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71" r:id="rId4"/>
    <p:sldMasterId id="2147483772" r:id="rId5"/>
    <p:sldMasterId id="2147483773" r:id="rId6"/>
    <p:sldMasterId id="214748377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y="5143500" cx="9144000"/>
  <p:notesSz cx="6858000" cy="9144000"/>
  <p:embeddedFontLst>
    <p:embeddedFont>
      <p:font typeface="Poppins"/>
      <p:regular r:id="rId29"/>
      <p:bold r:id="rId30"/>
      <p:italic r:id="rId31"/>
      <p:boldItalic r:id="rId32"/>
    </p:embeddedFont>
    <p:embeddedFont>
      <p:font typeface="Poppins SemiBold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Carla Martins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font" Target="fonts/Poppins-italic.fntdata"/><Relationship Id="rId30" Type="http://schemas.openxmlformats.org/officeDocument/2006/relationships/font" Target="fonts/Poppins-bold.fntdata"/><Relationship Id="rId33" Type="http://schemas.openxmlformats.org/officeDocument/2006/relationships/font" Target="fonts/PoppinsSemiBold-regular.fntdata"/><Relationship Id="rId32" Type="http://schemas.openxmlformats.org/officeDocument/2006/relationships/font" Target="fonts/Poppins-boldItalic.fntdata"/><Relationship Id="rId35" Type="http://schemas.openxmlformats.org/officeDocument/2006/relationships/font" Target="fonts/PoppinsSemiBold-italic.fntdata"/><Relationship Id="rId34" Type="http://schemas.openxmlformats.org/officeDocument/2006/relationships/font" Target="fonts/PoppinsSemiBold-bold.fntdata"/><Relationship Id="rId36" Type="http://schemas.openxmlformats.org/officeDocument/2006/relationships/font" Target="fonts/PoppinsSemiBold-boldItalic.fntdata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font" Target="fonts/Poppins-regular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6-05-04T13:51:49.595">
    <p:pos x="0" y="0"/>
    <p:text>@ana.miranda@quintoandar.com.br vai pegar os qr codes para ajustar este slide.
Voltar aqui e revisar mais tarde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305dcb03f5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305dcb03f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3dbcb29ede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3dbcb29ede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3dbcb29ede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3dbcb29ede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3dbcb29ede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3dbcb29ede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3dbc74db95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9" name="Google Shape;1329;g3dbc74db95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3dbcb29ede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3dbcb29ede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3dbcb29ede7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3dbcb29ede7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3dbcb29ede7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4" name="Google Shape;1344;g3dbcb29ede7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3dbcb29ede7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3dbcb29ede7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3dbcb29ede7_0_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3" name="Google Shape;1363;g3dbcb29ede7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3dbcb29ede7_0_4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9" name="Google Shape;1369;g3dbcb29ede7_0_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3dbc74db95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3dbc74db95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3dc681ff6f9_1_0:notes"/>
          <p:cNvSpPr/>
          <p:nvPr>
            <p:ph idx="2" type="sldImg"/>
          </p:nvPr>
        </p:nvSpPr>
        <p:spPr>
          <a:xfrm>
            <a:off x="685800" y="857250"/>
            <a:ext cx="5486400" cy="2314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7" name="Google Shape;1377;g3dc681ff6f9_1_0:notes"/>
          <p:cNvSpPr txBox="1"/>
          <p:nvPr>
            <p:ph idx="1" type="body"/>
          </p:nvPr>
        </p:nvSpPr>
        <p:spPr>
          <a:xfrm>
            <a:off x="685800" y="3300413"/>
            <a:ext cx="5486400" cy="27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8" name="Google Shape;1378;g3dc681ff6f9_1_0:notes"/>
          <p:cNvSpPr txBox="1"/>
          <p:nvPr>
            <p:ph idx="12" type="sldNum"/>
          </p:nvPr>
        </p:nvSpPr>
        <p:spPr>
          <a:xfrm>
            <a:off x="3884613" y="6513910"/>
            <a:ext cx="29718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3dbc74db95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Google Shape;1279;g3dbc74db95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3dbcb29ede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3dbcb29ede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3dbcb29ede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3dbcb29ede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3dbcb29ede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3dbcb29ede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3dbc74db95c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3dbc74db95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3dbcb29ede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3dbcb29ede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3dbc74db95c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3dbc74db95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8">
  <p:cSld name="TITLE_43"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9">
  <p:cSld name="TITLE_44">
    <p:spTree>
      <p:nvGrpSpPr>
        <p:cNvPr id="122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1">
  <p:cSld name="TITLE_45"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2">
  <p:cSld name="TITLE_46"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3">
  <p:cSld name="TITLE_47"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4">
  <p:cSld name="TITLE_48"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5">
  <p:cSld name="TITLE_49"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6">
  <p:cSld name="TITLE_50"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7">
  <p:cSld name="TITLE_51"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0">
  <p:cSld name="TITLE_52"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1">
  <p:cSld name="TITLE_53"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des">
  <p:cSld name="TITLE_2"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2">
  <p:cSld name="TITLE_54"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3">
  <p:cSld name="TITLE_55"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5">
  <p:cSld name="TITLE_56"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7">
  <p:cSld name="TITLE_57"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8">
  <p:cSld name="TITLE_58"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30">
  <p:cSld name="TITLE_59"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31">
  <p:cSld name="TITLE_60"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32">
  <p:cSld name="TITLE_61"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">
  <p:cSld name="TITLE_6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6800" lIns="16800" spcFirstLastPara="1" rIns="16800" wrap="square" tIns="16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Helvetica Neue"/>
              <a:buNone/>
              <a:defRPr b="1" sz="13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 sz="500"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 sz="500"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 sz="500"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 sz="5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 sz="500"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 sz="500"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 sz="500"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 sz="500"/>
            </a:lvl9pPr>
          </a:lstStyle>
          <a:p/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452436" y="965622"/>
            <a:ext cx="8239200" cy="17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18675" lIns="18675" spcFirstLastPara="1" rIns="18675" wrap="square" tIns="18675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"/>
              <a:buNone/>
              <a:defRPr sz="43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8675" lIns="18675" spcFirstLastPara="1" rIns="18675" wrap="square" tIns="186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b="1" sz="20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b="1" sz="20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b="1" sz="20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b="1" sz="20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 sz="500"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 sz="500"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 sz="500"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 sz="500"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4500562" y="4905375"/>
            <a:ext cx="138300" cy="1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18675" lIns="18675" spcFirstLastPara="1" rIns="18675" wrap="square" tIns="18675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4 1">
  <p:cSld name="TITLE_14"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33">
  <p:cSld name="TITLE_62"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44" name="Google Shape;1244;p1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45" name="Google Shape;1245;p1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34">
  <p:cSld name="TITLE_63">
    <p:bg>
      <p:bgPr>
        <a:solidFill>
          <a:srgbClr val="FBF5E7"/>
        </a:solidFill>
      </p:bgPr>
    </p:bg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 1">
  <p:cSld name="TITLE_7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">
  <p:cSld name="TITLE_8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 2">
  <p:cSld name="TITLE_9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">
  <p:cSld name="TITLE_10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">
  <p:cSld name="TITLE_11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3">
  <p:cSld name="TITLE_12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4">
  <p:cSld name="TITLE_14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5">
  <p:cSld name="TITLE_15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3 1">
  <p:cSld name="TITLE_4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6">
  <p:cSld name="TITLE_27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 1">
  <p:cSld name="TITLE_3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 1">
  <p:cSld name="TITLE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01">
  <p:cSld name="CUSTOM">
    <p:bg>
      <p:bgPr>
        <a:solidFill>
          <a:schemeClr val="dk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/>
          <p:nvPr>
            <p:ph type="title"/>
          </p:nvPr>
        </p:nvSpPr>
        <p:spPr>
          <a:xfrm>
            <a:off x="228600" y="228600"/>
            <a:ext cx="4114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"/>
              <a:buNone/>
              <a:defRPr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27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27"/>
          <p:cNvSpPr txBox="1"/>
          <p:nvPr>
            <p:ph idx="1" type="subTitle"/>
          </p:nvPr>
        </p:nvSpPr>
        <p:spPr>
          <a:xfrm>
            <a:off x="228600" y="2571750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grpSp>
        <p:nvGrpSpPr>
          <p:cNvPr id="72" name="Google Shape;72;p27"/>
          <p:cNvGrpSpPr/>
          <p:nvPr/>
        </p:nvGrpSpPr>
        <p:grpSpPr>
          <a:xfrm>
            <a:off x="228600" y="4406482"/>
            <a:ext cx="1828800" cy="508418"/>
            <a:chOff x="-2260400" y="1094075"/>
            <a:chExt cx="7143750" cy="1975975"/>
          </a:xfrm>
        </p:grpSpPr>
        <p:sp>
          <p:nvSpPr>
            <p:cNvPr id="73" name="Google Shape;73;p27"/>
            <p:cNvSpPr/>
            <p:nvPr/>
          </p:nvSpPr>
          <p:spPr>
            <a:xfrm>
              <a:off x="-2260400" y="1094075"/>
              <a:ext cx="839950" cy="886150"/>
            </a:xfrm>
            <a:custGeom>
              <a:rect b="b" l="l" r="r" t="t"/>
              <a:pathLst>
                <a:path extrusionOk="0" h="35446" w="33598">
                  <a:moveTo>
                    <a:pt x="16127" y="0"/>
                  </a:moveTo>
                  <a:lnTo>
                    <a:pt x="15875" y="84"/>
                  </a:lnTo>
                  <a:lnTo>
                    <a:pt x="15287" y="84"/>
                  </a:lnTo>
                  <a:lnTo>
                    <a:pt x="14951" y="168"/>
                  </a:lnTo>
                  <a:lnTo>
                    <a:pt x="14699" y="168"/>
                  </a:lnTo>
                  <a:lnTo>
                    <a:pt x="14447" y="252"/>
                  </a:lnTo>
                  <a:lnTo>
                    <a:pt x="14111" y="252"/>
                  </a:lnTo>
                  <a:lnTo>
                    <a:pt x="13859" y="336"/>
                  </a:lnTo>
                  <a:lnTo>
                    <a:pt x="13607" y="420"/>
                  </a:lnTo>
                  <a:lnTo>
                    <a:pt x="13355" y="420"/>
                  </a:lnTo>
                  <a:lnTo>
                    <a:pt x="13019" y="504"/>
                  </a:lnTo>
                  <a:lnTo>
                    <a:pt x="12767" y="588"/>
                  </a:lnTo>
                  <a:lnTo>
                    <a:pt x="12515" y="672"/>
                  </a:lnTo>
                  <a:lnTo>
                    <a:pt x="12263" y="756"/>
                  </a:lnTo>
                  <a:lnTo>
                    <a:pt x="12011" y="840"/>
                  </a:lnTo>
                  <a:lnTo>
                    <a:pt x="11759" y="924"/>
                  </a:lnTo>
                  <a:lnTo>
                    <a:pt x="11423" y="1008"/>
                  </a:lnTo>
                  <a:lnTo>
                    <a:pt x="11171" y="1092"/>
                  </a:lnTo>
                  <a:lnTo>
                    <a:pt x="10919" y="1176"/>
                  </a:lnTo>
                  <a:lnTo>
                    <a:pt x="10667" y="1260"/>
                  </a:lnTo>
                  <a:lnTo>
                    <a:pt x="10415" y="1344"/>
                  </a:lnTo>
                  <a:lnTo>
                    <a:pt x="10163" y="1512"/>
                  </a:lnTo>
                  <a:lnTo>
                    <a:pt x="9911" y="1596"/>
                  </a:lnTo>
                  <a:lnTo>
                    <a:pt x="9743" y="1680"/>
                  </a:lnTo>
                  <a:lnTo>
                    <a:pt x="9491" y="1848"/>
                  </a:lnTo>
                  <a:lnTo>
                    <a:pt x="9239" y="1932"/>
                  </a:lnTo>
                  <a:lnTo>
                    <a:pt x="8987" y="2100"/>
                  </a:lnTo>
                  <a:lnTo>
                    <a:pt x="8735" y="2184"/>
                  </a:lnTo>
                  <a:lnTo>
                    <a:pt x="8483" y="2352"/>
                  </a:lnTo>
                  <a:lnTo>
                    <a:pt x="8315" y="2520"/>
                  </a:lnTo>
                  <a:lnTo>
                    <a:pt x="8063" y="2604"/>
                  </a:lnTo>
                  <a:lnTo>
                    <a:pt x="7812" y="2772"/>
                  </a:lnTo>
                  <a:lnTo>
                    <a:pt x="7644" y="2940"/>
                  </a:lnTo>
                  <a:lnTo>
                    <a:pt x="7392" y="3024"/>
                  </a:lnTo>
                  <a:lnTo>
                    <a:pt x="7140" y="3192"/>
                  </a:lnTo>
                  <a:lnTo>
                    <a:pt x="6972" y="3360"/>
                  </a:lnTo>
                  <a:lnTo>
                    <a:pt x="6720" y="3528"/>
                  </a:lnTo>
                  <a:lnTo>
                    <a:pt x="6552" y="3696"/>
                  </a:lnTo>
                  <a:lnTo>
                    <a:pt x="6300" y="3864"/>
                  </a:lnTo>
                  <a:lnTo>
                    <a:pt x="6132" y="4032"/>
                  </a:lnTo>
                  <a:lnTo>
                    <a:pt x="5964" y="4200"/>
                  </a:lnTo>
                  <a:lnTo>
                    <a:pt x="5712" y="4368"/>
                  </a:lnTo>
                  <a:lnTo>
                    <a:pt x="5544" y="4536"/>
                  </a:lnTo>
                  <a:lnTo>
                    <a:pt x="5376" y="4788"/>
                  </a:lnTo>
                  <a:lnTo>
                    <a:pt x="5124" y="4956"/>
                  </a:lnTo>
                  <a:lnTo>
                    <a:pt x="4956" y="5124"/>
                  </a:lnTo>
                  <a:lnTo>
                    <a:pt x="4788" y="5292"/>
                  </a:lnTo>
                  <a:lnTo>
                    <a:pt x="4620" y="5544"/>
                  </a:lnTo>
                  <a:lnTo>
                    <a:pt x="4452" y="5712"/>
                  </a:lnTo>
                  <a:lnTo>
                    <a:pt x="4200" y="5964"/>
                  </a:lnTo>
                  <a:lnTo>
                    <a:pt x="4032" y="6132"/>
                  </a:lnTo>
                  <a:lnTo>
                    <a:pt x="3864" y="6300"/>
                  </a:lnTo>
                  <a:lnTo>
                    <a:pt x="3696" y="6552"/>
                  </a:lnTo>
                  <a:lnTo>
                    <a:pt x="3528" y="6720"/>
                  </a:lnTo>
                  <a:lnTo>
                    <a:pt x="3444" y="6972"/>
                  </a:lnTo>
                  <a:lnTo>
                    <a:pt x="3276" y="7224"/>
                  </a:lnTo>
                  <a:lnTo>
                    <a:pt x="3108" y="7392"/>
                  </a:lnTo>
                  <a:lnTo>
                    <a:pt x="2940" y="7644"/>
                  </a:lnTo>
                  <a:lnTo>
                    <a:pt x="2772" y="7896"/>
                  </a:lnTo>
                  <a:lnTo>
                    <a:pt x="2688" y="8063"/>
                  </a:lnTo>
                  <a:lnTo>
                    <a:pt x="2520" y="8315"/>
                  </a:lnTo>
                  <a:lnTo>
                    <a:pt x="2352" y="8567"/>
                  </a:lnTo>
                  <a:lnTo>
                    <a:pt x="2268" y="8819"/>
                  </a:lnTo>
                  <a:lnTo>
                    <a:pt x="2100" y="8987"/>
                  </a:lnTo>
                  <a:lnTo>
                    <a:pt x="2016" y="9239"/>
                  </a:lnTo>
                  <a:lnTo>
                    <a:pt x="1848" y="9491"/>
                  </a:lnTo>
                  <a:lnTo>
                    <a:pt x="1764" y="9743"/>
                  </a:lnTo>
                  <a:lnTo>
                    <a:pt x="1680" y="9995"/>
                  </a:lnTo>
                  <a:lnTo>
                    <a:pt x="1512" y="10247"/>
                  </a:lnTo>
                  <a:lnTo>
                    <a:pt x="1428" y="10499"/>
                  </a:lnTo>
                  <a:lnTo>
                    <a:pt x="1344" y="10751"/>
                  </a:lnTo>
                  <a:lnTo>
                    <a:pt x="1260" y="11003"/>
                  </a:lnTo>
                  <a:lnTo>
                    <a:pt x="1092" y="11255"/>
                  </a:lnTo>
                  <a:lnTo>
                    <a:pt x="1008" y="11507"/>
                  </a:lnTo>
                  <a:lnTo>
                    <a:pt x="924" y="11759"/>
                  </a:lnTo>
                  <a:lnTo>
                    <a:pt x="840" y="12095"/>
                  </a:lnTo>
                  <a:lnTo>
                    <a:pt x="756" y="12347"/>
                  </a:lnTo>
                  <a:lnTo>
                    <a:pt x="672" y="12599"/>
                  </a:lnTo>
                  <a:lnTo>
                    <a:pt x="588" y="12851"/>
                  </a:lnTo>
                  <a:lnTo>
                    <a:pt x="588" y="13103"/>
                  </a:lnTo>
                  <a:lnTo>
                    <a:pt x="504" y="13439"/>
                  </a:lnTo>
                  <a:lnTo>
                    <a:pt x="420" y="13691"/>
                  </a:lnTo>
                  <a:lnTo>
                    <a:pt x="336" y="13943"/>
                  </a:lnTo>
                  <a:lnTo>
                    <a:pt x="336" y="14279"/>
                  </a:lnTo>
                  <a:lnTo>
                    <a:pt x="252" y="14531"/>
                  </a:lnTo>
                  <a:lnTo>
                    <a:pt x="252" y="14783"/>
                  </a:lnTo>
                  <a:lnTo>
                    <a:pt x="168" y="15119"/>
                  </a:lnTo>
                  <a:lnTo>
                    <a:pt x="168" y="15371"/>
                  </a:lnTo>
                  <a:lnTo>
                    <a:pt x="84" y="15623"/>
                  </a:lnTo>
                  <a:lnTo>
                    <a:pt x="84" y="15959"/>
                  </a:lnTo>
                  <a:lnTo>
                    <a:pt x="84" y="16211"/>
                  </a:lnTo>
                  <a:lnTo>
                    <a:pt x="0" y="16547"/>
                  </a:lnTo>
                  <a:lnTo>
                    <a:pt x="0" y="16799"/>
                  </a:lnTo>
                  <a:lnTo>
                    <a:pt x="0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7975"/>
                  </a:lnTo>
                  <a:lnTo>
                    <a:pt x="0" y="18311"/>
                  </a:lnTo>
                  <a:lnTo>
                    <a:pt x="0" y="18563"/>
                  </a:lnTo>
                  <a:lnTo>
                    <a:pt x="0" y="18899"/>
                  </a:lnTo>
                  <a:lnTo>
                    <a:pt x="84" y="19151"/>
                  </a:lnTo>
                  <a:lnTo>
                    <a:pt x="84" y="19487"/>
                  </a:lnTo>
                  <a:lnTo>
                    <a:pt x="84" y="19739"/>
                  </a:lnTo>
                  <a:lnTo>
                    <a:pt x="84" y="20075"/>
                  </a:lnTo>
                  <a:lnTo>
                    <a:pt x="168" y="20327"/>
                  </a:lnTo>
                  <a:lnTo>
                    <a:pt x="168" y="20579"/>
                  </a:lnTo>
                  <a:lnTo>
                    <a:pt x="252" y="20915"/>
                  </a:lnTo>
                  <a:lnTo>
                    <a:pt x="252" y="21167"/>
                  </a:lnTo>
                  <a:lnTo>
                    <a:pt x="336" y="21503"/>
                  </a:lnTo>
                  <a:lnTo>
                    <a:pt x="336" y="21755"/>
                  </a:lnTo>
                  <a:lnTo>
                    <a:pt x="420" y="22007"/>
                  </a:lnTo>
                  <a:lnTo>
                    <a:pt x="504" y="22259"/>
                  </a:lnTo>
                  <a:lnTo>
                    <a:pt x="504" y="22595"/>
                  </a:lnTo>
                  <a:lnTo>
                    <a:pt x="588" y="22847"/>
                  </a:lnTo>
                  <a:lnTo>
                    <a:pt x="672" y="23099"/>
                  </a:lnTo>
                  <a:lnTo>
                    <a:pt x="756" y="23351"/>
                  </a:lnTo>
                  <a:lnTo>
                    <a:pt x="840" y="23603"/>
                  </a:lnTo>
                  <a:lnTo>
                    <a:pt x="924" y="23854"/>
                  </a:lnTo>
                  <a:lnTo>
                    <a:pt x="1008" y="24190"/>
                  </a:lnTo>
                  <a:lnTo>
                    <a:pt x="1092" y="24442"/>
                  </a:lnTo>
                  <a:lnTo>
                    <a:pt x="1176" y="24694"/>
                  </a:lnTo>
                  <a:lnTo>
                    <a:pt x="1260" y="24946"/>
                  </a:lnTo>
                  <a:lnTo>
                    <a:pt x="1344" y="25198"/>
                  </a:lnTo>
                  <a:lnTo>
                    <a:pt x="1428" y="25450"/>
                  </a:lnTo>
                  <a:lnTo>
                    <a:pt x="1512" y="25702"/>
                  </a:lnTo>
                  <a:lnTo>
                    <a:pt x="1680" y="25954"/>
                  </a:lnTo>
                  <a:lnTo>
                    <a:pt x="1764" y="26122"/>
                  </a:lnTo>
                  <a:lnTo>
                    <a:pt x="1848" y="26374"/>
                  </a:lnTo>
                  <a:lnTo>
                    <a:pt x="2016" y="26626"/>
                  </a:lnTo>
                  <a:lnTo>
                    <a:pt x="2100" y="26878"/>
                  </a:lnTo>
                  <a:lnTo>
                    <a:pt x="2268" y="27130"/>
                  </a:lnTo>
                  <a:lnTo>
                    <a:pt x="2352" y="27298"/>
                  </a:lnTo>
                  <a:lnTo>
                    <a:pt x="2520" y="27550"/>
                  </a:lnTo>
                  <a:lnTo>
                    <a:pt x="2604" y="27802"/>
                  </a:lnTo>
                  <a:lnTo>
                    <a:pt x="2772" y="28054"/>
                  </a:lnTo>
                  <a:lnTo>
                    <a:pt x="2940" y="28222"/>
                  </a:lnTo>
                  <a:lnTo>
                    <a:pt x="3024" y="28474"/>
                  </a:lnTo>
                  <a:lnTo>
                    <a:pt x="3192" y="28642"/>
                  </a:lnTo>
                  <a:lnTo>
                    <a:pt x="3360" y="28894"/>
                  </a:lnTo>
                  <a:lnTo>
                    <a:pt x="3528" y="29062"/>
                  </a:lnTo>
                  <a:lnTo>
                    <a:pt x="3696" y="29314"/>
                  </a:lnTo>
                  <a:lnTo>
                    <a:pt x="3780" y="29482"/>
                  </a:lnTo>
                  <a:lnTo>
                    <a:pt x="3948" y="29734"/>
                  </a:lnTo>
                  <a:lnTo>
                    <a:pt x="4116" y="29902"/>
                  </a:lnTo>
                  <a:lnTo>
                    <a:pt x="4284" y="30070"/>
                  </a:lnTo>
                  <a:lnTo>
                    <a:pt x="4452" y="30322"/>
                  </a:lnTo>
                  <a:lnTo>
                    <a:pt x="4704" y="30490"/>
                  </a:lnTo>
                  <a:lnTo>
                    <a:pt x="4872" y="30658"/>
                  </a:lnTo>
                  <a:lnTo>
                    <a:pt x="5040" y="30826"/>
                  </a:lnTo>
                  <a:lnTo>
                    <a:pt x="5208" y="30994"/>
                  </a:lnTo>
                  <a:lnTo>
                    <a:pt x="5376" y="31246"/>
                  </a:lnTo>
                  <a:lnTo>
                    <a:pt x="5628" y="31414"/>
                  </a:lnTo>
                  <a:lnTo>
                    <a:pt x="5796" y="31582"/>
                  </a:lnTo>
                  <a:lnTo>
                    <a:pt x="5964" y="31750"/>
                  </a:lnTo>
                  <a:lnTo>
                    <a:pt x="6216" y="31918"/>
                  </a:lnTo>
                  <a:lnTo>
                    <a:pt x="6384" y="32086"/>
                  </a:lnTo>
                  <a:lnTo>
                    <a:pt x="6636" y="32170"/>
                  </a:lnTo>
                  <a:lnTo>
                    <a:pt x="6804" y="32338"/>
                  </a:lnTo>
                  <a:lnTo>
                    <a:pt x="7056" y="32506"/>
                  </a:lnTo>
                  <a:lnTo>
                    <a:pt x="7224" y="32674"/>
                  </a:lnTo>
                  <a:lnTo>
                    <a:pt x="7476" y="32842"/>
                  </a:lnTo>
                  <a:lnTo>
                    <a:pt x="7728" y="32926"/>
                  </a:lnTo>
                  <a:lnTo>
                    <a:pt x="7896" y="33094"/>
                  </a:lnTo>
                  <a:lnTo>
                    <a:pt x="8147" y="33178"/>
                  </a:lnTo>
                  <a:lnTo>
                    <a:pt x="8399" y="33346"/>
                  </a:lnTo>
                  <a:lnTo>
                    <a:pt x="8567" y="33514"/>
                  </a:lnTo>
                  <a:lnTo>
                    <a:pt x="8819" y="33598"/>
                  </a:lnTo>
                  <a:lnTo>
                    <a:pt x="9071" y="33682"/>
                  </a:lnTo>
                  <a:lnTo>
                    <a:pt x="9323" y="33850"/>
                  </a:lnTo>
                  <a:lnTo>
                    <a:pt x="9575" y="33934"/>
                  </a:lnTo>
                  <a:lnTo>
                    <a:pt x="9827" y="34018"/>
                  </a:lnTo>
                  <a:lnTo>
                    <a:pt x="10079" y="34186"/>
                  </a:lnTo>
                  <a:lnTo>
                    <a:pt x="10331" y="34270"/>
                  </a:lnTo>
                  <a:lnTo>
                    <a:pt x="10583" y="34354"/>
                  </a:lnTo>
                  <a:lnTo>
                    <a:pt x="10835" y="34438"/>
                  </a:lnTo>
                  <a:lnTo>
                    <a:pt x="11087" y="34522"/>
                  </a:lnTo>
                  <a:lnTo>
                    <a:pt x="11423" y="34606"/>
                  </a:lnTo>
                  <a:lnTo>
                    <a:pt x="11675" y="34690"/>
                  </a:lnTo>
                  <a:lnTo>
                    <a:pt x="11927" y="34774"/>
                  </a:lnTo>
                  <a:lnTo>
                    <a:pt x="12179" y="34858"/>
                  </a:lnTo>
                  <a:lnTo>
                    <a:pt x="12515" y="34942"/>
                  </a:lnTo>
                  <a:lnTo>
                    <a:pt x="12767" y="35026"/>
                  </a:lnTo>
                  <a:lnTo>
                    <a:pt x="13019" y="35026"/>
                  </a:lnTo>
                  <a:lnTo>
                    <a:pt x="13355" y="35110"/>
                  </a:lnTo>
                  <a:lnTo>
                    <a:pt x="13607" y="35194"/>
                  </a:lnTo>
                  <a:lnTo>
                    <a:pt x="13943" y="35194"/>
                  </a:lnTo>
                  <a:lnTo>
                    <a:pt x="14195" y="35278"/>
                  </a:lnTo>
                  <a:lnTo>
                    <a:pt x="14783" y="35278"/>
                  </a:lnTo>
                  <a:lnTo>
                    <a:pt x="15119" y="35362"/>
                  </a:lnTo>
                  <a:lnTo>
                    <a:pt x="15707" y="35362"/>
                  </a:lnTo>
                  <a:lnTo>
                    <a:pt x="16043" y="35446"/>
                  </a:lnTo>
                  <a:lnTo>
                    <a:pt x="17891" y="35446"/>
                  </a:lnTo>
                  <a:lnTo>
                    <a:pt x="18227" y="35362"/>
                  </a:lnTo>
                  <a:lnTo>
                    <a:pt x="19151" y="35362"/>
                  </a:lnTo>
                  <a:lnTo>
                    <a:pt x="19403" y="35278"/>
                  </a:lnTo>
                  <a:lnTo>
                    <a:pt x="19739" y="35278"/>
                  </a:lnTo>
                  <a:lnTo>
                    <a:pt x="19991" y="35194"/>
                  </a:lnTo>
                  <a:lnTo>
                    <a:pt x="20327" y="35194"/>
                  </a:lnTo>
                  <a:lnTo>
                    <a:pt x="20579" y="35110"/>
                  </a:lnTo>
                  <a:lnTo>
                    <a:pt x="20915" y="35110"/>
                  </a:lnTo>
                  <a:lnTo>
                    <a:pt x="21167" y="35026"/>
                  </a:lnTo>
                  <a:lnTo>
                    <a:pt x="21503" y="34942"/>
                  </a:lnTo>
                  <a:lnTo>
                    <a:pt x="21755" y="34942"/>
                  </a:lnTo>
                  <a:lnTo>
                    <a:pt x="22007" y="34858"/>
                  </a:lnTo>
                  <a:lnTo>
                    <a:pt x="22259" y="34774"/>
                  </a:lnTo>
                  <a:lnTo>
                    <a:pt x="22595" y="34690"/>
                  </a:lnTo>
                  <a:lnTo>
                    <a:pt x="22847" y="34606"/>
                  </a:lnTo>
                  <a:lnTo>
                    <a:pt x="23099" y="34522"/>
                  </a:lnTo>
                  <a:lnTo>
                    <a:pt x="23351" y="34438"/>
                  </a:lnTo>
                  <a:lnTo>
                    <a:pt x="23603" y="34354"/>
                  </a:lnTo>
                  <a:lnTo>
                    <a:pt x="23854" y="34270"/>
                  </a:lnTo>
                  <a:lnTo>
                    <a:pt x="24106" y="34186"/>
                  </a:lnTo>
                  <a:lnTo>
                    <a:pt x="24358" y="34102"/>
                  </a:lnTo>
                  <a:lnTo>
                    <a:pt x="24610" y="34018"/>
                  </a:lnTo>
                  <a:lnTo>
                    <a:pt x="24862" y="33850"/>
                  </a:lnTo>
                  <a:lnTo>
                    <a:pt x="25114" y="33766"/>
                  </a:lnTo>
                  <a:lnTo>
                    <a:pt x="25366" y="33682"/>
                  </a:lnTo>
                  <a:lnTo>
                    <a:pt x="25534" y="33514"/>
                  </a:lnTo>
                  <a:lnTo>
                    <a:pt x="25786" y="33430"/>
                  </a:lnTo>
                  <a:lnTo>
                    <a:pt x="26038" y="33262"/>
                  </a:lnTo>
                  <a:lnTo>
                    <a:pt x="26290" y="33178"/>
                  </a:lnTo>
                  <a:lnTo>
                    <a:pt x="26458" y="33010"/>
                  </a:lnTo>
                  <a:lnTo>
                    <a:pt x="26710" y="32926"/>
                  </a:lnTo>
                  <a:lnTo>
                    <a:pt x="26962" y="32758"/>
                  </a:lnTo>
                  <a:lnTo>
                    <a:pt x="27130" y="32590"/>
                  </a:lnTo>
                  <a:lnTo>
                    <a:pt x="27382" y="32506"/>
                  </a:lnTo>
                  <a:lnTo>
                    <a:pt x="27550" y="32338"/>
                  </a:lnTo>
                  <a:lnTo>
                    <a:pt x="27718" y="32170"/>
                  </a:lnTo>
                  <a:lnTo>
                    <a:pt x="27970" y="32002"/>
                  </a:lnTo>
                  <a:lnTo>
                    <a:pt x="28138" y="31834"/>
                  </a:lnTo>
                  <a:lnTo>
                    <a:pt x="28390" y="31666"/>
                  </a:lnTo>
                  <a:lnTo>
                    <a:pt x="28558" y="31498"/>
                  </a:lnTo>
                  <a:lnTo>
                    <a:pt x="28726" y="31330"/>
                  </a:lnTo>
                  <a:lnTo>
                    <a:pt x="28894" y="31162"/>
                  </a:lnTo>
                  <a:lnTo>
                    <a:pt x="29062" y="30994"/>
                  </a:lnTo>
                  <a:lnTo>
                    <a:pt x="29314" y="30826"/>
                  </a:lnTo>
                  <a:lnTo>
                    <a:pt x="29482" y="30658"/>
                  </a:lnTo>
                  <a:lnTo>
                    <a:pt x="29650" y="30490"/>
                  </a:lnTo>
                  <a:lnTo>
                    <a:pt x="29818" y="30238"/>
                  </a:lnTo>
                  <a:lnTo>
                    <a:pt x="29986" y="30070"/>
                  </a:lnTo>
                  <a:lnTo>
                    <a:pt x="30154" y="29902"/>
                  </a:lnTo>
                  <a:lnTo>
                    <a:pt x="30238" y="29650"/>
                  </a:lnTo>
                  <a:lnTo>
                    <a:pt x="30406" y="29482"/>
                  </a:lnTo>
                  <a:lnTo>
                    <a:pt x="30574" y="29314"/>
                  </a:lnTo>
                  <a:lnTo>
                    <a:pt x="30742" y="29062"/>
                  </a:lnTo>
                  <a:lnTo>
                    <a:pt x="30910" y="28894"/>
                  </a:lnTo>
                  <a:lnTo>
                    <a:pt x="30994" y="28642"/>
                  </a:lnTo>
                  <a:lnTo>
                    <a:pt x="31162" y="28390"/>
                  </a:lnTo>
                  <a:lnTo>
                    <a:pt x="31246" y="28222"/>
                  </a:lnTo>
                  <a:lnTo>
                    <a:pt x="31414" y="27970"/>
                  </a:lnTo>
                  <a:lnTo>
                    <a:pt x="31582" y="27718"/>
                  </a:lnTo>
                  <a:lnTo>
                    <a:pt x="31666" y="27550"/>
                  </a:lnTo>
                  <a:lnTo>
                    <a:pt x="31750" y="27298"/>
                  </a:lnTo>
                  <a:lnTo>
                    <a:pt x="31918" y="27046"/>
                  </a:lnTo>
                  <a:lnTo>
                    <a:pt x="32002" y="26794"/>
                  </a:lnTo>
                  <a:lnTo>
                    <a:pt x="32086" y="26542"/>
                  </a:lnTo>
                  <a:lnTo>
                    <a:pt x="32254" y="26290"/>
                  </a:lnTo>
                  <a:lnTo>
                    <a:pt x="32338" y="26038"/>
                  </a:lnTo>
                  <a:lnTo>
                    <a:pt x="32422" y="25786"/>
                  </a:lnTo>
                  <a:lnTo>
                    <a:pt x="32506" y="25534"/>
                  </a:lnTo>
                  <a:lnTo>
                    <a:pt x="32590" y="25282"/>
                  </a:lnTo>
                  <a:lnTo>
                    <a:pt x="32674" y="25030"/>
                  </a:lnTo>
                  <a:lnTo>
                    <a:pt x="32758" y="24778"/>
                  </a:lnTo>
                  <a:lnTo>
                    <a:pt x="32842" y="24526"/>
                  </a:lnTo>
                  <a:lnTo>
                    <a:pt x="32926" y="24274"/>
                  </a:lnTo>
                  <a:lnTo>
                    <a:pt x="33010" y="24022"/>
                  </a:lnTo>
                  <a:lnTo>
                    <a:pt x="33094" y="23687"/>
                  </a:lnTo>
                  <a:lnTo>
                    <a:pt x="33178" y="23435"/>
                  </a:lnTo>
                  <a:lnTo>
                    <a:pt x="33178" y="23183"/>
                  </a:lnTo>
                  <a:lnTo>
                    <a:pt x="33262" y="22847"/>
                  </a:lnTo>
                  <a:lnTo>
                    <a:pt x="33346" y="22595"/>
                  </a:lnTo>
                  <a:lnTo>
                    <a:pt x="33346" y="22259"/>
                  </a:lnTo>
                  <a:lnTo>
                    <a:pt x="33430" y="22007"/>
                  </a:lnTo>
                  <a:lnTo>
                    <a:pt x="33430" y="21755"/>
                  </a:lnTo>
                  <a:lnTo>
                    <a:pt x="33514" y="21419"/>
                  </a:lnTo>
                  <a:lnTo>
                    <a:pt x="33514" y="21083"/>
                  </a:lnTo>
                  <a:lnTo>
                    <a:pt x="33514" y="20831"/>
                  </a:lnTo>
                  <a:lnTo>
                    <a:pt x="33598" y="20495"/>
                  </a:lnTo>
                  <a:lnTo>
                    <a:pt x="33598" y="20243"/>
                  </a:lnTo>
                  <a:lnTo>
                    <a:pt x="33598" y="19907"/>
                  </a:lnTo>
                  <a:lnTo>
                    <a:pt x="33598" y="19571"/>
                  </a:lnTo>
                  <a:lnTo>
                    <a:pt x="33598" y="19235"/>
                  </a:lnTo>
                  <a:lnTo>
                    <a:pt x="33598" y="18983"/>
                  </a:lnTo>
                  <a:lnTo>
                    <a:pt x="33598" y="18647"/>
                  </a:lnTo>
                  <a:lnTo>
                    <a:pt x="33598" y="18311"/>
                  </a:lnTo>
                  <a:lnTo>
                    <a:pt x="33598" y="17975"/>
                  </a:lnTo>
                  <a:lnTo>
                    <a:pt x="33598" y="17639"/>
                  </a:lnTo>
                  <a:lnTo>
                    <a:pt x="17471" y="17639"/>
                  </a:lnTo>
                  <a:lnTo>
                    <a:pt x="17471" y="22763"/>
                  </a:lnTo>
                  <a:lnTo>
                    <a:pt x="27046" y="22763"/>
                  </a:lnTo>
                  <a:lnTo>
                    <a:pt x="27046" y="22847"/>
                  </a:lnTo>
                  <a:lnTo>
                    <a:pt x="27046" y="23015"/>
                  </a:lnTo>
                  <a:lnTo>
                    <a:pt x="27046" y="23183"/>
                  </a:lnTo>
                  <a:lnTo>
                    <a:pt x="26962" y="23267"/>
                  </a:lnTo>
                  <a:lnTo>
                    <a:pt x="26962" y="23435"/>
                  </a:lnTo>
                  <a:lnTo>
                    <a:pt x="26962" y="23519"/>
                  </a:lnTo>
                  <a:lnTo>
                    <a:pt x="26962" y="23687"/>
                  </a:lnTo>
                  <a:lnTo>
                    <a:pt x="26878" y="23771"/>
                  </a:lnTo>
                  <a:lnTo>
                    <a:pt x="26878" y="23938"/>
                  </a:lnTo>
                  <a:lnTo>
                    <a:pt x="26794" y="24022"/>
                  </a:lnTo>
                  <a:lnTo>
                    <a:pt x="26794" y="24190"/>
                  </a:lnTo>
                  <a:lnTo>
                    <a:pt x="26794" y="24274"/>
                  </a:lnTo>
                  <a:lnTo>
                    <a:pt x="26710" y="24442"/>
                  </a:lnTo>
                  <a:lnTo>
                    <a:pt x="26710" y="24526"/>
                  </a:lnTo>
                  <a:lnTo>
                    <a:pt x="26626" y="24694"/>
                  </a:lnTo>
                  <a:lnTo>
                    <a:pt x="26626" y="24778"/>
                  </a:lnTo>
                  <a:lnTo>
                    <a:pt x="26542" y="24862"/>
                  </a:lnTo>
                  <a:lnTo>
                    <a:pt x="26542" y="25030"/>
                  </a:lnTo>
                  <a:lnTo>
                    <a:pt x="26458" y="25114"/>
                  </a:lnTo>
                  <a:lnTo>
                    <a:pt x="26374" y="25198"/>
                  </a:lnTo>
                  <a:lnTo>
                    <a:pt x="26374" y="25366"/>
                  </a:lnTo>
                  <a:lnTo>
                    <a:pt x="26290" y="25450"/>
                  </a:lnTo>
                  <a:lnTo>
                    <a:pt x="26206" y="25534"/>
                  </a:lnTo>
                  <a:lnTo>
                    <a:pt x="26206" y="25702"/>
                  </a:lnTo>
                  <a:lnTo>
                    <a:pt x="26122" y="25786"/>
                  </a:lnTo>
                  <a:lnTo>
                    <a:pt x="26038" y="25870"/>
                  </a:lnTo>
                  <a:lnTo>
                    <a:pt x="25954" y="25954"/>
                  </a:lnTo>
                  <a:lnTo>
                    <a:pt x="25954" y="26122"/>
                  </a:lnTo>
                  <a:lnTo>
                    <a:pt x="25870" y="26206"/>
                  </a:lnTo>
                  <a:lnTo>
                    <a:pt x="25786" y="26290"/>
                  </a:lnTo>
                  <a:lnTo>
                    <a:pt x="25702" y="26374"/>
                  </a:lnTo>
                  <a:lnTo>
                    <a:pt x="25618" y="26458"/>
                  </a:lnTo>
                  <a:lnTo>
                    <a:pt x="25534" y="26542"/>
                  </a:lnTo>
                  <a:lnTo>
                    <a:pt x="25450" y="26710"/>
                  </a:lnTo>
                  <a:lnTo>
                    <a:pt x="25366" y="26794"/>
                  </a:lnTo>
                  <a:lnTo>
                    <a:pt x="25282" y="26878"/>
                  </a:lnTo>
                  <a:lnTo>
                    <a:pt x="25198" y="26962"/>
                  </a:lnTo>
                  <a:lnTo>
                    <a:pt x="25114" y="27046"/>
                  </a:lnTo>
                  <a:lnTo>
                    <a:pt x="25030" y="27130"/>
                  </a:lnTo>
                  <a:lnTo>
                    <a:pt x="24946" y="27214"/>
                  </a:lnTo>
                  <a:lnTo>
                    <a:pt x="24862" y="27298"/>
                  </a:lnTo>
                  <a:lnTo>
                    <a:pt x="24778" y="27382"/>
                  </a:lnTo>
                  <a:lnTo>
                    <a:pt x="24694" y="27466"/>
                  </a:lnTo>
                  <a:lnTo>
                    <a:pt x="24610" y="27550"/>
                  </a:lnTo>
                  <a:lnTo>
                    <a:pt x="24526" y="27634"/>
                  </a:lnTo>
                  <a:lnTo>
                    <a:pt x="24442" y="27718"/>
                  </a:lnTo>
                  <a:lnTo>
                    <a:pt x="24358" y="27802"/>
                  </a:lnTo>
                  <a:lnTo>
                    <a:pt x="24190" y="27886"/>
                  </a:lnTo>
                  <a:lnTo>
                    <a:pt x="24106" y="27970"/>
                  </a:lnTo>
                  <a:lnTo>
                    <a:pt x="24022" y="27970"/>
                  </a:lnTo>
                  <a:lnTo>
                    <a:pt x="23938" y="28054"/>
                  </a:lnTo>
                  <a:lnTo>
                    <a:pt x="23854" y="28138"/>
                  </a:lnTo>
                  <a:lnTo>
                    <a:pt x="23687" y="28222"/>
                  </a:lnTo>
                  <a:lnTo>
                    <a:pt x="23603" y="28306"/>
                  </a:lnTo>
                  <a:lnTo>
                    <a:pt x="23519" y="28390"/>
                  </a:lnTo>
                  <a:lnTo>
                    <a:pt x="23351" y="28390"/>
                  </a:lnTo>
                  <a:lnTo>
                    <a:pt x="23267" y="28474"/>
                  </a:lnTo>
                  <a:lnTo>
                    <a:pt x="23183" y="28558"/>
                  </a:lnTo>
                  <a:lnTo>
                    <a:pt x="23015" y="28642"/>
                  </a:lnTo>
                  <a:lnTo>
                    <a:pt x="22931" y="28642"/>
                  </a:lnTo>
                  <a:lnTo>
                    <a:pt x="22847" y="28726"/>
                  </a:lnTo>
                  <a:lnTo>
                    <a:pt x="22679" y="28810"/>
                  </a:lnTo>
                  <a:lnTo>
                    <a:pt x="22595" y="28810"/>
                  </a:lnTo>
                  <a:lnTo>
                    <a:pt x="22427" y="28894"/>
                  </a:lnTo>
                  <a:lnTo>
                    <a:pt x="22343" y="28978"/>
                  </a:lnTo>
                  <a:lnTo>
                    <a:pt x="22175" y="28978"/>
                  </a:lnTo>
                  <a:lnTo>
                    <a:pt x="22091" y="29062"/>
                  </a:lnTo>
                  <a:lnTo>
                    <a:pt x="21923" y="29062"/>
                  </a:lnTo>
                  <a:lnTo>
                    <a:pt x="21839" y="29146"/>
                  </a:lnTo>
                  <a:lnTo>
                    <a:pt x="21671" y="29146"/>
                  </a:lnTo>
                  <a:lnTo>
                    <a:pt x="21587" y="29230"/>
                  </a:lnTo>
                  <a:lnTo>
                    <a:pt x="21419" y="29230"/>
                  </a:lnTo>
                  <a:lnTo>
                    <a:pt x="21335" y="29314"/>
                  </a:lnTo>
                  <a:lnTo>
                    <a:pt x="21167" y="29314"/>
                  </a:lnTo>
                  <a:lnTo>
                    <a:pt x="20999" y="29398"/>
                  </a:lnTo>
                  <a:lnTo>
                    <a:pt x="20915" y="29398"/>
                  </a:lnTo>
                  <a:lnTo>
                    <a:pt x="20747" y="29482"/>
                  </a:lnTo>
                  <a:lnTo>
                    <a:pt x="20579" y="29482"/>
                  </a:lnTo>
                  <a:lnTo>
                    <a:pt x="20495" y="29566"/>
                  </a:lnTo>
                  <a:lnTo>
                    <a:pt x="20159" y="29566"/>
                  </a:lnTo>
                  <a:lnTo>
                    <a:pt x="20075" y="29650"/>
                  </a:lnTo>
                  <a:lnTo>
                    <a:pt x="19655" y="29650"/>
                  </a:lnTo>
                  <a:lnTo>
                    <a:pt x="19487" y="29734"/>
                  </a:lnTo>
                  <a:lnTo>
                    <a:pt x="18983" y="29734"/>
                  </a:lnTo>
                  <a:lnTo>
                    <a:pt x="18899" y="29818"/>
                  </a:lnTo>
                  <a:lnTo>
                    <a:pt x="17471" y="29818"/>
                  </a:lnTo>
                  <a:lnTo>
                    <a:pt x="17303" y="29902"/>
                  </a:lnTo>
                  <a:lnTo>
                    <a:pt x="17135" y="29818"/>
                  </a:lnTo>
                  <a:lnTo>
                    <a:pt x="15959" y="29818"/>
                  </a:lnTo>
                  <a:lnTo>
                    <a:pt x="15707" y="29734"/>
                  </a:lnTo>
                  <a:lnTo>
                    <a:pt x="15371" y="29734"/>
                  </a:lnTo>
                  <a:lnTo>
                    <a:pt x="15203" y="29650"/>
                  </a:lnTo>
                  <a:lnTo>
                    <a:pt x="14951" y="29650"/>
                  </a:lnTo>
                  <a:lnTo>
                    <a:pt x="14783" y="29566"/>
                  </a:lnTo>
                  <a:lnTo>
                    <a:pt x="14615" y="29566"/>
                  </a:lnTo>
                  <a:lnTo>
                    <a:pt x="14447" y="29482"/>
                  </a:lnTo>
                  <a:lnTo>
                    <a:pt x="14279" y="29482"/>
                  </a:lnTo>
                  <a:lnTo>
                    <a:pt x="14111" y="29398"/>
                  </a:lnTo>
                  <a:lnTo>
                    <a:pt x="13943" y="29314"/>
                  </a:lnTo>
                  <a:lnTo>
                    <a:pt x="13775" y="29314"/>
                  </a:lnTo>
                  <a:lnTo>
                    <a:pt x="13607" y="29230"/>
                  </a:lnTo>
                  <a:lnTo>
                    <a:pt x="13439" y="29146"/>
                  </a:lnTo>
                  <a:lnTo>
                    <a:pt x="13271" y="29146"/>
                  </a:lnTo>
                  <a:lnTo>
                    <a:pt x="13103" y="29062"/>
                  </a:lnTo>
                  <a:lnTo>
                    <a:pt x="12935" y="28978"/>
                  </a:lnTo>
                  <a:lnTo>
                    <a:pt x="12767" y="28894"/>
                  </a:lnTo>
                  <a:lnTo>
                    <a:pt x="12599" y="28810"/>
                  </a:lnTo>
                  <a:lnTo>
                    <a:pt x="12431" y="28726"/>
                  </a:lnTo>
                  <a:lnTo>
                    <a:pt x="12263" y="28642"/>
                  </a:lnTo>
                  <a:lnTo>
                    <a:pt x="12095" y="28558"/>
                  </a:lnTo>
                  <a:lnTo>
                    <a:pt x="12011" y="28474"/>
                  </a:lnTo>
                  <a:lnTo>
                    <a:pt x="11843" y="28390"/>
                  </a:lnTo>
                  <a:lnTo>
                    <a:pt x="11675" y="28306"/>
                  </a:lnTo>
                  <a:lnTo>
                    <a:pt x="11507" y="28222"/>
                  </a:lnTo>
                  <a:lnTo>
                    <a:pt x="11423" y="28138"/>
                  </a:lnTo>
                  <a:lnTo>
                    <a:pt x="11255" y="28054"/>
                  </a:lnTo>
                  <a:lnTo>
                    <a:pt x="11087" y="27970"/>
                  </a:lnTo>
                  <a:lnTo>
                    <a:pt x="10919" y="27802"/>
                  </a:lnTo>
                  <a:lnTo>
                    <a:pt x="10835" y="27718"/>
                  </a:lnTo>
                  <a:lnTo>
                    <a:pt x="10667" y="27634"/>
                  </a:lnTo>
                  <a:lnTo>
                    <a:pt x="10583" y="27466"/>
                  </a:lnTo>
                  <a:lnTo>
                    <a:pt x="10415" y="27382"/>
                  </a:lnTo>
                  <a:lnTo>
                    <a:pt x="10331" y="27298"/>
                  </a:lnTo>
                  <a:lnTo>
                    <a:pt x="10163" y="27130"/>
                  </a:lnTo>
                  <a:lnTo>
                    <a:pt x="10079" y="27046"/>
                  </a:lnTo>
                  <a:lnTo>
                    <a:pt x="9911" y="26962"/>
                  </a:lnTo>
                  <a:lnTo>
                    <a:pt x="9827" y="26794"/>
                  </a:lnTo>
                  <a:lnTo>
                    <a:pt x="9659" y="26710"/>
                  </a:lnTo>
                  <a:lnTo>
                    <a:pt x="9575" y="26542"/>
                  </a:lnTo>
                  <a:lnTo>
                    <a:pt x="9407" y="26458"/>
                  </a:lnTo>
                  <a:lnTo>
                    <a:pt x="9323" y="26290"/>
                  </a:lnTo>
                  <a:lnTo>
                    <a:pt x="9239" y="26122"/>
                  </a:lnTo>
                  <a:lnTo>
                    <a:pt x="9071" y="26038"/>
                  </a:lnTo>
                  <a:lnTo>
                    <a:pt x="8987" y="25870"/>
                  </a:lnTo>
                  <a:lnTo>
                    <a:pt x="8903" y="25786"/>
                  </a:lnTo>
                  <a:lnTo>
                    <a:pt x="8819" y="25618"/>
                  </a:lnTo>
                  <a:lnTo>
                    <a:pt x="8651" y="25450"/>
                  </a:lnTo>
                  <a:lnTo>
                    <a:pt x="8567" y="25282"/>
                  </a:lnTo>
                  <a:lnTo>
                    <a:pt x="8483" y="25198"/>
                  </a:lnTo>
                  <a:lnTo>
                    <a:pt x="8399" y="25030"/>
                  </a:lnTo>
                  <a:lnTo>
                    <a:pt x="8315" y="24862"/>
                  </a:lnTo>
                  <a:lnTo>
                    <a:pt x="8231" y="24694"/>
                  </a:lnTo>
                  <a:lnTo>
                    <a:pt x="8147" y="24610"/>
                  </a:lnTo>
                  <a:lnTo>
                    <a:pt x="8063" y="24442"/>
                  </a:lnTo>
                  <a:lnTo>
                    <a:pt x="7979" y="24274"/>
                  </a:lnTo>
                  <a:lnTo>
                    <a:pt x="7896" y="24106"/>
                  </a:lnTo>
                  <a:lnTo>
                    <a:pt x="7812" y="23938"/>
                  </a:lnTo>
                  <a:lnTo>
                    <a:pt x="7728" y="23771"/>
                  </a:lnTo>
                  <a:lnTo>
                    <a:pt x="7644" y="23603"/>
                  </a:lnTo>
                  <a:lnTo>
                    <a:pt x="7560" y="23435"/>
                  </a:lnTo>
                  <a:lnTo>
                    <a:pt x="7476" y="23267"/>
                  </a:lnTo>
                  <a:lnTo>
                    <a:pt x="7392" y="23099"/>
                  </a:lnTo>
                  <a:lnTo>
                    <a:pt x="7392" y="22931"/>
                  </a:lnTo>
                  <a:lnTo>
                    <a:pt x="7308" y="22763"/>
                  </a:lnTo>
                  <a:lnTo>
                    <a:pt x="7224" y="22595"/>
                  </a:lnTo>
                  <a:lnTo>
                    <a:pt x="7140" y="22427"/>
                  </a:lnTo>
                  <a:lnTo>
                    <a:pt x="7140" y="22259"/>
                  </a:lnTo>
                  <a:lnTo>
                    <a:pt x="7056" y="22091"/>
                  </a:lnTo>
                  <a:lnTo>
                    <a:pt x="6972" y="21923"/>
                  </a:lnTo>
                  <a:lnTo>
                    <a:pt x="6972" y="21755"/>
                  </a:lnTo>
                  <a:lnTo>
                    <a:pt x="6888" y="21503"/>
                  </a:lnTo>
                  <a:lnTo>
                    <a:pt x="6888" y="21335"/>
                  </a:lnTo>
                  <a:lnTo>
                    <a:pt x="6804" y="21167"/>
                  </a:lnTo>
                  <a:lnTo>
                    <a:pt x="6804" y="20999"/>
                  </a:lnTo>
                  <a:lnTo>
                    <a:pt x="6720" y="20831"/>
                  </a:lnTo>
                  <a:lnTo>
                    <a:pt x="6720" y="20663"/>
                  </a:lnTo>
                  <a:lnTo>
                    <a:pt x="6636" y="20411"/>
                  </a:lnTo>
                  <a:lnTo>
                    <a:pt x="6636" y="20243"/>
                  </a:lnTo>
                  <a:lnTo>
                    <a:pt x="6636" y="20075"/>
                  </a:lnTo>
                  <a:lnTo>
                    <a:pt x="6552" y="19907"/>
                  </a:lnTo>
                  <a:lnTo>
                    <a:pt x="6552" y="19655"/>
                  </a:lnTo>
                  <a:lnTo>
                    <a:pt x="6552" y="19487"/>
                  </a:lnTo>
                  <a:lnTo>
                    <a:pt x="6552" y="19319"/>
                  </a:lnTo>
                  <a:lnTo>
                    <a:pt x="6468" y="19067"/>
                  </a:lnTo>
                  <a:lnTo>
                    <a:pt x="6468" y="18899"/>
                  </a:lnTo>
                  <a:lnTo>
                    <a:pt x="6468" y="18731"/>
                  </a:lnTo>
                  <a:lnTo>
                    <a:pt x="6468" y="18479"/>
                  </a:lnTo>
                  <a:lnTo>
                    <a:pt x="6468" y="18311"/>
                  </a:lnTo>
                  <a:lnTo>
                    <a:pt x="6468" y="18143"/>
                  </a:lnTo>
                  <a:lnTo>
                    <a:pt x="6468" y="17891"/>
                  </a:lnTo>
                  <a:lnTo>
                    <a:pt x="6468" y="17723"/>
                  </a:lnTo>
                  <a:lnTo>
                    <a:pt x="6468" y="17555"/>
                  </a:lnTo>
                  <a:lnTo>
                    <a:pt x="6468" y="17303"/>
                  </a:lnTo>
                  <a:lnTo>
                    <a:pt x="6468" y="17135"/>
                  </a:lnTo>
                  <a:lnTo>
                    <a:pt x="6468" y="16883"/>
                  </a:lnTo>
                  <a:lnTo>
                    <a:pt x="6468" y="16715"/>
                  </a:lnTo>
                  <a:lnTo>
                    <a:pt x="6468" y="16547"/>
                  </a:lnTo>
                  <a:lnTo>
                    <a:pt x="6468" y="16295"/>
                  </a:lnTo>
                  <a:lnTo>
                    <a:pt x="6552" y="16127"/>
                  </a:lnTo>
                  <a:lnTo>
                    <a:pt x="6552" y="15959"/>
                  </a:lnTo>
                  <a:lnTo>
                    <a:pt x="6552" y="15791"/>
                  </a:lnTo>
                  <a:lnTo>
                    <a:pt x="6552" y="15539"/>
                  </a:lnTo>
                  <a:lnTo>
                    <a:pt x="6636" y="15371"/>
                  </a:lnTo>
                  <a:lnTo>
                    <a:pt x="6636" y="15203"/>
                  </a:lnTo>
                  <a:lnTo>
                    <a:pt x="6720" y="15035"/>
                  </a:lnTo>
                  <a:lnTo>
                    <a:pt x="6720" y="14783"/>
                  </a:lnTo>
                  <a:lnTo>
                    <a:pt x="6720" y="14615"/>
                  </a:lnTo>
                  <a:lnTo>
                    <a:pt x="6804" y="14447"/>
                  </a:lnTo>
                  <a:lnTo>
                    <a:pt x="6804" y="14279"/>
                  </a:lnTo>
                  <a:lnTo>
                    <a:pt x="6888" y="14111"/>
                  </a:lnTo>
                  <a:lnTo>
                    <a:pt x="6972" y="13943"/>
                  </a:lnTo>
                  <a:lnTo>
                    <a:pt x="6972" y="13691"/>
                  </a:lnTo>
                  <a:lnTo>
                    <a:pt x="7056" y="13523"/>
                  </a:lnTo>
                  <a:lnTo>
                    <a:pt x="7056" y="13355"/>
                  </a:lnTo>
                  <a:lnTo>
                    <a:pt x="7140" y="13187"/>
                  </a:lnTo>
                  <a:lnTo>
                    <a:pt x="7224" y="13019"/>
                  </a:lnTo>
                  <a:lnTo>
                    <a:pt x="7308" y="12851"/>
                  </a:lnTo>
                  <a:lnTo>
                    <a:pt x="7308" y="12683"/>
                  </a:lnTo>
                  <a:lnTo>
                    <a:pt x="7392" y="12515"/>
                  </a:lnTo>
                  <a:lnTo>
                    <a:pt x="7476" y="12347"/>
                  </a:lnTo>
                  <a:lnTo>
                    <a:pt x="7560" y="12179"/>
                  </a:lnTo>
                  <a:lnTo>
                    <a:pt x="7644" y="12011"/>
                  </a:lnTo>
                  <a:lnTo>
                    <a:pt x="7728" y="11843"/>
                  </a:lnTo>
                  <a:lnTo>
                    <a:pt x="7812" y="11675"/>
                  </a:lnTo>
                  <a:lnTo>
                    <a:pt x="7812" y="11507"/>
                  </a:lnTo>
                  <a:lnTo>
                    <a:pt x="7896" y="11423"/>
                  </a:lnTo>
                  <a:lnTo>
                    <a:pt x="7979" y="11255"/>
                  </a:lnTo>
                  <a:lnTo>
                    <a:pt x="8063" y="11087"/>
                  </a:lnTo>
                  <a:lnTo>
                    <a:pt x="8231" y="10919"/>
                  </a:lnTo>
                  <a:lnTo>
                    <a:pt x="8315" y="10751"/>
                  </a:lnTo>
                  <a:lnTo>
                    <a:pt x="8399" y="10667"/>
                  </a:lnTo>
                  <a:lnTo>
                    <a:pt x="8483" y="10499"/>
                  </a:lnTo>
                  <a:lnTo>
                    <a:pt x="8567" y="10331"/>
                  </a:lnTo>
                  <a:lnTo>
                    <a:pt x="8651" y="10163"/>
                  </a:lnTo>
                  <a:lnTo>
                    <a:pt x="8735" y="10079"/>
                  </a:lnTo>
                  <a:lnTo>
                    <a:pt x="8903" y="9911"/>
                  </a:lnTo>
                  <a:lnTo>
                    <a:pt x="8987" y="9743"/>
                  </a:lnTo>
                  <a:lnTo>
                    <a:pt x="9071" y="9659"/>
                  </a:lnTo>
                  <a:lnTo>
                    <a:pt x="9155" y="9491"/>
                  </a:lnTo>
                  <a:lnTo>
                    <a:pt x="9323" y="9407"/>
                  </a:lnTo>
                  <a:lnTo>
                    <a:pt x="9407" y="9239"/>
                  </a:lnTo>
                  <a:lnTo>
                    <a:pt x="9491" y="9071"/>
                  </a:lnTo>
                  <a:lnTo>
                    <a:pt x="9659" y="8987"/>
                  </a:lnTo>
                  <a:lnTo>
                    <a:pt x="9743" y="8819"/>
                  </a:lnTo>
                  <a:lnTo>
                    <a:pt x="9911" y="8735"/>
                  </a:lnTo>
                  <a:lnTo>
                    <a:pt x="9995" y="8651"/>
                  </a:lnTo>
                  <a:lnTo>
                    <a:pt x="10163" y="8483"/>
                  </a:lnTo>
                  <a:lnTo>
                    <a:pt x="10247" y="8399"/>
                  </a:lnTo>
                  <a:lnTo>
                    <a:pt x="10415" y="8231"/>
                  </a:lnTo>
                  <a:lnTo>
                    <a:pt x="10499" y="8147"/>
                  </a:lnTo>
                  <a:lnTo>
                    <a:pt x="10667" y="8063"/>
                  </a:lnTo>
                  <a:lnTo>
                    <a:pt x="10751" y="7979"/>
                  </a:lnTo>
                  <a:lnTo>
                    <a:pt x="10919" y="7812"/>
                  </a:lnTo>
                  <a:lnTo>
                    <a:pt x="11087" y="7728"/>
                  </a:lnTo>
                  <a:lnTo>
                    <a:pt x="11171" y="7644"/>
                  </a:lnTo>
                  <a:lnTo>
                    <a:pt x="11339" y="7560"/>
                  </a:lnTo>
                  <a:lnTo>
                    <a:pt x="11507" y="7476"/>
                  </a:lnTo>
                  <a:lnTo>
                    <a:pt x="11591" y="7392"/>
                  </a:lnTo>
                  <a:lnTo>
                    <a:pt x="11759" y="7224"/>
                  </a:lnTo>
                  <a:lnTo>
                    <a:pt x="11927" y="7140"/>
                  </a:lnTo>
                  <a:lnTo>
                    <a:pt x="12095" y="7056"/>
                  </a:lnTo>
                  <a:lnTo>
                    <a:pt x="12263" y="6972"/>
                  </a:lnTo>
                  <a:lnTo>
                    <a:pt x="12347" y="6888"/>
                  </a:lnTo>
                  <a:lnTo>
                    <a:pt x="12515" y="6888"/>
                  </a:lnTo>
                  <a:lnTo>
                    <a:pt x="12683" y="6804"/>
                  </a:lnTo>
                  <a:lnTo>
                    <a:pt x="12851" y="6720"/>
                  </a:lnTo>
                  <a:lnTo>
                    <a:pt x="13019" y="6636"/>
                  </a:lnTo>
                  <a:lnTo>
                    <a:pt x="13187" y="6552"/>
                  </a:lnTo>
                  <a:lnTo>
                    <a:pt x="13355" y="6468"/>
                  </a:lnTo>
                  <a:lnTo>
                    <a:pt x="13523" y="6468"/>
                  </a:lnTo>
                  <a:lnTo>
                    <a:pt x="13691" y="6384"/>
                  </a:lnTo>
                  <a:lnTo>
                    <a:pt x="13859" y="6300"/>
                  </a:lnTo>
                  <a:lnTo>
                    <a:pt x="14027" y="6300"/>
                  </a:lnTo>
                  <a:lnTo>
                    <a:pt x="14195" y="6216"/>
                  </a:lnTo>
                  <a:lnTo>
                    <a:pt x="14363" y="6132"/>
                  </a:lnTo>
                  <a:lnTo>
                    <a:pt x="14531" y="6132"/>
                  </a:lnTo>
                  <a:lnTo>
                    <a:pt x="14699" y="6048"/>
                  </a:lnTo>
                  <a:lnTo>
                    <a:pt x="14867" y="6048"/>
                  </a:lnTo>
                  <a:lnTo>
                    <a:pt x="15035" y="5964"/>
                  </a:lnTo>
                  <a:lnTo>
                    <a:pt x="15455" y="5964"/>
                  </a:lnTo>
                  <a:lnTo>
                    <a:pt x="15623" y="5880"/>
                  </a:lnTo>
                  <a:lnTo>
                    <a:pt x="15959" y="5880"/>
                  </a:lnTo>
                  <a:lnTo>
                    <a:pt x="16127" y="5796"/>
                  </a:lnTo>
                  <a:lnTo>
                    <a:pt x="18563" y="5796"/>
                  </a:lnTo>
                  <a:lnTo>
                    <a:pt x="18731" y="5880"/>
                  </a:lnTo>
                  <a:lnTo>
                    <a:pt x="19151" y="5880"/>
                  </a:lnTo>
                  <a:lnTo>
                    <a:pt x="19235" y="5964"/>
                  </a:lnTo>
                  <a:lnTo>
                    <a:pt x="19487" y="5964"/>
                  </a:lnTo>
                  <a:lnTo>
                    <a:pt x="19655" y="6048"/>
                  </a:lnTo>
                  <a:lnTo>
                    <a:pt x="19907" y="6048"/>
                  </a:lnTo>
                  <a:lnTo>
                    <a:pt x="20075" y="6132"/>
                  </a:lnTo>
                  <a:lnTo>
                    <a:pt x="20327" y="6132"/>
                  </a:lnTo>
                  <a:lnTo>
                    <a:pt x="20411" y="6216"/>
                  </a:lnTo>
                  <a:lnTo>
                    <a:pt x="20579" y="6216"/>
                  </a:lnTo>
                  <a:lnTo>
                    <a:pt x="20663" y="6300"/>
                  </a:lnTo>
                  <a:lnTo>
                    <a:pt x="20747" y="6300"/>
                  </a:lnTo>
                  <a:lnTo>
                    <a:pt x="20915" y="6384"/>
                  </a:lnTo>
                  <a:lnTo>
                    <a:pt x="20999" y="6384"/>
                  </a:lnTo>
                  <a:lnTo>
                    <a:pt x="21167" y="6468"/>
                  </a:lnTo>
                  <a:lnTo>
                    <a:pt x="21251" y="6468"/>
                  </a:lnTo>
                  <a:lnTo>
                    <a:pt x="21419" y="6552"/>
                  </a:lnTo>
                  <a:lnTo>
                    <a:pt x="21503" y="6552"/>
                  </a:lnTo>
                  <a:lnTo>
                    <a:pt x="21587" y="6636"/>
                  </a:lnTo>
                  <a:lnTo>
                    <a:pt x="21755" y="6720"/>
                  </a:lnTo>
                  <a:lnTo>
                    <a:pt x="21839" y="6720"/>
                  </a:lnTo>
                  <a:lnTo>
                    <a:pt x="21923" y="6804"/>
                  </a:lnTo>
                  <a:lnTo>
                    <a:pt x="22091" y="6888"/>
                  </a:lnTo>
                  <a:lnTo>
                    <a:pt x="22175" y="6888"/>
                  </a:lnTo>
                  <a:lnTo>
                    <a:pt x="22259" y="6972"/>
                  </a:lnTo>
                  <a:lnTo>
                    <a:pt x="22427" y="7056"/>
                  </a:lnTo>
                  <a:lnTo>
                    <a:pt x="22511" y="7056"/>
                  </a:lnTo>
                  <a:lnTo>
                    <a:pt x="22595" y="7140"/>
                  </a:lnTo>
                  <a:lnTo>
                    <a:pt x="22679" y="7224"/>
                  </a:lnTo>
                  <a:lnTo>
                    <a:pt x="22847" y="7308"/>
                  </a:lnTo>
                  <a:lnTo>
                    <a:pt x="22931" y="7308"/>
                  </a:lnTo>
                  <a:lnTo>
                    <a:pt x="23015" y="7392"/>
                  </a:lnTo>
                  <a:lnTo>
                    <a:pt x="23099" y="7476"/>
                  </a:lnTo>
                  <a:lnTo>
                    <a:pt x="23267" y="7560"/>
                  </a:lnTo>
                  <a:lnTo>
                    <a:pt x="23351" y="7644"/>
                  </a:lnTo>
                  <a:lnTo>
                    <a:pt x="23435" y="7728"/>
                  </a:lnTo>
                  <a:lnTo>
                    <a:pt x="23519" y="7812"/>
                  </a:lnTo>
                  <a:lnTo>
                    <a:pt x="23603" y="7812"/>
                  </a:lnTo>
                  <a:lnTo>
                    <a:pt x="23687" y="7896"/>
                  </a:lnTo>
                  <a:lnTo>
                    <a:pt x="23854" y="7979"/>
                  </a:lnTo>
                  <a:lnTo>
                    <a:pt x="23938" y="8063"/>
                  </a:lnTo>
                  <a:lnTo>
                    <a:pt x="24022" y="8147"/>
                  </a:lnTo>
                  <a:lnTo>
                    <a:pt x="24106" y="8231"/>
                  </a:lnTo>
                  <a:lnTo>
                    <a:pt x="24190" y="8315"/>
                  </a:lnTo>
                  <a:lnTo>
                    <a:pt x="24274" y="8399"/>
                  </a:lnTo>
                  <a:lnTo>
                    <a:pt x="24358" y="8483"/>
                  </a:lnTo>
                  <a:lnTo>
                    <a:pt x="24442" y="8567"/>
                  </a:lnTo>
                  <a:lnTo>
                    <a:pt x="24526" y="8651"/>
                  </a:lnTo>
                  <a:lnTo>
                    <a:pt x="24610" y="8735"/>
                  </a:lnTo>
                  <a:lnTo>
                    <a:pt x="24694" y="8819"/>
                  </a:lnTo>
                  <a:lnTo>
                    <a:pt x="24778" y="8903"/>
                  </a:lnTo>
                  <a:lnTo>
                    <a:pt x="24862" y="9071"/>
                  </a:lnTo>
                  <a:lnTo>
                    <a:pt x="24946" y="9155"/>
                  </a:lnTo>
                  <a:lnTo>
                    <a:pt x="25030" y="9239"/>
                  </a:lnTo>
                  <a:lnTo>
                    <a:pt x="25114" y="9323"/>
                  </a:lnTo>
                  <a:lnTo>
                    <a:pt x="25198" y="9407"/>
                  </a:lnTo>
                  <a:lnTo>
                    <a:pt x="25282" y="9491"/>
                  </a:lnTo>
                  <a:lnTo>
                    <a:pt x="25366" y="9575"/>
                  </a:lnTo>
                  <a:lnTo>
                    <a:pt x="25450" y="9743"/>
                  </a:lnTo>
                  <a:lnTo>
                    <a:pt x="25534" y="9827"/>
                  </a:lnTo>
                  <a:lnTo>
                    <a:pt x="25618" y="9911"/>
                  </a:lnTo>
                  <a:lnTo>
                    <a:pt x="25702" y="9995"/>
                  </a:lnTo>
                  <a:lnTo>
                    <a:pt x="25786" y="10163"/>
                  </a:lnTo>
                  <a:lnTo>
                    <a:pt x="25786" y="10247"/>
                  </a:lnTo>
                  <a:lnTo>
                    <a:pt x="25870" y="10331"/>
                  </a:lnTo>
                  <a:lnTo>
                    <a:pt x="25954" y="10415"/>
                  </a:lnTo>
                  <a:lnTo>
                    <a:pt x="26038" y="10583"/>
                  </a:lnTo>
                  <a:lnTo>
                    <a:pt x="26122" y="10667"/>
                  </a:lnTo>
                  <a:lnTo>
                    <a:pt x="26206" y="10751"/>
                  </a:lnTo>
                  <a:lnTo>
                    <a:pt x="26206" y="10919"/>
                  </a:lnTo>
                  <a:lnTo>
                    <a:pt x="26290" y="11003"/>
                  </a:lnTo>
                  <a:lnTo>
                    <a:pt x="26374" y="11087"/>
                  </a:lnTo>
                  <a:lnTo>
                    <a:pt x="26458" y="11255"/>
                  </a:lnTo>
                  <a:lnTo>
                    <a:pt x="26458" y="11339"/>
                  </a:lnTo>
                  <a:lnTo>
                    <a:pt x="26542" y="11423"/>
                  </a:lnTo>
                  <a:lnTo>
                    <a:pt x="26626" y="11591"/>
                  </a:lnTo>
                  <a:lnTo>
                    <a:pt x="26710" y="11675"/>
                  </a:lnTo>
                  <a:lnTo>
                    <a:pt x="26710" y="11843"/>
                  </a:lnTo>
                  <a:lnTo>
                    <a:pt x="26794" y="11927"/>
                  </a:lnTo>
                  <a:lnTo>
                    <a:pt x="26878" y="12011"/>
                  </a:lnTo>
                  <a:lnTo>
                    <a:pt x="26878" y="12179"/>
                  </a:lnTo>
                  <a:lnTo>
                    <a:pt x="26962" y="12263"/>
                  </a:lnTo>
                  <a:lnTo>
                    <a:pt x="27046" y="12431"/>
                  </a:lnTo>
                  <a:lnTo>
                    <a:pt x="27046" y="12515"/>
                  </a:lnTo>
                  <a:lnTo>
                    <a:pt x="27130" y="12683"/>
                  </a:lnTo>
                  <a:lnTo>
                    <a:pt x="27130" y="12767"/>
                  </a:lnTo>
                  <a:lnTo>
                    <a:pt x="33346" y="11087"/>
                  </a:lnTo>
                  <a:lnTo>
                    <a:pt x="33262" y="10919"/>
                  </a:lnTo>
                  <a:lnTo>
                    <a:pt x="33178" y="10667"/>
                  </a:lnTo>
                  <a:lnTo>
                    <a:pt x="33094" y="10499"/>
                  </a:lnTo>
                  <a:lnTo>
                    <a:pt x="33010" y="10331"/>
                  </a:lnTo>
                  <a:lnTo>
                    <a:pt x="32926" y="10079"/>
                  </a:lnTo>
                  <a:lnTo>
                    <a:pt x="32926" y="9911"/>
                  </a:lnTo>
                  <a:lnTo>
                    <a:pt x="32842" y="9743"/>
                  </a:lnTo>
                  <a:lnTo>
                    <a:pt x="32758" y="9575"/>
                  </a:lnTo>
                  <a:lnTo>
                    <a:pt x="32674" y="9323"/>
                  </a:lnTo>
                  <a:lnTo>
                    <a:pt x="32590" y="9155"/>
                  </a:lnTo>
                  <a:lnTo>
                    <a:pt x="32506" y="8987"/>
                  </a:lnTo>
                  <a:lnTo>
                    <a:pt x="32422" y="8819"/>
                  </a:lnTo>
                  <a:lnTo>
                    <a:pt x="32338" y="8651"/>
                  </a:lnTo>
                  <a:lnTo>
                    <a:pt x="32170" y="8399"/>
                  </a:lnTo>
                  <a:lnTo>
                    <a:pt x="32086" y="8231"/>
                  </a:lnTo>
                  <a:lnTo>
                    <a:pt x="32002" y="8063"/>
                  </a:lnTo>
                  <a:lnTo>
                    <a:pt x="31918" y="7896"/>
                  </a:lnTo>
                  <a:lnTo>
                    <a:pt x="31834" y="7728"/>
                  </a:lnTo>
                  <a:lnTo>
                    <a:pt x="31750" y="7560"/>
                  </a:lnTo>
                  <a:lnTo>
                    <a:pt x="31582" y="7392"/>
                  </a:lnTo>
                  <a:lnTo>
                    <a:pt x="31498" y="7224"/>
                  </a:lnTo>
                  <a:lnTo>
                    <a:pt x="31414" y="7056"/>
                  </a:lnTo>
                  <a:lnTo>
                    <a:pt x="31246" y="6888"/>
                  </a:lnTo>
                  <a:lnTo>
                    <a:pt x="31162" y="6720"/>
                  </a:lnTo>
                  <a:lnTo>
                    <a:pt x="31078" y="6552"/>
                  </a:lnTo>
                  <a:lnTo>
                    <a:pt x="30910" y="6384"/>
                  </a:lnTo>
                  <a:lnTo>
                    <a:pt x="30826" y="6216"/>
                  </a:lnTo>
                  <a:lnTo>
                    <a:pt x="30658" y="6048"/>
                  </a:lnTo>
                  <a:lnTo>
                    <a:pt x="30574" y="5964"/>
                  </a:lnTo>
                  <a:lnTo>
                    <a:pt x="30406" y="5796"/>
                  </a:lnTo>
                  <a:lnTo>
                    <a:pt x="30322" y="5628"/>
                  </a:lnTo>
                  <a:lnTo>
                    <a:pt x="30154" y="5460"/>
                  </a:lnTo>
                  <a:lnTo>
                    <a:pt x="30070" y="5292"/>
                  </a:lnTo>
                  <a:lnTo>
                    <a:pt x="29902" y="5208"/>
                  </a:lnTo>
                  <a:lnTo>
                    <a:pt x="29818" y="5040"/>
                  </a:lnTo>
                  <a:lnTo>
                    <a:pt x="29650" y="4872"/>
                  </a:lnTo>
                  <a:lnTo>
                    <a:pt x="29482" y="4704"/>
                  </a:lnTo>
                  <a:lnTo>
                    <a:pt x="29398" y="4620"/>
                  </a:lnTo>
                  <a:lnTo>
                    <a:pt x="29230" y="4452"/>
                  </a:lnTo>
                  <a:lnTo>
                    <a:pt x="29062" y="4284"/>
                  </a:lnTo>
                  <a:lnTo>
                    <a:pt x="28978" y="4200"/>
                  </a:lnTo>
                  <a:lnTo>
                    <a:pt x="28810" y="4032"/>
                  </a:lnTo>
                  <a:lnTo>
                    <a:pt x="28642" y="3948"/>
                  </a:lnTo>
                  <a:lnTo>
                    <a:pt x="28474" y="3780"/>
                  </a:lnTo>
                  <a:lnTo>
                    <a:pt x="28306" y="3696"/>
                  </a:lnTo>
                  <a:lnTo>
                    <a:pt x="28222" y="3528"/>
                  </a:lnTo>
                  <a:lnTo>
                    <a:pt x="28054" y="3444"/>
                  </a:lnTo>
                  <a:lnTo>
                    <a:pt x="27886" y="3276"/>
                  </a:lnTo>
                  <a:lnTo>
                    <a:pt x="27718" y="3192"/>
                  </a:lnTo>
                  <a:lnTo>
                    <a:pt x="27550" y="3024"/>
                  </a:lnTo>
                  <a:lnTo>
                    <a:pt x="27382" y="2940"/>
                  </a:lnTo>
                  <a:lnTo>
                    <a:pt x="27214" y="2856"/>
                  </a:lnTo>
                  <a:lnTo>
                    <a:pt x="27046" y="2688"/>
                  </a:lnTo>
                  <a:lnTo>
                    <a:pt x="26878" y="2604"/>
                  </a:lnTo>
                  <a:lnTo>
                    <a:pt x="26710" y="2520"/>
                  </a:lnTo>
                  <a:lnTo>
                    <a:pt x="26542" y="2352"/>
                  </a:lnTo>
                  <a:lnTo>
                    <a:pt x="26374" y="2268"/>
                  </a:lnTo>
                  <a:lnTo>
                    <a:pt x="26206" y="2184"/>
                  </a:lnTo>
                  <a:lnTo>
                    <a:pt x="26038" y="2100"/>
                  </a:lnTo>
                  <a:lnTo>
                    <a:pt x="25786" y="2016"/>
                  </a:lnTo>
                  <a:lnTo>
                    <a:pt x="25618" y="1932"/>
                  </a:lnTo>
                  <a:lnTo>
                    <a:pt x="25450" y="1764"/>
                  </a:lnTo>
                  <a:lnTo>
                    <a:pt x="25282" y="1680"/>
                  </a:lnTo>
                  <a:lnTo>
                    <a:pt x="25114" y="1596"/>
                  </a:lnTo>
                  <a:lnTo>
                    <a:pt x="24862" y="1512"/>
                  </a:lnTo>
                  <a:lnTo>
                    <a:pt x="24694" y="1428"/>
                  </a:lnTo>
                  <a:lnTo>
                    <a:pt x="24526" y="1344"/>
                  </a:lnTo>
                  <a:lnTo>
                    <a:pt x="24274" y="1260"/>
                  </a:lnTo>
                  <a:lnTo>
                    <a:pt x="24106" y="1176"/>
                  </a:lnTo>
                  <a:lnTo>
                    <a:pt x="23938" y="1176"/>
                  </a:lnTo>
                  <a:lnTo>
                    <a:pt x="23687" y="1092"/>
                  </a:lnTo>
                  <a:lnTo>
                    <a:pt x="23519" y="1008"/>
                  </a:lnTo>
                  <a:lnTo>
                    <a:pt x="23351" y="924"/>
                  </a:lnTo>
                  <a:lnTo>
                    <a:pt x="23099" y="840"/>
                  </a:lnTo>
                  <a:lnTo>
                    <a:pt x="22931" y="840"/>
                  </a:lnTo>
                  <a:lnTo>
                    <a:pt x="22679" y="756"/>
                  </a:lnTo>
                  <a:lnTo>
                    <a:pt x="22511" y="672"/>
                  </a:lnTo>
                  <a:lnTo>
                    <a:pt x="22259" y="588"/>
                  </a:lnTo>
                  <a:lnTo>
                    <a:pt x="22091" y="588"/>
                  </a:lnTo>
                  <a:lnTo>
                    <a:pt x="21839" y="504"/>
                  </a:lnTo>
                  <a:lnTo>
                    <a:pt x="21671" y="504"/>
                  </a:lnTo>
                  <a:lnTo>
                    <a:pt x="21419" y="420"/>
                  </a:lnTo>
                  <a:lnTo>
                    <a:pt x="21251" y="336"/>
                  </a:lnTo>
                  <a:lnTo>
                    <a:pt x="20999" y="336"/>
                  </a:lnTo>
                  <a:lnTo>
                    <a:pt x="20747" y="252"/>
                  </a:lnTo>
                  <a:lnTo>
                    <a:pt x="20327" y="252"/>
                  </a:lnTo>
                  <a:lnTo>
                    <a:pt x="20075" y="168"/>
                  </a:lnTo>
                  <a:lnTo>
                    <a:pt x="19655" y="168"/>
                  </a:lnTo>
                  <a:lnTo>
                    <a:pt x="19403" y="84"/>
                  </a:lnTo>
                  <a:lnTo>
                    <a:pt x="18731" y="84"/>
                  </a:lnTo>
                  <a:lnTo>
                    <a:pt x="184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7"/>
            <p:cNvSpPr/>
            <p:nvPr/>
          </p:nvSpPr>
          <p:spPr>
            <a:xfrm>
              <a:off x="-1346975" y="1346050"/>
              <a:ext cx="369600" cy="646775"/>
            </a:xfrm>
            <a:custGeom>
              <a:rect b="b" l="l" r="r" t="t"/>
              <a:pathLst>
                <a:path extrusionOk="0" h="25871" w="14784">
                  <a:moveTo>
                    <a:pt x="11760" y="0"/>
                  </a:moveTo>
                  <a:lnTo>
                    <a:pt x="11592" y="84"/>
                  </a:lnTo>
                  <a:lnTo>
                    <a:pt x="11256" y="84"/>
                  </a:lnTo>
                  <a:lnTo>
                    <a:pt x="11088" y="168"/>
                  </a:lnTo>
                  <a:lnTo>
                    <a:pt x="10836" y="168"/>
                  </a:lnTo>
                  <a:lnTo>
                    <a:pt x="10752" y="252"/>
                  </a:lnTo>
                  <a:lnTo>
                    <a:pt x="10668" y="252"/>
                  </a:lnTo>
                  <a:lnTo>
                    <a:pt x="10584" y="336"/>
                  </a:lnTo>
                  <a:lnTo>
                    <a:pt x="10332" y="336"/>
                  </a:lnTo>
                  <a:lnTo>
                    <a:pt x="10248" y="420"/>
                  </a:lnTo>
                  <a:lnTo>
                    <a:pt x="10164" y="420"/>
                  </a:lnTo>
                  <a:lnTo>
                    <a:pt x="10080" y="504"/>
                  </a:lnTo>
                  <a:lnTo>
                    <a:pt x="9996" y="504"/>
                  </a:lnTo>
                  <a:lnTo>
                    <a:pt x="9912" y="588"/>
                  </a:lnTo>
                  <a:lnTo>
                    <a:pt x="9828" y="588"/>
                  </a:lnTo>
                  <a:lnTo>
                    <a:pt x="9744" y="672"/>
                  </a:lnTo>
                  <a:lnTo>
                    <a:pt x="9660" y="672"/>
                  </a:lnTo>
                  <a:lnTo>
                    <a:pt x="9576" y="756"/>
                  </a:lnTo>
                  <a:lnTo>
                    <a:pt x="9492" y="756"/>
                  </a:lnTo>
                  <a:lnTo>
                    <a:pt x="9408" y="840"/>
                  </a:lnTo>
                  <a:lnTo>
                    <a:pt x="9324" y="840"/>
                  </a:lnTo>
                  <a:lnTo>
                    <a:pt x="9240" y="924"/>
                  </a:lnTo>
                  <a:lnTo>
                    <a:pt x="9156" y="1008"/>
                  </a:lnTo>
                  <a:lnTo>
                    <a:pt x="9072" y="1008"/>
                  </a:lnTo>
                  <a:lnTo>
                    <a:pt x="8988" y="1092"/>
                  </a:lnTo>
                  <a:lnTo>
                    <a:pt x="8904" y="1176"/>
                  </a:lnTo>
                  <a:lnTo>
                    <a:pt x="8820" y="1176"/>
                  </a:lnTo>
                  <a:lnTo>
                    <a:pt x="8736" y="1260"/>
                  </a:lnTo>
                  <a:lnTo>
                    <a:pt x="8736" y="1344"/>
                  </a:lnTo>
                  <a:lnTo>
                    <a:pt x="8652" y="1344"/>
                  </a:lnTo>
                  <a:lnTo>
                    <a:pt x="8568" y="1428"/>
                  </a:lnTo>
                  <a:lnTo>
                    <a:pt x="8484" y="1512"/>
                  </a:lnTo>
                  <a:lnTo>
                    <a:pt x="8400" y="1596"/>
                  </a:lnTo>
                  <a:lnTo>
                    <a:pt x="8316" y="1596"/>
                  </a:lnTo>
                  <a:lnTo>
                    <a:pt x="8232" y="1680"/>
                  </a:lnTo>
                  <a:lnTo>
                    <a:pt x="8232" y="1764"/>
                  </a:lnTo>
                  <a:lnTo>
                    <a:pt x="8148" y="1848"/>
                  </a:lnTo>
                  <a:lnTo>
                    <a:pt x="8064" y="1932"/>
                  </a:lnTo>
                  <a:lnTo>
                    <a:pt x="7980" y="2016"/>
                  </a:lnTo>
                  <a:lnTo>
                    <a:pt x="7896" y="2100"/>
                  </a:lnTo>
                  <a:lnTo>
                    <a:pt x="7812" y="2184"/>
                  </a:lnTo>
                  <a:lnTo>
                    <a:pt x="7728" y="2268"/>
                  </a:lnTo>
                  <a:lnTo>
                    <a:pt x="7644" y="2352"/>
                  </a:lnTo>
                  <a:lnTo>
                    <a:pt x="7644" y="2436"/>
                  </a:lnTo>
                  <a:lnTo>
                    <a:pt x="7560" y="2520"/>
                  </a:lnTo>
                  <a:lnTo>
                    <a:pt x="7476" y="2604"/>
                  </a:lnTo>
                  <a:lnTo>
                    <a:pt x="7392" y="2688"/>
                  </a:lnTo>
                  <a:lnTo>
                    <a:pt x="7392" y="2772"/>
                  </a:lnTo>
                  <a:lnTo>
                    <a:pt x="7308" y="2856"/>
                  </a:lnTo>
                  <a:lnTo>
                    <a:pt x="7224" y="2940"/>
                  </a:lnTo>
                  <a:lnTo>
                    <a:pt x="7224" y="3024"/>
                  </a:lnTo>
                  <a:lnTo>
                    <a:pt x="7140" y="3108"/>
                  </a:lnTo>
                  <a:lnTo>
                    <a:pt x="7056" y="3192"/>
                  </a:lnTo>
                  <a:lnTo>
                    <a:pt x="7056" y="3276"/>
                  </a:lnTo>
                  <a:lnTo>
                    <a:pt x="6972" y="3360"/>
                  </a:lnTo>
                  <a:lnTo>
                    <a:pt x="6972" y="3444"/>
                  </a:lnTo>
                  <a:lnTo>
                    <a:pt x="6888" y="3528"/>
                  </a:lnTo>
                  <a:lnTo>
                    <a:pt x="6804" y="3612"/>
                  </a:lnTo>
                  <a:lnTo>
                    <a:pt x="6804" y="3696"/>
                  </a:lnTo>
                  <a:lnTo>
                    <a:pt x="6720" y="3864"/>
                  </a:lnTo>
                  <a:lnTo>
                    <a:pt x="6720" y="3948"/>
                  </a:lnTo>
                  <a:lnTo>
                    <a:pt x="6636" y="4032"/>
                  </a:lnTo>
                  <a:lnTo>
                    <a:pt x="6636" y="4116"/>
                  </a:lnTo>
                  <a:lnTo>
                    <a:pt x="6552" y="4200"/>
                  </a:lnTo>
                  <a:lnTo>
                    <a:pt x="6552" y="4284"/>
                  </a:lnTo>
                  <a:lnTo>
                    <a:pt x="6468" y="4368"/>
                  </a:lnTo>
                  <a:lnTo>
                    <a:pt x="6468" y="4536"/>
                  </a:lnTo>
                  <a:lnTo>
                    <a:pt x="6384" y="4620"/>
                  </a:lnTo>
                  <a:lnTo>
                    <a:pt x="6384" y="4704"/>
                  </a:lnTo>
                  <a:lnTo>
                    <a:pt x="6300" y="4788"/>
                  </a:lnTo>
                  <a:lnTo>
                    <a:pt x="6300" y="4872"/>
                  </a:lnTo>
                  <a:lnTo>
                    <a:pt x="6216" y="5040"/>
                  </a:lnTo>
                  <a:lnTo>
                    <a:pt x="6216" y="5124"/>
                  </a:lnTo>
                  <a:lnTo>
                    <a:pt x="6132" y="5208"/>
                  </a:lnTo>
                  <a:lnTo>
                    <a:pt x="6132" y="5292"/>
                  </a:lnTo>
                  <a:lnTo>
                    <a:pt x="6132" y="5460"/>
                  </a:lnTo>
                  <a:lnTo>
                    <a:pt x="6048" y="5544"/>
                  </a:lnTo>
                  <a:lnTo>
                    <a:pt x="6048" y="5628"/>
                  </a:lnTo>
                  <a:lnTo>
                    <a:pt x="5964" y="5712"/>
                  </a:lnTo>
                  <a:lnTo>
                    <a:pt x="5964" y="5880"/>
                  </a:lnTo>
                  <a:lnTo>
                    <a:pt x="5964" y="5964"/>
                  </a:lnTo>
                  <a:lnTo>
                    <a:pt x="5880" y="6048"/>
                  </a:lnTo>
                  <a:lnTo>
                    <a:pt x="5880" y="6216"/>
                  </a:lnTo>
                  <a:lnTo>
                    <a:pt x="5880" y="6300"/>
                  </a:lnTo>
                  <a:lnTo>
                    <a:pt x="5796" y="6384"/>
                  </a:lnTo>
                  <a:lnTo>
                    <a:pt x="5796" y="6552"/>
                  </a:lnTo>
                  <a:lnTo>
                    <a:pt x="5796" y="6636"/>
                  </a:lnTo>
                  <a:lnTo>
                    <a:pt x="5628" y="6636"/>
                  </a:lnTo>
                  <a:lnTo>
                    <a:pt x="5964" y="420"/>
                  </a:lnTo>
                  <a:lnTo>
                    <a:pt x="1" y="420"/>
                  </a:lnTo>
                  <a:lnTo>
                    <a:pt x="1" y="25871"/>
                  </a:lnTo>
                  <a:lnTo>
                    <a:pt x="5964" y="25871"/>
                  </a:lnTo>
                  <a:lnTo>
                    <a:pt x="5964" y="14867"/>
                  </a:lnTo>
                  <a:lnTo>
                    <a:pt x="5964" y="14615"/>
                  </a:lnTo>
                  <a:lnTo>
                    <a:pt x="5964" y="14447"/>
                  </a:lnTo>
                  <a:lnTo>
                    <a:pt x="5964" y="14279"/>
                  </a:lnTo>
                  <a:lnTo>
                    <a:pt x="5964" y="14027"/>
                  </a:lnTo>
                  <a:lnTo>
                    <a:pt x="5964" y="13859"/>
                  </a:lnTo>
                  <a:lnTo>
                    <a:pt x="5964" y="13692"/>
                  </a:lnTo>
                  <a:lnTo>
                    <a:pt x="6048" y="13524"/>
                  </a:lnTo>
                  <a:lnTo>
                    <a:pt x="6048" y="13356"/>
                  </a:lnTo>
                  <a:lnTo>
                    <a:pt x="6048" y="13104"/>
                  </a:lnTo>
                  <a:lnTo>
                    <a:pt x="6048" y="12936"/>
                  </a:lnTo>
                  <a:lnTo>
                    <a:pt x="6048" y="12768"/>
                  </a:lnTo>
                  <a:lnTo>
                    <a:pt x="6132" y="12600"/>
                  </a:lnTo>
                  <a:lnTo>
                    <a:pt x="6132" y="12432"/>
                  </a:lnTo>
                  <a:lnTo>
                    <a:pt x="6132" y="12264"/>
                  </a:lnTo>
                  <a:lnTo>
                    <a:pt x="6216" y="12096"/>
                  </a:lnTo>
                  <a:lnTo>
                    <a:pt x="6216" y="11928"/>
                  </a:lnTo>
                  <a:lnTo>
                    <a:pt x="6216" y="11760"/>
                  </a:lnTo>
                  <a:lnTo>
                    <a:pt x="6300" y="11676"/>
                  </a:lnTo>
                  <a:lnTo>
                    <a:pt x="6300" y="11508"/>
                  </a:lnTo>
                  <a:lnTo>
                    <a:pt x="6300" y="11340"/>
                  </a:lnTo>
                  <a:lnTo>
                    <a:pt x="6384" y="11172"/>
                  </a:lnTo>
                  <a:lnTo>
                    <a:pt x="6384" y="11004"/>
                  </a:lnTo>
                  <a:lnTo>
                    <a:pt x="6468" y="10920"/>
                  </a:lnTo>
                  <a:lnTo>
                    <a:pt x="6468" y="10752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636" y="10332"/>
                  </a:lnTo>
                  <a:lnTo>
                    <a:pt x="6636" y="10248"/>
                  </a:lnTo>
                  <a:lnTo>
                    <a:pt x="6720" y="10080"/>
                  </a:lnTo>
                  <a:lnTo>
                    <a:pt x="6720" y="9912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324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224" y="8988"/>
                  </a:lnTo>
                  <a:lnTo>
                    <a:pt x="7224" y="8904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568"/>
                  </a:lnTo>
                  <a:lnTo>
                    <a:pt x="7476" y="8484"/>
                  </a:lnTo>
                  <a:lnTo>
                    <a:pt x="7560" y="8400"/>
                  </a:lnTo>
                  <a:lnTo>
                    <a:pt x="7644" y="8316"/>
                  </a:lnTo>
                  <a:lnTo>
                    <a:pt x="7728" y="8232"/>
                  </a:lnTo>
                  <a:lnTo>
                    <a:pt x="7812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232" y="7644"/>
                  </a:lnTo>
                  <a:lnTo>
                    <a:pt x="8316" y="7560"/>
                  </a:lnTo>
                  <a:lnTo>
                    <a:pt x="8400" y="7476"/>
                  </a:lnTo>
                  <a:lnTo>
                    <a:pt x="8484" y="7392"/>
                  </a:lnTo>
                  <a:lnTo>
                    <a:pt x="8568" y="7392"/>
                  </a:lnTo>
                  <a:lnTo>
                    <a:pt x="8652" y="7308"/>
                  </a:lnTo>
                  <a:lnTo>
                    <a:pt x="8736" y="7224"/>
                  </a:lnTo>
                  <a:lnTo>
                    <a:pt x="8820" y="7140"/>
                  </a:lnTo>
                  <a:lnTo>
                    <a:pt x="8904" y="7140"/>
                  </a:lnTo>
                  <a:lnTo>
                    <a:pt x="8988" y="7056"/>
                  </a:lnTo>
                  <a:lnTo>
                    <a:pt x="9072" y="6972"/>
                  </a:lnTo>
                  <a:lnTo>
                    <a:pt x="9156" y="6888"/>
                  </a:lnTo>
                  <a:lnTo>
                    <a:pt x="9240" y="6888"/>
                  </a:lnTo>
                  <a:lnTo>
                    <a:pt x="9324" y="6804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96" y="6468"/>
                  </a:lnTo>
                  <a:lnTo>
                    <a:pt x="10164" y="6468"/>
                  </a:lnTo>
                  <a:lnTo>
                    <a:pt x="10248" y="6384"/>
                  </a:lnTo>
                  <a:lnTo>
                    <a:pt x="10332" y="6384"/>
                  </a:lnTo>
                  <a:lnTo>
                    <a:pt x="10416" y="6300"/>
                  </a:lnTo>
                  <a:lnTo>
                    <a:pt x="10668" y="6300"/>
                  </a:lnTo>
                  <a:lnTo>
                    <a:pt x="10752" y="6216"/>
                  </a:lnTo>
                  <a:lnTo>
                    <a:pt x="10920" y="6216"/>
                  </a:lnTo>
                  <a:lnTo>
                    <a:pt x="11088" y="6132"/>
                  </a:lnTo>
                  <a:lnTo>
                    <a:pt x="11424" y="6132"/>
                  </a:lnTo>
                  <a:lnTo>
                    <a:pt x="11592" y="6048"/>
                  </a:lnTo>
                  <a:lnTo>
                    <a:pt x="12348" y="6048"/>
                  </a:lnTo>
                  <a:lnTo>
                    <a:pt x="12432" y="5964"/>
                  </a:lnTo>
                  <a:lnTo>
                    <a:pt x="13356" y="5964"/>
                  </a:lnTo>
                  <a:lnTo>
                    <a:pt x="13524" y="6048"/>
                  </a:lnTo>
                  <a:lnTo>
                    <a:pt x="14532" y="6048"/>
                  </a:lnTo>
                  <a:lnTo>
                    <a:pt x="14784" y="6132"/>
                  </a:lnTo>
                  <a:lnTo>
                    <a:pt x="14784" y="168"/>
                  </a:lnTo>
                  <a:lnTo>
                    <a:pt x="14532" y="168"/>
                  </a:lnTo>
                  <a:lnTo>
                    <a:pt x="14280" y="84"/>
                  </a:lnTo>
                  <a:lnTo>
                    <a:pt x="13860" y="84"/>
                  </a:lnTo>
                  <a:lnTo>
                    <a:pt x="136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7"/>
            <p:cNvSpPr/>
            <p:nvPr/>
          </p:nvSpPr>
          <p:spPr>
            <a:xfrm>
              <a:off x="-257150" y="1337650"/>
              <a:ext cx="655200" cy="911375"/>
            </a:xfrm>
            <a:custGeom>
              <a:rect b="b" l="l" r="r" t="t"/>
              <a:pathLst>
                <a:path extrusionOk="0" h="36455" w="26208">
                  <a:moveTo>
                    <a:pt x="13608" y="5208"/>
                  </a:moveTo>
                  <a:lnTo>
                    <a:pt x="13692" y="5292"/>
                  </a:lnTo>
                  <a:lnTo>
                    <a:pt x="14112" y="5292"/>
                  </a:lnTo>
                  <a:lnTo>
                    <a:pt x="14280" y="5376"/>
                  </a:lnTo>
                  <a:lnTo>
                    <a:pt x="14532" y="5376"/>
                  </a:lnTo>
                  <a:lnTo>
                    <a:pt x="14700" y="5460"/>
                  </a:lnTo>
                  <a:lnTo>
                    <a:pt x="14784" y="5460"/>
                  </a:lnTo>
                  <a:lnTo>
                    <a:pt x="14868" y="5544"/>
                  </a:lnTo>
                  <a:lnTo>
                    <a:pt x="15120" y="5544"/>
                  </a:lnTo>
                  <a:lnTo>
                    <a:pt x="15204" y="5628"/>
                  </a:lnTo>
                  <a:lnTo>
                    <a:pt x="15288" y="5628"/>
                  </a:lnTo>
                  <a:lnTo>
                    <a:pt x="15372" y="5712"/>
                  </a:lnTo>
                  <a:lnTo>
                    <a:pt x="15540" y="5712"/>
                  </a:lnTo>
                  <a:lnTo>
                    <a:pt x="15624" y="5796"/>
                  </a:lnTo>
                  <a:lnTo>
                    <a:pt x="15708" y="5796"/>
                  </a:lnTo>
                  <a:lnTo>
                    <a:pt x="15792" y="5880"/>
                  </a:lnTo>
                  <a:lnTo>
                    <a:pt x="15876" y="5964"/>
                  </a:lnTo>
                  <a:lnTo>
                    <a:pt x="16044" y="5964"/>
                  </a:lnTo>
                  <a:lnTo>
                    <a:pt x="16128" y="6048"/>
                  </a:lnTo>
                  <a:lnTo>
                    <a:pt x="16212" y="6048"/>
                  </a:lnTo>
                  <a:lnTo>
                    <a:pt x="16296" y="6132"/>
                  </a:lnTo>
                  <a:lnTo>
                    <a:pt x="16380" y="6216"/>
                  </a:lnTo>
                  <a:lnTo>
                    <a:pt x="16464" y="6300"/>
                  </a:lnTo>
                  <a:lnTo>
                    <a:pt x="16548" y="6300"/>
                  </a:lnTo>
                  <a:lnTo>
                    <a:pt x="16716" y="6384"/>
                  </a:lnTo>
                  <a:lnTo>
                    <a:pt x="16800" y="6468"/>
                  </a:lnTo>
                  <a:lnTo>
                    <a:pt x="16884" y="6552"/>
                  </a:lnTo>
                  <a:lnTo>
                    <a:pt x="16968" y="6552"/>
                  </a:lnTo>
                  <a:lnTo>
                    <a:pt x="17052" y="6636"/>
                  </a:lnTo>
                  <a:lnTo>
                    <a:pt x="17136" y="6720"/>
                  </a:lnTo>
                  <a:lnTo>
                    <a:pt x="17220" y="6804"/>
                  </a:lnTo>
                  <a:lnTo>
                    <a:pt x="17304" y="6888"/>
                  </a:lnTo>
                  <a:lnTo>
                    <a:pt x="17388" y="6972"/>
                  </a:lnTo>
                  <a:lnTo>
                    <a:pt x="17472" y="7056"/>
                  </a:lnTo>
                  <a:lnTo>
                    <a:pt x="17556" y="7056"/>
                  </a:lnTo>
                  <a:lnTo>
                    <a:pt x="17640" y="7140"/>
                  </a:lnTo>
                  <a:lnTo>
                    <a:pt x="17724" y="7224"/>
                  </a:lnTo>
                  <a:lnTo>
                    <a:pt x="17808" y="7308"/>
                  </a:lnTo>
                  <a:lnTo>
                    <a:pt x="17892" y="7392"/>
                  </a:lnTo>
                  <a:lnTo>
                    <a:pt x="17976" y="7476"/>
                  </a:lnTo>
                  <a:lnTo>
                    <a:pt x="18060" y="7560"/>
                  </a:lnTo>
                  <a:lnTo>
                    <a:pt x="18144" y="7644"/>
                  </a:lnTo>
                  <a:lnTo>
                    <a:pt x="18228" y="7812"/>
                  </a:lnTo>
                  <a:lnTo>
                    <a:pt x="18228" y="7896"/>
                  </a:lnTo>
                  <a:lnTo>
                    <a:pt x="18312" y="7980"/>
                  </a:lnTo>
                  <a:lnTo>
                    <a:pt x="18396" y="8064"/>
                  </a:lnTo>
                  <a:lnTo>
                    <a:pt x="18480" y="8148"/>
                  </a:lnTo>
                  <a:lnTo>
                    <a:pt x="18564" y="8232"/>
                  </a:lnTo>
                  <a:lnTo>
                    <a:pt x="18648" y="8316"/>
                  </a:lnTo>
                  <a:lnTo>
                    <a:pt x="18648" y="8484"/>
                  </a:lnTo>
                  <a:lnTo>
                    <a:pt x="18732" y="8568"/>
                  </a:lnTo>
                  <a:lnTo>
                    <a:pt x="18816" y="8652"/>
                  </a:lnTo>
                  <a:lnTo>
                    <a:pt x="18900" y="8736"/>
                  </a:lnTo>
                  <a:lnTo>
                    <a:pt x="18900" y="8820"/>
                  </a:lnTo>
                  <a:lnTo>
                    <a:pt x="18984" y="8988"/>
                  </a:lnTo>
                  <a:lnTo>
                    <a:pt x="19068" y="9072"/>
                  </a:lnTo>
                  <a:lnTo>
                    <a:pt x="19152" y="9156"/>
                  </a:lnTo>
                  <a:lnTo>
                    <a:pt x="19152" y="9324"/>
                  </a:lnTo>
                  <a:lnTo>
                    <a:pt x="19236" y="9408"/>
                  </a:lnTo>
                  <a:lnTo>
                    <a:pt x="19236" y="9492"/>
                  </a:lnTo>
                  <a:lnTo>
                    <a:pt x="19320" y="9660"/>
                  </a:lnTo>
                  <a:lnTo>
                    <a:pt x="19404" y="9744"/>
                  </a:lnTo>
                  <a:lnTo>
                    <a:pt x="19404" y="9828"/>
                  </a:lnTo>
                  <a:lnTo>
                    <a:pt x="19488" y="9996"/>
                  </a:lnTo>
                  <a:lnTo>
                    <a:pt x="19488" y="10080"/>
                  </a:lnTo>
                  <a:lnTo>
                    <a:pt x="19572" y="10248"/>
                  </a:lnTo>
                  <a:lnTo>
                    <a:pt x="19572" y="10332"/>
                  </a:lnTo>
                  <a:lnTo>
                    <a:pt x="19656" y="10500"/>
                  </a:lnTo>
                  <a:lnTo>
                    <a:pt x="19656" y="10584"/>
                  </a:lnTo>
                  <a:lnTo>
                    <a:pt x="19740" y="10752"/>
                  </a:lnTo>
                  <a:lnTo>
                    <a:pt x="19740" y="10836"/>
                  </a:lnTo>
                  <a:lnTo>
                    <a:pt x="19740" y="11004"/>
                  </a:lnTo>
                  <a:lnTo>
                    <a:pt x="19824" y="11088"/>
                  </a:lnTo>
                  <a:lnTo>
                    <a:pt x="19824" y="11256"/>
                  </a:lnTo>
                  <a:lnTo>
                    <a:pt x="19908" y="11340"/>
                  </a:lnTo>
                  <a:lnTo>
                    <a:pt x="19908" y="11508"/>
                  </a:lnTo>
                  <a:lnTo>
                    <a:pt x="19908" y="11676"/>
                  </a:lnTo>
                  <a:lnTo>
                    <a:pt x="19908" y="11760"/>
                  </a:lnTo>
                  <a:lnTo>
                    <a:pt x="19992" y="11928"/>
                  </a:lnTo>
                  <a:lnTo>
                    <a:pt x="19992" y="12012"/>
                  </a:lnTo>
                  <a:lnTo>
                    <a:pt x="19992" y="12180"/>
                  </a:lnTo>
                  <a:lnTo>
                    <a:pt x="19992" y="12348"/>
                  </a:lnTo>
                  <a:lnTo>
                    <a:pt x="19992" y="12432"/>
                  </a:lnTo>
                  <a:lnTo>
                    <a:pt x="19992" y="12600"/>
                  </a:lnTo>
                  <a:lnTo>
                    <a:pt x="20076" y="12768"/>
                  </a:lnTo>
                  <a:lnTo>
                    <a:pt x="20076" y="12936"/>
                  </a:lnTo>
                  <a:lnTo>
                    <a:pt x="20076" y="13020"/>
                  </a:lnTo>
                  <a:lnTo>
                    <a:pt x="20076" y="13188"/>
                  </a:lnTo>
                  <a:lnTo>
                    <a:pt x="20076" y="13356"/>
                  </a:lnTo>
                  <a:lnTo>
                    <a:pt x="20076" y="13440"/>
                  </a:lnTo>
                  <a:lnTo>
                    <a:pt x="20076" y="13608"/>
                  </a:lnTo>
                  <a:lnTo>
                    <a:pt x="20076" y="13776"/>
                  </a:lnTo>
                  <a:lnTo>
                    <a:pt x="20076" y="13944"/>
                  </a:lnTo>
                  <a:lnTo>
                    <a:pt x="19992" y="14028"/>
                  </a:lnTo>
                  <a:lnTo>
                    <a:pt x="19992" y="14195"/>
                  </a:lnTo>
                  <a:lnTo>
                    <a:pt x="19992" y="14363"/>
                  </a:lnTo>
                  <a:lnTo>
                    <a:pt x="19992" y="14447"/>
                  </a:lnTo>
                  <a:lnTo>
                    <a:pt x="19992" y="14615"/>
                  </a:lnTo>
                  <a:lnTo>
                    <a:pt x="19992" y="14783"/>
                  </a:lnTo>
                  <a:lnTo>
                    <a:pt x="19908" y="14867"/>
                  </a:lnTo>
                  <a:lnTo>
                    <a:pt x="19908" y="15035"/>
                  </a:lnTo>
                  <a:lnTo>
                    <a:pt x="19908" y="15203"/>
                  </a:lnTo>
                  <a:lnTo>
                    <a:pt x="19824" y="15287"/>
                  </a:lnTo>
                  <a:lnTo>
                    <a:pt x="19824" y="15455"/>
                  </a:lnTo>
                  <a:lnTo>
                    <a:pt x="19824" y="15539"/>
                  </a:lnTo>
                  <a:lnTo>
                    <a:pt x="19740" y="15707"/>
                  </a:lnTo>
                  <a:lnTo>
                    <a:pt x="19740" y="15791"/>
                  </a:lnTo>
                  <a:lnTo>
                    <a:pt x="19740" y="15959"/>
                  </a:lnTo>
                  <a:lnTo>
                    <a:pt x="19656" y="16043"/>
                  </a:lnTo>
                  <a:lnTo>
                    <a:pt x="19656" y="16211"/>
                  </a:lnTo>
                  <a:lnTo>
                    <a:pt x="19572" y="16295"/>
                  </a:lnTo>
                  <a:lnTo>
                    <a:pt x="19572" y="16463"/>
                  </a:lnTo>
                  <a:lnTo>
                    <a:pt x="19488" y="16547"/>
                  </a:lnTo>
                  <a:lnTo>
                    <a:pt x="19488" y="16715"/>
                  </a:lnTo>
                  <a:lnTo>
                    <a:pt x="19404" y="16799"/>
                  </a:lnTo>
                  <a:lnTo>
                    <a:pt x="19404" y="16883"/>
                  </a:lnTo>
                  <a:lnTo>
                    <a:pt x="19320" y="17051"/>
                  </a:lnTo>
                  <a:lnTo>
                    <a:pt x="19236" y="17135"/>
                  </a:lnTo>
                  <a:lnTo>
                    <a:pt x="19236" y="17303"/>
                  </a:lnTo>
                  <a:lnTo>
                    <a:pt x="19152" y="17387"/>
                  </a:lnTo>
                  <a:lnTo>
                    <a:pt x="19068" y="17471"/>
                  </a:lnTo>
                  <a:lnTo>
                    <a:pt x="19068" y="17639"/>
                  </a:lnTo>
                  <a:lnTo>
                    <a:pt x="18984" y="17723"/>
                  </a:lnTo>
                  <a:lnTo>
                    <a:pt x="18900" y="17807"/>
                  </a:lnTo>
                  <a:lnTo>
                    <a:pt x="18900" y="17891"/>
                  </a:lnTo>
                  <a:lnTo>
                    <a:pt x="18816" y="18059"/>
                  </a:lnTo>
                  <a:lnTo>
                    <a:pt x="18732" y="18143"/>
                  </a:lnTo>
                  <a:lnTo>
                    <a:pt x="18648" y="18227"/>
                  </a:lnTo>
                  <a:lnTo>
                    <a:pt x="18648" y="18311"/>
                  </a:lnTo>
                  <a:lnTo>
                    <a:pt x="18564" y="18395"/>
                  </a:lnTo>
                  <a:lnTo>
                    <a:pt x="18480" y="18563"/>
                  </a:lnTo>
                  <a:lnTo>
                    <a:pt x="18396" y="18647"/>
                  </a:lnTo>
                  <a:lnTo>
                    <a:pt x="18312" y="18731"/>
                  </a:lnTo>
                  <a:lnTo>
                    <a:pt x="18228" y="18815"/>
                  </a:lnTo>
                  <a:lnTo>
                    <a:pt x="18144" y="18899"/>
                  </a:lnTo>
                  <a:lnTo>
                    <a:pt x="18144" y="18983"/>
                  </a:lnTo>
                  <a:lnTo>
                    <a:pt x="18060" y="19067"/>
                  </a:lnTo>
                  <a:lnTo>
                    <a:pt x="17976" y="19151"/>
                  </a:lnTo>
                  <a:lnTo>
                    <a:pt x="17892" y="19235"/>
                  </a:lnTo>
                  <a:lnTo>
                    <a:pt x="17808" y="19319"/>
                  </a:lnTo>
                  <a:lnTo>
                    <a:pt x="17724" y="19403"/>
                  </a:lnTo>
                  <a:lnTo>
                    <a:pt x="17640" y="19487"/>
                  </a:lnTo>
                  <a:lnTo>
                    <a:pt x="17556" y="19571"/>
                  </a:lnTo>
                  <a:lnTo>
                    <a:pt x="17472" y="19655"/>
                  </a:lnTo>
                  <a:lnTo>
                    <a:pt x="17388" y="19739"/>
                  </a:lnTo>
                  <a:lnTo>
                    <a:pt x="17304" y="19823"/>
                  </a:lnTo>
                  <a:lnTo>
                    <a:pt x="17220" y="19907"/>
                  </a:lnTo>
                  <a:lnTo>
                    <a:pt x="17136" y="19991"/>
                  </a:lnTo>
                  <a:lnTo>
                    <a:pt x="17052" y="20075"/>
                  </a:lnTo>
                  <a:lnTo>
                    <a:pt x="16968" y="20075"/>
                  </a:lnTo>
                  <a:lnTo>
                    <a:pt x="16884" y="20159"/>
                  </a:lnTo>
                  <a:lnTo>
                    <a:pt x="16800" y="20243"/>
                  </a:lnTo>
                  <a:lnTo>
                    <a:pt x="16632" y="20327"/>
                  </a:lnTo>
                  <a:lnTo>
                    <a:pt x="16548" y="20411"/>
                  </a:lnTo>
                  <a:lnTo>
                    <a:pt x="16464" y="20411"/>
                  </a:lnTo>
                  <a:lnTo>
                    <a:pt x="16380" y="20495"/>
                  </a:lnTo>
                  <a:lnTo>
                    <a:pt x="16296" y="20579"/>
                  </a:lnTo>
                  <a:lnTo>
                    <a:pt x="16212" y="20579"/>
                  </a:lnTo>
                  <a:lnTo>
                    <a:pt x="16128" y="20663"/>
                  </a:lnTo>
                  <a:lnTo>
                    <a:pt x="15960" y="20747"/>
                  </a:lnTo>
                  <a:lnTo>
                    <a:pt x="15876" y="20747"/>
                  </a:lnTo>
                  <a:lnTo>
                    <a:pt x="15792" y="20831"/>
                  </a:lnTo>
                  <a:lnTo>
                    <a:pt x="15708" y="20831"/>
                  </a:lnTo>
                  <a:lnTo>
                    <a:pt x="15624" y="20915"/>
                  </a:lnTo>
                  <a:lnTo>
                    <a:pt x="15540" y="20999"/>
                  </a:lnTo>
                  <a:lnTo>
                    <a:pt x="15372" y="20999"/>
                  </a:lnTo>
                  <a:lnTo>
                    <a:pt x="15288" y="21083"/>
                  </a:lnTo>
                  <a:lnTo>
                    <a:pt x="15204" y="21083"/>
                  </a:lnTo>
                  <a:lnTo>
                    <a:pt x="15120" y="21167"/>
                  </a:lnTo>
                  <a:lnTo>
                    <a:pt x="14868" y="21167"/>
                  </a:lnTo>
                  <a:lnTo>
                    <a:pt x="14784" y="21251"/>
                  </a:lnTo>
                  <a:lnTo>
                    <a:pt x="14532" y="21251"/>
                  </a:lnTo>
                  <a:lnTo>
                    <a:pt x="14448" y="21335"/>
                  </a:lnTo>
                  <a:lnTo>
                    <a:pt x="14280" y="21335"/>
                  </a:lnTo>
                  <a:lnTo>
                    <a:pt x="14112" y="21419"/>
                  </a:lnTo>
                  <a:lnTo>
                    <a:pt x="13692" y="21419"/>
                  </a:lnTo>
                  <a:lnTo>
                    <a:pt x="13608" y="21503"/>
                  </a:lnTo>
                  <a:lnTo>
                    <a:pt x="12264" y="21503"/>
                  </a:lnTo>
                  <a:lnTo>
                    <a:pt x="12180" y="21419"/>
                  </a:lnTo>
                  <a:lnTo>
                    <a:pt x="11760" y="21419"/>
                  </a:lnTo>
                  <a:lnTo>
                    <a:pt x="11592" y="21335"/>
                  </a:lnTo>
                  <a:lnTo>
                    <a:pt x="11424" y="21335"/>
                  </a:lnTo>
                  <a:lnTo>
                    <a:pt x="11256" y="21251"/>
                  </a:lnTo>
                  <a:lnTo>
                    <a:pt x="11088" y="21251"/>
                  </a:lnTo>
                  <a:lnTo>
                    <a:pt x="11004" y="21167"/>
                  </a:lnTo>
                  <a:lnTo>
                    <a:pt x="10836" y="21167"/>
                  </a:lnTo>
                  <a:lnTo>
                    <a:pt x="10752" y="21083"/>
                  </a:lnTo>
                  <a:lnTo>
                    <a:pt x="10584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10080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324" y="20411"/>
                  </a:lnTo>
                  <a:lnTo>
                    <a:pt x="9240" y="20411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20075"/>
                  </a:lnTo>
                  <a:lnTo>
                    <a:pt x="8736" y="19991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148" y="19403"/>
                  </a:lnTo>
                  <a:lnTo>
                    <a:pt x="8064" y="19319"/>
                  </a:lnTo>
                  <a:lnTo>
                    <a:pt x="7980" y="19235"/>
                  </a:lnTo>
                  <a:lnTo>
                    <a:pt x="7896" y="19151"/>
                  </a:lnTo>
                  <a:lnTo>
                    <a:pt x="7812" y="19067"/>
                  </a:lnTo>
                  <a:lnTo>
                    <a:pt x="7728" y="18983"/>
                  </a:lnTo>
                  <a:lnTo>
                    <a:pt x="7644" y="18899"/>
                  </a:lnTo>
                  <a:lnTo>
                    <a:pt x="7560" y="18815"/>
                  </a:lnTo>
                  <a:lnTo>
                    <a:pt x="7476" y="18731"/>
                  </a:lnTo>
                  <a:lnTo>
                    <a:pt x="7392" y="18647"/>
                  </a:lnTo>
                  <a:lnTo>
                    <a:pt x="7392" y="18563"/>
                  </a:lnTo>
                  <a:lnTo>
                    <a:pt x="7308" y="18395"/>
                  </a:lnTo>
                  <a:lnTo>
                    <a:pt x="7225" y="18311"/>
                  </a:lnTo>
                  <a:lnTo>
                    <a:pt x="7141" y="18227"/>
                  </a:lnTo>
                  <a:lnTo>
                    <a:pt x="7057" y="18143"/>
                  </a:lnTo>
                  <a:lnTo>
                    <a:pt x="7057" y="18059"/>
                  </a:lnTo>
                  <a:lnTo>
                    <a:pt x="6973" y="17891"/>
                  </a:lnTo>
                  <a:lnTo>
                    <a:pt x="6889" y="17807"/>
                  </a:lnTo>
                  <a:lnTo>
                    <a:pt x="6805" y="17723"/>
                  </a:lnTo>
                  <a:lnTo>
                    <a:pt x="6805" y="17639"/>
                  </a:lnTo>
                  <a:lnTo>
                    <a:pt x="6721" y="17471"/>
                  </a:lnTo>
                  <a:lnTo>
                    <a:pt x="6637" y="17387"/>
                  </a:lnTo>
                  <a:lnTo>
                    <a:pt x="6637" y="17303"/>
                  </a:lnTo>
                  <a:lnTo>
                    <a:pt x="6553" y="17135"/>
                  </a:lnTo>
                  <a:lnTo>
                    <a:pt x="6469" y="17051"/>
                  </a:lnTo>
                  <a:lnTo>
                    <a:pt x="6469" y="16967"/>
                  </a:lnTo>
                  <a:lnTo>
                    <a:pt x="6385" y="16799"/>
                  </a:lnTo>
                  <a:lnTo>
                    <a:pt x="6385" y="16715"/>
                  </a:lnTo>
                  <a:lnTo>
                    <a:pt x="6301" y="16547"/>
                  </a:lnTo>
                  <a:lnTo>
                    <a:pt x="6301" y="16463"/>
                  </a:lnTo>
                  <a:lnTo>
                    <a:pt x="6217" y="16295"/>
                  </a:lnTo>
                  <a:lnTo>
                    <a:pt x="6217" y="16211"/>
                  </a:lnTo>
                  <a:lnTo>
                    <a:pt x="6133" y="16127"/>
                  </a:lnTo>
                  <a:lnTo>
                    <a:pt x="6133" y="15959"/>
                  </a:lnTo>
                  <a:lnTo>
                    <a:pt x="6049" y="15875"/>
                  </a:lnTo>
                  <a:lnTo>
                    <a:pt x="6049" y="15707"/>
                  </a:lnTo>
                  <a:lnTo>
                    <a:pt x="6049" y="15539"/>
                  </a:lnTo>
                  <a:lnTo>
                    <a:pt x="5965" y="15455"/>
                  </a:lnTo>
                  <a:lnTo>
                    <a:pt x="5965" y="15287"/>
                  </a:lnTo>
                  <a:lnTo>
                    <a:pt x="5965" y="15203"/>
                  </a:lnTo>
                  <a:lnTo>
                    <a:pt x="5881" y="15035"/>
                  </a:lnTo>
                  <a:lnTo>
                    <a:pt x="5881" y="14951"/>
                  </a:lnTo>
                  <a:lnTo>
                    <a:pt x="5881" y="14783"/>
                  </a:lnTo>
                  <a:lnTo>
                    <a:pt x="5881" y="14615"/>
                  </a:lnTo>
                  <a:lnTo>
                    <a:pt x="5797" y="14531"/>
                  </a:lnTo>
                  <a:lnTo>
                    <a:pt x="5797" y="14363"/>
                  </a:lnTo>
                  <a:lnTo>
                    <a:pt x="5797" y="14195"/>
                  </a:lnTo>
                  <a:lnTo>
                    <a:pt x="5797" y="14111"/>
                  </a:lnTo>
                  <a:lnTo>
                    <a:pt x="5797" y="13944"/>
                  </a:lnTo>
                  <a:lnTo>
                    <a:pt x="5797" y="13776"/>
                  </a:lnTo>
                  <a:lnTo>
                    <a:pt x="5797" y="13692"/>
                  </a:lnTo>
                  <a:lnTo>
                    <a:pt x="5797" y="13524"/>
                  </a:lnTo>
                  <a:lnTo>
                    <a:pt x="5797" y="13356"/>
                  </a:lnTo>
                  <a:lnTo>
                    <a:pt x="5797" y="13272"/>
                  </a:lnTo>
                  <a:lnTo>
                    <a:pt x="5797" y="13104"/>
                  </a:lnTo>
                  <a:lnTo>
                    <a:pt x="5797" y="12936"/>
                  </a:lnTo>
                  <a:lnTo>
                    <a:pt x="5797" y="12768"/>
                  </a:lnTo>
                  <a:lnTo>
                    <a:pt x="5797" y="12684"/>
                  </a:lnTo>
                  <a:lnTo>
                    <a:pt x="5797" y="12516"/>
                  </a:lnTo>
                  <a:lnTo>
                    <a:pt x="5797" y="12348"/>
                  </a:lnTo>
                  <a:lnTo>
                    <a:pt x="5797" y="12264"/>
                  </a:lnTo>
                  <a:lnTo>
                    <a:pt x="5881" y="12096"/>
                  </a:lnTo>
                  <a:lnTo>
                    <a:pt x="5881" y="11928"/>
                  </a:lnTo>
                  <a:lnTo>
                    <a:pt x="5881" y="11844"/>
                  </a:lnTo>
                  <a:lnTo>
                    <a:pt x="5881" y="11676"/>
                  </a:lnTo>
                  <a:lnTo>
                    <a:pt x="5965" y="11592"/>
                  </a:lnTo>
                  <a:lnTo>
                    <a:pt x="5965" y="11424"/>
                  </a:lnTo>
                  <a:lnTo>
                    <a:pt x="5965" y="11340"/>
                  </a:lnTo>
                  <a:lnTo>
                    <a:pt x="6049" y="11172"/>
                  </a:lnTo>
                  <a:lnTo>
                    <a:pt x="6049" y="11004"/>
                  </a:lnTo>
                  <a:lnTo>
                    <a:pt x="6049" y="10920"/>
                  </a:lnTo>
                  <a:lnTo>
                    <a:pt x="6133" y="10752"/>
                  </a:lnTo>
                  <a:lnTo>
                    <a:pt x="6133" y="10668"/>
                  </a:lnTo>
                  <a:lnTo>
                    <a:pt x="6217" y="10500"/>
                  </a:lnTo>
                  <a:lnTo>
                    <a:pt x="6217" y="10416"/>
                  </a:lnTo>
                  <a:lnTo>
                    <a:pt x="6301" y="10248"/>
                  </a:lnTo>
                  <a:lnTo>
                    <a:pt x="6301" y="10164"/>
                  </a:lnTo>
                  <a:lnTo>
                    <a:pt x="6385" y="10080"/>
                  </a:lnTo>
                  <a:lnTo>
                    <a:pt x="6385" y="9912"/>
                  </a:lnTo>
                  <a:lnTo>
                    <a:pt x="6469" y="9828"/>
                  </a:lnTo>
                  <a:lnTo>
                    <a:pt x="6469" y="9660"/>
                  </a:lnTo>
                  <a:lnTo>
                    <a:pt x="6553" y="9576"/>
                  </a:lnTo>
                  <a:lnTo>
                    <a:pt x="6637" y="9492"/>
                  </a:lnTo>
                  <a:lnTo>
                    <a:pt x="6637" y="9324"/>
                  </a:lnTo>
                  <a:lnTo>
                    <a:pt x="6721" y="9240"/>
                  </a:lnTo>
                  <a:lnTo>
                    <a:pt x="6805" y="9156"/>
                  </a:lnTo>
                  <a:lnTo>
                    <a:pt x="6805" y="8988"/>
                  </a:lnTo>
                  <a:lnTo>
                    <a:pt x="6889" y="8904"/>
                  </a:lnTo>
                  <a:lnTo>
                    <a:pt x="6973" y="8820"/>
                  </a:lnTo>
                  <a:lnTo>
                    <a:pt x="7057" y="8736"/>
                  </a:lnTo>
                  <a:lnTo>
                    <a:pt x="7057" y="8568"/>
                  </a:lnTo>
                  <a:lnTo>
                    <a:pt x="7141" y="8484"/>
                  </a:lnTo>
                  <a:lnTo>
                    <a:pt x="7225" y="8400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728" y="7728"/>
                  </a:lnTo>
                  <a:lnTo>
                    <a:pt x="7812" y="7644"/>
                  </a:lnTo>
                  <a:lnTo>
                    <a:pt x="7896" y="7560"/>
                  </a:lnTo>
                  <a:lnTo>
                    <a:pt x="7980" y="7476"/>
                  </a:lnTo>
                  <a:lnTo>
                    <a:pt x="8064" y="7392"/>
                  </a:lnTo>
                  <a:lnTo>
                    <a:pt x="8148" y="7308"/>
                  </a:lnTo>
                  <a:lnTo>
                    <a:pt x="8232" y="7224"/>
                  </a:lnTo>
                  <a:lnTo>
                    <a:pt x="8316" y="7140"/>
                  </a:lnTo>
                  <a:lnTo>
                    <a:pt x="8400" y="7056"/>
                  </a:lnTo>
                  <a:lnTo>
                    <a:pt x="8484" y="6972"/>
                  </a:lnTo>
                  <a:lnTo>
                    <a:pt x="8568" y="6888"/>
                  </a:lnTo>
                  <a:lnTo>
                    <a:pt x="8652" y="6804"/>
                  </a:lnTo>
                  <a:lnTo>
                    <a:pt x="8736" y="6720"/>
                  </a:lnTo>
                  <a:lnTo>
                    <a:pt x="8820" y="6720"/>
                  </a:lnTo>
                  <a:lnTo>
                    <a:pt x="8904" y="6636"/>
                  </a:lnTo>
                  <a:lnTo>
                    <a:pt x="8988" y="6552"/>
                  </a:lnTo>
                  <a:lnTo>
                    <a:pt x="9072" y="6468"/>
                  </a:lnTo>
                  <a:lnTo>
                    <a:pt x="9156" y="6384"/>
                  </a:lnTo>
                  <a:lnTo>
                    <a:pt x="9240" y="6384"/>
                  </a:lnTo>
                  <a:lnTo>
                    <a:pt x="9324" y="6300"/>
                  </a:lnTo>
                  <a:lnTo>
                    <a:pt x="9492" y="6216"/>
                  </a:lnTo>
                  <a:lnTo>
                    <a:pt x="9576" y="6132"/>
                  </a:lnTo>
                  <a:lnTo>
                    <a:pt x="9660" y="6132"/>
                  </a:lnTo>
                  <a:lnTo>
                    <a:pt x="9744" y="6048"/>
                  </a:lnTo>
                  <a:lnTo>
                    <a:pt x="9828" y="5964"/>
                  </a:lnTo>
                  <a:lnTo>
                    <a:pt x="9912" y="5964"/>
                  </a:lnTo>
                  <a:lnTo>
                    <a:pt x="10080" y="5880"/>
                  </a:lnTo>
                  <a:lnTo>
                    <a:pt x="10164" y="5880"/>
                  </a:lnTo>
                  <a:lnTo>
                    <a:pt x="10248" y="5796"/>
                  </a:lnTo>
                  <a:lnTo>
                    <a:pt x="10332" y="5712"/>
                  </a:lnTo>
                  <a:lnTo>
                    <a:pt x="10416" y="5712"/>
                  </a:lnTo>
                  <a:lnTo>
                    <a:pt x="10584" y="5628"/>
                  </a:lnTo>
                  <a:lnTo>
                    <a:pt x="10752" y="5628"/>
                  </a:lnTo>
                  <a:lnTo>
                    <a:pt x="10836" y="5544"/>
                  </a:lnTo>
                  <a:lnTo>
                    <a:pt x="11004" y="5544"/>
                  </a:lnTo>
                  <a:lnTo>
                    <a:pt x="11088" y="5460"/>
                  </a:lnTo>
                  <a:lnTo>
                    <a:pt x="11256" y="5460"/>
                  </a:lnTo>
                  <a:lnTo>
                    <a:pt x="11424" y="5376"/>
                  </a:lnTo>
                  <a:lnTo>
                    <a:pt x="11592" y="5376"/>
                  </a:lnTo>
                  <a:lnTo>
                    <a:pt x="11760" y="5292"/>
                  </a:lnTo>
                  <a:lnTo>
                    <a:pt x="12180" y="5292"/>
                  </a:lnTo>
                  <a:lnTo>
                    <a:pt x="12264" y="5208"/>
                  </a:lnTo>
                  <a:close/>
                  <a:moveTo>
                    <a:pt x="13944" y="0"/>
                  </a:moveTo>
                  <a:lnTo>
                    <a:pt x="13440" y="84"/>
                  </a:lnTo>
                  <a:lnTo>
                    <a:pt x="12936" y="168"/>
                  </a:lnTo>
                  <a:lnTo>
                    <a:pt x="12432" y="252"/>
                  </a:lnTo>
                  <a:lnTo>
                    <a:pt x="11928" y="336"/>
                  </a:lnTo>
                  <a:lnTo>
                    <a:pt x="11424" y="504"/>
                  </a:lnTo>
                  <a:lnTo>
                    <a:pt x="11004" y="756"/>
                  </a:lnTo>
                  <a:lnTo>
                    <a:pt x="10500" y="924"/>
                  </a:lnTo>
                  <a:lnTo>
                    <a:pt x="10080" y="1176"/>
                  </a:lnTo>
                  <a:lnTo>
                    <a:pt x="9576" y="1428"/>
                  </a:lnTo>
                  <a:lnTo>
                    <a:pt x="9156" y="1680"/>
                  </a:lnTo>
                  <a:lnTo>
                    <a:pt x="8736" y="2016"/>
                  </a:lnTo>
                  <a:lnTo>
                    <a:pt x="8316" y="2352"/>
                  </a:lnTo>
                  <a:lnTo>
                    <a:pt x="7980" y="2688"/>
                  </a:lnTo>
                  <a:lnTo>
                    <a:pt x="7644" y="3024"/>
                  </a:lnTo>
                  <a:lnTo>
                    <a:pt x="7308" y="3444"/>
                  </a:lnTo>
                  <a:lnTo>
                    <a:pt x="6973" y="3780"/>
                  </a:lnTo>
                  <a:lnTo>
                    <a:pt x="6637" y="4200"/>
                  </a:lnTo>
                  <a:lnTo>
                    <a:pt x="6385" y="4704"/>
                  </a:lnTo>
                  <a:lnTo>
                    <a:pt x="6133" y="5124"/>
                  </a:lnTo>
                  <a:lnTo>
                    <a:pt x="6301" y="672"/>
                  </a:lnTo>
                  <a:lnTo>
                    <a:pt x="1" y="672"/>
                  </a:lnTo>
                  <a:lnTo>
                    <a:pt x="1" y="36454"/>
                  </a:lnTo>
                  <a:lnTo>
                    <a:pt x="6217" y="36454"/>
                  </a:lnTo>
                  <a:lnTo>
                    <a:pt x="6217" y="21839"/>
                  </a:lnTo>
                  <a:lnTo>
                    <a:pt x="6469" y="22259"/>
                  </a:lnTo>
                  <a:lnTo>
                    <a:pt x="6721" y="22679"/>
                  </a:lnTo>
                  <a:lnTo>
                    <a:pt x="7057" y="23099"/>
                  </a:lnTo>
                  <a:lnTo>
                    <a:pt x="7308" y="23519"/>
                  </a:lnTo>
                  <a:lnTo>
                    <a:pt x="7644" y="23855"/>
                  </a:lnTo>
                  <a:lnTo>
                    <a:pt x="8064" y="24275"/>
                  </a:lnTo>
                  <a:lnTo>
                    <a:pt x="8400" y="24611"/>
                  </a:lnTo>
                  <a:lnTo>
                    <a:pt x="8820" y="24947"/>
                  </a:lnTo>
                  <a:lnTo>
                    <a:pt x="9156" y="25199"/>
                  </a:lnTo>
                  <a:lnTo>
                    <a:pt x="9660" y="25535"/>
                  </a:lnTo>
                  <a:lnTo>
                    <a:pt x="10080" y="25787"/>
                  </a:lnTo>
                  <a:lnTo>
                    <a:pt x="10500" y="25955"/>
                  </a:lnTo>
                  <a:lnTo>
                    <a:pt x="11004" y="26207"/>
                  </a:lnTo>
                  <a:lnTo>
                    <a:pt x="11424" y="26375"/>
                  </a:lnTo>
                  <a:lnTo>
                    <a:pt x="11928" y="26543"/>
                  </a:lnTo>
                  <a:lnTo>
                    <a:pt x="12432" y="26627"/>
                  </a:lnTo>
                  <a:lnTo>
                    <a:pt x="12936" y="26711"/>
                  </a:lnTo>
                  <a:lnTo>
                    <a:pt x="13440" y="26795"/>
                  </a:lnTo>
                  <a:lnTo>
                    <a:pt x="13944" y="26879"/>
                  </a:lnTo>
                  <a:lnTo>
                    <a:pt x="15288" y="26879"/>
                  </a:lnTo>
                  <a:lnTo>
                    <a:pt x="15456" y="26795"/>
                  </a:lnTo>
                  <a:lnTo>
                    <a:pt x="16044" y="26795"/>
                  </a:lnTo>
                  <a:lnTo>
                    <a:pt x="16296" y="26711"/>
                  </a:lnTo>
                  <a:lnTo>
                    <a:pt x="16464" y="26711"/>
                  </a:lnTo>
                  <a:lnTo>
                    <a:pt x="16632" y="26627"/>
                  </a:lnTo>
                  <a:lnTo>
                    <a:pt x="16884" y="26627"/>
                  </a:lnTo>
                  <a:lnTo>
                    <a:pt x="17052" y="26543"/>
                  </a:lnTo>
                  <a:lnTo>
                    <a:pt x="17220" y="26543"/>
                  </a:lnTo>
                  <a:lnTo>
                    <a:pt x="17472" y="26459"/>
                  </a:lnTo>
                  <a:lnTo>
                    <a:pt x="17640" y="26375"/>
                  </a:lnTo>
                  <a:lnTo>
                    <a:pt x="17808" y="26375"/>
                  </a:lnTo>
                  <a:lnTo>
                    <a:pt x="17976" y="26291"/>
                  </a:lnTo>
                  <a:lnTo>
                    <a:pt x="18144" y="26207"/>
                  </a:lnTo>
                  <a:lnTo>
                    <a:pt x="18396" y="26123"/>
                  </a:lnTo>
                  <a:lnTo>
                    <a:pt x="18564" y="26123"/>
                  </a:lnTo>
                  <a:lnTo>
                    <a:pt x="18732" y="26039"/>
                  </a:lnTo>
                  <a:lnTo>
                    <a:pt x="18900" y="25955"/>
                  </a:lnTo>
                  <a:lnTo>
                    <a:pt x="19068" y="25871"/>
                  </a:lnTo>
                  <a:lnTo>
                    <a:pt x="19236" y="25787"/>
                  </a:lnTo>
                  <a:lnTo>
                    <a:pt x="19404" y="25703"/>
                  </a:lnTo>
                  <a:lnTo>
                    <a:pt x="19572" y="25619"/>
                  </a:lnTo>
                  <a:lnTo>
                    <a:pt x="19740" y="25535"/>
                  </a:lnTo>
                  <a:lnTo>
                    <a:pt x="19908" y="25451"/>
                  </a:lnTo>
                  <a:lnTo>
                    <a:pt x="20076" y="25283"/>
                  </a:lnTo>
                  <a:lnTo>
                    <a:pt x="20244" y="25199"/>
                  </a:lnTo>
                  <a:lnTo>
                    <a:pt x="20412" y="25115"/>
                  </a:lnTo>
                  <a:lnTo>
                    <a:pt x="20580" y="25031"/>
                  </a:lnTo>
                  <a:lnTo>
                    <a:pt x="20748" y="24947"/>
                  </a:lnTo>
                  <a:lnTo>
                    <a:pt x="20832" y="24779"/>
                  </a:lnTo>
                  <a:lnTo>
                    <a:pt x="21000" y="24695"/>
                  </a:lnTo>
                  <a:lnTo>
                    <a:pt x="21168" y="24611"/>
                  </a:lnTo>
                  <a:lnTo>
                    <a:pt x="21336" y="24443"/>
                  </a:lnTo>
                  <a:lnTo>
                    <a:pt x="21504" y="24359"/>
                  </a:lnTo>
                  <a:lnTo>
                    <a:pt x="21588" y="24191"/>
                  </a:lnTo>
                  <a:lnTo>
                    <a:pt x="21756" y="24107"/>
                  </a:lnTo>
                  <a:lnTo>
                    <a:pt x="21924" y="23939"/>
                  </a:lnTo>
                  <a:lnTo>
                    <a:pt x="22008" y="23855"/>
                  </a:lnTo>
                  <a:lnTo>
                    <a:pt x="22176" y="23687"/>
                  </a:lnTo>
                  <a:lnTo>
                    <a:pt x="22344" y="23519"/>
                  </a:lnTo>
                  <a:lnTo>
                    <a:pt x="22428" y="23435"/>
                  </a:lnTo>
                  <a:lnTo>
                    <a:pt x="22596" y="23267"/>
                  </a:lnTo>
                  <a:lnTo>
                    <a:pt x="22680" y="23099"/>
                  </a:lnTo>
                  <a:lnTo>
                    <a:pt x="22848" y="23015"/>
                  </a:lnTo>
                  <a:lnTo>
                    <a:pt x="22932" y="22847"/>
                  </a:lnTo>
                  <a:lnTo>
                    <a:pt x="23100" y="22679"/>
                  </a:lnTo>
                  <a:lnTo>
                    <a:pt x="23183" y="22511"/>
                  </a:lnTo>
                  <a:lnTo>
                    <a:pt x="23351" y="22343"/>
                  </a:lnTo>
                  <a:lnTo>
                    <a:pt x="23435" y="22259"/>
                  </a:lnTo>
                  <a:lnTo>
                    <a:pt x="23519" y="22091"/>
                  </a:lnTo>
                  <a:lnTo>
                    <a:pt x="23687" y="21923"/>
                  </a:lnTo>
                  <a:lnTo>
                    <a:pt x="23771" y="21755"/>
                  </a:lnTo>
                  <a:lnTo>
                    <a:pt x="23855" y="21587"/>
                  </a:lnTo>
                  <a:lnTo>
                    <a:pt x="24023" y="21419"/>
                  </a:lnTo>
                  <a:lnTo>
                    <a:pt x="24107" y="21251"/>
                  </a:lnTo>
                  <a:lnTo>
                    <a:pt x="24191" y="21083"/>
                  </a:lnTo>
                  <a:lnTo>
                    <a:pt x="24275" y="20915"/>
                  </a:lnTo>
                  <a:lnTo>
                    <a:pt x="24359" y="20747"/>
                  </a:lnTo>
                  <a:lnTo>
                    <a:pt x="24443" y="20579"/>
                  </a:lnTo>
                  <a:lnTo>
                    <a:pt x="24611" y="20411"/>
                  </a:lnTo>
                  <a:lnTo>
                    <a:pt x="24695" y="20243"/>
                  </a:lnTo>
                  <a:lnTo>
                    <a:pt x="24779" y="19991"/>
                  </a:lnTo>
                  <a:lnTo>
                    <a:pt x="24863" y="19823"/>
                  </a:lnTo>
                  <a:lnTo>
                    <a:pt x="24947" y="19655"/>
                  </a:lnTo>
                  <a:lnTo>
                    <a:pt x="25031" y="19487"/>
                  </a:lnTo>
                  <a:lnTo>
                    <a:pt x="25115" y="19319"/>
                  </a:lnTo>
                  <a:lnTo>
                    <a:pt x="25115" y="19067"/>
                  </a:lnTo>
                  <a:lnTo>
                    <a:pt x="25199" y="18899"/>
                  </a:lnTo>
                  <a:lnTo>
                    <a:pt x="25283" y="18731"/>
                  </a:lnTo>
                  <a:lnTo>
                    <a:pt x="25367" y="18563"/>
                  </a:lnTo>
                  <a:lnTo>
                    <a:pt x="25451" y="18311"/>
                  </a:lnTo>
                  <a:lnTo>
                    <a:pt x="25535" y="18143"/>
                  </a:lnTo>
                  <a:lnTo>
                    <a:pt x="25535" y="17975"/>
                  </a:lnTo>
                  <a:lnTo>
                    <a:pt x="25619" y="17723"/>
                  </a:lnTo>
                  <a:lnTo>
                    <a:pt x="25703" y="17555"/>
                  </a:lnTo>
                  <a:lnTo>
                    <a:pt x="25703" y="17303"/>
                  </a:lnTo>
                  <a:lnTo>
                    <a:pt x="25787" y="17135"/>
                  </a:lnTo>
                  <a:lnTo>
                    <a:pt x="25787" y="16967"/>
                  </a:lnTo>
                  <a:lnTo>
                    <a:pt x="25871" y="16715"/>
                  </a:lnTo>
                  <a:lnTo>
                    <a:pt x="25871" y="16547"/>
                  </a:lnTo>
                  <a:lnTo>
                    <a:pt x="25955" y="16295"/>
                  </a:lnTo>
                  <a:lnTo>
                    <a:pt x="25955" y="16127"/>
                  </a:lnTo>
                  <a:lnTo>
                    <a:pt x="26039" y="15875"/>
                  </a:lnTo>
                  <a:lnTo>
                    <a:pt x="26039" y="15707"/>
                  </a:lnTo>
                  <a:lnTo>
                    <a:pt x="26123" y="15455"/>
                  </a:lnTo>
                  <a:lnTo>
                    <a:pt x="26123" y="15287"/>
                  </a:lnTo>
                  <a:lnTo>
                    <a:pt x="26123" y="15035"/>
                  </a:lnTo>
                  <a:lnTo>
                    <a:pt x="26123" y="14867"/>
                  </a:lnTo>
                  <a:lnTo>
                    <a:pt x="26207" y="14615"/>
                  </a:lnTo>
                  <a:lnTo>
                    <a:pt x="26207" y="14447"/>
                  </a:lnTo>
                  <a:lnTo>
                    <a:pt x="26207" y="14195"/>
                  </a:lnTo>
                  <a:lnTo>
                    <a:pt x="26207" y="13944"/>
                  </a:lnTo>
                  <a:lnTo>
                    <a:pt x="26207" y="13776"/>
                  </a:lnTo>
                  <a:lnTo>
                    <a:pt x="26207" y="13524"/>
                  </a:lnTo>
                  <a:lnTo>
                    <a:pt x="26207" y="13356"/>
                  </a:lnTo>
                  <a:lnTo>
                    <a:pt x="26207" y="13104"/>
                  </a:lnTo>
                  <a:lnTo>
                    <a:pt x="26207" y="12852"/>
                  </a:lnTo>
                  <a:lnTo>
                    <a:pt x="26207" y="12684"/>
                  </a:lnTo>
                  <a:lnTo>
                    <a:pt x="26207" y="12432"/>
                  </a:lnTo>
                  <a:lnTo>
                    <a:pt x="26207" y="12264"/>
                  </a:lnTo>
                  <a:lnTo>
                    <a:pt x="26207" y="12012"/>
                  </a:lnTo>
                  <a:lnTo>
                    <a:pt x="26123" y="11844"/>
                  </a:lnTo>
                  <a:lnTo>
                    <a:pt x="26123" y="11592"/>
                  </a:lnTo>
                  <a:lnTo>
                    <a:pt x="26123" y="11424"/>
                  </a:lnTo>
                  <a:lnTo>
                    <a:pt x="26123" y="11172"/>
                  </a:lnTo>
                  <a:lnTo>
                    <a:pt x="26039" y="11004"/>
                  </a:lnTo>
                  <a:lnTo>
                    <a:pt x="26039" y="10752"/>
                  </a:lnTo>
                  <a:lnTo>
                    <a:pt x="25955" y="10584"/>
                  </a:lnTo>
                  <a:lnTo>
                    <a:pt x="25955" y="10332"/>
                  </a:lnTo>
                  <a:lnTo>
                    <a:pt x="25871" y="10164"/>
                  </a:lnTo>
                  <a:lnTo>
                    <a:pt x="25871" y="9912"/>
                  </a:lnTo>
                  <a:lnTo>
                    <a:pt x="25787" y="9744"/>
                  </a:lnTo>
                  <a:lnTo>
                    <a:pt x="25787" y="9576"/>
                  </a:lnTo>
                  <a:lnTo>
                    <a:pt x="25703" y="9324"/>
                  </a:lnTo>
                  <a:lnTo>
                    <a:pt x="25703" y="9156"/>
                  </a:lnTo>
                  <a:lnTo>
                    <a:pt x="25619" y="8904"/>
                  </a:lnTo>
                  <a:lnTo>
                    <a:pt x="25535" y="8736"/>
                  </a:lnTo>
                  <a:lnTo>
                    <a:pt x="25535" y="8568"/>
                  </a:lnTo>
                  <a:lnTo>
                    <a:pt x="25451" y="8316"/>
                  </a:lnTo>
                  <a:lnTo>
                    <a:pt x="25367" y="8148"/>
                  </a:lnTo>
                  <a:lnTo>
                    <a:pt x="25283" y="7980"/>
                  </a:lnTo>
                  <a:lnTo>
                    <a:pt x="25199" y="7812"/>
                  </a:lnTo>
                  <a:lnTo>
                    <a:pt x="25199" y="7560"/>
                  </a:lnTo>
                  <a:lnTo>
                    <a:pt x="25115" y="7392"/>
                  </a:lnTo>
                  <a:lnTo>
                    <a:pt x="25031" y="7224"/>
                  </a:lnTo>
                  <a:lnTo>
                    <a:pt x="24947" y="7056"/>
                  </a:lnTo>
                  <a:lnTo>
                    <a:pt x="24863" y="6888"/>
                  </a:lnTo>
                  <a:lnTo>
                    <a:pt x="24779" y="6720"/>
                  </a:lnTo>
                  <a:lnTo>
                    <a:pt x="24695" y="6468"/>
                  </a:lnTo>
                  <a:lnTo>
                    <a:pt x="24611" y="6300"/>
                  </a:lnTo>
                  <a:lnTo>
                    <a:pt x="24527" y="6132"/>
                  </a:lnTo>
                  <a:lnTo>
                    <a:pt x="24359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4023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87" y="4872"/>
                  </a:lnTo>
                  <a:lnTo>
                    <a:pt x="23519" y="4704"/>
                  </a:lnTo>
                  <a:lnTo>
                    <a:pt x="23435" y="4536"/>
                  </a:lnTo>
                  <a:lnTo>
                    <a:pt x="23351" y="4368"/>
                  </a:lnTo>
                  <a:lnTo>
                    <a:pt x="23183" y="4200"/>
                  </a:lnTo>
                  <a:lnTo>
                    <a:pt x="23100" y="4032"/>
                  </a:lnTo>
                  <a:lnTo>
                    <a:pt x="22932" y="3948"/>
                  </a:lnTo>
                  <a:lnTo>
                    <a:pt x="22848" y="3780"/>
                  </a:lnTo>
                  <a:lnTo>
                    <a:pt x="22680" y="3612"/>
                  </a:lnTo>
                  <a:lnTo>
                    <a:pt x="22596" y="3528"/>
                  </a:lnTo>
                  <a:lnTo>
                    <a:pt x="22428" y="3360"/>
                  </a:lnTo>
                  <a:lnTo>
                    <a:pt x="22344" y="3192"/>
                  </a:lnTo>
                  <a:lnTo>
                    <a:pt x="22176" y="3108"/>
                  </a:lnTo>
                  <a:lnTo>
                    <a:pt x="22008" y="2940"/>
                  </a:lnTo>
                  <a:lnTo>
                    <a:pt x="21924" y="2856"/>
                  </a:lnTo>
                  <a:lnTo>
                    <a:pt x="21756" y="2688"/>
                  </a:lnTo>
                  <a:lnTo>
                    <a:pt x="21588" y="2604"/>
                  </a:lnTo>
                  <a:lnTo>
                    <a:pt x="21504" y="2436"/>
                  </a:lnTo>
                  <a:lnTo>
                    <a:pt x="21336" y="2352"/>
                  </a:lnTo>
                  <a:lnTo>
                    <a:pt x="21168" y="2268"/>
                  </a:lnTo>
                  <a:lnTo>
                    <a:pt x="21000" y="2100"/>
                  </a:lnTo>
                  <a:lnTo>
                    <a:pt x="20916" y="2016"/>
                  </a:lnTo>
                  <a:lnTo>
                    <a:pt x="20748" y="1932"/>
                  </a:lnTo>
                  <a:lnTo>
                    <a:pt x="20580" y="1764"/>
                  </a:lnTo>
                  <a:lnTo>
                    <a:pt x="20412" y="1680"/>
                  </a:lnTo>
                  <a:lnTo>
                    <a:pt x="20244" y="1596"/>
                  </a:lnTo>
                  <a:lnTo>
                    <a:pt x="20076" y="1512"/>
                  </a:lnTo>
                  <a:lnTo>
                    <a:pt x="19908" y="1428"/>
                  </a:lnTo>
                  <a:lnTo>
                    <a:pt x="19740" y="1344"/>
                  </a:lnTo>
                  <a:lnTo>
                    <a:pt x="19572" y="1260"/>
                  </a:lnTo>
                  <a:lnTo>
                    <a:pt x="19404" y="1176"/>
                  </a:lnTo>
                  <a:lnTo>
                    <a:pt x="19236" y="1092"/>
                  </a:lnTo>
                  <a:lnTo>
                    <a:pt x="19068" y="1008"/>
                  </a:lnTo>
                  <a:lnTo>
                    <a:pt x="18900" y="924"/>
                  </a:lnTo>
                  <a:lnTo>
                    <a:pt x="18732" y="840"/>
                  </a:lnTo>
                  <a:lnTo>
                    <a:pt x="18564" y="756"/>
                  </a:lnTo>
                  <a:lnTo>
                    <a:pt x="18396" y="672"/>
                  </a:lnTo>
                  <a:lnTo>
                    <a:pt x="18144" y="588"/>
                  </a:lnTo>
                  <a:lnTo>
                    <a:pt x="17976" y="588"/>
                  </a:lnTo>
                  <a:lnTo>
                    <a:pt x="17808" y="504"/>
                  </a:lnTo>
                  <a:lnTo>
                    <a:pt x="17640" y="420"/>
                  </a:lnTo>
                  <a:lnTo>
                    <a:pt x="17472" y="420"/>
                  </a:lnTo>
                  <a:lnTo>
                    <a:pt x="17220" y="336"/>
                  </a:lnTo>
                  <a:lnTo>
                    <a:pt x="17052" y="252"/>
                  </a:lnTo>
                  <a:lnTo>
                    <a:pt x="16884" y="252"/>
                  </a:lnTo>
                  <a:lnTo>
                    <a:pt x="16716" y="168"/>
                  </a:lnTo>
                  <a:lnTo>
                    <a:pt x="16296" y="168"/>
                  </a:lnTo>
                  <a:lnTo>
                    <a:pt x="16128" y="84"/>
                  </a:lnTo>
                  <a:lnTo>
                    <a:pt x="15708" y="84"/>
                  </a:lnTo>
                  <a:lnTo>
                    <a:pt x="154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7"/>
            <p:cNvSpPr/>
            <p:nvPr/>
          </p:nvSpPr>
          <p:spPr>
            <a:xfrm>
              <a:off x="456825" y="1335550"/>
              <a:ext cx="661475" cy="674075"/>
            </a:xfrm>
            <a:custGeom>
              <a:rect b="b" l="l" r="r" t="t"/>
              <a:pathLst>
                <a:path extrusionOk="0" h="26963" w="26459">
                  <a:moveTo>
                    <a:pt x="13607" y="5376"/>
                  </a:moveTo>
                  <a:lnTo>
                    <a:pt x="13691" y="5460"/>
                  </a:lnTo>
                  <a:lnTo>
                    <a:pt x="14363" y="5460"/>
                  </a:lnTo>
                  <a:lnTo>
                    <a:pt x="14447" y="5544"/>
                  </a:lnTo>
                  <a:lnTo>
                    <a:pt x="14783" y="5544"/>
                  </a:lnTo>
                  <a:lnTo>
                    <a:pt x="14951" y="5628"/>
                  </a:lnTo>
                  <a:lnTo>
                    <a:pt x="15119" y="5628"/>
                  </a:lnTo>
                  <a:lnTo>
                    <a:pt x="15203" y="5712"/>
                  </a:lnTo>
                  <a:lnTo>
                    <a:pt x="15371" y="5712"/>
                  </a:lnTo>
                  <a:lnTo>
                    <a:pt x="15455" y="5796"/>
                  </a:lnTo>
                  <a:lnTo>
                    <a:pt x="15623" y="5796"/>
                  </a:lnTo>
                  <a:lnTo>
                    <a:pt x="15791" y="5880"/>
                  </a:lnTo>
                  <a:lnTo>
                    <a:pt x="15875" y="5880"/>
                  </a:lnTo>
                  <a:lnTo>
                    <a:pt x="15959" y="5964"/>
                  </a:lnTo>
                  <a:lnTo>
                    <a:pt x="16043" y="5964"/>
                  </a:lnTo>
                  <a:lnTo>
                    <a:pt x="16127" y="6048"/>
                  </a:lnTo>
                  <a:lnTo>
                    <a:pt x="16295" y="6048"/>
                  </a:lnTo>
                  <a:lnTo>
                    <a:pt x="16379" y="6132"/>
                  </a:lnTo>
                  <a:lnTo>
                    <a:pt x="16463" y="6216"/>
                  </a:lnTo>
                  <a:lnTo>
                    <a:pt x="16547" y="6216"/>
                  </a:lnTo>
                  <a:lnTo>
                    <a:pt x="16631" y="6300"/>
                  </a:lnTo>
                  <a:lnTo>
                    <a:pt x="16715" y="6384"/>
                  </a:lnTo>
                  <a:lnTo>
                    <a:pt x="16883" y="6384"/>
                  </a:lnTo>
                  <a:lnTo>
                    <a:pt x="16967" y="6468"/>
                  </a:lnTo>
                  <a:lnTo>
                    <a:pt x="17051" y="6552"/>
                  </a:lnTo>
                  <a:lnTo>
                    <a:pt x="17135" y="6552"/>
                  </a:lnTo>
                  <a:lnTo>
                    <a:pt x="17219" y="6636"/>
                  </a:lnTo>
                  <a:lnTo>
                    <a:pt x="17303" y="6720"/>
                  </a:lnTo>
                  <a:lnTo>
                    <a:pt x="17387" y="6804"/>
                  </a:lnTo>
                  <a:lnTo>
                    <a:pt x="17471" y="6804"/>
                  </a:lnTo>
                  <a:lnTo>
                    <a:pt x="17555" y="6888"/>
                  </a:lnTo>
                  <a:lnTo>
                    <a:pt x="17639" y="6972"/>
                  </a:lnTo>
                  <a:lnTo>
                    <a:pt x="17723" y="7056"/>
                  </a:lnTo>
                  <a:lnTo>
                    <a:pt x="17807" y="7140"/>
                  </a:lnTo>
                  <a:lnTo>
                    <a:pt x="17891" y="7224"/>
                  </a:lnTo>
                  <a:lnTo>
                    <a:pt x="17975" y="7308"/>
                  </a:lnTo>
                  <a:lnTo>
                    <a:pt x="18059" y="7392"/>
                  </a:lnTo>
                  <a:lnTo>
                    <a:pt x="18143" y="7476"/>
                  </a:lnTo>
                  <a:lnTo>
                    <a:pt x="18227" y="7560"/>
                  </a:lnTo>
                  <a:lnTo>
                    <a:pt x="18311" y="7644"/>
                  </a:lnTo>
                  <a:lnTo>
                    <a:pt x="18395" y="7728"/>
                  </a:lnTo>
                  <a:lnTo>
                    <a:pt x="18479" y="7812"/>
                  </a:lnTo>
                  <a:lnTo>
                    <a:pt x="18563" y="7896"/>
                  </a:lnTo>
                  <a:lnTo>
                    <a:pt x="18647" y="7980"/>
                  </a:lnTo>
                  <a:lnTo>
                    <a:pt x="18647" y="8064"/>
                  </a:lnTo>
                  <a:lnTo>
                    <a:pt x="18731" y="8148"/>
                  </a:lnTo>
                  <a:lnTo>
                    <a:pt x="18815" y="8232"/>
                  </a:lnTo>
                  <a:lnTo>
                    <a:pt x="18899" y="8316"/>
                  </a:lnTo>
                  <a:lnTo>
                    <a:pt x="18983" y="8400"/>
                  </a:lnTo>
                  <a:lnTo>
                    <a:pt x="18983" y="8484"/>
                  </a:lnTo>
                  <a:lnTo>
                    <a:pt x="19067" y="8652"/>
                  </a:lnTo>
                  <a:lnTo>
                    <a:pt x="19151" y="8736"/>
                  </a:lnTo>
                  <a:lnTo>
                    <a:pt x="19235" y="8820"/>
                  </a:lnTo>
                  <a:lnTo>
                    <a:pt x="19235" y="8904"/>
                  </a:lnTo>
                  <a:lnTo>
                    <a:pt x="19319" y="9072"/>
                  </a:lnTo>
                  <a:lnTo>
                    <a:pt x="19403" y="9156"/>
                  </a:lnTo>
                  <a:lnTo>
                    <a:pt x="19403" y="9240"/>
                  </a:lnTo>
                  <a:lnTo>
                    <a:pt x="19487" y="9408"/>
                  </a:lnTo>
                  <a:lnTo>
                    <a:pt x="19571" y="9492"/>
                  </a:lnTo>
                  <a:lnTo>
                    <a:pt x="19571" y="9576"/>
                  </a:lnTo>
                  <a:lnTo>
                    <a:pt x="19655" y="9744"/>
                  </a:lnTo>
                  <a:lnTo>
                    <a:pt x="19655" y="9828"/>
                  </a:lnTo>
                  <a:lnTo>
                    <a:pt x="19739" y="9912"/>
                  </a:lnTo>
                  <a:lnTo>
                    <a:pt x="19823" y="10080"/>
                  </a:lnTo>
                  <a:lnTo>
                    <a:pt x="19823" y="10164"/>
                  </a:lnTo>
                  <a:lnTo>
                    <a:pt x="19907" y="10332"/>
                  </a:lnTo>
                  <a:lnTo>
                    <a:pt x="19907" y="10416"/>
                  </a:lnTo>
                  <a:lnTo>
                    <a:pt x="19991" y="10584"/>
                  </a:lnTo>
                  <a:lnTo>
                    <a:pt x="19991" y="10668"/>
                  </a:lnTo>
                  <a:lnTo>
                    <a:pt x="19991" y="10836"/>
                  </a:lnTo>
                  <a:lnTo>
                    <a:pt x="20075" y="10920"/>
                  </a:lnTo>
                  <a:lnTo>
                    <a:pt x="20075" y="11088"/>
                  </a:lnTo>
                  <a:lnTo>
                    <a:pt x="20159" y="11172"/>
                  </a:lnTo>
                  <a:lnTo>
                    <a:pt x="20159" y="11340"/>
                  </a:lnTo>
                  <a:lnTo>
                    <a:pt x="20159" y="11508"/>
                  </a:lnTo>
                  <a:lnTo>
                    <a:pt x="20243" y="11592"/>
                  </a:lnTo>
                  <a:lnTo>
                    <a:pt x="20243" y="11760"/>
                  </a:lnTo>
                  <a:lnTo>
                    <a:pt x="20243" y="11844"/>
                  </a:lnTo>
                  <a:lnTo>
                    <a:pt x="20243" y="12012"/>
                  </a:lnTo>
                  <a:lnTo>
                    <a:pt x="20327" y="12180"/>
                  </a:lnTo>
                  <a:lnTo>
                    <a:pt x="20327" y="12348"/>
                  </a:lnTo>
                  <a:lnTo>
                    <a:pt x="20327" y="12432"/>
                  </a:lnTo>
                  <a:lnTo>
                    <a:pt x="20327" y="12600"/>
                  </a:lnTo>
                  <a:lnTo>
                    <a:pt x="20327" y="12768"/>
                  </a:lnTo>
                  <a:lnTo>
                    <a:pt x="20327" y="12936"/>
                  </a:lnTo>
                  <a:lnTo>
                    <a:pt x="20327" y="13020"/>
                  </a:lnTo>
                  <a:lnTo>
                    <a:pt x="20327" y="13188"/>
                  </a:lnTo>
                  <a:lnTo>
                    <a:pt x="20327" y="13356"/>
                  </a:lnTo>
                  <a:lnTo>
                    <a:pt x="20327" y="13524"/>
                  </a:lnTo>
                  <a:lnTo>
                    <a:pt x="20327" y="13692"/>
                  </a:lnTo>
                  <a:lnTo>
                    <a:pt x="20327" y="13776"/>
                  </a:lnTo>
                  <a:lnTo>
                    <a:pt x="20327" y="13944"/>
                  </a:lnTo>
                  <a:lnTo>
                    <a:pt x="20327" y="14112"/>
                  </a:lnTo>
                  <a:lnTo>
                    <a:pt x="20327" y="14279"/>
                  </a:lnTo>
                  <a:lnTo>
                    <a:pt x="20327" y="14447"/>
                  </a:lnTo>
                  <a:lnTo>
                    <a:pt x="20327" y="14531"/>
                  </a:lnTo>
                  <a:lnTo>
                    <a:pt x="20327" y="14699"/>
                  </a:lnTo>
                  <a:lnTo>
                    <a:pt x="20327" y="14867"/>
                  </a:lnTo>
                  <a:lnTo>
                    <a:pt x="20243" y="14951"/>
                  </a:lnTo>
                  <a:lnTo>
                    <a:pt x="20243" y="15119"/>
                  </a:lnTo>
                  <a:lnTo>
                    <a:pt x="20243" y="15287"/>
                  </a:lnTo>
                  <a:lnTo>
                    <a:pt x="20243" y="15371"/>
                  </a:lnTo>
                  <a:lnTo>
                    <a:pt x="20159" y="15539"/>
                  </a:lnTo>
                  <a:lnTo>
                    <a:pt x="20159" y="15707"/>
                  </a:lnTo>
                  <a:lnTo>
                    <a:pt x="20159" y="15791"/>
                  </a:lnTo>
                  <a:lnTo>
                    <a:pt x="20075" y="15959"/>
                  </a:lnTo>
                  <a:lnTo>
                    <a:pt x="20075" y="16043"/>
                  </a:lnTo>
                  <a:lnTo>
                    <a:pt x="19991" y="16211"/>
                  </a:lnTo>
                  <a:lnTo>
                    <a:pt x="19991" y="16295"/>
                  </a:lnTo>
                  <a:lnTo>
                    <a:pt x="19991" y="16463"/>
                  </a:lnTo>
                  <a:lnTo>
                    <a:pt x="19907" y="16547"/>
                  </a:lnTo>
                  <a:lnTo>
                    <a:pt x="19907" y="16715"/>
                  </a:lnTo>
                  <a:lnTo>
                    <a:pt x="19823" y="16799"/>
                  </a:lnTo>
                  <a:lnTo>
                    <a:pt x="19823" y="16967"/>
                  </a:lnTo>
                  <a:lnTo>
                    <a:pt x="19739" y="17051"/>
                  </a:lnTo>
                  <a:lnTo>
                    <a:pt x="19655" y="17219"/>
                  </a:lnTo>
                  <a:lnTo>
                    <a:pt x="19655" y="17303"/>
                  </a:lnTo>
                  <a:lnTo>
                    <a:pt x="19571" y="17387"/>
                  </a:lnTo>
                  <a:lnTo>
                    <a:pt x="19571" y="17555"/>
                  </a:lnTo>
                  <a:lnTo>
                    <a:pt x="19487" y="17639"/>
                  </a:lnTo>
                  <a:lnTo>
                    <a:pt x="19403" y="17723"/>
                  </a:lnTo>
                  <a:lnTo>
                    <a:pt x="19403" y="17891"/>
                  </a:lnTo>
                  <a:lnTo>
                    <a:pt x="19319" y="17975"/>
                  </a:lnTo>
                  <a:lnTo>
                    <a:pt x="19235" y="18059"/>
                  </a:lnTo>
                  <a:lnTo>
                    <a:pt x="19235" y="18143"/>
                  </a:lnTo>
                  <a:lnTo>
                    <a:pt x="19151" y="18311"/>
                  </a:lnTo>
                  <a:lnTo>
                    <a:pt x="19067" y="18395"/>
                  </a:lnTo>
                  <a:lnTo>
                    <a:pt x="18983" y="18479"/>
                  </a:lnTo>
                  <a:lnTo>
                    <a:pt x="18983" y="18563"/>
                  </a:lnTo>
                  <a:lnTo>
                    <a:pt x="18899" y="18647"/>
                  </a:lnTo>
                  <a:lnTo>
                    <a:pt x="18815" y="18815"/>
                  </a:lnTo>
                  <a:lnTo>
                    <a:pt x="18731" y="18899"/>
                  </a:lnTo>
                  <a:lnTo>
                    <a:pt x="18647" y="18983"/>
                  </a:lnTo>
                  <a:lnTo>
                    <a:pt x="18647" y="19067"/>
                  </a:lnTo>
                  <a:lnTo>
                    <a:pt x="18563" y="19151"/>
                  </a:lnTo>
                  <a:lnTo>
                    <a:pt x="18479" y="19235"/>
                  </a:lnTo>
                  <a:lnTo>
                    <a:pt x="18395" y="19319"/>
                  </a:lnTo>
                  <a:lnTo>
                    <a:pt x="18311" y="19403"/>
                  </a:lnTo>
                  <a:lnTo>
                    <a:pt x="18227" y="19487"/>
                  </a:lnTo>
                  <a:lnTo>
                    <a:pt x="18143" y="19571"/>
                  </a:lnTo>
                  <a:lnTo>
                    <a:pt x="18059" y="19655"/>
                  </a:lnTo>
                  <a:lnTo>
                    <a:pt x="17975" y="19739"/>
                  </a:lnTo>
                  <a:lnTo>
                    <a:pt x="17891" y="19823"/>
                  </a:lnTo>
                  <a:lnTo>
                    <a:pt x="17807" y="19907"/>
                  </a:lnTo>
                  <a:lnTo>
                    <a:pt x="17723" y="19991"/>
                  </a:lnTo>
                  <a:lnTo>
                    <a:pt x="17639" y="19991"/>
                  </a:lnTo>
                  <a:lnTo>
                    <a:pt x="17555" y="20075"/>
                  </a:lnTo>
                  <a:lnTo>
                    <a:pt x="17471" y="20159"/>
                  </a:lnTo>
                  <a:lnTo>
                    <a:pt x="17387" y="20243"/>
                  </a:lnTo>
                  <a:lnTo>
                    <a:pt x="17303" y="20327"/>
                  </a:lnTo>
                  <a:lnTo>
                    <a:pt x="17219" y="20327"/>
                  </a:lnTo>
                  <a:lnTo>
                    <a:pt x="17135" y="20411"/>
                  </a:lnTo>
                  <a:lnTo>
                    <a:pt x="17051" y="20495"/>
                  </a:lnTo>
                  <a:lnTo>
                    <a:pt x="16967" y="20579"/>
                  </a:lnTo>
                  <a:lnTo>
                    <a:pt x="16883" y="20579"/>
                  </a:lnTo>
                  <a:lnTo>
                    <a:pt x="16715" y="20663"/>
                  </a:lnTo>
                  <a:lnTo>
                    <a:pt x="16631" y="20747"/>
                  </a:lnTo>
                  <a:lnTo>
                    <a:pt x="16547" y="20747"/>
                  </a:lnTo>
                  <a:lnTo>
                    <a:pt x="16463" y="20831"/>
                  </a:lnTo>
                  <a:lnTo>
                    <a:pt x="16379" y="20915"/>
                  </a:lnTo>
                  <a:lnTo>
                    <a:pt x="16295" y="20915"/>
                  </a:lnTo>
                  <a:lnTo>
                    <a:pt x="16127" y="20999"/>
                  </a:lnTo>
                  <a:lnTo>
                    <a:pt x="16043" y="20999"/>
                  </a:lnTo>
                  <a:lnTo>
                    <a:pt x="15959" y="21083"/>
                  </a:lnTo>
                  <a:lnTo>
                    <a:pt x="15875" y="21083"/>
                  </a:lnTo>
                  <a:lnTo>
                    <a:pt x="15791" y="21167"/>
                  </a:lnTo>
                  <a:lnTo>
                    <a:pt x="15623" y="21167"/>
                  </a:lnTo>
                  <a:lnTo>
                    <a:pt x="15539" y="21251"/>
                  </a:lnTo>
                  <a:lnTo>
                    <a:pt x="15371" y="21251"/>
                  </a:lnTo>
                  <a:lnTo>
                    <a:pt x="15203" y="21335"/>
                  </a:lnTo>
                  <a:lnTo>
                    <a:pt x="15119" y="21335"/>
                  </a:lnTo>
                  <a:lnTo>
                    <a:pt x="15035" y="21419"/>
                  </a:lnTo>
                  <a:lnTo>
                    <a:pt x="14699" y="21419"/>
                  </a:lnTo>
                  <a:lnTo>
                    <a:pt x="14615" y="21503"/>
                  </a:lnTo>
                  <a:lnTo>
                    <a:pt x="14111" y="21503"/>
                  </a:lnTo>
                  <a:lnTo>
                    <a:pt x="14027" y="21587"/>
                  </a:lnTo>
                  <a:lnTo>
                    <a:pt x="12431" y="21587"/>
                  </a:lnTo>
                  <a:lnTo>
                    <a:pt x="12347" y="21503"/>
                  </a:lnTo>
                  <a:lnTo>
                    <a:pt x="11927" y="21503"/>
                  </a:lnTo>
                  <a:lnTo>
                    <a:pt x="11759" y="21419"/>
                  </a:lnTo>
                  <a:lnTo>
                    <a:pt x="11591" y="21419"/>
                  </a:lnTo>
                  <a:lnTo>
                    <a:pt x="11507" y="21335"/>
                  </a:lnTo>
                  <a:lnTo>
                    <a:pt x="11255" y="21335"/>
                  </a:lnTo>
                  <a:lnTo>
                    <a:pt x="11171" y="21251"/>
                  </a:lnTo>
                  <a:lnTo>
                    <a:pt x="10919" y="21251"/>
                  </a:lnTo>
                  <a:lnTo>
                    <a:pt x="10835" y="21167"/>
                  </a:lnTo>
                  <a:lnTo>
                    <a:pt x="10751" y="21167"/>
                  </a:lnTo>
                  <a:lnTo>
                    <a:pt x="10667" y="21083"/>
                  </a:lnTo>
                  <a:lnTo>
                    <a:pt x="10499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9996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408" y="20411"/>
                  </a:lnTo>
                  <a:lnTo>
                    <a:pt x="9240" y="20327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19991"/>
                  </a:lnTo>
                  <a:lnTo>
                    <a:pt x="8736" y="19907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232" y="19403"/>
                  </a:lnTo>
                  <a:lnTo>
                    <a:pt x="8148" y="19319"/>
                  </a:lnTo>
                  <a:lnTo>
                    <a:pt x="8064" y="19235"/>
                  </a:lnTo>
                  <a:lnTo>
                    <a:pt x="7980" y="19151"/>
                  </a:lnTo>
                  <a:lnTo>
                    <a:pt x="7896" y="19067"/>
                  </a:lnTo>
                  <a:lnTo>
                    <a:pt x="7812" y="18983"/>
                  </a:lnTo>
                  <a:lnTo>
                    <a:pt x="7728" y="18815"/>
                  </a:lnTo>
                  <a:lnTo>
                    <a:pt x="7644" y="18731"/>
                  </a:lnTo>
                  <a:lnTo>
                    <a:pt x="7644" y="18647"/>
                  </a:lnTo>
                  <a:lnTo>
                    <a:pt x="7560" y="18563"/>
                  </a:lnTo>
                  <a:lnTo>
                    <a:pt x="7476" y="18479"/>
                  </a:lnTo>
                  <a:lnTo>
                    <a:pt x="7392" y="18395"/>
                  </a:lnTo>
                  <a:lnTo>
                    <a:pt x="7392" y="18227"/>
                  </a:lnTo>
                  <a:lnTo>
                    <a:pt x="7308" y="18143"/>
                  </a:lnTo>
                  <a:lnTo>
                    <a:pt x="7224" y="18059"/>
                  </a:lnTo>
                  <a:lnTo>
                    <a:pt x="7140" y="17975"/>
                  </a:lnTo>
                  <a:lnTo>
                    <a:pt x="7140" y="17807"/>
                  </a:lnTo>
                  <a:lnTo>
                    <a:pt x="7056" y="17723"/>
                  </a:lnTo>
                  <a:lnTo>
                    <a:pt x="7056" y="17639"/>
                  </a:lnTo>
                  <a:lnTo>
                    <a:pt x="6972" y="17471"/>
                  </a:lnTo>
                  <a:lnTo>
                    <a:pt x="6888" y="17387"/>
                  </a:lnTo>
                  <a:lnTo>
                    <a:pt x="6888" y="17303"/>
                  </a:lnTo>
                  <a:lnTo>
                    <a:pt x="6804" y="17135"/>
                  </a:lnTo>
                  <a:lnTo>
                    <a:pt x="6804" y="17051"/>
                  </a:lnTo>
                  <a:lnTo>
                    <a:pt x="6720" y="16967"/>
                  </a:lnTo>
                  <a:lnTo>
                    <a:pt x="6720" y="16799"/>
                  </a:lnTo>
                  <a:lnTo>
                    <a:pt x="6636" y="16715"/>
                  </a:lnTo>
                  <a:lnTo>
                    <a:pt x="6636" y="16547"/>
                  </a:lnTo>
                  <a:lnTo>
                    <a:pt x="6552" y="16463"/>
                  </a:lnTo>
                  <a:lnTo>
                    <a:pt x="6552" y="16295"/>
                  </a:lnTo>
                  <a:lnTo>
                    <a:pt x="6468" y="16211"/>
                  </a:lnTo>
                  <a:lnTo>
                    <a:pt x="6468" y="16043"/>
                  </a:lnTo>
                  <a:lnTo>
                    <a:pt x="6384" y="15959"/>
                  </a:lnTo>
                  <a:lnTo>
                    <a:pt x="6384" y="15791"/>
                  </a:lnTo>
                  <a:lnTo>
                    <a:pt x="6384" y="15623"/>
                  </a:lnTo>
                  <a:lnTo>
                    <a:pt x="6300" y="15539"/>
                  </a:lnTo>
                  <a:lnTo>
                    <a:pt x="6300" y="15371"/>
                  </a:lnTo>
                  <a:lnTo>
                    <a:pt x="6300" y="15287"/>
                  </a:lnTo>
                  <a:lnTo>
                    <a:pt x="6300" y="15119"/>
                  </a:lnTo>
                  <a:lnTo>
                    <a:pt x="6216" y="14951"/>
                  </a:lnTo>
                  <a:lnTo>
                    <a:pt x="6216" y="14867"/>
                  </a:lnTo>
                  <a:lnTo>
                    <a:pt x="6216" y="14699"/>
                  </a:lnTo>
                  <a:lnTo>
                    <a:pt x="6216" y="14531"/>
                  </a:lnTo>
                  <a:lnTo>
                    <a:pt x="6216" y="14363"/>
                  </a:lnTo>
                  <a:lnTo>
                    <a:pt x="6216" y="14279"/>
                  </a:lnTo>
                  <a:lnTo>
                    <a:pt x="6132" y="14112"/>
                  </a:lnTo>
                  <a:lnTo>
                    <a:pt x="6132" y="13944"/>
                  </a:lnTo>
                  <a:lnTo>
                    <a:pt x="6132" y="13776"/>
                  </a:lnTo>
                  <a:lnTo>
                    <a:pt x="6132" y="13692"/>
                  </a:lnTo>
                  <a:lnTo>
                    <a:pt x="6132" y="13524"/>
                  </a:lnTo>
                  <a:lnTo>
                    <a:pt x="6132" y="13356"/>
                  </a:lnTo>
                  <a:lnTo>
                    <a:pt x="6132" y="13188"/>
                  </a:lnTo>
                  <a:lnTo>
                    <a:pt x="6132" y="13020"/>
                  </a:lnTo>
                  <a:lnTo>
                    <a:pt x="6132" y="12936"/>
                  </a:lnTo>
                  <a:lnTo>
                    <a:pt x="6216" y="12768"/>
                  </a:lnTo>
                  <a:lnTo>
                    <a:pt x="6216" y="12600"/>
                  </a:lnTo>
                  <a:lnTo>
                    <a:pt x="6216" y="12432"/>
                  </a:lnTo>
                  <a:lnTo>
                    <a:pt x="6216" y="12348"/>
                  </a:lnTo>
                  <a:lnTo>
                    <a:pt x="6216" y="12180"/>
                  </a:lnTo>
                  <a:lnTo>
                    <a:pt x="6216" y="12012"/>
                  </a:lnTo>
                  <a:lnTo>
                    <a:pt x="6300" y="11928"/>
                  </a:lnTo>
                  <a:lnTo>
                    <a:pt x="6300" y="11760"/>
                  </a:lnTo>
                  <a:lnTo>
                    <a:pt x="6300" y="11592"/>
                  </a:lnTo>
                  <a:lnTo>
                    <a:pt x="6300" y="11508"/>
                  </a:lnTo>
                  <a:lnTo>
                    <a:pt x="6384" y="11340"/>
                  </a:lnTo>
                  <a:lnTo>
                    <a:pt x="6384" y="11256"/>
                  </a:lnTo>
                  <a:lnTo>
                    <a:pt x="6384" y="11088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552" y="10668"/>
                  </a:lnTo>
                  <a:lnTo>
                    <a:pt x="6552" y="10584"/>
                  </a:lnTo>
                  <a:lnTo>
                    <a:pt x="6636" y="10416"/>
                  </a:lnTo>
                  <a:lnTo>
                    <a:pt x="6636" y="10332"/>
                  </a:lnTo>
                  <a:lnTo>
                    <a:pt x="6720" y="10164"/>
                  </a:lnTo>
                  <a:lnTo>
                    <a:pt x="6720" y="10080"/>
                  </a:lnTo>
                  <a:lnTo>
                    <a:pt x="6804" y="9996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408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140" y="9072"/>
                  </a:lnTo>
                  <a:lnTo>
                    <a:pt x="7224" y="8988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652"/>
                  </a:lnTo>
                  <a:lnTo>
                    <a:pt x="7476" y="8568"/>
                  </a:lnTo>
                  <a:lnTo>
                    <a:pt x="7560" y="8484"/>
                  </a:lnTo>
                  <a:lnTo>
                    <a:pt x="7644" y="8316"/>
                  </a:lnTo>
                  <a:lnTo>
                    <a:pt x="7644" y="8232"/>
                  </a:lnTo>
                  <a:lnTo>
                    <a:pt x="7728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148" y="7644"/>
                  </a:lnTo>
                  <a:lnTo>
                    <a:pt x="8232" y="7560"/>
                  </a:lnTo>
                  <a:lnTo>
                    <a:pt x="8316" y="7476"/>
                  </a:lnTo>
                  <a:lnTo>
                    <a:pt x="8400" y="7392"/>
                  </a:lnTo>
                  <a:lnTo>
                    <a:pt x="8484" y="7308"/>
                  </a:lnTo>
                  <a:lnTo>
                    <a:pt x="8568" y="7224"/>
                  </a:lnTo>
                  <a:lnTo>
                    <a:pt x="8652" y="7140"/>
                  </a:lnTo>
                  <a:lnTo>
                    <a:pt x="8736" y="7056"/>
                  </a:lnTo>
                  <a:lnTo>
                    <a:pt x="8820" y="6972"/>
                  </a:lnTo>
                  <a:lnTo>
                    <a:pt x="8904" y="6888"/>
                  </a:lnTo>
                  <a:lnTo>
                    <a:pt x="8988" y="6888"/>
                  </a:lnTo>
                  <a:lnTo>
                    <a:pt x="9072" y="6804"/>
                  </a:lnTo>
                  <a:lnTo>
                    <a:pt x="9156" y="6720"/>
                  </a:lnTo>
                  <a:lnTo>
                    <a:pt x="9240" y="6636"/>
                  </a:lnTo>
                  <a:lnTo>
                    <a:pt x="9324" y="6552"/>
                  </a:lnTo>
                  <a:lnTo>
                    <a:pt x="9492" y="6552"/>
                  </a:lnTo>
                  <a:lnTo>
                    <a:pt x="9576" y="6468"/>
                  </a:lnTo>
                  <a:lnTo>
                    <a:pt x="9660" y="6384"/>
                  </a:lnTo>
                  <a:lnTo>
                    <a:pt x="9744" y="6384"/>
                  </a:lnTo>
                  <a:lnTo>
                    <a:pt x="9828" y="6300"/>
                  </a:lnTo>
                  <a:lnTo>
                    <a:pt x="9912" y="6216"/>
                  </a:lnTo>
                  <a:lnTo>
                    <a:pt x="9996" y="6216"/>
                  </a:lnTo>
                  <a:lnTo>
                    <a:pt x="10080" y="6132"/>
                  </a:lnTo>
                  <a:lnTo>
                    <a:pt x="10248" y="6132"/>
                  </a:lnTo>
                  <a:lnTo>
                    <a:pt x="10332" y="6048"/>
                  </a:lnTo>
                  <a:lnTo>
                    <a:pt x="10416" y="5964"/>
                  </a:lnTo>
                  <a:lnTo>
                    <a:pt x="10499" y="5964"/>
                  </a:lnTo>
                  <a:lnTo>
                    <a:pt x="10583" y="5880"/>
                  </a:lnTo>
                  <a:lnTo>
                    <a:pt x="10751" y="5880"/>
                  </a:lnTo>
                  <a:lnTo>
                    <a:pt x="10835" y="5796"/>
                  </a:lnTo>
                  <a:lnTo>
                    <a:pt x="11003" y="5796"/>
                  </a:lnTo>
                  <a:lnTo>
                    <a:pt x="11171" y="5712"/>
                  </a:lnTo>
                  <a:lnTo>
                    <a:pt x="11255" y="5712"/>
                  </a:lnTo>
                  <a:lnTo>
                    <a:pt x="11339" y="5628"/>
                  </a:lnTo>
                  <a:lnTo>
                    <a:pt x="11591" y="5628"/>
                  </a:lnTo>
                  <a:lnTo>
                    <a:pt x="11675" y="5544"/>
                  </a:lnTo>
                  <a:lnTo>
                    <a:pt x="12011" y="5544"/>
                  </a:lnTo>
                  <a:lnTo>
                    <a:pt x="12095" y="5460"/>
                  </a:lnTo>
                  <a:lnTo>
                    <a:pt x="12767" y="5460"/>
                  </a:lnTo>
                  <a:lnTo>
                    <a:pt x="12851" y="5376"/>
                  </a:lnTo>
                  <a:close/>
                  <a:moveTo>
                    <a:pt x="13019" y="0"/>
                  </a:moveTo>
                  <a:lnTo>
                    <a:pt x="12767" y="84"/>
                  </a:lnTo>
                  <a:lnTo>
                    <a:pt x="11591" y="84"/>
                  </a:lnTo>
                  <a:lnTo>
                    <a:pt x="11423" y="168"/>
                  </a:lnTo>
                  <a:lnTo>
                    <a:pt x="10919" y="168"/>
                  </a:lnTo>
                  <a:lnTo>
                    <a:pt x="10751" y="252"/>
                  </a:lnTo>
                  <a:lnTo>
                    <a:pt x="10499" y="252"/>
                  </a:lnTo>
                  <a:lnTo>
                    <a:pt x="10332" y="336"/>
                  </a:lnTo>
                  <a:lnTo>
                    <a:pt x="10080" y="336"/>
                  </a:lnTo>
                  <a:lnTo>
                    <a:pt x="9912" y="420"/>
                  </a:lnTo>
                  <a:lnTo>
                    <a:pt x="9660" y="504"/>
                  </a:lnTo>
                  <a:lnTo>
                    <a:pt x="9492" y="504"/>
                  </a:lnTo>
                  <a:lnTo>
                    <a:pt x="9240" y="588"/>
                  </a:lnTo>
                  <a:lnTo>
                    <a:pt x="9072" y="672"/>
                  </a:lnTo>
                  <a:lnTo>
                    <a:pt x="8820" y="672"/>
                  </a:lnTo>
                  <a:lnTo>
                    <a:pt x="8652" y="756"/>
                  </a:lnTo>
                  <a:lnTo>
                    <a:pt x="8400" y="840"/>
                  </a:lnTo>
                  <a:lnTo>
                    <a:pt x="8232" y="924"/>
                  </a:lnTo>
                  <a:lnTo>
                    <a:pt x="8064" y="1008"/>
                  </a:lnTo>
                  <a:lnTo>
                    <a:pt x="7812" y="1092"/>
                  </a:lnTo>
                  <a:lnTo>
                    <a:pt x="7644" y="1176"/>
                  </a:lnTo>
                  <a:lnTo>
                    <a:pt x="7476" y="1260"/>
                  </a:lnTo>
                  <a:lnTo>
                    <a:pt x="7308" y="1344"/>
                  </a:lnTo>
                  <a:lnTo>
                    <a:pt x="7056" y="1428"/>
                  </a:lnTo>
                  <a:lnTo>
                    <a:pt x="6888" y="1512"/>
                  </a:lnTo>
                  <a:lnTo>
                    <a:pt x="6720" y="1596"/>
                  </a:lnTo>
                  <a:lnTo>
                    <a:pt x="6552" y="1680"/>
                  </a:lnTo>
                  <a:lnTo>
                    <a:pt x="6384" y="1848"/>
                  </a:lnTo>
                  <a:lnTo>
                    <a:pt x="6216" y="1932"/>
                  </a:lnTo>
                  <a:lnTo>
                    <a:pt x="6048" y="2016"/>
                  </a:lnTo>
                  <a:lnTo>
                    <a:pt x="5880" y="2100"/>
                  </a:lnTo>
                  <a:lnTo>
                    <a:pt x="5712" y="2268"/>
                  </a:lnTo>
                  <a:lnTo>
                    <a:pt x="5544" y="2352"/>
                  </a:lnTo>
                  <a:lnTo>
                    <a:pt x="5376" y="2436"/>
                  </a:lnTo>
                  <a:lnTo>
                    <a:pt x="5208" y="2604"/>
                  </a:lnTo>
                  <a:lnTo>
                    <a:pt x="5040" y="2688"/>
                  </a:lnTo>
                  <a:lnTo>
                    <a:pt x="4872" y="2856"/>
                  </a:lnTo>
                  <a:lnTo>
                    <a:pt x="4704" y="2940"/>
                  </a:lnTo>
                  <a:lnTo>
                    <a:pt x="4536" y="3108"/>
                  </a:lnTo>
                  <a:lnTo>
                    <a:pt x="4368" y="3192"/>
                  </a:lnTo>
                  <a:lnTo>
                    <a:pt x="4284" y="3360"/>
                  </a:lnTo>
                  <a:lnTo>
                    <a:pt x="4116" y="3528"/>
                  </a:lnTo>
                  <a:lnTo>
                    <a:pt x="3948" y="3612"/>
                  </a:lnTo>
                  <a:lnTo>
                    <a:pt x="3864" y="3780"/>
                  </a:lnTo>
                  <a:lnTo>
                    <a:pt x="3696" y="3948"/>
                  </a:lnTo>
                  <a:lnTo>
                    <a:pt x="3528" y="4032"/>
                  </a:lnTo>
                  <a:lnTo>
                    <a:pt x="3444" y="4200"/>
                  </a:lnTo>
                  <a:lnTo>
                    <a:pt x="3276" y="4368"/>
                  </a:lnTo>
                  <a:lnTo>
                    <a:pt x="3108" y="4536"/>
                  </a:lnTo>
                  <a:lnTo>
                    <a:pt x="3024" y="4704"/>
                  </a:lnTo>
                  <a:lnTo>
                    <a:pt x="2856" y="4872"/>
                  </a:lnTo>
                  <a:lnTo>
                    <a:pt x="2772" y="4956"/>
                  </a:lnTo>
                  <a:lnTo>
                    <a:pt x="2688" y="5124"/>
                  </a:lnTo>
                  <a:lnTo>
                    <a:pt x="2520" y="5292"/>
                  </a:lnTo>
                  <a:lnTo>
                    <a:pt x="2436" y="5460"/>
                  </a:lnTo>
                  <a:lnTo>
                    <a:pt x="2268" y="5628"/>
                  </a:lnTo>
                  <a:lnTo>
                    <a:pt x="2184" y="5796"/>
                  </a:lnTo>
                  <a:lnTo>
                    <a:pt x="2100" y="5964"/>
                  </a:lnTo>
                  <a:lnTo>
                    <a:pt x="2016" y="6132"/>
                  </a:lnTo>
                  <a:lnTo>
                    <a:pt x="1848" y="6384"/>
                  </a:lnTo>
                  <a:lnTo>
                    <a:pt x="1764" y="6552"/>
                  </a:lnTo>
                  <a:lnTo>
                    <a:pt x="1680" y="6720"/>
                  </a:lnTo>
                  <a:lnTo>
                    <a:pt x="1596" y="6888"/>
                  </a:lnTo>
                  <a:lnTo>
                    <a:pt x="1512" y="7056"/>
                  </a:lnTo>
                  <a:lnTo>
                    <a:pt x="1428" y="7224"/>
                  </a:lnTo>
                  <a:lnTo>
                    <a:pt x="1344" y="7476"/>
                  </a:lnTo>
                  <a:lnTo>
                    <a:pt x="1260" y="7644"/>
                  </a:lnTo>
                  <a:lnTo>
                    <a:pt x="1176" y="7812"/>
                  </a:lnTo>
                  <a:lnTo>
                    <a:pt x="1092" y="7980"/>
                  </a:lnTo>
                  <a:lnTo>
                    <a:pt x="1008" y="8232"/>
                  </a:lnTo>
                  <a:lnTo>
                    <a:pt x="924" y="8400"/>
                  </a:lnTo>
                  <a:lnTo>
                    <a:pt x="840" y="8568"/>
                  </a:lnTo>
                  <a:lnTo>
                    <a:pt x="756" y="8820"/>
                  </a:lnTo>
                  <a:lnTo>
                    <a:pt x="756" y="8988"/>
                  </a:lnTo>
                  <a:lnTo>
                    <a:pt x="672" y="9156"/>
                  </a:lnTo>
                  <a:lnTo>
                    <a:pt x="588" y="9408"/>
                  </a:lnTo>
                  <a:lnTo>
                    <a:pt x="504" y="9576"/>
                  </a:lnTo>
                  <a:lnTo>
                    <a:pt x="504" y="9828"/>
                  </a:lnTo>
                  <a:lnTo>
                    <a:pt x="420" y="9996"/>
                  </a:lnTo>
                  <a:lnTo>
                    <a:pt x="420" y="10248"/>
                  </a:lnTo>
                  <a:lnTo>
                    <a:pt x="336" y="10416"/>
                  </a:lnTo>
                  <a:lnTo>
                    <a:pt x="336" y="10668"/>
                  </a:lnTo>
                  <a:lnTo>
                    <a:pt x="252" y="10836"/>
                  </a:lnTo>
                  <a:lnTo>
                    <a:pt x="252" y="11088"/>
                  </a:lnTo>
                  <a:lnTo>
                    <a:pt x="168" y="11256"/>
                  </a:lnTo>
                  <a:lnTo>
                    <a:pt x="168" y="11508"/>
                  </a:lnTo>
                  <a:lnTo>
                    <a:pt x="168" y="11760"/>
                  </a:lnTo>
                  <a:lnTo>
                    <a:pt x="84" y="11928"/>
                  </a:lnTo>
                  <a:lnTo>
                    <a:pt x="84" y="12180"/>
                  </a:lnTo>
                  <a:lnTo>
                    <a:pt x="84" y="12348"/>
                  </a:lnTo>
                  <a:lnTo>
                    <a:pt x="84" y="12600"/>
                  </a:lnTo>
                  <a:lnTo>
                    <a:pt x="84" y="12852"/>
                  </a:lnTo>
                  <a:lnTo>
                    <a:pt x="84" y="13020"/>
                  </a:lnTo>
                  <a:lnTo>
                    <a:pt x="84" y="13272"/>
                  </a:lnTo>
                  <a:lnTo>
                    <a:pt x="0" y="13524"/>
                  </a:lnTo>
                  <a:lnTo>
                    <a:pt x="84" y="13692"/>
                  </a:lnTo>
                  <a:lnTo>
                    <a:pt x="84" y="13944"/>
                  </a:lnTo>
                  <a:lnTo>
                    <a:pt x="84" y="14195"/>
                  </a:lnTo>
                  <a:lnTo>
                    <a:pt x="84" y="14447"/>
                  </a:lnTo>
                  <a:lnTo>
                    <a:pt x="84" y="14615"/>
                  </a:lnTo>
                  <a:lnTo>
                    <a:pt x="84" y="14867"/>
                  </a:lnTo>
                  <a:lnTo>
                    <a:pt x="84" y="15035"/>
                  </a:lnTo>
                  <a:lnTo>
                    <a:pt x="168" y="15287"/>
                  </a:lnTo>
                  <a:lnTo>
                    <a:pt x="168" y="15539"/>
                  </a:lnTo>
                  <a:lnTo>
                    <a:pt x="168" y="15707"/>
                  </a:lnTo>
                  <a:lnTo>
                    <a:pt x="252" y="15959"/>
                  </a:lnTo>
                  <a:lnTo>
                    <a:pt x="252" y="16127"/>
                  </a:lnTo>
                  <a:lnTo>
                    <a:pt x="336" y="16379"/>
                  </a:lnTo>
                  <a:lnTo>
                    <a:pt x="336" y="16547"/>
                  </a:lnTo>
                  <a:lnTo>
                    <a:pt x="420" y="16799"/>
                  </a:lnTo>
                  <a:lnTo>
                    <a:pt x="420" y="16967"/>
                  </a:lnTo>
                  <a:lnTo>
                    <a:pt x="504" y="17219"/>
                  </a:lnTo>
                  <a:lnTo>
                    <a:pt x="504" y="17387"/>
                  </a:lnTo>
                  <a:lnTo>
                    <a:pt x="588" y="17639"/>
                  </a:lnTo>
                  <a:lnTo>
                    <a:pt x="672" y="17807"/>
                  </a:lnTo>
                  <a:lnTo>
                    <a:pt x="756" y="18059"/>
                  </a:lnTo>
                  <a:lnTo>
                    <a:pt x="756" y="18227"/>
                  </a:lnTo>
                  <a:lnTo>
                    <a:pt x="840" y="18395"/>
                  </a:lnTo>
                  <a:lnTo>
                    <a:pt x="924" y="18647"/>
                  </a:lnTo>
                  <a:lnTo>
                    <a:pt x="1008" y="18815"/>
                  </a:lnTo>
                  <a:lnTo>
                    <a:pt x="1092" y="18983"/>
                  </a:lnTo>
                  <a:lnTo>
                    <a:pt x="1176" y="19235"/>
                  </a:lnTo>
                  <a:lnTo>
                    <a:pt x="1260" y="19403"/>
                  </a:lnTo>
                  <a:lnTo>
                    <a:pt x="1344" y="19571"/>
                  </a:lnTo>
                  <a:lnTo>
                    <a:pt x="1428" y="19739"/>
                  </a:lnTo>
                  <a:lnTo>
                    <a:pt x="1512" y="19907"/>
                  </a:lnTo>
                  <a:lnTo>
                    <a:pt x="1596" y="20159"/>
                  </a:lnTo>
                  <a:lnTo>
                    <a:pt x="1680" y="20327"/>
                  </a:lnTo>
                  <a:lnTo>
                    <a:pt x="1764" y="20495"/>
                  </a:lnTo>
                  <a:lnTo>
                    <a:pt x="1848" y="20663"/>
                  </a:lnTo>
                  <a:lnTo>
                    <a:pt x="2016" y="20831"/>
                  </a:lnTo>
                  <a:lnTo>
                    <a:pt x="2100" y="20999"/>
                  </a:lnTo>
                  <a:lnTo>
                    <a:pt x="2184" y="21167"/>
                  </a:lnTo>
                  <a:lnTo>
                    <a:pt x="2268" y="21335"/>
                  </a:lnTo>
                  <a:lnTo>
                    <a:pt x="2436" y="21503"/>
                  </a:lnTo>
                  <a:lnTo>
                    <a:pt x="2520" y="21671"/>
                  </a:lnTo>
                  <a:lnTo>
                    <a:pt x="2688" y="21839"/>
                  </a:lnTo>
                  <a:lnTo>
                    <a:pt x="2772" y="22007"/>
                  </a:lnTo>
                  <a:lnTo>
                    <a:pt x="2856" y="22175"/>
                  </a:lnTo>
                  <a:lnTo>
                    <a:pt x="3024" y="22343"/>
                  </a:lnTo>
                  <a:lnTo>
                    <a:pt x="3108" y="22511"/>
                  </a:lnTo>
                  <a:lnTo>
                    <a:pt x="3276" y="22679"/>
                  </a:lnTo>
                  <a:lnTo>
                    <a:pt x="3444" y="22763"/>
                  </a:lnTo>
                  <a:lnTo>
                    <a:pt x="3528" y="22931"/>
                  </a:lnTo>
                  <a:lnTo>
                    <a:pt x="3696" y="23099"/>
                  </a:lnTo>
                  <a:lnTo>
                    <a:pt x="3780" y="23267"/>
                  </a:lnTo>
                  <a:lnTo>
                    <a:pt x="3948" y="23351"/>
                  </a:lnTo>
                  <a:lnTo>
                    <a:pt x="4116" y="23519"/>
                  </a:lnTo>
                  <a:lnTo>
                    <a:pt x="4284" y="23603"/>
                  </a:lnTo>
                  <a:lnTo>
                    <a:pt x="4368" y="23771"/>
                  </a:lnTo>
                  <a:lnTo>
                    <a:pt x="4536" y="23939"/>
                  </a:lnTo>
                  <a:lnTo>
                    <a:pt x="4704" y="24023"/>
                  </a:lnTo>
                  <a:lnTo>
                    <a:pt x="4872" y="24191"/>
                  </a:lnTo>
                  <a:lnTo>
                    <a:pt x="5040" y="24275"/>
                  </a:lnTo>
                  <a:lnTo>
                    <a:pt x="5208" y="24443"/>
                  </a:lnTo>
                  <a:lnTo>
                    <a:pt x="5376" y="24527"/>
                  </a:lnTo>
                  <a:lnTo>
                    <a:pt x="5544" y="24611"/>
                  </a:lnTo>
                  <a:lnTo>
                    <a:pt x="5712" y="24779"/>
                  </a:lnTo>
                  <a:lnTo>
                    <a:pt x="5880" y="24863"/>
                  </a:lnTo>
                  <a:lnTo>
                    <a:pt x="6048" y="24947"/>
                  </a:lnTo>
                  <a:lnTo>
                    <a:pt x="6216" y="25115"/>
                  </a:lnTo>
                  <a:lnTo>
                    <a:pt x="6384" y="25199"/>
                  </a:lnTo>
                  <a:lnTo>
                    <a:pt x="6552" y="25283"/>
                  </a:lnTo>
                  <a:lnTo>
                    <a:pt x="6720" y="25367"/>
                  </a:lnTo>
                  <a:lnTo>
                    <a:pt x="6888" y="25535"/>
                  </a:lnTo>
                  <a:lnTo>
                    <a:pt x="7056" y="25619"/>
                  </a:lnTo>
                  <a:lnTo>
                    <a:pt x="7308" y="25703"/>
                  </a:lnTo>
                  <a:lnTo>
                    <a:pt x="7476" y="25787"/>
                  </a:lnTo>
                  <a:lnTo>
                    <a:pt x="7644" y="25871"/>
                  </a:lnTo>
                  <a:lnTo>
                    <a:pt x="7812" y="25955"/>
                  </a:lnTo>
                  <a:lnTo>
                    <a:pt x="8064" y="26039"/>
                  </a:lnTo>
                  <a:lnTo>
                    <a:pt x="8232" y="26123"/>
                  </a:lnTo>
                  <a:lnTo>
                    <a:pt x="8400" y="26123"/>
                  </a:lnTo>
                  <a:lnTo>
                    <a:pt x="8652" y="26207"/>
                  </a:lnTo>
                  <a:lnTo>
                    <a:pt x="8820" y="26291"/>
                  </a:lnTo>
                  <a:lnTo>
                    <a:pt x="9072" y="26375"/>
                  </a:lnTo>
                  <a:lnTo>
                    <a:pt x="9240" y="26459"/>
                  </a:lnTo>
                  <a:lnTo>
                    <a:pt x="9492" y="26459"/>
                  </a:lnTo>
                  <a:lnTo>
                    <a:pt x="9660" y="26543"/>
                  </a:lnTo>
                  <a:lnTo>
                    <a:pt x="9912" y="26543"/>
                  </a:lnTo>
                  <a:lnTo>
                    <a:pt x="10080" y="26627"/>
                  </a:lnTo>
                  <a:lnTo>
                    <a:pt x="10332" y="26711"/>
                  </a:lnTo>
                  <a:lnTo>
                    <a:pt x="10499" y="26711"/>
                  </a:lnTo>
                  <a:lnTo>
                    <a:pt x="10751" y="26795"/>
                  </a:lnTo>
                  <a:lnTo>
                    <a:pt x="11171" y="26795"/>
                  </a:lnTo>
                  <a:lnTo>
                    <a:pt x="11423" y="26879"/>
                  </a:lnTo>
                  <a:lnTo>
                    <a:pt x="11843" y="26879"/>
                  </a:lnTo>
                  <a:lnTo>
                    <a:pt x="12095" y="26963"/>
                  </a:lnTo>
                  <a:lnTo>
                    <a:pt x="14447" y="26963"/>
                  </a:lnTo>
                  <a:lnTo>
                    <a:pt x="14615" y="26879"/>
                  </a:lnTo>
                  <a:lnTo>
                    <a:pt x="15119" y="26879"/>
                  </a:lnTo>
                  <a:lnTo>
                    <a:pt x="15287" y="26795"/>
                  </a:lnTo>
                  <a:lnTo>
                    <a:pt x="15791" y="26795"/>
                  </a:lnTo>
                  <a:lnTo>
                    <a:pt x="15959" y="26711"/>
                  </a:lnTo>
                  <a:lnTo>
                    <a:pt x="16211" y="26711"/>
                  </a:lnTo>
                  <a:lnTo>
                    <a:pt x="16379" y="26627"/>
                  </a:lnTo>
                  <a:lnTo>
                    <a:pt x="16631" y="26543"/>
                  </a:lnTo>
                  <a:lnTo>
                    <a:pt x="16799" y="26543"/>
                  </a:lnTo>
                  <a:lnTo>
                    <a:pt x="17051" y="26459"/>
                  </a:lnTo>
                  <a:lnTo>
                    <a:pt x="17219" y="26459"/>
                  </a:lnTo>
                  <a:lnTo>
                    <a:pt x="17471" y="26375"/>
                  </a:lnTo>
                  <a:lnTo>
                    <a:pt x="17639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227" y="26123"/>
                  </a:lnTo>
                  <a:lnTo>
                    <a:pt x="18479" y="26039"/>
                  </a:lnTo>
                  <a:lnTo>
                    <a:pt x="18647" y="25955"/>
                  </a:lnTo>
                  <a:lnTo>
                    <a:pt x="18815" y="25871"/>
                  </a:lnTo>
                  <a:lnTo>
                    <a:pt x="19067" y="25787"/>
                  </a:lnTo>
                  <a:lnTo>
                    <a:pt x="19235" y="25703"/>
                  </a:lnTo>
                  <a:lnTo>
                    <a:pt x="19403" y="25619"/>
                  </a:lnTo>
                  <a:lnTo>
                    <a:pt x="19571" y="25535"/>
                  </a:lnTo>
                  <a:lnTo>
                    <a:pt x="19739" y="25367"/>
                  </a:lnTo>
                  <a:lnTo>
                    <a:pt x="19991" y="25283"/>
                  </a:lnTo>
                  <a:lnTo>
                    <a:pt x="20159" y="25199"/>
                  </a:lnTo>
                  <a:lnTo>
                    <a:pt x="20327" y="25115"/>
                  </a:lnTo>
                  <a:lnTo>
                    <a:pt x="20495" y="24947"/>
                  </a:lnTo>
                  <a:lnTo>
                    <a:pt x="20663" y="24863"/>
                  </a:lnTo>
                  <a:lnTo>
                    <a:pt x="20831" y="24779"/>
                  </a:lnTo>
                  <a:lnTo>
                    <a:pt x="20999" y="24611"/>
                  </a:lnTo>
                  <a:lnTo>
                    <a:pt x="21167" y="24527"/>
                  </a:lnTo>
                  <a:lnTo>
                    <a:pt x="21335" y="24443"/>
                  </a:lnTo>
                  <a:lnTo>
                    <a:pt x="21503" y="24275"/>
                  </a:lnTo>
                  <a:lnTo>
                    <a:pt x="21671" y="24191"/>
                  </a:lnTo>
                  <a:lnTo>
                    <a:pt x="21755" y="24023"/>
                  </a:lnTo>
                  <a:lnTo>
                    <a:pt x="21923" y="23939"/>
                  </a:lnTo>
                  <a:lnTo>
                    <a:pt x="22091" y="23771"/>
                  </a:lnTo>
                  <a:lnTo>
                    <a:pt x="22259" y="23603"/>
                  </a:lnTo>
                  <a:lnTo>
                    <a:pt x="22427" y="23519"/>
                  </a:lnTo>
                  <a:lnTo>
                    <a:pt x="22511" y="23351"/>
                  </a:lnTo>
                  <a:lnTo>
                    <a:pt x="22679" y="23267"/>
                  </a:lnTo>
                  <a:lnTo>
                    <a:pt x="22847" y="23099"/>
                  </a:lnTo>
                  <a:lnTo>
                    <a:pt x="22931" y="22931"/>
                  </a:lnTo>
                  <a:lnTo>
                    <a:pt x="23099" y="22763"/>
                  </a:lnTo>
                  <a:lnTo>
                    <a:pt x="23267" y="22679"/>
                  </a:lnTo>
                  <a:lnTo>
                    <a:pt x="23351" y="22511"/>
                  </a:lnTo>
                  <a:lnTo>
                    <a:pt x="23519" y="22343"/>
                  </a:lnTo>
                  <a:lnTo>
                    <a:pt x="23603" y="22175"/>
                  </a:lnTo>
                  <a:lnTo>
                    <a:pt x="23771" y="22007"/>
                  </a:lnTo>
                  <a:lnTo>
                    <a:pt x="23855" y="21839"/>
                  </a:lnTo>
                  <a:lnTo>
                    <a:pt x="23939" y="21671"/>
                  </a:lnTo>
                  <a:lnTo>
                    <a:pt x="24107" y="21503"/>
                  </a:lnTo>
                  <a:lnTo>
                    <a:pt x="24191" y="21335"/>
                  </a:lnTo>
                  <a:lnTo>
                    <a:pt x="24359" y="21167"/>
                  </a:lnTo>
                  <a:lnTo>
                    <a:pt x="24443" y="20999"/>
                  </a:lnTo>
                  <a:lnTo>
                    <a:pt x="24527" y="20831"/>
                  </a:lnTo>
                  <a:lnTo>
                    <a:pt x="24611" y="20663"/>
                  </a:lnTo>
                  <a:lnTo>
                    <a:pt x="24779" y="20495"/>
                  </a:lnTo>
                  <a:lnTo>
                    <a:pt x="24863" y="20327"/>
                  </a:lnTo>
                  <a:lnTo>
                    <a:pt x="24947" y="20159"/>
                  </a:lnTo>
                  <a:lnTo>
                    <a:pt x="25031" y="19907"/>
                  </a:lnTo>
                  <a:lnTo>
                    <a:pt x="25115" y="19739"/>
                  </a:lnTo>
                  <a:lnTo>
                    <a:pt x="25199" y="19571"/>
                  </a:lnTo>
                  <a:lnTo>
                    <a:pt x="25283" y="19403"/>
                  </a:lnTo>
                  <a:lnTo>
                    <a:pt x="25367" y="19235"/>
                  </a:lnTo>
                  <a:lnTo>
                    <a:pt x="25451" y="18983"/>
                  </a:lnTo>
                  <a:lnTo>
                    <a:pt x="25535" y="18815"/>
                  </a:lnTo>
                  <a:lnTo>
                    <a:pt x="25619" y="18647"/>
                  </a:lnTo>
                  <a:lnTo>
                    <a:pt x="25703" y="18395"/>
                  </a:lnTo>
                  <a:lnTo>
                    <a:pt x="25703" y="18227"/>
                  </a:lnTo>
                  <a:lnTo>
                    <a:pt x="25787" y="18059"/>
                  </a:lnTo>
                  <a:lnTo>
                    <a:pt x="25871" y="17807"/>
                  </a:lnTo>
                  <a:lnTo>
                    <a:pt x="25955" y="17639"/>
                  </a:lnTo>
                  <a:lnTo>
                    <a:pt x="25955" y="17387"/>
                  </a:lnTo>
                  <a:lnTo>
                    <a:pt x="26039" y="17219"/>
                  </a:lnTo>
                  <a:lnTo>
                    <a:pt x="26039" y="16967"/>
                  </a:lnTo>
                  <a:lnTo>
                    <a:pt x="26123" y="16799"/>
                  </a:lnTo>
                  <a:lnTo>
                    <a:pt x="26207" y="16547"/>
                  </a:lnTo>
                  <a:lnTo>
                    <a:pt x="26207" y="16379"/>
                  </a:lnTo>
                  <a:lnTo>
                    <a:pt x="26291" y="16127"/>
                  </a:lnTo>
                  <a:lnTo>
                    <a:pt x="26291" y="15959"/>
                  </a:lnTo>
                  <a:lnTo>
                    <a:pt x="26291" y="15707"/>
                  </a:lnTo>
                  <a:lnTo>
                    <a:pt x="26374" y="15539"/>
                  </a:lnTo>
                  <a:lnTo>
                    <a:pt x="26374" y="15287"/>
                  </a:lnTo>
                  <a:lnTo>
                    <a:pt x="26374" y="15035"/>
                  </a:lnTo>
                  <a:lnTo>
                    <a:pt x="26458" y="14867"/>
                  </a:lnTo>
                  <a:lnTo>
                    <a:pt x="26458" y="14615"/>
                  </a:lnTo>
                  <a:lnTo>
                    <a:pt x="26458" y="14447"/>
                  </a:lnTo>
                  <a:lnTo>
                    <a:pt x="26458" y="14195"/>
                  </a:lnTo>
                  <a:lnTo>
                    <a:pt x="26458" y="13944"/>
                  </a:lnTo>
                  <a:lnTo>
                    <a:pt x="26458" y="13692"/>
                  </a:lnTo>
                  <a:lnTo>
                    <a:pt x="26458" y="13524"/>
                  </a:lnTo>
                  <a:lnTo>
                    <a:pt x="26458" y="13272"/>
                  </a:lnTo>
                  <a:lnTo>
                    <a:pt x="26458" y="13020"/>
                  </a:lnTo>
                  <a:lnTo>
                    <a:pt x="26458" y="12852"/>
                  </a:lnTo>
                  <a:lnTo>
                    <a:pt x="26458" y="12600"/>
                  </a:lnTo>
                  <a:lnTo>
                    <a:pt x="26458" y="12348"/>
                  </a:lnTo>
                  <a:lnTo>
                    <a:pt x="26458" y="12180"/>
                  </a:lnTo>
                  <a:lnTo>
                    <a:pt x="26374" y="11928"/>
                  </a:lnTo>
                  <a:lnTo>
                    <a:pt x="26374" y="11760"/>
                  </a:lnTo>
                  <a:lnTo>
                    <a:pt x="26374" y="11508"/>
                  </a:lnTo>
                  <a:lnTo>
                    <a:pt x="26291" y="11256"/>
                  </a:lnTo>
                  <a:lnTo>
                    <a:pt x="26291" y="11088"/>
                  </a:lnTo>
                  <a:lnTo>
                    <a:pt x="26291" y="10836"/>
                  </a:lnTo>
                  <a:lnTo>
                    <a:pt x="26207" y="10668"/>
                  </a:lnTo>
                  <a:lnTo>
                    <a:pt x="26207" y="10416"/>
                  </a:lnTo>
                  <a:lnTo>
                    <a:pt x="26123" y="10248"/>
                  </a:lnTo>
                  <a:lnTo>
                    <a:pt x="26039" y="9996"/>
                  </a:lnTo>
                  <a:lnTo>
                    <a:pt x="26039" y="9828"/>
                  </a:lnTo>
                  <a:lnTo>
                    <a:pt x="25955" y="9576"/>
                  </a:lnTo>
                  <a:lnTo>
                    <a:pt x="25955" y="9408"/>
                  </a:lnTo>
                  <a:lnTo>
                    <a:pt x="25871" y="9156"/>
                  </a:lnTo>
                  <a:lnTo>
                    <a:pt x="25787" y="8988"/>
                  </a:lnTo>
                  <a:lnTo>
                    <a:pt x="25703" y="8820"/>
                  </a:lnTo>
                  <a:lnTo>
                    <a:pt x="25703" y="8568"/>
                  </a:lnTo>
                  <a:lnTo>
                    <a:pt x="25619" y="8400"/>
                  </a:lnTo>
                  <a:lnTo>
                    <a:pt x="25535" y="8232"/>
                  </a:lnTo>
                  <a:lnTo>
                    <a:pt x="25451" y="7980"/>
                  </a:lnTo>
                  <a:lnTo>
                    <a:pt x="25367" y="7812"/>
                  </a:lnTo>
                  <a:lnTo>
                    <a:pt x="25283" y="7644"/>
                  </a:lnTo>
                  <a:lnTo>
                    <a:pt x="25199" y="7476"/>
                  </a:lnTo>
                  <a:lnTo>
                    <a:pt x="25115" y="7224"/>
                  </a:lnTo>
                  <a:lnTo>
                    <a:pt x="25031" y="7056"/>
                  </a:lnTo>
                  <a:lnTo>
                    <a:pt x="24947" y="6888"/>
                  </a:lnTo>
                  <a:lnTo>
                    <a:pt x="24863" y="6720"/>
                  </a:lnTo>
                  <a:lnTo>
                    <a:pt x="24695" y="6552"/>
                  </a:lnTo>
                  <a:lnTo>
                    <a:pt x="24611" y="6384"/>
                  </a:lnTo>
                  <a:lnTo>
                    <a:pt x="24527" y="6132"/>
                  </a:lnTo>
                  <a:lnTo>
                    <a:pt x="24443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3939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03" y="4872"/>
                  </a:lnTo>
                  <a:lnTo>
                    <a:pt x="23519" y="4704"/>
                  </a:lnTo>
                  <a:lnTo>
                    <a:pt x="23351" y="4536"/>
                  </a:lnTo>
                  <a:lnTo>
                    <a:pt x="23267" y="4368"/>
                  </a:lnTo>
                  <a:lnTo>
                    <a:pt x="23099" y="4200"/>
                  </a:lnTo>
                  <a:lnTo>
                    <a:pt x="22931" y="4032"/>
                  </a:lnTo>
                  <a:lnTo>
                    <a:pt x="22847" y="3948"/>
                  </a:lnTo>
                  <a:lnTo>
                    <a:pt x="22679" y="3780"/>
                  </a:lnTo>
                  <a:lnTo>
                    <a:pt x="22511" y="3612"/>
                  </a:lnTo>
                  <a:lnTo>
                    <a:pt x="22427" y="3528"/>
                  </a:lnTo>
                  <a:lnTo>
                    <a:pt x="22259" y="3360"/>
                  </a:lnTo>
                  <a:lnTo>
                    <a:pt x="22091" y="3192"/>
                  </a:lnTo>
                  <a:lnTo>
                    <a:pt x="21923" y="3108"/>
                  </a:lnTo>
                  <a:lnTo>
                    <a:pt x="21755" y="2940"/>
                  </a:lnTo>
                  <a:lnTo>
                    <a:pt x="21671" y="2856"/>
                  </a:lnTo>
                  <a:lnTo>
                    <a:pt x="21503" y="2688"/>
                  </a:lnTo>
                  <a:lnTo>
                    <a:pt x="21335" y="2604"/>
                  </a:lnTo>
                  <a:lnTo>
                    <a:pt x="21167" y="2436"/>
                  </a:lnTo>
                  <a:lnTo>
                    <a:pt x="20999" y="2352"/>
                  </a:lnTo>
                  <a:lnTo>
                    <a:pt x="20831" y="2268"/>
                  </a:lnTo>
                  <a:lnTo>
                    <a:pt x="20663" y="2100"/>
                  </a:lnTo>
                  <a:lnTo>
                    <a:pt x="20495" y="2016"/>
                  </a:lnTo>
                  <a:lnTo>
                    <a:pt x="20327" y="1932"/>
                  </a:lnTo>
                  <a:lnTo>
                    <a:pt x="20159" y="1848"/>
                  </a:lnTo>
                  <a:lnTo>
                    <a:pt x="19907" y="1680"/>
                  </a:lnTo>
                  <a:lnTo>
                    <a:pt x="19739" y="1596"/>
                  </a:lnTo>
                  <a:lnTo>
                    <a:pt x="19571" y="1512"/>
                  </a:lnTo>
                  <a:lnTo>
                    <a:pt x="19403" y="1428"/>
                  </a:lnTo>
                  <a:lnTo>
                    <a:pt x="19235" y="1344"/>
                  </a:lnTo>
                  <a:lnTo>
                    <a:pt x="19067" y="1260"/>
                  </a:lnTo>
                  <a:lnTo>
                    <a:pt x="18815" y="1176"/>
                  </a:lnTo>
                  <a:lnTo>
                    <a:pt x="18647" y="1092"/>
                  </a:lnTo>
                  <a:lnTo>
                    <a:pt x="18479" y="1008"/>
                  </a:lnTo>
                  <a:lnTo>
                    <a:pt x="18227" y="924"/>
                  </a:lnTo>
                  <a:lnTo>
                    <a:pt x="18059" y="840"/>
                  </a:lnTo>
                  <a:lnTo>
                    <a:pt x="17891" y="756"/>
                  </a:lnTo>
                  <a:lnTo>
                    <a:pt x="17639" y="672"/>
                  </a:lnTo>
                  <a:lnTo>
                    <a:pt x="17471" y="672"/>
                  </a:lnTo>
                  <a:lnTo>
                    <a:pt x="17219" y="588"/>
                  </a:lnTo>
                  <a:lnTo>
                    <a:pt x="17051" y="504"/>
                  </a:lnTo>
                  <a:lnTo>
                    <a:pt x="16799" y="504"/>
                  </a:lnTo>
                  <a:lnTo>
                    <a:pt x="16631" y="420"/>
                  </a:lnTo>
                  <a:lnTo>
                    <a:pt x="16379" y="336"/>
                  </a:lnTo>
                  <a:lnTo>
                    <a:pt x="16211" y="336"/>
                  </a:lnTo>
                  <a:lnTo>
                    <a:pt x="15959" y="252"/>
                  </a:lnTo>
                  <a:lnTo>
                    <a:pt x="15791" y="252"/>
                  </a:lnTo>
                  <a:lnTo>
                    <a:pt x="15539" y="168"/>
                  </a:lnTo>
                  <a:lnTo>
                    <a:pt x="15119" y="168"/>
                  </a:lnTo>
                  <a:lnTo>
                    <a:pt x="14867" y="84"/>
                  </a:lnTo>
                  <a:lnTo>
                    <a:pt x="13691" y="84"/>
                  </a:lnTo>
                  <a:lnTo>
                    <a:pt x="135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7"/>
            <p:cNvSpPr/>
            <p:nvPr/>
          </p:nvSpPr>
          <p:spPr>
            <a:xfrm>
              <a:off x="-897600" y="1354450"/>
              <a:ext cx="531300" cy="655175"/>
            </a:xfrm>
            <a:custGeom>
              <a:rect b="b" l="l" r="r" t="t"/>
              <a:pathLst>
                <a:path extrusionOk="0" h="26207" w="21252">
                  <a:moveTo>
                    <a:pt x="14952" y="0"/>
                  </a:moveTo>
                  <a:lnTo>
                    <a:pt x="14952" y="15371"/>
                  </a:lnTo>
                  <a:lnTo>
                    <a:pt x="14952" y="15455"/>
                  </a:lnTo>
                  <a:lnTo>
                    <a:pt x="14952" y="15539"/>
                  </a:lnTo>
                  <a:lnTo>
                    <a:pt x="14952" y="15623"/>
                  </a:lnTo>
                  <a:lnTo>
                    <a:pt x="14952" y="15707"/>
                  </a:lnTo>
                  <a:lnTo>
                    <a:pt x="14952" y="15791"/>
                  </a:lnTo>
                  <a:lnTo>
                    <a:pt x="14952" y="15875"/>
                  </a:lnTo>
                  <a:lnTo>
                    <a:pt x="14952" y="15959"/>
                  </a:lnTo>
                  <a:lnTo>
                    <a:pt x="14952" y="16043"/>
                  </a:lnTo>
                  <a:lnTo>
                    <a:pt x="14952" y="16127"/>
                  </a:lnTo>
                  <a:lnTo>
                    <a:pt x="14952" y="16211"/>
                  </a:lnTo>
                  <a:lnTo>
                    <a:pt x="14868" y="16295"/>
                  </a:lnTo>
                  <a:lnTo>
                    <a:pt x="14868" y="16379"/>
                  </a:lnTo>
                  <a:lnTo>
                    <a:pt x="14868" y="16463"/>
                  </a:lnTo>
                  <a:lnTo>
                    <a:pt x="14868" y="16547"/>
                  </a:lnTo>
                  <a:lnTo>
                    <a:pt x="14868" y="16631"/>
                  </a:lnTo>
                  <a:lnTo>
                    <a:pt x="14868" y="16715"/>
                  </a:lnTo>
                  <a:lnTo>
                    <a:pt x="14784" y="16799"/>
                  </a:lnTo>
                  <a:lnTo>
                    <a:pt x="14784" y="16883"/>
                  </a:lnTo>
                  <a:lnTo>
                    <a:pt x="14784" y="16967"/>
                  </a:lnTo>
                  <a:lnTo>
                    <a:pt x="14784" y="17051"/>
                  </a:lnTo>
                  <a:lnTo>
                    <a:pt x="14784" y="17135"/>
                  </a:lnTo>
                  <a:lnTo>
                    <a:pt x="14700" y="17219"/>
                  </a:lnTo>
                  <a:lnTo>
                    <a:pt x="14700" y="17303"/>
                  </a:lnTo>
                  <a:lnTo>
                    <a:pt x="14700" y="17387"/>
                  </a:lnTo>
                  <a:lnTo>
                    <a:pt x="14700" y="17471"/>
                  </a:lnTo>
                  <a:lnTo>
                    <a:pt x="14616" y="17555"/>
                  </a:lnTo>
                  <a:lnTo>
                    <a:pt x="14616" y="17639"/>
                  </a:lnTo>
                  <a:lnTo>
                    <a:pt x="14616" y="17723"/>
                  </a:lnTo>
                  <a:lnTo>
                    <a:pt x="14532" y="17807"/>
                  </a:lnTo>
                  <a:lnTo>
                    <a:pt x="14532" y="17891"/>
                  </a:lnTo>
                  <a:lnTo>
                    <a:pt x="14532" y="17975"/>
                  </a:lnTo>
                  <a:lnTo>
                    <a:pt x="14448" y="18059"/>
                  </a:lnTo>
                  <a:lnTo>
                    <a:pt x="14448" y="18143"/>
                  </a:lnTo>
                  <a:lnTo>
                    <a:pt x="14364" y="18227"/>
                  </a:lnTo>
                  <a:lnTo>
                    <a:pt x="14364" y="18311"/>
                  </a:lnTo>
                  <a:lnTo>
                    <a:pt x="14280" y="18395"/>
                  </a:lnTo>
                  <a:lnTo>
                    <a:pt x="14280" y="18479"/>
                  </a:lnTo>
                  <a:lnTo>
                    <a:pt x="14196" y="18563"/>
                  </a:lnTo>
                  <a:lnTo>
                    <a:pt x="14196" y="18647"/>
                  </a:lnTo>
                  <a:lnTo>
                    <a:pt x="14112" y="18731"/>
                  </a:lnTo>
                  <a:lnTo>
                    <a:pt x="14112" y="18815"/>
                  </a:lnTo>
                  <a:lnTo>
                    <a:pt x="14028" y="18899"/>
                  </a:lnTo>
                  <a:lnTo>
                    <a:pt x="14028" y="18983"/>
                  </a:lnTo>
                  <a:lnTo>
                    <a:pt x="13944" y="18983"/>
                  </a:lnTo>
                  <a:lnTo>
                    <a:pt x="13944" y="19067"/>
                  </a:lnTo>
                  <a:lnTo>
                    <a:pt x="13860" y="19151"/>
                  </a:lnTo>
                  <a:lnTo>
                    <a:pt x="13860" y="19235"/>
                  </a:lnTo>
                  <a:lnTo>
                    <a:pt x="13776" y="19319"/>
                  </a:lnTo>
                  <a:lnTo>
                    <a:pt x="13776" y="19403"/>
                  </a:lnTo>
                  <a:lnTo>
                    <a:pt x="13692" y="19403"/>
                  </a:lnTo>
                  <a:lnTo>
                    <a:pt x="13692" y="19487"/>
                  </a:lnTo>
                  <a:lnTo>
                    <a:pt x="13608" y="19571"/>
                  </a:lnTo>
                  <a:lnTo>
                    <a:pt x="13524" y="19655"/>
                  </a:lnTo>
                  <a:lnTo>
                    <a:pt x="13440" y="19739"/>
                  </a:lnTo>
                  <a:lnTo>
                    <a:pt x="13356" y="19823"/>
                  </a:lnTo>
                  <a:lnTo>
                    <a:pt x="13356" y="19907"/>
                  </a:lnTo>
                  <a:lnTo>
                    <a:pt x="13272" y="19907"/>
                  </a:lnTo>
                  <a:lnTo>
                    <a:pt x="13188" y="19991"/>
                  </a:lnTo>
                  <a:lnTo>
                    <a:pt x="13188" y="20075"/>
                  </a:lnTo>
                  <a:lnTo>
                    <a:pt x="13104" y="20075"/>
                  </a:lnTo>
                  <a:lnTo>
                    <a:pt x="13020" y="20159"/>
                  </a:lnTo>
                  <a:lnTo>
                    <a:pt x="12936" y="20243"/>
                  </a:lnTo>
                  <a:lnTo>
                    <a:pt x="12852" y="20327"/>
                  </a:lnTo>
                  <a:lnTo>
                    <a:pt x="12768" y="20411"/>
                  </a:lnTo>
                  <a:lnTo>
                    <a:pt x="12684" y="20411"/>
                  </a:lnTo>
                  <a:lnTo>
                    <a:pt x="12684" y="20495"/>
                  </a:lnTo>
                  <a:lnTo>
                    <a:pt x="12600" y="20495"/>
                  </a:lnTo>
                  <a:lnTo>
                    <a:pt x="12516" y="20579"/>
                  </a:lnTo>
                  <a:lnTo>
                    <a:pt x="12432" y="20579"/>
                  </a:lnTo>
                  <a:lnTo>
                    <a:pt x="12348" y="20663"/>
                  </a:lnTo>
                  <a:lnTo>
                    <a:pt x="12264" y="20747"/>
                  </a:lnTo>
                  <a:lnTo>
                    <a:pt x="12180" y="20747"/>
                  </a:lnTo>
                  <a:lnTo>
                    <a:pt x="12096" y="20831"/>
                  </a:lnTo>
                  <a:lnTo>
                    <a:pt x="12012" y="20831"/>
                  </a:lnTo>
                  <a:lnTo>
                    <a:pt x="11928" y="20915"/>
                  </a:lnTo>
                  <a:lnTo>
                    <a:pt x="11844" y="20915"/>
                  </a:lnTo>
                  <a:lnTo>
                    <a:pt x="11760" y="20999"/>
                  </a:lnTo>
                  <a:lnTo>
                    <a:pt x="11592" y="20999"/>
                  </a:lnTo>
                  <a:lnTo>
                    <a:pt x="11508" y="21083"/>
                  </a:lnTo>
                  <a:lnTo>
                    <a:pt x="11256" y="21083"/>
                  </a:lnTo>
                  <a:lnTo>
                    <a:pt x="11172" y="21167"/>
                  </a:lnTo>
                  <a:lnTo>
                    <a:pt x="10920" y="21167"/>
                  </a:lnTo>
                  <a:lnTo>
                    <a:pt x="10836" y="21251"/>
                  </a:lnTo>
                  <a:lnTo>
                    <a:pt x="9324" y="21251"/>
                  </a:lnTo>
                  <a:lnTo>
                    <a:pt x="9240" y="21167"/>
                  </a:lnTo>
                  <a:lnTo>
                    <a:pt x="8904" y="21167"/>
                  </a:lnTo>
                  <a:lnTo>
                    <a:pt x="8904" y="21083"/>
                  </a:lnTo>
                  <a:lnTo>
                    <a:pt x="8652" y="21083"/>
                  </a:lnTo>
                  <a:lnTo>
                    <a:pt x="8568" y="20999"/>
                  </a:lnTo>
                  <a:lnTo>
                    <a:pt x="8400" y="20999"/>
                  </a:lnTo>
                  <a:lnTo>
                    <a:pt x="8316" y="20915"/>
                  </a:lnTo>
                  <a:lnTo>
                    <a:pt x="8148" y="20915"/>
                  </a:lnTo>
                  <a:lnTo>
                    <a:pt x="8148" y="20831"/>
                  </a:lnTo>
                  <a:lnTo>
                    <a:pt x="8064" y="20831"/>
                  </a:lnTo>
                  <a:lnTo>
                    <a:pt x="7980" y="20747"/>
                  </a:lnTo>
                  <a:lnTo>
                    <a:pt x="7896" y="20747"/>
                  </a:lnTo>
                  <a:lnTo>
                    <a:pt x="7812" y="20663"/>
                  </a:lnTo>
                  <a:lnTo>
                    <a:pt x="7728" y="20663"/>
                  </a:lnTo>
                  <a:lnTo>
                    <a:pt x="7728" y="20579"/>
                  </a:lnTo>
                  <a:lnTo>
                    <a:pt x="7644" y="20579"/>
                  </a:lnTo>
                  <a:lnTo>
                    <a:pt x="7560" y="20495"/>
                  </a:lnTo>
                  <a:lnTo>
                    <a:pt x="7476" y="20411"/>
                  </a:lnTo>
                  <a:lnTo>
                    <a:pt x="7392" y="20411"/>
                  </a:lnTo>
                  <a:lnTo>
                    <a:pt x="7392" y="20327"/>
                  </a:lnTo>
                  <a:lnTo>
                    <a:pt x="7308" y="20327"/>
                  </a:lnTo>
                  <a:lnTo>
                    <a:pt x="7308" y="20243"/>
                  </a:lnTo>
                  <a:lnTo>
                    <a:pt x="7224" y="20159"/>
                  </a:lnTo>
                  <a:lnTo>
                    <a:pt x="7140" y="20075"/>
                  </a:lnTo>
                  <a:lnTo>
                    <a:pt x="7056" y="20075"/>
                  </a:lnTo>
                  <a:lnTo>
                    <a:pt x="7056" y="19991"/>
                  </a:lnTo>
                  <a:lnTo>
                    <a:pt x="6972" y="19907"/>
                  </a:lnTo>
                  <a:lnTo>
                    <a:pt x="6888" y="19823"/>
                  </a:lnTo>
                  <a:lnTo>
                    <a:pt x="6888" y="19739"/>
                  </a:lnTo>
                  <a:lnTo>
                    <a:pt x="6804" y="19739"/>
                  </a:lnTo>
                  <a:lnTo>
                    <a:pt x="6804" y="19655"/>
                  </a:lnTo>
                  <a:lnTo>
                    <a:pt x="6720" y="19571"/>
                  </a:lnTo>
                  <a:lnTo>
                    <a:pt x="6720" y="19487"/>
                  </a:lnTo>
                  <a:lnTo>
                    <a:pt x="6636" y="19487"/>
                  </a:lnTo>
                  <a:lnTo>
                    <a:pt x="6636" y="19403"/>
                  </a:lnTo>
                  <a:lnTo>
                    <a:pt x="6552" y="19319"/>
                  </a:lnTo>
                  <a:lnTo>
                    <a:pt x="6552" y="19235"/>
                  </a:lnTo>
                  <a:lnTo>
                    <a:pt x="6552" y="19151"/>
                  </a:lnTo>
                  <a:lnTo>
                    <a:pt x="6468" y="19067"/>
                  </a:lnTo>
                  <a:lnTo>
                    <a:pt x="6384" y="18983"/>
                  </a:lnTo>
                  <a:lnTo>
                    <a:pt x="6384" y="18899"/>
                  </a:lnTo>
                  <a:lnTo>
                    <a:pt x="6384" y="18815"/>
                  </a:lnTo>
                  <a:lnTo>
                    <a:pt x="6300" y="18731"/>
                  </a:lnTo>
                  <a:lnTo>
                    <a:pt x="6300" y="18647"/>
                  </a:lnTo>
                  <a:lnTo>
                    <a:pt x="6300" y="18563"/>
                  </a:lnTo>
                  <a:lnTo>
                    <a:pt x="6216" y="18479"/>
                  </a:lnTo>
                  <a:lnTo>
                    <a:pt x="6216" y="18395"/>
                  </a:lnTo>
                  <a:lnTo>
                    <a:pt x="6216" y="18311"/>
                  </a:lnTo>
                  <a:lnTo>
                    <a:pt x="6132" y="18227"/>
                  </a:lnTo>
                  <a:lnTo>
                    <a:pt x="6132" y="18143"/>
                  </a:lnTo>
                  <a:lnTo>
                    <a:pt x="6132" y="18059"/>
                  </a:lnTo>
                  <a:lnTo>
                    <a:pt x="6132" y="17975"/>
                  </a:lnTo>
                  <a:lnTo>
                    <a:pt x="6048" y="17891"/>
                  </a:lnTo>
                  <a:lnTo>
                    <a:pt x="6048" y="17807"/>
                  </a:lnTo>
                  <a:lnTo>
                    <a:pt x="6048" y="17723"/>
                  </a:lnTo>
                  <a:lnTo>
                    <a:pt x="6048" y="17639"/>
                  </a:lnTo>
                  <a:lnTo>
                    <a:pt x="5964" y="17555"/>
                  </a:lnTo>
                  <a:lnTo>
                    <a:pt x="5964" y="17471"/>
                  </a:lnTo>
                  <a:lnTo>
                    <a:pt x="5964" y="17303"/>
                  </a:lnTo>
                  <a:lnTo>
                    <a:pt x="5964" y="17219"/>
                  </a:lnTo>
                  <a:lnTo>
                    <a:pt x="5964" y="17135"/>
                  </a:lnTo>
                  <a:lnTo>
                    <a:pt x="5964" y="17051"/>
                  </a:lnTo>
                  <a:lnTo>
                    <a:pt x="5880" y="16967"/>
                  </a:lnTo>
                  <a:lnTo>
                    <a:pt x="5880" y="16883"/>
                  </a:lnTo>
                  <a:lnTo>
                    <a:pt x="5880" y="16715"/>
                  </a:lnTo>
                  <a:lnTo>
                    <a:pt x="5880" y="16631"/>
                  </a:lnTo>
                  <a:lnTo>
                    <a:pt x="5880" y="16547"/>
                  </a:lnTo>
                  <a:lnTo>
                    <a:pt x="5880" y="16463"/>
                  </a:lnTo>
                  <a:lnTo>
                    <a:pt x="5880" y="16295"/>
                  </a:lnTo>
                  <a:lnTo>
                    <a:pt x="5880" y="16211"/>
                  </a:lnTo>
                  <a:lnTo>
                    <a:pt x="5880" y="16127"/>
                  </a:lnTo>
                  <a:lnTo>
                    <a:pt x="5880" y="15959"/>
                  </a:lnTo>
                  <a:lnTo>
                    <a:pt x="5880" y="15875"/>
                  </a:lnTo>
                  <a:lnTo>
                    <a:pt x="5796" y="15791"/>
                  </a:lnTo>
                  <a:lnTo>
                    <a:pt x="5796" y="15623"/>
                  </a:lnTo>
                  <a:lnTo>
                    <a:pt x="5796" y="15539"/>
                  </a:lnTo>
                  <a:lnTo>
                    <a:pt x="5796" y="15371"/>
                  </a:lnTo>
                  <a:lnTo>
                    <a:pt x="5796" y="84"/>
                  </a:lnTo>
                  <a:lnTo>
                    <a:pt x="1" y="84"/>
                  </a:lnTo>
                  <a:lnTo>
                    <a:pt x="1" y="16127"/>
                  </a:lnTo>
                  <a:lnTo>
                    <a:pt x="1" y="16295"/>
                  </a:lnTo>
                  <a:lnTo>
                    <a:pt x="1" y="16463"/>
                  </a:lnTo>
                  <a:lnTo>
                    <a:pt x="85" y="16715"/>
                  </a:lnTo>
                  <a:lnTo>
                    <a:pt x="85" y="16883"/>
                  </a:lnTo>
                  <a:lnTo>
                    <a:pt x="85" y="17051"/>
                  </a:lnTo>
                  <a:lnTo>
                    <a:pt x="85" y="17219"/>
                  </a:lnTo>
                  <a:lnTo>
                    <a:pt x="85" y="17471"/>
                  </a:lnTo>
                  <a:lnTo>
                    <a:pt x="85" y="17639"/>
                  </a:lnTo>
                  <a:lnTo>
                    <a:pt x="85" y="17807"/>
                  </a:lnTo>
                  <a:lnTo>
                    <a:pt x="85" y="17975"/>
                  </a:lnTo>
                  <a:lnTo>
                    <a:pt x="169" y="18143"/>
                  </a:lnTo>
                  <a:lnTo>
                    <a:pt x="169" y="18311"/>
                  </a:lnTo>
                  <a:lnTo>
                    <a:pt x="169" y="18479"/>
                  </a:lnTo>
                  <a:lnTo>
                    <a:pt x="169" y="18647"/>
                  </a:lnTo>
                  <a:lnTo>
                    <a:pt x="169" y="18815"/>
                  </a:lnTo>
                  <a:lnTo>
                    <a:pt x="253" y="18983"/>
                  </a:lnTo>
                  <a:lnTo>
                    <a:pt x="253" y="19151"/>
                  </a:lnTo>
                  <a:lnTo>
                    <a:pt x="253" y="19319"/>
                  </a:lnTo>
                  <a:lnTo>
                    <a:pt x="337" y="19487"/>
                  </a:lnTo>
                  <a:lnTo>
                    <a:pt x="337" y="19655"/>
                  </a:lnTo>
                  <a:lnTo>
                    <a:pt x="337" y="19823"/>
                  </a:lnTo>
                  <a:lnTo>
                    <a:pt x="421" y="19991"/>
                  </a:lnTo>
                  <a:lnTo>
                    <a:pt x="421" y="20159"/>
                  </a:lnTo>
                  <a:lnTo>
                    <a:pt x="505" y="20327"/>
                  </a:lnTo>
                  <a:lnTo>
                    <a:pt x="505" y="20411"/>
                  </a:lnTo>
                  <a:lnTo>
                    <a:pt x="589" y="20579"/>
                  </a:lnTo>
                  <a:lnTo>
                    <a:pt x="589" y="20747"/>
                  </a:lnTo>
                  <a:lnTo>
                    <a:pt x="673" y="20915"/>
                  </a:lnTo>
                  <a:lnTo>
                    <a:pt x="673" y="20999"/>
                  </a:lnTo>
                  <a:lnTo>
                    <a:pt x="757" y="21167"/>
                  </a:lnTo>
                  <a:lnTo>
                    <a:pt x="757" y="21335"/>
                  </a:lnTo>
                  <a:lnTo>
                    <a:pt x="841" y="21419"/>
                  </a:lnTo>
                  <a:lnTo>
                    <a:pt x="841" y="21587"/>
                  </a:lnTo>
                  <a:lnTo>
                    <a:pt x="925" y="21755"/>
                  </a:lnTo>
                  <a:lnTo>
                    <a:pt x="1009" y="21839"/>
                  </a:lnTo>
                  <a:lnTo>
                    <a:pt x="1009" y="22007"/>
                  </a:lnTo>
                  <a:lnTo>
                    <a:pt x="1092" y="22091"/>
                  </a:lnTo>
                  <a:lnTo>
                    <a:pt x="1176" y="22259"/>
                  </a:lnTo>
                  <a:lnTo>
                    <a:pt x="1176" y="22343"/>
                  </a:lnTo>
                  <a:lnTo>
                    <a:pt x="1260" y="22511"/>
                  </a:lnTo>
                  <a:lnTo>
                    <a:pt x="1344" y="22595"/>
                  </a:lnTo>
                  <a:lnTo>
                    <a:pt x="1428" y="22763"/>
                  </a:lnTo>
                  <a:lnTo>
                    <a:pt x="1428" y="22847"/>
                  </a:lnTo>
                  <a:lnTo>
                    <a:pt x="1512" y="22931"/>
                  </a:lnTo>
                  <a:lnTo>
                    <a:pt x="1596" y="23099"/>
                  </a:lnTo>
                  <a:lnTo>
                    <a:pt x="1680" y="23183"/>
                  </a:lnTo>
                  <a:lnTo>
                    <a:pt x="1764" y="23267"/>
                  </a:lnTo>
                  <a:lnTo>
                    <a:pt x="1848" y="23435"/>
                  </a:lnTo>
                  <a:lnTo>
                    <a:pt x="1932" y="23519"/>
                  </a:lnTo>
                  <a:lnTo>
                    <a:pt x="1932" y="23603"/>
                  </a:lnTo>
                  <a:lnTo>
                    <a:pt x="2016" y="23687"/>
                  </a:lnTo>
                  <a:lnTo>
                    <a:pt x="2100" y="23855"/>
                  </a:lnTo>
                  <a:lnTo>
                    <a:pt x="2184" y="23939"/>
                  </a:lnTo>
                  <a:lnTo>
                    <a:pt x="2268" y="24023"/>
                  </a:lnTo>
                  <a:lnTo>
                    <a:pt x="2352" y="24107"/>
                  </a:lnTo>
                  <a:lnTo>
                    <a:pt x="2436" y="24191"/>
                  </a:lnTo>
                  <a:lnTo>
                    <a:pt x="2604" y="24275"/>
                  </a:lnTo>
                  <a:lnTo>
                    <a:pt x="2688" y="24359"/>
                  </a:lnTo>
                  <a:lnTo>
                    <a:pt x="2772" y="24443"/>
                  </a:lnTo>
                  <a:lnTo>
                    <a:pt x="2856" y="24527"/>
                  </a:lnTo>
                  <a:lnTo>
                    <a:pt x="2940" y="24611"/>
                  </a:lnTo>
                  <a:lnTo>
                    <a:pt x="3024" y="24695"/>
                  </a:lnTo>
                  <a:lnTo>
                    <a:pt x="3108" y="24779"/>
                  </a:lnTo>
                  <a:lnTo>
                    <a:pt x="3276" y="24863"/>
                  </a:lnTo>
                  <a:lnTo>
                    <a:pt x="3360" y="24947"/>
                  </a:lnTo>
                  <a:lnTo>
                    <a:pt x="3444" y="25031"/>
                  </a:lnTo>
                  <a:lnTo>
                    <a:pt x="3528" y="25115"/>
                  </a:lnTo>
                  <a:lnTo>
                    <a:pt x="3696" y="25199"/>
                  </a:lnTo>
                  <a:lnTo>
                    <a:pt x="3780" y="25199"/>
                  </a:lnTo>
                  <a:lnTo>
                    <a:pt x="3864" y="25283"/>
                  </a:lnTo>
                  <a:lnTo>
                    <a:pt x="4032" y="25367"/>
                  </a:lnTo>
                  <a:lnTo>
                    <a:pt x="4116" y="25451"/>
                  </a:lnTo>
                  <a:lnTo>
                    <a:pt x="4200" y="25451"/>
                  </a:lnTo>
                  <a:lnTo>
                    <a:pt x="4368" y="25535"/>
                  </a:lnTo>
                  <a:lnTo>
                    <a:pt x="4452" y="25619"/>
                  </a:lnTo>
                  <a:lnTo>
                    <a:pt x="4620" y="25619"/>
                  </a:lnTo>
                  <a:lnTo>
                    <a:pt x="4704" y="25703"/>
                  </a:lnTo>
                  <a:lnTo>
                    <a:pt x="4872" y="25703"/>
                  </a:lnTo>
                  <a:lnTo>
                    <a:pt x="4956" y="25787"/>
                  </a:lnTo>
                  <a:lnTo>
                    <a:pt x="5124" y="25787"/>
                  </a:lnTo>
                  <a:lnTo>
                    <a:pt x="5208" y="25871"/>
                  </a:lnTo>
                  <a:lnTo>
                    <a:pt x="5376" y="25871"/>
                  </a:lnTo>
                  <a:lnTo>
                    <a:pt x="5460" y="25955"/>
                  </a:lnTo>
                  <a:lnTo>
                    <a:pt x="5628" y="25955"/>
                  </a:lnTo>
                  <a:lnTo>
                    <a:pt x="5796" y="26039"/>
                  </a:lnTo>
                  <a:lnTo>
                    <a:pt x="6048" y="26039"/>
                  </a:lnTo>
                  <a:lnTo>
                    <a:pt x="6216" y="26123"/>
                  </a:lnTo>
                  <a:lnTo>
                    <a:pt x="6636" y="26123"/>
                  </a:lnTo>
                  <a:lnTo>
                    <a:pt x="6804" y="26207"/>
                  </a:lnTo>
                  <a:lnTo>
                    <a:pt x="9156" y="26207"/>
                  </a:lnTo>
                  <a:lnTo>
                    <a:pt x="9240" y="26123"/>
                  </a:lnTo>
                  <a:lnTo>
                    <a:pt x="9576" y="26123"/>
                  </a:lnTo>
                  <a:lnTo>
                    <a:pt x="9660" y="26039"/>
                  </a:lnTo>
                  <a:lnTo>
                    <a:pt x="9912" y="26039"/>
                  </a:lnTo>
                  <a:lnTo>
                    <a:pt x="9996" y="25955"/>
                  </a:lnTo>
                  <a:lnTo>
                    <a:pt x="10164" y="25955"/>
                  </a:lnTo>
                  <a:lnTo>
                    <a:pt x="10248" y="25871"/>
                  </a:lnTo>
                  <a:lnTo>
                    <a:pt x="10500" y="25871"/>
                  </a:lnTo>
                  <a:lnTo>
                    <a:pt x="10584" y="25787"/>
                  </a:lnTo>
                  <a:lnTo>
                    <a:pt x="10668" y="25787"/>
                  </a:lnTo>
                  <a:lnTo>
                    <a:pt x="10752" y="25703"/>
                  </a:lnTo>
                  <a:lnTo>
                    <a:pt x="10920" y="25703"/>
                  </a:lnTo>
                  <a:lnTo>
                    <a:pt x="11004" y="25619"/>
                  </a:lnTo>
                  <a:lnTo>
                    <a:pt x="11088" y="25619"/>
                  </a:lnTo>
                  <a:lnTo>
                    <a:pt x="11172" y="25535"/>
                  </a:lnTo>
                  <a:lnTo>
                    <a:pt x="11256" y="25535"/>
                  </a:lnTo>
                  <a:lnTo>
                    <a:pt x="11340" y="25451"/>
                  </a:lnTo>
                  <a:lnTo>
                    <a:pt x="11424" y="25451"/>
                  </a:lnTo>
                  <a:lnTo>
                    <a:pt x="11508" y="25367"/>
                  </a:lnTo>
                  <a:lnTo>
                    <a:pt x="11592" y="25367"/>
                  </a:lnTo>
                  <a:lnTo>
                    <a:pt x="11676" y="25283"/>
                  </a:lnTo>
                  <a:lnTo>
                    <a:pt x="11760" y="25283"/>
                  </a:lnTo>
                  <a:lnTo>
                    <a:pt x="11844" y="25199"/>
                  </a:lnTo>
                  <a:lnTo>
                    <a:pt x="11928" y="25115"/>
                  </a:lnTo>
                  <a:lnTo>
                    <a:pt x="12012" y="25115"/>
                  </a:lnTo>
                  <a:lnTo>
                    <a:pt x="12096" y="25031"/>
                  </a:lnTo>
                  <a:lnTo>
                    <a:pt x="12180" y="25031"/>
                  </a:lnTo>
                  <a:lnTo>
                    <a:pt x="12264" y="24947"/>
                  </a:lnTo>
                  <a:lnTo>
                    <a:pt x="12348" y="24863"/>
                  </a:lnTo>
                  <a:lnTo>
                    <a:pt x="12432" y="24863"/>
                  </a:lnTo>
                  <a:lnTo>
                    <a:pt x="12516" y="24779"/>
                  </a:lnTo>
                  <a:lnTo>
                    <a:pt x="12600" y="24779"/>
                  </a:lnTo>
                  <a:lnTo>
                    <a:pt x="12600" y="24695"/>
                  </a:lnTo>
                  <a:lnTo>
                    <a:pt x="12684" y="24611"/>
                  </a:lnTo>
                  <a:lnTo>
                    <a:pt x="12768" y="24611"/>
                  </a:lnTo>
                  <a:lnTo>
                    <a:pt x="12852" y="24527"/>
                  </a:lnTo>
                  <a:lnTo>
                    <a:pt x="12936" y="24527"/>
                  </a:lnTo>
                  <a:lnTo>
                    <a:pt x="12936" y="24443"/>
                  </a:lnTo>
                  <a:lnTo>
                    <a:pt x="13020" y="24359"/>
                  </a:lnTo>
                  <a:lnTo>
                    <a:pt x="13104" y="24359"/>
                  </a:lnTo>
                  <a:lnTo>
                    <a:pt x="13188" y="24275"/>
                  </a:lnTo>
                  <a:lnTo>
                    <a:pt x="13272" y="24191"/>
                  </a:lnTo>
                  <a:lnTo>
                    <a:pt x="13356" y="24107"/>
                  </a:lnTo>
                  <a:lnTo>
                    <a:pt x="13440" y="24023"/>
                  </a:lnTo>
                  <a:lnTo>
                    <a:pt x="13524" y="23939"/>
                  </a:lnTo>
                  <a:lnTo>
                    <a:pt x="13608" y="23855"/>
                  </a:lnTo>
                  <a:lnTo>
                    <a:pt x="13692" y="23771"/>
                  </a:lnTo>
                  <a:lnTo>
                    <a:pt x="13776" y="23687"/>
                  </a:lnTo>
                  <a:lnTo>
                    <a:pt x="13860" y="23603"/>
                  </a:lnTo>
                  <a:lnTo>
                    <a:pt x="13944" y="23519"/>
                  </a:lnTo>
                  <a:lnTo>
                    <a:pt x="14028" y="23435"/>
                  </a:lnTo>
                  <a:lnTo>
                    <a:pt x="14112" y="23351"/>
                  </a:lnTo>
                  <a:lnTo>
                    <a:pt x="14196" y="23267"/>
                  </a:lnTo>
                  <a:lnTo>
                    <a:pt x="14280" y="23183"/>
                  </a:lnTo>
                  <a:lnTo>
                    <a:pt x="14280" y="23099"/>
                  </a:lnTo>
                  <a:lnTo>
                    <a:pt x="14364" y="23015"/>
                  </a:lnTo>
                  <a:lnTo>
                    <a:pt x="14448" y="23015"/>
                  </a:lnTo>
                  <a:lnTo>
                    <a:pt x="14448" y="22931"/>
                  </a:lnTo>
                  <a:lnTo>
                    <a:pt x="14532" y="22847"/>
                  </a:lnTo>
                  <a:lnTo>
                    <a:pt x="14616" y="22763"/>
                  </a:lnTo>
                  <a:lnTo>
                    <a:pt x="14616" y="22679"/>
                  </a:lnTo>
                  <a:lnTo>
                    <a:pt x="14700" y="22595"/>
                  </a:lnTo>
                  <a:lnTo>
                    <a:pt x="14784" y="22511"/>
                  </a:lnTo>
                  <a:lnTo>
                    <a:pt x="14784" y="22427"/>
                  </a:lnTo>
                  <a:lnTo>
                    <a:pt x="14868" y="22427"/>
                  </a:lnTo>
                  <a:lnTo>
                    <a:pt x="14868" y="22343"/>
                  </a:lnTo>
                  <a:lnTo>
                    <a:pt x="14952" y="22259"/>
                  </a:lnTo>
                  <a:lnTo>
                    <a:pt x="14952" y="25535"/>
                  </a:lnTo>
                  <a:lnTo>
                    <a:pt x="21251" y="25535"/>
                  </a:lnTo>
                  <a:lnTo>
                    <a:pt x="21251" y="20831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7"/>
            <p:cNvSpPr/>
            <p:nvPr/>
          </p:nvSpPr>
          <p:spPr>
            <a:xfrm>
              <a:off x="-2260400" y="2068400"/>
              <a:ext cx="972250" cy="1001650"/>
            </a:xfrm>
            <a:custGeom>
              <a:rect b="b" l="l" r="r" t="t"/>
              <a:pathLst>
                <a:path extrusionOk="0" h="40066" w="38890">
                  <a:moveTo>
                    <a:pt x="19067" y="6048"/>
                  </a:moveTo>
                  <a:lnTo>
                    <a:pt x="19319" y="6132"/>
                  </a:lnTo>
                  <a:lnTo>
                    <a:pt x="19907" y="6132"/>
                  </a:lnTo>
                  <a:lnTo>
                    <a:pt x="20075" y="6216"/>
                  </a:lnTo>
                  <a:lnTo>
                    <a:pt x="20495" y="6216"/>
                  </a:lnTo>
                  <a:lnTo>
                    <a:pt x="20663" y="6300"/>
                  </a:lnTo>
                  <a:lnTo>
                    <a:pt x="20915" y="6300"/>
                  </a:lnTo>
                  <a:lnTo>
                    <a:pt x="21083" y="6384"/>
                  </a:lnTo>
                  <a:lnTo>
                    <a:pt x="21251" y="6384"/>
                  </a:lnTo>
                  <a:lnTo>
                    <a:pt x="21419" y="6468"/>
                  </a:lnTo>
                  <a:lnTo>
                    <a:pt x="21671" y="6468"/>
                  </a:lnTo>
                  <a:lnTo>
                    <a:pt x="21839" y="6552"/>
                  </a:lnTo>
                  <a:lnTo>
                    <a:pt x="22007" y="6552"/>
                  </a:lnTo>
                  <a:lnTo>
                    <a:pt x="22175" y="6636"/>
                  </a:lnTo>
                  <a:lnTo>
                    <a:pt x="22427" y="6720"/>
                  </a:lnTo>
                  <a:lnTo>
                    <a:pt x="22595" y="6804"/>
                  </a:lnTo>
                  <a:lnTo>
                    <a:pt x="22763" y="6804"/>
                  </a:lnTo>
                  <a:lnTo>
                    <a:pt x="22931" y="6888"/>
                  </a:lnTo>
                  <a:lnTo>
                    <a:pt x="23099" y="6972"/>
                  </a:lnTo>
                  <a:lnTo>
                    <a:pt x="23267" y="7056"/>
                  </a:lnTo>
                  <a:lnTo>
                    <a:pt x="23435" y="7140"/>
                  </a:lnTo>
                  <a:lnTo>
                    <a:pt x="23603" y="7224"/>
                  </a:lnTo>
                  <a:lnTo>
                    <a:pt x="23771" y="7308"/>
                  </a:lnTo>
                  <a:lnTo>
                    <a:pt x="23938" y="7392"/>
                  </a:lnTo>
                  <a:lnTo>
                    <a:pt x="24106" y="7476"/>
                  </a:lnTo>
                  <a:lnTo>
                    <a:pt x="24274" y="7560"/>
                  </a:lnTo>
                  <a:lnTo>
                    <a:pt x="24442" y="7644"/>
                  </a:lnTo>
                  <a:lnTo>
                    <a:pt x="24610" y="7728"/>
                  </a:lnTo>
                  <a:lnTo>
                    <a:pt x="24778" y="7812"/>
                  </a:lnTo>
                  <a:lnTo>
                    <a:pt x="24946" y="7980"/>
                  </a:lnTo>
                  <a:lnTo>
                    <a:pt x="25030" y="8064"/>
                  </a:lnTo>
                  <a:lnTo>
                    <a:pt x="25198" y="8148"/>
                  </a:lnTo>
                  <a:lnTo>
                    <a:pt x="25366" y="8232"/>
                  </a:lnTo>
                  <a:lnTo>
                    <a:pt x="25534" y="8400"/>
                  </a:lnTo>
                  <a:lnTo>
                    <a:pt x="25702" y="8484"/>
                  </a:lnTo>
                  <a:lnTo>
                    <a:pt x="25786" y="8568"/>
                  </a:lnTo>
                  <a:lnTo>
                    <a:pt x="25954" y="8736"/>
                  </a:lnTo>
                  <a:lnTo>
                    <a:pt x="26122" y="8820"/>
                  </a:lnTo>
                  <a:lnTo>
                    <a:pt x="26206" y="8988"/>
                  </a:lnTo>
                  <a:lnTo>
                    <a:pt x="26374" y="9072"/>
                  </a:lnTo>
                  <a:lnTo>
                    <a:pt x="26542" y="9240"/>
                  </a:lnTo>
                  <a:lnTo>
                    <a:pt x="26626" y="9324"/>
                  </a:lnTo>
                  <a:lnTo>
                    <a:pt x="26794" y="9492"/>
                  </a:lnTo>
                  <a:lnTo>
                    <a:pt x="26878" y="9576"/>
                  </a:lnTo>
                  <a:lnTo>
                    <a:pt x="27046" y="9744"/>
                  </a:lnTo>
                  <a:lnTo>
                    <a:pt x="27130" y="9912"/>
                  </a:lnTo>
                  <a:lnTo>
                    <a:pt x="27298" y="9996"/>
                  </a:lnTo>
                  <a:lnTo>
                    <a:pt x="27382" y="10164"/>
                  </a:lnTo>
                  <a:lnTo>
                    <a:pt x="27550" y="10332"/>
                  </a:lnTo>
                  <a:lnTo>
                    <a:pt x="27634" y="10416"/>
                  </a:lnTo>
                  <a:lnTo>
                    <a:pt x="27718" y="10584"/>
                  </a:lnTo>
                  <a:lnTo>
                    <a:pt x="27886" y="10752"/>
                  </a:lnTo>
                  <a:lnTo>
                    <a:pt x="27970" y="10920"/>
                  </a:lnTo>
                  <a:lnTo>
                    <a:pt x="28054" y="11004"/>
                  </a:lnTo>
                  <a:lnTo>
                    <a:pt x="28222" y="11172"/>
                  </a:lnTo>
                  <a:lnTo>
                    <a:pt x="28306" y="11340"/>
                  </a:lnTo>
                  <a:lnTo>
                    <a:pt x="28390" y="11508"/>
                  </a:lnTo>
                  <a:lnTo>
                    <a:pt x="28474" y="11676"/>
                  </a:lnTo>
                  <a:lnTo>
                    <a:pt x="28558" y="11844"/>
                  </a:lnTo>
                  <a:lnTo>
                    <a:pt x="28642" y="12012"/>
                  </a:lnTo>
                  <a:lnTo>
                    <a:pt x="28810" y="12180"/>
                  </a:lnTo>
                  <a:lnTo>
                    <a:pt x="28894" y="12348"/>
                  </a:lnTo>
                  <a:lnTo>
                    <a:pt x="28978" y="12516"/>
                  </a:lnTo>
                  <a:lnTo>
                    <a:pt x="29062" y="12684"/>
                  </a:lnTo>
                  <a:lnTo>
                    <a:pt x="29146" y="12852"/>
                  </a:lnTo>
                  <a:lnTo>
                    <a:pt x="29230" y="13020"/>
                  </a:lnTo>
                  <a:lnTo>
                    <a:pt x="29230" y="13188"/>
                  </a:lnTo>
                  <a:lnTo>
                    <a:pt x="29314" y="13356"/>
                  </a:lnTo>
                  <a:lnTo>
                    <a:pt x="29398" y="13524"/>
                  </a:lnTo>
                  <a:lnTo>
                    <a:pt x="29482" y="13776"/>
                  </a:lnTo>
                  <a:lnTo>
                    <a:pt x="29566" y="13944"/>
                  </a:lnTo>
                  <a:lnTo>
                    <a:pt x="29650" y="14112"/>
                  </a:lnTo>
                  <a:lnTo>
                    <a:pt x="29650" y="14280"/>
                  </a:lnTo>
                  <a:lnTo>
                    <a:pt x="29734" y="14448"/>
                  </a:lnTo>
                  <a:lnTo>
                    <a:pt x="29818" y="14616"/>
                  </a:lnTo>
                  <a:lnTo>
                    <a:pt x="29818" y="14868"/>
                  </a:lnTo>
                  <a:lnTo>
                    <a:pt x="29902" y="15036"/>
                  </a:lnTo>
                  <a:lnTo>
                    <a:pt x="29986" y="15204"/>
                  </a:lnTo>
                  <a:lnTo>
                    <a:pt x="29986" y="15456"/>
                  </a:lnTo>
                  <a:lnTo>
                    <a:pt x="30070" y="15624"/>
                  </a:lnTo>
                  <a:lnTo>
                    <a:pt x="30070" y="15792"/>
                  </a:lnTo>
                  <a:lnTo>
                    <a:pt x="30154" y="16044"/>
                  </a:lnTo>
                  <a:lnTo>
                    <a:pt x="30154" y="16212"/>
                  </a:lnTo>
                  <a:lnTo>
                    <a:pt x="30154" y="16380"/>
                  </a:lnTo>
                  <a:lnTo>
                    <a:pt x="30238" y="16631"/>
                  </a:lnTo>
                  <a:lnTo>
                    <a:pt x="30238" y="16799"/>
                  </a:lnTo>
                  <a:lnTo>
                    <a:pt x="30238" y="16967"/>
                  </a:lnTo>
                  <a:lnTo>
                    <a:pt x="30322" y="17219"/>
                  </a:lnTo>
                  <a:lnTo>
                    <a:pt x="30322" y="17387"/>
                  </a:lnTo>
                  <a:lnTo>
                    <a:pt x="30322" y="17639"/>
                  </a:lnTo>
                  <a:lnTo>
                    <a:pt x="30322" y="17807"/>
                  </a:lnTo>
                  <a:lnTo>
                    <a:pt x="30322" y="18059"/>
                  </a:lnTo>
                  <a:lnTo>
                    <a:pt x="30322" y="18227"/>
                  </a:lnTo>
                  <a:lnTo>
                    <a:pt x="30322" y="18479"/>
                  </a:lnTo>
                  <a:lnTo>
                    <a:pt x="30322" y="18647"/>
                  </a:lnTo>
                  <a:lnTo>
                    <a:pt x="30322" y="19403"/>
                  </a:lnTo>
                  <a:lnTo>
                    <a:pt x="30322" y="20075"/>
                  </a:lnTo>
                  <a:lnTo>
                    <a:pt x="30238" y="20831"/>
                  </a:lnTo>
                  <a:lnTo>
                    <a:pt x="30070" y="21587"/>
                  </a:lnTo>
                  <a:lnTo>
                    <a:pt x="29902" y="22259"/>
                  </a:lnTo>
                  <a:lnTo>
                    <a:pt x="29734" y="23015"/>
                  </a:lnTo>
                  <a:lnTo>
                    <a:pt x="29482" y="23687"/>
                  </a:lnTo>
                  <a:lnTo>
                    <a:pt x="29230" y="24359"/>
                  </a:lnTo>
                  <a:lnTo>
                    <a:pt x="28894" y="25031"/>
                  </a:lnTo>
                  <a:lnTo>
                    <a:pt x="28558" y="25703"/>
                  </a:lnTo>
                  <a:lnTo>
                    <a:pt x="23267" y="20411"/>
                  </a:lnTo>
                  <a:lnTo>
                    <a:pt x="18815" y="24779"/>
                  </a:lnTo>
                  <a:lnTo>
                    <a:pt x="19067" y="25031"/>
                  </a:lnTo>
                  <a:lnTo>
                    <a:pt x="19067" y="25115"/>
                  </a:lnTo>
                  <a:lnTo>
                    <a:pt x="23938" y="30071"/>
                  </a:lnTo>
                  <a:lnTo>
                    <a:pt x="23519" y="30323"/>
                  </a:lnTo>
                  <a:lnTo>
                    <a:pt x="22931" y="30491"/>
                  </a:lnTo>
                  <a:lnTo>
                    <a:pt x="22427" y="30659"/>
                  </a:lnTo>
                  <a:lnTo>
                    <a:pt x="21839" y="30827"/>
                  </a:lnTo>
                  <a:lnTo>
                    <a:pt x="21251" y="30995"/>
                  </a:lnTo>
                  <a:lnTo>
                    <a:pt x="20747" y="31079"/>
                  </a:lnTo>
                  <a:lnTo>
                    <a:pt x="20159" y="31163"/>
                  </a:lnTo>
                  <a:lnTo>
                    <a:pt x="19571" y="31247"/>
                  </a:lnTo>
                  <a:lnTo>
                    <a:pt x="17639" y="31247"/>
                  </a:lnTo>
                  <a:lnTo>
                    <a:pt x="17471" y="31163"/>
                  </a:lnTo>
                  <a:lnTo>
                    <a:pt x="16799" y="31163"/>
                  </a:lnTo>
                  <a:lnTo>
                    <a:pt x="16631" y="31079"/>
                  </a:lnTo>
                  <a:lnTo>
                    <a:pt x="16211" y="31079"/>
                  </a:lnTo>
                  <a:lnTo>
                    <a:pt x="16043" y="30995"/>
                  </a:lnTo>
                  <a:lnTo>
                    <a:pt x="15875" y="30995"/>
                  </a:lnTo>
                  <a:lnTo>
                    <a:pt x="15707" y="30911"/>
                  </a:lnTo>
                  <a:lnTo>
                    <a:pt x="15455" y="30911"/>
                  </a:lnTo>
                  <a:lnTo>
                    <a:pt x="15287" y="30827"/>
                  </a:lnTo>
                  <a:lnTo>
                    <a:pt x="15119" y="30743"/>
                  </a:lnTo>
                  <a:lnTo>
                    <a:pt x="14951" y="30743"/>
                  </a:lnTo>
                  <a:lnTo>
                    <a:pt x="14783" y="30659"/>
                  </a:lnTo>
                  <a:lnTo>
                    <a:pt x="14615" y="30575"/>
                  </a:lnTo>
                  <a:lnTo>
                    <a:pt x="14363" y="30575"/>
                  </a:lnTo>
                  <a:lnTo>
                    <a:pt x="14195" y="30491"/>
                  </a:lnTo>
                  <a:lnTo>
                    <a:pt x="14027" y="30407"/>
                  </a:lnTo>
                  <a:lnTo>
                    <a:pt x="13859" y="30323"/>
                  </a:lnTo>
                  <a:lnTo>
                    <a:pt x="13691" y="30239"/>
                  </a:lnTo>
                  <a:lnTo>
                    <a:pt x="13523" y="30155"/>
                  </a:lnTo>
                  <a:lnTo>
                    <a:pt x="13355" y="30071"/>
                  </a:lnTo>
                  <a:lnTo>
                    <a:pt x="13187" y="29987"/>
                  </a:lnTo>
                  <a:lnTo>
                    <a:pt x="13019" y="29903"/>
                  </a:lnTo>
                  <a:lnTo>
                    <a:pt x="12851" y="29819"/>
                  </a:lnTo>
                  <a:lnTo>
                    <a:pt x="12767" y="29735"/>
                  </a:lnTo>
                  <a:lnTo>
                    <a:pt x="12599" y="29651"/>
                  </a:lnTo>
                  <a:lnTo>
                    <a:pt x="12431" y="29567"/>
                  </a:lnTo>
                  <a:lnTo>
                    <a:pt x="12263" y="29483"/>
                  </a:lnTo>
                  <a:lnTo>
                    <a:pt x="12095" y="29399"/>
                  </a:lnTo>
                  <a:lnTo>
                    <a:pt x="11927" y="29315"/>
                  </a:lnTo>
                  <a:lnTo>
                    <a:pt x="11843" y="29147"/>
                  </a:lnTo>
                  <a:lnTo>
                    <a:pt x="11675" y="29063"/>
                  </a:lnTo>
                  <a:lnTo>
                    <a:pt x="11507" y="28979"/>
                  </a:lnTo>
                  <a:lnTo>
                    <a:pt x="11339" y="28811"/>
                  </a:lnTo>
                  <a:lnTo>
                    <a:pt x="11255" y="28727"/>
                  </a:lnTo>
                  <a:lnTo>
                    <a:pt x="11087" y="28643"/>
                  </a:lnTo>
                  <a:lnTo>
                    <a:pt x="11003" y="28475"/>
                  </a:lnTo>
                  <a:lnTo>
                    <a:pt x="10835" y="28391"/>
                  </a:lnTo>
                  <a:lnTo>
                    <a:pt x="10667" y="28223"/>
                  </a:lnTo>
                  <a:lnTo>
                    <a:pt x="10583" y="28139"/>
                  </a:lnTo>
                  <a:lnTo>
                    <a:pt x="10415" y="27971"/>
                  </a:lnTo>
                  <a:lnTo>
                    <a:pt x="10331" y="27887"/>
                  </a:lnTo>
                  <a:lnTo>
                    <a:pt x="10163" y="27719"/>
                  </a:lnTo>
                  <a:lnTo>
                    <a:pt x="10079" y="27551"/>
                  </a:lnTo>
                  <a:lnTo>
                    <a:pt x="9911" y="27467"/>
                  </a:lnTo>
                  <a:lnTo>
                    <a:pt x="9827" y="27299"/>
                  </a:lnTo>
                  <a:lnTo>
                    <a:pt x="9743" y="27131"/>
                  </a:lnTo>
                  <a:lnTo>
                    <a:pt x="9575" y="27047"/>
                  </a:lnTo>
                  <a:lnTo>
                    <a:pt x="9491" y="26879"/>
                  </a:lnTo>
                  <a:lnTo>
                    <a:pt x="9407" y="26711"/>
                  </a:lnTo>
                  <a:lnTo>
                    <a:pt x="9239" y="26543"/>
                  </a:lnTo>
                  <a:lnTo>
                    <a:pt x="9155" y="26459"/>
                  </a:lnTo>
                  <a:lnTo>
                    <a:pt x="9071" y="26291"/>
                  </a:lnTo>
                  <a:lnTo>
                    <a:pt x="8987" y="26123"/>
                  </a:lnTo>
                  <a:lnTo>
                    <a:pt x="8903" y="25955"/>
                  </a:lnTo>
                  <a:lnTo>
                    <a:pt x="8819" y="25787"/>
                  </a:lnTo>
                  <a:lnTo>
                    <a:pt x="8651" y="25619"/>
                  </a:lnTo>
                  <a:lnTo>
                    <a:pt x="8567" y="25451"/>
                  </a:lnTo>
                  <a:lnTo>
                    <a:pt x="8483" y="25283"/>
                  </a:lnTo>
                  <a:lnTo>
                    <a:pt x="8399" y="25115"/>
                  </a:lnTo>
                  <a:lnTo>
                    <a:pt x="8315" y="25031"/>
                  </a:lnTo>
                  <a:lnTo>
                    <a:pt x="8231" y="24779"/>
                  </a:lnTo>
                  <a:lnTo>
                    <a:pt x="8147" y="24611"/>
                  </a:lnTo>
                  <a:lnTo>
                    <a:pt x="8063" y="24443"/>
                  </a:lnTo>
                  <a:lnTo>
                    <a:pt x="8063" y="24275"/>
                  </a:lnTo>
                  <a:lnTo>
                    <a:pt x="7979" y="24107"/>
                  </a:lnTo>
                  <a:lnTo>
                    <a:pt x="7896" y="23939"/>
                  </a:lnTo>
                  <a:lnTo>
                    <a:pt x="7812" y="23771"/>
                  </a:lnTo>
                  <a:lnTo>
                    <a:pt x="7728" y="23603"/>
                  </a:lnTo>
                  <a:lnTo>
                    <a:pt x="7644" y="23435"/>
                  </a:lnTo>
                  <a:lnTo>
                    <a:pt x="7644" y="23267"/>
                  </a:lnTo>
                  <a:lnTo>
                    <a:pt x="7560" y="23015"/>
                  </a:lnTo>
                  <a:lnTo>
                    <a:pt x="7476" y="22847"/>
                  </a:lnTo>
                  <a:lnTo>
                    <a:pt x="7476" y="22679"/>
                  </a:lnTo>
                  <a:lnTo>
                    <a:pt x="7392" y="22511"/>
                  </a:lnTo>
                  <a:lnTo>
                    <a:pt x="7392" y="22259"/>
                  </a:lnTo>
                  <a:lnTo>
                    <a:pt x="7308" y="22091"/>
                  </a:lnTo>
                  <a:lnTo>
                    <a:pt x="7308" y="21923"/>
                  </a:lnTo>
                  <a:lnTo>
                    <a:pt x="7224" y="21671"/>
                  </a:lnTo>
                  <a:lnTo>
                    <a:pt x="7224" y="21503"/>
                  </a:lnTo>
                  <a:lnTo>
                    <a:pt x="7140" y="21335"/>
                  </a:lnTo>
                  <a:lnTo>
                    <a:pt x="7140" y="21083"/>
                  </a:lnTo>
                  <a:lnTo>
                    <a:pt x="7056" y="20915"/>
                  </a:lnTo>
                  <a:lnTo>
                    <a:pt x="7056" y="20747"/>
                  </a:lnTo>
                  <a:lnTo>
                    <a:pt x="7056" y="20495"/>
                  </a:lnTo>
                  <a:lnTo>
                    <a:pt x="7056" y="20327"/>
                  </a:lnTo>
                  <a:lnTo>
                    <a:pt x="6972" y="20075"/>
                  </a:lnTo>
                  <a:lnTo>
                    <a:pt x="6972" y="19907"/>
                  </a:lnTo>
                  <a:lnTo>
                    <a:pt x="6972" y="19739"/>
                  </a:lnTo>
                  <a:lnTo>
                    <a:pt x="6972" y="19487"/>
                  </a:lnTo>
                  <a:lnTo>
                    <a:pt x="6972" y="19319"/>
                  </a:lnTo>
                  <a:lnTo>
                    <a:pt x="6972" y="19067"/>
                  </a:lnTo>
                  <a:lnTo>
                    <a:pt x="6972" y="18899"/>
                  </a:lnTo>
                  <a:lnTo>
                    <a:pt x="6888" y="18647"/>
                  </a:lnTo>
                  <a:lnTo>
                    <a:pt x="6972" y="18479"/>
                  </a:lnTo>
                  <a:lnTo>
                    <a:pt x="6972" y="18227"/>
                  </a:lnTo>
                  <a:lnTo>
                    <a:pt x="6972" y="18059"/>
                  </a:lnTo>
                  <a:lnTo>
                    <a:pt x="6972" y="17807"/>
                  </a:lnTo>
                  <a:lnTo>
                    <a:pt x="6972" y="17639"/>
                  </a:lnTo>
                  <a:lnTo>
                    <a:pt x="6972" y="17387"/>
                  </a:lnTo>
                  <a:lnTo>
                    <a:pt x="6972" y="17219"/>
                  </a:lnTo>
                  <a:lnTo>
                    <a:pt x="7056" y="16967"/>
                  </a:lnTo>
                  <a:lnTo>
                    <a:pt x="7056" y="16799"/>
                  </a:lnTo>
                  <a:lnTo>
                    <a:pt x="7056" y="16631"/>
                  </a:lnTo>
                  <a:lnTo>
                    <a:pt x="7056" y="16380"/>
                  </a:lnTo>
                  <a:lnTo>
                    <a:pt x="7140" y="16212"/>
                  </a:lnTo>
                  <a:lnTo>
                    <a:pt x="7140" y="16044"/>
                  </a:lnTo>
                  <a:lnTo>
                    <a:pt x="7224" y="15792"/>
                  </a:lnTo>
                  <a:lnTo>
                    <a:pt x="7224" y="15624"/>
                  </a:lnTo>
                  <a:lnTo>
                    <a:pt x="7308" y="15456"/>
                  </a:lnTo>
                  <a:lnTo>
                    <a:pt x="7308" y="15204"/>
                  </a:lnTo>
                  <a:lnTo>
                    <a:pt x="7392" y="15036"/>
                  </a:lnTo>
                  <a:lnTo>
                    <a:pt x="7392" y="14868"/>
                  </a:lnTo>
                  <a:lnTo>
                    <a:pt x="7476" y="14616"/>
                  </a:lnTo>
                  <a:lnTo>
                    <a:pt x="7476" y="14448"/>
                  </a:lnTo>
                  <a:lnTo>
                    <a:pt x="7560" y="14280"/>
                  </a:lnTo>
                  <a:lnTo>
                    <a:pt x="7644" y="14112"/>
                  </a:lnTo>
                  <a:lnTo>
                    <a:pt x="7644" y="13944"/>
                  </a:lnTo>
                  <a:lnTo>
                    <a:pt x="7728" y="13692"/>
                  </a:lnTo>
                  <a:lnTo>
                    <a:pt x="7812" y="13524"/>
                  </a:lnTo>
                  <a:lnTo>
                    <a:pt x="7896" y="13356"/>
                  </a:lnTo>
                  <a:lnTo>
                    <a:pt x="7979" y="13188"/>
                  </a:lnTo>
                  <a:lnTo>
                    <a:pt x="8063" y="13020"/>
                  </a:lnTo>
                  <a:lnTo>
                    <a:pt x="8063" y="12852"/>
                  </a:lnTo>
                  <a:lnTo>
                    <a:pt x="8147" y="12684"/>
                  </a:lnTo>
                  <a:lnTo>
                    <a:pt x="8231" y="12516"/>
                  </a:lnTo>
                  <a:lnTo>
                    <a:pt x="8315" y="12348"/>
                  </a:lnTo>
                  <a:lnTo>
                    <a:pt x="8399" y="12180"/>
                  </a:lnTo>
                  <a:lnTo>
                    <a:pt x="8483" y="12012"/>
                  </a:lnTo>
                  <a:lnTo>
                    <a:pt x="8567" y="11844"/>
                  </a:lnTo>
                  <a:lnTo>
                    <a:pt x="8651" y="11676"/>
                  </a:lnTo>
                  <a:lnTo>
                    <a:pt x="8819" y="11508"/>
                  </a:lnTo>
                  <a:lnTo>
                    <a:pt x="8903" y="11340"/>
                  </a:lnTo>
                  <a:lnTo>
                    <a:pt x="8987" y="11172"/>
                  </a:lnTo>
                  <a:lnTo>
                    <a:pt x="9071" y="11004"/>
                  </a:lnTo>
                  <a:lnTo>
                    <a:pt x="9155" y="10920"/>
                  </a:lnTo>
                  <a:lnTo>
                    <a:pt x="9323" y="10752"/>
                  </a:lnTo>
                  <a:lnTo>
                    <a:pt x="9407" y="10584"/>
                  </a:lnTo>
                  <a:lnTo>
                    <a:pt x="9491" y="10416"/>
                  </a:lnTo>
                  <a:lnTo>
                    <a:pt x="9575" y="10332"/>
                  </a:lnTo>
                  <a:lnTo>
                    <a:pt x="9743" y="10164"/>
                  </a:lnTo>
                  <a:lnTo>
                    <a:pt x="9827" y="9996"/>
                  </a:lnTo>
                  <a:lnTo>
                    <a:pt x="9995" y="9828"/>
                  </a:lnTo>
                  <a:lnTo>
                    <a:pt x="10079" y="9744"/>
                  </a:lnTo>
                  <a:lnTo>
                    <a:pt x="10163" y="9576"/>
                  </a:lnTo>
                  <a:lnTo>
                    <a:pt x="10331" y="9492"/>
                  </a:lnTo>
                  <a:lnTo>
                    <a:pt x="10415" y="9324"/>
                  </a:lnTo>
                  <a:lnTo>
                    <a:pt x="10583" y="9240"/>
                  </a:lnTo>
                  <a:lnTo>
                    <a:pt x="10667" y="9072"/>
                  </a:lnTo>
                  <a:lnTo>
                    <a:pt x="10835" y="8988"/>
                  </a:lnTo>
                  <a:lnTo>
                    <a:pt x="11003" y="8820"/>
                  </a:lnTo>
                  <a:lnTo>
                    <a:pt x="11087" y="8736"/>
                  </a:lnTo>
                  <a:lnTo>
                    <a:pt x="11255" y="8568"/>
                  </a:lnTo>
                  <a:lnTo>
                    <a:pt x="11423" y="8484"/>
                  </a:lnTo>
                  <a:lnTo>
                    <a:pt x="11507" y="8400"/>
                  </a:lnTo>
                  <a:lnTo>
                    <a:pt x="11675" y="8232"/>
                  </a:lnTo>
                  <a:lnTo>
                    <a:pt x="11843" y="8148"/>
                  </a:lnTo>
                  <a:lnTo>
                    <a:pt x="11927" y="8064"/>
                  </a:lnTo>
                  <a:lnTo>
                    <a:pt x="12095" y="7980"/>
                  </a:lnTo>
                  <a:lnTo>
                    <a:pt x="12263" y="7812"/>
                  </a:lnTo>
                  <a:lnTo>
                    <a:pt x="12431" y="7728"/>
                  </a:lnTo>
                  <a:lnTo>
                    <a:pt x="12599" y="7644"/>
                  </a:lnTo>
                  <a:lnTo>
                    <a:pt x="12767" y="7560"/>
                  </a:lnTo>
                  <a:lnTo>
                    <a:pt x="12851" y="7476"/>
                  </a:lnTo>
                  <a:lnTo>
                    <a:pt x="13019" y="7392"/>
                  </a:lnTo>
                  <a:lnTo>
                    <a:pt x="13187" y="7308"/>
                  </a:lnTo>
                  <a:lnTo>
                    <a:pt x="13355" y="7224"/>
                  </a:lnTo>
                  <a:lnTo>
                    <a:pt x="13523" y="7140"/>
                  </a:lnTo>
                  <a:lnTo>
                    <a:pt x="13691" y="7056"/>
                  </a:lnTo>
                  <a:lnTo>
                    <a:pt x="13859" y="6972"/>
                  </a:lnTo>
                  <a:lnTo>
                    <a:pt x="14027" y="6888"/>
                  </a:lnTo>
                  <a:lnTo>
                    <a:pt x="14195" y="6804"/>
                  </a:lnTo>
                  <a:lnTo>
                    <a:pt x="14363" y="6804"/>
                  </a:lnTo>
                  <a:lnTo>
                    <a:pt x="14615" y="6720"/>
                  </a:lnTo>
                  <a:lnTo>
                    <a:pt x="14783" y="6636"/>
                  </a:lnTo>
                  <a:lnTo>
                    <a:pt x="14951" y="6552"/>
                  </a:lnTo>
                  <a:lnTo>
                    <a:pt x="15119" y="6552"/>
                  </a:lnTo>
                  <a:lnTo>
                    <a:pt x="15287" y="6468"/>
                  </a:lnTo>
                  <a:lnTo>
                    <a:pt x="15455" y="6468"/>
                  </a:lnTo>
                  <a:lnTo>
                    <a:pt x="15707" y="6384"/>
                  </a:lnTo>
                  <a:lnTo>
                    <a:pt x="15875" y="6384"/>
                  </a:lnTo>
                  <a:lnTo>
                    <a:pt x="16043" y="6300"/>
                  </a:lnTo>
                  <a:lnTo>
                    <a:pt x="16211" y="6300"/>
                  </a:lnTo>
                  <a:lnTo>
                    <a:pt x="16463" y="6216"/>
                  </a:lnTo>
                  <a:lnTo>
                    <a:pt x="16631" y="6216"/>
                  </a:lnTo>
                  <a:lnTo>
                    <a:pt x="16799" y="6132"/>
                  </a:lnTo>
                  <a:lnTo>
                    <a:pt x="17639" y="6132"/>
                  </a:lnTo>
                  <a:lnTo>
                    <a:pt x="17807" y="6048"/>
                  </a:lnTo>
                  <a:close/>
                  <a:moveTo>
                    <a:pt x="17891" y="1"/>
                  </a:moveTo>
                  <a:lnTo>
                    <a:pt x="17555" y="85"/>
                  </a:lnTo>
                  <a:lnTo>
                    <a:pt x="16631" y="85"/>
                  </a:lnTo>
                  <a:lnTo>
                    <a:pt x="16295" y="169"/>
                  </a:lnTo>
                  <a:lnTo>
                    <a:pt x="16043" y="169"/>
                  </a:lnTo>
                  <a:lnTo>
                    <a:pt x="15707" y="253"/>
                  </a:lnTo>
                  <a:lnTo>
                    <a:pt x="15455" y="253"/>
                  </a:lnTo>
                  <a:lnTo>
                    <a:pt x="15119" y="337"/>
                  </a:lnTo>
                  <a:lnTo>
                    <a:pt x="14783" y="337"/>
                  </a:lnTo>
                  <a:lnTo>
                    <a:pt x="14531" y="421"/>
                  </a:lnTo>
                  <a:lnTo>
                    <a:pt x="14279" y="505"/>
                  </a:lnTo>
                  <a:lnTo>
                    <a:pt x="13943" y="589"/>
                  </a:lnTo>
                  <a:lnTo>
                    <a:pt x="13691" y="589"/>
                  </a:lnTo>
                  <a:lnTo>
                    <a:pt x="13355" y="672"/>
                  </a:lnTo>
                  <a:lnTo>
                    <a:pt x="13103" y="756"/>
                  </a:lnTo>
                  <a:lnTo>
                    <a:pt x="12767" y="840"/>
                  </a:lnTo>
                  <a:lnTo>
                    <a:pt x="12515" y="924"/>
                  </a:lnTo>
                  <a:lnTo>
                    <a:pt x="12263" y="1008"/>
                  </a:lnTo>
                  <a:lnTo>
                    <a:pt x="12011" y="1176"/>
                  </a:lnTo>
                  <a:lnTo>
                    <a:pt x="11675" y="1260"/>
                  </a:lnTo>
                  <a:lnTo>
                    <a:pt x="11423" y="1344"/>
                  </a:lnTo>
                  <a:lnTo>
                    <a:pt x="11171" y="1428"/>
                  </a:lnTo>
                  <a:lnTo>
                    <a:pt x="10919" y="1596"/>
                  </a:lnTo>
                  <a:lnTo>
                    <a:pt x="10667" y="1680"/>
                  </a:lnTo>
                  <a:lnTo>
                    <a:pt x="10415" y="1848"/>
                  </a:lnTo>
                  <a:lnTo>
                    <a:pt x="10079" y="1932"/>
                  </a:lnTo>
                  <a:lnTo>
                    <a:pt x="9827" y="2100"/>
                  </a:lnTo>
                  <a:lnTo>
                    <a:pt x="9575" y="2184"/>
                  </a:lnTo>
                  <a:lnTo>
                    <a:pt x="9323" y="2352"/>
                  </a:lnTo>
                  <a:lnTo>
                    <a:pt x="9071" y="2520"/>
                  </a:lnTo>
                  <a:lnTo>
                    <a:pt x="8819" y="2604"/>
                  </a:lnTo>
                  <a:lnTo>
                    <a:pt x="8651" y="2772"/>
                  </a:lnTo>
                  <a:lnTo>
                    <a:pt x="8399" y="2940"/>
                  </a:lnTo>
                  <a:lnTo>
                    <a:pt x="8147" y="3108"/>
                  </a:lnTo>
                  <a:lnTo>
                    <a:pt x="7896" y="3276"/>
                  </a:lnTo>
                  <a:lnTo>
                    <a:pt x="7644" y="3444"/>
                  </a:lnTo>
                  <a:lnTo>
                    <a:pt x="7476" y="3528"/>
                  </a:lnTo>
                  <a:lnTo>
                    <a:pt x="7224" y="3780"/>
                  </a:lnTo>
                  <a:lnTo>
                    <a:pt x="6972" y="3948"/>
                  </a:lnTo>
                  <a:lnTo>
                    <a:pt x="6804" y="4116"/>
                  </a:lnTo>
                  <a:lnTo>
                    <a:pt x="6552" y="4284"/>
                  </a:lnTo>
                  <a:lnTo>
                    <a:pt x="6300" y="4452"/>
                  </a:lnTo>
                  <a:lnTo>
                    <a:pt x="6132" y="4620"/>
                  </a:lnTo>
                  <a:lnTo>
                    <a:pt x="5880" y="4788"/>
                  </a:lnTo>
                  <a:lnTo>
                    <a:pt x="5712" y="5040"/>
                  </a:lnTo>
                  <a:lnTo>
                    <a:pt x="5544" y="5208"/>
                  </a:lnTo>
                  <a:lnTo>
                    <a:pt x="5292" y="5376"/>
                  </a:lnTo>
                  <a:lnTo>
                    <a:pt x="5124" y="5628"/>
                  </a:lnTo>
                  <a:lnTo>
                    <a:pt x="4872" y="5796"/>
                  </a:lnTo>
                  <a:lnTo>
                    <a:pt x="4704" y="6048"/>
                  </a:lnTo>
                  <a:lnTo>
                    <a:pt x="4536" y="6216"/>
                  </a:lnTo>
                  <a:lnTo>
                    <a:pt x="4368" y="6468"/>
                  </a:lnTo>
                  <a:lnTo>
                    <a:pt x="4200" y="6720"/>
                  </a:lnTo>
                  <a:lnTo>
                    <a:pt x="4032" y="6888"/>
                  </a:lnTo>
                  <a:lnTo>
                    <a:pt x="3780" y="7140"/>
                  </a:lnTo>
                  <a:lnTo>
                    <a:pt x="3612" y="7392"/>
                  </a:lnTo>
                  <a:lnTo>
                    <a:pt x="3444" y="7560"/>
                  </a:lnTo>
                  <a:lnTo>
                    <a:pt x="3276" y="7812"/>
                  </a:lnTo>
                  <a:lnTo>
                    <a:pt x="3192" y="8064"/>
                  </a:lnTo>
                  <a:lnTo>
                    <a:pt x="3024" y="8316"/>
                  </a:lnTo>
                  <a:lnTo>
                    <a:pt x="2856" y="8484"/>
                  </a:lnTo>
                  <a:lnTo>
                    <a:pt x="2688" y="8736"/>
                  </a:lnTo>
                  <a:lnTo>
                    <a:pt x="2520" y="8988"/>
                  </a:lnTo>
                  <a:lnTo>
                    <a:pt x="2436" y="9240"/>
                  </a:lnTo>
                  <a:lnTo>
                    <a:pt x="2268" y="9492"/>
                  </a:lnTo>
                  <a:lnTo>
                    <a:pt x="2100" y="9744"/>
                  </a:lnTo>
                  <a:lnTo>
                    <a:pt x="2016" y="9996"/>
                  </a:lnTo>
                  <a:lnTo>
                    <a:pt x="1848" y="10248"/>
                  </a:lnTo>
                  <a:lnTo>
                    <a:pt x="1764" y="10500"/>
                  </a:lnTo>
                  <a:lnTo>
                    <a:pt x="1596" y="10836"/>
                  </a:lnTo>
                  <a:lnTo>
                    <a:pt x="1512" y="11088"/>
                  </a:lnTo>
                  <a:lnTo>
                    <a:pt x="1428" y="11340"/>
                  </a:lnTo>
                  <a:lnTo>
                    <a:pt x="1344" y="11592"/>
                  </a:lnTo>
                  <a:lnTo>
                    <a:pt x="1176" y="11844"/>
                  </a:lnTo>
                  <a:lnTo>
                    <a:pt x="1092" y="12180"/>
                  </a:lnTo>
                  <a:lnTo>
                    <a:pt x="1008" y="12432"/>
                  </a:lnTo>
                  <a:lnTo>
                    <a:pt x="924" y="12684"/>
                  </a:lnTo>
                  <a:lnTo>
                    <a:pt x="840" y="13020"/>
                  </a:lnTo>
                  <a:lnTo>
                    <a:pt x="756" y="13272"/>
                  </a:lnTo>
                  <a:lnTo>
                    <a:pt x="672" y="13524"/>
                  </a:lnTo>
                  <a:lnTo>
                    <a:pt x="588" y="13860"/>
                  </a:lnTo>
                  <a:lnTo>
                    <a:pt x="504" y="14112"/>
                  </a:lnTo>
                  <a:lnTo>
                    <a:pt x="420" y="14448"/>
                  </a:lnTo>
                  <a:lnTo>
                    <a:pt x="420" y="14700"/>
                  </a:lnTo>
                  <a:lnTo>
                    <a:pt x="336" y="15036"/>
                  </a:lnTo>
                  <a:lnTo>
                    <a:pt x="252" y="15288"/>
                  </a:lnTo>
                  <a:lnTo>
                    <a:pt x="252" y="15624"/>
                  </a:lnTo>
                  <a:lnTo>
                    <a:pt x="168" y="15876"/>
                  </a:lnTo>
                  <a:lnTo>
                    <a:pt x="168" y="16212"/>
                  </a:lnTo>
                  <a:lnTo>
                    <a:pt x="84" y="16463"/>
                  </a:lnTo>
                  <a:lnTo>
                    <a:pt x="84" y="16799"/>
                  </a:lnTo>
                  <a:lnTo>
                    <a:pt x="84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8059"/>
                  </a:lnTo>
                  <a:lnTo>
                    <a:pt x="0" y="18311"/>
                  </a:lnTo>
                  <a:lnTo>
                    <a:pt x="0" y="18647"/>
                  </a:lnTo>
                  <a:lnTo>
                    <a:pt x="0" y="18983"/>
                  </a:lnTo>
                  <a:lnTo>
                    <a:pt x="0" y="19319"/>
                  </a:lnTo>
                  <a:lnTo>
                    <a:pt x="0" y="19571"/>
                  </a:lnTo>
                  <a:lnTo>
                    <a:pt x="0" y="19907"/>
                  </a:lnTo>
                  <a:lnTo>
                    <a:pt x="84" y="20243"/>
                  </a:lnTo>
                  <a:lnTo>
                    <a:pt x="84" y="20495"/>
                  </a:lnTo>
                  <a:lnTo>
                    <a:pt x="84" y="20831"/>
                  </a:lnTo>
                  <a:lnTo>
                    <a:pt x="168" y="21167"/>
                  </a:lnTo>
                  <a:lnTo>
                    <a:pt x="168" y="21419"/>
                  </a:lnTo>
                  <a:lnTo>
                    <a:pt x="252" y="21755"/>
                  </a:lnTo>
                  <a:lnTo>
                    <a:pt x="252" y="22007"/>
                  </a:lnTo>
                  <a:lnTo>
                    <a:pt x="336" y="22343"/>
                  </a:lnTo>
                  <a:lnTo>
                    <a:pt x="420" y="22595"/>
                  </a:lnTo>
                  <a:lnTo>
                    <a:pt x="420" y="22931"/>
                  </a:lnTo>
                  <a:lnTo>
                    <a:pt x="504" y="23183"/>
                  </a:lnTo>
                  <a:lnTo>
                    <a:pt x="588" y="23519"/>
                  </a:lnTo>
                  <a:lnTo>
                    <a:pt x="672" y="23771"/>
                  </a:lnTo>
                  <a:lnTo>
                    <a:pt x="756" y="24023"/>
                  </a:lnTo>
                  <a:lnTo>
                    <a:pt x="840" y="24359"/>
                  </a:lnTo>
                  <a:lnTo>
                    <a:pt x="924" y="24611"/>
                  </a:lnTo>
                  <a:lnTo>
                    <a:pt x="1008" y="24863"/>
                  </a:lnTo>
                  <a:lnTo>
                    <a:pt x="1092" y="25199"/>
                  </a:lnTo>
                  <a:lnTo>
                    <a:pt x="1176" y="25451"/>
                  </a:lnTo>
                  <a:lnTo>
                    <a:pt x="1260" y="25703"/>
                  </a:lnTo>
                  <a:lnTo>
                    <a:pt x="1428" y="25955"/>
                  </a:lnTo>
                  <a:lnTo>
                    <a:pt x="1512" y="26291"/>
                  </a:lnTo>
                  <a:lnTo>
                    <a:pt x="1596" y="26543"/>
                  </a:lnTo>
                  <a:lnTo>
                    <a:pt x="1764" y="26795"/>
                  </a:lnTo>
                  <a:lnTo>
                    <a:pt x="1848" y="27047"/>
                  </a:lnTo>
                  <a:lnTo>
                    <a:pt x="2016" y="27299"/>
                  </a:lnTo>
                  <a:lnTo>
                    <a:pt x="2100" y="27551"/>
                  </a:lnTo>
                  <a:lnTo>
                    <a:pt x="2268" y="27803"/>
                  </a:lnTo>
                  <a:lnTo>
                    <a:pt x="2436" y="28055"/>
                  </a:lnTo>
                  <a:lnTo>
                    <a:pt x="2520" y="28307"/>
                  </a:lnTo>
                  <a:lnTo>
                    <a:pt x="2688" y="28559"/>
                  </a:lnTo>
                  <a:lnTo>
                    <a:pt x="2856" y="28811"/>
                  </a:lnTo>
                  <a:lnTo>
                    <a:pt x="3024" y="29063"/>
                  </a:lnTo>
                  <a:lnTo>
                    <a:pt x="3192" y="29315"/>
                  </a:lnTo>
                  <a:lnTo>
                    <a:pt x="3276" y="29483"/>
                  </a:lnTo>
                  <a:lnTo>
                    <a:pt x="3444" y="29735"/>
                  </a:lnTo>
                  <a:lnTo>
                    <a:pt x="3612" y="29987"/>
                  </a:lnTo>
                  <a:lnTo>
                    <a:pt x="3780" y="30239"/>
                  </a:lnTo>
                  <a:lnTo>
                    <a:pt x="3948" y="30407"/>
                  </a:lnTo>
                  <a:lnTo>
                    <a:pt x="4200" y="30659"/>
                  </a:lnTo>
                  <a:lnTo>
                    <a:pt x="4368" y="30827"/>
                  </a:lnTo>
                  <a:lnTo>
                    <a:pt x="4536" y="31079"/>
                  </a:lnTo>
                  <a:lnTo>
                    <a:pt x="4704" y="31331"/>
                  </a:lnTo>
                  <a:lnTo>
                    <a:pt x="4872" y="31499"/>
                  </a:lnTo>
                  <a:lnTo>
                    <a:pt x="5124" y="31667"/>
                  </a:lnTo>
                  <a:lnTo>
                    <a:pt x="5292" y="31919"/>
                  </a:lnTo>
                  <a:lnTo>
                    <a:pt x="5460" y="32087"/>
                  </a:lnTo>
                  <a:lnTo>
                    <a:pt x="5712" y="32338"/>
                  </a:lnTo>
                  <a:lnTo>
                    <a:pt x="5880" y="32506"/>
                  </a:lnTo>
                  <a:lnTo>
                    <a:pt x="6132" y="32674"/>
                  </a:lnTo>
                  <a:lnTo>
                    <a:pt x="6300" y="32842"/>
                  </a:lnTo>
                  <a:lnTo>
                    <a:pt x="6552" y="33094"/>
                  </a:lnTo>
                  <a:lnTo>
                    <a:pt x="6720" y="33262"/>
                  </a:lnTo>
                  <a:lnTo>
                    <a:pt x="6972" y="33430"/>
                  </a:lnTo>
                  <a:lnTo>
                    <a:pt x="7224" y="33598"/>
                  </a:lnTo>
                  <a:lnTo>
                    <a:pt x="7392" y="33766"/>
                  </a:lnTo>
                  <a:lnTo>
                    <a:pt x="7644" y="33934"/>
                  </a:lnTo>
                  <a:lnTo>
                    <a:pt x="7896" y="34102"/>
                  </a:lnTo>
                  <a:lnTo>
                    <a:pt x="8147" y="34270"/>
                  </a:lnTo>
                  <a:lnTo>
                    <a:pt x="8399" y="34438"/>
                  </a:lnTo>
                  <a:lnTo>
                    <a:pt x="8567" y="34522"/>
                  </a:lnTo>
                  <a:lnTo>
                    <a:pt x="8819" y="34690"/>
                  </a:lnTo>
                  <a:lnTo>
                    <a:pt x="9071" y="34858"/>
                  </a:lnTo>
                  <a:lnTo>
                    <a:pt x="9323" y="35026"/>
                  </a:lnTo>
                  <a:lnTo>
                    <a:pt x="9575" y="35110"/>
                  </a:lnTo>
                  <a:lnTo>
                    <a:pt x="9827" y="35278"/>
                  </a:lnTo>
                  <a:lnTo>
                    <a:pt x="10079" y="35362"/>
                  </a:lnTo>
                  <a:lnTo>
                    <a:pt x="10331" y="35530"/>
                  </a:lnTo>
                  <a:lnTo>
                    <a:pt x="10667" y="35614"/>
                  </a:lnTo>
                  <a:lnTo>
                    <a:pt x="10919" y="35782"/>
                  </a:lnTo>
                  <a:lnTo>
                    <a:pt x="11171" y="35866"/>
                  </a:lnTo>
                  <a:lnTo>
                    <a:pt x="11423" y="35950"/>
                  </a:lnTo>
                  <a:lnTo>
                    <a:pt x="11675" y="36118"/>
                  </a:lnTo>
                  <a:lnTo>
                    <a:pt x="12011" y="36202"/>
                  </a:lnTo>
                  <a:lnTo>
                    <a:pt x="12263" y="36286"/>
                  </a:lnTo>
                  <a:lnTo>
                    <a:pt x="12515" y="36370"/>
                  </a:lnTo>
                  <a:lnTo>
                    <a:pt x="12767" y="36454"/>
                  </a:lnTo>
                  <a:lnTo>
                    <a:pt x="13103" y="36538"/>
                  </a:lnTo>
                  <a:lnTo>
                    <a:pt x="13355" y="36622"/>
                  </a:lnTo>
                  <a:lnTo>
                    <a:pt x="13691" y="36706"/>
                  </a:lnTo>
                  <a:lnTo>
                    <a:pt x="13943" y="36790"/>
                  </a:lnTo>
                  <a:lnTo>
                    <a:pt x="14195" y="36874"/>
                  </a:lnTo>
                  <a:lnTo>
                    <a:pt x="14531" y="36874"/>
                  </a:lnTo>
                  <a:lnTo>
                    <a:pt x="14783" y="36958"/>
                  </a:lnTo>
                  <a:lnTo>
                    <a:pt x="15119" y="37042"/>
                  </a:lnTo>
                  <a:lnTo>
                    <a:pt x="15455" y="37042"/>
                  </a:lnTo>
                  <a:lnTo>
                    <a:pt x="15707" y="37126"/>
                  </a:lnTo>
                  <a:lnTo>
                    <a:pt x="16043" y="37126"/>
                  </a:lnTo>
                  <a:lnTo>
                    <a:pt x="16295" y="37210"/>
                  </a:lnTo>
                  <a:lnTo>
                    <a:pt x="16967" y="37210"/>
                  </a:lnTo>
                  <a:lnTo>
                    <a:pt x="17219" y="37294"/>
                  </a:lnTo>
                  <a:lnTo>
                    <a:pt x="20075" y="37294"/>
                  </a:lnTo>
                  <a:lnTo>
                    <a:pt x="20159" y="37210"/>
                  </a:lnTo>
                  <a:lnTo>
                    <a:pt x="20915" y="37210"/>
                  </a:lnTo>
                  <a:lnTo>
                    <a:pt x="20999" y="37126"/>
                  </a:lnTo>
                  <a:lnTo>
                    <a:pt x="21503" y="37126"/>
                  </a:lnTo>
                  <a:lnTo>
                    <a:pt x="21671" y="37042"/>
                  </a:lnTo>
                  <a:lnTo>
                    <a:pt x="22091" y="37042"/>
                  </a:lnTo>
                  <a:lnTo>
                    <a:pt x="22175" y="36958"/>
                  </a:lnTo>
                  <a:lnTo>
                    <a:pt x="22511" y="36958"/>
                  </a:lnTo>
                  <a:lnTo>
                    <a:pt x="22595" y="36874"/>
                  </a:lnTo>
                  <a:lnTo>
                    <a:pt x="22931" y="36874"/>
                  </a:lnTo>
                  <a:lnTo>
                    <a:pt x="23015" y="36790"/>
                  </a:lnTo>
                  <a:lnTo>
                    <a:pt x="23267" y="36790"/>
                  </a:lnTo>
                  <a:lnTo>
                    <a:pt x="23435" y="36706"/>
                  </a:lnTo>
                  <a:lnTo>
                    <a:pt x="23603" y="36706"/>
                  </a:lnTo>
                  <a:lnTo>
                    <a:pt x="23687" y="36622"/>
                  </a:lnTo>
                  <a:lnTo>
                    <a:pt x="23938" y="36622"/>
                  </a:lnTo>
                  <a:lnTo>
                    <a:pt x="24022" y="36538"/>
                  </a:lnTo>
                  <a:lnTo>
                    <a:pt x="24274" y="36538"/>
                  </a:lnTo>
                  <a:lnTo>
                    <a:pt x="24358" y="36454"/>
                  </a:lnTo>
                  <a:lnTo>
                    <a:pt x="24526" y="36454"/>
                  </a:lnTo>
                  <a:lnTo>
                    <a:pt x="24610" y="36370"/>
                  </a:lnTo>
                  <a:lnTo>
                    <a:pt x="24778" y="36370"/>
                  </a:lnTo>
                  <a:lnTo>
                    <a:pt x="24862" y="36286"/>
                  </a:lnTo>
                  <a:lnTo>
                    <a:pt x="25030" y="36286"/>
                  </a:lnTo>
                  <a:lnTo>
                    <a:pt x="25114" y="36202"/>
                  </a:lnTo>
                  <a:lnTo>
                    <a:pt x="25282" y="36202"/>
                  </a:lnTo>
                  <a:lnTo>
                    <a:pt x="25366" y="36118"/>
                  </a:lnTo>
                  <a:lnTo>
                    <a:pt x="25534" y="36118"/>
                  </a:lnTo>
                  <a:lnTo>
                    <a:pt x="25618" y="36034"/>
                  </a:lnTo>
                  <a:lnTo>
                    <a:pt x="25786" y="36034"/>
                  </a:lnTo>
                  <a:lnTo>
                    <a:pt x="25870" y="35950"/>
                  </a:lnTo>
                  <a:lnTo>
                    <a:pt x="25954" y="35950"/>
                  </a:lnTo>
                  <a:lnTo>
                    <a:pt x="26038" y="35866"/>
                  </a:lnTo>
                  <a:lnTo>
                    <a:pt x="26122" y="35866"/>
                  </a:lnTo>
                  <a:lnTo>
                    <a:pt x="26290" y="35782"/>
                  </a:lnTo>
                  <a:lnTo>
                    <a:pt x="26374" y="35782"/>
                  </a:lnTo>
                  <a:lnTo>
                    <a:pt x="26458" y="35698"/>
                  </a:lnTo>
                  <a:lnTo>
                    <a:pt x="26542" y="35698"/>
                  </a:lnTo>
                  <a:lnTo>
                    <a:pt x="26626" y="35614"/>
                  </a:lnTo>
                  <a:lnTo>
                    <a:pt x="26710" y="35614"/>
                  </a:lnTo>
                  <a:lnTo>
                    <a:pt x="26794" y="35530"/>
                  </a:lnTo>
                  <a:lnTo>
                    <a:pt x="26962" y="35530"/>
                  </a:lnTo>
                  <a:lnTo>
                    <a:pt x="27046" y="35446"/>
                  </a:lnTo>
                  <a:lnTo>
                    <a:pt x="27130" y="35446"/>
                  </a:lnTo>
                  <a:lnTo>
                    <a:pt x="27214" y="35362"/>
                  </a:lnTo>
                  <a:lnTo>
                    <a:pt x="27298" y="35362"/>
                  </a:lnTo>
                  <a:lnTo>
                    <a:pt x="27382" y="35278"/>
                  </a:lnTo>
                  <a:lnTo>
                    <a:pt x="27466" y="35278"/>
                  </a:lnTo>
                  <a:lnTo>
                    <a:pt x="27550" y="35194"/>
                  </a:lnTo>
                  <a:lnTo>
                    <a:pt x="27718" y="35194"/>
                  </a:lnTo>
                  <a:lnTo>
                    <a:pt x="27802" y="35110"/>
                  </a:lnTo>
                  <a:lnTo>
                    <a:pt x="27886" y="35026"/>
                  </a:lnTo>
                  <a:lnTo>
                    <a:pt x="27970" y="35026"/>
                  </a:lnTo>
                  <a:lnTo>
                    <a:pt x="28054" y="34942"/>
                  </a:lnTo>
                  <a:lnTo>
                    <a:pt x="28138" y="34942"/>
                  </a:lnTo>
                  <a:lnTo>
                    <a:pt x="28222" y="34858"/>
                  </a:lnTo>
                  <a:lnTo>
                    <a:pt x="28306" y="34774"/>
                  </a:lnTo>
                  <a:lnTo>
                    <a:pt x="28390" y="34774"/>
                  </a:lnTo>
                  <a:lnTo>
                    <a:pt x="28474" y="34690"/>
                  </a:lnTo>
                  <a:lnTo>
                    <a:pt x="28558" y="34690"/>
                  </a:lnTo>
                  <a:lnTo>
                    <a:pt x="34018" y="40066"/>
                  </a:lnTo>
                  <a:lnTo>
                    <a:pt x="38890" y="35614"/>
                  </a:lnTo>
                  <a:lnTo>
                    <a:pt x="33262" y="30407"/>
                  </a:lnTo>
                  <a:lnTo>
                    <a:pt x="33346" y="30323"/>
                  </a:lnTo>
                  <a:lnTo>
                    <a:pt x="33430" y="30239"/>
                  </a:lnTo>
                  <a:lnTo>
                    <a:pt x="33514" y="30155"/>
                  </a:lnTo>
                  <a:lnTo>
                    <a:pt x="33598" y="29987"/>
                  </a:lnTo>
                  <a:lnTo>
                    <a:pt x="33682" y="29903"/>
                  </a:lnTo>
                  <a:lnTo>
                    <a:pt x="33766" y="29819"/>
                  </a:lnTo>
                  <a:lnTo>
                    <a:pt x="33850" y="29735"/>
                  </a:lnTo>
                  <a:lnTo>
                    <a:pt x="33934" y="29567"/>
                  </a:lnTo>
                  <a:lnTo>
                    <a:pt x="34018" y="29483"/>
                  </a:lnTo>
                  <a:lnTo>
                    <a:pt x="34102" y="29399"/>
                  </a:lnTo>
                  <a:lnTo>
                    <a:pt x="34102" y="29315"/>
                  </a:lnTo>
                  <a:lnTo>
                    <a:pt x="34186" y="29147"/>
                  </a:lnTo>
                  <a:lnTo>
                    <a:pt x="34270" y="29063"/>
                  </a:lnTo>
                  <a:lnTo>
                    <a:pt x="34354" y="28979"/>
                  </a:lnTo>
                  <a:lnTo>
                    <a:pt x="34438" y="28895"/>
                  </a:lnTo>
                  <a:lnTo>
                    <a:pt x="34522" y="28727"/>
                  </a:lnTo>
                  <a:lnTo>
                    <a:pt x="34522" y="28643"/>
                  </a:lnTo>
                  <a:lnTo>
                    <a:pt x="34606" y="28559"/>
                  </a:lnTo>
                  <a:lnTo>
                    <a:pt x="34690" y="28475"/>
                  </a:lnTo>
                  <a:lnTo>
                    <a:pt x="34774" y="28307"/>
                  </a:lnTo>
                  <a:lnTo>
                    <a:pt x="34774" y="28223"/>
                  </a:lnTo>
                  <a:lnTo>
                    <a:pt x="34858" y="28139"/>
                  </a:lnTo>
                  <a:lnTo>
                    <a:pt x="34942" y="27971"/>
                  </a:lnTo>
                  <a:lnTo>
                    <a:pt x="35026" y="27887"/>
                  </a:lnTo>
                  <a:lnTo>
                    <a:pt x="35026" y="27803"/>
                  </a:lnTo>
                  <a:lnTo>
                    <a:pt x="35110" y="27635"/>
                  </a:lnTo>
                  <a:lnTo>
                    <a:pt x="35194" y="27551"/>
                  </a:lnTo>
                  <a:lnTo>
                    <a:pt x="35278" y="27467"/>
                  </a:lnTo>
                  <a:lnTo>
                    <a:pt x="35278" y="27299"/>
                  </a:lnTo>
                  <a:lnTo>
                    <a:pt x="35362" y="27215"/>
                  </a:lnTo>
                  <a:lnTo>
                    <a:pt x="35446" y="27131"/>
                  </a:lnTo>
                  <a:lnTo>
                    <a:pt x="35446" y="26963"/>
                  </a:lnTo>
                  <a:lnTo>
                    <a:pt x="35530" y="26879"/>
                  </a:lnTo>
                  <a:lnTo>
                    <a:pt x="35614" y="26795"/>
                  </a:lnTo>
                  <a:lnTo>
                    <a:pt x="35614" y="26627"/>
                  </a:lnTo>
                  <a:lnTo>
                    <a:pt x="35698" y="26543"/>
                  </a:lnTo>
                  <a:lnTo>
                    <a:pt x="35698" y="26459"/>
                  </a:lnTo>
                  <a:lnTo>
                    <a:pt x="35782" y="26291"/>
                  </a:lnTo>
                  <a:lnTo>
                    <a:pt x="35866" y="26207"/>
                  </a:lnTo>
                  <a:lnTo>
                    <a:pt x="35866" y="26039"/>
                  </a:lnTo>
                  <a:lnTo>
                    <a:pt x="35950" y="25955"/>
                  </a:lnTo>
                  <a:lnTo>
                    <a:pt x="35950" y="25871"/>
                  </a:lnTo>
                  <a:lnTo>
                    <a:pt x="36034" y="25703"/>
                  </a:lnTo>
                  <a:lnTo>
                    <a:pt x="36118" y="25619"/>
                  </a:lnTo>
                  <a:lnTo>
                    <a:pt x="36118" y="25451"/>
                  </a:lnTo>
                  <a:lnTo>
                    <a:pt x="36202" y="25367"/>
                  </a:lnTo>
                  <a:lnTo>
                    <a:pt x="36202" y="25283"/>
                  </a:lnTo>
                  <a:lnTo>
                    <a:pt x="36286" y="25115"/>
                  </a:lnTo>
                  <a:lnTo>
                    <a:pt x="36286" y="25031"/>
                  </a:lnTo>
                  <a:lnTo>
                    <a:pt x="36370" y="24863"/>
                  </a:lnTo>
                  <a:lnTo>
                    <a:pt x="36370" y="24779"/>
                  </a:lnTo>
                  <a:lnTo>
                    <a:pt x="36454" y="24695"/>
                  </a:lnTo>
                  <a:lnTo>
                    <a:pt x="36454" y="24527"/>
                  </a:lnTo>
                  <a:lnTo>
                    <a:pt x="36538" y="24443"/>
                  </a:lnTo>
                  <a:lnTo>
                    <a:pt x="36538" y="24275"/>
                  </a:lnTo>
                  <a:lnTo>
                    <a:pt x="36538" y="24191"/>
                  </a:lnTo>
                  <a:lnTo>
                    <a:pt x="36622" y="24023"/>
                  </a:lnTo>
                  <a:lnTo>
                    <a:pt x="36622" y="23939"/>
                  </a:lnTo>
                  <a:lnTo>
                    <a:pt x="36706" y="23771"/>
                  </a:lnTo>
                  <a:lnTo>
                    <a:pt x="36706" y="23687"/>
                  </a:lnTo>
                  <a:lnTo>
                    <a:pt x="36706" y="23603"/>
                  </a:lnTo>
                  <a:lnTo>
                    <a:pt x="36790" y="23435"/>
                  </a:lnTo>
                  <a:lnTo>
                    <a:pt x="36790" y="23351"/>
                  </a:lnTo>
                  <a:lnTo>
                    <a:pt x="36874" y="23183"/>
                  </a:lnTo>
                  <a:lnTo>
                    <a:pt x="36874" y="23099"/>
                  </a:lnTo>
                  <a:lnTo>
                    <a:pt x="36874" y="22931"/>
                  </a:lnTo>
                  <a:lnTo>
                    <a:pt x="36958" y="22847"/>
                  </a:lnTo>
                  <a:lnTo>
                    <a:pt x="36958" y="22679"/>
                  </a:lnTo>
                  <a:lnTo>
                    <a:pt x="36958" y="22595"/>
                  </a:lnTo>
                  <a:lnTo>
                    <a:pt x="36958" y="22427"/>
                  </a:lnTo>
                  <a:lnTo>
                    <a:pt x="37042" y="22343"/>
                  </a:lnTo>
                  <a:lnTo>
                    <a:pt x="37042" y="22175"/>
                  </a:lnTo>
                  <a:lnTo>
                    <a:pt x="37042" y="22091"/>
                  </a:lnTo>
                  <a:lnTo>
                    <a:pt x="37126" y="21923"/>
                  </a:lnTo>
                  <a:lnTo>
                    <a:pt x="37126" y="21839"/>
                  </a:lnTo>
                  <a:lnTo>
                    <a:pt x="37126" y="21671"/>
                  </a:lnTo>
                  <a:lnTo>
                    <a:pt x="37126" y="21587"/>
                  </a:lnTo>
                  <a:lnTo>
                    <a:pt x="37210" y="21419"/>
                  </a:lnTo>
                  <a:lnTo>
                    <a:pt x="37210" y="21335"/>
                  </a:lnTo>
                  <a:lnTo>
                    <a:pt x="37210" y="21167"/>
                  </a:lnTo>
                  <a:lnTo>
                    <a:pt x="37210" y="21083"/>
                  </a:lnTo>
                  <a:lnTo>
                    <a:pt x="37210" y="20915"/>
                  </a:lnTo>
                  <a:lnTo>
                    <a:pt x="37210" y="20831"/>
                  </a:lnTo>
                  <a:lnTo>
                    <a:pt x="37294" y="20663"/>
                  </a:lnTo>
                  <a:lnTo>
                    <a:pt x="37294" y="20579"/>
                  </a:lnTo>
                  <a:lnTo>
                    <a:pt x="37294" y="20411"/>
                  </a:lnTo>
                  <a:lnTo>
                    <a:pt x="37294" y="20327"/>
                  </a:lnTo>
                  <a:lnTo>
                    <a:pt x="37294" y="20159"/>
                  </a:lnTo>
                  <a:lnTo>
                    <a:pt x="37294" y="20075"/>
                  </a:lnTo>
                  <a:lnTo>
                    <a:pt x="37294" y="19907"/>
                  </a:lnTo>
                  <a:lnTo>
                    <a:pt x="37294" y="19823"/>
                  </a:lnTo>
                  <a:lnTo>
                    <a:pt x="37378" y="19655"/>
                  </a:lnTo>
                  <a:lnTo>
                    <a:pt x="37378" y="19571"/>
                  </a:lnTo>
                  <a:lnTo>
                    <a:pt x="37378" y="19403"/>
                  </a:lnTo>
                  <a:lnTo>
                    <a:pt x="37378" y="19319"/>
                  </a:lnTo>
                  <a:lnTo>
                    <a:pt x="37378" y="19151"/>
                  </a:lnTo>
                  <a:lnTo>
                    <a:pt x="37378" y="19067"/>
                  </a:lnTo>
                  <a:lnTo>
                    <a:pt x="37378" y="18899"/>
                  </a:lnTo>
                  <a:lnTo>
                    <a:pt x="37378" y="18815"/>
                  </a:lnTo>
                  <a:lnTo>
                    <a:pt x="37378" y="18647"/>
                  </a:lnTo>
                  <a:lnTo>
                    <a:pt x="37378" y="18395"/>
                  </a:lnTo>
                  <a:lnTo>
                    <a:pt x="37378" y="18059"/>
                  </a:lnTo>
                  <a:lnTo>
                    <a:pt x="37294" y="17723"/>
                  </a:lnTo>
                  <a:lnTo>
                    <a:pt x="37294" y="17387"/>
                  </a:lnTo>
                  <a:lnTo>
                    <a:pt x="37294" y="17135"/>
                  </a:lnTo>
                  <a:lnTo>
                    <a:pt x="37294" y="16799"/>
                  </a:lnTo>
                  <a:lnTo>
                    <a:pt x="37210" y="16547"/>
                  </a:lnTo>
                  <a:lnTo>
                    <a:pt x="37210" y="16212"/>
                  </a:lnTo>
                  <a:lnTo>
                    <a:pt x="37126" y="15876"/>
                  </a:lnTo>
                  <a:lnTo>
                    <a:pt x="37126" y="15624"/>
                  </a:lnTo>
                  <a:lnTo>
                    <a:pt x="37042" y="15288"/>
                  </a:lnTo>
                  <a:lnTo>
                    <a:pt x="37042" y="15036"/>
                  </a:lnTo>
                  <a:lnTo>
                    <a:pt x="36958" y="14700"/>
                  </a:lnTo>
                  <a:lnTo>
                    <a:pt x="36874" y="14448"/>
                  </a:lnTo>
                  <a:lnTo>
                    <a:pt x="36790" y="14112"/>
                  </a:lnTo>
                  <a:lnTo>
                    <a:pt x="36706" y="13860"/>
                  </a:lnTo>
                  <a:lnTo>
                    <a:pt x="36622" y="13524"/>
                  </a:lnTo>
                  <a:lnTo>
                    <a:pt x="36538" y="13272"/>
                  </a:lnTo>
                  <a:lnTo>
                    <a:pt x="36454" y="13020"/>
                  </a:lnTo>
                  <a:lnTo>
                    <a:pt x="36370" y="12684"/>
                  </a:lnTo>
                  <a:lnTo>
                    <a:pt x="36286" y="12432"/>
                  </a:lnTo>
                  <a:lnTo>
                    <a:pt x="36202" y="12180"/>
                  </a:lnTo>
                  <a:lnTo>
                    <a:pt x="36118" y="11928"/>
                  </a:lnTo>
                  <a:lnTo>
                    <a:pt x="36034" y="11592"/>
                  </a:lnTo>
                  <a:lnTo>
                    <a:pt x="35866" y="11340"/>
                  </a:lnTo>
                  <a:lnTo>
                    <a:pt x="35782" y="11088"/>
                  </a:lnTo>
                  <a:lnTo>
                    <a:pt x="35614" y="10836"/>
                  </a:lnTo>
                  <a:lnTo>
                    <a:pt x="35530" y="10584"/>
                  </a:lnTo>
                  <a:lnTo>
                    <a:pt x="35362" y="10248"/>
                  </a:lnTo>
                  <a:lnTo>
                    <a:pt x="35278" y="9996"/>
                  </a:lnTo>
                  <a:lnTo>
                    <a:pt x="35110" y="9744"/>
                  </a:lnTo>
                  <a:lnTo>
                    <a:pt x="35026" y="9492"/>
                  </a:lnTo>
                  <a:lnTo>
                    <a:pt x="34858" y="9240"/>
                  </a:lnTo>
                  <a:lnTo>
                    <a:pt x="34690" y="8988"/>
                  </a:lnTo>
                  <a:lnTo>
                    <a:pt x="34522" y="8820"/>
                  </a:lnTo>
                  <a:lnTo>
                    <a:pt x="34354" y="8568"/>
                  </a:lnTo>
                  <a:lnTo>
                    <a:pt x="34270" y="8316"/>
                  </a:lnTo>
                  <a:lnTo>
                    <a:pt x="34102" y="8064"/>
                  </a:lnTo>
                  <a:lnTo>
                    <a:pt x="33934" y="7812"/>
                  </a:lnTo>
                  <a:lnTo>
                    <a:pt x="33766" y="7560"/>
                  </a:lnTo>
                  <a:lnTo>
                    <a:pt x="33598" y="7392"/>
                  </a:lnTo>
                  <a:lnTo>
                    <a:pt x="33430" y="7140"/>
                  </a:lnTo>
                  <a:lnTo>
                    <a:pt x="33178" y="6888"/>
                  </a:lnTo>
                  <a:lnTo>
                    <a:pt x="33010" y="6720"/>
                  </a:lnTo>
                  <a:lnTo>
                    <a:pt x="32842" y="6468"/>
                  </a:lnTo>
                  <a:lnTo>
                    <a:pt x="32674" y="6216"/>
                  </a:lnTo>
                  <a:lnTo>
                    <a:pt x="32422" y="6048"/>
                  </a:lnTo>
                  <a:lnTo>
                    <a:pt x="32254" y="5796"/>
                  </a:lnTo>
                  <a:lnTo>
                    <a:pt x="32086" y="5628"/>
                  </a:lnTo>
                  <a:lnTo>
                    <a:pt x="31834" y="5460"/>
                  </a:lnTo>
                  <a:lnTo>
                    <a:pt x="31666" y="5208"/>
                  </a:lnTo>
                  <a:lnTo>
                    <a:pt x="31414" y="5040"/>
                  </a:lnTo>
                  <a:lnTo>
                    <a:pt x="31246" y="4872"/>
                  </a:lnTo>
                  <a:lnTo>
                    <a:pt x="30994" y="4620"/>
                  </a:lnTo>
                  <a:lnTo>
                    <a:pt x="30826" y="4452"/>
                  </a:lnTo>
                  <a:lnTo>
                    <a:pt x="30574" y="4284"/>
                  </a:lnTo>
                  <a:lnTo>
                    <a:pt x="30322" y="4116"/>
                  </a:lnTo>
                  <a:lnTo>
                    <a:pt x="30154" y="3948"/>
                  </a:lnTo>
                  <a:lnTo>
                    <a:pt x="29902" y="3780"/>
                  </a:lnTo>
                  <a:lnTo>
                    <a:pt x="29650" y="3612"/>
                  </a:lnTo>
                  <a:lnTo>
                    <a:pt x="29398" y="3444"/>
                  </a:lnTo>
                  <a:lnTo>
                    <a:pt x="29230" y="3276"/>
                  </a:lnTo>
                  <a:lnTo>
                    <a:pt x="28978" y="3108"/>
                  </a:lnTo>
                  <a:lnTo>
                    <a:pt x="28726" y="2940"/>
                  </a:lnTo>
                  <a:lnTo>
                    <a:pt x="28474" y="2772"/>
                  </a:lnTo>
                  <a:lnTo>
                    <a:pt x="28222" y="2604"/>
                  </a:lnTo>
                  <a:lnTo>
                    <a:pt x="27970" y="2520"/>
                  </a:lnTo>
                  <a:lnTo>
                    <a:pt x="27718" y="2352"/>
                  </a:lnTo>
                  <a:lnTo>
                    <a:pt x="27466" y="2184"/>
                  </a:lnTo>
                  <a:lnTo>
                    <a:pt x="27214" y="2100"/>
                  </a:lnTo>
                  <a:lnTo>
                    <a:pt x="26962" y="1932"/>
                  </a:lnTo>
                  <a:lnTo>
                    <a:pt x="26710" y="1848"/>
                  </a:lnTo>
                  <a:lnTo>
                    <a:pt x="26374" y="1680"/>
                  </a:lnTo>
                  <a:lnTo>
                    <a:pt x="26122" y="1596"/>
                  </a:lnTo>
                  <a:lnTo>
                    <a:pt x="25870" y="1428"/>
                  </a:lnTo>
                  <a:lnTo>
                    <a:pt x="25618" y="1344"/>
                  </a:lnTo>
                  <a:lnTo>
                    <a:pt x="25366" y="1260"/>
                  </a:lnTo>
                  <a:lnTo>
                    <a:pt x="25030" y="1176"/>
                  </a:lnTo>
                  <a:lnTo>
                    <a:pt x="24778" y="1092"/>
                  </a:lnTo>
                  <a:lnTo>
                    <a:pt x="24526" y="924"/>
                  </a:lnTo>
                  <a:lnTo>
                    <a:pt x="24190" y="840"/>
                  </a:lnTo>
                  <a:lnTo>
                    <a:pt x="23938" y="756"/>
                  </a:lnTo>
                  <a:lnTo>
                    <a:pt x="23603" y="672"/>
                  </a:lnTo>
                  <a:lnTo>
                    <a:pt x="23351" y="589"/>
                  </a:lnTo>
                  <a:lnTo>
                    <a:pt x="23015" y="589"/>
                  </a:lnTo>
                  <a:lnTo>
                    <a:pt x="22763" y="505"/>
                  </a:lnTo>
                  <a:lnTo>
                    <a:pt x="22427" y="421"/>
                  </a:lnTo>
                  <a:lnTo>
                    <a:pt x="22175" y="337"/>
                  </a:lnTo>
                  <a:lnTo>
                    <a:pt x="21839" y="337"/>
                  </a:lnTo>
                  <a:lnTo>
                    <a:pt x="21587" y="253"/>
                  </a:lnTo>
                  <a:lnTo>
                    <a:pt x="21251" y="253"/>
                  </a:lnTo>
                  <a:lnTo>
                    <a:pt x="20999" y="169"/>
                  </a:lnTo>
                  <a:lnTo>
                    <a:pt x="20663" y="169"/>
                  </a:lnTo>
                  <a:lnTo>
                    <a:pt x="20327" y="85"/>
                  </a:lnTo>
                  <a:lnTo>
                    <a:pt x="19403" y="85"/>
                  </a:lnTo>
                  <a:lnTo>
                    <a:pt x="191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7"/>
            <p:cNvSpPr/>
            <p:nvPr/>
          </p:nvSpPr>
          <p:spPr>
            <a:xfrm>
              <a:off x="-1229375" y="2345575"/>
              <a:ext cx="598475" cy="657300"/>
            </a:xfrm>
            <a:custGeom>
              <a:rect b="b" l="l" r="r" t="t"/>
              <a:pathLst>
                <a:path extrusionOk="0" h="26292" w="23939">
                  <a:moveTo>
                    <a:pt x="0" y="1"/>
                  </a:moveTo>
                  <a:lnTo>
                    <a:pt x="0" y="15288"/>
                  </a:lnTo>
                  <a:lnTo>
                    <a:pt x="0" y="15456"/>
                  </a:lnTo>
                  <a:lnTo>
                    <a:pt x="0" y="15708"/>
                  </a:lnTo>
                  <a:lnTo>
                    <a:pt x="0" y="15876"/>
                  </a:lnTo>
                  <a:lnTo>
                    <a:pt x="0" y="16128"/>
                  </a:lnTo>
                  <a:lnTo>
                    <a:pt x="0" y="16296"/>
                  </a:lnTo>
                  <a:lnTo>
                    <a:pt x="0" y="16548"/>
                  </a:lnTo>
                  <a:lnTo>
                    <a:pt x="84" y="16716"/>
                  </a:lnTo>
                  <a:lnTo>
                    <a:pt x="84" y="16884"/>
                  </a:lnTo>
                  <a:lnTo>
                    <a:pt x="84" y="17136"/>
                  </a:lnTo>
                  <a:lnTo>
                    <a:pt x="84" y="17304"/>
                  </a:lnTo>
                  <a:lnTo>
                    <a:pt x="84" y="17472"/>
                  </a:lnTo>
                  <a:lnTo>
                    <a:pt x="168" y="17724"/>
                  </a:lnTo>
                  <a:lnTo>
                    <a:pt x="168" y="17892"/>
                  </a:lnTo>
                  <a:lnTo>
                    <a:pt x="168" y="18060"/>
                  </a:lnTo>
                  <a:lnTo>
                    <a:pt x="168" y="18228"/>
                  </a:lnTo>
                  <a:lnTo>
                    <a:pt x="252" y="18396"/>
                  </a:lnTo>
                  <a:lnTo>
                    <a:pt x="252" y="18648"/>
                  </a:lnTo>
                  <a:lnTo>
                    <a:pt x="252" y="18816"/>
                  </a:lnTo>
                  <a:lnTo>
                    <a:pt x="336" y="18984"/>
                  </a:lnTo>
                  <a:lnTo>
                    <a:pt x="336" y="19152"/>
                  </a:lnTo>
                  <a:lnTo>
                    <a:pt x="336" y="19320"/>
                  </a:lnTo>
                  <a:lnTo>
                    <a:pt x="420" y="19488"/>
                  </a:lnTo>
                  <a:lnTo>
                    <a:pt x="420" y="19656"/>
                  </a:lnTo>
                  <a:lnTo>
                    <a:pt x="504" y="19824"/>
                  </a:lnTo>
                  <a:lnTo>
                    <a:pt x="504" y="19992"/>
                  </a:lnTo>
                  <a:lnTo>
                    <a:pt x="588" y="20160"/>
                  </a:lnTo>
                  <a:lnTo>
                    <a:pt x="588" y="20328"/>
                  </a:lnTo>
                  <a:lnTo>
                    <a:pt x="672" y="20496"/>
                  </a:lnTo>
                  <a:lnTo>
                    <a:pt x="672" y="20664"/>
                  </a:lnTo>
                  <a:lnTo>
                    <a:pt x="756" y="20748"/>
                  </a:lnTo>
                  <a:lnTo>
                    <a:pt x="840" y="20916"/>
                  </a:lnTo>
                  <a:lnTo>
                    <a:pt x="840" y="21084"/>
                  </a:lnTo>
                  <a:lnTo>
                    <a:pt x="924" y="21251"/>
                  </a:lnTo>
                  <a:lnTo>
                    <a:pt x="1008" y="21419"/>
                  </a:lnTo>
                  <a:lnTo>
                    <a:pt x="1008" y="21503"/>
                  </a:lnTo>
                  <a:lnTo>
                    <a:pt x="1092" y="21671"/>
                  </a:lnTo>
                  <a:lnTo>
                    <a:pt x="1176" y="21839"/>
                  </a:lnTo>
                  <a:lnTo>
                    <a:pt x="1176" y="21923"/>
                  </a:lnTo>
                  <a:lnTo>
                    <a:pt x="1260" y="22091"/>
                  </a:lnTo>
                  <a:lnTo>
                    <a:pt x="1344" y="22175"/>
                  </a:lnTo>
                  <a:lnTo>
                    <a:pt x="1428" y="22343"/>
                  </a:lnTo>
                  <a:lnTo>
                    <a:pt x="1512" y="22511"/>
                  </a:lnTo>
                  <a:lnTo>
                    <a:pt x="1596" y="22595"/>
                  </a:lnTo>
                  <a:lnTo>
                    <a:pt x="1596" y="22763"/>
                  </a:lnTo>
                  <a:lnTo>
                    <a:pt x="1680" y="22847"/>
                  </a:lnTo>
                  <a:lnTo>
                    <a:pt x="1764" y="23015"/>
                  </a:lnTo>
                  <a:lnTo>
                    <a:pt x="1848" y="23099"/>
                  </a:lnTo>
                  <a:lnTo>
                    <a:pt x="1932" y="23183"/>
                  </a:lnTo>
                  <a:lnTo>
                    <a:pt x="2016" y="23351"/>
                  </a:lnTo>
                  <a:lnTo>
                    <a:pt x="2100" y="23435"/>
                  </a:lnTo>
                  <a:lnTo>
                    <a:pt x="2184" y="23519"/>
                  </a:lnTo>
                  <a:lnTo>
                    <a:pt x="2268" y="23687"/>
                  </a:lnTo>
                  <a:lnTo>
                    <a:pt x="2352" y="23771"/>
                  </a:lnTo>
                  <a:lnTo>
                    <a:pt x="2436" y="23855"/>
                  </a:lnTo>
                  <a:lnTo>
                    <a:pt x="2604" y="23939"/>
                  </a:lnTo>
                  <a:lnTo>
                    <a:pt x="2688" y="24107"/>
                  </a:lnTo>
                  <a:lnTo>
                    <a:pt x="2772" y="24191"/>
                  </a:lnTo>
                  <a:lnTo>
                    <a:pt x="2856" y="24275"/>
                  </a:lnTo>
                  <a:lnTo>
                    <a:pt x="2940" y="24359"/>
                  </a:lnTo>
                  <a:lnTo>
                    <a:pt x="3108" y="24443"/>
                  </a:lnTo>
                  <a:lnTo>
                    <a:pt x="3192" y="24527"/>
                  </a:lnTo>
                  <a:lnTo>
                    <a:pt x="3276" y="24611"/>
                  </a:lnTo>
                  <a:lnTo>
                    <a:pt x="3360" y="24695"/>
                  </a:lnTo>
                  <a:lnTo>
                    <a:pt x="3528" y="24779"/>
                  </a:lnTo>
                  <a:lnTo>
                    <a:pt x="3612" y="24863"/>
                  </a:lnTo>
                  <a:lnTo>
                    <a:pt x="3696" y="24947"/>
                  </a:lnTo>
                  <a:lnTo>
                    <a:pt x="3864" y="25031"/>
                  </a:lnTo>
                  <a:lnTo>
                    <a:pt x="3948" y="25115"/>
                  </a:lnTo>
                  <a:lnTo>
                    <a:pt x="4116" y="25199"/>
                  </a:lnTo>
                  <a:lnTo>
                    <a:pt x="4200" y="25283"/>
                  </a:lnTo>
                  <a:lnTo>
                    <a:pt x="4368" y="25283"/>
                  </a:lnTo>
                  <a:lnTo>
                    <a:pt x="4452" y="25367"/>
                  </a:lnTo>
                  <a:lnTo>
                    <a:pt x="4620" y="25451"/>
                  </a:lnTo>
                  <a:lnTo>
                    <a:pt x="4704" y="25535"/>
                  </a:lnTo>
                  <a:lnTo>
                    <a:pt x="4872" y="25535"/>
                  </a:lnTo>
                  <a:lnTo>
                    <a:pt x="4956" y="25619"/>
                  </a:lnTo>
                  <a:lnTo>
                    <a:pt x="5124" y="25703"/>
                  </a:lnTo>
                  <a:lnTo>
                    <a:pt x="5292" y="25703"/>
                  </a:lnTo>
                  <a:lnTo>
                    <a:pt x="5376" y="25787"/>
                  </a:lnTo>
                  <a:lnTo>
                    <a:pt x="5544" y="25787"/>
                  </a:lnTo>
                  <a:lnTo>
                    <a:pt x="5712" y="25871"/>
                  </a:lnTo>
                  <a:lnTo>
                    <a:pt x="5796" y="25871"/>
                  </a:lnTo>
                  <a:lnTo>
                    <a:pt x="5964" y="25955"/>
                  </a:lnTo>
                  <a:lnTo>
                    <a:pt x="6132" y="25955"/>
                  </a:lnTo>
                  <a:lnTo>
                    <a:pt x="6300" y="26039"/>
                  </a:lnTo>
                  <a:lnTo>
                    <a:pt x="6384" y="26039"/>
                  </a:lnTo>
                  <a:lnTo>
                    <a:pt x="6552" y="26123"/>
                  </a:lnTo>
                  <a:lnTo>
                    <a:pt x="6888" y="26123"/>
                  </a:lnTo>
                  <a:lnTo>
                    <a:pt x="7056" y="26207"/>
                  </a:lnTo>
                  <a:lnTo>
                    <a:pt x="7728" y="26207"/>
                  </a:lnTo>
                  <a:lnTo>
                    <a:pt x="7896" y="26291"/>
                  </a:lnTo>
                  <a:lnTo>
                    <a:pt x="9492" y="26291"/>
                  </a:lnTo>
                  <a:lnTo>
                    <a:pt x="9660" y="26207"/>
                  </a:lnTo>
                  <a:lnTo>
                    <a:pt x="10080" y="26207"/>
                  </a:lnTo>
                  <a:lnTo>
                    <a:pt x="10248" y="26123"/>
                  </a:lnTo>
                  <a:lnTo>
                    <a:pt x="10584" y="26123"/>
                  </a:lnTo>
                  <a:lnTo>
                    <a:pt x="10668" y="26039"/>
                  </a:lnTo>
                  <a:lnTo>
                    <a:pt x="10920" y="26039"/>
                  </a:lnTo>
                  <a:lnTo>
                    <a:pt x="11004" y="25955"/>
                  </a:lnTo>
                  <a:lnTo>
                    <a:pt x="11256" y="25955"/>
                  </a:lnTo>
                  <a:lnTo>
                    <a:pt x="11340" y="25871"/>
                  </a:lnTo>
                  <a:lnTo>
                    <a:pt x="11508" y="25871"/>
                  </a:lnTo>
                  <a:lnTo>
                    <a:pt x="11592" y="25787"/>
                  </a:lnTo>
                  <a:lnTo>
                    <a:pt x="11676" y="25787"/>
                  </a:lnTo>
                  <a:lnTo>
                    <a:pt x="11844" y="25703"/>
                  </a:lnTo>
                  <a:lnTo>
                    <a:pt x="11928" y="25703"/>
                  </a:lnTo>
                  <a:lnTo>
                    <a:pt x="12012" y="25619"/>
                  </a:lnTo>
                  <a:lnTo>
                    <a:pt x="12180" y="25619"/>
                  </a:lnTo>
                  <a:lnTo>
                    <a:pt x="12264" y="25535"/>
                  </a:lnTo>
                  <a:lnTo>
                    <a:pt x="12348" y="25535"/>
                  </a:lnTo>
                  <a:lnTo>
                    <a:pt x="12516" y="25451"/>
                  </a:lnTo>
                  <a:lnTo>
                    <a:pt x="12600" y="25451"/>
                  </a:lnTo>
                  <a:lnTo>
                    <a:pt x="12684" y="25367"/>
                  </a:lnTo>
                  <a:lnTo>
                    <a:pt x="12768" y="25367"/>
                  </a:lnTo>
                  <a:lnTo>
                    <a:pt x="12936" y="25283"/>
                  </a:lnTo>
                  <a:lnTo>
                    <a:pt x="13020" y="25199"/>
                  </a:lnTo>
                  <a:lnTo>
                    <a:pt x="13104" y="25199"/>
                  </a:lnTo>
                  <a:lnTo>
                    <a:pt x="13188" y="25115"/>
                  </a:lnTo>
                  <a:lnTo>
                    <a:pt x="13356" y="25031"/>
                  </a:lnTo>
                  <a:lnTo>
                    <a:pt x="13440" y="25031"/>
                  </a:lnTo>
                  <a:lnTo>
                    <a:pt x="13524" y="24947"/>
                  </a:lnTo>
                  <a:lnTo>
                    <a:pt x="13608" y="24863"/>
                  </a:lnTo>
                  <a:lnTo>
                    <a:pt x="13692" y="24863"/>
                  </a:lnTo>
                  <a:lnTo>
                    <a:pt x="13860" y="24779"/>
                  </a:lnTo>
                  <a:lnTo>
                    <a:pt x="13944" y="24695"/>
                  </a:lnTo>
                  <a:lnTo>
                    <a:pt x="14028" y="24695"/>
                  </a:lnTo>
                  <a:lnTo>
                    <a:pt x="14112" y="24611"/>
                  </a:lnTo>
                  <a:lnTo>
                    <a:pt x="14196" y="24527"/>
                  </a:lnTo>
                  <a:lnTo>
                    <a:pt x="14280" y="24443"/>
                  </a:lnTo>
                  <a:lnTo>
                    <a:pt x="14447" y="24443"/>
                  </a:lnTo>
                  <a:lnTo>
                    <a:pt x="14531" y="24359"/>
                  </a:lnTo>
                  <a:lnTo>
                    <a:pt x="14615" y="24275"/>
                  </a:lnTo>
                  <a:lnTo>
                    <a:pt x="14699" y="24191"/>
                  </a:lnTo>
                  <a:lnTo>
                    <a:pt x="14783" y="24107"/>
                  </a:lnTo>
                  <a:lnTo>
                    <a:pt x="14867" y="24107"/>
                  </a:lnTo>
                  <a:lnTo>
                    <a:pt x="14951" y="24023"/>
                  </a:lnTo>
                  <a:lnTo>
                    <a:pt x="15035" y="23939"/>
                  </a:lnTo>
                  <a:lnTo>
                    <a:pt x="15119" y="23855"/>
                  </a:lnTo>
                  <a:lnTo>
                    <a:pt x="15203" y="23771"/>
                  </a:lnTo>
                  <a:lnTo>
                    <a:pt x="15287" y="23687"/>
                  </a:lnTo>
                  <a:lnTo>
                    <a:pt x="15371" y="23687"/>
                  </a:lnTo>
                  <a:lnTo>
                    <a:pt x="15455" y="23603"/>
                  </a:lnTo>
                  <a:lnTo>
                    <a:pt x="15539" y="23519"/>
                  </a:lnTo>
                  <a:lnTo>
                    <a:pt x="15623" y="23435"/>
                  </a:lnTo>
                  <a:lnTo>
                    <a:pt x="15707" y="23351"/>
                  </a:lnTo>
                  <a:lnTo>
                    <a:pt x="15791" y="23267"/>
                  </a:lnTo>
                  <a:lnTo>
                    <a:pt x="15875" y="23183"/>
                  </a:lnTo>
                  <a:lnTo>
                    <a:pt x="15959" y="23099"/>
                  </a:lnTo>
                  <a:lnTo>
                    <a:pt x="16043" y="23015"/>
                  </a:lnTo>
                  <a:lnTo>
                    <a:pt x="16127" y="23015"/>
                  </a:lnTo>
                  <a:lnTo>
                    <a:pt x="16127" y="22931"/>
                  </a:lnTo>
                  <a:lnTo>
                    <a:pt x="16211" y="22847"/>
                  </a:lnTo>
                  <a:lnTo>
                    <a:pt x="16295" y="22763"/>
                  </a:lnTo>
                  <a:lnTo>
                    <a:pt x="16379" y="22679"/>
                  </a:lnTo>
                  <a:lnTo>
                    <a:pt x="16463" y="22595"/>
                  </a:lnTo>
                  <a:lnTo>
                    <a:pt x="16547" y="22511"/>
                  </a:lnTo>
                  <a:lnTo>
                    <a:pt x="16547" y="22427"/>
                  </a:lnTo>
                  <a:lnTo>
                    <a:pt x="16631" y="22343"/>
                  </a:lnTo>
                  <a:lnTo>
                    <a:pt x="16715" y="22259"/>
                  </a:lnTo>
                  <a:lnTo>
                    <a:pt x="16799" y="22175"/>
                  </a:lnTo>
                  <a:lnTo>
                    <a:pt x="16799" y="22091"/>
                  </a:lnTo>
                  <a:lnTo>
                    <a:pt x="16883" y="22091"/>
                  </a:lnTo>
                  <a:lnTo>
                    <a:pt x="16967" y="22007"/>
                  </a:lnTo>
                  <a:lnTo>
                    <a:pt x="16967" y="21923"/>
                  </a:lnTo>
                  <a:lnTo>
                    <a:pt x="17051" y="21839"/>
                  </a:lnTo>
                  <a:lnTo>
                    <a:pt x="17135" y="21755"/>
                  </a:lnTo>
                  <a:lnTo>
                    <a:pt x="17135" y="21671"/>
                  </a:lnTo>
                  <a:lnTo>
                    <a:pt x="17219" y="21587"/>
                  </a:lnTo>
                  <a:lnTo>
                    <a:pt x="17303" y="21503"/>
                  </a:lnTo>
                  <a:lnTo>
                    <a:pt x="17303" y="21419"/>
                  </a:lnTo>
                  <a:lnTo>
                    <a:pt x="17387" y="21335"/>
                  </a:lnTo>
                  <a:lnTo>
                    <a:pt x="17387" y="21251"/>
                  </a:lnTo>
                  <a:lnTo>
                    <a:pt x="17471" y="21168"/>
                  </a:lnTo>
                  <a:lnTo>
                    <a:pt x="17471" y="21084"/>
                  </a:lnTo>
                  <a:lnTo>
                    <a:pt x="17555" y="21000"/>
                  </a:lnTo>
                  <a:lnTo>
                    <a:pt x="17639" y="20916"/>
                  </a:lnTo>
                  <a:lnTo>
                    <a:pt x="17639" y="20832"/>
                  </a:lnTo>
                  <a:lnTo>
                    <a:pt x="17723" y="20748"/>
                  </a:lnTo>
                  <a:lnTo>
                    <a:pt x="17555" y="25535"/>
                  </a:lnTo>
                  <a:lnTo>
                    <a:pt x="23939" y="25535"/>
                  </a:lnTo>
                  <a:lnTo>
                    <a:pt x="23939" y="1"/>
                  </a:lnTo>
                  <a:lnTo>
                    <a:pt x="17555" y="1"/>
                  </a:lnTo>
                  <a:lnTo>
                    <a:pt x="17555" y="13608"/>
                  </a:lnTo>
                  <a:lnTo>
                    <a:pt x="17555" y="13776"/>
                  </a:lnTo>
                  <a:lnTo>
                    <a:pt x="17555" y="13860"/>
                  </a:lnTo>
                  <a:lnTo>
                    <a:pt x="17555" y="14028"/>
                  </a:lnTo>
                  <a:lnTo>
                    <a:pt x="17555" y="14112"/>
                  </a:lnTo>
                  <a:lnTo>
                    <a:pt x="17555" y="14280"/>
                  </a:lnTo>
                  <a:lnTo>
                    <a:pt x="17555" y="14364"/>
                  </a:lnTo>
                  <a:lnTo>
                    <a:pt x="17555" y="14532"/>
                  </a:lnTo>
                  <a:lnTo>
                    <a:pt x="17555" y="14616"/>
                  </a:lnTo>
                  <a:lnTo>
                    <a:pt x="17555" y="14700"/>
                  </a:lnTo>
                  <a:lnTo>
                    <a:pt x="17471" y="14868"/>
                  </a:lnTo>
                  <a:lnTo>
                    <a:pt x="17471" y="14952"/>
                  </a:lnTo>
                  <a:lnTo>
                    <a:pt x="17471" y="15120"/>
                  </a:lnTo>
                  <a:lnTo>
                    <a:pt x="17471" y="15204"/>
                  </a:lnTo>
                  <a:lnTo>
                    <a:pt x="17387" y="15288"/>
                  </a:lnTo>
                  <a:lnTo>
                    <a:pt x="17387" y="15456"/>
                  </a:lnTo>
                  <a:lnTo>
                    <a:pt x="17387" y="15540"/>
                  </a:lnTo>
                  <a:lnTo>
                    <a:pt x="17303" y="15624"/>
                  </a:lnTo>
                  <a:lnTo>
                    <a:pt x="17303" y="15792"/>
                  </a:lnTo>
                  <a:lnTo>
                    <a:pt x="17303" y="15876"/>
                  </a:lnTo>
                  <a:lnTo>
                    <a:pt x="17219" y="15960"/>
                  </a:lnTo>
                  <a:lnTo>
                    <a:pt x="17219" y="16128"/>
                  </a:lnTo>
                  <a:lnTo>
                    <a:pt x="17135" y="16212"/>
                  </a:lnTo>
                  <a:lnTo>
                    <a:pt x="17135" y="16296"/>
                  </a:lnTo>
                  <a:lnTo>
                    <a:pt x="17135" y="16380"/>
                  </a:lnTo>
                  <a:lnTo>
                    <a:pt x="17051" y="16548"/>
                  </a:lnTo>
                  <a:lnTo>
                    <a:pt x="17051" y="16632"/>
                  </a:lnTo>
                  <a:lnTo>
                    <a:pt x="16967" y="16716"/>
                  </a:lnTo>
                  <a:lnTo>
                    <a:pt x="16967" y="16800"/>
                  </a:lnTo>
                  <a:lnTo>
                    <a:pt x="16883" y="16884"/>
                  </a:lnTo>
                  <a:lnTo>
                    <a:pt x="16799" y="17052"/>
                  </a:lnTo>
                  <a:lnTo>
                    <a:pt x="16799" y="17136"/>
                  </a:lnTo>
                  <a:lnTo>
                    <a:pt x="16715" y="17220"/>
                  </a:lnTo>
                  <a:lnTo>
                    <a:pt x="16715" y="17304"/>
                  </a:lnTo>
                  <a:lnTo>
                    <a:pt x="16631" y="17388"/>
                  </a:lnTo>
                  <a:lnTo>
                    <a:pt x="16547" y="17472"/>
                  </a:lnTo>
                  <a:lnTo>
                    <a:pt x="16547" y="17640"/>
                  </a:lnTo>
                  <a:lnTo>
                    <a:pt x="16463" y="17724"/>
                  </a:lnTo>
                  <a:lnTo>
                    <a:pt x="16379" y="17808"/>
                  </a:lnTo>
                  <a:lnTo>
                    <a:pt x="16379" y="17892"/>
                  </a:lnTo>
                  <a:lnTo>
                    <a:pt x="16295" y="17976"/>
                  </a:lnTo>
                  <a:lnTo>
                    <a:pt x="16211" y="18060"/>
                  </a:lnTo>
                  <a:lnTo>
                    <a:pt x="16127" y="18144"/>
                  </a:lnTo>
                  <a:lnTo>
                    <a:pt x="16127" y="18228"/>
                  </a:lnTo>
                  <a:lnTo>
                    <a:pt x="16043" y="18312"/>
                  </a:lnTo>
                  <a:lnTo>
                    <a:pt x="15959" y="18396"/>
                  </a:lnTo>
                  <a:lnTo>
                    <a:pt x="15875" y="18480"/>
                  </a:lnTo>
                  <a:lnTo>
                    <a:pt x="15791" y="18564"/>
                  </a:lnTo>
                  <a:lnTo>
                    <a:pt x="15791" y="18648"/>
                  </a:lnTo>
                  <a:lnTo>
                    <a:pt x="15707" y="18732"/>
                  </a:lnTo>
                  <a:lnTo>
                    <a:pt x="15623" y="18816"/>
                  </a:lnTo>
                  <a:lnTo>
                    <a:pt x="15539" y="18900"/>
                  </a:lnTo>
                  <a:lnTo>
                    <a:pt x="15455" y="18984"/>
                  </a:lnTo>
                  <a:lnTo>
                    <a:pt x="15371" y="19068"/>
                  </a:lnTo>
                  <a:lnTo>
                    <a:pt x="15287" y="19068"/>
                  </a:lnTo>
                  <a:lnTo>
                    <a:pt x="15203" y="19152"/>
                  </a:lnTo>
                  <a:lnTo>
                    <a:pt x="15119" y="19236"/>
                  </a:lnTo>
                  <a:lnTo>
                    <a:pt x="15119" y="19320"/>
                  </a:lnTo>
                  <a:lnTo>
                    <a:pt x="15035" y="19404"/>
                  </a:lnTo>
                  <a:lnTo>
                    <a:pt x="14951" y="19488"/>
                  </a:lnTo>
                  <a:lnTo>
                    <a:pt x="14867" y="19488"/>
                  </a:lnTo>
                  <a:lnTo>
                    <a:pt x="14783" y="19572"/>
                  </a:lnTo>
                  <a:lnTo>
                    <a:pt x="14699" y="19656"/>
                  </a:lnTo>
                  <a:lnTo>
                    <a:pt x="14615" y="19740"/>
                  </a:lnTo>
                  <a:lnTo>
                    <a:pt x="14531" y="19740"/>
                  </a:lnTo>
                  <a:lnTo>
                    <a:pt x="14447" y="19824"/>
                  </a:lnTo>
                  <a:lnTo>
                    <a:pt x="14363" y="19908"/>
                  </a:lnTo>
                  <a:lnTo>
                    <a:pt x="14280" y="19908"/>
                  </a:lnTo>
                  <a:lnTo>
                    <a:pt x="14196" y="19992"/>
                  </a:lnTo>
                  <a:lnTo>
                    <a:pt x="14028" y="20076"/>
                  </a:lnTo>
                  <a:lnTo>
                    <a:pt x="13944" y="20076"/>
                  </a:lnTo>
                  <a:lnTo>
                    <a:pt x="13860" y="20160"/>
                  </a:lnTo>
                  <a:lnTo>
                    <a:pt x="13776" y="20160"/>
                  </a:lnTo>
                  <a:lnTo>
                    <a:pt x="13692" y="20244"/>
                  </a:lnTo>
                  <a:lnTo>
                    <a:pt x="13608" y="20244"/>
                  </a:lnTo>
                  <a:lnTo>
                    <a:pt x="13524" y="20328"/>
                  </a:lnTo>
                  <a:lnTo>
                    <a:pt x="13440" y="20328"/>
                  </a:lnTo>
                  <a:lnTo>
                    <a:pt x="13356" y="20412"/>
                  </a:lnTo>
                  <a:lnTo>
                    <a:pt x="13188" y="20412"/>
                  </a:lnTo>
                  <a:lnTo>
                    <a:pt x="13104" y="20496"/>
                  </a:lnTo>
                  <a:lnTo>
                    <a:pt x="13020" y="20496"/>
                  </a:lnTo>
                  <a:lnTo>
                    <a:pt x="12936" y="20580"/>
                  </a:lnTo>
                  <a:lnTo>
                    <a:pt x="12768" y="20580"/>
                  </a:lnTo>
                  <a:lnTo>
                    <a:pt x="12684" y="20664"/>
                  </a:lnTo>
                  <a:lnTo>
                    <a:pt x="12432" y="20664"/>
                  </a:lnTo>
                  <a:lnTo>
                    <a:pt x="12348" y="20748"/>
                  </a:lnTo>
                  <a:lnTo>
                    <a:pt x="12012" y="20748"/>
                  </a:lnTo>
                  <a:lnTo>
                    <a:pt x="11928" y="20832"/>
                  </a:lnTo>
                  <a:lnTo>
                    <a:pt x="9996" y="20832"/>
                  </a:lnTo>
                  <a:lnTo>
                    <a:pt x="9912" y="20748"/>
                  </a:lnTo>
                  <a:lnTo>
                    <a:pt x="9660" y="20748"/>
                  </a:lnTo>
                  <a:lnTo>
                    <a:pt x="9576" y="20664"/>
                  </a:lnTo>
                  <a:lnTo>
                    <a:pt x="9408" y="20664"/>
                  </a:lnTo>
                  <a:lnTo>
                    <a:pt x="9324" y="20580"/>
                  </a:lnTo>
                  <a:lnTo>
                    <a:pt x="9156" y="20580"/>
                  </a:lnTo>
                  <a:lnTo>
                    <a:pt x="9072" y="20496"/>
                  </a:lnTo>
                  <a:lnTo>
                    <a:pt x="8988" y="20496"/>
                  </a:lnTo>
                  <a:lnTo>
                    <a:pt x="8904" y="20412"/>
                  </a:lnTo>
                  <a:lnTo>
                    <a:pt x="8736" y="20412"/>
                  </a:lnTo>
                  <a:lnTo>
                    <a:pt x="8652" y="20328"/>
                  </a:lnTo>
                  <a:lnTo>
                    <a:pt x="8568" y="20244"/>
                  </a:lnTo>
                  <a:lnTo>
                    <a:pt x="8484" y="20244"/>
                  </a:lnTo>
                  <a:lnTo>
                    <a:pt x="8400" y="20160"/>
                  </a:lnTo>
                  <a:lnTo>
                    <a:pt x="8316" y="20076"/>
                  </a:lnTo>
                  <a:lnTo>
                    <a:pt x="8232" y="20076"/>
                  </a:lnTo>
                  <a:lnTo>
                    <a:pt x="8232" y="19992"/>
                  </a:lnTo>
                  <a:lnTo>
                    <a:pt x="8148" y="19992"/>
                  </a:lnTo>
                  <a:lnTo>
                    <a:pt x="8064" y="19908"/>
                  </a:lnTo>
                  <a:lnTo>
                    <a:pt x="7980" y="19824"/>
                  </a:lnTo>
                  <a:lnTo>
                    <a:pt x="7896" y="19740"/>
                  </a:lnTo>
                  <a:lnTo>
                    <a:pt x="7812" y="19740"/>
                  </a:lnTo>
                  <a:lnTo>
                    <a:pt x="7812" y="19656"/>
                  </a:lnTo>
                  <a:lnTo>
                    <a:pt x="7728" y="19572"/>
                  </a:lnTo>
                  <a:lnTo>
                    <a:pt x="7644" y="19488"/>
                  </a:lnTo>
                  <a:lnTo>
                    <a:pt x="7560" y="19404"/>
                  </a:lnTo>
                  <a:lnTo>
                    <a:pt x="7560" y="19320"/>
                  </a:lnTo>
                  <a:lnTo>
                    <a:pt x="7476" y="19320"/>
                  </a:lnTo>
                  <a:lnTo>
                    <a:pt x="7476" y="19236"/>
                  </a:lnTo>
                  <a:lnTo>
                    <a:pt x="7392" y="19152"/>
                  </a:lnTo>
                  <a:lnTo>
                    <a:pt x="7392" y="19068"/>
                  </a:lnTo>
                  <a:lnTo>
                    <a:pt x="7308" y="19068"/>
                  </a:lnTo>
                  <a:lnTo>
                    <a:pt x="7308" y="18984"/>
                  </a:lnTo>
                  <a:lnTo>
                    <a:pt x="7224" y="18900"/>
                  </a:lnTo>
                  <a:lnTo>
                    <a:pt x="7224" y="18816"/>
                  </a:lnTo>
                  <a:lnTo>
                    <a:pt x="7140" y="18732"/>
                  </a:lnTo>
                  <a:lnTo>
                    <a:pt x="7140" y="18648"/>
                  </a:lnTo>
                  <a:lnTo>
                    <a:pt x="7056" y="18564"/>
                  </a:lnTo>
                  <a:lnTo>
                    <a:pt x="7056" y="18480"/>
                  </a:lnTo>
                  <a:lnTo>
                    <a:pt x="6972" y="18396"/>
                  </a:lnTo>
                  <a:lnTo>
                    <a:pt x="6972" y="18312"/>
                  </a:lnTo>
                  <a:lnTo>
                    <a:pt x="6888" y="18228"/>
                  </a:lnTo>
                  <a:lnTo>
                    <a:pt x="6888" y="18144"/>
                  </a:lnTo>
                  <a:lnTo>
                    <a:pt x="6804" y="18060"/>
                  </a:lnTo>
                  <a:lnTo>
                    <a:pt x="6804" y="17976"/>
                  </a:lnTo>
                  <a:lnTo>
                    <a:pt x="6804" y="17892"/>
                  </a:lnTo>
                  <a:lnTo>
                    <a:pt x="6720" y="17724"/>
                  </a:lnTo>
                  <a:lnTo>
                    <a:pt x="6720" y="17640"/>
                  </a:lnTo>
                  <a:lnTo>
                    <a:pt x="6720" y="17556"/>
                  </a:lnTo>
                  <a:lnTo>
                    <a:pt x="6636" y="17472"/>
                  </a:lnTo>
                  <a:lnTo>
                    <a:pt x="6636" y="17388"/>
                  </a:lnTo>
                  <a:lnTo>
                    <a:pt x="6636" y="17304"/>
                  </a:lnTo>
                  <a:lnTo>
                    <a:pt x="6636" y="17220"/>
                  </a:lnTo>
                  <a:lnTo>
                    <a:pt x="6552" y="17136"/>
                  </a:lnTo>
                  <a:lnTo>
                    <a:pt x="6552" y="16968"/>
                  </a:lnTo>
                  <a:lnTo>
                    <a:pt x="6552" y="16884"/>
                  </a:lnTo>
                  <a:lnTo>
                    <a:pt x="6552" y="16800"/>
                  </a:lnTo>
                  <a:lnTo>
                    <a:pt x="6468" y="16716"/>
                  </a:lnTo>
                  <a:lnTo>
                    <a:pt x="6468" y="16632"/>
                  </a:lnTo>
                  <a:lnTo>
                    <a:pt x="6468" y="16464"/>
                  </a:lnTo>
                  <a:lnTo>
                    <a:pt x="6468" y="16380"/>
                  </a:lnTo>
                  <a:lnTo>
                    <a:pt x="6468" y="16296"/>
                  </a:lnTo>
                  <a:lnTo>
                    <a:pt x="6384" y="16128"/>
                  </a:lnTo>
                  <a:lnTo>
                    <a:pt x="6384" y="16044"/>
                  </a:lnTo>
                  <a:lnTo>
                    <a:pt x="6384" y="15960"/>
                  </a:lnTo>
                  <a:lnTo>
                    <a:pt x="6384" y="15792"/>
                  </a:lnTo>
                  <a:lnTo>
                    <a:pt x="6384" y="15708"/>
                  </a:lnTo>
                  <a:lnTo>
                    <a:pt x="6384" y="15624"/>
                  </a:lnTo>
                  <a:lnTo>
                    <a:pt x="6384" y="15456"/>
                  </a:lnTo>
                  <a:lnTo>
                    <a:pt x="6384" y="15372"/>
                  </a:lnTo>
                  <a:lnTo>
                    <a:pt x="6384" y="15204"/>
                  </a:lnTo>
                  <a:lnTo>
                    <a:pt x="6300" y="15120"/>
                  </a:lnTo>
                  <a:lnTo>
                    <a:pt x="6300" y="15036"/>
                  </a:lnTo>
                  <a:lnTo>
                    <a:pt x="6300" y="14868"/>
                  </a:lnTo>
                  <a:lnTo>
                    <a:pt x="6300" y="14784"/>
                  </a:lnTo>
                  <a:lnTo>
                    <a:pt x="6300" y="14616"/>
                  </a:lnTo>
                  <a:lnTo>
                    <a:pt x="6300" y="14532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7"/>
            <p:cNvSpPr/>
            <p:nvPr/>
          </p:nvSpPr>
          <p:spPr>
            <a:xfrm>
              <a:off x="-257150" y="2328775"/>
              <a:ext cx="590100" cy="655200"/>
            </a:xfrm>
            <a:custGeom>
              <a:rect b="b" l="l" r="r" t="t"/>
              <a:pathLst>
                <a:path extrusionOk="0" h="26208" w="23604">
                  <a:moveTo>
                    <a:pt x="13356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180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760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340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836" y="757"/>
                  </a:lnTo>
                  <a:lnTo>
                    <a:pt x="10752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080" y="1177"/>
                  </a:lnTo>
                  <a:lnTo>
                    <a:pt x="9996" y="1261"/>
                  </a:lnTo>
                  <a:lnTo>
                    <a:pt x="9912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568" y="2353"/>
                  </a:lnTo>
                  <a:lnTo>
                    <a:pt x="8484" y="2353"/>
                  </a:lnTo>
                  <a:lnTo>
                    <a:pt x="8400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857"/>
                  </a:lnTo>
                  <a:lnTo>
                    <a:pt x="7896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644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5" y="3781"/>
                  </a:lnTo>
                  <a:lnTo>
                    <a:pt x="7141" y="3865"/>
                  </a:lnTo>
                  <a:lnTo>
                    <a:pt x="7141" y="3949"/>
                  </a:lnTo>
                  <a:lnTo>
                    <a:pt x="7057" y="4033"/>
                  </a:lnTo>
                  <a:lnTo>
                    <a:pt x="6973" y="4117"/>
                  </a:lnTo>
                  <a:lnTo>
                    <a:pt x="6973" y="4201"/>
                  </a:lnTo>
                  <a:lnTo>
                    <a:pt x="6889" y="4285"/>
                  </a:lnTo>
                  <a:lnTo>
                    <a:pt x="6889" y="4369"/>
                  </a:lnTo>
                  <a:lnTo>
                    <a:pt x="6805" y="4453"/>
                  </a:lnTo>
                  <a:lnTo>
                    <a:pt x="6721" y="4537"/>
                  </a:lnTo>
                  <a:lnTo>
                    <a:pt x="6721" y="4621"/>
                  </a:lnTo>
                  <a:lnTo>
                    <a:pt x="6637" y="4705"/>
                  </a:lnTo>
                  <a:lnTo>
                    <a:pt x="6553" y="4789"/>
                  </a:lnTo>
                  <a:lnTo>
                    <a:pt x="6553" y="4873"/>
                  </a:lnTo>
                  <a:lnTo>
                    <a:pt x="6469" y="4957"/>
                  </a:lnTo>
                  <a:lnTo>
                    <a:pt x="6469" y="5041"/>
                  </a:lnTo>
                  <a:lnTo>
                    <a:pt x="6385" y="5125"/>
                  </a:lnTo>
                  <a:lnTo>
                    <a:pt x="6385" y="5209"/>
                  </a:lnTo>
                  <a:lnTo>
                    <a:pt x="6301" y="5293"/>
                  </a:lnTo>
                  <a:lnTo>
                    <a:pt x="6301" y="5377"/>
                  </a:lnTo>
                  <a:lnTo>
                    <a:pt x="6218" y="5459"/>
                  </a:lnTo>
                  <a:lnTo>
                    <a:pt x="6218" y="5459"/>
                  </a:lnTo>
                  <a:lnTo>
                    <a:pt x="6301" y="757"/>
                  </a:lnTo>
                  <a:lnTo>
                    <a:pt x="1" y="757"/>
                  </a:lnTo>
                  <a:lnTo>
                    <a:pt x="1" y="26207"/>
                  </a:lnTo>
                  <a:lnTo>
                    <a:pt x="6301" y="26207"/>
                  </a:lnTo>
                  <a:lnTo>
                    <a:pt x="6301" y="12600"/>
                  </a:lnTo>
                  <a:lnTo>
                    <a:pt x="6301" y="12516"/>
                  </a:lnTo>
                  <a:lnTo>
                    <a:pt x="6301" y="12348"/>
                  </a:lnTo>
                  <a:lnTo>
                    <a:pt x="6301" y="12264"/>
                  </a:lnTo>
                  <a:lnTo>
                    <a:pt x="6301" y="12096"/>
                  </a:lnTo>
                  <a:lnTo>
                    <a:pt x="6301" y="12012"/>
                  </a:lnTo>
                  <a:lnTo>
                    <a:pt x="6301" y="11844"/>
                  </a:lnTo>
                  <a:lnTo>
                    <a:pt x="6301" y="11760"/>
                  </a:lnTo>
                  <a:lnTo>
                    <a:pt x="6385" y="11592"/>
                  </a:lnTo>
                  <a:lnTo>
                    <a:pt x="6385" y="11508"/>
                  </a:lnTo>
                  <a:lnTo>
                    <a:pt x="6385" y="11424"/>
                  </a:lnTo>
                  <a:lnTo>
                    <a:pt x="6385" y="11256"/>
                  </a:lnTo>
                  <a:lnTo>
                    <a:pt x="6385" y="11172"/>
                  </a:lnTo>
                  <a:lnTo>
                    <a:pt x="6385" y="11004"/>
                  </a:lnTo>
                  <a:lnTo>
                    <a:pt x="6469" y="10920"/>
                  </a:lnTo>
                  <a:lnTo>
                    <a:pt x="6469" y="10836"/>
                  </a:lnTo>
                  <a:lnTo>
                    <a:pt x="6469" y="10668"/>
                  </a:lnTo>
                  <a:lnTo>
                    <a:pt x="6469" y="10584"/>
                  </a:lnTo>
                  <a:lnTo>
                    <a:pt x="6553" y="10500"/>
                  </a:lnTo>
                  <a:lnTo>
                    <a:pt x="6553" y="10332"/>
                  </a:lnTo>
                  <a:lnTo>
                    <a:pt x="6553" y="10248"/>
                  </a:lnTo>
                  <a:lnTo>
                    <a:pt x="6637" y="10164"/>
                  </a:lnTo>
                  <a:lnTo>
                    <a:pt x="6637" y="10080"/>
                  </a:lnTo>
                  <a:lnTo>
                    <a:pt x="6637" y="9912"/>
                  </a:lnTo>
                  <a:lnTo>
                    <a:pt x="6721" y="9828"/>
                  </a:lnTo>
                  <a:lnTo>
                    <a:pt x="6721" y="9744"/>
                  </a:lnTo>
                  <a:lnTo>
                    <a:pt x="6721" y="9660"/>
                  </a:lnTo>
                  <a:lnTo>
                    <a:pt x="6805" y="9492"/>
                  </a:lnTo>
                  <a:lnTo>
                    <a:pt x="6805" y="9408"/>
                  </a:lnTo>
                  <a:lnTo>
                    <a:pt x="6889" y="9324"/>
                  </a:lnTo>
                  <a:lnTo>
                    <a:pt x="6889" y="9240"/>
                  </a:lnTo>
                  <a:lnTo>
                    <a:pt x="6973" y="9072"/>
                  </a:lnTo>
                  <a:lnTo>
                    <a:pt x="6973" y="8988"/>
                  </a:lnTo>
                  <a:lnTo>
                    <a:pt x="7057" y="8904"/>
                  </a:lnTo>
                  <a:lnTo>
                    <a:pt x="7057" y="8820"/>
                  </a:lnTo>
                  <a:lnTo>
                    <a:pt x="7141" y="8736"/>
                  </a:lnTo>
                  <a:lnTo>
                    <a:pt x="7141" y="8652"/>
                  </a:lnTo>
                  <a:lnTo>
                    <a:pt x="7225" y="8568"/>
                  </a:lnTo>
                  <a:lnTo>
                    <a:pt x="7225" y="8484"/>
                  </a:lnTo>
                  <a:lnTo>
                    <a:pt x="7308" y="8316"/>
                  </a:lnTo>
                  <a:lnTo>
                    <a:pt x="7308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560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728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7980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232" y="6972"/>
                  </a:lnTo>
                  <a:lnTo>
                    <a:pt x="8316" y="6888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552"/>
                  </a:lnTo>
                  <a:lnTo>
                    <a:pt x="8820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00" y="5629"/>
                  </a:lnTo>
                  <a:lnTo>
                    <a:pt x="10584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2" y="5461"/>
                  </a:lnTo>
                  <a:lnTo>
                    <a:pt x="13356" y="5545"/>
                  </a:lnTo>
                  <a:lnTo>
                    <a:pt x="13692" y="5545"/>
                  </a:lnTo>
                  <a:lnTo>
                    <a:pt x="13776" y="5629"/>
                  </a:lnTo>
                  <a:lnTo>
                    <a:pt x="13944" y="5629"/>
                  </a:lnTo>
                  <a:lnTo>
                    <a:pt x="14028" y="5713"/>
                  </a:lnTo>
                  <a:lnTo>
                    <a:pt x="14112" y="5713"/>
                  </a:lnTo>
                  <a:lnTo>
                    <a:pt x="14196" y="5797"/>
                  </a:lnTo>
                  <a:lnTo>
                    <a:pt x="14364" y="5797"/>
                  </a:lnTo>
                  <a:lnTo>
                    <a:pt x="14448" y="5881"/>
                  </a:lnTo>
                  <a:lnTo>
                    <a:pt x="14532" y="5881"/>
                  </a:lnTo>
                  <a:lnTo>
                    <a:pt x="14616" y="5965"/>
                  </a:lnTo>
                  <a:lnTo>
                    <a:pt x="14700" y="5965"/>
                  </a:lnTo>
                  <a:lnTo>
                    <a:pt x="14700" y="6048"/>
                  </a:lnTo>
                  <a:lnTo>
                    <a:pt x="14784" y="6048"/>
                  </a:lnTo>
                  <a:lnTo>
                    <a:pt x="14868" y="6132"/>
                  </a:lnTo>
                  <a:lnTo>
                    <a:pt x="14952" y="6132"/>
                  </a:lnTo>
                  <a:lnTo>
                    <a:pt x="15036" y="6216"/>
                  </a:lnTo>
                  <a:lnTo>
                    <a:pt x="15120" y="6300"/>
                  </a:lnTo>
                  <a:lnTo>
                    <a:pt x="15204" y="6300"/>
                  </a:lnTo>
                  <a:lnTo>
                    <a:pt x="15288" y="6384"/>
                  </a:lnTo>
                  <a:lnTo>
                    <a:pt x="15288" y="6468"/>
                  </a:lnTo>
                  <a:lnTo>
                    <a:pt x="15372" y="6468"/>
                  </a:lnTo>
                  <a:lnTo>
                    <a:pt x="15456" y="6552"/>
                  </a:lnTo>
                  <a:lnTo>
                    <a:pt x="15540" y="6636"/>
                  </a:lnTo>
                  <a:lnTo>
                    <a:pt x="15624" y="6720"/>
                  </a:lnTo>
                  <a:lnTo>
                    <a:pt x="15708" y="6804"/>
                  </a:lnTo>
                  <a:lnTo>
                    <a:pt x="15792" y="6888"/>
                  </a:lnTo>
                  <a:lnTo>
                    <a:pt x="15876" y="6972"/>
                  </a:lnTo>
                  <a:lnTo>
                    <a:pt x="15876" y="7056"/>
                  </a:lnTo>
                  <a:lnTo>
                    <a:pt x="15960" y="7056"/>
                  </a:lnTo>
                  <a:lnTo>
                    <a:pt x="16044" y="7140"/>
                  </a:lnTo>
                  <a:lnTo>
                    <a:pt x="16044" y="7224"/>
                  </a:lnTo>
                  <a:lnTo>
                    <a:pt x="16128" y="7308"/>
                  </a:lnTo>
                  <a:lnTo>
                    <a:pt x="16128" y="7392"/>
                  </a:lnTo>
                  <a:lnTo>
                    <a:pt x="16212" y="7392"/>
                  </a:lnTo>
                  <a:lnTo>
                    <a:pt x="16212" y="7476"/>
                  </a:lnTo>
                  <a:lnTo>
                    <a:pt x="16296" y="7560"/>
                  </a:lnTo>
                  <a:lnTo>
                    <a:pt x="16380" y="7644"/>
                  </a:lnTo>
                  <a:lnTo>
                    <a:pt x="16380" y="7728"/>
                  </a:lnTo>
                  <a:lnTo>
                    <a:pt x="16464" y="7812"/>
                  </a:lnTo>
                  <a:lnTo>
                    <a:pt x="16464" y="7896"/>
                  </a:lnTo>
                  <a:lnTo>
                    <a:pt x="16548" y="7980"/>
                  </a:lnTo>
                  <a:lnTo>
                    <a:pt x="16548" y="8064"/>
                  </a:lnTo>
                  <a:lnTo>
                    <a:pt x="16548" y="8148"/>
                  </a:lnTo>
                  <a:lnTo>
                    <a:pt x="16632" y="8232"/>
                  </a:lnTo>
                  <a:lnTo>
                    <a:pt x="16632" y="8316"/>
                  </a:lnTo>
                  <a:lnTo>
                    <a:pt x="16716" y="8400"/>
                  </a:lnTo>
                  <a:lnTo>
                    <a:pt x="16716" y="8484"/>
                  </a:lnTo>
                  <a:lnTo>
                    <a:pt x="16800" y="8568"/>
                  </a:lnTo>
                  <a:lnTo>
                    <a:pt x="16800" y="8652"/>
                  </a:lnTo>
                  <a:lnTo>
                    <a:pt x="16800" y="8736"/>
                  </a:lnTo>
                  <a:lnTo>
                    <a:pt x="16884" y="8820"/>
                  </a:lnTo>
                  <a:lnTo>
                    <a:pt x="16884" y="8988"/>
                  </a:lnTo>
                  <a:lnTo>
                    <a:pt x="16884" y="9072"/>
                  </a:lnTo>
                  <a:lnTo>
                    <a:pt x="16968" y="9156"/>
                  </a:lnTo>
                  <a:lnTo>
                    <a:pt x="16968" y="9240"/>
                  </a:lnTo>
                  <a:lnTo>
                    <a:pt x="16968" y="9324"/>
                  </a:lnTo>
                  <a:lnTo>
                    <a:pt x="17052" y="9408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052" y="9744"/>
                  </a:lnTo>
                  <a:lnTo>
                    <a:pt x="17136" y="9828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164"/>
                  </a:lnTo>
                  <a:lnTo>
                    <a:pt x="17136" y="10332"/>
                  </a:lnTo>
                  <a:lnTo>
                    <a:pt x="17220" y="10416"/>
                  </a:lnTo>
                  <a:lnTo>
                    <a:pt x="17220" y="10500"/>
                  </a:lnTo>
                  <a:lnTo>
                    <a:pt x="17220" y="10668"/>
                  </a:lnTo>
                  <a:lnTo>
                    <a:pt x="17220" y="10752"/>
                  </a:lnTo>
                  <a:lnTo>
                    <a:pt x="17220" y="10920"/>
                  </a:lnTo>
                  <a:lnTo>
                    <a:pt x="17220" y="11004"/>
                  </a:lnTo>
                  <a:lnTo>
                    <a:pt x="17220" y="11088"/>
                  </a:lnTo>
                  <a:lnTo>
                    <a:pt x="17220" y="11256"/>
                  </a:lnTo>
                  <a:lnTo>
                    <a:pt x="17220" y="11340"/>
                  </a:lnTo>
                  <a:lnTo>
                    <a:pt x="17220" y="11508"/>
                  </a:lnTo>
                  <a:lnTo>
                    <a:pt x="17220" y="11592"/>
                  </a:lnTo>
                  <a:lnTo>
                    <a:pt x="17304" y="11760"/>
                  </a:lnTo>
                  <a:lnTo>
                    <a:pt x="17304" y="26207"/>
                  </a:lnTo>
                  <a:lnTo>
                    <a:pt x="23603" y="26207"/>
                  </a:lnTo>
                  <a:lnTo>
                    <a:pt x="23603" y="11004"/>
                  </a:lnTo>
                  <a:lnTo>
                    <a:pt x="23603" y="10752"/>
                  </a:lnTo>
                  <a:lnTo>
                    <a:pt x="23603" y="10584"/>
                  </a:lnTo>
                  <a:lnTo>
                    <a:pt x="23603" y="10332"/>
                  </a:lnTo>
                  <a:lnTo>
                    <a:pt x="23603" y="10164"/>
                  </a:lnTo>
                  <a:lnTo>
                    <a:pt x="23603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519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435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351" y="7644"/>
                  </a:lnTo>
                  <a:lnTo>
                    <a:pt x="23351" y="7476"/>
                  </a:lnTo>
                  <a:lnTo>
                    <a:pt x="23267" y="7308"/>
                  </a:lnTo>
                  <a:lnTo>
                    <a:pt x="23267" y="7140"/>
                  </a:lnTo>
                  <a:lnTo>
                    <a:pt x="23183" y="6972"/>
                  </a:lnTo>
                  <a:lnTo>
                    <a:pt x="23183" y="6720"/>
                  </a:lnTo>
                  <a:lnTo>
                    <a:pt x="23100" y="6552"/>
                  </a:lnTo>
                  <a:lnTo>
                    <a:pt x="23100" y="6468"/>
                  </a:lnTo>
                  <a:lnTo>
                    <a:pt x="23016" y="6300"/>
                  </a:lnTo>
                  <a:lnTo>
                    <a:pt x="23016" y="6132"/>
                  </a:lnTo>
                  <a:lnTo>
                    <a:pt x="22932" y="5965"/>
                  </a:lnTo>
                  <a:lnTo>
                    <a:pt x="22932" y="5797"/>
                  </a:lnTo>
                  <a:lnTo>
                    <a:pt x="22848" y="5629"/>
                  </a:lnTo>
                  <a:lnTo>
                    <a:pt x="22764" y="5461"/>
                  </a:lnTo>
                  <a:lnTo>
                    <a:pt x="22764" y="5293"/>
                  </a:lnTo>
                  <a:lnTo>
                    <a:pt x="22680" y="5125"/>
                  </a:lnTo>
                  <a:lnTo>
                    <a:pt x="22596" y="5041"/>
                  </a:lnTo>
                  <a:lnTo>
                    <a:pt x="22512" y="4873"/>
                  </a:lnTo>
                  <a:lnTo>
                    <a:pt x="22512" y="4705"/>
                  </a:lnTo>
                  <a:lnTo>
                    <a:pt x="22428" y="4621"/>
                  </a:lnTo>
                  <a:lnTo>
                    <a:pt x="22344" y="4453"/>
                  </a:lnTo>
                  <a:lnTo>
                    <a:pt x="22260" y="4285"/>
                  </a:lnTo>
                  <a:lnTo>
                    <a:pt x="22176" y="4201"/>
                  </a:lnTo>
                  <a:lnTo>
                    <a:pt x="22092" y="4033"/>
                  </a:lnTo>
                  <a:lnTo>
                    <a:pt x="22092" y="3865"/>
                  </a:lnTo>
                  <a:lnTo>
                    <a:pt x="22008" y="3781"/>
                  </a:lnTo>
                  <a:lnTo>
                    <a:pt x="21924" y="3613"/>
                  </a:lnTo>
                  <a:lnTo>
                    <a:pt x="21840" y="3529"/>
                  </a:lnTo>
                  <a:lnTo>
                    <a:pt x="21756" y="3361"/>
                  </a:lnTo>
                  <a:lnTo>
                    <a:pt x="21672" y="3277"/>
                  </a:lnTo>
                  <a:lnTo>
                    <a:pt x="21588" y="3193"/>
                  </a:lnTo>
                  <a:lnTo>
                    <a:pt x="21504" y="3025"/>
                  </a:lnTo>
                  <a:lnTo>
                    <a:pt x="21336" y="2941"/>
                  </a:lnTo>
                  <a:lnTo>
                    <a:pt x="21252" y="2773"/>
                  </a:lnTo>
                  <a:lnTo>
                    <a:pt x="21168" y="2689"/>
                  </a:lnTo>
                  <a:lnTo>
                    <a:pt x="21084" y="2605"/>
                  </a:lnTo>
                  <a:lnTo>
                    <a:pt x="21000" y="2521"/>
                  </a:lnTo>
                  <a:lnTo>
                    <a:pt x="20916" y="2353"/>
                  </a:lnTo>
                  <a:lnTo>
                    <a:pt x="20832" y="2269"/>
                  </a:lnTo>
                  <a:lnTo>
                    <a:pt x="20664" y="2185"/>
                  </a:lnTo>
                  <a:lnTo>
                    <a:pt x="20580" y="2101"/>
                  </a:lnTo>
                  <a:lnTo>
                    <a:pt x="20496" y="2017"/>
                  </a:lnTo>
                  <a:lnTo>
                    <a:pt x="20328" y="1849"/>
                  </a:lnTo>
                  <a:lnTo>
                    <a:pt x="20244" y="1765"/>
                  </a:lnTo>
                  <a:lnTo>
                    <a:pt x="20160" y="1681"/>
                  </a:lnTo>
                  <a:lnTo>
                    <a:pt x="19992" y="1597"/>
                  </a:lnTo>
                  <a:lnTo>
                    <a:pt x="19908" y="1513"/>
                  </a:lnTo>
                  <a:lnTo>
                    <a:pt x="19824" y="1429"/>
                  </a:lnTo>
                  <a:lnTo>
                    <a:pt x="19656" y="1345"/>
                  </a:lnTo>
                  <a:lnTo>
                    <a:pt x="19572" y="1261"/>
                  </a:lnTo>
                  <a:lnTo>
                    <a:pt x="19404" y="1177"/>
                  </a:lnTo>
                  <a:lnTo>
                    <a:pt x="19320" y="1177"/>
                  </a:lnTo>
                  <a:lnTo>
                    <a:pt x="19152" y="1093"/>
                  </a:lnTo>
                  <a:lnTo>
                    <a:pt x="19068" y="1009"/>
                  </a:lnTo>
                  <a:lnTo>
                    <a:pt x="18900" y="925"/>
                  </a:lnTo>
                  <a:lnTo>
                    <a:pt x="18816" y="841"/>
                  </a:lnTo>
                  <a:lnTo>
                    <a:pt x="18648" y="841"/>
                  </a:lnTo>
                  <a:lnTo>
                    <a:pt x="18480" y="757"/>
                  </a:lnTo>
                  <a:lnTo>
                    <a:pt x="18396" y="673"/>
                  </a:lnTo>
                  <a:lnTo>
                    <a:pt x="18228" y="589"/>
                  </a:lnTo>
                  <a:lnTo>
                    <a:pt x="18060" y="589"/>
                  </a:lnTo>
                  <a:lnTo>
                    <a:pt x="17976" y="505"/>
                  </a:lnTo>
                  <a:lnTo>
                    <a:pt x="17808" y="505"/>
                  </a:lnTo>
                  <a:lnTo>
                    <a:pt x="17640" y="421"/>
                  </a:lnTo>
                  <a:lnTo>
                    <a:pt x="17472" y="421"/>
                  </a:lnTo>
                  <a:lnTo>
                    <a:pt x="17388" y="337"/>
                  </a:lnTo>
                  <a:lnTo>
                    <a:pt x="17220" y="337"/>
                  </a:lnTo>
                  <a:lnTo>
                    <a:pt x="17052" y="253"/>
                  </a:lnTo>
                  <a:lnTo>
                    <a:pt x="16884" y="253"/>
                  </a:lnTo>
                  <a:lnTo>
                    <a:pt x="16716" y="169"/>
                  </a:lnTo>
                  <a:lnTo>
                    <a:pt x="16464" y="169"/>
                  </a:lnTo>
                  <a:lnTo>
                    <a:pt x="16296" y="85"/>
                  </a:lnTo>
                  <a:lnTo>
                    <a:pt x="15960" y="85"/>
                  </a:lnTo>
                  <a:lnTo>
                    <a:pt x="157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7"/>
            <p:cNvSpPr/>
            <p:nvPr/>
          </p:nvSpPr>
          <p:spPr>
            <a:xfrm>
              <a:off x="427425" y="2160800"/>
              <a:ext cx="333900" cy="823175"/>
            </a:xfrm>
            <a:custGeom>
              <a:rect b="b" l="l" r="r" t="t"/>
              <a:pathLst>
                <a:path extrusionOk="0" h="32927" w="13356">
                  <a:moveTo>
                    <a:pt x="84" y="0"/>
                  </a:moveTo>
                  <a:lnTo>
                    <a:pt x="0" y="26627"/>
                  </a:lnTo>
                  <a:lnTo>
                    <a:pt x="0" y="26711"/>
                  </a:lnTo>
                  <a:lnTo>
                    <a:pt x="0" y="26795"/>
                  </a:lnTo>
                  <a:lnTo>
                    <a:pt x="0" y="26963"/>
                  </a:lnTo>
                  <a:lnTo>
                    <a:pt x="0" y="27047"/>
                  </a:lnTo>
                  <a:lnTo>
                    <a:pt x="0" y="27215"/>
                  </a:lnTo>
                  <a:lnTo>
                    <a:pt x="0" y="27299"/>
                  </a:lnTo>
                  <a:lnTo>
                    <a:pt x="0" y="27383"/>
                  </a:lnTo>
                  <a:lnTo>
                    <a:pt x="0" y="27551"/>
                  </a:lnTo>
                  <a:lnTo>
                    <a:pt x="0" y="27635"/>
                  </a:lnTo>
                  <a:lnTo>
                    <a:pt x="84" y="27719"/>
                  </a:lnTo>
                  <a:lnTo>
                    <a:pt x="84" y="27887"/>
                  </a:lnTo>
                  <a:lnTo>
                    <a:pt x="84" y="27971"/>
                  </a:lnTo>
                  <a:lnTo>
                    <a:pt x="84" y="28055"/>
                  </a:lnTo>
                  <a:lnTo>
                    <a:pt x="84" y="28223"/>
                  </a:lnTo>
                  <a:lnTo>
                    <a:pt x="168" y="28307"/>
                  </a:lnTo>
                  <a:lnTo>
                    <a:pt x="168" y="28391"/>
                  </a:lnTo>
                  <a:lnTo>
                    <a:pt x="168" y="28475"/>
                  </a:lnTo>
                  <a:lnTo>
                    <a:pt x="168" y="28642"/>
                  </a:lnTo>
                  <a:lnTo>
                    <a:pt x="252" y="28726"/>
                  </a:lnTo>
                  <a:lnTo>
                    <a:pt x="252" y="28810"/>
                  </a:lnTo>
                  <a:lnTo>
                    <a:pt x="252" y="28894"/>
                  </a:lnTo>
                  <a:lnTo>
                    <a:pt x="336" y="28978"/>
                  </a:lnTo>
                  <a:lnTo>
                    <a:pt x="336" y="29062"/>
                  </a:lnTo>
                  <a:lnTo>
                    <a:pt x="336" y="29230"/>
                  </a:lnTo>
                  <a:lnTo>
                    <a:pt x="420" y="29314"/>
                  </a:lnTo>
                  <a:lnTo>
                    <a:pt x="420" y="29398"/>
                  </a:lnTo>
                  <a:lnTo>
                    <a:pt x="420" y="29482"/>
                  </a:lnTo>
                  <a:lnTo>
                    <a:pt x="504" y="29566"/>
                  </a:lnTo>
                  <a:lnTo>
                    <a:pt x="504" y="29650"/>
                  </a:lnTo>
                  <a:lnTo>
                    <a:pt x="588" y="29734"/>
                  </a:lnTo>
                  <a:lnTo>
                    <a:pt x="588" y="29818"/>
                  </a:lnTo>
                  <a:lnTo>
                    <a:pt x="672" y="29902"/>
                  </a:lnTo>
                  <a:lnTo>
                    <a:pt x="672" y="29986"/>
                  </a:lnTo>
                  <a:lnTo>
                    <a:pt x="756" y="30070"/>
                  </a:lnTo>
                  <a:lnTo>
                    <a:pt x="756" y="30154"/>
                  </a:lnTo>
                  <a:lnTo>
                    <a:pt x="840" y="30238"/>
                  </a:lnTo>
                  <a:lnTo>
                    <a:pt x="840" y="30322"/>
                  </a:lnTo>
                  <a:lnTo>
                    <a:pt x="924" y="30406"/>
                  </a:lnTo>
                  <a:lnTo>
                    <a:pt x="924" y="30490"/>
                  </a:lnTo>
                  <a:lnTo>
                    <a:pt x="1008" y="30574"/>
                  </a:lnTo>
                  <a:lnTo>
                    <a:pt x="1092" y="30658"/>
                  </a:lnTo>
                  <a:lnTo>
                    <a:pt x="1092" y="30742"/>
                  </a:lnTo>
                  <a:lnTo>
                    <a:pt x="1176" y="30742"/>
                  </a:lnTo>
                  <a:lnTo>
                    <a:pt x="1260" y="30826"/>
                  </a:lnTo>
                  <a:lnTo>
                    <a:pt x="1260" y="30910"/>
                  </a:lnTo>
                  <a:lnTo>
                    <a:pt x="1344" y="30994"/>
                  </a:lnTo>
                  <a:lnTo>
                    <a:pt x="1428" y="31078"/>
                  </a:lnTo>
                  <a:lnTo>
                    <a:pt x="1428" y="31162"/>
                  </a:lnTo>
                  <a:lnTo>
                    <a:pt x="1512" y="31162"/>
                  </a:lnTo>
                  <a:lnTo>
                    <a:pt x="1596" y="31246"/>
                  </a:lnTo>
                  <a:lnTo>
                    <a:pt x="1680" y="31330"/>
                  </a:lnTo>
                  <a:lnTo>
                    <a:pt x="1680" y="31414"/>
                  </a:lnTo>
                  <a:lnTo>
                    <a:pt x="1764" y="31414"/>
                  </a:lnTo>
                  <a:lnTo>
                    <a:pt x="1848" y="31498"/>
                  </a:lnTo>
                  <a:lnTo>
                    <a:pt x="1932" y="31582"/>
                  </a:lnTo>
                  <a:lnTo>
                    <a:pt x="2016" y="31666"/>
                  </a:lnTo>
                  <a:lnTo>
                    <a:pt x="2100" y="31666"/>
                  </a:lnTo>
                  <a:lnTo>
                    <a:pt x="2100" y="31750"/>
                  </a:lnTo>
                  <a:lnTo>
                    <a:pt x="2184" y="31750"/>
                  </a:lnTo>
                  <a:lnTo>
                    <a:pt x="2268" y="31834"/>
                  </a:lnTo>
                  <a:lnTo>
                    <a:pt x="2352" y="31918"/>
                  </a:lnTo>
                  <a:lnTo>
                    <a:pt x="2436" y="31918"/>
                  </a:lnTo>
                  <a:lnTo>
                    <a:pt x="2520" y="32002"/>
                  </a:lnTo>
                  <a:lnTo>
                    <a:pt x="2604" y="32002"/>
                  </a:lnTo>
                  <a:lnTo>
                    <a:pt x="2688" y="32086"/>
                  </a:lnTo>
                  <a:lnTo>
                    <a:pt x="2772" y="32170"/>
                  </a:lnTo>
                  <a:lnTo>
                    <a:pt x="2856" y="32170"/>
                  </a:lnTo>
                  <a:lnTo>
                    <a:pt x="2940" y="32254"/>
                  </a:lnTo>
                  <a:lnTo>
                    <a:pt x="3024" y="32254"/>
                  </a:lnTo>
                  <a:lnTo>
                    <a:pt x="3108" y="32338"/>
                  </a:lnTo>
                  <a:lnTo>
                    <a:pt x="3276" y="32338"/>
                  </a:lnTo>
                  <a:lnTo>
                    <a:pt x="3360" y="32422"/>
                  </a:lnTo>
                  <a:lnTo>
                    <a:pt x="3444" y="32422"/>
                  </a:lnTo>
                  <a:lnTo>
                    <a:pt x="3528" y="32506"/>
                  </a:lnTo>
                  <a:lnTo>
                    <a:pt x="3780" y="32506"/>
                  </a:lnTo>
                  <a:lnTo>
                    <a:pt x="3864" y="32590"/>
                  </a:lnTo>
                  <a:lnTo>
                    <a:pt x="4032" y="32590"/>
                  </a:lnTo>
                  <a:lnTo>
                    <a:pt x="4116" y="32674"/>
                  </a:lnTo>
                  <a:lnTo>
                    <a:pt x="4368" y="32674"/>
                  </a:lnTo>
                  <a:lnTo>
                    <a:pt x="4452" y="32758"/>
                  </a:lnTo>
                  <a:lnTo>
                    <a:pt x="4872" y="32758"/>
                  </a:lnTo>
                  <a:lnTo>
                    <a:pt x="5040" y="32842"/>
                  </a:lnTo>
                  <a:lnTo>
                    <a:pt x="5796" y="32842"/>
                  </a:lnTo>
                  <a:lnTo>
                    <a:pt x="5964" y="32926"/>
                  </a:lnTo>
                  <a:lnTo>
                    <a:pt x="13271" y="32926"/>
                  </a:lnTo>
                  <a:lnTo>
                    <a:pt x="13271" y="27383"/>
                  </a:lnTo>
                  <a:lnTo>
                    <a:pt x="7812" y="27383"/>
                  </a:lnTo>
                  <a:lnTo>
                    <a:pt x="7476" y="27299"/>
                  </a:lnTo>
                  <a:lnTo>
                    <a:pt x="7224" y="27215"/>
                  </a:lnTo>
                  <a:lnTo>
                    <a:pt x="6972" y="27131"/>
                  </a:lnTo>
                  <a:lnTo>
                    <a:pt x="6804" y="26963"/>
                  </a:lnTo>
                  <a:lnTo>
                    <a:pt x="6636" y="26795"/>
                  </a:lnTo>
                  <a:lnTo>
                    <a:pt x="6468" y="26543"/>
                  </a:lnTo>
                  <a:lnTo>
                    <a:pt x="6384" y="26291"/>
                  </a:lnTo>
                  <a:lnTo>
                    <a:pt x="6384" y="25955"/>
                  </a:lnTo>
                  <a:lnTo>
                    <a:pt x="6300" y="25703"/>
                  </a:lnTo>
                  <a:lnTo>
                    <a:pt x="6300" y="12684"/>
                  </a:lnTo>
                  <a:lnTo>
                    <a:pt x="13355" y="12684"/>
                  </a:lnTo>
                  <a:lnTo>
                    <a:pt x="13355" y="7476"/>
                  </a:lnTo>
                  <a:lnTo>
                    <a:pt x="6300" y="7476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7"/>
            <p:cNvSpPr/>
            <p:nvPr/>
          </p:nvSpPr>
          <p:spPr>
            <a:xfrm>
              <a:off x="792800" y="2326675"/>
              <a:ext cx="657275" cy="676200"/>
            </a:xfrm>
            <a:custGeom>
              <a:rect b="b" l="l" r="r" t="t"/>
              <a:pathLst>
                <a:path extrusionOk="0" h="27048" w="26291">
                  <a:moveTo>
                    <a:pt x="14111" y="5713"/>
                  </a:moveTo>
                  <a:lnTo>
                    <a:pt x="14195" y="5797"/>
                  </a:lnTo>
                  <a:lnTo>
                    <a:pt x="14615" y="5797"/>
                  </a:lnTo>
                  <a:lnTo>
                    <a:pt x="14699" y="5881"/>
                  </a:lnTo>
                  <a:lnTo>
                    <a:pt x="14951" y="5881"/>
                  </a:lnTo>
                  <a:lnTo>
                    <a:pt x="15035" y="5965"/>
                  </a:lnTo>
                  <a:lnTo>
                    <a:pt x="15203" y="5965"/>
                  </a:lnTo>
                  <a:lnTo>
                    <a:pt x="15287" y="6049"/>
                  </a:lnTo>
                  <a:lnTo>
                    <a:pt x="15455" y="6049"/>
                  </a:lnTo>
                  <a:lnTo>
                    <a:pt x="15539" y="6132"/>
                  </a:lnTo>
                  <a:lnTo>
                    <a:pt x="15623" y="6132"/>
                  </a:lnTo>
                  <a:lnTo>
                    <a:pt x="15707" y="6216"/>
                  </a:lnTo>
                  <a:lnTo>
                    <a:pt x="15791" y="6216"/>
                  </a:lnTo>
                  <a:lnTo>
                    <a:pt x="15875" y="6300"/>
                  </a:lnTo>
                  <a:lnTo>
                    <a:pt x="16043" y="6300"/>
                  </a:lnTo>
                  <a:lnTo>
                    <a:pt x="16127" y="6384"/>
                  </a:lnTo>
                  <a:lnTo>
                    <a:pt x="16211" y="6384"/>
                  </a:lnTo>
                  <a:lnTo>
                    <a:pt x="16295" y="6468"/>
                  </a:lnTo>
                  <a:lnTo>
                    <a:pt x="16379" y="6552"/>
                  </a:lnTo>
                  <a:lnTo>
                    <a:pt x="16463" y="6552"/>
                  </a:lnTo>
                  <a:lnTo>
                    <a:pt x="16547" y="6636"/>
                  </a:lnTo>
                  <a:lnTo>
                    <a:pt x="16631" y="6636"/>
                  </a:lnTo>
                  <a:lnTo>
                    <a:pt x="16715" y="6720"/>
                  </a:lnTo>
                  <a:lnTo>
                    <a:pt x="16799" y="6804"/>
                  </a:lnTo>
                  <a:lnTo>
                    <a:pt x="16883" y="6888"/>
                  </a:lnTo>
                  <a:lnTo>
                    <a:pt x="16967" y="6888"/>
                  </a:lnTo>
                  <a:lnTo>
                    <a:pt x="17051" y="6972"/>
                  </a:lnTo>
                  <a:lnTo>
                    <a:pt x="17135" y="7056"/>
                  </a:lnTo>
                  <a:lnTo>
                    <a:pt x="17219" y="7140"/>
                  </a:lnTo>
                  <a:lnTo>
                    <a:pt x="17303" y="7224"/>
                  </a:lnTo>
                  <a:lnTo>
                    <a:pt x="17387" y="7224"/>
                  </a:lnTo>
                  <a:lnTo>
                    <a:pt x="17471" y="7308"/>
                  </a:lnTo>
                  <a:lnTo>
                    <a:pt x="17555" y="7392"/>
                  </a:lnTo>
                  <a:lnTo>
                    <a:pt x="17639" y="7476"/>
                  </a:lnTo>
                  <a:lnTo>
                    <a:pt x="17723" y="7560"/>
                  </a:lnTo>
                  <a:lnTo>
                    <a:pt x="17807" y="7644"/>
                  </a:lnTo>
                  <a:lnTo>
                    <a:pt x="17891" y="7728"/>
                  </a:lnTo>
                  <a:lnTo>
                    <a:pt x="17975" y="7812"/>
                  </a:lnTo>
                  <a:lnTo>
                    <a:pt x="18059" y="7896"/>
                  </a:lnTo>
                  <a:lnTo>
                    <a:pt x="18059" y="7980"/>
                  </a:lnTo>
                  <a:lnTo>
                    <a:pt x="18143" y="8064"/>
                  </a:lnTo>
                  <a:lnTo>
                    <a:pt x="18227" y="8148"/>
                  </a:lnTo>
                  <a:lnTo>
                    <a:pt x="18311" y="8232"/>
                  </a:lnTo>
                  <a:lnTo>
                    <a:pt x="18395" y="8316"/>
                  </a:lnTo>
                  <a:lnTo>
                    <a:pt x="18479" y="8400"/>
                  </a:lnTo>
                  <a:lnTo>
                    <a:pt x="18479" y="8484"/>
                  </a:lnTo>
                  <a:lnTo>
                    <a:pt x="18563" y="8568"/>
                  </a:lnTo>
                  <a:lnTo>
                    <a:pt x="18647" y="8652"/>
                  </a:lnTo>
                  <a:lnTo>
                    <a:pt x="18647" y="8736"/>
                  </a:lnTo>
                  <a:lnTo>
                    <a:pt x="18731" y="8904"/>
                  </a:lnTo>
                  <a:lnTo>
                    <a:pt x="18815" y="8988"/>
                  </a:lnTo>
                  <a:lnTo>
                    <a:pt x="18899" y="9072"/>
                  </a:lnTo>
                  <a:lnTo>
                    <a:pt x="18899" y="9156"/>
                  </a:lnTo>
                  <a:lnTo>
                    <a:pt x="18983" y="9324"/>
                  </a:lnTo>
                  <a:lnTo>
                    <a:pt x="18983" y="9408"/>
                  </a:lnTo>
                  <a:lnTo>
                    <a:pt x="19067" y="9492"/>
                  </a:lnTo>
                  <a:lnTo>
                    <a:pt x="19151" y="9576"/>
                  </a:lnTo>
                  <a:lnTo>
                    <a:pt x="19151" y="9744"/>
                  </a:lnTo>
                  <a:lnTo>
                    <a:pt x="19235" y="9828"/>
                  </a:lnTo>
                  <a:lnTo>
                    <a:pt x="19235" y="9912"/>
                  </a:lnTo>
                  <a:lnTo>
                    <a:pt x="19319" y="10080"/>
                  </a:lnTo>
                  <a:lnTo>
                    <a:pt x="19319" y="10164"/>
                  </a:lnTo>
                  <a:lnTo>
                    <a:pt x="19403" y="10332"/>
                  </a:lnTo>
                  <a:lnTo>
                    <a:pt x="19403" y="10416"/>
                  </a:lnTo>
                  <a:lnTo>
                    <a:pt x="19487" y="10500"/>
                  </a:lnTo>
                  <a:lnTo>
                    <a:pt x="19487" y="10668"/>
                  </a:lnTo>
                  <a:lnTo>
                    <a:pt x="19571" y="10752"/>
                  </a:lnTo>
                  <a:lnTo>
                    <a:pt x="19571" y="10920"/>
                  </a:lnTo>
                  <a:lnTo>
                    <a:pt x="19571" y="11004"/>
                  </a:lnTo>
                  <a:lnTo>
                    <a:pt x="19655" y="11172"/>
                  </a:lnTo>
                  <a:lnTo>
                    <a:pt x="19655" y="11256"/>
                  </a:lnTo>
                  <a:lnTo>
                    <a:pt x="19655" y="11424"/>
                  </a:lnTo>
                  <a:lnTo>
                    <a:pt x="19739" y="11508"/>
                  </a:lnTo>
                  <a:lnTo>
                    <a:pt x="19739" y="11676"/>
                  </a:lnTo>
                  <a:lnTo>
                    <a:pt x="19739" y="11844"/>
                  </a:lnTo>
                  <a:lnTo>
                    <a:pt x="19739" y="11928"/>
                  </a:lnTo>
                  <a:lnTo>
                    <a:pt x="19823" y="12096"/>
                  </a:lnTo>
                  <a:lnTo>
                    <a:pt x="19823" y="12264"/>
                  </a:lnTo>
                  <a:lnTo>
                    <a:pt x="19823" y="12348"/>
                  </a:lnTo>
                  <a:lnTo>
                    <a:pt x="19823" y="12516"/>
                  </a:lnTo>
                  <a:lnTo>
                    <a:pt x="19823" y="12684"/>
                  </a:lnTo>
                  <a:lnTo>
                    <a:pt x="19823" y="12768"/>
                  </a:lnTo>
                  <a:lnTo>
                    <a:pt x="19907" y="12936"/>
                  </a:lnTo>
                  <a:lnTo>
                    <a:pt x="19907" y="13104"/>
                  </a:lnTo>
                  <a:lnTo>
                    <a:pt x="19907" y="13272"/>
                  </a:lnTo>
                  <a:lnTo>
                    <a:pt x="19907" y="13356"/>
                  </a:lnTo>
                  <a:lnTo>
                    <a:pt x="19907" y="13524"/>
                  </a:lnTo>
                  <a:lnTo>
                    <a:pt x="19907" y="13692"/>
                  </a:lnTo>
                  <a:lnTo>
                    <a:pt x="19907" y="13860"/>
                  </a:lnTo>
                  <a:lnTo>
                    <a:pt x="19907" y="14028"/>
                  </a:lnTo>
                  <a:lnTo>
                    <a:pt x="19907" y="14112"/>
                  </a:lnTo>
                  <a:lnTo>
                    <a:pt x="19823" y="14280"/>
                  </a:lnTo>
                  <a:lnTo>
                    <a:pt x="19823" y="14448"/>
                  </a:lnTo>
                  <a:lnTo>
                    <a:pt x="19823" y="14616"/>
                  </a:lnTo>
                  <a:lnTo>
                    <a:pt x="19823" y="14700"/>
                  </a:lnTo>
                  <a:lnTo>
                    <a:pt x="19823" y="14868"/>
                  </a:lnTo>
                  <a:lnTo>
                    <a:pt x="19823" y="15036"/>
                  </a:lnTo>
                  <a:lnTo>
                    <a:pt x="19739" y="15120"/>
                  </a:lnTo>
                  <a:lnTo>
                    <a:pt x="19739" y="15288"/>
                  </a:lnTo>
                  <a:lnTo>
                    <a:pt x="19739" y="15372"/>
                  </a:lnTo>
                  <a:lnTo>
                    <a:pt x="19739" y="15540"/>
                  </a:lnTo>
                  <a:lnTo>
                    <a:pt x="19655" y="15708"/>
                  </a:lnTo>
                  <a:lnTo>
                    <a:pt x="19655" y="15792"/>
                  </a:lnTo>
                  <a:lnTo>
                    <a:pt x="19655" y="15960"/>
                  </a:lnTo>
                  <a:lnTo>
                    <a:pt x="19571" y="16044"/>
                  </a:lnTo>
                  <a:lnTo>
                    <a:pt x="19571" y="16212"/>
                  </a:lnTo>
                  <a:lnTo>
                    <a:pt x="19571" y="16296"/>
                  </a:lnTo>
                  <a:lnTo>
                    <a:pt x="19487" y="16464"/>
                  </a:lnTo>
                  <a:lnTo>
                    <a:pt x="19487" y="16548"/>
                  </a:lnTo>
                  <a:lnTo>
                    <a:pt x="19403" y="16716"/>
                  </a:lnTo>
                  <a:lnTo>
                    <a:pt x="19403" y="16800"/>
                  </a:lnTo>
                  <a:lnTo>
                    <a:pt x="19319" y="16884"/>
                  </a:lnTo>
                  <a:lnTo>
                    <a:pt x="19319" y="17052"/>
                  </a:lnTo>
                  <a:lnTo>
                    <a:pt x="19235" y="17136"/>
                  </a:lnTo>
                  <a:lnTo>
                    <a:pt x="19235" y="17220"/>
                  </a:lnTo>
                  <a:lnTo>
                    <a:pt x="19151" y="17388"/>
                  </a:lnTo>
                  <a:lnTo>
                    <a:pt x="19151" y="17472"/>
                  </a:lnTo>
                  <a:lnTo>
                    <a:pt x="19067" y="17556"/>
                  </a:lnTo>
                  <a:lnTo>
                    <a:pt x="19067" y="17724"/>
                  </a:lnTo>
                  <a:lnTo>
                    <a:pt x="18983" y="17808"/>
                  </a:lnTo>
                  <a:lnTo>
                    <a:pt x="18899" y="17892"/>
                  </a:lnTo>
                  <a:lnTo>
                    <a:pt x="18899" y="17976"/>
                  </a:lnTo>
                  <a:lnTo>
                    <a:pt x="18815" y="18144"/>
                  </a:lnTo>
                  <a:lnTo>
                    <a:pt x="18731" y="18228"/>
                  </a:lnTo>
                  <a:lnTo>
                    <a:pt x="18731" y="18312"/>
                  </a:lnTo>
                  <a:lnTo>
                    <a:pt x="18647" y="18396"/>
                  </a:lnTo>
                  <a:lnTo>
                    <a:pt x="18563" y="18480"/>
                  </a:lnTo>
                  <a:lnTo>
                    <a:pt x="18479" y="18564"/>
                  </a:lnTo>
                  <a:lnTo>
                    <a:pt x="18479" y="18648"/>
                  </a:lnTo>
                  <a:lnTo>
                    <a:pt x="18395" y="18816"/>
                  </a:lnTo>
                  <a:lnTo>
                    <a:pt x="18311" y="18900"/>
                  </a:lnTo>
                  <a:lnTo>
                    <a:pt x="18227" y="18984"/>
                  </a:lnTo>
                  <a:lnTo>
                    <a:pt x="18143" y="19068"/>
                  </a:lnTo>
                  <a:lnTo>
                    <a:pt x="18143" y="19152"/>
                  </a:lnTo>
                  <a:lnTo>
                    <a:pt x="18059" y="19236"/>
                  </a:lnTo>
                  <a:lnTo>
                    <a:pt x="17975" y="19320"/>
                  </a:lnTo>
                  <a:lnTo>
                    <a:pt x="17891" y="19404"/>
                  </a:lnTo>
                  <a:lnTo>
                    <a:pt x="17807" y="19488"/>
                  </a:lnTo>
                  <a:lnTo>
                    <a:pt x="17723" y="19488"/>
                  </a:lnTo>
                  <a:lnTo>
                    <a:pt x="17639" y="19572"/>
                  </a:lnTo>
                  <a:lnTo>
                    <a:pt x="17555" y="19656"/>
                  </a:lnTo>
                  <a:lnTo>
                    <a:pt x="17471" y="19740"/>
                  </a:lnTo>
                  <a:lnTo>
                    <a:pt x="17471" y="19824"/>
                  </a:lnTo>
                  <a:lnTo>
                    <a:pt x="17387" y="19908"/>
                  </a:lnTo>
                  <a:lnTo>
                    <a:pt x="17303" y="19992"/>
                  </a:lnTo>
                  <a:lnTo>
                    <a:pt x="17219" y="19992"/>
                  </a:lnTo>
                  <a:lnTo>
                    <a:pt x="17135" y="20076"/>
                  </a:lnTo>
                  <a:lnTo>
                    <a:pt x="17051" y="20160"/>
                  </a:lnTo>
                  <a:lnTo>
                    <a:pt x="16967" y="20244"/>
                  </a:lnTo>
                  <a:lnTo>
                    <a:pt x="16883" y="20244"/>
                  </a:lnTo>
                  <a:lnTo>
                    <a:pt x="16799" y="20328"/>
                  </a:lnTo>
                  <a:lnTo>
                    <a:pt x="16631" y="20412"/>
                  </a:lnTo>
                  <a:lnTo>
                    <a:pt x="16547" y="20412"/>
                  </a:lnTo>
                  <a:lnTo>
                    <a:pt x="16463" y="20496"/>
                  </a:lnTo>
                  <a:lnTo>
                    <a:pt x="16379" y="20580"/>
                  </a:lnTo>
                  <a:lnTo>
                    <a:pt x="16295" y="20580"/>
                  </a:lnTo>
                  <a:lnTo>
                    <a:pt x="16211" y="20664"/>
                  </a:lnTo>
                  <a:lnTo>
                    <a:pt x="16127" y="20664"/>
                  </a:lnTo>
                  <a:lnTo>
                    <a:pt x="16043" y="20748"/>
                  </a:lnTo>
                  <a:lnTo>
                    <a:pt x="15959" y="20748"/>
                  </a:lnTo>
                  <a:lnTo>
                    <a:pt x="15791" y="20832"/>
                  </a:lnTo>
                  <a:lnTo>
                    <a:pt x="15707" y="20832"/>
                  </a:lnTo>
                  <a:lnTo>
                    <a:pt x="15623" y="20916"/>
                  </a:lnTo>
                  <a:lnTo>
                    <a:pt x="15539" y="20916"/>
                  </a:lnTo>
                  <a:lnTo>
                    <a:pt x="15455" y="21000"/>
                  </a:lnTo>
                  <a:lnTo>
                    <a:pt x="15371" y="21000"/>
                  </a:lnTo>
                  <a:lnTo>
                    <a:pt x="15203" y="21084"/>
                  </a:lnTo>
                  <a:lnTo>
                    <a:pt x="15035" y="21084"/>
                  </a:lnTo>
                  <a:lnTo>
                    <a:pt x="14951" y="21168"/>
                  </a:lnTo>
                  <a:lnTo>
                    <a:pt x="14699" y="21168"/>
                  </a:lnTo>
                  <a:lnTo>
                    <a:pt x="14615" y="21252"/>
                  </a:lnTo>
                  <a:lnTo>
                    <a:pt x="14279" y="21252"/>
                  </a:lnTo>
                  <a:lnTo>
                    <a:pt x="14195" y="21336"/>
                  </a:lnTo>
                  <a:lnTo>
                    <a:pt x="13439" y="21336"/>
                  </a:lnTo>
                  <a:lnTo>
                    <a:pt x="13355" y="21420"/>
                  </a:lnTo>
                  <a:lnTo>
                    <a:pt x="12852" y="21420"/>
                  </a:lnTo>
                  <a:lnTo>
                    <a:pt x="12768" y="21336"/>
                  </a:lnTo>
                  <a:lnTo>
                    <a:pt x="12012" y="21336"/>
                  </a:lnTo>
                  <a:lnTo>
                    <a:pt x="11928" y="21252"/>
                  </a:lnTo>
                  <a:lnTo>
                    <a:pt x="11592" y="21252"/>
                  </a:lnTo>
                  <a:lnTo>
                    <a:pt x="11508" y="21168"/>
                  </a:lnTo>
                  <a:lnTo>
                    <a:pt x="11256" y="21168"/>
                  </a:lnTo>
                  <a:lnTo>
                    <a:pt x="11172" y="21084"/>
                  </a:lnTo>
                  <a:lnTo>
                    <a:pt x="11004" y="21084"/>
                  </a:lnTo>
                  <a:lnTo>
                    <a:pt x="10836" y="21000"/>
                  </a:lnTo>
                  <a:lnTo>
                    <a:pt x="10752" y="21000"/>
                  </a:lnTo>
                  <a:lnTo>
                    <a:pt x="10668" y="20916"/>
                  </a:lnTo>
                  <a:lnTo>
                    <a:pt x="10584" y="20916"/>
                  </a:lnTo>
                  <a:lnTo>
                    <a:pt x="10500" y="20832"/>
                  </a:lnTo>
                  <a:lnTo>
                    <a:pt x="10416" y="20832"/>
                  </a:lnTo>
                  <a:lnTo>
                    <a:pt x="10248" y="20748"/>
                  </a:lnTo>
                  <a:lnTo>
                    <a:pt x="10164" y="20748"/>
                  </a:lnTo>
                  <a:lnTo>
                    <a:pt x="10080" y="20664"/>
                  </a:lnTo>
                  <a:lnTo>
                    <a:pt x="9996" y="20664"/>
                  </a:lnTo>
                  <a:lnTo>
                    <a:pt x="9912" y="20580"/>
                  </a:lnTo>
                  <a:lnTo>
                    <a:pt x="9828" y="20580"/>
                  </a:lnTo>
                  <a:lnTo>
                    <a:pt x="9744" y="20496"/>
                  </a:lnTo>
                  <a:lnTo>
                    <a:pt x="9660" y="20412"/>
                  </a:lnTo>
                  <a:lnTo>
                    <a:pt x="9576" y="20412"/>
                  </a:lnTo>
                  <a:lnTo>
                    <a:pt x="9492" y="20328"/>
                  </a:lnTo>
                  <a:lnTo>
                    <a:pt x="9408" y="20244"/>
                  </a:lnTo>
                  <a:lnTo>
                    <a:pt x="9324" y="20244"/>
                  </a:lnTo>
                  <a:lnTo>
                    <a:pt x="9240" y="20160"/>
                  </a:lnTo>
                  <a:lnTo>
                    <a:pt x="9156" y="20076"/>
                  </a:lnTo>
                  <a:lnTo>
                    <a:pt x="9072" y="19992"/>
                  </a:lnTo>
                  <a:lnTo>
                    <a:pt x="8988" y="19992"/>
                  </a:lnTo>
                  <a:lnTo>
                    <a:pt x="8904" y="19908"/>
                  </a:lnTo>
                  <a:lnTo>
                    <a:pt x="8820" y="19824"/>
                  </a:lnTo>
                  <a:lnTo>
                    <a:pt x="8736" y="19740"/>
                  </a:lnTo>
                  <a:lnTo>
                    <a:pt x="8652" y="19656"/>
                  </a:lnTo>
                  <a:lnTo>
                    <a:pt x="8568" y="19572"/>
                  </a:lnTo>
                  <a:lnTo>
                    <a:pt x="8484" y="19488"/>
                  </a:lnTo>
                  <a:lnTo>
                    <a:pt x="8400" y="19488"/>
                  </a:lnTo>
                  <a:lnTo>
                    <a:pt x="8316" y="19404"/>
                  </a:lnTo>
                  <a:lnTo>
                    <a:pt x="8232" y="19320"/>
                  </a:lnTo>
                  <a:lnTo>
                    <a:pt x="8232" y="19236"/>
                  </a:lnTo>
                  <a:lnTo>
                    <a:pt x="8148" y="19152"/>
                  </a:lnTo>
                  <a:lnTo>
                    <a:pt x="8064" y="19068"/>
                  </a:lnTo>
                  <a:lnTo>
                    <a:pt x="7980" y="18984"/>
                  </a:lnTo>
                  <a:lnTo>
                    <a:pt x="7896" y="18900"/>
                  </a:lnTo>
                  <a:lnTo>
                    <a:pt x="7896" y="18816"/>
                  </a:lnTo>
                  <a:lnTo>
                    <a:pt x="7812" y="18648"/>
                  </a:lnTo>
                  <a:lnTo>
                    <a:pt x="7728" y="18564"/>
                  </a:lnTo>
                  <a:lnTo>
                    <a:pt x="7644" y="18480"/>
                  </a:lnTo>
                  <a:lnTo>
                    <a:pt x="7644" y="18396"/>
                  </a:lnTo>
                  <a:lnTo>
                    <a:pt x="7560" y="18312"/>
                  </a:lnTo>
                  <a:lnTo>
                    <a:pt x="7476" y="18228"/>
                  </a:lnTo>
                  <a:lnTo>
                    <a:pt x="7392" y="18144"/>
                  </a:lnTo>
                  <a:lnTo>
                    <a:pt x="7392" y="17976"/>
                  </a:lnTo>
                  <a:lnTo>
                    <a:pt x="7308" y="17892"/>
                  </a:lnTo>
                  <a:lnTo>
                    <a:pt x="7308" y="17808"/>
                  </a:lnTo>
                  <a:lnTo>
                    <a:pt x="7224" y="17724"/>
                  </a:lnTo>
                  <a:lnTo>
                    <a:pt x="7140" y="17556"/>
                  </a:lnTo>
                  <a:lnTo>
                    <a:pt x="7140" y="17472"/>
                  </a:lnTo>
                  <a:lnTo>
                    <a:pt x="7056" y="17388"/>
                  </a:lnTo>
                  <a:lnTo>
                    <a:pt x="7056" y="17220"/>
                  </a:lnTo>
                  <a:lnTo>
                    <a:pt x="6972" y="17136"/>
                  </a:lnTo>
                  <a:lnTo>
                    <a:pt x="6972" y="17052"/>
                  </a:lnTo>
                  <a:lnTo>
                    <a:pt x="6888" y="16884"/>
                  </a:lnTo>
                  <a:lnTo>
                    <a:pt x="6888" y="16800"/>
                  </a:lnTo>
                  <a:lnTo>
                    <a:pt x="6804" y="16716"/>
                  </a:lnTo>
                  <a:lnTo>
                    <a:pt x="6804" y="16548"/>
                  </a:lnTo>
                  <a:lnTo>
                    <a:pt x="6720" y="16464"/>
                  </a:lnTo>
                  <a:lnTo>
                    <a:pt x="6720" y="16296"/>
                  </a:lnTo>
                  <a:lnTo>
                    <a:pt x="6720" y="16212"/>
                  </a:lnTo>
                  <a:lnTo>
                    <a:pt x="6636" y="16044"/>
                  </a:lnTo>
                  <a:lnTo>
                    <a:pt x="6636" y="15960"/>
                  </a:lnTo>
                  <a:lnTo>
                    <a:pt x="6552" y="15792"/>
                  </a:lnTo>
                  <a:lnTo>
                    <a:pt x="6552" y="15708"/>
                  </a:lnTo>
                  <a:lnTo>
                    <a:pt x="6552" y="15540"/>
                  </a:lnTo>
                  <a:lnTo>
                    <a:pt x="6552" y="15372"/>
                  </a:lnTo>
                  <a:lnTo>
                    <a:pt x="6468" y="15288"/>
                  </a:lnTo>
                  <a:lnTo>
                    <a:pt x="6468" y="15120"/>
                  </a:lnTo>
                  <a:lnTo>
                    <a:pt x="6468" y="15036"/>
                  </a:lnTo>
                  <a:lnTo>
                    <a:pt x="6468" y="14868"/>
                  </a:lnTo>
                  <a:lnTo>
                    <a:pt x="6468" y="14700"/>
                  </a:lnTo>
                  <a:lnTo>
                    <a:pt x="6384" y="14616"/>
                  </a:lnTo>
                  <a:lnTo>
                    <a:pt x="6384" y="14448"/>
                  </a:lnTo>
                  <a:lnTo>
                    <a:pt x="6384" y="14280"/>
                  </a:lnTo>
                  <a:lnTo>
                    <a:pt x="6384" y="14112"/>
                  </a:lnTo>
                  <a:lnTo>
                    <a:pt x="6384" y="14028"/>
                  </a:lnTo>
                  <a:lnTo>
                    <a:pt x="6384" y="13860"/>
                  </a:lnTo>
                  <a:lnTo>
                    <a:pt x="6384" y="13692"/>
                  </a:lnTo>
                  <a:lnTo>
                    <a:pt x="6384" y="13524"/>
                  </a:lnTo>
                  <a:lnTo>
                    <a:pt x="6384" y="13356"/>
                  </a:lnTo>
                  <a:lnTo>
                    <a:pt x="6384" y="13272"/>
                  </a:lnTo>
                  <a:lnTo>
                    <a:pt x="6384" y="13104"/>
                  </a:lnTo>
                  <a:lnTo>
                    <a:pt x="6384" y="12936"/>
                  </a:lnTo>
                  <a:lnTo>
                    <a:pt x="6384" y="12768"/>
                  </a:lnTo>
                  <a:lnTo>
                    <a:pt x="6384" y="12684"/>
                  </a:lnTo>
                  <a:lnTo>
                    <a:pt x="6384" y="12516"/>
                  </a:lnTo>
                  <a:lnTo>
                    <a:pt x="6468" y="12348"/>
                  </a:lnTo>
                  <a:lnTo>
                    <a:pt x="6468" y="12264"/>
                  </a:lnTo>
                  <a:lnTo>
                    <a:pt x="6468" y="12096"/>
                  </a:lnTo>
                  <a:lnTo>
                    <a:pt x="6468" y="11928"/>
                  </a:lnTo>
                  <a:lnTo>
                    <a:pt x="6468" y="11844"/>
                  </a:lnTo>
                  <a:lnTo>
                    <a:pt x="6552" y="11676"/>
                  </a:lnTo>
                  <a:lnTo>
                    <a:pt x="6552" y="11508"/>
                  </a:lnTo>
                  <a:lnTo>
                    <a:pt x="6552" y="11424"/>
                  </a:lnTo>
                  <a:lnTo>
                    <a:pt x="6552" y="11256"/>
                  </a:lnTo>
                  <a:lnTo>
                    <a:pt x="6636" y="11172"/>
                  </a:lnTo>
                  <a:lnTo>
                    <a:pt x="6636" y="11004"/>
                  </a:lnTo>
                  <a:lnTo>
                    <a:pt x="6720" y="10920"/>
                  </a:lnTo>
                  <a:lnTo>
                    <a:pt x="6720" y="10752"/>
                  </a:lnTo>
                  <a:lnTo>
                    <a:pt x="6720" y="10668"/>
                  </a:lnTo>
                  <a:lnTo>
                    <a:pt x="6804" y="10500"/>
                  </a:lnTo>
                  <a:lnTo>
                    <a:pt x="6804" y="10416"/>
                  </a:lnTo>
                  <a:lnTo>
                    <a:pt x="6888" y="10332"/>
                  </a:lnTo>
                  <a:lnTo>
                    <a:pt x="6888" y="10164"/>
                  </a:lnTo>
                  <a:lnTo>
                    <a:pt x="6972" y="10080"/>
                  </a:lnTo>
                  <a:lnTo>
                    <a:pt x="6972" y="9912"/>
                  </a:lnTo>
                  <a:lnTo>
                    <a:pt x="7056" y="9828"/>
                  </a:lnTo>
                  <a:lnTo>
                    <a:pt x="7056" y="9744"/>
                  </a:lnTo>
                  <a:lnTo>
                    <a:pt x="7140" y="9576"/>
                  </a:lnTo>
                  <a:lnTo>
                    <a:pt x="7140" y="9492"/>
                  </a:lnTo>
                  <a:lnTo>
                    <a:pt x="7224" y="9408"/>
                  </a:lnTo>
                  <a:lnTo>
                    <a:pt x="7308" y="9324"/>
                  </a:lnTo>
                  <a:lnTo>
                    <a:pt x="7308" y="9156"/>
                  </a:lnTo>
                  <a:lnTo>
                    <a:pt x="7392" y="9072"/>
                  </a:lnTo>
                  <a:lnTo>
                    <a:pt x="7392" y="8988"/>
                  </a:lnTo>
                  <a:lnTo>
                    <a:pt x="7476" y="8904"/>
                  </a:lnTo>
                  <a:lnTo>
                    <a:pt x="7560" y="8736"/>
                  </a:lnTo>
                  <a:lnTo>
                    <a:pt x="7644" y="8652"/>
                  </a:lnTo>
                  <a:lnTo>
                    <a:pt x="7644" y="8568"/>
                  </a:lnTo>
                  <a:lnTo>
                    <a:pt x="7728" y="8484"/>
                  </a:lnTo>
                  <a:lnTo>
                    <a:pt x="7812" y="8400"/>
                  </a:lnTo>
                  <a:lnTo>
                    <a:pt x="7896" y="8316"/>
                  </a:lnTo>
                  <a:lnTo>
                    <a:pt x="7896" y="8232"/>
                  </a:lnTo>
                  <a:lnTo>
                    <a:pt x="7980" y="8148"/>
                  </a:lnTo>
                  <a:lnTo>
                    <a:pt x="8064" y="8064"/>
                  </a:lnTo>
                  <a:lnTo>
                    <a:pt x="8148" y="7980"/>
                  </a:lnTo>
                  <a:lnTo>
                    <a:pt x="8232" y="7896"/>
                  </a:lnTo>
                  <a:lnTo>
                    <a:pt x="8232" y="7812"/>
                  </a:lnTo>
                  <a:lnTo>
                    <a:pt x="8316" y="7728"/>
                  </a:lnTo>
                  <a:lnTo>
                    <a:pt x="8400" y="7644"/>
                  </a:lnTo>
                  <a:lnTo>
                    <a:pt x="8484" y="7560"/>
                  </a:lnTo>
                  <a:lnTo>
                    <a:pt x="8568" y="7476"/>
                  </a:lnTo>
                  <a:lnTo>
                    <a:pt x="8652" y="7392"/>
                  </a:lnTo>
                  <a:lnTo>
                    <a:pt x="8736" y="7308"/>
                  </a:lnTo>
                  <a:lnTo>
                    <a:pt x="8820" y="7224"/>
                  </a:lnTo>
                  <a:lnTo>
                    <a:pt x="8904" y="7224"/>
                  </a:lnTo>
                  <a:lnTo>
                    <a:pt x="8988" y="7140"/>
                  </a:lnTo>
                  <a:lnTo>
                    <a:pt x="9072" y="7056"/>
                  </a:lnTo>
                  <a:lnTo>
                    <a:pt x="9156" y="6972"/>
                  </a:lnTo>
                  <a:lnTo>
                    <a:pt x="9240" y="6888"/>
                  </a:lnTo>
                  <a:lnTo>
                    <a:pt x="9324" y="6888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12" y="6468"/>
                  </a:lnTo>
                  <a:lnTo>
                    <a:pt x="9996" y="6384"/>
                  </a:lnTo>
                  <a:lnTo>
                    <a:pt x="10080" y="6384"/>
                  </a:lnTo>
                  <a:lnTo>
                    <a:pt x="10164" y="6300"/>
                  </a:lnTo>
                  <a:lnTo>
                    <a:pt x="10248" y="6300"/>
                  </a:lnTo>
                  <a:lnTo>
                    <a:pt x="10416" y="6216"/>
                  </a:lnTo>
                  <a:lnTo>
                    <a:pt x="10500" y="6216"/>
                  </a:lnTo>
                  <a:lnTo>
                    <a:pt x="10584" y="6132"/>
                  </a:lnTo>
                  <a:lnTo>
                    <a:pt x="10668" y="6132"/>
                  </a:lnTo>
                  <a:lnTo>
                    <a:pt x="10752" y="6049"/>
                  </a:lnTo>
                  <a:lnTo>
                    <a:pt x="10836" y="6049"/>
                  </a:lnTo>
                  <a:lnTo>
                    <a:pt x="11004" y="5965"/>
                  </a:lnTo>
                  <a:lnTo>
                    <a:pt x="11172" y="5965"/>
                  </a:lnTo>
                  <a:lnTo>
                    <a:pt x="11256" y="5881"/>
                  </a:lnTo>
                  <a:lnTo>
                    <a:pt x="11508" y="5881"/>
                  </a:lnTo>
                  <a:lnTo>
                    <a:pt x="11592" y="5797"/>
                  </a:lnTo>
                  <a:lnTo>
                    <a:pt x="12012" y="5797"/>
                  </a:lnTo>
                  <a:lnTo>
                    <a:pt x="12096" y="5713"/>
                  </a:lnTo>
                  <a:close/>
                  <a:moveTo>
                    <a:pt x="11676" y="1"/>
                  </a:moveTo>
                  <a:lnTo>
                    <a:pt x="11424" y="85"/>
                  </a:lnTo>
                  <a:lnTo>
                    <a:pt x="11004" y="85"/>
                  </a:lnTo>
                  <a:lnTo>
                    <a:pt x="10752" y="169"/>
                  </a:lnTo>
                  <a:lnTo>
                    <a:pt x="10584" y="169"/>
                  </a:lnTo>
                  <a:lnTo>
                    <a:pt x="10332" y="253"/>
                  </a:lnTo>
                  <a:lnTo>
                    <a:pt x="10164" y="253"/>
                  </a:lnTo>
                  <a:lnTo>
                    <a:pt x="9912" y="337"/>
                  </a:lnTo>
                  <a:lnTo>
                    <a:pt x="9744" y="337"/>
                  </a:lnTo>
                  <a:lnTo>
                    <a:pt x="9492" y="421"/>
                  </a:lnTo>
                  <a:lnTo>
                    <a:pt x="9324" y="505"/>
                  </a:lnTo>
                  <a:lnTo>
                    <a:pt x="9072" y="505"/>
                  </a:lnTo>
                  <a:lnTo>
                    <a:pt x="8904" y="589"/>
                  </a:lnTo>
                  <a:lnTo>
                    <a:pt x="8652" y="673"/>
                  </a:lnTo>
                  <a:lnTo>
                    <a:pt x="8484" y="757"/>
                  </a:lnTo>
                  <a:lnTo>
                    <a:pt x="8316" y="841"/>
                  </a:lnTo>
                  <a:lnTo>
                    <a:pt x="8064" y="841"/>
                  </a:lnTo>
                  <a:lnTo>
                    <a:pt x="7896" y="925"/>
                  </a:lnTo>
                  <a:lnTo>
                    <a:pt x="7728" y="1009"/>
                  </a:lnTo>
                  <a:lnTo>
                    <a:pt x="7476" y="1093"/>
                  </a:lnTo>
                  <a:lnTo>
                    <a:pt x="7308" y="1177"/>
                  </a:lnTo>
                  <a:lnTo>
                    <a:pt x="7140" y="1261"/>
                  </a:lnTo>
                  <a:lnTo>
                    <a:pt x="6972" y="1345"/>
                  </a:lnTo>
                  <a:lnTo>
                    <a:pt x="6804" y="1513"/>
                  </a:lnTo>
                  <a:lnTo>
                    <a:pt x="6552" y="1597"/>
                  </a:lnTo>
                  <a:lnTo>
                    <a:pt x="6384" y="1681"/>
                  </a:lnTo>
                  <a:lnTo>
                    <a:pt x="6216" y="1765"/>
                  </a:lnTo>
                  <a:lnTo>
                    <a:pt x="6048" y="1849"/>
                  </a:lnTo>
                  <a:lnTo>
                    <a:pt x="5880" y="2017"/>
                  </a:lnTo>
                  <a:lnTo>
                    <a:pt x="5712" y="2101"/>
                  </a:lnTo>
                  <a:lnTo>
                    <a:pt x="5544" y="2185"/>
                  </a:lnTo>
                  <a:lnTo>
                    <a:pt x="5376" y="2353"/>
                  </a:lnTo>
                  <a:lnTo>
                    <a:pt x="5208" y="2437"/>
                  </a:lnTo>
                  <a:lnTo>
                    <a:pt x="5040" y="2605"/>
                  </a:lnTo>
                  <a:lnTo>
                    <a:pt x="4872" y="2689"/>
                  </a:lnTo>
                  <a:lnTo>
                    <a:pt x="4704" y="2857"/>
                  </a:lnTo>
                  <a:lnTo>
                    <a:pt x="4536" y="2941"/>
                  </a:lnTo>
                  <a:lnTo>
                    <a:pt x="4452" y="3109"/>
                  </a:lnTo>
                  <a:lnTo>
                    <a:pt x="4284" y="3193"/>
                  </a:lnTo>
                  <a:lnTo>
                    <a:pt x="4116" y="3361"/>
                  </a:lnTo>
                  <a:lnTo>
                    <a:pt x="3948" y="3529"/>
                  </a:lnTo>
                  <a:lnTo>
                    <a:pt x="3864" y="3613"/>
                  </a:lnTo>
                  <a:lnTo>
                    <a:pt x="3696" y="3781"/>
                  </a:lnTo>
                  <a:lnTo>
                    <a:pt x="3528" y="3949"/>
                  </a:lnTo>
                  <a:lnTo>
                    <a:pt x="3444" y="4033"/>
                  </a:lnTo>
                  <a:lnTo>
                    <a:pt x="3276" y="4201"/>
                  </a:lnTo>
                  <a:lnTo>
                    <a:pt x="3192" y="4369"/>
                  </a:lnTo>
                  <a:lnTo>
                    <a:pt x="3024" y="4537"/>
                  </a:lnTo>
                  <a:lnTo>
                    <a:pt x="2940" y="4705"/>
                  </a:lnTo>
                  <a:lnTo>
                    <a:pt x="2772" y="4873"/>
                  </a:lnTo>
                  <a:lnTo>
                    <a:pt x="2688" y="4957"/>
                  </a:lnTo>
                  <a:lnTo>
                    <a:pt x="2520" y="5125"/>
                  </a:lnTo>
                  <a:lnTo>
                    <a:pt x="2436" y="5293"/>
                  </a:lnTo>
                  <a:lnTo>
                    <a:pt x="2268" y="5461"/>
                  </a:lnTo>
                  <a:lnTo>
                    <a:pt x="2184" y="5629"/>
                  </a:lnTo>
                  <a:lnTo>
                    <a:pt x="2100" y="5797"/>
                  </a:lnTo>
                  <a:lnTo>
                    <a:pt x="2016" y="5965"/>
                  </a:lnTo>
                  <a:lnTo>
                    <a:pt x="1848" y="6216"/>
                  </a:lnTo>
                  <a:lnTo>
                    <a:pt x="1764" y="6384"/>
                  </a:lnTo>
                  <a:lnTo>
                    <a:pt x="1680" y="6552"/>
                  </a:lnTo>
                  <a:lnTo>
                    <a:pt x="1596" y="6720"/>
                  </a:lnTo>
                  <a:lnTo>
                    <a:pt x="1512" y="6888"/>
                  </a:lnTo>
                  <a:lnTo>
                    <a:pt x="1428" y="7056"/>
                  </a:lnTo>
                  <a:lnTo>
                    <a:pt x="1260" y="7224"/>
                  </a:lnTo>
                  <a:lnTo>
                    <a:pt x="1176" y="7476"/>
                  </a:lnTo>
                  <a:lnTo>
                    <a:pt x="1092" y="7644"/>
                  </a:lnTo>
                  <a:lnTo>
                    <a:pt x="1092" y="7812"/>
                  </a:lnTo>
                  <a:lnTo>
                    <a:pt x="1008" y="8064"/>
                  </a:lnTo>
                  <a:lnTo>
                    <a:pt x="924" y="8232"/>
                  </a:lnTo>
                  <a:lnTo>
                    <a:pt x="840" y="8400"/>
                  </a:lnTo>
                  <a:lnTo>
                    <a:pt x="756" y="8568"/>
                  </a:lnTo>
                  <a:lnTo>
                    <a:pt x="672" y="8820"/>
                  </a:lnTo>
                  <a:lnTo>
                    <a:pt x="588" y="8988"/>
                  </a:lnTo>
                  <a:lnTo>
                    <a:pt x="588" y="9240"/>
                  </a:lnTo>
                  <a:lnTo>
                    <a:pt x="504" y="9408"/>
                  </a:lnTo>
                  <a:lnTo>
                    <a:pt x="420" y="9576"/>
                  </a:lnTo>
                  <a:lnTo>
                    <a:pt x="420" y="9828"/>
                  </a:lnTo>
                  <a:lnTo>
                    <a:pt x="336" y="9996"/>
                  </a:lnTo>
                  <a:lnTo>
                    <a:pt x="336" y="10248"/>
                  </a:lnTo>
                  <a:lnTo>
                    <a:pt x="252" y="10416"/>
                  </a:lnTo>
                  <a:lnTo>
                    <a:pt x="252" y="10668"/>
                  </a:lnTo>
                  <a:lnTo>
                    <a:pt x="168" y="10836"/>
                  </a:lnTo>
                  <a:lnTo>
                    <a:pt x="168" y="11088"/>
                  </a:lnTo>
                  <a:lnTo>
                    <a:pt x="84" y="11340"/>
                  </a:lnTo>
                  <a:lnTo>
                    <a:pt x="84" y="11508"/>
                  </a:lnTo>
                  <a:lnTo>
                    <a:pt x="84" y="11760"/>
                  </a:lnTo>
                  <a:lnTo>
                    <a:pt x="0" y="11928"/>
                  </a:lnTo>
                  <a:lnTo>
                    <a:pt x="0" y="12180"/>
                  </a:lnTo>
                  <a:lnTo>
                    <a:pt x="0" y="12432"/>
                  </a:lnTo>
                  <a:lnTo>
                    <a:pt x="0" y="12600"/>
                  </a:lnTo>
                  <a:lnTo>
                    <a:pt x="0" y="12852"/>
                  </a:lnTo>
                  <a:lnTo>
                    <a:pt x="0" y="13020"/>
                  </a:lnTo>
                  <a:lnTo>
                    <a:pt x="0" y="13272"/>
                  </a:lnTo>
                  <a:lnTo>
                    <a:pt x="0" y="13524"/>
                  </a:lnTo>
                  <a:lnTo>
                    <a:pt x="0" y="13776"/>
                  </a:lnTo>
                  <a:lnTo>
                    <a:pt x="0" y="13944"/>
                  </a:lnTo>
                  <a:lnTo>
                    <a:pt x="0" y="14196"/>
                  </a:lnTo>
                  <a:lnTo>
                    <a:pt x="0" y="14364"/>
                  </a:lnTo>
                  <a:lnTo>
                    <a:pt x="0" y="14616"/>
                  </a:lnTo>
                  <a:lnTo>
                    <a:pt x="0" y="14868"/>
                  </a:lnTo>
                  <a:lnTo>
                    <a:pt x="0" y="15036"/>
                  </a:lnTo>
                  <a:lnTo>
                    <a:pt x="84" y="15288"/>
                  </a:lnTo>
                  <a:lnTo>
                    <a:pt x="84" y="15540"/>
                  </a:lnTo>
                  <a:lnTo>
                    <a:pt x="84" y="15708"/>
                  </a:lnTo>
                  <a:lnTo>
                    <a:pt x="168" y="15960"/>
                  </a:lnTo>
                  <a:lnTo>
                    <a:pt x="168" y="16128"/>
                  </a:lnTo>
                  <a:lnTo>
                    <a:pt x="252" y="16380"/>
                  </a:lnTo>
                  <a:lnTo>
                    <a:pt x="252" y="16548"/>
                  </a:lnTo>
                  <a:lnTo>
                    <a:pt x="336" y="16800"/>
                  </a:lnTo>
                  <a:lnTo>
                    <a:pt x="336" y="16968"/>
                  </a:lnTo>
                  <a:lnTo>
                    <a:pt x="420" y="17220"/>
                  </a:lnTo>
                  <a:lnTo>
                    <a:pt x="420" y="17388"/>
                  </a:lnTo>
                  <a:lnTo>
                    <a:pt x="504" y="17640"/>
                  </a:lnTo>
                  <a:lnTo>
                    <a:pt x="588" y="17808"/>
                  </a:lnTo>
                  <a:lnTo>
                    <a:pt x="588" y="17976"/>
                  </a:lnTo>
                  <a:lnTo>
                    <a:pt x="672" y="18228"/>
                  </a:lnTo>
                  <a:lnTo>
                    <a:pt x="756" y="18396"/>
                  </a:lnTo>
                  <a:lnTo>
                    <a:pt x="840" y="18648"/>
                  </a:lnTo>
                  <a:lnTo>
                    <a:pt x="924" y="18816"/>
                  </a:lnTo>
                  <a:lnTo>
                    <a:pt x="1008" y="18984"/>
                  </a:lnTo>
                  <a:lnTo>
                    <a:pt x="1092" y="19152"/>
                  </a:lnTo>
                  <a:lnTo>
                    <a:pt x="1176" y="19404"/>
                  </a:lnTo>
                  <a:lnTo>
                    <a:pt x="1260" y="19572"/>
                  </a:lnTo>
                  <a:lnTo>
                    <a:pt x="1344" y="19740"/>
                  </a:lnTo>
                  <a:lnTo>
                    <a:pt x="1428" y="19908"/>
                  </a:lnTo>
                  <a:lnTo>
                    <a:pt x="1512" y="20160"/>
                  </a:lnTo>
                  <a:lnTo>
                    <a:pt x="1596" y="20328"/>
                  </a:lnTo>
                  <a:lnTo>
                    <a:pt x="1680" y="20496"/>
                  </a:lnTo>
                  <a:lnTo>
                    <a:pt x="1764" y="20664"/>
                  </a:lnTo>
                  <a:lnTo>
                    <a:pt x="1848" y="20832"/>
                  </a:lnTo>
                  <a:lnTo>
                    <a:pt x="2016" y="21000"/>
                  </a:lnTo>
                  <a:lnTo>
                    <a:pt x="2100" y="21168"/>
                  </a:lnTo>
                  <a:lnTo>
                    <a:pt x="2184" y="21336"/>
                  </a:lnTo>
                  <a:lnTo>
                    <a:pt x="2352" y="21504"/>
                  </a:lnTo>
                  <a:lnTo>
                    <a:pt x="2436" y="21672"/>
                  </a:lnTo>
                  <a:lnTo>
                    <a:pt x="2520" y="21840"/>
                  </a:lnTo>
                  <a:lnTo>
                    <a:pt x="2688" y="22007"/>
                  </a:lnTo>
                  <a:lnTo>
                    <a:pt x="2772" y="22175"/>
                  </a:lnTo>
                  <a:lnTo>
                    <a:pt x="2940" y="22343"/>
                  </a:lnTo>
                  <a:lnTo>
                    <a:pt x="3024" y="22511"/>
                  </a:lnTo>
                  <a:lnTo>
                    <a:pt x="3192" y="22679"/>
                  </a:lnTo>
                  <a:lnTo>
                    <a:pt x="3276" y="22763"/>
                  </a:lnTo>
                  <a:lnTo>
                    <a:pt x="3444" y="22931"/>
                  </a:lnTo>
                  <a:lnTo>
                    <a:pt x="3612" y="23099"/>
                  </a:lnTo>
                  <a:lnTo>
                    <a:pt x="3696" y="23267"/>
                  </a:lnTo>
                  <a:lnTo>
                    <a:pt x="3864" y="23351"/>
                  </a:lnTo>
                  <a:lnTo>
                    <a:pt x="4032" y="23519"/>
                  </a:lnTo>
                  <a:lnTo>
                    <a:pt x="4116" y="23687"/>
                  </a:lnTo>
                  <a:lnTo>
                    <a:pt x="4284" y="23771"/>
                  </a:lnTo>
                  <a:lnTo>
                    <a:pt x="4452" y="23939"/>
                  </a:lnTo>
                  <a:lnTo>
                    <a:pt x="4620" y="24107"/>
                  </a:lnTo>
                  <a:lnTo>
                    <a:pt x="4788" y="24191"/>
                  </a:lnTo>
                  <a:lnTo>
                    <a:pt x="4872" y="24359"/>
                  </a:lnTo>
                  <a:lnTo>
                    <a:pt x="5040" y="24443"/>
                  </a:lnTo>
                  <a:lnTo>
                    <a:pt x="5208" y="24527"/>
                  </a:lnTo>
                  <a:lnTo>
                    <a:pt x="5376" y="24695"/>
                  </a:lnTo>
                  <a:lnTo>
                    <a:pt x="5544" y="24779"/>
                  </a:lnTo>
                  <a:lnTo>
                    <a:pt x="5712" y="24947"/>
                  </a:lnTo>
                  <a:lnTo>
                    <a:pt x="5880" y="25031"/>
                  </a:lnTo>
                  <a:lnTo>
                    <a:pt x="6048" y="25115"/>
                  </a:lnTo>
                  <a:lnTo>
                    <a:pt x="6216" y="25283"/>
                  </a:lnTo>
                  <a:lnTo>
                    <a:pt x="6384" y="25367"/>
                  </a:lnTo>
                  <a:lnTo>
                    <a:pt x="6636" y="25451"/>
                  </a:lnTo>
                  <a:lnTo>
                    <a:pt x="6804" y="25535"/>
                  </a:lnTo>
                  <a:lnTo>
                    <a:pt x="6972" y="25619"/>
                  </a:lnTo>
                  <a:lnTo>
                    <a:pt x="7140" y="25703"/>
                  </a:lnTo>
                  <a:lnTo>
                    <a:pt x="7308" y="25787"/>
                  </a:lnTo>
                  <a:lnTo>
                    <a:pt x="7560" y="25871"/>
                  </a:lnTo>
                  <a:lnTo>
                    <a:pt x="7728" y="25955"/>
                  </a:lnTo>
                  <a:lnTo>
                    <a:pt x="7896" y="26039"/>
                  </a:lnTo>
                  <a:lnTo>
                    <a:pt x="8148" y="26123"/>
                  </a:lnTo>
                  <a:lnTo>
                    <a:pt x="8316" y="26207"/>
                  </a:lnTo>
                  <a:lnTo>
                    <a:pt x="8484" y="26291"/>
                  </a:lnTo>
                  <a:lnTo>
                    <a:pt x="8736" y="26375"/>
                  </a:lnTo>
                  <a:lnTo>
                    <a:pt x="8904" y="26459"/>
                  </a:lnTo>
                  <a:lnTo>
                    <a:pt x="9072" y="26459"/>
                  </a:lnTo>
                  <a:lnTo>
                    <a:pt x="9324" y="26543"/>
                  </a:lnTo>
                  <a:lnTo>
                    <a:pt x="9492" y="26627"/>
                  </a:lnTo>
                  <a:lnTo>
                    <a:pt x="9744" y="26627"/>
                  </a:lnTo>
                  <a:lnTo>
                    <a:pt x="9912" y="26711"/>
                  </a:lnTo>
                  <a:lnTo>
                    <a:pt x="10164" y="26711"/>
                  </a:lnTo>
                  <a:lnTo>
                    <a:pt x="10416" y="26795"/>
                  </a:lnTo>
                  <a:lnTo>
                    <a:pt x="10584" y="26795"/>
                  </a:lnTo>
                  <a:lnTo>
                    <a:pt x="10836" y="26879"/>
                  </a:lnTo>
                  <a:lnTo>
                    <a:pt x="11004" y="26879"/>
                  </a:lnTo>
                  <a:lnTo>
                    <a:pt x="11256" y="26963"/>
                  </a:lnTo>
                  <a:lnTo>
                    <a:pt x="11928" y="26963"/>
                  </a:lnTo>
                  <a:lnTo>
                    <a:pt x="12180" y="27047"/>
                  </a:lnTo>
                  <a:lnTo>
                    <a:pt x="14027" y="27047"/>
                  </a:lnTo>
                  <a:lnTo>
                    <a:pt x="14279" y="26963"/>
                  </a:lnTo>
                  <a:lnTo>
                    <a:pt x="14951" y="26963"/>
                  </a:lnTo>
                  <a:lnTo>
                    <a:pt x="15203" y="26879"/>
                  </a:lnTo>
                  <a:lnTo>
                    <a:pt x="15371" y="26879"/>
                  </a:lnTo>
                  <a:lnTo>
                    <a:pt x="15623" y="26795"/>
                  </a:lnTo>
                  <a:lnTo>
                    <a:pt x="15791" y="26795"/>
                  </a:lnTo>
                  <a:lnTo>
                    <a:pt x="16043" y="26711"/>
                  </a:lnTo>
                  <a:lnTo>
                    <a:pt x="16211" y="26711"/>
                  </a:lnTo>
                  <a:lnTo>
                    <a:pt x="16463" y="26627"/>
                  </a:lnTo>
                  <a:lnTo>
                    <a:pt x="16715" y="26627"/>
                  </a:lnTo>
                  <a:lnTo>
                    <a:pt x="16883" y="26543"/>
                  </a:lnTo>
                  <a:lnTo>
                    <a:pt x="17051" y="26459"/>
                  </a:lnTo>
                  <a:lnTo>
                    <a:pt x="17303" y="26375"/>
                  </a:lnTo>
                  <a:lnTo>
                    <a:pt x="17471" y="26375"/>
                  </a:lnTo>
                  <a:lnTo>
                    <a:pt x="17723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311" y="26039"/>
                  </a:lnTo>
                  <a:lnTo>
                    <a:pt x="18479" y="25955"/>
                  </a:lnTo>
                  <a:lnTo>
                    <a:pt x="18647" y="25871"/>
                  </a:lnTo>
                  <a:lnTo>
                    <a:pt x="18899" y="25787"/>
                  </a:lnTo>
                  <a:lnTo>
                    <a:pt x="19067" y="25703"/>
                  </a:lnTo>
                  <a:lnTo>
                    <a:pt x="19235" y="25619"/>
                  </a:lnTo>
                  <a:lnTo>
                    <a:pt x="19403" y="25535"/>
                  </a:lnTo>
                  <a:lnTo>
                    <a:pt x="19571" y="25451"/>
                  </a:lnTo>
                  <a:lnTo>
                    <a:pt x="19823" y="25367"/>
                  </a:lnTo>
                  <a:lnTo>
                    <a:pt x="19991" y="25199"/>
                  </a:lnTo>
                  <a:lnTo>
                    <a:pt x="20159" y="25115"/>
                  </a:lnTo>
                  <a:lnTo>
                    <a:pt x="20327" y="25031"/>
                  </a:lnTo>
                  <a:lnTo>
                    <a:pt x="20495" y="24863"/>
                  </a:lnTo>
                  <a:lnTo>
                    <a:pt x="20663" y="24779"/>
                  </a:lnTo>
                  <a:lnTo>
                    <a:pt x="20831" y="24695"/>
                  </a:lnTo>
                  <a:lnTo>
                    <a:pt x="20999" y="24527"/>
                  </a:lnTo>
                  <a:lnTo>
                    <a:pt x="21167" y="24443"/>
                  </a:lnTo>
                  <a:lnTo>
                    <a:pt x="21335" y="24275"/>
                  </a:lnTo>
                  <a:lnTo>
                    <a:pt x="21503" y="24191"/>
                  </a:lnTo>
                  <a:lnTo>
                    <a:pt x="21671" y="24023"/>
                  </a:lnTo>
                  <a:lnTo>
                    <a:pt x="21755" y="23939"/>
                  </a:lnTo>
                  <a:lnTo>
                    <a:pt x="21923" y="23771"/>
                  </a:lnTo>
                  <a:lnTo>
                    <a:pt x="22091" y="23603"/>
                  </a:lnTo>
                  <a:lnTo>
                    <a:pt x="22259" y="23519"/>
                  </a:lnTo>
                  <a:lnTo>
                    <a:pt x="22343" y="23351"/>
                  </a:lnTo>
                  <a:lnTo>
                    <a:pt x="22511" y="23183"/>
                  </a:lnTo>
                  <a:lnTo>
                    <a:pt x="22679" y="23099"/>
                  </a:lnTo>
                  <a:lnTo>
                    <a:pt x="22763" y="22931"/>
                  </a:lnTo>
                  <a:lnTo>
                    <a:pt x="22931" y="22763"/>
                  </a:lnTo>
                  <a:lnTo>
                    <a:pt x="23099" y="22595"/>
                  </a:lnTo>
                  <a:lnTo>
                    <a:pt x="23183" y="22427"/>
                  </a:lnTo>
                  <a:lnTo>
                    <a:pt x="23351" y="22343"/>
                  </a:lnTo>
                  <a:lnTo>
                    <a:pt x="23435" y="22175"/>
                  </a:lnTo>
                  <a:lnTo>
                    <a:pt x="23603" y="22007"/>
                  </a:lnTo>
                  <a:lnTo>
                    <a:pt x="23687" y="21840"/>
                  </a:lnTo>
                  <a:lnTo>
                    <a:pt x="23771" y="21672"/>
                  </a:lnTo>
                  <a:lnTo>
                    <a:pt x="23939" y="21504"/>
                  </a:lnTo>
                  <a:lnTo>
                    <a:pt x="24023" y="21336"/>
                  </a:lnTo>
                  <a:lnTo>
                    <a:pt x="24191" y="21168"/>
                  </a:lnTo>
                  <a:lnTo>
                    <a:pt x="24275" y="21000"/>
                  </a:lnTo>
                  <a:lnTo>
                    <a:pt x="24359" y="20832"/>
                  </a:lnTo>
                  <a:lnTo>
                    <a:pt x="24443" y="20664"/>
                  </a:lnTo>
                  <a:lnTo>
                    <a:pt x="24527" y="20496"/>
                  </a:lnTo>
                  <a:lnTo>
                    <a:pt x="24695" y="20244"/>
                  </a:lnTo>
                  <a:lnTo>
                    <a:pt x="24779" y="20076"/>
                  </a:lnTo>
                  <a:lnTo>
                    <a:pt x="24863" y="19908"/>
                  </a:lnTo>
                  <a:lnTo>
                    <a:pt x="24947" y="19740"/>
                  </a:lnTo>
                  <a:lnTo>
                    <a:pt x="25031" y="19572"/>
                  </a:lnTo>
                  <a:lnTo>
                    <a:pt x="25115" y="19320"/>
                  </a:lnTo>
                  <a:lnTo>
                    <a:pt x="25199" y="19152"/>
                  </a:lnTo>
                  <a:lnTo>
                    <a:pt x="25283" y="18984"/>
                  </a:lnTo>
                  <a:lnTo>
                    <a:pt x="25367" y="18732"/>
                  </a:lnTo>
                  <a:lnTo>
                    <a:pt x="25451" y="18564"/>
                  </a:lnTo>
                  <a:lnTo>
                    <a:pt x="25535" y="18396"/>
                  </a:lnTo>
                  <a:lnTo>
                    <a:pt x="25535" y="18144"/>
                  </a:lnTo>
                  <a:lnTo>
                    <a:pt x="25619" y="17976"/>
                  </a:lnTo>
                  <a:lnTo>
                    <a:pt x="25703" y="17808"/>
                  </a:lnTo>
                  <a:lnTo>
                    <a:pt x="25787" y="17556"/>
                  </a:lnTo>
                  <a:lnTo>
                    <a:pt x="25787" y="17388"/>
                  </a:lnTo>
                  <a:lnTo>
                    <a:pt x="25871" y="17136"/>
                  </a:lnTo>
                  <a:lnTo>
                    <a:pt x="25871" y="16968"/>
                  </a:lnTo>
                  <a:lnTo>
                    <a:pt x="25955" y="16800"/>
                  </a:lnTo>
                  <a:lnTo>
                    <a:pt x="26039" y="16548"/>
                  </a:lnTo>
                  <a:lnTo>
                    <a:pt x="26039" y="16380"/>
                  </a:lnTo>
                  <a:lnTo>
                    <a:pt x="26039" y="16128"/>
                  </a:lnTo>
                  <a:lnTo>
                    <a:pt x="26123" y="15876"/>
                  </a:lnTo>
                  <a:lnTo>
                    <a:pt x="26123" y="15708"/>
                  </a:lnTo>
                  <a:lnTo>
                    <a:pt x="26207" y="15456"/>
                  </a:lnTo>
                  <a:lnTo>
                    <a:pt x="26207" y="15288"/>
                  </a:lnTo>
                  <a:lnTo>
                    <a:pt x="26207" y="15036"/>
                  </a:lnTo>
                  <a:lnTo>
                    <a:pt x="26207" y="14868"/>
                  </a:lnTo>
                  <a:lnTo>
                    <a:pt x="26291" y="14616"/>
                  </a:lnTo>
                  <a:lnTo>
                    <a:pt x="26291" y="14364"/>
                  </a:lnTo>
                  <a:lnTo>
                    <a:pt x="26291" y="14196"/>
                  </a:lnTo>
                  <a:lnTo>
                    <a:pt x="26291" y="13944"/>
                  </a:lnTo>
                  <a:lnTo>
                    <a:pt x="26291" y="13692"/>
                  </a:lnTo>
                  <a:lnTo>
                    <a:pt x="26291" y="13524"/>
                  </a:lnTo>
                  <a:lnTo>
                    <a:pt x="26291" y="13272"/>
                  </a:lnTo>
                  <a:lnTo>
                    <a:pt x="26291" y="13104"/>
                  </a:lnTo>
                  <a:lnTo>
                    <a:pt x="26291" y="12852"/>
                  </a:lnTo>
                  <a:lnTo>
                    <a:pt x="26291" y="12600"/>
                  </a:lnTo>
                  <a:lnTo>
                    <a:pt x="26291" y="12432"/>
                  </a:lnTo>
                  <a:lnTo>
                    <a:pt x="26207" y="12180"/>
                  </a:lnTo>
                  <a:lnTo>
                    <a:pt x="26207" y="11928"/>
                  </a:lnTo>
                  <a:lnTo>
                    <a:pt x="26207" y="11760"/>
                  </a:lnTo>
                  <a:lnTo>
                    <a:pt x="26207" y="11508"/>
                  </a:lnTo>
                  <a:lnTo>
                    <a:pt x="26123" y="11340"/>
                  </a:lnTo>
                  <a:lnTo>
                    <a:pt x="26123" y="11088"/>
                  </a:lnTo>
                  <a:lnTo>
                    <a:pt x="26039" y="10920"/>
                  </a:lnTo>
                  <a:lnTo>
                    <a:pt x="26039" y="10668"/>
                  </a:lnTo>
                  <a:lnTo>
                    <a:pt x="26039" y="10500"/>
                  </a:lnTo>
                  <a:lnTo>
                    <a:pt x="25955" y="10248"/>
                  </a:lnTo>
                  <a:lnTo>
                    <a:pt x="25871" y="10080"/>
                  </a:lnTo>
                  <a:lnTo>
                    <a:pt x="25871" y="9828"/>
                  </a:lnTo>
                  <a:lnTo>
                    <a:pt x="25787" y="9660"/>
                  </a:lnTo>
                  <a:lnTo>
                    <a:pt x="25787" y="9408"/>
                  </a:lnTo>
                  <a:lnTo>
                    <a:pt x="25703" y="9240"/>
                  </a:lnTo>
                  <a:lnTo>
                    <a:pt x="25619" y="9072"/>
                  </a:lnTo>
                  <a:lnTo>
                    <a:pt x="25535" y="8820"/>
                  </a:lnTo>
                  <a:lnTo>
                    <a:pt x="25535" y="8652"/>
                  </a:lnTo>
                  <a:lnTo>
                    <a:pt x="25451" y="8400"/>
                  </a:lnTo>
                  <a:lnTo>
                    <a:pt x="25367" y="8232"/>
                  </a:lnTo>
                  <a:lnTo>
                    <a:pt x="25283" y="8064"/>
                  </a:lnTo>
                  <a:lnTo>
                    <a:pt x="25199" y="7896"/>
                  </a:lnTo>
                  <a:lnTo>
                    <a:pt x="25115" y="7644"/>
                  </a:lnTo>
                  <a:lnTo>
                    <a:pt x="25031" y="7476"/>
                  </a:lnTo>
                  <a:lnTo>
                    <a:pt x="24947" y="7308"/>
                  </a:lnTo>
                  <a:lnTo>
                    <a:pt x="24863" y="7140"/>
                  </a:lnTo>
                  <a:lnTo>
                    <a:pt x="24779" y="6888"/>
                  </a:lnTo>
                  <a:lnTo>
                    <a:pt x="24695" y="6720"/>
                  </a:lnTo>
                  <a:lnTo>
                    <a:pt x="24611" y="6552"/>
                  </a:lnTo>
                  <a:lnTo>
                    <a:pt x="24443" y="6384"/>
                  </a:lnTo>
                  <a:lnTo>
                    <a:pt x="24359" y="6216"/>
                  </a:lnTo>
                  <a:lnTo>
                    <a:pt x="24275" y="6049"/>
                  </a:lnTo>
                  <a:lnTo>
                    <a:pt x="24191" y="5881"/>
                  </a:lnTo>
                  <a:lnTo>
                    <a:pt x="24023" y="5713"/>
                  </a:lnTo>
                  <a:lnTo>
                    <a:pt x="23939" y="5545"/>
                  </a:lnTo>
                  <a:lnTo>
                    <a:pt x="23855" y="5377"/>
                  </a:lnTo>
                  <a:lnTo>
                    <a:pt x="23687" y="5209"/>
                  </a:lnTo>
                  <a:lnTo>
                    <a:pt x="23603" y="5041"/>
                  </a:lnTo>
                  <a:lnTo>
                    <a:pt x="23435" y="4873"/>
                  </a:lnTo>
                  <a:lnTo>
                    <a:pt x="23351" y="4705"/>
                  </a:lnTo>
                  <a:lnTo>
                    <a:pt x="23183" y="4537"/>
                  </a:lnTo>
                  <a:lnTo>
                    <a:pt x="23099" y="4369"/>
                  </a:lnTo>
                  <a:lnTo>
                    <a:pt x="22931" y="4201"/>
                  </a:lnTo>
                  <a:lnTo>
                    <a:pt x="22847" y="4117"/>
                  </a:lnTo>
                  <a:lnTo>
                    <a:pt x="22679" y="3949"/>
                  </a:lnTo>
                  <a:lnTo>
                    <a:pt x="22511" y="3781"/>
                  </a:lnTo>
                  <a:lnTo>
                    <a:pt x="22427" y="3697"/>
                  </a:lnTo>
                  <a:lnTo>
                    <a:pt x="22259" y="3529"/>
                  </a:lnTo>
                  <a:lnTo>
                    <a:pt x="22091" y="3361"/>
                  </a:lnTo>
                  <a:lnTo>
                    <a:pt x="21923" y="3277"/>
                  </a:lnTo>
                  <a:lnTo>
                    <a:pt x="21839" y="3109"/>
                  </a:lnTo>
                  <a:lnTo>
                    <a:pt x="21671" y="2941"/>
                  </a:lnTo>
                  <a:lnTo>
                    <a:pt x="21503" y="2857"/>
                  </a:lnTo>
                  <a:lnTo>
                    <a:pt x="21335" y="2689"/>
                  </a:lnTo>
                  <a:lnTo>
                    <a:pt x="21167" y="2605"/>
                  </a:lnTo>
                  <a:lnTo>
                    <a:pt x="20999" y="2437"/>
                  </a:lnTo>
                  <a:lnTo>
                    <a:pt x="20831" y="2353"/>
                  </a:lnTo>
                  <a:lnTo>
                    <a:pt x="20663" y="2269"/>
                  </a:lnTo>
                  <a:lnTo>
                    <a:pt x="20495" y="2101"/>
                  </a:lnTo>
                  <a:lnTo>
                    <a:pt x="20327" y="2017"/>
                  </a:lnTo>
                  <a:lnTo>
                    <a:pt x="20159" y="1933"/>
                  </a:lnTo>
                  <a:lnTo>
                    <a:pt x="19991" y="1765"/>
                  </a:lnTo>
                  <a:lnTo>
                    <a:pt x="19823" y="1681"/>
                  </a:lnTo>
                  <a:lnTo>
                    <a:pt x="19655" y="1597"/>
                  </a:lnTo>
                  <a:lnTo>
                    <a:pt x="19487" y="1513"/>
                  </a:lnTo>
                  <a:lnTo>
                    <a:pt x="19235" y="1429"/>
                  </a:lnTo>
                  <a:lnTo>
                    <a:pt x="19067" y="1261"/>
                  </a:lnTo>
                  <a:lnTo>
                    <a:pt x="18899" y="1177"/>
                  </a:lnTo>
                  <a:lnTo>
                    <a:pt x="18731" y="1093"/>
                  </a:lnTo>
                  <a:lnTo>
                    <a:pt x="18479" y="1009"/>
                  </a:lnTo>
                  <a:lnTo>
                    <a:pt x="18311" y="925"/>
                  </a:lnTo>
                  <a:lnTo>
                    <a:pt x="18143" y="925"/>
                  </a:lnTo>
                  <a:lnTo>
                    <a:pt x="17891" y="841"/>
                  </a:lnTo>
                  <a:lnTo>
                    <a:pt x="17723" y="757"/>
                  </a:lnTo>
                  <a:lnTo>
                    <a:pt x="17555" y="673"/>
                  </a:lnTo>
                  <a:lnTo>
                    <a:pt x="17303" y="589"/>
                  </a:lnTo>
                  <a:lnTo>
                    <a:pt x="17135" y="505"/>
                  </a:lnTo>
                  <a:lnTo>
                    <a:pt x="16883" y="505"/>
                  </a:lnTo>
                  <a:lnTo>
                    <a:pt x="16715" y="421"/>
                  </a:lnTo>
                  <a:lnTo>
                    <a:pt x="16463" y="337"/>
                  </a:lnTo>
                  <a:lnTo>
                    <a:pt x="16295" y="337"/>
                  </a:lnTo>
                  <a:lnTo>
                    <a:pt x="16043" y="253"/>
                  </a:lnTo>
                  <a:lnTo>
                    <a:pt x="15875" y="253"/>
                  </a:lnTo>
                  <a:lnTo>
                    <a:pt x="15623" y="169"/>
                  </a:lnTo>
                  <a:lnTo>
                    <a:pt x="15371" y="169"/>
                  </a:lnTo>
                  <a:lnTo>
                    <a:pt x="15203" y="85"/>
                  </a:lnTo>
                  <a:lnTo>
                    <a:pt x="14699" y="85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7"/>
            <p:cNvSpPr/>
            <p:nvPr/>
          </p:nvSpPr>
          <p:spPr>
            <a:xfrm>
              <a:off x="1439550" y="2091500"/>
              <a:ext cx="892475" cy="892475"/>
            </a:xfrm>
            <a:custGeom>
              <a:rect b="b" l="l" r="r" t="t"/>
              <a:pathLst>
                <a:path extrusionOk="0" h="35699" w="35699">
                  <a:moveTo>
                    <a:pt x="17808" y="6048"/>
                  </a:moveTo>
                  <a:lnTo>
                    <a:pt x="23351" y="21335"/>
                  </a:lnTo>
                  <a:lnTo>
                    <a:pt x="12264" y="21335"/>
                  </a:lnTo>
                  <a:lnTo>
                    <a:pt x="17808" y="6048"/>
                  </a:lnTo>
                  <a:close/>
                  <a:moveTo>
                    <a:pt x="13860" y="0"/>
                  </a:moveTo>
                  <a:lnTo>
                    <a:pt x="1" y="35698"/>
                  </a:lnTo>
                  <a:lnTo>
                    <a:pt x="7140" y="35698"/>
                  </a:lnTo>
                  <a:lnTo>
                    <a:pt x="10416" y="26543"/>
                  </a:lnTo>
                  <a:lnTo>
                    <a:pt x="25283" y="26543"/>
                  </a:lnTo>
                  <a:lnTo>
                    <a:pt x="28559" y="35698"/>
                  </a:lnTo>
                  <a:lnTo>
                    <a:pt x="35698" y="35698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7"/>
            <p:cNvSpPr/>
            <p:nvPr/>
          </p:nvSpPr>
          <p:spPr>
            <a:xfrm>
              <a:off x="2371900" y="2328775"/>
              <a:ext cx="592175" cy="655200"/>
            </a:xfrm>
            <a:custGeom>
              <a:rect b="b" l="l" r="r" t="t"/>
              <a:pathLst>
                <a:path extrusionOk="0" h="26208" w="23687">
                  <a:moveTo>
                    <a:pt x="13355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264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844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424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920" y="757"/>
                  </a:lnTo>
                  <a:lnTo>
                    <a:pt x="10836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164" y="1177"/>
                  </a:lnTo>
                  <a:lnTo>
                    <a:pt x="10080" y="1261"/>
                  </a:lnTo>
                  <a:lnTo>
                    <a:pt x="9996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652" y="2353"/>
                  </a:lnTo>
                  <a:lnTo>
                    <a:pt x="8568" y="2353"/>
                  </a:lnTo>
                  <a:lnTo>
                    <a:pt x="8484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728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476" y="3613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4" y="3781"/>
                  </a:lnTo>
                  <a:lnTo>
                    <a:pt x="7224" y="3865"/>
                  </a:lnTo>
                  <a:lnTo>
                    <a:pt x="7140" y="3949"/>
                  </a:lnTo>
                  <a:lnTo>
                    <a:pt x="7056" y="4033"/>
                  </a:lnTo>
                  <a:lnTo>
                    <a:pt x="7056" y="4117"/>
                  </a:lnTo>
                  <a:lnTo>
                    <a:pt x="6972" y="4201"/>
                  </a:lnTo>
                  <a:lnTo>
                    <a:pt x="6888" y="4285"/>
                  </a:lnTo>
                  <a:lnTo>
                    <a:pt x="6888" y="4369"/>
                  </a:lnTo>
                  <a:lnTo>
                    <a:pt x="6804" y="4453"/>
                  </a:lnTo>
                  <a:lnTo>
                    <a:pt x="6804" y="4537"/>
                  </a:lnTo>
                  <a:lnTo>
                    <a:pt x="6720" y="4621"/>
                  </a:lnTo>
                  <a:lnTo>
                    <a:pt x="6720" y="4705"/>
                  </a:lnTo>
                  <a:lnTo>
                    <a:pt x="6636" y="4705"/>
                  </a:lnTo>
                  <a:lnTo>
                    <a:pt x="6552" y="4789"/>
                  </a:lnTo>
                  <a:lnTo>
                    <a:pt x="6552" y="4873"/>
                  </a:lnTo>
                  <a:lnTo>
                    <a:pt x="6468" y="4957"/>
                  </a:lnTo>
                  <a:lnTo>
                    <a:pt x="6468" y="5041"/>
                  </a:lnTo>
                  <a:lnTo>
                    <a:pt x="6384" y="5125"/>
                  </a:lnTo>
                  <a:lnTo>
                    <a:pt x="6384" y="5209"/>
                  </a:lnTo>
                  <a:lnTo>
                    <a:pt x="6300" y="5293"/>
                  </a:lnTo>
                  <a:lnTo>
                    <a:pt x="6300" y="5377"/>
                  </a:lnTo>
                  <a:lnTo>
                    <a:pt x="6300" y="5461"/>
                  </a:lnTo>
                  <a:lnTo>
                    <a:pt x="6216" y="5545"/>
                  </a:lnTo>
                  <a:lnTo>
                    <a:pt x="6300" y="757"/>
                  </a:lnTo>
                  <a:lnTo>
                    <a:pt x="0" y="757"/>
                  </a:lnTo>
                  <a:lnTo>
                    <a:pt x="0" y="26207"/>
                  </a:lnTo>
                  <a:lnTo>
                    <a:pt x="6300" y="26207"/>
                  </a:lnTo>
                  <a:lnTo>
                    <a:pt x="6300" y="12600"/>
                  </a:lnTo>
                  <a:lnTo>
                    <a:pt x="6300" y="12516"/>
                  </a:lnTo>
                  <a:lnTo>
                    <a:pt x="6300" y="12348"/>
                  </a:lnTo>
                  <a:lnTo>
                    <a:pt x="6300" y="12264"/>
                  </a:lnTo>
                  <a:lnTo>
                    <a:pt x="6300" y="12096"/>
                  </a:lnTo>
                  <a:lnTo>
                    <a:pt x="6384" y="12012"/>
                  </a:lnTo>
                  <a:lnTo>
                    <a:pt x="6384" y="11844"/>
                  </a:lnTo>
                  <a:lnTo>
                    <a:pt x="6384" y="11760"/>
                  </a:lnTo>
                  <a:lnTo>
                    <a:pt x="6384" y="11592"/>
                  </a:lnTo>
                  <a:lnTo>
                    <a:pt x="6384" y="11508"/>
                  </a:lnTo>
                  <a:lnTo>
                    <a:pt x="6384" y="11424"/>
                  </a:lnTo>
                  <a:lnTo>
                    <a:pt x="6384" y="11256"/>
                  </a:lnTo>
                  <a:lnTo>
                    <a:pt x="6468" y="11172"/>
                  </a:lnTo>
                  <a:lnTo>
                    <a:pt x="6468" y="11004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468" y="10668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552" y="10332"/>
                  </a:lnTo>
                  <a:lnTo>
                    <a:pt x="6636" y="10248"/>
                  </a:lnTo>
                  <a:lnTo>
                    <a:pt x="6636" y="10164"/>
                  </a:lnTo>
                  <a:lnTo>
                    <a:pt x="6636" y="10080"/>
                  </a:lnTo>
                  <a:lnTo>
                    <a:pt x="6720" y="9912"/>
                  </a:lnTo>
                  <a:lnTo>
                    <a:pt x="6720" y="9828"/>
                  </a:lnTo>
                  <a:lnTo>
                    <a:pt x="6720" y="9744"/>
                  </a:lnTo>
                  <a:lnTo>
                    <a:pt x="6804" y="9660"/>
                  </a:lnTo>
                  <a:lnTo>
                    <a:pt x="6804" y="9492"/>
                  </a:lnTo>
                  <a:lnTo>
                    <a:pt x="6804" y="9408"/>
                  </a:lnTo>
                  <a:lnTo>
                    <a:pt x="6888" y="9324"/>
                  </a:lnTo>
                  <a:lnTo>
                    <a:pt x="6888" y="9240"/>
                  </a:lnTo>
                  <a:lnTo>
                    <a:pt x="6972" y="9072"/>
                  </a:lnTo>
                  <a:lnTo>
                    <a:pt x="6972" y="8988"/>
                  </a:lnTo>
                  <a:lnTo>
                    <a:pt x="7056" y="8904"/>
                  </a:lnTo>
                  <a:lnTo>
                    <a:pt x="7056" y="8820"/>
                  </a:lnTo>
                  <a:lnTo>
                    <a:pt x="7140" y="8736"/>
                  </a:lnTo>
                  <a:lnTo>
                    <a:pt x="7140" y="8652"/>
                  </a:lnTo>
                  <a:lnTo>
                    <a:pt x="7224" y="8568"/>
                  </a:lnTo>
                  <a:lnTo>
                    <a:pt x="7224" y="8484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812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8064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316" y="6972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636"/>
                  </a:lnTo>
                  <a:lnTo>
                    <a:pt x="8820" y="6552"/>
                  </a:lnTo>
                  <a:lnTo>
                    <a:pt x="8904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84" y="5629"/>
                  </a:lnTo>
                  <a:lnTo>
                    <a:pt x="10668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1" y="5461"/>
                  </a:lnTo>
                  <a:lnTo>
                    <a:pt x="13355" y="5545"/>
                  </a:lnTo>
                  <a:lnTo>
                    <a:pt x="13691" y="5545"/>
                  </a:lnTo>
                  <a:lnTo>
                    <a:pt x="13775" y="5629"/>
                  </a:lnTo>
                  <a:lnTo>
                    <a:pt x="13943" y="5629"/>
                  </a:lnTo>
                  <a:lnTo>
                    <a:pt x="14027" y="5713"/>
                  </a:lnTo>
                  <a:lnTo>
                    <a:pt x="14195" y="5713"/>
                  </a:lnTo>
                  <a:lnTo>
                    <a:pt x="14279" y="5797"/>
                  </a:lnTo>
                  <a:lnTo>
                    <a:pt x="14363" y="5797"/>
                  </a:lnTo>
                  <a:lnTo>
                    <a:pt x="14447" y="5881"/>
                  </a:lnTo>
                  <a:lnTo>
                    <a:pt x="14531" y="5881"/>
                  </a:lnTo>
                  <a:lnTo>
                    <a:pt x="14615" y="5965"/>
                  </a:lnTo>
                  <a:lnTo>
                    <a:pt x="14699" y="5965"/>
                  </a:lnTo>
                  <a:lnTo>
                    <a:pt x="14783" y="6048"/>
                  </a:lnTo>
                  <a:lnTo>
                    <a:pt x="14867" y="6132"/>
                  </a:lnTo>
                  <a:lnTo>
                    <a:pt x="14951" y="6132"/>
                  </a:lnTo>
                  <a:lnTo>
                    <a:pt x="15035" y="6216"/>
                  </a:lnTo>
                  <a:lnTo>
                    <a:pt x="15119" y="6216"/>
                  </a:lnTo>
                  <a:lnTo>
                    <a:pt x="15119" y="6300"/>
                  </a:lnTo>
                  <a:lnTo>
                    <a:pt x="15203" y="6300"/>
                  </a:lnTo>
                  <a:lnTo>
                    <a:pt x="15287" y="6384"/>
                  </a:lnTo>
                  <a:lnTo>
                    <a:pt x="15371" y="6468"/>
                  </a:lnTo>
                  <a:lnTo>
                    <a:pt x="15455" y="6552"/>
                  </a:lnTo>
                  <a:lnTo>
                    <a:pt x="15539" y="6636"/>
                  </a:lnTo>
                  <a:lnTo>
                    <a:pt x="15623" y="6636"/>
                  </a:lnTo>
                  <a:lnTo>
                    <a:pt x="15623" y="6720"/>
                  </a:lnTo>
                  <a:lnTo>
                    <a:pt x="15707" y="6804"/>
                  </a:lnTo>
                  <a:lnTo>
                    <a:pt x="15791" y="6804"/>
                  </a:lnTo>
                  <a:lnTo>
                    <a:pt x="15791" y="6888"/>
                  </a:lnTo>
                  <a:lnTo>
                    <a:pt x="15875" y="6972"/>
                  </a:lnTo>
                  <a:lnTo>
                    <a:pt x="15959" y="7056"/>
                  </a:lnTo>
                  <a:lnTo>
                    <a:pt x="16043" y="7140"/>
                  </a:lnTo>
                  <a:lnTo>
                    <a:pt x="16043" y="7224"/>
                  </a:lnTo>
                  <a:lnTo>
                    <a:pt x="16127" y="7308"/>
                  </a:lnTo>
                  <a:lnTo>
                    <a:pt x="16211" y="7392"/>
                  </a:lnTo>
                  <a:lnTo>
                    <a:pt x="16295" y="7476"/>
                  </a:lnTo>
                  <a:lnTo>
                    <a:pt x="16295" y="7560"/>
                  </a:lnTo>
                  <a:lnTo>
                    <a:pt x="16379" y="7644"/>
                  </a:lnTo>
                  <a:lnTo>
                    <a:pt x="16379" y="7728"/>
                  </a:lnTo>
                  <a:lnTo>
                    <a:pt x="16463" y="7812"/>
                  </a:lnTo>
                  <a:lnTo>
                    <a:pt x="16463" y="7896"/>
                  </a:lnTo>
                  <a:lnTo>
                    <a:pt x="16547" y="7980"/>
                  </a:lnTo>
                  <a:lnTo>
                    <a:pt x="16547" y="8064"/>
                  </a:lnTo>
                  <a:lnTo>
                    <a:pt x="16631" y="8148"/>
                  </a:lnTo>
                  <a:lnTo>
                    <a:pt x="16631" y="8232"/>
                  </a:lnTo>
                  <a:lnTo>
                    <a:pt x="16715" y="8316"/>
                  </a:lnTo>
                  <a:lnTo>
                    <a:pt x="16715" y="8400"/>
                  </a:lnTo>
                  <a:lnTo>
                    <a:pt x="16799" y="8484"/>
                  </a:lnTo>
                  <a:lnTo>
                    <a:pt x="16799" y="8568"/>
                  </a:lnTo>
                  <a:lnTo>
                    <a:pt x="16799" y="8652"/>
                  </a:lnTo>
                  <a:lnTo>
                    <a:pt x="16883" y="8736"/>
                  </a:lnTo>
                  <a:lnTo>
                    <a:pt x="16883" y="8820"/>
                  </a:lnTo>
                  <a:lnTo>
                    <a:pt x="16883" y="8988"/>
                  </a:lnTo>
                  <a:lnTo>
                    <a:pt x="16967" y="9072"/>
                  </a:lnTo>
                  <a:lnTo>
                    <a:pt x="16967" y="9156"/>
                  </a:lnTo>
                  <a:lnTo>
                    <a:pt x="16967" y="9240"/>
                  </a:lnTo>
                  <a:lnTo>
                    <a:pt x="17051" y="9324"/>
                  </a:lnTo>
                  <a:lnTo>
                    <a:pt x="17051" y="9408"/>
                  </a:lnTo>
                  <a:lnTo>
                    <a:pt x="17051" y="9576"/>
                  </a:lnTo>
                  <a:lnTo>
                    <a:pt x="17051" y="9660"/>
                  </a:lnTo>
                  <a:lnTo>
                    <a:pt x="17135" y="9744"/>
                  </a:lnTo>
                  <a:lnTo>
                    <a:pt x="17135" y="9828"/>
                  </a:lnTo>
                  <a:lnTo>
                    <a:pt x="17135" y="9996"/>
                  </a:lnTo>
                  <a:lnTo>
                    <a:pt x="17135" y="10080"/>
                  </a:lnTo>
                  <a:lnTo>
                    <a:pt x="17219" y="10164"/>
                  </a:lnTo>
                  <a:lnTo>
                    <a:pt x="17219" y="10332"/>
                  </a:lnTo>
                  <a:lnTo>
                    <a:pt x="17219" y="10416"/>
                  </a:lnTo>
                  <a:lnTo>
                    <a:pt x="17219" y="10500"/>
                  </a:lnTo>
                  <a:lnTo>
                    <a:pt x="17219" y="10668"/>
                  </a:lnTo>
                  <a:lnTo>
                    <a:pt x="17219" y="10752"/>
                  </a:lnTo>
                  <a:lnTo>
                    <a:pt x="17219" y="10920"/>
                  </a:lnTo>
                  <a:lnTo>
                    <a:pt x="17303" y="11004"/>
                  </a:lnTo>
                  <a:lnTo>
                    <a:pt x="17303" y="11088"/>
                  </a:lnTo>
                  <a:lnTo>
                    <a:pt x="17303" y="11256"/>
                  </a:lnTo>
                  <a:lnTo>
                    <a:pt x="17303" y="11340"/>
                  </a:lnTo>
                  <a:lnTo>
                    <a:pt x="17303" y="11508"/>
                  </a:lnTo>
                  <a:lnTo>
                    <a:pt x="17303" y="11592"/>
                  </a:lnTo>
                  <a:lnTo>
                    <a:pt x="17303" y="11760"/>
                  </a:lnTo>
                  <a:lnTo>
                    <a:pt x="17303" y="26207"/>
                  </a:lnTo>
                  <a:lnTo>
                    <a:pt x="23687" y="26207"/>
                  </a:lnTo>
                  <a:lnTo>
                    <a:pt x="23687" y="11004"/>
                  </a:lnTo>
                  <a:lnTo>
                    <a:pt x="23687" y="10752"/>
                  </a:lnTo>
                  <a:lnTo>
                    <a:pt x="23687" y="10584"/>
                  </a:lnTo>
                  <a:lnTo>
                    <a:pt x="23687" y="10332"/>
                  </a:lnTo>
                  <a:lnTo>
                    <a:pt x="23687" y="10164"/>
                  </a:lnTo>
                  <a:lnTo>
                    <a:pt x="23687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603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519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435" y="7644"/>
                  </a:lnTo>
                  <a:lnTo>
                    <a:pt x="23351" y="7476"/>
                  </a:lnTo>
                  <a:lnTo>
                    <a:pt x="23351" y="7308"/>
                  </a:lnTo>
                  <a:lnTo>
                    <a:pt x="23267" y="7140"/>
                  </a:lnTo>
                  <a:lnTo>
                    <a:pt x="23267" y="6972"/>
                  </a:lnTo>
                  <a:lnTo>
                    <a:pt x="23183" y="6720"/>
                  </a:lnTo>
                  <a:lnTo>
                    <a:pt x="23183" y="6552"/>
                  </a:lnTo>
                  <a:lnTo>
                    <a:pt x="23099" y="6468"/>
                  </a:lnTo>
                  <a:lnTo>
                    <a:pt x="23099" y="6300"/>
                  </a:lnTo>
                  <a:lnTo>
                    <a:pt x="23015" y="6132"/>
                  </a:lnTo>
                  <a:lnTo>
                    <a:pt x="23015" y="5965"/>
                  </a:lnTo>
                  <a:lnTo>
                    <a:pt x="22931" y="5797"/>
                  </a:lnTo>
                  <a:lnTo>
                    <a:pt x="22847" y="5629"/>
                  </a:lnTo>
                  <a:lnTo>
                    <a:pt x="22847" y="5461"/>
                  </a:lnTo>
                  <a:lnTo>
                    <a:pt x="22763" y="5293"/>
                  </a:lnTo>
                  <a:lnTo>
                    <a:pt x="22679" y="5125"/>
                  </a:lnTo>
                  <a:lnTo>
                    <a:pt x="22595" y="5041"/>
                  </a:lnTo>
                  <a:lnTo>
                    <a:pt x="22595" y="4873"/>
                  </a:lnTo>
                  <a:lnTo>
                    <a:pt x="22511" y="4705"/>
                  </a:lnTo>
                  <a:lnTo>
                    <a:pt x="22427" y="4621"/>
                  </a:lnTo>
                  <a:lnTo>
                    <a:pt x="22343" y="4453"/>
                  </a:lnTo>
                  <a:lnTo>
                    <a:pt x="22259" y="4285"/>
                  </a:lnTo>
                  <a:lnTo>
                    <a:pt x="22259" y="4201"/>
                  </a:lnTo>
                  <a:lnTo>
                    <a:pt x="22175" y="4033"/>
                  </a:lnTo>
                  <a:lnTo>
                    <a:pt x="22091" y="3865"/>
                  </a:lnTo>
                  <a:lnTo>
                    <a:pt x="22007" y="3781"/>
                  </a:lnTo>
                  <a:lnTo>
                    <a:pt x="21923" y="3613"/>
                  </a:lnTo>
                  <a:lnTo>
                    <a:pt x="21839" y="3529"/>
                  </a:lnTo>
                  <a:lnTo>
                    <a:pt x="21755" y="3361"/>
                  </a:lnTo>
                  <a:lnTo>
                    <a:pt x="21671" y="3277"/>
                  </a:lnTo>
                  <a:lnTo>
                    <a:pt x="21587" y="3193"/>
                  </a:lnTo>
                  <a:lnTo>
                    <a:pt x="21503" y="3025"/>
                  </a:lnTo>
                  <a:lnTo>
                    <a:pt x="21419" y="2941"/>
                  </a:lnTo>
                  <a:lnTo>
                    <a:pt x="21335" y="2773"/>
                  </a:lnTo>
                  <a:lnTo>
                    <a:pt x="21251" y="2689"/>
                  </a:lnTo>
                  <a:lnTo>
                    <a:pt x="21083" y="2605"/>
                  </a:lnTo>
                  <a:lnTo>
                    <a:pt x="20999" y="2521"/>
                  </a:lnTo>
                  <a:lnTo>
                    <a:pt x="20915" y="2353"/>
                  </a:lnTo>
                  <a:lnTo>
                    <a:pt x="20831" y="2269"/>
                  </a:lnTo>
                  <a:lnTo>
                    <a:pt x="20747" y="2185"/>
                  </a:lnTo>
                  <a:lnTo>
                    <a:pt x="20579" y="2101"/>
                  </a:lnTo>
                  <a:lnTo>
                    <a:pt x="20495" y="2017"/>
                  </a:lnTo>
                  <a:lnTo>
                    <a:pt x="20411" y="1849"/>
                  </a:lnTo>
                  <a:lnTo>
                    <a:pt x="20243" y="1765"/>
                  </a:lnTo>
                  <a:lnTo>
                    <a:pt x="20159" y="1681"/>
                  </a:lnTo>
                  <a:lnTo>
                    <a:pt x="20075" y="1597"/>
                  </a:lnTo>
                  <a:lnTo>
                    <a:pt x="19907" y="1513"/>
                  </a:lnTo>
                  <a:lnTo>
                    <a:pt x="19823" y="1429"/>
                  </a:lnTo>
                  <a:lnTo>
                    <a:pt x="19655" y="1345"/>
                  </a:lnTo>
                  <a:lnTo>
                    <a:pt x="19571" y="1261"/>
                  </a:lnTo>
                  <a:lnTo>
                    <a:pt x="19487" y="1177"/>
                  </a:lnTo>
                  <a:lnTo>
                    <a:pt x="19319" y="1177"/>
                  </a:lnTo>
                  <a:lnTo>
                    <a:pt x="19235" y="1093"/>
                  </a:lnTo>
                  <a:lnTo>
                    <a:pt x="19067" y="1009"/>
                  </a:lnTo>
                  <a:lnTo>
                    <a:pt x="18899" y="925"/>
                  </a:lnTo>
                  <a:lnTo>
                    <a:pt x="18815" y="841"/>
                  </a:lnTo>
                  <a:lnTo>
                    <a:pt x="18647" y="841"/>
                  </a:lnTo>
                  <a:lnTo>
                    <a:pt x="18563" y="757"/>
                  </a:lnTo>
                  <a:lnTo>
                    <a:pt x="18395" y="673"/>
                  </a:lnTo>
                  <a:lnTo>
                    <a:pt x="18227" y="589"/>
                  </a:lnTo>
                  <a:lnTo>
                    <a:pt x="18143" y="589"/>
                  </a:lnTo>
                  <a:lnTo>
                    <a:pt x="17975" y="505"/>
                  </a:lnTo>
                  <a:lnTo>
                    <a:pt x="17807" y="505"/>
                  </a:lnTo>
                  <a:lnTo>
                    <a:pt x="17723" y="421"/>
                  </a:lnTo>
                  <a:lnTo>
                    <a:pt x="17555" y="421"/>
                  </a:lnTo>
                  <a:lnTo>
                    <a:pt x="17387" y="337"/>
                  </a:lnTo>
                  <a:lnTo>
                    <a:pt x="17219" y="337"/>
                  </a:lnTo>
                  <a:lnTo>
                    <a:pt x="17051" y="253"/>
                  </a:lnTo>
                  <a:lnTo>
                    <a:pt x="16883" y="253"/>
                  </a:lnTo>
                  <a:lnTo>
                    <a:pt x="16799" y="169"/>
                  </a:lnTo>
                  <a:lnTo>
                    <a:pt x="16463" y="169"/>
                  </a:lnTo>
                  <a:lnTo>
                    <a:pt x="16295" y="85"/>
                  </a:lnTo>
                  <a:lnTo>
                    <a:pt x="15959" y="85"/>
                  </a:lnTo>
                  <a:lnTo>
                    <a:pt x="157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7"/>
            <p:cNvSpPr/>
            <p:nvPr/>
          </p:nvSpPr>
          <p:spPr>
            <a:xfrm>
              <a:off x="3035450" y="2091500"/>
              <a:ext cx="661475" cy="911375"/>
            </a:xfrm>
            <a:custGeom>
              <a:rect b="b" l="l" r="r" t="t"/>
              <a:pathLst>
                <a:path extrusionOk="0" h="36455" w="26459">
                  <a:moveTo>
                    <a:pt x="14112" y="14952"/>
                  </a:moveTo>
                  <a:lnTo>
                    <a:pt x="14196" y="15036"/>
                  </a:lnTo>
                  <a:lnTo>
                    <a:pt x="14616" y="15036"/>
                  </a:lnTo>
                  <a:lnTo>
                    <a:pt x="14784" y="15120"/>
                  </a:lnTo>
                  <a:lnTo>
                    <a:pt x="14952" y="15120"/>
                  </a:lnTo>
                  <a:lnTo>
                    <a:pt x="15120" y="15204"/>
                  </a:lnTo>
                  <a:lnTo>
                    <a:pt x="15288" y="15204"/>
                  </a:lnTo>
                  <a:lnTo>
                    <a:pt x="15372" y="15288"/>
                  </a:lnTo>
                  <a:lnTo>
                    <a:pt x="15540" y="15288"/>
                  </a:lnTo>
                  <a:lnTo>
                    <a:pt x="15624" y="15372"/>
                  </a:lnTo>
                  <a:lnTo>
                    <a:pt x="15708" y="15372"/>
                  </a:lnTo>
                  <a:lnTo>
                    <a:pt x="15792" y="15456"/>
                  </a:lnTo>
                  <a:lnTo>
                    <a:pt x="15876" y="15456"/>
                  </a:lnTo>
                  <a:lnTo>
                    <a:pt x="16044" y="15539"/>
                  </a:lnTo>
                  <a:lnTo>
                    <a:pt x="16128" y="15539"/>
                  </a:lnTo>
                  <a:lnTo>
                    <a:pt x="16212" y="15623"/>
                  </a:lnTo>
                  <a:lnTo>
                    <a:pt x="16296" y="15623"/>
                  </a:lnTo>
                  <a:lnTo>
                    <a:pt x="16380" y="15707"/>
                  </a:lnTo>
                  <a:lnTo>
                    <a:pt x="16548" y="15791"/>
                  </a:lnTo>
                  <a:lnTo>
                    <a:pt x="16632" y="15791"/>
                  </a:lnTo>
                  <a:lnTo>
                    <a:pt x="16716" y="15875"/>
                  </a:lnTo>
                  <a:lnTo>
                    <a:pt x="16800" y="15959"/>
                  </a:lnTo>
                  <a:lnTo>
                    <a:pt x="16884" y="15959"/>
                  </a:lnTo>
                  <a:lnTo>
                    <a:pt x="16968" y="16043"/>
                  </a:lnTo>
                  <a:lnTo>
                    <a:pt x="17052" y="16127"/>
                  </a:lnTo>
                  <a:lnTo>
                    <a:pt x="17136" y="16211"/>
                  </a:lnTo>
                  <a:lnTo>
                    <a:pt x="17220" y="16211"/>
                  </a:lnTo>
                  <a:lnTo>
                    <a:pt x="17388" y="16295"/>
                  </a:lnTo>
                  <a:lnTo>
                    <a:pt x="17472" y="16379"/>
                  </a:lnTo>
                  <a:lnTo>
                    <a:pt x="17556" y="16463"/>
                  </a:lnTo>
                  <a:lnTo>
                    <a:pt x="17640" y="16547"/>
                  </a:lnTo>
                  <a:lnTo>
                    <a:pt x="17724" y="16547"/>
                  </a:lnTo>
                  <a:lnTo>
                    <a:pt x="17808" y="16631"/>
                  </a:lnTo>
                  <a:lnTo>
                    <a:pt x="17892" y="16715"/>
                  </a:lnTo>
                  <a:lnTo>
                    <a:pt x="17976" y="16799"/>
                  </a:lnTo>
                  <a:lnTo>
                    <a:pt x="18060" y="16883"/>
                  </a:lnTo>
                  <a:lnTo>
                    <a:pt x="18144" y="16967"/>
                  </a:lnTo>
                  <a:lnTo>
                    <a:pt x="18228" y="17051"/>
                  </a:lnTo>
                  <a:lnTo>
                    <a:pt x="18228" y="17135"/>
                  </a:lnTo>
                  <a:lnTo>
                    <a:pt x="18312" y="17219"/>
                  </a:lnTo>
                  <a:lnTo>
                    <a:pt x="18396" y="17303"/>
                  </a:lnTo>
                  <a:lnTo>
                    <a:pt x="18479" y="17387"/>
                  </a:lnTo>
                  <a:lnTo>
                    <a:pt x="18563" y="17471"/>
                  </a:lnTo>
                  <a:lnTo>
                    <a:pt x="18647" y="17555"/>
                  </a:lnTo>
                  <a:lnTo>
                    <a:pt x="18731" y="17639"/>
                  </a:lnTo>
                  <a:lnTo>
                    <a:pt x="18815" y="17807"/>
                  </a:lnTo>
                  <a:lnTo>
                    <a:pt x="18815" y="17891"/>
                  </a:lnTo>
                  <a:lnTo>
                    <a:pt x="18899" y="17975"/>
                  </a:lnTo>
                  <a:lnTo>
                    <a:pt x="18983" y="18059"/>
                  </a:lnTo>
                  <a:lnTo>
                    <a:pt x="19067" y="18143"/>
                  </a:lnTo>
                  <a:lnTo>
                    <a:pt x="19151" y="18227"/>
                  </a:lnTo>
                  <a:lnTo>
                    <a:pt x="19151" y="18395"/>
                  </a:lnTo>
                  <a:lnTo>
                    <a:pt x="19235" y="18479"/>
                  </a:lnTo>
                  <a:lnTo>
                    <a:pt x="19319" y="18563"/>
                  </a:lnTo>
                  <a:lnTo>
                    <a:pt x="19403" y="18647"/>
                  </a:lnTo>
                  <a:lnTo>
                    <a:pt x="19403" y="18815"/>
                  </a:lnTo>
                  <a:lnTo>
                    <a:pt x="19487" y="18899"/>
                  </a:lnTo>
                  <a:lnTo>
                    <a:pt x="19571" y="18983"/>
                  </a:lnTo>
                  <a:lnTo>
                    <a:pt x="19571" y="19067"/>
                  </a:lnTo>
                  <a:lnTo>
                    <a:pt x="19655" y="19235"/>
                  </a:lnTo>
                  <a:lnTo>
                    <a:pt x="19655" y="19319"/>
                  </a:lnTo>
                  <a:lnTo>
                    <a:pt x="19739" y="19403"/>
                  </a:lnTo>
                  <a:lnTo>
                    <a:pt x="19823" y="19571"/>
                  </a:lnTo>
                  <a:lnTo>
                    <a:pt x="19823" y="19655"/>
                  </a:lnTo>
                  <a:lnTo>
                    <a:pt x="19907" y="19739"/>
                  </a:lnTo>
                  <a:lnTo>
                    <a:pt x="19907" y="19907"/>
                  </a:lnTo>
                  <a:lnTo>
                    <a:pt x="19991" y="19991"/>
                  </a:lnTo>
                  <a:lnTo>
                    <a:pt x="19991" y="20159"/>
                  </a:lnTo>
                  <a:lnTo>
                    <a:pt x="20075" y="20243"/>
                  </a:lnTo>
                  <a:lnTo>
                    <a:pt x="20075" y="20411"/>
                  </a:lnTo>
                  <a:lnTo>
                    <a:pt x="20075" y="20495"/>
                  </a:lnTo>
                  <a:lnTo>
                    <a:pt x="20159" y="20579"/>
                  </a:lnTo>
                  <a:lnTo>
                    <a:pt x="20159" y="20747"/>
                  </a:lnTo>
                  <a:lnTo>
                    <a:pt x="20159" y="20831"/>
                  </a:lnTo>
                  <a:lnTo>
                    <a:pt x="20243" y="20999"/>
                  </a:lnTo>
                  <a:lnTo>
                    <a:pt x="20243" y="21083"/>
                  </a:lnTo>
                  <a:lnTo>
                    <a:pt x="20243" y="21251"/>
                  </a:lnTo>
                  <a:lnTo>
                    <a:pt x="20327" y="21419"/>
                  </a:lnTo>
                  <a:lnTo>
                    <a:pt x="20327" y="21503"/>
                  </a:lnTo>
                  <a:lnTo>
                    <a:pt x="20327" y="21671"/>
                  </a:lnTo>
                  <a:lnTo>
                    <a:pt x="20327" y="21755"/>
                  </a:lnTo>
                  <a:lnTo>
                    <a:pt x="20411" y="21923"/>
                  </a:lnTo>
                  <a:lnTo>
                    <a:pt x="20411" y="22007"/>
                  </a:lnTo>
                  <a:lnTo>
                    <a:pt x="20411" y="22175"/>
                  </a:lnTo>
                  <a:lnTo>
                    <a:pt x="20411" y="22343"/>
                  </a:lnTo>
                  <a:lnTo>
                    <a:pt x="20411" y="22427"/>
                  </a:lnTo>
                  <a:lnTo>
                    <a:pt x="20411" y="22595"/>
                  </a:lnTo>
                  <a:lnTo>
                    <a:pt x="20411" y="22679"/>
                  </a:lnTo>
                  <a:lnTo>
                    <a:pt x="20411" y="22847"/>
                  </a:lnTo>
                  <a:lnTo>
                    <a:pt x="20411" y="23015"/>
                  </a:lnTo>
                  <a:lnTo>
                    <a:pt x="20411" y="23099"/>
                  </a:lnTo>
                  <a:lnTo>
                    <a:pt x="20411" y="23267"/>
                  </a:lnTo>
                  <a:lnTo>
                    <a:pt x="20411" y="23435"/>
                  </a:lnTo>
                  <a:lnTo>
                    <a:pt x="20411" y="23519"/>
                  </a:lnTo>
                  <a:lnTo>
                    <a:pt x="20411" y="23687"/>
                  </a:lnTo>
                  <a:lnTo>
                    <a:pt x="20411" y="23771"/>
                  </a:lnTo>
                  <a:lnTo>
                    <a:pt x="20411" y="23939"/>
                  </a:lnTo>
                  <a:lnTo>
                    <a:pt x="20411" y="24107"/>
                  </a:lnTo>
                  <a:lnTo>
                    <a:pt x="20327" y="24191"/>
                  </a:lnTo>
                  <a:lnTo>
                    <a:pt x="20327" y="24359"/>
                  </a:lnTo>
                  <a:lnTo>
                    <a:pt x="20327" y="24443"/>
                  </a:lnTo>
                  <a:lnTo>
                    <a:pt x="20327" y="24611"/>
                  </a:lnTo>
                  <a:lnTo>
                    <a:pt x="20243" y="24695"/>
                  </a:lnTo>
                  <a:lnTo>
                    <a:pt x="20243" y="24863"/>
                  </a:lnTo>
                  <a:lnTo>
                    <a:pt x="20243" y="24947"/>
                  </a:lnTo>
                  <a:lnTo>
                    <a:pt x="20159" y="25115"/>
                  </a:lnTo>
                  <a:lnTo>
                    <a:pt x="20159" y="25199"/>
                  </a:lnTo>
                  <a:lnTo>
                    <a:pt x="20159" y="25367"/>
                  </a:lnTo>
                  <a:lnTo>
                    <a:pt x="20075" y="25451"/>
                  </a:lnTo>
                  <a:lnTo>
                    <a:pt x="20075" y="25619"/>
                  </a:lnTo>
                  <a:lnTo>
                    <a:pt x="19991" y="25703"/>
                  </a:lnTo>
                  <a:lnTo>
                    <a:pt x="19991" y="25871"/>
                  </a:lnTo>
                  <a:lnTo>
                    <a:pt x="19991" y="25955"/>
                  </a:lnTo>
                  <a:lnTo>
                    <a:pt x="19907" y="26123"/>
                  </a:lnTo>
                  <a:lnTo>
                    <a:pt x="19907" y="26207"/>
                  </a:lnTo>
                  <a:lnTo>
                    <a:pt x="19823" y="26291"/>
                  </a:lnTo>
                  <a:lnTo>
                    <a:pt x="19739" y="26459"/>
                  </a:lnTo>
                  <a:lnTo>
                    <a:pt x="19739" y="26543"/>
                  </a:lnTo>
                  <a:lnTo>
                    <a:pt x="19655" y="26627"/>
                  </a:lnTo>
                  <a:lnTo>
                    <a:pt x="19655" y="26795"/>
                  </a:lnTo>
                  <a:lnTo>
                    <a:pt x="19571" y="26879"/>
                  </a:lnTo>
                  <a:lnTo>
                    <a:pt x="19487" y="26963"/>
                  </a:lnTo>
                  <a:lnTo>
                    <a:pt x="19487" y="27131"/>
                  </a:lnTo>
                  <a:lnTo>
                    <a:pt x="19403" y="27215"/>
                  </a:lnTo>
                  <a:lnTo>
                    <a:pt x="19319" y="27299"/>
                  </a:lnTo>
                  <a:lnTo>
                    <a:pt x="19319" y="27383"/>
                  </a:lnTo>
                  <a:lnTo>
                    <a:pt x="19235" y="27467"/>
                  </a:lnTo>
                  <a:lnTo>
                    <a:pt x="19151" y="27635"/>
                  </a:lnTo>
                  <a:lnTo>
                    <a:pt x="19151" y="27719"/>
                  </a:lnTo>
                  <a:lnTo>
                    <a:pt x="19067" y="27803"/>
                  </a:lnTo>
                  <a:lnTo>
                    <a:pt x="18983" y="27887"/>
                  </a:lnTo>
                  <a:lnTo>
                    <a:pt x="18899" y="27971"/>
                  </a:lnTo>
                  <a:lnTo>
                    <a:pt x="18815" y="28139"/>
                  </a:lnTo>
                  <a:lnTo>
                    <a:pt x="18815" y="28223"/>
                  </a:lnTo>
                  <a:lnTo>
                    <a:pt x="18731" y="28307"/>
                  </a:lnTo>
                  <a:lnTo>
                    <a:pt x="18647" y="28391"/>
                  </a:lnTo>
                  <a:lnTo>
                    <a:pt x="18563" y="28475"/>
                  </a:lnTo>
                  <a:lnTo>
                    <a:pt x="18479" y="28559"/>
                  </a:lnTo>
                  <a:lnTo>
                    <a:pt x="18396" y="28643"/>
                  </a:lnTo>
                  <a:lnTo>
                    <a:pt x="18312" y="28727"/>
                  </a:lnTo>
                  <a:lnTo>
                    <a:pt x="18228" y="28811"/>
                  </a:lnTo>
                  <a:lnTo>
                    <a:pt x="18144" y="28895"/>
                  </a:lnTo>
                  <a:lnTo>
                    <a:pt x="18060" y="28979"/>
                  </a:lnTo>
                  <a:lnTo>
                    <a:pt x="17976" y="29063"/>
                  </a:lnTo>
                  <a:lnTo>
                    <a:pt x="17976" y="29147"/>
                  </a:lnTo>
                  <a:lnTo>
                    <a:pt x="17892" y="29231"/>
                  </a:lnTo>
                  <a:lnTo>
                    <a:pt x="17808" y="29315"/>
                  </a:lnTo>
                  <a:lnTo>
                    <a:pt x="17724" y="29399"/>
                  </a:lnTo>
                  <a:lnTo>
                    <a:pt x="17556" y="29399"/>
                  </a:lnTo>
                  <a:lnTo>
                    <a:pt x="17472" y="29483"/>
                  </a:lnTo>
                  <a:lnTo>
                    <a:pt x="17388" y="29567"/>
                  </a:lnTo>
                  <a:lnTo>
                    <a:pt x="17304" y="29651"/>
                  </a:lnTo>
                  <a:lnTo>
                    <a:pt x="17220" y="29735"/>
                  </a:lnTo>
                  <a:lnTo>
                    <a:pt x="17136" y="29735"/>
                  </a:lnTo>
                  <a:lnTo>
                    <a:pt x="17052" y="29819"/>
                  </a:lnTo>
                  <a:lnTo>
                    <a:pt x="16968" y="29903"/>
                  </a:lnTo>
                  <a:lnTo>
                    <a:pt x="16884" y="29987"/>
                  </a:lnTo>
                  <a:lnTo>
                    <a:pt x="16800" y="29987"/>
                  </a:lnTo>
                  <a:lnTo>
                    <a:pt x="16716" y="30071"/>
                  </a:lnTo>
                  <a:lnTo>
                    <a:pt x="16632" y="30155"/>
                  </a:lnTo>
                  <a:lnTo>
                    <a:pt x="16464" y="30155"/>
                  </a:lnTo>
                  <a:lnTo>
                    <a:pt x="16380" y="30239"/>
                  </a:lnTo>
                  <a:lnTo>
                    <a:pt x="16296" y="30239"/>
                  </a:lnTo>
                  <a:lnTo>
                    <a:pt x="16212" y="30323"/>
                  </a:lnTo>
                  <a:lnTo>
                    <a:pt x="16128" y="30407"/>
                  </a:lnTo>
                  <a:lnTo>
                    <a:pt x="15960" y="30407"/>
                  </a:lnTo>
                  <a:lnTo>
                    <a:pt x="15876" y="30491"/>
                  </a:lnTo>
                  <a:lnTo>
                    <a:pt x="15792" y="30491"/>
                  </a:lnTo>
                  <a:lnTo>
                    <a:pt x="15708" y="30575"/>
                  </a:lnTo>
                  <a:lnTo>
                    <a:pt x="15456" y="30575"/>
                  </a:lnTo>
                  <a:lnTo>
                    <a:pt x="15372" y="30659"/>
                  </a:lnTo>
                  <a:lnTo>
                    <a:pt x="15288" y="30659"/>
                  </a:lnTo>
                  <a:lnTo>
                    <a:pt x="15204" y="30743"/>
                  </a:lnTo>
                  <a:lnTo>
                    <a:pt x="14952" y="30743"/>
                  </a:lnTo>
                  <a:lnTo>
                    <a:pt x="14868" y="30827"/>
                  </a:lnTo>
                  <a:lnTo>
                    <a:pt x="14448" y="30827"/>
                  </a:lnTo>
                  <a:lnTo>
                    <a:pt x="14364" y="30911"/>
                  </a:lnTo>
                  <a:lnTo>
                    <a:pt x="12684" y="30911"/>
                  </a:lnTo>
                  <a:lnTo>
                    <a:pt x="12516" y="30827"/>
                  </a:lnTo>
                  <a:lnTo>
                    <a:pt x="12096" y="30827"/>
                  </a:lnTo>
                  <a:lnTo>
                    <a:pt x="12012" y="30743"/>
                  </a:lnTo>
                  <a:lnTo>
                    <a:pt x="11760" y="30743"/>
                  </a:lnTo>
                  <a:lnTo>
                    <a:pt x="11676" y="30659"/>
                  </a:lnTo>
                  <a:lnTo>
                    <a:pt x="11508" y="30659"/>
                  </a:lnTo>
                  <a:lnTo>
                    <a:pt x="11340" y="30575"/>
                  </a:lnTo>
                  <a:lnTo>
                    <a:pt x="11256" y="30575"/>
                  </a:lnTo>
                  <a:lnTo>
                    <a:pt x="11172" y="30491"/>
                  </a:lnTo>
                  <a:lnTo>
                    <a:pt x="11088" y="30491"/>
                  </a:lnTo>
                  <a:lnTo>
                    <a:pt x="10920" y="30407"/>
                  </a:lnTo>
                  <a:lnTo>
                    <a:pt x="10836" y="30407"/>
                  </a:lnTo>
                  <a:lnTo>
                    <a:pt x="10752" y="30323"/>
                  </a:lnTo>
                  <a:lnTo>
                    <a:pt x="10668" y="30323"/>
                  </a:lnTo>
                  <a:lnTo>
                    <a:pt x="10584" y="30239"/>
                  </a:lnTo>
                  <a:lnTo>
                    <a:pt x="10500" y="30155"/>
                  </a:lnTo>
                  <a:lnTo>
                    <a:pt x="10332" y="30155"/>
                  </a:lnTo>
                  <a:lnTo>
                    <a:pt x="10248" y="30071"/>
                  </a:lnTo>
                  <a:lnTo>
                    <a:pt x="10164" y="30071"/>
                  </a:lnTo>
                  <a:lnTo>
                    <a:pt x="10080" y="29987"/>
                  </a:lnTo>
                  <a:lnTo>
                    <a:pt x="9996" y="29903"/>
                  </a:lnTo>
                  <a:lnTo>
                    <a:pt x="9912" y="29903"/>
                  </a:lnTo>
                  <a:lnTo>
                    <a:pt x="9828" y="29819"/>
                  </a:lnTo>
                  <a:lnTo>
                    <a:pt x="9744" y="29735"/>
                  </a:lnTo>
                  <a:lnTo>
                    <a:pt x="9660" y="29651"/>
                  </a:lnTo>
                  <a:lnTo>
                    <a:pt x="9576" y="29567"/>
                  </a:lnTo>
                  <a:lnTo>
                    <a:pt x="9492" y="29567"/>
                  </a:lnTo>
                  <a:lnTo>
                    <a:pt x="9408" y="29483"/>
                  </a:lnTo>
                  <a:lnTo>
                    <a:pt x="9240" y="29399"/>
                  </a:lnTo>
                  <a:lnTo>
                    <a:pt x="9156" y="29315"/>
                  </a:lnTo>
                  <a:lnTo>
                    <a:pt x="9072" y="29231"/>
                  </a:lnTo>
                  <a:lnTo>
                    <a:pt x="9072" y="29147"/>
                  </a:lnTo>
                  <a:lnTo>
                    <a:pt x="8988" y="29063"/>
                  </a:lnTo>
                  <a:lnTo>
                    <a:pt x="8904" y="29063"/>
                  </a:lnTo>
                  <a:lnTo>
                    <a:pt x="8820" y="28979"/>
                  </a:lnTo>
                  <a:lnTo>
                    <a:pt x="8736" y="28895"/>
                  </a:lnTo>
                  <a:lnTo>
                    <a:pt x="8652" y="28811"/>
                  </a:lnTo>
                  <a:lnTo>
                    <a:pt x="8568" y="28727"/>
                  </a:lnTo>
                  <a:lnTo>
                    <a:pt x="8484" y="28643"/>
                  </a:lnTo>
                  <a:lnTo>
                    <a:pt x="8400" y="28559"/>
                  </a:lnTo>
                  <a:lnTo>
                    <a:pt x="8316" y="28475"/>
                  </a:lnTo>
                  <a:lnTo>
                    <a:pt x="8232" y="28391"/>
                  </a:lnTo>
                  <a:lnTo>
                    <a:pt x="8232" y="28223"/>
                  </a:lnTo>
                  <a:lnTo>
                    <a:pt x="8148" y="28139"/>
                  </a:lnTo>
                  <a:lnTo>
                    <a:pt x="8064" y="28055"/>
                  </a:lnTo>
                  <a:lnTo>
                    <a:pt x="7980" y="27971"/>
                  </a:lnTo>
                  <a:lnTo>
                    <a:pt x="7896" y="27887"/>
                  </a:lnTo>
                  <a:lnTo>
                    <a:pt x="7896" y="27803"/>
                  </a:lnTo>
                  <a:lnTo>
                    <a:pt x="7812" y="27719"/>
                  </a:lnTo>
                  <a:lnTo>
                    <a:pt x="7728" y="27551"/>
                  </a:lnTo>
                  <a:lnTo>
                    <a:pt x="7644" y="27467"/>
                  </a:lnTo>
                  <a:lnTo>
                    <a:pt x="7644" y="27383"/>
                  </a:lnTo>
                  <a:lnTo>
                    <a:pt x="7560" y="27299"/>
                  </a:lnTo>
                  <a:lnTo>
                    <a:pt x="7476" y="27215"/>
                  </a:lnTo>
                  <a:lnTo>
                    <a:pt x="7476" y="27047"/>
                  </a:lnTo>
                  <a:lnTo>
                    <a:pt x="7392" y="26963"/>
                  </a:lnTo>
                  <a:lnTo>
                    <a:pt x="7308" y="26879"/>
                  </a:lnTo>
                  <a:lnTo>
                    <a:pt x="7308" y="26711"/>
                  </a:lnTo>
                  <a:lnTo>
                    <a:pt x="7224" y="26627"/>
                  </a:lnTo>
                  <a:lnTo>
                    <a:pt x="7224" y="26543"/>
                  </a:lnTo>
                  <a:lnTo>
                    <a:pt x="7140" y="26375"/>
                  </a:lnTo>
                  <a:lnTo>
                    <a:pt x="7140" y="26291"/>
                  </a:lnTo>
                  <a:lnTo>
                    <a:pt x="7056" y="26207"/>
                  </a:lnTo>
                  <a:lnTo>
                    <a:pt x="7056" y="26039"/>
                  </a:lnTo>
                  <a:lnTo>
                    <a:pt x="6972" y="25955"/>
                  </a:lnTo>
                  <a:lnTo>
                    <a:pt x="6972" y="25871"/>
                  </a:lnTo>
                  <a:lnTo>
                    <a:pt x="6888" y="25703"/>
                  </a:lnTo>
                  <a:lnTo>
                    <a:pt x="6888" y="25619"/>
                  </a:lnTo>
                  <a:lnTo>
                    <a:pt x="6804" y="25451"/>
                  </a:lnTo>
                  <a:lnTo>
                    <a:pt x="6804" y="25367"/>
                  </a:lnTo>
                  <a:lnTo>
                    <a:pt x="6804" y="25199"/>
                  </a:lnTo>
                  <a:lnTo>
                    <a:pt x="6720" y="25115"/>
                  </a:lnTo>
                  <a:lnTo>
                    <a:pt x="6720" y="24947"/>
                  </a:lnTo>
                  <a:lnTo>
                    <a:pt x="6720" y="24863"/>
                  </a:lnTo>
                  <a:lnTo>
                    <a:pt x="6636" y="24695"/>
                  </a:lnTo>
                  <a:lnTo>
                    <a:pt x="6636" y="24611"/>
                  </a:lnTo>
                  <a:lnTo>
                    <a:pt x="6636" y="24443"/>
                  </a:lnTo>
                  <a:lnTo>
                    <a:pt x="6636" y="24359"/>
                  </a:lnTo>
                  <a:lnTo>
                    <a:pt x="6552" y="24191"/>
                  </a:lnTo>
                  <a:lnTo>
                    <a:pt x="6552" y="24107"/>
                  </a:lnTo>
                  <a:lnTo>
                    <a:pt x="6552" y="23939"/>
                  </a:lnTo>
                  <a:lnTo>
                    <a:pt x="6552" y="23771"/>
                  </a:lnTo>
                  <a:lnTo>
                    <a:pt x="6552" y="23687"/>
                  </a:lnTo>
                  <a:lnTo>
                    <a:pt x="6552" y="23519"/>
                  </a:lnTo>
                  <a:lnTo>
                    <a:pt x="6552" y="23435"/>
                  </a:lnTo>
                  <a:lnTo>
                    <a:pt x="6552" y="23267"/>
                  </a:lnTo>
                  <a:lnTo>
                    <a:pt x="6552" y="23099"/>
                  </a:lnTo>
                  <a:lnTo>
                    <a:pt x="6552" y="23015"/>
                  </a:lnTo>
                  <a:lnTo>
                    <a:pt x="6552" y="22847"/>
                  </a:lnTo>
                  <a:lnTo>
                    <a:pt x="6552" y="22679"/>
                  </a:lnTo>
                  <a:lnTo>
                    <a:pt x="6552" y="22595"/>
                  </a:lnTo>
                  <a:lnTo>
                    <a:pt x="6552" y="22427"/>
                  </a:lnTo>
                  <a:lnTo>
                    <a:pt x="6552" y="22343"/>
                  </a:lnTo>
                  <a:lnTo>
                    <a:pt x="6552" y="22175"/>
                  </a:lnTo>
                  <a:lnTo>
                    <a:pt x="6552" y="22007"/>
                  </a:lnTo>
                  <a:lnTo>
                    <a:pt x="6552" y="21923"/>
                  </a:lnTo>
                  <a:lnTo>
                    <a:pt x="6552" y="21755"/>
                  </a:lnTo>
                  <a:lnTo>
                    <a:pt x="6636" y="21671"/>
                  </a:lnTo>
                  <a:lnTo>
                    <a:pt x="6636" y="21503"/>
                  </a:lnTo>
                  <a:lnTo>
                    <a:pt x="6636" y="21419"/>
                  </a:lnTo>
                  <a:lnTo>
                    <a:pt x="6636" y="21251"/>
                  </a:lnTo>
                  <a:lnTo>
                    <a:pt x="6720" y="21083"/>
                  </a:lnTo>
                  <a:lnTo>
                    <a:pt x="6720" y="20999"/>
                  </a:lnTo>
                  <a:lnTo>
                    <a:pt x="6720" y="20831"/>
                  </a:lnTo>
                  <a:lnTo>
                    <a:pt x="6804" y="20747"/>
                  </a:lnTo>
                  <a:lnTo>
                    <a:pt x="6804" y="20579"/>
                  </a:lnTo>
                  <a:lnTo>
                    <a:pt x="6804" y="20495"/>
                  </a:lnTo>
                  <a:lnTo>
                    <a:pt x="6888" y="20411"/>
                  </a:lnTo>
                  <a:lnTo>
                    <a:pt x="6888" y="20243"/>
                  </a:lnTo>
                  <a:lnTo>
                    <a:pt x="6972" y="20159"/>
                  </a:lnTo>
                  <a:lnTo>
                    <a:pt x="6972" y="19991"/>
                  </a:lnTo>
                  <a:lnTo>
                    <a:pt x="7056" y="19907"/>
                  </a:lnTo>
                  <a:lnTo>
                    <a:pt x="7056" y="19739"/>
                  </a:lnTo>
                  <a:lnTo>
                    <a:pt x="7140" y="19655"/>
                  </a:lnTo>
                  <a:lnTo>
                    <a:pt x="7140" y="19571"/>
                  </a:lnTo>
                  <a:lnTo>
                    <a:pt x="7224" y="19403"/>
                  </a:lnTo>
                  <a:lnTo>
                    <a:pt x="7224" y="19319"/>
                  </a:lnTo>
                  <a:lnTo>
                    <a:pt x="7308" y="19235"/>
                  </a:lnTo>
                  <a:lnTo>
                    <a:pt x="7392" y="19067"/>
                  </a:lnTo>
                  <a:lnTo>
                    <a:pt x="7392" y="18983"/>
                  </a:lnTo>
                  <a:lnTo>
                    <a:pt x="7476" y="18899"/>
                  </a:lnTo>
                  <a:lnTo>
                    <a:pt x="7476" y="18815"/>
                  </a:lnTo>
                  <a:lnTo>
                    <a:pt x="7560" y="18647"/>
                  </a:lnTo>
                  <a:lnTo>
                    <a:pt x="7644" y="18563"/>
                  </a:lnTo>
                  <a:lnTo>
                    <a:pt x="7728" y="18479"/>
                  </a:lnTo>
                  <a:lnTo>
                    <a:pt x="7728" y="18395"/>
                  </a:lnTo>
                  <a:lnTo>
                    <a:pt x="7812" y="18227"/>
                  </a:lnTo>
                  <a:lnTo>
                    <a:pt x="7896" y="18143"/>
                  </a:lnTo>
                  <a:lnTo>
                    <a:pt x="7980" y="18059"/>
                  </a:lnTo>
                  <a:lnTo>
                    <a:pt x="7980" y="17975"/>
                  </a:lnTo>
                  <a:lnTo>
                    <a:pt x="8064" y="17891"/>
                  </a:lnTo>
                  <a:lnTo>
                    <a:pt x="8148" y="17807"/>
                  </a:lnTo>
                  <a:lnTo>
                    <a:pt x="8232" y="17639"/>
                  </a:lnTo>
                  <a:lnTo>
                    <a:pt x="8316" y="17555"/>
                  </a:lnTo>
                  <a:lnTo>
                    <a:pt x="8316" y="17471"/>
                  </a:lnTo>
                  <a:lnTo>
                    <a:pt x="8400" y="17387"/>
                  </a:lnTo>
                  <a:lnTo>
                    <a:pt x="8484" y="17303"/>
                  </a:lnTo>
                  <a:lnTo>
                    <a:pt x="8568" y="17219"/>
                  </a:lnTo>
                  <a:lnTo>
                    <a:pt x="8652" y="17135"/>
                  </a:lnTo>
                  <a:lnTo>
                    <a:pt x="8736" y="17051"/>
                  </a:lnTo>
                  <a:lnTo>
                    <a:pt x="8820" y="16967"/>
                  </a:lnTo>
                  <a:lnTo>
                    <a:pt x="8904" y="16883"/>
                  </a:lnTo>
                  <a:lnTo>
                    <a:pt x="8988" y="16799"/>
                  </a:lnTo>
                  <a:lnTo>
                    <a:pt x="9072" y="16715"/>
                  </a:lnTo>
                  <a:lnTo>
                    <a:pt x="9156" y="16631"/>
                  </a:lnTo>
                  <a:lnTo>
                    <a:pt x="9240" y="16547"/>
                  </a:lnTo>
                  <a:lnTo>
                    <a:pt x="9324" y="16547"/>
                  </a:lnTo>
                  <a:lnTo>
                    <a:pt x="9408" y="16463"/>
                  </a:lnTo>
                  <a:lnTo>
                    <a:pt x="9492" y="16379"/>
                  </a:lnTo>
                  <a:lnTo>
                    <a:pt x="9576" y="16295"/>
                  </a:lnTo>
                  <a:lnTo>
                    <a:pt x="9660" y="16211"/>
                  </a:lnTo>
                  <a:lnTo>
                    <a:pt x="9744" y="16211"/>
                  </a:lnTo>
                  <a:lnTo>
                    <a:pt x="9828" y="16127"/>
                  </a:lnTo>
                  <a:lnTo>
                    <a:pt x="9912" y="16043"/>
                  </a:lnTo>
                  <a:lnTo>
                    <a:pt x="9996" y="15959"/>
                  </a:lnTo>
                  <a:lnTo>
                    <a:pt x="10080" y="15959"/>
                  </a:lnTo>
                  <a:lnTo>
                    <a:pt x="10164" y="15875"/>
                  </a:lnTo>
                  <a:lnTo>
                    <a:pt x="10332" y="15791"/>
                  </a:lnTo>
                  <a:lnTo>
                    <a:pt x="10416" y="15791"/>
                  </a:lnTo>
                  <a:lnTo>
                    <a:pt x="10500" y="15707"/>
                  </a:lnTo>
                  <a:lnTo>
                    <a:pt x="10584" y="15623"/>
                  </a:lnTo>
                  <a:lnTo>
                    <a:pt x="10668" y="15623"/>
                  </a:lnTo>
                  <a:lnTo>
                    <a:pt x="10752" y="15539"/>
                  </a:lnTo>
                  <a:lnTo>
                    <a:pt x="10836" y="15539"/>
                  </a:lnTo>
                  <a:lnTo>
                    <a:pt x="11004" y="15456"/>
                  </a:lnTo>
                  <a:lnTo>
                    <a:pt x="11088" y="15456"/>
                  </a:lnTo>
                  <a:lnTo>
                    <a:pt x="11172" y="15372"/>
                  </a:lnTo>
                  <a:lnTo>
                    <a:pt x="11256" y="15372"/>
                  </a:lnTo>
                  <a:lnTo>
                    <a:pt x="11424" y="15288"/>
                  </a:lnTo>
                  <a:lnTo>
                    <a:pt x="11508" y="15288"/>
                  </a:lnTo>
                  <a:lnTo>
                    <a:pt x="11592" y="15204"/>
                  </a:lnTo>
                  <a:lnTo>
                    <a:pt x="11760" y="15204"/>
                  </a:lnTo>
                  <a:lnTo>
                    <a:pt x="11928" y="15120"/>
                  </a:lnTo>
                  <a:lnTo>
                    <a:pt x="12096" y="15120"/>
                  </a:lnTo>
                  <a:lnTo>
                    <a:pt x="12264" y="15036"/>
                  </a:lnTo>
                  <a:lnTo>
                    <a:pt x="12684" y="15036"/>
                  </a:lnTo>
                  <a:lnTo>
                    <a:pt x="12768" y="14952"/>
                  </a:lnTo>
                  <a:close/>
                  <a:moveTo>
                    <a:pt x="20159" y="0"/>
                  </a:moveTo>
                  <a:lnTo>
                    <a:pt x="20159" y="14364"/>
                  </a:lnTo>
                  <a:lnTo>
                    <a:pt x="20075" y="14364"/>
                  </a:lnTo>
                  <a:lnTo>
                    <a:pt x="20075" y="14280"/>
                  </a:lnTo>
                  <a:lnTo>
                    <a:pt x="20075" y="14196"/>
                  </a:lnTo>
                  <a:lnTo>
                    <a:pt x="19991" y="14112"/>
                  </a:lnTo>
                  <a:lnTo>
                    <a:pt x="19991" y="14028"/>
                  </a:lnTo>
                  <a:lnTo>
                    <a:pt x="19907" y="14028"/>
                  </a:lnTo>
                  <a:lnTo>
                    <a:pt x="19907" y="13944"/>
                  </a:lnTo>
                  <a:lnTo>
                    <a:pt x="19823" y="13860"/>
                  </a:lnTo>
                  <a:lnTo>
                    <a:pt x="19823" y="13776"/>
                  </a:lnTo>
                  <a:lnTo>
                    <a:pt x="19739" y="13692"/>
                  </a:lnTo>
                  <a:lnTo>
                    <a:pt x="19655" y="13608"/>
                  </a:lnTo>
                  <a:lnTo>
                    <a:pt x="19655" y="13524"/>
                  </a:lnTo>
                  <a:lnTo>
                    <a:pt x="19571" y="13440"/>
                  </a:lnTo>
                  <a:lnTo>
                    <a:pt x="19571" y="13356"/>
                  </a:lnTo>
                  <a:lnTo>
                    <a:pt x="19487" y="13272"/>
                  </a:lnTo>
                  <a:lnTo>
                    <a:pt x="19403" y="13272"/>
                  </a:lnTo>
                  <a:lnTo>
                    <a:pt x="19403" y="13188"/>
                  </a:lnTo>
                  <a:lnTo>
                    <a:pt x="19319" y="13104"/>
                  </a:lnTo>
                  <a:lnTo>
                    <a:pt x="19319" y="13020"/>
                  </a:lnTo>
                  <a:lnTo>
                    <a:pt x="19235" y="12936"/>
                  </a:lnTo>
                  <a:lnTo>
                    <a:pt x="19151" y="12852"/>
                  </a:lnTo>
                  <a:lnTo>
                    <a:pt x="19067" y="12768"/>
                  </a:lnTo>
                  <a:lnTo>
                    <a:pt x="18983" y="12684"/>
                  </a:lnTo>
                  <a:lnTo>
                    <a:pt x="18899" y="12600"/>
                  </a:lnTo>
                  <a:lnTo>
                    <a:pt x="18899" y="12516"/>
                  </a:lnTo>
                  <a:lnTo>
                    <a:pt x="18815" y="12432"/>
                  </a:lnTo>
                  <a:lnTo>
                    <a:pt x="18731" y="12432"/>
                  </a:lnTo>
                  <a:lnTo>
                    <a:pt x="18647" y="12348"/>
                  </a:lnTo>
                  <a:lnTo>
                    <a:pt x="18647" y="12264"/>
                  </a:lnTo>
                  <a:lnTo>
                    <a:pt x="18563" y="12180"/>
                  </a:lnTo>
                  <a:lnTo>
                    <a:pt x="18479" y="12096"/>
                  </a:lnTo>
                  <a:lnTo>
                    <a:pt x="18396" y="12096"/>
                  </a:lnTo>
                  <a:lnTo>
                    <a:pt x="18312" y="12012"/>
                  </a:lnTo>
                  <a:lnTo>
                    <a:pt x="18228" y="11928"/>
                  </a:lnTo>
                  <a:lnTo>
                    <a:pt x="18228" y="11844"/>
                  </a:lnTo>
                  <a:lnTo>
                    <a:pt x="18144" y="11844"/>
                  </a:lnTo>
                  <a:lnTo>
                    <a:pt x="18060" y="11760"/>
                  </a:lnTo>
                  <a:lnTo>
                    <a:pt x="17976" y="11676"/>
                  </a:lnTo>
                  <a:lnTo>
                    <a:pt x="17892" y="11592"/>
                  </a:lnTo>
                  <a:lnTo>
                    <a:pt x="17808" y="11508"/>
                  </a:lnTo>
                  <a:lnTo>
                    <a:pt x="17724" y="11508"/>
                  </a:lnTo>
                  <a:lnTo>
                    <a:pt x="17640" y="11424"/>
                  </a:lnTo>
                  <a:lnTo>
                    <a:pt x="17556" y="11340"/>
                  </a:lnTo>
                  <a:lnTo>
                    <a:pt x="17472" y="11256"/>
                  </a:lnTo>
                  <a:lnTo>
                    <a:pt x="17388" y="11256"/>
                  </a:lnTo>
                  <a:lnTo>
                    <a:pt x="17304" y="11172"/>
                  </a:lnTo>
                  <a:lnTo>
                    <a:pt x="17220" y="11088"/>
                  </a:lnTo>
                  <a:lnTo>
                    <a:pt x="17136" y="11088"/>
                  </a:lnTo>
                  <a:lnTo>
                    <a:pt x="17052" y="11004"/>
                  </a:lnTo>
                  <a:lnTo>
                    <a:pt x="16968" y="10920"/>
                  </a:lnTo>
                  <a:lnTo>
                    <a:pt x="16884" y="10920"/>
                  </a:lnTo>
                  <a:lnTo>
                    <a:pt x="16800" y="10836"/>
                  </a:lnTo>
                  <a:lnTo>
                    <a:pt x="16716" y="10752"/>
                  </a:lnTo>
                  <a:lnTo>
                    <a:pt x="16632" y="10752"/>
                  </a:lnTo>
                  <a:lnTo>
                    <a:pt x="16548" y="10668"/>
                  </a:lnTo>
                  <a:lnTo>
                    <a:pt x="16380" y="10584"/>
                  </a:lnTo>
                  <a:lnTo>
                    <a:pt x="16296" y="10584"/>
                  </a:lnTo>
                  <a:lnTo>
                    <a:pt x="16212" y="10500"/>
                  </a:lnTo>
                  <a:lnTo>
                    <a:pt x="16128" y="10500"/>
                  </a:lnTo>
                  <a:lnTo>
                    <a:pt x="16044" y="10416"/>
                  </a:lnTo>
                  <a:lnTo>
                    <a:pt x="15960" y="10332"/>
                  </a:lnTo>
                  <a:lnTo>
                    <a:pt x="15792" y="10332"/>
                  </a:lnTo>
                  <a:lnTo>
                    <a:pt x="15708" y="10248"/>
                  </a:lnTo>
                  <a:lnTo>
                    <a:pt x="15624" y="10248"/>
                  </a:lnTo>
                  <a:lnTo>
                    <a:pt x="15540" y="10164"/>
                  </a:lnTo>
                  <a:lnTo>
                    <a:pt x="15456" y="10164"/>
                  </a:lnTo>
                  <a:lnTo>
                    <a:pt x="15288" y="10080"/>
                  </a:lnTo>
                  <a:lnTo>
                    <a:pt x="15204" y="10080"/>
                  </a:lnTo>
                  <a:lnTo>
                    <a:pt x="15120" y="9996"/>
                  </a:lnTo>
                  <a:lnTo>
                    <a:pt x="14952" y="9996"/>
                  </a:lnTo>
                  <a:lnTo>
                    <a:pt x="14868" y="9912"/>
                  </a:lnTo>
                  <a:lnTo>
                    <a:pt x="14616" y="9912"/>
                  </a:lnTo>
                  <a:lnTo>
                    <a:pt x="14532" y="9828"/>
                  </a:lnTo>
                  <a:lnTo>
                    <a:pt x="14448" y="9828"/>
                  </a:lnTo>
                  <a:lnTo>
                    <a:pt x="14280" y="9744"/>
                  </a:lnTo>
                  <a:lnTo>
                    <a:pt x="14112" y="9744"/>
                  </a:lnTo>
                  <a:lnTo>
                    <a:pt x="13944" y="9660"/>
                  </a:lnTo>
                  <a:lnTo>
                    <a:pt x="13692" y="9660"/>
                  </a:lnTo>
                  <a:lnTo>
                    <a:pt x="13608" y="9576"/>
                  </a:lnTo>
                  <a:lnTo>
                    <a:pt x="13104" y="9576"/>
                  </a:lnTo>
                  <a:lnTo>
                    <a:pt x="13020" y="9492"/>
                  </a:lnTo>
                  <a:lnTo>
                    <a:pt x="10584" y="9492"/>
                  </a:lnTo>
                  <a:lnTo>
                    <a:pt x="10416" y="9576"/>
                  </a:lnTo>
                  <a:lnTo>
                    <a:pt x="9996" y="9576"/>
                  </a:lnTo>
                  <a:lnTo>
                    <a:pt x="9744" y="9660"/>
                  </a:lnTo>
                  <a:lnTo>
                    <a:pt x="9576" y="9660"/>
                  </a:lnTo>
                  <a:lnTo>
                    <a:pt x="9408" y="9744"/>
                  </a:lnTo>
                  <a:lnTo>
                    <a:pt x="9156" y="9744"/>
                  </a:lnTo>
                  <a:lnTo>
                    <a:pt x="8988" y="9828"/>
                  </a:lnTo>
                  <a:lnTo>
                    <a:pt x="8820" y="9828"/>
                  </a:lnTo>
                  <a:lnTo>
                    <a:pt x="8652" y="9912"/>
                  </a:lnTo>
                  <a:lnTo>
                    <a:pt x="8400" y="9996"/>
                  </a:lnTo>
                  <a:lnTo>
                    <a:pt x="8232" y="9996"/>
                  </a:lnTo>
                  <a:lnTo>
                    <a:pt x="8064" y="10080"/>
                  </a:lnTo>
                  <a:lnTo>
                    <a:pt x="7896" y="10164"/>
                  </a:lnTo>
                  <a:lnTo>
                    <a:pt x="7728" y="10248"/>
                  </a:lnTo>
                  <a:lnTo>
                    <a:pt x="7476" y="10332"/>
                  </a:lnTo>
                  <a:lnTo>
                    <a:pt x="7308" y="10416"/>
                  </a:lnTo>
                  <a:lnTo>
                    <a:pt x="7140" y="10500"/>
                  </a:lnTo>
                  <a:lnTo>
                    <a:pt x="6972" y="10584"/>
                  </a:lnTo>
                  <a:lnTo>
                    <a:pt x="6804" y="10668"/>
                  </a:lnTo>
                  <a:lnTo>
                    <a:pt x="6636" y="10752"/>
                  </a:lnTo>
                  <a:lnTo>
                    <a:pt x="6468" y="10836"/>
                  </a:lnTo>
                  <a:lnTo>
                    <a:pt x="6300" y="10920"/>
                  </a:lnTo>
                  <a:lnTo>
                    <a:pt x="6132" y="11004"/>
                  </a:lnTo>
                  <a:lnTo>
                    <a:pt x="5964" y="11088"/>
                  </a:lnTo>
                  <a:lnTo>
                    <a:pt x="5796" y="11172"/>
                  </a:lnTo>
                  <a:lnTo>
                    <a:pt x="5628" y="11340"/>
                  </a:lnTo>
                  <a:lnTo>
                    <a:pt x="5460" y="11424"/>
                  </a:lnTo>
                  <a:lnTo>
                    <a:pt x="5376" y="11508"/>
                  </a:lnTo>
                  <a:lnTo>
                    <a:pt x="5208" y="11676"/>
                  </a:lnTo>
                  <a:lnTo>
                    <a:pt x="5040" y="11760"/>
                  </a:lnTo>
                  <a:lnTo>
                    <a:pt x="4872" y="11844"/>
                  </a:lnTo>
                  <a:lnTo>
                    <a:pt x="4704" y="12012"/>
                  </a:lnTo>
                  <a:lnTo>
                    <a:pt x="4620" y="12096"/>
                  </a:lnTo>
                  <a:lnTo>
                    <a:pt x="4452" y="12264"/>
                  </a:lnTo>
                  <a:lnTo>
                    <a:pt x="4284" y="12348"/>
                  </a:lnTo>
                  <a:lnTo>
                    <a:pt x="4200" y="12516"/>
                  </a:lnTo>
                  <a:lnTo>
                    <a:pt x="4032" y="12684"/>
                  </a:lnTo>
                  <a:lnTo>
                    <a:pt x="3864" y="12768"/>
                  </a:lnTo>
                  <a:lnTo>
                    <a:pt x="3780" y="12936"/>
                  </a:lnTo>
                  <a:lnTo>
                    <a:pt x="3612" y="13020"/>
                  </a:lnTo>
                  <a:lnTo>
                    <a:pt x="3528" y="13188"/>
                  </a:lnTo>
                  <a:lnTo>
                    <a:pt x="3360" y="13356"/>
                  </a:lnTo>
                  <a:lnTo>
                    <a:pt x="3192" y="13524"/>
                  </a:lnTo>
                  <a:lnTo>
                    <a:pt x="3108" y="13608"/>
                  </a:lnTo>
                  <a:lnTo>
                    <a:pt x="3024" y="13776"/>
                  </a:lnTo>
                  <a:lnTo>
                    <a:pt x="2856" y="13944"/>
                  </a:lnTo>
                  <a:lnTo>
                    <a:pt x="2772" y="14112"/>
                  </a:lnTo>
                  <a:lnTo>
                    <a:pt x="2604" y="14280"/>
                  </a:lnTo>
                  <a:lnTo>
                    <a:pt x="2521" y="14448"/>
                  </a:lnTo>
                  <a:lnTo>
                    <a:pt x="2437" y="14616"/>
                  </a:lnTo>
                  <a:lnTo>
                    <a:pt x="2269" y="14784"/>
                  </a:lnTo>
                  <a:lnTo>
                    <a:pt x="2185" y="14952"/>
                  </a:lnTo>
                  <a:lnTo>
                    <a:pt x="2101" y="15120"/>
                  </a:lnTo>
                  <a:lnTo>
                    <a:pt x="2017" y="15288"/>
                  </a:lnTo>
                  <a:lnTo>
                    <a:pt x="1933" y="15456"/>
                  </a:lnTo>
                  <a:lnTo>
                    <a:pt x="1765" y="15623"/>
                  </a:lnTo>
                  <a:lnTo>
                    <a:pt x="1681" y="15791"/>
                  </a:lnTo>
                  <a:lnTo>
                    <a:pt x="1597" y="15959"/>
                  </a:lnTo>
                  <a:lnTo>
                    <a:pt x="1513" y="16127"/>
                  </a:lnTo>
                  <a:lnTo>
                    <a:pt x="1429" y="16295"/>
                  </a:lnTo>
                  <a:lnTo>
                    <a:pt x="1345" y="16463"/>
                  </a:lnTo>
                  <a:lnTo>
                    <a:pt x="1261" y="16715"/>
                  </a:lnTo>
                  <a:lnTo>
                    <a:pt x="1177" y="16883"/>
                  </a:lnTo>
                  <a:lnTo>
                    <a:pt x="1093" y="17051"/>
                  </a:lnTo>
                  <a:lnTo>
                    <a:pt x="1009" y="17219"/>
                  </a:lnTo>
                  <a:lnTo>
                    <a:pt x="925" y="17387"/>
                  </a:lnTo>
                  <a:lnTo>
                    <a:pt x="925" y="17639"/>
                  </a:lnTo>
                  <a:lnTo>
                    <a:pt x="841" y="17807"/>
                  </a:lnTo>
                  <a:lnTo>
                    <a:pt x="757" y="17975"/>
                  </a:lnTo>
                  <a:lnTo>
                    <a:pt x="673" y="18227"/>
                  </a:lnTo>
                  <a:lnTo>
                    <a:pt x="589" y="18395"/>
                  </a:lnTo>
                  <a:lnTo>
                    <a:pt x="589" y="18563"/>
                  </a:lnTo>
                  <a:lnTo>
                    <a:pt x="505" y="18815"/>
                  </a:lnTo>
                  <a:lnTo>
                    <a:pt x="421" y="18983"/>
                  </a:lnTo>
                  <a:lnTo>
                    <a:pt x="421" y="19151"/>
                  </a:lnTo>
                  <a:lnTo>
                    <a:pt x="337" y="19403"/>
                  </a:lnTo>
                  <a:lnTo>
                    <a:pt x="337" y="19571"/>
                  </a:lnTo>
                  <a:lnTo>
                    <a:pt x="253" y="19823"/>
                  </a:lnTo>
                  <a:lnTo>
                    <a:pt x="253" y="19991"/>
                  </a:lnTo>
                  <a:lnTo>
                    <a:pt x="169" y="20243"/>
                  </a:lnTo>
                  <a:lnTo>
                    <a:pt x="169" y="20411"/>
                  </a:lnTo>
                  <a:lnTo>
                    <a:pt x="169" y="20663"/>
                  </a:lnTo>
                  <a:lnTo>
                    <a:pt x="85" y="20831"/>
                  </a:lnTo>
                  <a:lnTo>
                    <a:pt x="85" y="21083"/>
                  </a:lnTo>
                  <a:lnTo>
                    <a:pt x="85" y="21251"/>
                  </a:lnTo>
                  <a:lnTo>
                    <a:pt x="1" y="21503"/>
                  </a:lnTo>
                  <a:lnTo>
                    <a:pt x="1" y="21671"/>
                  </a:lnTo>
                  <a:lnTo>
                    <a:pt x="1" y="21923"/>
                  </a:lnTo>
                  <a:lnTo>
                    <a:pt x="1" y="22091"/>
                  </a:lnTo>
                  <a:lnTo>
                    <a:pt x="1" y="22343"/>
                  </a:lnTo>
                  <a:lnTo>
                    <a:pt x="1" y="22511"/>
                  </a:lnTo>
                  <a:lnTo>
                    <a:pt x="1" y="22763"/>
                  </a:lnTo>
                  <a:lnTo>
                    <a:pt x="1" y="23015"/>
                  </a:lnTo>
                  <a:lnTo>
                    <a:pt x="1" y="23183"/>
                  </a:lnTo>
                  <a:lnTo>
                    <a:pt x="1" y="23435"/>
                  </a:lnTo>
                  <a:lnTo>
                    <a:pt x="1" y="23603"/>
                  </a:lnTo>
                  <a:lnTo>
                    <a:pt x="1" y="23855"/>
                  </a:lnTo>
                  <a:lnTo>
                    <a:pt x="1" y="24107"/>
                  </a:lnTo>
                  <a:lnTo>
                    <a:pt x="1" y="24275"/>
                  </a:lnTo>
                  <a:lnTo>
                    <a:pt x="1" y="24527"/>
                  </a:lnTo>
                  <a:lnTo>
                    <a:pt x="85" y="24695"/>
                  </a:lnTo>
                  <a:lnTo>
                    <a:pt x="85" y="24947"/>
                  </a:lnTo>
                  <a:lnTo>
                    <a:pt x="85" y="25115"/>
                  </a:lnTo>
                  <a:lnTo>
                    <a:pt x="169" y="25367"/>
                  </a:lnTo>
                  <a:lnTo>
                    <a:pt x="169" y="25535"/>
                  </a:lnTo>
                  <a:lnTo>
                    <a:pt x="169" y="25787"/>
                  </a:lnTo>
                  <a:lnTo>
                    <a:pt x="253" y="25955"/>
                  </a:lnTo>
                  <a:lnTo>
                    <a:pt x="253" y="26123"/>
                  </a:lnTo>
                  <a:lnTo>
                    <a:pt x="337" y="26375"/>
                  </a:lnTo>
                  <a:lnTo>
                    <a:pt x="337" y="26543"/>
                  </a:lnTo>
                  <a:lnTo>
                    <a:pt x="421" y="26795"/>
                  </a:lnTo>
                  <a:lnTo>
                    <a:pt x="421" y="26963"/>
                  </a:lnTo>
                  <a:lnTo>
                    <a:pt x="505" y="27131"/>
                  </a:lnTo>
                  <a:lnTo>
                    <a:pt x="589" y="27383"/>
                  </a:lnTo>
                  <a:lnTo>
                    <a:pt x="589" y="27551"/>
                  </a:lnTo>
                  <a:lnTo>
                    <a:pt x="673" y="27803"/>
                  </a:lnTo>
                  <a:lnTo>
                    <a:pt x="757" y="27971"/>
                  </a:lnTo>
                  <a:lnTo>
                    <a:pt x="841" y="28139"/>
                  </a:lnTo>
                  <a:lnTo>
                    <a:pt x="925" y="28307"/>
                  </a:lnTo>
                  <a:lnTo>
                    <a:pt x="925" y="28559"/>
                  </a:lnTo>
                  <a:lnTo>
                    <a:pt x="1009" y="28727"/>
                  </a:lnTo>
                  <a:lnTo>
                    <a:pt x="1093" y="28895"/>
                  </a:lnTo>
                  <a:lnTo>
                    <a:pt x="1177" y="29063"/>
                  </a:lnTo>
                  <a:lnTo>
                    <a:pt x="1261" y="29315"/>
                  </a:lnTo>
                  <a:lnTo>
                    <a:pt x="1345" y="29483"/>
                  </a:lnTo>
                  <a:lnTo>
                    <a:pt x="1429" y="29651"/>
                  </a:lnTo>
                  <a:lnTo>
                    <a:pt x="1513" y="29819"/>
                  </a:lnTo>
                  <a:lnTo>
                    <a:pt x="1597" y="29987"/>
                  </a:lnTo>
                  <a:lnTo>
                    <a:pt x="1681" y="30155"/>
                  </a:lnTo>
                  <a:lnTo>
                    <a:pt x="1765" y="30323"/>
                  </a:lnTo>
                  <a:lnTo>
                    <a:pt x="1933" y="30491"/>
                  </a:lnTo>
                  <a:lnTo>
                    <a:pt x="2017" y="30659"/>
                  </a:lnTo>
                  <a:lnTo>
                    <a:pt x="2101" y="30827"/>
                  </a:lnTo>
                  <a:lnTo>
                    <a:pt x="2185" y="30995"/>
                  </a:lnTo>
                  <a:lnTo>
                    <a:pt x="2269" y="31163"/>
                  </a:lnTo>
                  <a:lnTo>
                    <a:pt x="2437" y="31331"/>
                  </a:lnTo>
                  <a:lnTo>
                    <a:pt x="2521" y="31498"/>
                  </a:lnTo>
                  <a:lnTo>
                    <a:pt x="2604" y="31666"/>
                  </a:lnTo>
                  <a:lnTo>
                    <a:pt x="2772" y="31834"/>
                  </a:lnTo>
                  <a:lnTo>
                    <a:pt x="2856" y="32002"/>
                  </a:lnTo>
                  <a:lnTo>
                    <a:pt x="3024" y="32086"/>
                  </a:lnTo>
                  <a:lnTo>
                    <a:pt x="3108" y="32254"/>
                  </a:lnTo>
                  <a:lnTo>
                    <a:pt x="3276" y="32422"/>
                  </a:lnTo>
                  <a:lnTo>
                    <a:pt x="3360" y="32590"/>
                  </a:lnTo>
                  <a:lnTo>
                    <a:pt x="3528" y="32674"/>
                  </a:lnTo>
                  <a:lnTo>
                    <a:pt x="3612" y="32842"/>
                  </a:lnTo>
                  <a:lnTo>
                    <a:pt x="3780" y="33010"/>
                  </a:lnTo>
                  <a:lnTo>
                    <a:pt x="3864" y="33094"/>
                  </a:lnTo>
                  <a:lnTo>
                    <a:pt x="4032" y="33262"/>
                  </a:lnTo>
                  <a:lnTo>
                    <a:pt x="4200" y="33430"/>
                  </a:lnTo>
                  <a:lnTo>
                    <a:pt x="4284" y="33514"/>
                  </a:lnTo>
                  <a:lnTo>
                    <a:pt x="4452" y="33682"/>
                  </a:lnTo>
                  <a:lnTo>
                    <a:pt x="4620" y="33766"/>
                  </a:lnTo>
                  <a:lnTo>
                    <a:pt x="4704" y="33934"/>
                  </a:lnTo>
                  <a:lnTo>
                    <a:pt x="4872" y="34018"/>
                  </a:lnTo>
                  <a:lnTo>
                    <a:pt x="5040" y="34102"/>
                  </a:lnTo>
                  <a:lnTo>
                    <a:pt x="5208" y="34270"/>
                  </a:lnTo>
                  <a:lnTo>
                    <a:pt x="5376" y="34354"/>
                  </a:lnTo>
                  <a:lnTo>
                    <a:pt x="5460" y="34438"/>
                  </a:lnTo>
                  <a:lnTo>
                    <a:pt x="5628" y="34606"/>
                  </a:lnTo>
                  <a:lnTo>
                    <a:pt x="5796" y="34690"/>
                  </a:lnTo>
                  <a:lnTo>
                    <a:pt x="5964" y="34774"/>
                  </a:lnTo>
                  <a:lnTo>
                    <a:pt x="6132" y="34858"/>
                  </a:lnTo>
                  <a:lnTo>
                    <a:pt x="6300" y="34942"/>
                  </a:lnTo>
                  <a:lnTo>
                    <a:pt x="6468" y="35110"/>
                  </a:lnTo>
                  <a:lnTo>
                    <a:pt x="6636" y="35194"/>
                  </a:lnTo>
                  <a:lnTo>
                    <a:pt x="6804" y="35278"/>
                  </a:lnTo>
                  <a:lnTo>
                    <a:pt x="6972" y="35362"/>
                  </a:lnTo>
                  <a:lnTo>
                    <a:pt x="7140" y="35446"/>
                  </a:lnTo>
                  <a:lnTo>
                    <a:pt x="7308" y="35530"/>
                  </a:lnTo>
                  <a:lnTo>
                    <a:pt x="7476" y="35614"/>
                  </a:lnTo>
                  <a:lnTo>
                    <a:pt x="7728" y="35614"/>
                  </a:lnTo>
                  <a:lnTo>
                    <a:pt x="7896" y="35698"/>
                  </a:lnTo>
                  <a:lnTo>
                    <a:pt x="8064" y="35782"/>
                  </a:lnTo>
                  <a:lnTo>
                    <a:pt x="8232" y="35866"/>
                  </a:lnTo>
                  <a:lnTo>
                    <a:pt x="8400" y="35866"/>
                  </a:lnTo>
                  <a:lnTo>
                    <a:pt x="8652" y="35950"/>
                  </a:lnTo>
                  <a:lnTo>
                    <a:pt x="8820" y="36034"/>
                  </a:lnTo>
                  <a:lnTo>
                    <a:pt x="8988" y="36034"/>
                  </a:lnTo>
                  <a:lnTo>
                    <a:pt x="9156" y="36118"/>
                  </a:lnTo>
                  <a:lnTo>
                    <a:pt x="9408" y="36118"/>
                  </a:lnTo>
                  <a:lnTo>
                    <a:pt x="9576" y="36202"/>
                  </a:lnTo>
                  <a:lnTo>
                    <a:pt x="9744" y="36202"/>
                  </a:lnTo>
                  <a:lnTo>
                    <a:pt x="9996" y="36286"/>
                  </a:lnTo>
                  <a:lnTo>
                    <a:pt x="10416" y="36286"/>
                  </a:lnTo>
                  <a:lnTo>
                    <a:pt x="10584" y="36370"/>
                  </a:lnTo>
                  <a:lnTo>
                    <a:pt x="11424" y="36370"/>
                  </a:lnTo>
                  <a:lnTo>
                    <a:pt x="11592" y="36454"/>
                  </a:lnTo>
                  <a:lnTo>
                    <a:pt x="11844" y="36454"/>
                  </a:lnTo>
                  <a:lnTo>
                    <a:pt x="12348" y="36370"/>
                  </a:lnTo>
                  <a:lnTo>
                    <a:pt x="12852" y="36370"/>
                  </a:lnTo>
                  <a:lnTo>
                    <a:pt x="13356" y="36286"/>
                  </a:lnTo>
                  <a:lnTo>
                    <a:pt x="13860" y="36202"/>
                  </a:lnTo>
                  <a:lnTo>
                    <a:pt x="14364" y="36034"/>
                  </a:lnTo>
                  <a:lnTo>
                    <a:pt x="14868" y="35866"/>
                  </a:lnTo>
                  <a:lnTo>
                    <a:pt x="15372" y="35698"/>
                  </a:lnTo>
                  <a:lnTo>
                    <a:pt x="15876" y="35530"/>
                  </a:lnTo>
                  <a:lnTo>
                    <a:pt x="16296" y="35278"/>
                  </a:lnTo>
                  <a:lnTo>
                    <a:pt x="16800" y="35026"/>
                  </a:lnTo>
                  <a:lnTo>
                    <a:pt x="17220" y="34690"/>
                  </a:lnTo>
                  <a:lnTo>
                    <a:pt x="17640" y="34438"/>
                  </a:lnTo>
                  <a:lnTo>
                    <a:pt x="18060" y="34102"/>
                  </a:lnTo>
                  <a:lnTo>
                    <a:pt x="18396" y="33766"/>
                  </a:lnTo>
                  <a:lnTo>
                    <a:pt x="18815" y="33346"/>
                  </a:lnTo>
                  <a:lnTo>
                    <a:pt x="19151" y="33010"/>
                  </a:lnTo>
                  <a:lnTo>
                    <a:pt x="19487" y="32590"/>
                  </a:lnTo>
                  <a:lnTo>
                    <a:pt x="19739" y="32170"/>
                  </a:lnTo>
                  <a:lnTo>
                    <a:pt x="20075" y="31750"/>
                  </a:lnTo>
                  <a:lnTo>
                    <a:pt x="20327" y="31247"/>
                  </a:lnTo>
                  <a:lnTo>
                    <a:pt x="20159" y="35614"/>
                  </a:lnTo>
                  <a:lnTo>
                    <a:pt x="26459" y="35614"/>
                  </a:lnTo>
                  <a:lnTo>
                    <a:pt x="264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7"/>
            <p:cNvSpPr/>
            <p:nvPr/>
          </p:nvSpPr>
          <p:spPr>
            <a:xfrm>
              <a:off x="3778800" y="2326675"/>
              <a:ext cx="585900" cy="676200"/>
            </a:xfrm>
            <a:custGeom>
              <a:rect b="b" l="l" r="r" t="t"/>
              <a:pathLst>
                <a:path extrusionOk="0" h="27048" w="23436">
                  <a:moveTo>
                    <a:pt x="11592" y="14952"/>
                  </a:moveTo>
                  <a:lnTo>
                    <a:pt x="11592" y="14952"/>
                  </a:lnTo>
                  <a:lnTo>
                    <a:pt x="11592" y="14952"/>
                  </a:lnTo>
                  <a:lnTo>
                    <a:pt x="12516" y="15036"/>
                  </a:lnTo>
                  <a:lnTo>
                    <a:pt x="13356" y="15120"/>
                  </a:lnTo>
                  <a:lnTo>
                    <a:pt x="14196" y="15288"/>
                  </a:lnTo>
                  <a:lnTo>
                    <a:pt x="14952" y="15540"/>
                  </a:lnTo>
                  <a:lnTo>
                    <a:pt x="15624" y="15876"/>
                  </a:lnTo>
                  <a:lnTo>
                    <a:pt x="16128" y="16296"/>
                  </a:lnTo>
                  <a:lnTo>
                    <a:pt x="16632" y="16716"/>
                  </a:lnTo>
                  <a:lnTo>
                    <a:pt x="16968" y="17220"/>
                  </a:lnTo>
                  <a:lnTo>
                    <a:pt x="17136" y="17724"/>
                  </a:lnTo>
                  <a:lnTo>
                    <a:pt x="17220" y="18312"/>
                  </a:lnTo>
                  <a:lnTo>
                    <a:pt x="17220" y="18396"/>
                  </a:lnTo>
                  <a:lnTo>
                    <a:pt x="17220" y="18480"/>
                  </a:lnTo>
                  <a:lnTo>
                    <a:pt x="17220" y="18564"/>
                  </a:lnTo>
                  <a:lnTo>
                    <a:pt x="17220" y="18648"/>
                  </a:lnTo>
                  <a:lnTo>
                    <a:pt x="17220" y="18732"/>
                  </a:lnTo>
                  <a:lnTo>
                    <a:pt x="17220" y="18816"/>
                  </a:lnTo>
                  <a:lnTo>
                    <a:pt x="17136" y="18900"/>
                  </a:lnTo>
                  <a:lnTo>
                    <a:pt x="17136" y="18984"/>
                  </a:lnTo>
                  <a:lnTo>
                    <a:pt x="17136" y="19068"/>
                  </a:lnTo>
                  <a:lnTo>
                    <a:pt x="17136" y="19152"/>
                  </a:lnTo>
                  <a:lnTo>
                    <a:pt x="17052" y="19236"/>
                  </a:lnTo>
                  <a:lnTo>
                    <a:pt x="17052" y="19320"/>
                  </a:lnTo>
                  <a:lnTo>
                    <a:pt x="17052" y="19404"/>
                  </a:lnTo>
                  <a:lnTo>
                    <a:pt x="16968" y="19488"/>
                  </a:lnTo>
                  <a:lnTo>
                    <a:pt x="16968" y="19572"/>
                  </a:lnTo>
                  <a:lnTo>
                    <a:pt x="16884" y="19656"/>
                  </a:lnTo>
                  <a:lnTo>
                    <a:pt x="16884" y="19740"/>
                  </a:lnTo>
                  <a:lnTo>
                    <a:pt x="16800" y="19824"/>
                  </a:lnTo>
                  <a:lnTo>
                    <a:pt x="16716" y="19908"/>
                  </a:lnTo>
                  <a:lnTo>
                    <a:pt x="16716" y="19992"/>
                  </a:lnTo>
                  <a:lnTo>
                    <a:pt x="16632" y="19992"/>
                  </a:lnTo>
                  <a:lnTo>
                    <a:pt x="16632" y="20076"/>
                  </a:lnTo>
                  <a:lnTo>
                    <a:pt x="16548" y="20160"/>
                  </a:lnTo>
                  <a:lnTo>
                    <a:pt x="16464" y="20244"/>
                  </a:lnTo>
                  <a:lnTo>
                    <a:pt x="16464" y="20328"/>
                  </a:lnTo>
                  <a:lnTo>
                    <a:pt x="16380" y="20328"/>
                  </a:lnTo>
                  <a:lnTo>
                    <a:pt x="16380" y="20412"/>
                  </a:lnTo>
                  <a:lnTo>
                    <a:pt x="16296" y="20412"/>
                  </a:lnTo>
                  <a:lnTo>
                    <a:pt x="16296" y="20496"/>
                  </a:lnTo>
                  <a:lnTo>
                    <a:pt x="16212" y="20580"/>
                  </a:lnTo>
                  <a:lnTo>
                    <a:pt x="16128" y="20664"/>
                  </a:lnTo>
                  <a:lnTo>
                    <a:pt x="16044" y="20664"/>
                  </a:lnTo>
                  <a:lnTo>
                    <a:pt x="16044" y="20748"/>
                  </a:lnTo>
                  <a:lnTo>
                    <a:pt x="15960" y="20832"/>
                  </a:lnTo>
                  <a:lnTo>
                    <a:pt x="15876" y="20832"/>
                  </a:lnTo>
                  <a:lnTo>
                    <a:pt x="15876" y="20916"/>
                  </a:lnTo>
                  <a:lnTo>
                    <a:pt x="15792" y="20916"/>
                  </a:lnTo>
                  <a:lnTo>
                    <a:pt x="15708" y="21000"/>
                  </a:lnTo>
                  <a:lnTo>
                    <a:pt x="15624" y="21084"/>
                  </a:lnTo>
                  <a:lnTo>
                    <a:pt x="15540" y="21084"/>
                  </a:lnTo>
                  <a:lnTo>
                    <a:pt x="15456" y="21168"/>
                  </a:lnTo>
                  <a:lnTo>
                    <a:pt x="15372" y="21252"/>
                  </a:lnTo>
                  <a:lnTo>
                    <a:pt x="15288" y="21252"/>
                  </a:lnTo>
                  <a:lnTo>
                    <a:pt x="15204" y="21336"/>
                  </a:lnTo>
                  <a:lnTo>
                    <a:pt x="15120" y="21420"/>
                  </a:lnTo>
                  <a:lnTo>
                    <a:pt x="15036" y="21420"/>
                  </a:lnTo>
                  <a:lnTo>
                    <a:pt x="14952" y="21504"/>
                  </a:lnTo>
                  <a:lnTo>
                    <a:pt x="14868" y="21504"/>
                  </a:lnTo>
                  <a:lnTo>
                    <a:pt x="14784" y="21588"/>
                  </a:lnTo>
                  <a:lnTo>
                    <a:pt x="14700" y="21588"/>
                  </a:lnTo>
                  <a:lnTo>
                    <a:pt x="14616" y="21672"/>
                  </a:lnTo>
                  <a:lnTo>
                    <a:pt x="14532" y="21672"/>
                  </a:lnTo>
                  <a:lnTo>
                    <a:pt x="14448" y="21756"/>
                  </a:lnTo>
                  <a:lnTo>
                    <a:pt x="14280" y="21756"/>
                  </a:lnTo>
                  <a:lnTo>
                    <a:pt x="14196" y="21840"/>
                  </a:lnTo>
                  <a:lnTo>
                    <a:pt x="14028" y="21840"/>
                  </a:lnTo>
                  <a:lnTo>
                    <a:pt x="14028" y="21924"/>
                  </a:lnTo>
                  <a:lnTo>
                    <a:pt x="13860" y="21924"/>
                  </a:lnTo>
                  <a:lnTo>
                    <a:pt x="13776" y="22007"/>
                  </a:lnTo>
                  <a:lnTo>
                    <a:pt x="13524" y="22007"/>
                  </a:lnTo>
                  <a:lnTo>
                    <a:pt x="13440" y="22091"/>
                  </a:lnTo>
                  <a:lnTo>
                    <a:pt x="13188" y="22091"/>
                  </a:lnTo>
                  <a:lnTo>
                    <a:pt x="13104" y="22175"/>
                  </a:lnTo>
                  <a:lnTo>
                    <a:pt x="12600" y="22175"/>
                  </a:lnTo>
                  <a:lnTo>
                    <a:pt x="12516" y="22259"/>
                  </a:lnTo>
                  <a:lnTo>
                    <a:pt x="10584" y="22259"/>
                  </a:lnTo>
                  <a:lnTo>
                    <a:pt x="9744" y="22091"/>
                  </a:lnTo>
                  <a:lnTo>
                    <a:pt x="8988" y="21840"/>
                  </a:lnTo>
                  <a:lnTo>
                    <a:pt x="8316" y="21504"/>
                  </a:lnTo>
                  <a:lnTo>
                    <a:pt x="7728" y="21168"/>
                  </a:lnTo>
                  <a:lnTo>
                    <a:pt x="7308" y="20748"/>
                  </a:lnTo>
                  <a:lnTo>
                    <a:pt x="6972" y="20244"/>
                  </a:lnTo>
                  <a:lnTo>
                    <a:pt x="6720" y="19740"/>
                  </a:lnTo>
                  <a:lnTo>
                    <a:pt x="6552" y="19236"/>
                  </a:lnTo>
                  <a:lnTo>
                    <a:pt x="6468" y="18732"/>
                  </a:lnTo>
                  <a:lnTo>
                    <a:pt x="6552" y="18144"/>
                  </a:lnTo>
                  <a:lnTo>
                    <a:pt x="6720" y="17640"/>
                  </a:lnTo>
                  <a:lnTo>
                    <a:pt x="6972" y="17052"/>
                  </a:lnTo>
                  <a:lnTo>
                    <a:pt x="7308" y="16632"/>
                  </a:lnTo>
                  <a:lnTo>
                    <a:pt x="7728" y="16128"/>
                  </a:lnTo>
                  <a:lnTo>
                    <a:pt x="8316" y="15792"/>
                  </a:lnTo>
                  <a:lnTo>
                    <a:pt x="8904" y="15456"/>
                  </a:lnTo>
                  <a:lnTo>
                    <a:pt x="9744" y="15204"/>
                  </a:lnTo>
                  <a:lnTo>
                    <a:pt x="10584" y="15036"/>
                  </a:lnTo>
                  <a:lnTo>
                    <a:pt x="11592" y="14952"/>
                  </a:lnTo>
                  <a:close/>
                  <a:moveTo>
                    <a:pt x="10920" y="1"/>
                  </a:moveTo>
                  <a:lnTo>
                    <a:pt x="10668" y="85"/>
                  </a:lnTo>
                  <a:lnTo>
                    <a:pt x="10080" y="85"/>
                  </a:lnTo>
                  <a:lnTo>
                    <a:pt x="9912" y="169"/>
                  </a:lnTo>
                  <a:lnTo>
                    <a:pt x="9576" y="169"/>
                  </a:lnTo>
                  <a:lnTo>
                    <a:pt x="9324" y="253"/>
                  </a:lnTo>
                  <a:lnTo>
                    <a:pt x="9156" y="253"/>
                  </a:lnTo>
                  <a:lnTo>
                    <a:pt x="8988" y="337"/>
                  </a:lnTo>
                  <a:lnTo>
                    <a:pt x="8820" y="337"/>
                  </a:lnTo>
                  <a:lnTo>
                    <a:pt x="8652" y="421"/>
                  </a:lnTo>
                  <a:lnTo>
                    <a:pt x="8484" y="421"/>
                  </a:lnTo>
                  <a:lnTo>
                    <a:pt x="8316" y="505"/>
                  </a:lnTo>
                  <a:lnTo>
                    <a:pt x="8148" y="505"/>
                  </a:lnTo>
                  <a:lnTo>
                    <a:pt x="7896" y="589"/>
                  </a:lnTo>
                  <a:lnTo>
                    <a:pt x="7728" y="589"/>
                  </a:lnTo>
                  <a:lnTo>
                    <a:pt x="7560" y="673"/>
                  </a:lnTo>
                  <a:lnTo>
                    <a:pt x="7476" y="757"/>
                  </a:lnTo>
                  <a:lnTo>
                    <a:pt x="7308" y="757"/>
                  </a:lnTo>
                  <a:lnTo>
                    <a:pt x="7140" y="841"/>
                  </a:lnTo>
                  <a:lnTo>
                    <a:pt x="6972" y="925"/>
                  </a:lnTo>
                  <a:lnTo>
                    <a:pt x="6804" y="1009"/>
                  </a:lnTo>
                  <a:lnTo>
                    <a:pt x="6636" y="1009"/>
                  </a:lnTo>
                  <a:lnTo>
                    <a:pt x="6468" y="1093"/>
                  </a:lnTo>
                  <a:lnTo>
                    <a:pt x="6300" y="1177"/>
                  </a:lnTo>
                  <a:lnTo>
                    <a:pt x="6216" y="1261"/>
                  </a:lnTo>
                  <a:lnTo>
                    <a:pt x="6048" y="1261"/>
                  </a:lnTo>
                  <a:lnTo>
                    <a:pt x="5880" y="1345"/>
                  </a:lnTo>
                  <a:lnTo>
                    <a:pt x="5712" y="1429"/>
                  </a:lnTo>
                  <a:lnTo>
                    <a:pt x="5628" y="1513"/>
                  </a:lnTo>
                  <a:lnTo>
                    <a:pt x="5460" y="1597"/>
                  </a:lnTo>
                  <a:lnTo>
                    <a:pt x="5292" y="1681"/>
                  </a:lnTo>
                  <a:lnTo>
                    <a:pt x="5208" y="1765"/>
                  </a:lnTo>
                  <a:lnTo>
                    <a:pt x="5040" y="1849"/>
                  </a:lnTo>
                  <a:lnTo>
                    <a:pt x="4872" y="1933"/>
                  </a:lnTo>
                  <a:lnTo>
                    <a:pt x="4788" y="2017"/>
                  </a:lnTo>
                  <a:lnTo>
                    <a:pt x="4620" y="2101"/>
                  </a:lnTo>
                  <a:lnTo>
                    <a:pt x="4537" y="2185"/>
                  </a:lnTo>
                  <a:lnTo>
                    <a:pt x="4369" y="2269"/>
                  </a:lnTo>
                  <a:lnTo>
                    <a:pt x="4285" y="2353"/>
                  </a:lnTo>
                  <a:lnTo>
                    <a:pt x="4117" y="2437"/>
                  </a:lnTo>
                  <a:lnTo>
                    <a:pt x="4033" y="2521"/>
                  </a:lnTo>
                  <a:lnTo>
                    <a:pt x="3865" y="2605"/>
                  </a:lnTo>
                  <a:lnTo>
                    <a:pt x="3781" y="2689"/>
                  </a:lnTo>
                  <a:lnTo>
                    <a:pt x="3613" y="2773"/>
                  </a:lnTo>
                  <a:lnTo>
                    <a:pt x="3529" y="2857"/>
                  </a:lnTo>
                  <a:lnTo>
                    <a:pt x="3445" y="2941"/>
                  </a:lnTo>
                  <a:lnTo>
                    <a:pt x="3277" y="3109"/>
                  </a:lnTo>
                  <a:lnTo>
                    <a:pt x="3193" y="3193"/>
                  </a:lnTo>
                  <a:lnTo>
                    <a:pt x="3109" y="3277"/>
                  </a:lnTo>
                  <a:lnTo>
                    <a:pt x="3025" y="3361"/>
                  </a:lnTo>
                  <a:lnTo>
                    <a:pt x="2857" y="3445"/>
                  </a:lnTo>
                  <a:lnTo>
                    <a:pt x="2773" y="3529"/>
                  </a:lnTo>
                  <a:lnTo>
                    <a:pt x="2689" y="3697"/>
                  </a:lnTo>
                  <a:lnTo>
                    <a:pt x="2605" y="3781"/>
                  </a:lnTo>
                  <a:lnTo>
                    <a:pt x="2521" y="3865"/>
                  </a:lnTo>
                  <a:lnTo>
                    <a:pt x="2437" y="3949"/>
                  </a:lnTo>
                  <a:lnTo>
                    <a:pt x="2269" y="4117"/>
                  </a:lnTo>
                  <a:lnTo>
                    <a:pt x="2185" y="4201"/>
                  </a:lnTo>
                  <a:lnTo>
                    <a:pt x="2101" y="4285"/>
                  </a:lnTo>
                  <a:lnTo>
                    <a:pt x="2017" y="4369"/>
                  </a:lnTo>
                  <a:lnTo>
                    <a:pt x="1933" y="4537"/>
                  </a:lnTo>
                  <a:lnTo>
                    <a:pt x="1849" y="4621"/>
                  </a:lnTo>
                  <a:lnTo>
                    <a:pt x="1765" y="4705"/>
                  </a:lnTo>
                  <a:lnTo>
                    <a:pt x="1681" y="4789"/>
                  </a:lnTo>
                  <a:lnTo>
                    <a:pt x="1597" y="4957"/>
                  </a:lnTo>
                  <a:lnTo>
                    <a:pt x="1597" y="5041"/>
                  </a:lnTo>
                  <a:lnTo>
                    <a:pt x="1513" y="5125"/>
                  </a:lnTo>
                  <a:lnTo>
                    <a:pt x="1429" y="5293"/>
                  </a:lnTo>
                  <a:lnTo>
                    <a:pt x="1345" y="5377"/>
                  </a:lnTo>
                  <a:lnTo>
                    <a:pt x="1261" y="5461"/>
                  </a:lnTo>
                  <a:lnTo>
                    <a:pt x="1261" y="5629"/>
                  </a:lnTo>
                  <a:lnTo>
                    <a:pt x="1177" y="5713"/>
                  </a:lnTo>
                  <a:lnTo>
                    <a:pt x="1093" y="5797"/>
                  </a:lnTo>
                  <a:lnTo>
                    <a:pt x="1009" y="5965"/>
                  </a:lnTo>
                  <a:lnTo>
                    <a:pt x="1009" y="6049"/>
                  </a:lnTo>
                  <a:lnTo>
                    <a:pt x="925" y="6132"/>
                  </a:lnTo>
                  <a:lnTo>
                    <a:pt x="841" y="6300"/>
                  </a:lnTo>
                  <a:lnTo>
                    <a:pt x="841" y="6384"/>
                  </a:lnTo>
                  <a:lnTo>
                    <a:pt x="757" y="6468"/>
                  </a:lnTo>
                  <a:lnTo>
                    <a:pt x="757" y="6636"/>
                  </a:lnTo>
                  <a:lnTo>
                    <a:pt x="673" y="6720"/>
                  </a:lnTo>
                  <a:lnTo>
                    <a:pt x="673" y="6804"/>
                  </a:lnTo>
                  <a:lnTo>
                    <a:pt x="589" y="6972"/>
                  </a:lnTo>
                  <a:lnTo>
                    <a:pt x="589" y="7056"/>
                  </a:lnTo>
                  <a:lnTo>
                    <a:pt x="505" y="7140"/>
                  </a:lnTo>
                  <a:lnTo>
                    <a:pt x="505" y="7308"/>
                  </a:lnTo>
                  <a:lnTo>
                    <a:pt x="421" y="7392"/>
                  </a:lnTo>
                  <a:lnTo>
                    <a:pt x="421" y="7476"/>
                  </a:lnTo>
                  <a:lnTo>
                    <a:pt x="421" y="7644"/>
                  </a:lnTo>
                  <a:lnTo>
                    <a:pt x="337" y="7728"/>
                  </a:lnTo>
                  <a:lnTo>
                    <a:pt x="337" y="7812"/>
                  </a:lnTo>
                  <a:lnTo>
                    <a:pt x="6636" y="8988"/>
                  </a:lnTo>
                  <a:lnTo>
                    <a:pt x="6888" y="8400"/>
                  </a:lnTo>
                  <a:lnTo>
                    <a:pt x="7140" y="7812"/>
                  </a:lnTo>
                  <a:lnTo>
                    <a:pt x="7560" y="7224"/>
                  </a:lnTo>
                  <a:lnTo>
                    <a:pt x="8064" y="6720"/>
                  </a:lnTo>
                  <a:lnTo>
                    <a:pt x="8568" y="6300"/>
                  </a:lnTo>
                  <a:lnTo>
                    <a:pt x="9156" y="5881"/>
                  </a:lnTo>
                  <a:lnTo>
                    <a:pt x="9828" y="5629"/>
                  </a:lnTo>
                  <a:lnTo>
                    <a:pt x="10500" y="5377"/>
                  </a:lnTo>
                  <a:lnTo>
                    <a:pt x="11340" y="5209"/>
                  </a:lnTo>
                  <a:lnTo>
                    <a:pt x="12180" y="5125"/>
                  </a:lnTo>
                  <a:lnTo>
                    <a:pt x="12516" y="5125"/>
                  </a:lnTo>
                  <a:lnTo>
                    <a:pt x="12600" y="5209"/>
                  </a:lnTo>
                  <a:lnTo>
                    <a:pt x="13188" y="5209"/>
                  </a:lnTo>
                  <a:lnTo>
                    <a:pt x="13272" y="5293"/>
                  </a:lnTo>
                  <a:lnTo>
                    <a:pt x="13608" y="5293"/>
                  </a:lnTo>
                  <a:lnTo>
                    <a:pt x="13692" y="5377"/>
                  </a:lnTo>
                  <a:lnTo>
                    <a:pt x="13860" y="5377"/>
                  </a:lnTo>
                  <a:lnTo>
                    <a:pt x="13944" y="5461"/>
                  </a:lnTo>
                  <a:lnTo>
                    <a:pt x="14196" y="5461"/>
                  </a:lnTo>
                  <a:lnTo>
                    <a:pt x="14196" y="5545"/>
                  </a:lnTo>
                  <a:lnTo>
                    <a:pt x="14280" y="5545"/>
                  </a:lnTo>
                  <a:lnTo>
                    <a:pt x="14364" y="5629"/>
                  </a:lnTo>
                  <a:lnTo>
                    <a:pt x="14532" y="5629"/>
                  </a:lnTo>
                  <a:lnTo>
                    <a:pt x="14616" y="5713"/>
                  </a:lnTo>
                  <a:lnTo>
                    <a:pt x="14700" y="5797"/>
                  </a:lnTo>
                  <a:lnTo>
                    <a:pt x="14868" y="5797"/>
                  </a:lnTo>
                  <a:lnTo>
                    <a:pt x="14952" y="5881"/>
                  </a:lnTo>
                  <a:lnTo>
                    <a:pt x="15036" y="5965"/>
                  </a:lnTo>
                  <a:lnTo>
                    <a:pt x="15120" y="5965"/>
                  </a:lnTo>
                  <a:lnTo>
                    <a:pt x="15204" y="6049"/>
                  </a:lnTo>
                  <a:lnTo>
                    <a:pt x="15204" y="6132"/>
                  </a:lnTo>
                  <a:lnTo>
                    <a:pt x="15288" y="6132"/>
                  </a:lnTo>
                  <a:lnTo>
                    <a:pt x="15372" y="6216"/>
                  </a:lnTo>
                  <a:lnTo>
                    <a:pt x="15456" y="6216"/>
                  </a:lnTo>
                  <a:lnTo>
                    <a:pt x="15456" y="6300"/>
                  </a:lnTo>
                  <a:lnTo>
                    <a:pt x="15540" y="6300"/>
                  </a:lnTo>
                  <a:lnTo>
                    <a:pt x="15624" y="6384"/>
                  </a:lnTo>
                  <a:lnTo>
                    <a:pt x="15624" y="6468"/>
                  </a:lnTo>
                  <a:lnTo>
                    <a:pt x="15708" y="6468"/>
                  </a:lnTo>
                  <a:lnTo>
                    <a:pt x="15708" y="6552"/>
                  </a:lnTo>
                  <a:lnTo>
                    <a:pt x="15792" y="6552"/>
                  </a:lnTo>
                  <a:lnTo>
                    <a:pt x="15876" y="6636"/>
                  </a:lnTo>
                  <a:lnTo>
                    <a:pt x="15876" y="6720"/>
                  </a:lnTo>
                  <a:lnTo>
                    <a:pt x="15960" y="6720"/>
                  </a:lnTo>
                  <a:lnTo>
                    <a:pt x="15960" y="6804"/>
                  </a:lnTo>
                  <a:lnTo>
                    <a:pt x="16044" y="6888"/>
                  </a:lnTo>
                  <a:lnTo>
                    <a:pt x="16128" y="6972"/>
                  </a:lnTo>
                  <a:lnTo>
                    <a:pt x="16212" y="7056"/>
                  </a:lnTo>
                  <a:lnTo>
                    <a:pt x="16212" y="7140"/>
                  </a:lnTo>
                  <a:lnTo>
                    <a:pt x="16296" y="7224"/>
                  </a:lnTo>
                  <a:lnTo>
                    <a:pt x="16380" y="7308"/>
                  </a:lnTo>
                  <a:lnTo>
                    <a:pt x="16380" y="7392"/>
                  </a:lnTo>
                  <a:lnTo>
                    <a:pt x="16464" y="7476"/>
                  </a:lnTo>
                  <a:lnTo>
                    <a:pt x="16464" y="7560"/>
                  </a:lnTo>
                  <a:lnTo>
                    <a:pt x="16548" y="7644"/>
                  </a:lnTo>
                  <a:lnTo>
                    <a:pt x="16548" y="7728"/>
                  </a:lnTo>
                  <a:lnTo>
                    <a:pt x="16632" y="7812"/>
                  </a:lnTo>
                  <a:lnTo>
                    <a:pt x="16632" y="7896"/>
                  </a:lnTo>
                  <a:lnTo>
                    <a:pt x="16632" y="7980"/>
                  </a:lnTo>
                  <a:lnTo>
                    <a:pt x="16716" y="7980"/>
                  </a:lnTo>
                  <a:lnTo>
                    <a:pt x="16716" y="8064"/>
                  </a:lnTo>
                  <a:lnTo>
                    <a:pt x="16716" y="8148"/>
                  </a:lnTo>
                  <a:lnTo>
                    <a:pt x="16800" y="8232"/>
                  </a:lnTo>
                  <a:lnTo>
                    <a:pt x="16800" y="8316"/>
                  </a:lnTo>
                  <a:lnTo>
                    <a:pt x="16800" y="8400"/>
                  </a:lnTo>
                  <a:lnTo>
                    <a:pt x="16884" y="8484"/>
                  </a:lnTo>
                  <a:lnTo>
                    <a:pt x="16884" y="8568"/>
                  </a:lnTo>
                  <a:lnTo>
                    <a:pt x="16884" y="8652"/>
                  </a:lnTo>
                  <a:lnTo>
                    <a:pt x="16968" y="8736"/>
                  </a:lnTo>
                  <a:lnTo>
                    <a:pt x="16968" y="8820"/>
                  </a:lnTo>
                  <a:lnTo>
                    <a:pt x="16968" y="8904"/>
                  </a:lnTo>
                  <a:lnTo>
                    <a:pt x="16968" y="8988"/>
                  </a:lnTo>
                  <a:lnTo>
                    <a:pt x="16968" y="9072"/>
                  </a:lnTo>
                  <a:lnTo>
                    <a:pt x="17052" y="9156"/>
                  </a:lnTo>
                  <a:lnTo>
                    <a:pt x="17052" y="9240"/>
                  </a:lnTo>
                  <a:lnTo>
                    <a:pt x="17052" y="9324"/>
                  </a:lnTo>
                  <a:lnTo>
                    <a:pt x="17052" y="9408"/>
                  </a:lnTo>
                  <a:lnTo>
                    <a:pt x="17052" y="9492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136" y="9744"/>
                  </a:lnTo>
                  <a:lnTo>
                    <a:pt x="17136" y="9828"/>
                  </a:lnTo>
                  <a:lnTo>
                    <a:pt x="17136" y="9912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248"/>
                  </a:lnTo>
                  <a:lnTo>
                    <a:pt x="17136" y="10332"/>
                  </a:lnTo>
                  <a:lnTo>
                    <a:pt x="17136" y="10416"/>
                  </a:lnTo>
                  <a:lnTo>
                    <a:pt x="17136" y="13692"/>
                  </a:lnTo>
                  <a:lnTo>
                    <a:pt x="17052" y="13692"/>
                  </a:lnTo>
                  <a:lnTo>
                    <a:pt x="17052" y="13608"/>
                  </a:lnTo>
                  <a:lnTo>
                    <a:pt x="16968" y="13608"/>
                  </a:lnTo>
                  <a:lnTo>
                    <a:pt x="16968" y="13524"/>
                  </a:lnTo>
                  <a:lnTo>
                    <a:pt x="16884" y="13524"/>
                  </a:lnTo>
                  <a:lnTo>
                    <a:pt x="16800" y="13440"/>
                  </a:lnTo>
                  <a:lnTo>
                    <a:pt x="16716" y="13356"/>
                  </a:lnTo>
                  <a:lnTo>
                    <a:pt x="16632" y="13356"/>
                  </a:lnTo>
                  <a:lnTo>
                    <a:pt x="16632" y="13272"/>
                  </a:lnTo>
                  <a:lnTo>
                    <a:pt x="16548" y="13272"/>
                  </a:lnTo>
                  <a:lnTo>
                    <a:pt x="16548" y="13188"/>
                  </a:lnTo>
                  <a:lnTo>
                    <a:pt x="16380" y="13188"/>
                  </a:lnTo>
                  <a:lnTo>
                    <a:pt x="16380" y="13104"/>
                  </a:lnTo>
                  <a:lnTo>
                    <a:pt x="16296" y="13104"/>
                  </a:lnTo>
                  <a:lnTo>
                    <a:pt x="16296" y="13020"/>
                  </a:lnTo>
                  <a:lnTo>
                    <a:pt x="16212" y="13020"/>
                  </a:lnTo>
                  <a:lnTo>
                    <a:pt x="16128" y="12936"/>
                  </a:lnTo>
                  <a:lnTo>
                    <a:pt x="16044" y="12936"/>
                  </a:lnTo>
                  <a:lnTo>
                    <a:pt x="16044" y="12852"/>
                  </a:lnTo>
                  <a:lnTo>
                    <a:pt x="15960" y="12852"/>
                  </a:lnTo>
                  <a:lnTo>
                    <a:pt x="15876" y="12768"/>
                  </a:lnTo>
                  <a:lnTo>
                    <a:pt x="15792" y="12684"/>
                  </a:lnTo>
                  <a:lnTo>
                    <a:pt x="15708" y="12684"/>
                  </a:lnTo>
                  <a:lnTo>
                    <a:pt x="15624" y="12600"/>
                  </a:lnTo>
                  <a:lnTo>
                    <a:pt x="15540" y="12600"/>
                  </a:lnTo>
                  <a:lnTo>
                    <a:pt x="15540" y="12516"/>
                  </a:lnTo>
                  <a:lnTo>
                    <a:pt x="15456" y="12516"/>
                  </a:lnTo>
                  <a:lnTo>
                    <a:pt x="15372" y="12432"/>
                  </a:lnTo>
                  <a:lnTo>
                    <a:pt x="15288" y="12432"/>
                  </a:lnTo>
                  <a:lnTo>
                    <a:pt x="15204" y="12348"/>
                  </a:lnTo>
                  <a:lnTo>
                    <a:pt x="15120" y="12348"/>
                  </a:lnTo>
                  <a:lnTo>
                    <a:pt x="15036" y="12264"/>
                  </a:lnTo>
                  <a:lnTo>
                    <a:pt x="14952" y="12264"/>
                  </a:lnTo>
                  <a:lnTo>
                    <a:pt x="14868" y="12180"/>
                  </a:lnTo>
                  <a:lnTo>
                    <a:pt x="14784" y="12180"/>
                  </a:lnTo>
                  <a:lnTo>
                    <a:pt x="14700" y="12096"/>
                  </a:lnTo>
                  <a:lnTo>
                    <a:pt x="14616" y="12096"/>
                  </a:lnTo>
                  <a:lnTo>
                    <a:pt x="14532" y="12012"/>
                  </a:lnTo>
                  <a:lnTo>
                    <a:pt x="14448" y="12012"/>
                  </a:lnTo>
                  <a:lnTo>
                    <a:pt x="14364" y="11928"/>
                  </a:lnTo>
                  <a:lnTo>
                    <a:pt x="14196" y="11928"/>
                  </a:lnTo>
                  <a:lnTo>
                    <a:pt x="14112" y="11844"/>
                  </a:lnTo>
                  <a:lnTo>
                    <a:pt x="14028" y="11844"/>
                  </a:lnTo>
                  <a:lnTo>
                    <a:pt x="13944" y="11760"/>
                  </a:lnTo>
                  <a:lnTo>
                    <a:pt x="13776" y="11760"/>
                  </a:lnTo>
                  <a:lnTo>
                    <a:pt x="13692" y="11676"/>
                  </a:lnTo>
                  <a:lnTo>
                    <a:pt x="13524" y="11676"/>
                  </a:lnTo>
                  <a:lnTo>
                    <a:pt x="13440" y="11592"/>
                  </a:lnTo>
                  <a:lnTo>
                    <a:pt x="13272" y="11592"/>
                  </a:lnTo>
                  <a:lnTo>
                    <a:pt x="13188" y="11508"/>
                  </a:lnTo>
                  <a:lnTo>
                    <a:pt x="12936" y="11508"/>
                  </a:lnTo>
                  <a:lnTo>
                    <a:pt x="12852" y="11424"/>
                  </a:lnTo>
                  <a:lnTo>
                    <a:pt x="12600" y="11424"/>
                  </a:lnTo>
                  <a:lnTo>
                    <a:pt x="12516" y="11340"/>
                  </a:lnTo>
                  <a:lnTo>
                    <a:pt x="12180" y="11340"/>
                  </a:lnTo>
                  <a:lnTo>
                    <a:pt x="12096" y="11256"/>
                  </a:lnTo>
                  <a:lnTo>
                    <a:pt x="11676" y="11256"/>
                  </a:lnTo>
                  <a:lnTo>
                    <a:pt x="11592" y="11172"/>
                  </a:lnTo>
                  <a:lnTo>
                    <a:pt x="11088" y="11172"/>
                  </a:lnTo>
                  <a:lnTo>
                    <a:pt x="10920" y="11088"/>
                  </a:lnTo>
                  <a:lnTo>
                    <a:pt x="8064" y="11088"/>
                  </a:lnTo>
                  <a:lnTo>
                    <a:pt x="7980" y="11172"/>
                  </a:lnTo>
                  <a:lnTo>
                    <a:pt x="7476" y="11172"/>
                  </a:lnTo>
                  <a:lnTo>
                    <a:pt x="7308" y="11256"/>
                  </a:lnTo>
                  <a:lnTo>
                    <a:pt x="7056" y="11256"/>
                  </a:lnTo>
                  <a:lnTo>
                    <a:pt x="6888" y="11340"/>
                  </a:lnTo>
                  <a:lnTo>
                    <a:pt x="6636" y="11340"/>
                  </a:lnTo>
                  <a:lnTo>
                    <a:pt x="6468" y="11424"/>
                  </a:lnTo>
                  <a:lnTo>
                    <a:pt x="6300" y="11424"/>
                  </a:lnTo>
                  <a:lnTo>
                    <a:pt x="6216" y="11508"/>
                  </a:lnTo>
                  <a:lnTo>
                    <a:pt x="6048" y="11508"/>
                  </a:lnTo>
                  <a:lnTo>
                    <a:pt x="5880" y="11592"/>
                  </a:lnTo>
                  <a:lnTo>
                    <a:pt x="5796" y="11592"/>
                  </a:lnTo>
                  <a:lnTo>
                    <a:pt x="5628" y="11676"/>
                  </a:lnTo>
                  <a:lnTo>
                    <a:pt x="5460" y="11676"/>
                  </a:lnTo>
                  <a:lnTo>
                    <a:pt x="5376" y="11760"/>
                  </a:lnTo>
                  <a:lnTo>
                    <a:pt x="5208" y="11760"/>
                  </a:lnTo>
                  <a:lnTo>
                    <a:pt x="5124" y="11844"/>
                  </a:lnTo>
                  <a:lnTo>
                    <a:pt x="4956" y="11844"/>
                  </a:lnTo>
                  <a:lnTo>
                    <a:pt x="4872" y="11928"/>
                  </a:lnTo>
                  <a:lnTo>
                    <a:pt x="4704" y="12012"/>
                  </a:lnTo>
                  <a:lnTo>
                    <a:pt x="4620" y="12012"/>
                  </a:lnTo>
                  <a:lnTo>
                    <a:pt x="4453" y="12096"/>
                  </a:lnTo>
                  <a:lnTo>
                    <a:pt x="4369" y="12180"/>
                  </a:lnTo>
                  <a:lnTo>
                    <a:pt x="4201" y="12264"/>
                  </a:lnTo>
                  <a:lnTo>
                    <a:pt x="4117" y="12264"/>
                  </a:lnTo>
                  <a:lnTo>
                    <a:pt x="3949" y="12348"/>
                  </a:lnTo>
                  <a:lnTo>
                    <a:pt x="3865" y="12432"/>
                  </a:lnTo>
                  <a:lnTo>
                    <a:pt x="3697" y="12516"/>
                  </a:lnTo>
                  <a:lnTo>
                    <a:pt x="3613" y="12516"/>
                  </a:lnTo>
                  <a:lnTo>
                    <a:pt x="3529" y="12600"/>
                  </a:lnTo>
                  <a:lnTo>
                    <a:pt x="3361" y="12684"/>
                  </a:lnTo>
                  <a:lnTo>
                    <a:pt x="3277" y="12768"/>
                  </a:lnTo>
                  <a:lnTo>
                    <a:pt x="3193" y="12852"/>
                  </a:lnTo>
                  <a:lnTo>
                    <a:pt x="3025" y="12936"/>
                  </a:lnTo>
                  <a:lnTo>
                    <a:pt x="2941" y="13020"/>
                  </a:lnTo>
                  <a:lnTo>
                    <a:pt x="2857" y="13104"/>
                  </a:lnTo>
                  <a:lnTo>
                    <a:pt x="2773" y="13188"/>
                  </a:lnTo>
                  <a:lnTo>
                    <a:pt x="2605" y="13272"/>
                  </a:lnTo>
                  <a:lnTo>
                    <a:pt x="2521" y="13356"/>
                  </a:lnTo>
                  <a:lnTo>
                    <a:pt x="2437" y="13440"/>
                  </a:lnTo>
                  <a:lnTo>
                    <a:pt x="2353" y="13524"/>
                  </a:lnTo>
                  <a:lnTo>
                    <a:pt x="2269" y="13608"/>
                  </a:lnTo>
                  <a:lnTo>
                    <a:pt x="2185" y="13692"/>
                  </a:lnTo>
                  <a:lnTo>
                    <a:pt x="2101" y="13776"/>
                  </a:lnTo>
                  <a:lnTo>
                    <a:pt x="2017" y="13860"/>
                  </a:lnTo>
                  <a:lnTo>
                    <a:pt x="1849" y="13944"/>
                  </a:lnTo>
                  <a:lnTo>
                    <a:pt x="1765" y="14028"/>
                  </a:lnTo>
                  <a:lnTo>
                    <a:pt x="1681" y="14112"/>
                  </a:lnTo>
                  <a:lnTo>
                    <a:pt x="1597" y="14280"/>
                  </a:lnTo>
                  <a:lnTo>
                    <a:pt x="1513" y="14364"/>
                  </a:lnTo>
                  <a:lnTo>
                    <a:pt x="1513" y="14448"/>
                  </a:lnTo>
                  <a:lnTo>
                    <a:pt x="1429" y="14532"/>
                  </a:lnTo>
                  <a:lnTo>
                    <a:pt x="1345" y="14616"/>
                  </a:lnTo>
                  <a:lnTo>
                    <a:pt x="1261" y="14784"/>
                  </a:lnTo>
                  <a:lnTo>
                    <a:pt x="1177" y="14868"/>
                  </a:lnTo>
                  <a:lnTo>
                    <a:pt x="1093" y="14952"/>
                  </a:lnTo>
                  <a:lnTo>
                    <a:pt x="1009" y="15036"/>
                  </a:lnTo>
                  <a:lnTo>
                    <a:pt x="1009" y="15204"/>
                  </a:lnTo>
                  <a:lnTo>
                    <a:pt x="925" y="15288"/>
                  </a:lnTo>
                  <a:lnTo>
                    <a:pt x="841" y="15372"/>
                  </a:lnTo>
                  <a:lnTo>
                    <a:pt x="757" y="15540"/>
                  </a:lnTo>
                  <a:lnTo>
                    <a:pt x="757" y="15624"/>
                  </a:lnTo>
                  <a:lnTo>
                    <a:pt x="673" y="15792"/>
                  </a:lnTo>
                  <a:lnTo>
                    <a:pt x="589" y="15876"/>
                  </a:lnTo>
                  <a:lnTo>
                    <a:pt x="589" y="15960"/>
                  </a:lnTo>
                  <a:lnTo>
                    <a:pt x="505" y="16128"/>
                  </a:lnTo>
                  <a:lnTo>
                    <a:pt x="505" y="16212"/>
                  </a:lnTo>
                  <a:lnTo>
                    <a:pt x="421" y="16380"/>
                  </a:lnTo>
                  <a:lnTo>
                    <a:pt x="337" y="16464"/>
                  </a:lnTo>
                  <a:lnTo>
                    <a:pt x="337" y="16632"/>
                  </a:lnTo>
                  <a:lnTo>
                    <a:pt x="337" y="16716"/>
                  </a:lnTo>
                  <a:lnTo>
                    <a:pt x="253" y="16884"/>
                  </a:lnTo>
                  <a:lnTo>
                    <a:pt x="253" y="16968"/>
                  </a:lnTo>
                  <a:lnTo>
                    <a:pt x="169" y="17136"/>
                  </a:lnTo>
                  <a:lnTo>
                    <a:pt x="169" y="17220"/>
                  </a:lnTo>
                  <a:lnTo>
                    <a:pt x="169" y="17388"/>
                  </a:lnTo>
                  <a:lnTo>
                    <a:pt x="85" y="17556"/>
                  </a:lnTo>
                  <a:lnTo>
                    <a:pt x="85" y="17640"/>
                  </a:lnTo>
                  <a:lnTo>
                    <a:pt x="85" y="17808"/>
                  </a:lnTo>
                  <a:lnTo>
                    <a:pt x="85" y="17892"/>
                  </a:lnTo>
                  <a:lnTo>
                    <a:pt x="1" y="18060"/>
                  </a:lnTo>
                  <a:lnTo>
                    <a:pt x="1" y="18228"/>
                  </a:lnTo>
                  <a:lnTo>
                    <a:pt x="1" y="18312"/>
                  </a:lnTo>
                  <a:lnTo>
                    <a:pt x="1" y="18480"/>
                  </a:lnTo>
                  <a:lnTo>
                    <a:pt x="1" y="18648"/>
                  </a:lnTo>
                  <a:lnTo>
                    <a:pt x="1" y="18816"/>
                  </a:lnTo>
                  <a:lnTo>
                    <a:pt x="1" y="18900"/>
                  </a:lnTo>
                  <a:lnTo>
                    <a:pt x="1" y="19068"/>
                  </a:lnTo>
                  <a:lnTo>
                    <a:pt x="1" y="19236"/>
                  </a:lnTo>
                  <a:lnTo>
                    <a:pt x="1" y="19320"/>
                  </a:lnTo>
                  <a:lnTo>
                    <a:pt x="1" y="19488"/>
                  </a:lnTo>
                  <a:lnTo>
                    <a:pt x="1" y="19656"/>
                  </a:lnTo>
                  <a:lnTo>
                    <a:pt x="1" y="19824"/>
                  </a:lnTo>
                  <a:lnTo>
                    <a:pt x="1" y="19908"/>
                  </a:lnTo>
                  <a:lnTo>
                    <a:pt x="85" y="20076"/>
                  </a:lnTo>
                  <a:lnTo>
                    <a:pt x="85" y="20244"/>
                  </a:lnTo>
                  <a:lnTo>
                    <a:pt x="85" y="20328"/>
                  </a:lnTo>
                  <a:lnTo>
                    <a:pt x="85" y="20496"/>
                  </a:lnTo>
                  <a:lnTo>
                    <a:pt x="169" y="20580"/>
                  </a:lnTo>
                  <a:lnTo>
                    <a:pt x="169" y="20748"/>
                  </a:lnTo>
                  <a:lnTo>
                    <a:pt x="169" y="20832"/>
                  </a:lnTo>
                  <a:lnTo>
                    <a:pt x="253" y="21000"/>
                  </a:lnTo>
                  <a:lnTo>
                    <a:pt x="253" y="21168"/>
                  </a:lnTo>
                  <a:lnTo>
                    <a:pt x="253" y="21252"/>
                  </a:lnTo>
                  <a:lnTo>
                    <a:pt x="337" y="21420"/>
                  </a:lnTo>
                  <a:lnTo>
                    <a:pt x="337" y="21504"/>
                  </a:lnTo>
                  <a:lnTo>
                    <a:pt x="421" y="21672"/>
                  </a:lnTo>
                  <a:lnTo>
                    <a:pt x="421" y="21756"/>
                  </a:lnTo>
                  <a:lnTo>
                    <a:pt x="505" y="21924"/>
                  </a:lnTo>
                  <a:lnTo>
                    <a:pt x="505" y="22007"/>
                  </a:lnTo>
                  <a:lnTo>
                    <a:pt x="589" y="22091"/>
                  </a:lnTo>
                  <a:lnTo>
                    <a:pt x="589" y="22259"/>
                  </a:lnTo>
                  <a:lnTo>
                    <a:pt x="673" y="22343"/>
                  </a:lnTo>
                  <a:lnTo>
                    <a:pt x="757" y="22511"/>
                  </a:lnTo>
                  <a:lnTo>
                    <a:pt x="757" y="22595"/>
                  </a:lnTo>
                  <a:lnTo>
                    <a:pt x="841" y="22679"/>
                  </a:lnTo>
                  <a:lnTo>
                    <a:pt x="925" y="22847"/>
                  </a:lnTo>
                  <a:lnTo>
                    <a:pt x="925" y="22931"/>
                  </a:lnTo>
                  <a:lnTo>
                    <a:pt x="1009" y="23015"/>
                  </a:lnTo>
                  <a:lnTo>
                    <a:pt x="1093" y="23183"/>
                  </a:lnTo>
                  <a:lnTo>
                    <a:pt x="1177" y="23267"/>
                  </a:lnTo>
                  <a:lnTo>
                    <a:pt x="1177" y="23351"/>
                  </a:lnTo>
                  <a:lnTo>
                    <a:pt x="1261" y="23435"/>
                  </a:lnTo>
                  <a:lnTo>
                    <a:pt x="1345" y="23603"/>
                  </a:lnTo>
                  <a:lnTo>
                    <a:pt x="1429" y="23687"/>
                  </a:lnTo>
                  <a:lnTo>
                    <a:pt x="1513" y="23771"/>
                  </a:lnTo>
                  <a:lnTo>
                    <a:pt x="1597" y="23855"/>
                  </a:lnTo>
                  <a:lnTo>
                    <a:pt x="1681" y="23939"/>
                  </a:lnTo>
                  <a:lnTo>
                    <a:pt x="1765" y="24107"/>
                  </a:lnTo>
                  <a:lnTo>
                    <a:pt x="1849" y="24191"/>
                  </a:lnTo>
                  <a:lnTo>
                    <a:pt x="1933" y="24275"/>
                  </a:lnTo>
                  <a:lnTo>
                    <a:pt x="2017" y="24359"/>
                  </a:lnTo>
                  <a:lnTo>
                    <a:pt x="2101" y="24443"/>
                  </a:lnTo>
                  <a:lnTo>
                    <a:pt x="2185" y="24527"/>
                  </a:lnTo>
                  <a:lnTo>
                    <a:pt x="2269" y="24611"/>
                  </a:lnTo>
                  <a:lnTo>
                    <a:pt x="2353" y="24695"/>
                  </a:lnTo>
                  <a:lnTo>
                    <a:pt x="2437" y="24779"/>
                  </a:lnTo>
                  <a:lnTo>
                    <a:pt x="2521" y="24863"/>
                  </a:lnTo>
                  <a:lnTo>
                    <a:pt x="2605" y="24947"/>
                  </a:lnTo>
                  <a:lnTo>
                    <a:pt x="2689" y="25031"/>
                  </a:lnTo>
                  <a:lnTo>
                    <a:pt x="2857" y="25115"/>
                  </a:lnTo>
                  <a:lnTo>
                    <a:pt x="2941" y="25199"/>
                  </a:lnTo>
                  <a:lnTo>
                    <a:pt x="3025" y="25283"/>
                  </a:lnTo>
                  <a:lnTo>
                    <a:pt x="3109" y="25367"/>
                  </a:lnTo>
                  <a:lnTo>
                    <a:pt x="3193" y="25451"/>
                  </a:lnTo>
                  <a:lnTo>
                    <a:pt x="3361" y="25535"/>
                  </a:lnTo>
                  <a:lnTo>
                    <a:pt x="3445" y="25535"/>
                  </a:lnTo>
                  <a:lnTo>
                    <a:pt x="3529" y="25619"/>
                  </a:lnTo>
                  <a:lnTo>
                    <a:pt x="3697" y="25703"/>
                  </a:lnTo>
                  <a:lnTo>
                    <a:pt x="3781" y="25787"/>
                  </a:lnTo>
                  <a:lnTo>
                    <a:pt x="3865" y="25871"/>
                  </a:lnTo>
                  <a:lnTo>
                    <a:pt x="4033" y="25871"/>
                  </a:lnTo>
                  <a:lnTo>
                    <a:pt x="4117" y="25955"/>
                  </a:lnTo>
                  <a:lnTo>
                    <a:pt x="4285" y="26039"/>
                  </a:lnTo>
                  <a:lnTo>
                    <a:pt x="4369" y="26039"/>
                  </a:lnTo>
                  <a:lnTo>
                    <a:pt x="4537" y="26123"/>
                  </a:lnTo>
                  <a:lnTo>
                    <a:pt x="4620" y="26207"/>
                  </a:lnTo>
                  <a:lnTo>
                    <a:pt x="4704" y="26207"/>
                  </a:lnTo>
                  <a:lnTo>
                    <a:pt x="4872" y="26291"/>
                  </a:lnTo>
                  <a:lnTo>
                    <a:pt x="5040" y="26375"/>
                  </a:lnTo>
                  <a:lnTo>
                    <a:pt x="5124" y="26375"/>
                  </a:lnTo>
                  <a:lnTo>
                    <a:pt x="5292" y="26459"/>
                  </a:lnTo>
                  <a:lnTo>
                    <a:pt x="5376" y="26459"/>
                  </a:lnTo>
                  <a:lnTo>
                    <a:pt x="5544" y="26543"/>
                  </a:lnTo>
                  <a:lnTo>
                    <a:pt x="5628" y="26543"/>
                  </a:lnTo>
                  <a:lnTo>
                    <a:pt x="5796" y="26627"/>
                  </a:lnTo>
                  <a:lnTo>
                    <a:pt x="5964" y="26627"/>
                  </a:lnTo>
                  <a:lnTo>
                    <a:pt x="6048" y="26711"/>
                  </a:lnTo>
                  <a:lnTo>
                    <a:pt x="6384" y="26711"/>
                  </a:lnTo>
                  <a:lnTo>
                    <a:pt x="6468" y="26795"/>
                  </a:lnTo>
                  <a:lnTo>
                    <a:pt x="6804" y="26795"/>
                  </a:lnTo>
                  <a:lnTo>
                    <a:pt x="6972" y="26879"/>
                  </a:lnTo>
                  <a:lnTo>
                    <a:pt x="7392" y="26879"/>
                  </a:lnTo>
                  <a:lnTo>
                    <a:pt x="7560" y="26963"/>
                  </a:lnTo>
                  <a:lnTo>
                    <a:pt x="8484" y="26963"/>
                  </a:lnTo>
                  <a:lnTo>
                    <a:pt x="8652" y="27047"/>
                  </a:lnTo>
                  <a:lnTo>
                    <a:pt x="9240" y="27047"/>
                  </a:lnTo>
                  <a:lnTo>
                    <a:pt x="9324" y="26963"/>
                  </a:lnTo>
                  <a:lnTo>
                    <a:pt x="10332" y="26963"/>
                  </a:lnTo>
                  <a:lnTo>
                    <a:pt x="10500" y="26879"/>
                  </a:lnTo>
                  <a:lnTo>
                    <a:pt x="10920" y="26879"/>
                  </a:lnTo>
                  <a:lnTo>
                    <a:pt x="11088" y="26795"/>
                  </a:lnTo>
                  <a:lnTo>
                    <a:pt x="11424" y="26795"/>
                  </a:lnTo>
                  <a:lnTo>
                    <a:pt x="11508" y="26711"/>
                  </a:lnTo>
                  <a:lnTo>
                    <a:pt x="11844" y="26711"/>
                  </a:lnTo>
                  <a:lnTo>
                    <a:pt x="11928" y="26627"/>
                  </a:lnTo>
                  <a:lnTo>
                    <a:pt x="12180" y="26627"/>
                  </a:lnTo>
                  <a:lnTo>
                    <a:pt x="12264" y="26543"/>
                  </a:lnTo>
                  <a:lnTo>
                    <a:pt x="12348" y="26543"/>
                  </a:lnTo>
                  <a:lnTo>
                    <a:pt x="12432" y="26459"/>
                  </a:lnTo>
                  <a:lnTo>
                    <a:pt x="12684" y="26459"/>
                  </a:lnTo>
                  <a:lnTo>
                    <a:pt x="12768" y="26375"/>
                  </a:lnTo>
                  <a:lnTo>
                    <a:pt x="12852" y="26375"/>
                  </a:lnTo>
                  <a:lnTo>
                    <a:pt x="12936" y="26291"/>
                  </a:lnTo>
                  <a:lnTo>
                    <a:pt x="13020" y="26291"/>
                  </a:lnTo>
                  <a:lnTo>
                    <a:pt x="13104" y="26207"/>
                  </a:lnTo>
                  <a:lnTo>
                    <a:pt x="13356" y="26207"/>
                  </a:lnTo>
                  <a:lnTo>
                    <a:pt x="13440" y="26123"/>
                  </a:lnTo>
                  <a:lnTo>
                    <a:pt x="13524" y="26123"/>
                  </a:lnTo>
                  <a:lnTo>
                    <a:pt x="13608" y="26039"/>
                  </a:lnTo>
                  <a:lnTo>
                    <a:pt x="13692" y="26039"/>
                  </a:lnTo>
                  <a:lnTo>
                    <a:pt x="13776" y="25955"/>
                  </a:lnTo>
                  <a:lnTo>
                    <a:pt x="13860" y="25955"/>
                  </a:lnTo>
                  <a:lnTo>
                    <a:pt x="13944" y="25871"/>
                  </a:lnTo>
                  <a:lnTo>
                    <a:pt x="14028" y="25871"/>
                  </a:lnTo>
                  <a:lnTo>
                    <a:pt x="14112" y="25787"/>
                  </a:lnTo>
                  <a:lnTo>
                    <a:pt x="14196" y="25703"/>
                  </a:lnTo>
                  <a:lnTo>
                    <a:pt x="14280" y="25703"/>
                  </a:lnTo>
                  <a:lnTo>
                    <a:pt x="14364" y="25619"/>
                  </a:lnTo>
                  <a:lnTo>
                    <a:pt x="14448" y="25619"/>
                  </a:lnTo>
                  <a:lnTo>
                    <a:pt x="14532" y="25535"/>
                  </a:lnTo>
                  <a:lnTo>
                    <a:pt x="14616" y="25535"/>
                  </a:lnTo>
                  <a:lnTo>
                    <a:pt x="14700" y="25451"/>
                  </a:lnTo>
                  <a:lnTo>
                    <a:pt x="14784" y="25367"/>
                  </a:lnTo>
                  <a:lnTo>
                    <a:pt x="14868" y="25367"/>
                  </a:lnTo>
                  <a:lnTo>
                    <a:pt x="14952" y="25283"/>
                  </a:lnTo>
                  <a:lnTo>
                    <a:pt x="15036" y="25283"/>
                  </a:lnTo>
                  <a:lnTo>
                    <a:pt x="15120" y="25199"/>
                  </a:lnTo>
                  <a:lnTo>
                    <a:pt x="15120" y="25115"/>
                  </a:lnTo>
                  <a:lnTo>
                    <a:pt x="15204" y="25115"/>
                  </a:lnTo>
                  <a:lnTo>
                    <a:pt x="15288" y="25031"/>
                  </a:lnTo>
                  <a:lnTo>
                    <a:pt x="15372" y="25031"/>
                  </a:lnTo>
                  <a:lnTo>
                    <a:pt x="15456" y="24947"/>
                  </a:lnTo>
                  <a:lnTo>
                    <a:pt x="15540" y="24863"/>
                  </a:lnTo>
                  <a:lnTo>
                    <a:pt x="15624" y="24779"/>
                  </a:lnTo>
                  <a:lnTo>
                    <a:pt x="15708" y="24695"/>
                  </a:lnTo>
                  <a:lnTo>
                    <a:pt x="15792" y="24695"/>
                  </a:lnTo>
                  <a:lnTo>
                    <a:pt x="15792" y="24611"/>
                  </a:lnTo>
                  <a:lnTo>
                    <a:pt x="15876" y="24527"/>
                  </a:lnTo>
                  <a:lnTo>
                    <a:pt x="15960" y="24527"/>
                  </a:lnTo>
                  <a:lnTo>
                    <a:pt x="16044" y="24443"/>
                  </a:lnTo>
                  <a:lnTo>
                    <a:pt x="16044" y="24359"/>
                  </a:lnTo>
                  <a:lnTo>
                    <a:pt x="16128" y="24359"/>
                  </a:lnTo>
                  <a:lnTo>
                    <a:pt x="16212" y="24275"/>
                  </a:lnTo>
                  <a:lnTo>
                    <a:pt x="16212" y="24191"/>
                  </a:lnTo>
                  <a:lnTo>
                    <a:pt x="16296" y="24191"/>
                  </a:lnTo>
                  <a:lnTo>
                    <a:pt x="16380" y="24107"/>
                  </a:lnTo>
                  <a:lnTo>
                    <a:pt x="16380" y="24023"/>
                  </a:lnTo>
                  <a:lnTo>
                    <a:pt x="16464" y="24023"/>
                  </a:lnTo>
                  <a:lnTo>
                    <a:pt x="16548" y="23939"/>
                  </a:lnTo>
                  <a:lnTo>
                    <a:pt x="16548" y="23855"/>
                  </a:lnTo>
                  <a:lnTo>
                    <a:pt x="16632" y="23855"/>
                  </a:lnTo>
                  <a:lnTo>
                    <a:pt x="16632" y="23771"/>
                  </a:lnTo>
                  <a:lnTo>
                    <a:pt x="16716" y="23687"/>
                  </a:lnTo>
                  <a:lnTo>
                    <a:pt x="16800" y="23687"/>
                  </a:lnTo>
                  <a:lnTo>
                    <a:pt x="16800" y="23603"/>
                  </a:lnTo>
                  <a:lnTo>
                    <a:pt x="16884" y="23519"/>
                  </a:lnTo>
                  <a:lnTo>
                    <a:pt x="16884" y="23435"/>
                  </a:lnTo>
                  <a:lnTo>
                    <a:pt x="16968" y="23435"/>
                  </a:lnTo>
                  <a:lnTo>
                    <a:pt x="16968" y="23351"/>
                  </a:lnTo>
                  <a:lnTo>
                    <a:pt x="17052" y="23267"/>
                  </a:lnTo>
                  <a:lnTo>
                    <a:pt x="17136" y="23183"/>
                  </a:lnTo>
                  <a:lnTo>
                    <a:pt x="17136" y="23099"/>
                  </a:lnTo>
                  <a:lnTo>
                    <a:pt x="17215" y="23099"/>
                  </a:lnTo>
                  <a:lnTo>
                    <a:pt x="17136" y="26207"/>
                  </a:lnTo>
                  <a:lnTo>
                    <a:pt x="23435" y="26207"/>
                  </a:lnTo>
                  <a:lnTo>
                    <a:pt x="23435" y="9912"/>
                  </a:lnTo>
                  <a:lnTo>
                    <a:pt x="23435" y="9744"/>
                  </a:lnTo>
                  <a:lnTo>
                    <a:pt x="23435" y="9576"/>
                  </a:lnTo>
                  <a:lnTo>
                    <a:pt x="23435" y="9408"/>
                  </a:lnTo>
                  <a:lnTo>
                    <a:pt x="23435" y="9156"/>
                  </a:lnTo>
                  <a:lnTo>
                    <a:pt x="23435" y="8988"/>
                  </a:lnTo>
                  <a:lnTo>
                    <a:pt x="23435" y="8820"/>
                  </a:lnTo>
                  <a:lnTo>
                    <a:pt x="23351" y="8652"/>
                  </a:lnTo>
                  <a:lnTo>
                    <a:pt x="23351" y="8484"/>
                  </a:lnTo>
                  <a:lnTo>
                    <a:pt x="23351" y="8316"/>
                  </a:lnTo>
                  <a:lnTo>
                    <a:pt x="23351" y="8148"/>
                  </a:lnTo>
                  <a:lnTo>
                    <a:pt x="23267" y="7980"/>
                  </a:lnTo>
                  <a:lnTo>
                    <a:pt x="23267" y="7812"/>
                  </a:lnTo>
                  <a:lnTo>
                    <a:pt x="23267" y="7644"/>
                  </a:lnTo>
                  <a:lnTo>
                    <a:pt x="23183" y="7476"/>
                  </a:lnTo>
                  <a:lnTo>
                    <a:pt x="23183" y="7308"/>
                  </a:lnTo>
                  <a:lnTo>
                    <a:pt x="23099" y="7140"/>
                  </a:lnTo>
                  <a:lnTo>
                    <a:pt x="23099" y="6972"/>
                  </a:lnTo>
                  <a:lnTo>
                    <a:pt x="23015" y="6804"/>
                  </a:lnTo>
                  <a:lnTo>
                    <a:pt x="23015" y="6636"/>
                  </a:lnTo>
                  <a:lnTo>
                    <a:pt x="22931" y="6468"/>
                  </a:lnTo>
                  <a:lnTo>
                    <a:pt x="22931" y="6300"/>
                  </a:lnTo>
                  <a:lnTo>
                    <a:pt x="22847" y="6216"/>
                  </a:lnTo>
                  <a:lnTo>
                    <a:pt x="22763" y="6049"/>
                  </a:lnTo>
                  <a:lnTo>
                    <a:pt x="22763" y="5881"/>
                  </a:lnTo>
                  <a:lnTo>
                    <a:pt x="22679" y="5713"/>
                  </a:lnTo>
                  <a:lnTo>
                    <a:pt x="22595" y="5545"/>
                  </a:lnTo>
                  <a:lnTo>
                    <a:pt x="22595" y="5461"/>
                  </a:lnTo>
                  <a:lnTo>
                    <a:pt x="22511" y="5293"/>
                  </a:lnTo>
                  <a:lnTo>
                    <a:pt x="22427" y="5125"/>
                  </a:lnTo>
                  <a:lnTo>
                    <a:pt x="22343" y="5041"/>
                  </a:lnTo>
                  <a:lnTo>
                    <a:pt x="22259" y="4873"/>
                  </a:lnTo>
                  <a:lnTo>
                    <a:pt x="22175" y="4705"/>
                  </a:lnTo>
                  <a:lnTo>
                    <a:pt x="22091" y="4621"/>
                  </a:lnTo>
                  <a:lnTo>
                    <a:pt x="22091" y="4453"/>
                  </a:lnTo>
                  <a:lnTo>
                    <a:pt x="22007" y="4369"/>
                  </a:lnTo>
                  <a:lnTo>
                    <a:pt x="21923" y="4201"/>
                  </a:lnTo>
                  <a:lnTo>
                    <a:pt x="21839" y="4117"/>
                  </a:lnTo>
                  <a:lnTo>
                    <a:pt x="21671" y="3949"/>
                  </a:lnTo>
                  <a:lnTo>
                    <a:pt x="21587" y="3865"/>
                  </a:lnTo>
                  <a:lnTo>
                    <a:pt x="21503" y="3697"/>
                  </a:lnTo>
                  <a:lnTo>
                    <a:pt x="21419" y="3613"/>
                  </a:lnTo>
                  <a:lnTo>
                    <a:pt x="21335" y="3445"/>
                  </a:lnTo>
                  <a:lnTo>
                    <a:pt x="21251" y="3361"/>
                  </a:lnTo>
                  <a:lnTo>
                    <a:pt x="21167" y="3277"/>
                  </a:lnTo>
                  <a:lnTo>
                    <a:pt x="20999" y="3109"/>
                  </a:lnTo>
                  <a:lnTo>
                    <a:pt x="20915" y="3025"/>
                  </a:lnTo>
                  <a:lnTo>
                    <a:pt x="20831" y="2941"/>
                  </a:lnTo>
                  <a:lnTo>
                    <a:pt x="20747" y="2773"/>
                  </a:lnTo>
                  <a:lnTo>
                    <a:pt x="20580" y="2689"/>
                  </a:lnTo>
                  <a:lnTo>
                    <a:pt x="20496" y="2605"/>
                  </a:lnTo>
                  <a:lnTo>
                    <a:pt x="20328" y="2521"/>
                  </a:lnTo>
                  <a:lnTo>
                    <a:pt x="20244" y="2437"/>
                  </a:lnTo>
                  <a:lnTo>
                    <a:pt x="20160" y="2269"/>
                  </a:lnTo>
                  <a:lnTo>
                    <a:pt x="19992" y="2185"/>
                  </a:lnTo>
                  <a:lnTo>
                    <a:pt x="19908" y="2101"/>
                  </a:lnTo>
                  <a:lnTo>
                    <a:pt x="19740" y="2017"/>
                  </a:lnTo>
                  <a:lnTo>
                    <a:pt x="19656" y="1933"/>
                  </a:lnTo>
                  <a:lnTo>
                    <a:pt x="19488" y="1849"/>
                  </a:lnTo>
                  <a:lnTo>
                    <a:pt x="19320" y="1765"/>
                  </a:lnTo>
                  <a:lnTo>
                    <a:pt x="19236" y="1681"/>
                  </a:lnTo>
                  <a:lnTo>
                    <a:pt x="19068" y="1597"/>
                  </a:lnTo>
                  <a:lnTo>
                    <a:pt x="18984" y="1513"/>
                  </a:lnTo>
                  <a:lnTo>
                    <a:pt x="18816" y="1429"/>
                  </a:lnTo>
                  <a:lnTo>
                    <a:pt x="18648" y="1345"/>
                  </a:lnTo>
                  <a:lnTo>
                    <a:pt x="18480" y="1261"/>
                  </a:lnTo>
                  <a:lnTo>
                    <a:pt x="18396" y="1177"/>
                  </a:lnTo>
                  <a:lnTo>
                    <a:pt x="18228" y="1177"/>
                  </a:lnTo>
                  <a:lnTo>
                    <a:pt x="18060" y="1093"/>
                  </a:lnTo>
                  <a:lnTo>
                    <a:pt x="17892" y="1009"/>
                  </a:lnTo>
                  <a:lnTo>
                    <a:pt x="17808" y="925"/>
                  </a:lnTo>
                  <a:lnTo>
                    <a:pt x="17640" y="841"/>
                  </a:lnTo>
                  <a:lnTo>
                    <a:pt x="17472" y="841"/>
                  </a:lnTo>
                  <a:lnTo>
                    <a:pt x="17304" y="757"/>
                  </a:lnTo>
                  <a:lnTo>
                    <a:pt x="17136" y="673"/>
                  </a:lnTo>
                  <a:lnTo>
                    <a:pt x="16968" y="673"/>
                  </a:lnTo>
                  <a:lnTo>
                    <a:pt x="16800" y="589"/>
                  </a:lnTo>
                  <a:lnTo>
                    <a:pt x="16632" y="589"/>
                  </a:lnTo>
                  <a:lnTo>
                    <a:pt x="16464" y="505"/>
                  </a:lnTo>
                  <a:lnTo>
                    <a:pt x="16296" y="421"/>
                  </a:lnTo>
                  <a:lnTo>
                    <a:pt x="16128" y="421"/>
                  </a:lnTo>
                  <a:lnTo>
                    <a:pt x="15960" y="337"/>
                  </a:lnTo>
                  <a:lnTo>
                    <a:pt x="15792" y="337"/>
                  </a:lnTo>
                  <a:lnTo>
                    <a:pt x="15624" y="253"/>
                  </a:lnTo>
                  <a:lnTo>
                    <a:pt x="15204" y="253"/>
                  </a:lnTo>
                  <a:lnTo>
                    <a:pt x="15036" y="169"/>
                  </a:lnTo>
                  <a:lnTo>
                    <a:pt x="14700" y="169"/>
                  </a:lnTo>
                  <a:lnTo>
                    <a:pt x="14532" y="85"/>
                  </a:lnTo>
                  <a:lnTo>
                    <a:pt x="13944" y="85"/>
                  </a:lnTo>
                  <a:lnTo>
                    <a:pt x="13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7"/>
            <p:cNvSpPr/>
            <p:nvPr/>
          </p:nvSpPr>
          <p:spPr>
            <a:xfrm>
              <a:off x="4465475" y="2337175"/>
              <a:ext cx="417875" cy="646800"/>
            </a:xfrm>
            <a:custGeom>
              <a:rect b="b" l="l" r="r" t="t"/>
              <a:pathLst>
                <a:path extrusionOk="0" h="25872" w="16715">
                  <a:moveTo>
                    <a:pt x="13271" y="1"/>
                  </a:moveTo>
                  <a:lnTo>
                    <a:pt x="13187" y="85"/>
                  </a:lnTo>
                  <a:lnTo>
                    <a:pt x="12767" y="85"/>
                  </a:lnTo>
                  <a:lnTo>
                    <a:pt x="12683" y="169"/>
                  </a:lnTo>
                  <a:lnTo>
                    <a:pt x="12347" y="169"/>
                  </a:lnTo>
                  <a:lnTo>
                    <a:pt x="12263" y="253"/>
                  </a:lnTo>
                  <a:lnTo>
                    <a:pt x="12179" y="253"/>
                  </a:lnTo>
                  <a:lnTo>
                    <a:pt x="12095" y="337"/>
                  </a:lnTo>
                  <a:lnTo>
                    <a:pt x="11843" y="337"/>
                  </a:lnTo>
                  <a:lnTo>
                    <a:pt x="11759" y="421"/>
                  </a:lnTo>
                  <a:lnTo>
                    <a:pt x="11675" y="421"/>
                  </a:lnTo>
                  <a:lnTo>
                    <a:pt x="11591" y="505"/>
                  </a:lnTo>
                  <a:lnTo>
                    <a:pt x="11423" y="505"/>
                  </a:lnTo>
                  <a:lnTo>
                    <a:pt x="11339" y="589"/>
                  </a:lnTo>
                  <a:lnTo>
                    <a:pt x="11255" y="589"/>
                  </a:lnTo>
                  <a:lnTo>
                    <a:pt x="11171" y="673"/>
                  </a:lnTo>
                  <a:lnTo>
                    <a:pt x="11087" y="673"/>
                  </a:lnTo>
                  <a:lnTo>
                    <a:pt x="11003" y="757"/>
                  </a:lnTo>
                  <a:lnTo>
                    <a:pt x="10919" y="757"/>
                  </a:lnTo>
                  <a:lnTo>
                    <a:pt x="10751" y="841"/>
                  </a:lnTo>
                  <a:lnTo>
                    <a:pt x="10667" y="841"/>
                  </a:lnTo>
                  <a:lnTo>
                    <a:pt x="10583" y="925"/>
                  </a:lnTo>
                  <a:lnTo>
                    <a:pt x="10499" y="1009"/>
                  </a:lnTo>
                  <a:lnTo>
                    <a:pt x="10415" y="1009"/>
                  </a:lnTo>
                  <a:lnTo>
                    <a:pt x="10331" y="1093"/>
                  </a:lnTo>
                  <a:lnTo>
                    <a:pt x="10247" y="1093"/>
                  </a:lnTo>
                  <a:lnTo>
                    <a:pt x="10163" y="1177"/>
                  </a:lnTo>
                  <a:lnTo>
                    <a:pt x="10079" y="1261"/>
                  </a:lnTo>
                  <a:lnTo>
                    <a:pt x="9911" y="1345"/>
                  </a:lnTo>
                  <a:lnTo>
                    <a:pt x="9827" y="1345"/>
                  </a:lnTo>
                  <a:lnTo>
                    <a:pt x="9743" y="1429"/>
                  </a:lnTo>
                  <a:lnTo>
                    <a:pt x="9659" y="1513"/>
                  </a:lnTo>
                  <a:lnTo>
                    <a:pt x="9575" y="1597"/>
                  </a:lnTo>
                  <a:lnTo>
                    <a:pt x="9491" y="1597"/>
                  </a:lnTo>
                  <a:lnTo>
                    <a:pt x="9407" y="1681"/>
                  </a:lnTo>
                  <a:lnTo>
                    <a:pt x="9323" y="1765"/>
                  </a:lnTo>
                  <a:lnTo>
                    <a:pt x="9239" y="1849"/>
                  </a:lnTo>
                  <a:lnTo>
                    <a:pt x="9155" y="1933"/>
                  </a:lnTo>
                  <a:lnTo>
                    <a:pt x="9071" y="2017"/>
                  </a:lnTo>
                  <a:lnTo>
                    <a:pt x="8988" y="2017"/>
                  </a:lnTo>
                  <a:lnTo>
                    <a:pt x="8904" y="2101"/>
                  </a:lnTo>
                  <a:lnTo>
                    <a:pt x="8820" y="2185"/>
                  </a:lnTo>
                  <a:lnTo>
                    <a:pt x="8736" y="2269"/>
                  </a:lnTo>
                  <a:lnTo>
                    <a:pt x="8652" y="2353"/>
                  </a:lnTo>
                  <a:lnTo>
                    <a:pt x="8568" y="2437"/>
                  </a:lnTo>
                  <a:lnTo>
                    <a:pt x="8568" y="2521"/>
                  </a:lnTo>
                  <a:lnTo>
                    <a:pt x="8484" y="2605"/>
                  </a:lnTo>
                  <a:lnTo>
                    <a:pt x="8400" y="2689"/>
                  </a:lnTo>
                  <a:lnTo>
                    <a:pt x="8316" y="2773"/>
                  </a:lnTo>
                  <a:lnTo>
                    <a:pt x="8232" y="2857"/>
                  </a:lnTo>
                  <a:lnTo>
                    <a:pt x="8148" y="2941"/>
                  </a:lnTo>
                  <a:lnTo>
                    <a:pt x="8064" y="3025"/>
                  </a:lnTo>
                  <a:lnTo>
                    <a:pt x="7980" y="3109"/>
                  </a:lnTo>
                  <a:lnTo>
                    <a:pt x="7896" y="3193"/>
                  </a:lnTo>
                  <a:lnTo>
                    <a:pt x="7896" y="3277"/>
                  </a:lnTo>
                  <a:lnTo>
                    <a:pt x="7812" y="3361"/>
                  </a:lnTo>
                  <a:lnTo>
                    <a:pt x="7728" y="3445"/>
                  </a:lnTo>
                  <a:lnTo>
                    <a:pt x="7644" y="3613"/>
                  </a:lnTo>
                  <a:lnTo>
                    <a:pt x="7560" y="3697"/>
                  </a:lnTo>
                  <a:lnTo>
                    <a:pt x="7560" y="3781"/>
                  </a:lnTo>
                  <a:lnTo>
                    <a:pt x="7476" y="3865"/>
                  </a:lnTo>
                  <a:lnTo>
                    <a:pt x="7392" y="3949"/>
                  </a:lnTo>
                  <a:lnTo>
                    <a:pt x="7308" y="4033"/>
                  </a:lnTo>
                  <a:lnTo>
                    <a:pt x="7308" y="4201"/>
                  </a:lnTo>
                  <a:lnTo>
                    <a:pt x="7224" y="4285"/>
                  </a:lnTo>
                  <a:lnTo>
                    <a:pt x="7140" y="4369"/>
                  </a:lnTo>
                  <a:lnTo>
                    <a:pt x="7056" y="4453"/>
                  </a:lnTo>
                  <a:lnTo>
                    <a:pt x="7056" y="4621"/>
                  </a:lnTo>
                  <a:lnTo>
                    <a:pt x="6972" y="4705"/>
                  </a:lnTo>
                  <a:lnTo>
                    <a:pt x="6888" y="4789"/>
                  </a:lnTo>
                  <a:lnTo>
                    <a:pt x="6888" y="4873"/>
                  </a:lnTo>
                  <a:lnTo>
                    <a:pt x="6804" y="5041"/>
                  </a:lnTo>
                  <a:lnTo>
                    <a:pt x="6720" y="5125"/>
                  </a:lnTo>
                  <a:lnTo>
                    <a:pt x="6720" y="5209"/>
                  </a:lnTo>
                  <a:lnTo>
                    <a:pt x="6636" y="5377"/>
                  </a:lnTo>
                  <a:lnTo>
                    <a:pt x="6636" y="5461"/>
                  </a:lnTo>
                  <a:lnTo>
                    <a:pt x="6552" y="5545"/>
                  </a:lnTo>
                  <a:lnTo>
                    <a:pt x="6468" y="5712"/>
                  </a:lnTo>
                  <a:lnTo>
                    <a:pt x="6468" y="5796"/>
                  </a:lnTo>
                  <a:lnTo>
                    <a:pt x="6384" y="5964"/>
                  </a:lnTo>
                  <a:lnTo>
                    <a:pt x="6384" y="6048"/>
                  </a:lnTo>
                  <a:lnTo>
                    <a:pt x="6300" y="6132"/>
                  </a:lnTo>
                  <a:lnTo>
                    <a:pt x="6300" y="6300"/>
                  </a:lnTo>
                  <a:lnTo>
                    <a:pt x="6216" y="6384"/>
                  </a:lnTo>
                  <a:lnTo>
                    <a:pt x="6216" y="6552"/>
                  </a:lnTo>
                  <a:lnTo>
                    <a:pt x="6132" y="6636"/>
                  </a:lnTo>
                  <a:lnTo>
                    <a:pt x="6048" y="6636"/>
                  </a:lnTo>
                  <a:lnTo>
                    <a:pt x="6384" y="337"/>
                  </a:lnTo>
                  <a:lnTo>
                    <a:pt x="0" y="337"/>
                  </a:lnTo>
                  <a:lnTo>
                    <a:pt x="0" y="25871"/>
                  </a:lnTo>
                  <a:lnTo>
                    <a:pt x="6300" y="25871"/>
                  </a:lnTo>
                  <a:lnTo>
                    <a:pt x="6300" y="15204"/>
                  </a:lnTo>
                  <a:lnTo>
                    <a:pt x="6300" y="14952"/>
                  </a:lnTo>
                  <a:lnTo>
                    <a:pt x="6384" y="14784"/>
                  </a:lnTo>
                  <a:lnTo>
                    <a:pt x="6384" y="14532"/>
                  </a:lnTo>
                  <a:lnTo>
                    <a:pt x="6384" y="14364"/>
                  </a:lnTo>
                  <a:lnTo>
                    <a:pt x="6384" y="14196"/>
                  </a:lnTo>
                  <a:lnTo>
                    <a:pt x="6384" y="13944"/>
                  </a:lnTo>
                  <a:lnTo>
                    <a:pt x="6384" y="13776"/>
                  </a:lnTo>
                  <a:lnTo>
                    <a:pt x="6384" y="13608"/>
                  </a:lnTo>
                  <a:lnTo>
                    <a:pt x="6468" y="13356"/>
                  </a:lnTo>
                  <a:lnTo>
                    <a:pt x="6468" y="13188"/>
                  </a:lnTo>
                  <a:lnTo>
                    <a:pt x="6468" y="13020"/>
                  </a:lnTo>
                  <a:lnTo>
                    <a:pt x="6468" y="12852"/>
                  </a:lnTo>
                  <a:lnTo>
                    <a:pt x="6552" y="12684"/>
                  </a:lnTo>
                  <a:lnTo>
                    <a:pt x="6552" y="12516"/>
                  </a:lnTo>
                  <a:lnTo>
                    <a:pt x="6552" y="12348"/>
                  </a:lnTo>
                  <a:lnTo>
                    <a:pt x="6636" y="12096"/>
                  </a:lnTo>
                  <a:lnTo>
                    <a:pt x="6636" y="12012"/>
                  </a:lnTo>
                  <a:lnTo>
                    <a:pt x="6720" y="11844"/>
                  </a:lnTo>
                  <a:lnTo>
                    <a:pt x="6720" y="11676"/>
                  </a:lnTo>
                  <a:lnTo>
                    <a:pt x="6804" y="11508"/>
                  </a:lnTo>
                  <a:lnTo>
                    <a:pt x="6804" y="11340"/>
                  </a:lnTo>
                  <a:lnTo>
                    <a:pt x="6888" y="11172"/>
                  </a:lnTo>
                  <a:lnTo>
                    <a:pt x="6888" y="11004"/>
                  </a:lnTo>
                  <a:lnTo>
                    <a:pt x="6972" y="10920"/>
                  </a:lnTo>
                  <a:lnTo>
                    <a:pt x="6972" y="10752"/>
                  </a:lnTo>
                  <a:lnTo>
                    <a:pt x="7056" y="10584"/>
                  </a:lnTo>
                  <a:lnTo>
                    <a:pt x="7056" y="10416"/>
                  </a:lnTo>
                  <a:lnTo>
                    <a:pt x="7140" y="10332"/>
                  </a:lnTo>
                  <a:lnTo>
                    <a:pt x="7224" y="10164"/>
                  </a:lnTo>
                  <a:lnTo>
                    <a:pt x="7224" y="10080"/>
                  </a:lnTo>
                  <a:lnTo>
                    <a:pt x="7308" y="9912"/>
                  </a:lnTo>
                  <a:lnTo>
                    <a:pt x="7392" y="9828"/>
                  </a:lnTo>
                  <a:lnTo>
                    <a:pt x="7476" y="9660"/>
                  </a:lnTo>
                  <a:lnTo>
                    <a:pt x="7476" y="9576"/>
                  </a:lnTo>
                  <a:lnTo>
                    <a:pt x="7560" y="9408"/>
                  </a:lnTo>
                  <a:lnTo>
                    <a:pt x="7644" y="9324"/>
                  </a:lnTo>
                  <a:lnTo>
                    <a:pt x="7728" y="9156"/>
                  </a:lnTo>
                  <a:lnTo>
                    <a:pt x="7728" y="9072"/>
                  </a:lnTo>
                  <a:lnTo>
                    <a:pt x="7812" y="8988"/>
                  </a:lnTo>
                  <a:lnTo>
                    <a:pt x="7896" y="8820"/>
                  </a:lnTo>
                  <a:lnTo>
                    <a:pt x="7980" y="8736"/>
                  </a:lnTo>
                  <a:lnTo>
                    <a:pt x="8064" y="8652"/>
                  </a:lnTo>
                  <a:lnTo>
                    <a:pt x="8148" y="8568"/>
                  </a:lnTo>
                  <a:lnTo>
                    <a:pt x="8232" y="8484"/>
                  </a:lnTo>
                  <a:lnTo>
                    <a:pt x="8316" y="8316"/>
                  </a:lnTo>
                  <a:lnTo>
                    <a:pt x="8400" y="8232"/>
                  </a:lnTo>
                  <a:lnTo>
                    <a:pt x="8484" y="8148"/>
                  </a:lnTo>
                  <a:lnTo>
                    <a:pt x="8484" y="8064"/>
                  </a:lnTo>
                  <a:lnTo>
                    <a:pt x="8568" y="7980"/>
                  </a:lnTo>
                  <a:lnTo>
                    <a:pt x="8652" y="7896"/>
                  </a:lnTo>
                  <a:lnTo>
                    <a:pt x="8736" y="7812"/>
                  </a:lnTo>
                  <a:lnTo>
                    <a:pt x="8820" y="7728"/>
                  </a:lnTo>
                  <a:lnTo>
                    <a:pt x="8988" y="7644"/>
                  </a:lnTo>
                  <a:lnTo>
                    <a:pt x="9071" y="7560"/>
                  </a:lnTo>
                  <a:lnTo>
                    <a:pt x="9155" y="7476"/>
                  </a:lnTo>
                  <a:lnTo>
                    <a:pt x="9239" y="7476"/>
                  </a:lnTo>
                  <a:lnTo>
                    <a:pt x="9323" y="7392"/>
                  </a:lnTo>
                  <a:lnTo>
                    <a:pt x="9407" y="7308"/>
                  </a:lnTo>
                  <a:lnTo>
                    <a:pt x="9491" y="7224"/>
                  </a:lnTo>
                  <a:lnTo>
                    <a:pt x="9575" y="7140"/>
                  </a:lnTo>
                  <a:lnTo>
                    <a:pt x="9659" y="7140"/>
                  </a:lnTo>
                  <a:lnTo>
                    <a:pt x="9743" y="7056"/>
                  </a:lnTo>
                  <a:lnTo>
                    <a:pt x="9827" y="6972"/>
                  </a:lnTo>
                  <a:lnTo>
                    <a:pt x="9995" y="6972"/>
                  </a:lnTo>
                  <a:lnTo>
                    <a:pt x="10079" y="6888"/>
                  </a:lnTo>
                  <a:lnTo>
                    <a:pt x="10163" y="6804"/>
                  </a:lnTo>
                  <a:lnTo>
                    <a:pt x="10247" y="6804"/>
                  </a:lnTo>
                  <a:lnTo>
                    <a:pt x="10331" y="6720"/>
                  </a:lnTo>
                  <a:lnTo>
                    <a:pt x="10499" y="6636"/>
                  </a:lnTo>
                  <a:lnTo>
                    <a:pt x="10583" y="6636"/>
                  </a:lnTo>
                  <a:lnTo>
                    <a:pt x="10667" y="6552"/>
                  </a:lnTo>
                  <a:lnTo>
                    <a:pt x="10751" y="6552"/>
                  </a:lnTo>
                  <a:lnTo>
                    <a:pt x="10835" y="6468"/>
                  </a:lnTo>
                  <a:lnTo>
                    <a:pt x="11087" y="6468"/>
                  </a:lnTo>
                  <a:lnTo>
                    <a:pt x="11171" y="6384"/>
                  </a:lnTo>
                  <a:lnTo>
                    <a:pt x="11255" y="6384"/>
                  </a:lnTo>
                  <a:lnTo>
                    <a:pt x="11423" y="6300"/>
                  </a:lnTo>
                  <a:lnTo>
                    <a:pt x="11591" y="6300"/>
                  </a:lnTo>
                  <a:lnTo>
                    <a:pt x="11675" y="6216"/>
                  </a:lnTo>
                  <a:lnTo>
                    <a:pt x="11927" y="6216"/>
                  </a:lnTo>
                  <a:lnTo>
                    <a:pt x="12011" y="6132"/>
                  </a:lnTo>
                  <a:lnTo>
                    <a:pt x="12431" y="6132"/>
                  </a:lnTo>
                  <a:lnTo>
                    <a:pt x="12599" y="6048"/>
                  </a:lnTo>
                  <a:lnTo>
                    <a:pt x="13439" y="6048"/>
                  </a:lnTo>
                  <a:lnTo>
                    <a:pt x="13523" y="5964"/>
                  </a:lnTo>
                  <a:lnTo>
                    <a:pt x="14111" y="5964"/>
                  </a:lnTo>
                  <a:lnTo>
                    <a:pt x="14447" y="6048"/>
                  </a:lnTo>
                  <a:lnTo>
                    <a:pt x="16127" y="6048"/>
                  </a:lnTo>
                  <a:lnTo>
                    <a:pt x="16379" y="6132"/>
                  </a:lnTo>
                  <a:lnTo>
                    <a:pt x="16715" y="6132"/>
                  </a:lnTo>
                  <a:lnTo>
                    <a:pt x="16715" y="169"/>
                  </a:lnTo>
                  <a:lnTo>
                    <a:pt x="16463" y="169"/>
                  </a:lnTo>
                  <a:lnTo>
                    <a:pt x="16211" y="85"/>
                  </a:lnTo>
                  <a:lnTo>
                    <a:pt x="15959" y="85"/>
                  </a:lnTo>
                  <a:lnTo>
                    <a:pt x="15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7"/>
            <p:cNvSpPr/>
            <p:nvPr/>
          </p:nvSpPr>
          <p:spPr>
            <a:xfrm>
              <a:off x="-523825" y="2345575"/>
              <a:ext cx="157525" cy="638400"/>
            </a:xfrm>
            <a:custGeom>
              <a:rect b="b" l="l" r="r" t="t"/>
              <a:pathLst>
                <a:path extrusionOk="0" h="25536" w="6301">
                  <a:moveTo>
                    <a:pt x="1" y="1"/>
                  </a:moveTo>
                  <a:lnTo>
                    <a:pt x="1" y="25535"/>
                  </a:lnTo>
                  <a:lnTo>
                    <a:pt x="6300" y="25535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7"/>
            <p:cNvSpPr/>
            <p:nvPr/>
          </p:nvSpPr>
          <p:spPr>
            <a:xfrm>
              <a:off x="-523825" y="2089400"/>
              <a:ext cx="157525" cy="159625"/>
            </a:xfrm>
            <a:custGeom>
              <a:rect b="b" l="l" r="r" t="t"/>
              <a:pathLst>
                <a:path extrusionOk="0" h="6385" w="6301">
                  <a:moveTo>
                    <a:pt x="1" y="0"/>
                  </a:moveTo>
                  <a:lnTo>
                    <a:pt x="1" y="6384"/>
                  </a:lnTo>
                  <a:lnTo>
                    <a:pt x="6300" y="6384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02">
  <p:cSld name="CUSTOM_1">
    <p:bg>
      <p:bgPr>
        <a:solidFill>
          <a:schemeClr val="dk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8"/>
          <p:cNvSpPr txBox="1"/>
          <p:nvPr>
            <p:ph type="title"/>
          </p:nvPr>
        </p:nvSpPr>
        <p:spPr>
          <a:xfrm>
            <a:off x="228600" y="228600"/>
            <a:ext cx="8686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"/>
              <a:buNone/>
              <a:defRPr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p28"/>
          <p:cNvSpPr txBox="1"/>
          <p:nvPr>
            <p:ph idx="1" type="subTitle"/>
          </p:nvPr>
        </p:nvSpPr>
        <p:spPr>
          <a:xfrm>
            <a:off x="228600" y="2571750"/>
            <a:ext cx="8686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grpSp>
        <p:nvGrpSpPr>
          <p:cNvPr id="93" name="Google Shape;93;p28"/>
          <p:cNvGrpSpPr/>
          <p:nvPr/>
        </p:nvGrpSpPr>
        <p:grpSpPr>
          <a:xfrm>
            <a:off x="228600" y="3707442"/>
            <a:ext cx="4343400" cy="1207518"/>
            <a:chOff x="-2260400" y="1094075"/>
            <a:chExt cx="7143750" cy="1975975"/>
          </a:xfrm>
        </p:grpSpPr>
        <p:sp>
          <p:nvSpPr>
            <p:cNvPr id="94" name="Google Shape;94;p28"/>
            <p:cNvSpPr/>
            <p:nvPr/>
          </p:nvSpPr>
          <p:spPr>
            <a:xfrm>
              <a:off x="-2260400" y="1094075"/>
              <a:ext cx="839950" cy="886150"/>
            </a:xfrm>
            <a:custGeom>
              <a:rect b="b" l="l" r="r" t="t"/>
              <a:pathLst>
                <a:path extrusionOk="0" h="35446" w="33598">
                  <a:moveTo>
                    <a:pt x="16127" y="0"/>
                  </a:moveTo>
                  <a:lnTo>
                    <a:pt x="15875" y="84"/>
                  </a:lnTo>
                  <a:lnTo>
                    <a:pt x="15287" y="84"/>
                  </a:lnTo>
                  <a:lnTo>
                    <a:pt x="14951" y="168"/>
                  </a:lnTo>
                  <a:lnTo>
                    <a:pt x="14699" y="168"/>
                  </a:lnTo>
                  <a:lnTo>
                    <a:pt x="14447" y="252"/>
                  </a:lnTo>
                  <a:lnTo>
                    <a:pt x="14111" y="252"/>
                  </a:lnTo>
                  <a:lnTo>
                    <a:pt x="13859" y="336"/>
                  </a:lnTo>
                  <a:lnTo>
                    <a:pt x="13607" y="420"/>
                  </a:lnTo>
                  <a:lnTo>
                    <a:pt x="13355" y="420"/>
                  </a:lnTo>
                  <a:lnTo>
                    <a:pt x="13019" y="504"/>
                  </a:lnTo>
                  <a:lnTo>
                    <a:pt x="12767" y="588"/>
                  </a:lnTo>
                  <a:lnTo>
                    <a:pt x="12515" y="672"/>
                  </a:lnTo>
                  <a:lnTo>
                    <a:pt x="12263" y="756"/>
                  </a:lnTo>
                  <a:lnTo>
                    <a:pt x="12011" y="840"/>
                  </a:lnTo>
                  <a:lnTo>
                    <a:pt x="11759" y="924"/>
                  </a:lnTo>
                  <a:lnTo>
                    <a:pt x="11423" y="1008"/>
                  </a:lnTo>
                  <a:lnTo>
                    <a:pt x="11171" y="1092"/>
                  </a:lnTo>
                  <a:lnTo>
                    <a:pt x="10919" y="1176"/>
                  </a:lnTo>
                  <a:lnTo>
                    <a:pt x="10667" y="1260"/>
                  </a:lnTo>
                  <a:lnTo>
                    <a:pt x="10415" y="1344"/>
                  </a:lnTo>
                  <a:lnTo>
                    <a:pt x="10163" y="1512"/>
                  </a:lnTo>
                  <a:lnTo>
                    <a:pt x="9911" y="1596"/>
                  </a:lnTo>
                  <a:lnTo>
                    <a:pt x="9743" y="1680"/>
                  </a:lnTo>
                  <a:lnTo>
                    <a:pt x="9491" y="1848"/>
                  </a:lnTo>
                  <a:lnTo>
                    <a:pt x="9239" y="1932"/>
                  </a:lnTo>
                  <a:lnTo>
                    <a:pt x="8987" y="2100"/>
                  </a:lnTo>
                  <a:lnTo>
                    <a:pt x="8735" y="2184"/>
                  </a:lnTo>
                  <a:lnTo>
                    <a:pt x="8483" y="2352"/>
                  </a:lnTo>
                  <a:lnTo>
                    <a:pt x="8315" y="2520"/>
                  </a:lnTo>
                  <a:lnTo>
                    <a:pt x="8063" y="2604"/>
                  </a:lnTo>
                  <a:lnTo>
                    <a:pt x="7812" y="2772"/>
                  </a:lnTo>
                  <a:lnTo>
                    <a:pt x="7644" y="2940"/>
                  </a:lnTo>
                  <a:lnTo>
                    <a:pt x="7392" y="3024"/>
                  </a:lnTo>
                  <a:lnTo>
                    <a:pt x="7140" y="3192"/>
                  </a:lnTo>
                  <a:lnTo>
                    <a:pt x="6972" y="3360"/>
                  </a:lnTo>
                  <a:lnTo>
                    <a:pt x="6720" y="3528"/>
                  </a:lnTo>
                  <a:lnTo>
                    <a:pt x="6552" y="3696"/>
                  </a:lnTo>
                  <a:lnTo>
                    <a:pt x="6300" y="3864"/>
                  </a:lnTo>
                  <a:lnTo>
                    <a:pt x="6132" y="4032"/>
                  </a:lnTo>
                  <a:lnTo>
                    <a:pt x="5964" y="4200"/>
                  </a:lnTo>
                  <a:lnTo>
                    <a:pt x="5712" y="4368"/>
                  </a:lnTo>
                  <a:lnTo>
                    <a:pt x="5544" y="4536"/>
                  </a:lnTo>
                  <a:lnTo>
                    <a:pt x="5376" y="4788"/>
                  </a:lnTo>
                  <a:lnTo>
                    <a:pt x="5124" y="4956"/>
                  </a:lnTo>
                  <a:lnTo>
                    <a:pt x="4956" y="5124"/>
                  </a:lnTo>
                  <a:lnTo>
                    <a:pt x="4788" y="5292"/>
                  </a:lnTo>
                  <a:lnTo>
                    <a:pt x="4620" y="5544"/>
                  </a:lnTo>
                  <a:lnTo>
                    <a:pt x="4452" y="5712"/>
                  </a:lnTo>
                  <a:lnTo>
                    <a:pt x="4200" y="5964"/>
                  </a:lnTo>
                  <a:lnTo>
                    <a:pt x="4032" y="6132"/>
                  </a:lnTo>
                  <a:lnTo>
                    <a:pt x="3864" y="6300"/>
                  </a:lnTo>
                  <a:lnTo>
                    <a:pt x="3696" y="6552"/>
                  </a:lnTo>
                  <a:lnTo>
                    <a:pt x="3528" y="6720"/>
                  </a:lnTo>
                  <a:lnTo>
                    <a:pt x="3444" y="6972"/>
                  </a:lnTo>
                  <a:lnTo>
                    <a:pt x="3276" y="7224"/>
                  </a:lnTo>
                  <a:lnTo>
                    <a:pt x="3108" y="7392"/>
                  </a:lnTo>
                  <a:lnTo>
                    <a:pt x="2940" y="7644"/>
                  </a:lnTo>
                  <a:lnTo>
                    <a:pt x="2772" y="7896"/>
                  </a:lnTo>
                  <a:lnTo>
                    <a:pt x="2688" y="8063"/>
                  </a:lnTo>
                  <a:lnTo>
                    <a:pt x="2520" y="8315"/>
                  </a:lnTo>
                  <a:lnTo>
                    <a:pt x="2352" y="8567"/>
                  </a:lnTo>
                  <a:lnTo>
                    <a:pt x="2268" y="8819"/>
                  </a:lnTo>
                  <a:lnTo>
                    <a:pt x="2100" y="8987"/>
                  </a:lnTo>
                  <a:lnTo>
                    <a:pt x="2016" y="9239"/>
                  </a:lnTo>
                  <a:lnTo>
                    <a:pt x="1848" y="9491"/>
                  </a:lnTo>
                  <a:lnTo>
                    <a:pt x="1764" y="9743"/>
                  </a:lnTo>
                  <a:lnTo>
                    <a:pt x="1680" y="9995"/>
                  </a:lnTo>
                  <a:lnTo>
                    <a:pt x="1512" y="10247"/>
                  </a:lnTo>
                  <a:lnTo>
                    <a:pt x="1428" y="10499"/>
                  </a:lnTo>
                  <a:lnTo>
                    <a:pt x="1344" y="10751"/>
                  </a:lnTo>
                  <a:lnTo>
                    <a:pt x="1260" y="11003"/>
                  </a:lnTo>
                  <a:lnTo>
                    <a:pt x="1092" y="11255"/>
                  </a:lnTo>
                  <a:lnTo>
                    <a:pt x="1008" y="11507"/>
                  </a:lnTo>
                  <a:lnTo>
                    <a:pt x="924" y="11759"/>
                  </a:lnTo>
                  <a:lnTo>
                    <a:pt x="840" y="12095"/>
                  </a:lnTo>
                  <a:lnTo>
                    <a:pt x="756" y="12347"/>
                  </a:lnTo>
                  <a:lnTo>
                    <a:pt x="672" y="12599"/>
                  </a:lnTo>
                  <a:lnTo>
                    <a:pt x="588" y="12851"/>
                  </a:lnTo>
                  <a:lnTo>
                    <a:pt x="588" y="13103"/>
                  </a:lnTo>
                  <a:lnTo>
                    <a:pt x="504" y="13439"/>
                  </a:lnTo>
                  <a:lnTo>
                    <a:pt x="420" y="13691"/>
                  </a:lnTo>
                  <a:lnTo>
                    <a:pt x="336" y="13943"/>
                  </a:lnTo>
                  <a:lnTo>
                    <a:pt x="336" y="14279"/>
                  </a:lnTo>
                  <a:lnTo>
                    <a:pt x="252" y="14531"/>
                  </a:lnTo>
                  <a:lnTo>
                    <a:pt x="252" y="14783"/>
                  </a:lnTo>
                  <a:lnTo>
                    <a:pt x="168" y="15119"/>
                  </a:lnTo>
                  <a:lnTo>
                    <a:pt x="168" y="15371"/>
                  </a:lnTo>
                  <a:lnTo>
                    <a:pt x="84" y="15623"/>
                  </a:lnTo>
                  <a:lnTo>
                    <a:pt x="84" y="15959"/>
                  </a:lnTo>
                  <a:lnTo>
                    <a:pt x="84" y="16211"/>
                  </a:lnTo>
                  <a:lnTo>
                    <a:pt x="0" y="16547"/>
                  </a:lnTo>
                  <a:lnTo>
                    <a:pt x="0" y="16799"/>
                  </a:lnTo>
                  <a:lnTo>
                    <a:pt x="0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7975"/>
                  </a:lnTo>
                  <a:lnTo>
                    <a:pt x="0" y="18311"/>
                  </a:lnTo>
                  <a:lnTo>
                    <a:pt x="0" y="18563"/>
                  </a:lnTo>
                  <a:lnTo>
                    <a:pt x="0" y="18899"/>
                  </a:lnTo>
                  <a:lnTo>
                    <a:pt x="84" y="19151"/>
                  </a:lnTo>
                  <a:lnTo>
                    <a:pt x="84" y="19487"/>
                  </a:lnTo>
                  <a:lnTo>
                    <a:pt x="84" y="19739"/>
                  </a:lnTo>
                  <a:lnTo>
                    <a:pt x="84" y="20075"/>
                  </a:lnTo>
                  <a:lnTo>
                    <a:pt x="168" y="20327"/>
                  </a:lnTo>
                  <a:lnTo>
                    <a:pt x="168" y="20579"/>
                  </a:lnTo>
                  <a:lnTo>
                    <a:pt x="252" y="20915"/>
                  </a:lnTo>
                  <a:lnTo>
                    <a:pt x="252" y="21167"/>
                  </a:lnTo>
                  <a:lnTo>
                    <a:pt x="336" y="21503"/>
                  </a:lnTo>
                  <a:lnTo>
                    <a:pt x="336" y="21755"/>
                  </a:lnTo>
                  <a:lnTo>
                    <a:pt x="420" y="22007"/>
                  </a:lnTo>
                  <a:lnTo>
                    <a:pt x="504" y="22259"/>
                  </a:lnTo>
                  <a:lnTo>
                    <a:pt x="504" y="22595"/>
                  </a:lnTo>
                  <a:lnTo>
                    <a:pt x="588" y="22847"/>
                  </a:lnTo>
                  <a:lnTo>
                    <a:pt x="672" y="23099"/>
                  </a:lnTo>
                  <a:lnTo>
                    <a:pt x="756" y="23351"/>
                  </a:lnTo>
                  <a:lnTo>
                    <a:pt x="840" y="23603"/>
                  </a:lnTo>
                  <a:lnTo>
                    <a:pt x="924" y="23854"/>
                  </a:lnTo>
                  <a:lnTo>
                    <a:pt x="1008" y="24190"/>
                  </a:lnTo>
                  <a:lnTo>
                    <a:pt x="1092" y="24442"/>
                  </a:lnTo>
                  <a:lnTo>
                    <a:pt x="1176" y="24694"/>
                  </a:lnTo>
                  <a:lnTo>
                    <a:pt x="1260" y="24946"/>
                  </a:lnTo>
                  <a:lnTo>
                    <a:pt x="1344" y="25198"/>
                  </a:lnTo>
                  <a:lnTo>
                    <a:pt x="1428" y="25450"/>
                  </a:lnTo>
                  <a:lnTo>
                    <a:pt x="1512" y="25702"/>
                  </a:lnTo>
                  <a:lnTo>
                    <a:pt x="1680" y="25954"/>
                  </a:lnTo>
                  <a:lnTo>
                    <a:pt x="1764" y="26122"/>
                  </a:lnTo>
                  <a:lnTo>
                    <a:pt x="1848" y="26374"/>
                  </a:lnTo>
                  <a:lnTo>
                    <a:pt x="2016" y="26626"/>
                  </a:lnTo>
                  <a:lnTo>
                    <a:pt x="2100" y="26878"/>
                  </a:lnTo>
                  <a:lnTo>
                    <a:pt x="2268" y="27130"/>
                  </a:lnTo>
                  <a:lnTo>
                    <a:pt x="2352" y="27298"/>
                  </a:lnTo>
                  <a:lnTo>
                    <a:pt x="2520" y="27550"/>
                  </a:lnTo>
                  <a:lnTo>
                    <a:pt x="2604" y="27802"/>
                  </a:lnTo>
                  <a:lnTo>
                    <a:pt x="2772" y="28054"/>
                  </a:lnTo>
                  <a:lnTo>
                    <a:pt x="2940" y="28222"/>
                  </a:lnTo>
                  <a:lnTo>
                    <a:pt x="3024" y="28474"/>
                  </a:lnTo>
                  <a:lnTo>
                    <a:pt x="3192" y="28642"/>
                  </a:lnTo>
                  <a:lnTo>
                    <a:pt x="3360" y="28894"/>
                  </a:lnTo>
                  <a:lnTo>
                    <a:pt x="3528" y="29062"/>
                  </a:lnTo>
                  <a:lnTo>
                    <a:pt x="3696" y="29314"/>
                  </a:lnTo>
                  <a:lnTo>
                    <a:pt x="3780" y="29482"/>
                  </a:lnTo>
                  <a:lnTo>
                    <a:pt x="3948" y="29734"/>
                  </a:lnTo>
                  <a:lnTo>
                    <a:pt x="4116" y="29902"/>
                  </a:lnTo>
                  <a:lnTo>
                    <a:pt x="4284" y="30070"/>
                  </a:lnTo>
                  <a:lnTo>
                    <a:pt x="4452" y="30322"/>
                  </a:lnTo>
                  <a:lnTo>
                    <a:pt x="4704" y="30490"/>
                  </a:lnTo>
                  <a:lnTo>
                    <a:pt x="4872" y="30658"/>
                  </a:lnTo>
                  <a:lnTo>
                    <a:pt x="5040" y="30826"/>
                  </a:lnTo>
                  <a:lnTo>
                    <a:pt x="5208" y="30994"/>
                  </a:lnTo>
                  <a:lnTo>
                    <a:pt x="5376" y="31246"/>
                  </a:lnTo>
                  <a:lnTo>
                    <a:pt x="5628" y="31414"/>
                  </a:lnTo>
                  <a:lnTo>
                    <a:pt x="5796" y="31582"/>
                  </a:lnTo>
                  <a:lnTo>
                    <a:pt x="5964" y="31750"/>
                  </a:lnTo>
                  <a:lnTo>
                    <a:pt x="6216" y="31918"/>
                  </a:lnTo>
                  <a:lnTo>
                    <a:pt x="6384" y="32086"/>
                  </a:lnTo>
                  <a:lnTo>
                    <a:pt x="6636" y="32170"/>
                  </a:lnTo>
                  <a:lnTo>
                    <a:pt x="6804" y="32338"/>
                  </a:lnTo>
                  <a:lnTo>
                    <a:pt x="7056" y="32506"/>
                  </a:lnTo>
                  <a:lnTo>
                    <a:pt x="7224" y="32674"/>
                  </a:lnTo>
                  <a:lnTo>
                    <a:pt x="7476" y="32842"/>
                  </a:lnTo>
                  <a:lnTo>
                    <a:pt x="7728" y="32926"/>
                  </a:lnTo>
                  <a:lnTo>
                    <a:pt x="7896" y="33094"/>
                  </a:lnTo>
                  <a:lnTo>
                    <a:pt x="8147" y="33178"/>
                  </a:lnTo>
                  <a:lnTo>
                    <a:pt x="8399" y="33346"/>
                  </a:lnTo>
                  <a:lnTo>
                    <a:pt x="8567" y="33514"/>
                  </a:lnTo>
                  <a:lnTo>
                    <a:pt x="8819" y="33598"/>
                  </a:lnTo>
                  <a:lnTo>
                    <a:pt x="9071" y="33682"/>
                  </a:lnTo>
                  <a:lnTo>
                    <a:pt x="9323" y="33850"/>
                  </a:lnTo>
                  <a:lnTo>
                    <a:pt x="9575" y="33934"/>
                  </a:lnTo>
                  <a:lnTo>
                    <a:pt x="9827" y="34018"/>
                  </a:lnTo>
                  <a:lnTo>
                    <a:pt x="10079" y="34186"/>
                  </a:lnTo>
                  <a:lnTo>
                    <a:pt x="10331" y="34270"/>
                  </a:lnTo>
                  <a:lnTo>
                    <a:pt x="10583" y="34354"/>
                  </a:lnTo>
                  <a:lnTo>
                    <a:pt x="10835" y="34438"/>
                  </a:lnTo>
                  <a:lnTo>
                    <a:pt x="11087" y="34522"/>
                  </a:lnTo>
                  <a:lnTo>
                    <a:pt x="11423" y="34606"/>
                  </a:lnTo>
                  <a:lnTo>
                    <a:pt x="11675" y="34690"/>
                  </a:lnTo>
                  <a:lnTo>
                    <a:pt x="11927" y="34774"/>
                  </a:lnTo>
                  <a:lnTo>
                    <a:pt x="12179" y="34858"/>
                  </a:lnTo>
                  <a:lnTo>
                    <a:pt x="12515" y="34942"/>
                  </a:lnTo>
                  <a:lnTo>
                    <a:pt x="12767" y="35026"/>
                  </a:lnTo>
                  <a:lnTo>
                    <a:pt x="13019" y="35026"/>
                  </a:lnTo>
                  <a:lnTo>
                    <a:pt x="13355" y="35110"/>
                  </a:lnTo>
                  <a:lnTo>
                    <a:pt x="13607" y="35194"/>
                  </a:lnTo>
                  <a:lnTo>
                    <a:pt x="13943" y="35194"/>
                  </a:lnTo>
                  <a:lnTo>
                    <a:pt x="14195" y="35278"/>
                  </a:lnTo>
                  <a:lnTo>
                    <a:pt x="14783" y="35278"/>
                  </a:lnTo>
                  <a:lnTo>
                    <a:pt x="15119" y="35362"/>
                  </a:lnTo>
                  <a:lnTo>
                    <a:pt x="15707" y="35362"/>
                  </a:lnTo>
                  <a:lnTo>
                    <a:pt x="16043" y="35446"/>
                  </a:lnTo>
                  <a:lnTo>
                    <a:pt x="17891" y="35446"/>
                  </a:lnTo>
                  <a:lnTo>
                    <a:pt x="18227" y="35362"/>
                  </a:lnTo>
                  <a:lnTo>
                    <a:pt x="19151" y="35362"/>
                  </a:lnTo>
                  <a:lnTo>
                    <a:pt x="19403" y="35278"/>
                  </a:lnTo>
                  <a:lnTo>
                    <a:pt x="19739" y="35278"/>
                  </a:lnTo>
                  <a:lnTo>
                    <a:pt x="19991" y="35194"/>
                  </a:lnTo>
                  <a:lnTo>
                    <a:pt x="20327" y="35194"/>
                  </a:lnTo>
                  <a:lnTo>
                    <a:pt x="20579" y="35110"/>
                  </a:lnTo>
                  <a:lnTo>
                    <a:pt x="20915" y="35110"/>
                  </a:lnTo>
                  <a:lnTo>
                    <a:pt x="21167" y="35026"/>
                  </a:lnTo>
                  <a:lnTo>
                    <a:pt x="21503" y="34942"/>
                  </a:lnTo>
                  <a:lnTo>
                    <a:pt x="21755" y="34942"/>
                  </a:lnTo>
                  <a:lnTo>
                    <a:pt x="22007" y="34858"/>
                  </a:lnTo>
                  <a:lnTo>
                    <a:pt x="22259" y="34774"/>
                  </a:lnTo>
                  <a:lnTo>
                    <a:pt x="22595" y="34690"/>
                  </a:lnTo>
                  <a:lnTo>
                    <a:pt x="22847" y="34606"/>
                  </a:lnTo>
                  <a:lnTo>
                    <a:pt x="23099" y="34522"/>
                  </a:lnTo>
                  <a:lnTo>
                    <a:pt x="23351" y="34438"/>
                  </a:lnTo>
                  <a:lnTo>
                    <a:pt x="23603" y="34354"/>
                  </a:lnTo>
                  <a:lnTo>
                    <a:pt x="23854" y="34270"/>
                  </a:lnTo>
                  <a:lnTo>
                    <a:pt x="24106" y="34186"/>
                  </a:lnTo>
                  <a:lnTo>
                    <a:pt x="24358" y="34102"/>
                  </a:lnTo>
                  <a:lnTo>
                    <a:pt x="24610" y="34018"/>
                  </a:lnTo>
                  <a:lnTo>
                    <a:pt x="24862" y="33850"/>
                  </a:lnTo>
                  <a:lnTo>
                    <a:pt x="25114" y="33766"/>
                  </a:lnTo>
                  <a:lnTo>
                    <a:pt x="25366" y="33682"/>
                  </a:lnTo>
                  <a:lnTo>
                    <a:pt x="25534" y="33514"/>
                  </a:lnTo>
                  <a:lnTo>
                    <a:pt x="25786" y="33430"/>
                  </a:lnTo>
                  <a:lnTo>
                    <a:pt x="26038" y="33262"/>
                  </a:lnTo>
                  <a:lnTo>
                    <a:pt x="26290" y="33178"/>
                  </a:lnTo>
                  <a:lnTo>
                    <a:pt x="26458" y="33010"/>
                  </a:lnTo>
                  <a:lnTo>
                    <a:pt x="26710" y="32926"/>
                  </a:lnTo>
                  <a:lnTo>
                    <a:pt x="26962" y="32758"/>
                  </a:lnTo>
                  <a:lnTo>
                    <a:pt x="27130" y="32590"/>
                  </a:lnTo>
                  <a:lnTo>
                    <a:pt x="27382" y="32506"/>
                  </a:lnTo>
                  <a:lnTo>
                    <a:pt x="27550" y="32338"/>
                  </a:lnTo>
                  <a:lnTo>
                    <a:pt x="27718" y="32170"/>
                  </a:lnTo>
                  <a:lnTo>
                    <a:pt x="27970" y="32002"/>
                  </a:lnTo>
                  <a:lnTo>
                    <a:pt x="28138" y="31834"/>
                  </a:lnTo>
                  <a:lnTo>
                    <a:pt x="28390" y="31666"/>
                  </a:lnTo>
                  <a:lnTo>
                    <a:pt x="28558" y="31498"/>
                  </a:lnTo>
                  <a:lnTo>
                    <a:pt x="28726" y="31330"/>
                  </a:lnTo>
                  <a:lnTo>
                    <a:pt x="28894" y="31162"/>
                  </a:lnTo>
                  <a:lnTo>
                    <a:pt x="29062" y="30994"/>
                  </a:lnTo>
                  <a:lnTo>
                    <a:pt x="29314" y="30826"/>
                  </a:lnTo>
                  <a:lnTo>
                    <a:pt x="29482" y="30658"/>
                  </a:lnTo>
                  <a:lnTo>
                    <a:pt x="29650" y="30490"/>
                  </a:lnTo>
                  <a:lnTo>
                    <a:pt x="29818" y="30238"/>
                  </a:lnTo>
                  <a:lnTo>
                    <a:pt x="29986" y="30070"/>
                  </a:lnTo>
                  <a:lnTo>
                    <a:pt x="30154" y="29902"/>
                  </a:lnTo>
                  <a:lnTo>
                    <a:pt x="30238" y="29650"/>
                  </a:lnTo>
                  <a:lnTo>
                    <a:pt x="30406" y="29482"/>
                  </a:lnTo>
                  <a:lnTo>
                    <a:pt x="30574" y="29314"/>
                  </a:lnTo>
                  <a:lnTo>
                    <a:pt x="30742" y="29062"/>
                  </a:lnTo>
                  <a:lnTo>
                    <a:pt x="30910" y="28894"/>
                  </a:lnTo>
                  <a:lnTo>
                    <a:pt x="30994" y="28642"/>
                  </a:lnTo>
                  <a:lnTo>
                    <a:pt x="31162" y="28390"/>
                  </a:lnTo>
                  <a:lnTo>
                    <a:pt x="31246" y="28222"/>
                  </a:lnTo>
                  <a:lnTo>
                    <a:pt x="31414" y="27970"/>
                  </a:lnTo>
                  <a:lnTo>
                    <a:pt x="31582" y="27718"/>
                  </a:lnTo>
                  <a:lnTo>
                    <a:pt x="31666" y="27550"/>
                  </a:lnTo>
                  <a:lnTo>
                    <a:pt x="31750" y="27298"/>
                  </a:lnTo>
                  <a:lnTo>
                    <a:pt x="31918" y="27046"/>
                  </a:lnTo>
                  <a:lnTo>
                    <a:pt x="32002" y="26794"/>
                  </a:lnTo>
                  <a:lnTo>
                    <a:pt x="32086" y="26542"/>
                  </a:lnTo>
                  <a:lnTo>
                    <a:pt x="32254" y="26290"/>
                  </a:lnTo>
                  <a:lnTo>
                    <a:pt x="32338" y="26038"/>
                  </a:lnTo>
                  <a:lnTo>
                    <a:pt x="32422" y="25786"/>
                  </a:lnTo>
                  <a:lnTo>
                    <a:pt x="32506" y="25534"/>
                  </a:lnTo>
                  <a:lnTo>
                    <a:pt x="32590" y="25282"/>
                  </a:lnTo>
                  <a:lnTo>
                    <a:pt x="32674" y="25030"/>
                  </a:lnTo>
                  <a:lnTo>
                    <a:pt x="32758" y="24778"/>
                  </a:lnTo>
                  <a:lnTo>
                    <a:pt x="32842" y="24526"/>
                  </a:lnTo>
                  <a:lnTo>
                    <a:pt x="32926" y="24274"/>
                  </a:lnTo>
                  <a:lnTo>
                    <a:pt x="33010" y="24022"/>
                  </a:lnTo>
                  <a:lnTo>
                    <a:pt x="33094" y="23687"/>
                  </a:lnTo>
                  <a:lnTo>
                    <a:pt x="33178" y="23435"/>
                  </a:lnTo>
                  <a:lnTo>
                    <a:pt x="33178" y="23183"/>
                  </a:lnTo>
                  <a:lnTo>
                    <a:pt x="33262" y="22847"/>
                  </a:lnTo>
                  <a:lnTo>
                    <a:pt x="33346" y="22595"/>
                  </a:lnTo>
                  <a:lnTo>
                    <a:pt x="33346" y="22259"/>
                  </a:lnTo>
                  <a:lnTo>
                    <a:pt x="33430" y="22007"/>
                  </a:lnTo>
                  <a:lnTo>
                    <a:pt x="33430" y="21755"/>
                  </a:lnTo>
                  <a:lnTo>
                    <a:pt x="33514" y="21419"/>
                  </a:lnTo>
                  <a:lnTo>
                    <a:pt x="33514" y="21083"/>
                  </a:lnTo>
                  <a:lnTo>
                    <a:pt x="33514" y="20831"/>
                  </a:lnTo>
                  <a:lnTo>
                    <a:pt x="33598" y="20495"/>
                  </a:lnTo>
                  <a:lnTo>
                    <a:pt x="33598" y="20243"/>
                  </a:lnTo>
                  <a:lnTo>
                    <a:pt x="33598" y="19907"/>
                  </a:lnTo>
                  <a:lnTo>
                    <a:pt x="33598" y="19571"/>
                  </a:lnTo>
                  <a:lnTo>
                    <a:pt x="33598" y="19235"/>
                  </a:lnTo>
                  <a:lnTo>
                    <a:pt x="33598" y="18983"/>
                  </a:lnTo>
                  <a:lnTo>
                    <a:pt x="33598" y="18647"/>
                  </a:lnTo>
                  <a:lnTo>
                    <a:pt x="33598" y="18311"/>
                  </a:lnTo>
                  <a:lnTo>
                    <a:pt x="33598" y="17975"/>
                  </a:lnTo>
                  <a:lnTo>
                    <a:pt x="33598" y="17639"/>
                  </a:lnTo>
                  <a:lnTo>
                    <a:pt x="17471" y="17639"/>
                  </a:lnTo>
                  <a:lnTo>
                    <a:pt x="17471" y="22763"/>
                  </a:lnTo>
                  <a:lnTo>
                    <a:pt x="27046" y="22763"/>
                  </a:lnTo>
                  <a:lnTo>
                    <a:pt x="27046" y="22847"/>
                  </a:lnTo>
                  <a:lnTo>
                    <a:pt x="27046" y="23015"/>
                  </a:lnTo>
                  <a:lnTo>
                    <a:pt x="27046" y="23183"/>
                  </a:lnTo>
                  <a:lnTo>
                    <a:pt x="26962" y="23267"/>
                  </a:lnTo>
                  <a:lnTo>
                    <a:pt x="26962" y="23435"/>
                  </a:lnTo>
                  <a:lnTo>
                    <a:pt x="26962" y="23519"/>
                  </a:lnTo>
                  <a:lnTo>
                    <a:pt x="26962" y="23687"/>
                  </a:lnTo>
                  <a:lnTo>
                    <a:pt x="26878" y="23771"/>
                  </a:lnTo>
                  <a:lnTo>
                    <a:pt x="26878" y="23938"/>
                  </a:lnTo>
                  <a:lnTo>
                    <a:pt x="26794" y="24022"/>
                  </a:lnTo>
                  <a:lnTo>
                    <a:pt x="26794" y="24190"/>
                  </a:lnTo>
                  <a:lnTo>
                    <a:pt x="26794" y="24274"/>
                  </a:lnTo>
                  <a:lnTo>
                    <a:pt x="26710" y="24442"/>
                  </a:lnTo>
                  <a:lnTo>
                    <a:pt x="26710" y="24526"/>
                  </a:lnTo>
                  <a:lnTo>
                    <a:pt x="26626" y="24694"/>
                  </a:lnTo>
                  <a:lnTo>
                    <a:pt x="26626" y="24778"/>
                  </a:lnTo>
                  <a:lnTo>
                    <a:pt x="26542" y="24862"/>
                  </a:lnTo>
                  <a:lnTo>
                    <a:pt x="26542" y="25030"/>
                  </a:lnTo>
                  <a:lnTo>
                    <a:pt x="26458" y="25114"/>
                  </a:lnTo>
                  <a:lnTo>
                    <a:pt x="26374" y="25198"/>
                  </a:lnTo>
                  <a:lnTo>
                    <a:pt x="26374" y="25366"/>
                  </a:lnTo>
                  <a:lnTo>
                    <a:pt x="26290" y="25450"/>
                  </a:lnTo>
                  <a:lnTo>
                    <a:pt x="26206" y="25534"/>
                  </a:lnTo>
                  <a:lnTo>
                    <a:pt x="26206" y="25702"/>
                  </a:lnTo>
                  <a:lnTo>
                    <a:pt x="26122" y="25786"/>
                  </a:lnTo>
                  <a:lnTo>
                    <a:pt x="26038" y="25870"/>
                  </a:lnTo>
                  <a:lnTo>
                    <a:pt x="25954" y="25954"/>
                  </a:lnTo>
                  <a:lnTo>
                    <a:pt x="25954" y="26122"/>
                  </a:lnTo>
                  <a:lnTo>
                    <a:pt x="25870" y="26206"/>
                  </a:lnTo>
                  <a:lnTo>
                    <a:pt x="25786" y="26290"/>
                  </a:lnTo>
                  <a:lnTo>
                    <a:pt x="25702" y="26374"/>
                  </a:lnTo>
                  <a:lnTo>
                    <a:pt x="25618" y="26458"/>
                  </a:lnTo>
                  <a:lnTo>
                    <a:pt x="25534" y="26542"/>
                  </a:lnTo>
                  <a:lnTo>
                    <a:pt x="25450" y="26710"/>
                  </a:lnTo>
                  <a:lnTo>
                    <a:pt x="25366" y="26794"/>
                  </a:lnTo>
                  <a:lnTo>
                    <a:pt x="25282" y="26878"/>
                  </a:lnTo>
                  <a:lnTo>
                    <a:pt x="25198" y="26962"/>
                  </a:lnTo>
                  <a:lnTo>
                    <a:pt x="25114" y="27046"/>
                  </a:lnTo>
                  <a:lnTo>
                    <a:pt x="25030" y="27130"/>
                  </a:lnTo>
                  <a:lnTo>
                    <a:pt x="24946" y="27214"/>
                  </a:lnTo>
                  <a:lnTo>
                    <a:pt x="24862" y="27298"/>
                  </a:lnTo>
                  <a:lnTo>
                    <a:pt x="24778" y="27382"/>
                  </a:lnTo>
                  <a:lnTo>
                    <a:pt x="24694" y="27466"/>
                  </a:lnTo>
                  <a:lnTo>
                    <a:pt x="24610" y="27550"/>
                  </a:lnTo>
                  <a:lnTo>
                    <a:pt x="24526" y="27634"/>
                  </a:lnTo>
                  <a:lnTo>
                    <a:pt x="24442" y="27718"/>
                  </a:lnTo>
                  <a:lnTo>
                    <a:pt x="24358" y="27802"/>
                  </a:lnTo>
                  <a:lnTo>
                    <a:pt x="24190" y="27886"/>
                  </a:lnTo>
                  <a:lnTo>
                    <a:pt x="24106" y="27970"/>
                  </a:lnTo>
                  <a:lnTo>
                    <a:pt x="24022" y="27970"/>
                  </a:lnTo>
                  <a:lnTo>
                    <a:pt x="23938" y="28054"/>
                  </a:lnTo>
                  <a:lnTo>
                    <a:pt x="23854" y="28138"/>
                  </a:lnTo>
                  <a:lnTo>
                    <a:pt x="23687" y="28222"/>
                  </a:lnTo>
                  <a:lnTo>
                    <a:pt x="23603" y="28306"/>
                  </a:lnTo>
                  <a:lnTo>
                    <a:pt x="23519" y="28390"/>
                  </a:lnTo>
                  <a:lnTo>
                    <a:pt x="23351" y="28390"/>
                  </a:lnTo>
                  <a:lnTo>
                    <a:pt x="23267" y="28474"/>
                  </a:lnTo>
                  <a:lnTo>
                    <a:pt x="23183" y="28558"/>
                  </a:lnTo>
                  <a:lnTo>
                    <a:pt x="23015" y="28642"/>
                  </a:lnTo>
                  <a:lnTo>
                    <a:pt x="22931" y="28642"/>
                  </a:lnTo>
                  <a:lnTo>
                    <a:pt x="22847" y="28726"/>
                  </a:lnTo>
                  <a:lnTo>
                    <a:pt x="22679" y="28810"/>
                  </a:lnTo>
                  <a:lnTo>
                    <a:pt x="22595" y="28810"/>
                  </a:lnTo>
                  <a:lnTo>
                    <a:pt x="22427" y="28894"/>
                  </a:lnTo>
                  <a:lnTo>
                    <a:pt x="22343" y="28978"/>
                  </a:lnTo>
                  <a:lnTo>
                    <a:pt x="22175" y="28978"/>
                  </a:lnTo>
                  <a:lnTo>
                    <a:pt x="22091" y="29062"/>
                  </a:lnTo>
                  <a:lnTo>
                    <a:pt x="21923" y="29062"/>
                  </a:lnTo>
                  <a:lnTo>
                    <a:pt x="21839" y="29146"/>
                  </a:lnTo>
                  <a:lnTo>
                    <a:pt x="21671" y="29146"/>
                  </a:lnTo>
                  <a:lnTo>
                    <a:pt x="21587" y="29230"/>
                  </a:lnTo>
                  <a:lnTo>
                    <a:pt x="21419" y="29230"/>
                  </a:lnTo>
                  <a:lnTo>
                    <a:pt x="21335" y="29314"/>
                  </a:lnTo>
                  <a:lnTo>
                    <a:pt x="21167" y="29314"/>
                  </a:lnTo>
                  <a:lnTo>
                    <a:pt x="20999" y="29398"/>
                  </a:lnTo>
                  <a:lnTo>
                    <a:pt x="20915" y="29398"/>
                  </a:lnTo>
                  <a:lnTo>
                    <a:pt x="20747" y="29482"/>
                  </a:lnTo>
                  <a:lnTo>
                    <a:pt x="20579" y="29482"/>
                  </a:lnTo>
                  <a:lnTo>
                    <a:pt x="20495" y="29566"/>
                  </a:lnTo>
                  <a:lnTo>
                    <a:pt x="20159" y="29566"/>
                  </a:lnTo>
                  <a:lnTo>
                    <a:pt x="20075" y="29650"/>
                  </a:lnTo>
                  <a:lnTo>
                    <a:pt x="19655" y="29650"/>
                  </a:lnTo>
                  <a:lnTo>
                    <a:pt x="19487" y="29734"/>
                  </a:lnTo>
                  <a:lnTo>
                    <a:pt x="18983" y="29734"/>
                  </a:lnTo>
                  <a:lnTo>
                    <a:pt x="18899" y="29818"/>
                  </a:lnTo>
                  <a:lnTo>
                    <a:pt x="17471" y="29818"/>
                  </a:lnTo>
                  <a:lnTo>
                    <a:pt x="17303" y="29902"/>
                  </a:lnTo>
                  <a:lnTo>
                    <a:pt x="17135" y="29818"/>
                  </a:lnTo>
                  <a:lnTo>
                    <a:pt x="15959" y="29818"/>
                  </a:lnTo>
                  <a:lnTo>
                    <a:pt x="15707" y="29734"/>
                  </a:lnTo>
                  <a:lnTo>
                    <a:pt x="15371" y="29734"/>
                  </a:lnTo>
                  <a:lnTo>
                    <a:pt x="15203" y="29650"/>
                  </a:lnTo>
                  <a:lnTo>
                    <a:pt x="14951" y="29650"/>
                  </a:lnTo>
                  <a:lnTo>
                    <a:pt x="14783" y="29566"/>
                  </a:lnTo>
                  <a:lnTo>
                    <a:pt x="14615" y="29566"/>
                  </a:lnTo>
                  <a:lnTo>
                    <a:pt x="14447" y="29482"/>
                  </a:lnTo>
                  <a:lnTo>
                    <a:pt x="14279" y="29482"/>
                  </a:lnTo>
                  <a:lnTo>
                    <a:pt x="14111" y="29398"/>
                  </a:lnTo>
                  <a:lnTo>
                    <a:pt x="13943" y="29314"/>
                  </a:lnTo>
                  <a:lnTo>
                    <a:pt x="13775" y="29314"/>
                  </a:lnTo>
                  <a:lnTo>
                    <a:pt x="13607" y="29230"/>
                  </a:lnTo>
                  <a:lnTo>
                    <a:pt x="13439" y="29146"/>
                  </a:lnTo>
                  <a:lnTo>
                    <a:pt x="13271" y="29146"/>
                  </a:lnTo>
                  <a:lnTo>
                    <a:pt x="13103" y="29062"/>
                  </a:lnTo>
                  <a:lnTo>
                    <a:pt x="12935" y="28978"/>
                  </a:lnTo>
                  <a:lnTo>
                    <a:pt x="12767" y="28894"/>
                  </a:lnTo>
                  <a:lnTo>
                    <a:pt x="12599" y="28810"/>
                  </a:lnTo>
                  <a:lnTo>
                    <a:pt x="12431" y="28726"/>
                  </a:lnTo>
                  <a:lnTo>
                    <a:pt x="12263" y="28642"/>
                  </a:lnTo>
                  <a:lnTo>
                    <a:pt x="12095" y="28558"/>
                  </a:lnTo>
                  <a:lnTo>
                    <a:pt x="12011" y="28474"/>
                  </a:lnTo>
                  <a:lnTo>
                    <a:pt x="11843" y="28390"/>
                  </a:lnTo>
                  <a:lnTo>
                    <a:pt x="11675" y="28306"/>
                  </a:lnTo>
                  <a:lnTo>
                    <a:pt x="11507" y="28222"/>
                  </a:lnTo>
                  <a:lnTo>
                    <a:pt x="11423" y="28138"/>
                  </a:lnTo>
                  <a:lnTo>
                    <a:pt x="11255" y="28054"/>
                  </a:lnTo>
                  <a:lnTo>
                    <a:pt x="11087" y="27970"/>
                  </a:lnTo>
                  <a:lnTo>
                    <a:pt x="10919" y="27802"/>
                  </a:lnTo>
                  <a:lnTo>
                    <a:pt x="10835" y="27718"/>
                  </a:lnTo>
                  <a:lnTo>
                    <a:pt x="10667" y="27634"/>
                  </a:lnTo>
                  <a:lnTo>
                    <a:pt x="10583" y="27466"/>
                  </a:lnTo>
                  <a:lnTo>
                    <a:pt x="10415" y="27382"/>
                  </a:lnTo>
                  <a:lnTo>
                    <a:pt x="10331" y="27298"/>
                  </a:lnTo>
                  <a:lnTo>
                    <a:pt x="10163" y="27130"/>
                  </a:lnTo>
                  <a:lnTo>
                    <a:pt x="10079" y="27046"/>
                  </a:lnTo>
                  <a:lnTo>
                    <a:pt x="9911" y="26962"/>
                  </a:lnTo>
                  <a:lnTo>
                    <a:pt x="9827" y="26794"/>
                  </a:lnTo>
                  <a:lnTo>
                    <a:pt x="9659" y="26710"/>
                  </a:lnTo>
                  <a:lnTo>
                    <a:pt x="9575" y="26542"/>
                  </a:lnTo>
                  <a:lnTo>
                    <a:pt x="9407" y="26458"/>
                  </a:lnTo>
                  <a:lnTo>
                    <a:pt x="9323" y="26290"/>
                  </a:lnTo>
                  <a:lnTo>
                    <a:pt x="9239" y="26122"/>
                  </a:lnTo>
                  <a:lnTo>
                    <a:pt x="9071" y="26038"/>
                  </a:lnTo>
                  <a:lnTo>
                    <a:pt x="8987" y="25870"/>
                  </a:lnTo>
                  <a:lnTo>
                    <a:pt x="8903" y="25786"/>
                  </a:lnTo>
                  <a:lnTo>
                    <a:pt x="8819" y="25618"/>
                  </a:lnTo>
                  <a:lnTo>
                    <a:pt x="8651" y="25450"/>
                  </a:lnTo>
                  <a:lnTo>
                    <a:pt x="8567" y="25282"/>
                  </a:lnTo>
                  <a:lnTo>
                    <a:pt x="8483" y="25198"/>
                  </a:lnTo>
                  <a:lnTo>
                    <a:pt x="8399" y="25030"/>
                  </a:lnTo>
                  <a:lnTo>
                    <a:pt x="8315" y="24862"/>
                  </a:lnTo>
                  <a:lnTo>
                    <a:pt x="8231" y="24694"/>
                  </a:lnTo>
                  <a:lnTo>
                    <a:pt x="8147" y="24610"/>
                  </a:lnTo>
                  <a:lnTo>
                    <a:pt x="8063" y="24442"/>
                  </a:lnTo>
                  <a:lnTo>
                    <a:pt x="7979" y="24274"/>
                  </a:lnTo>
                  <a:lnTo>
                    <a:pt x="7896" y="24106"/>
                  </a:lnTo>
                  <a:lnTo>
                    <a:pt x="7812" y="23938"/>
                  </a:lnTo>
                  <a:lnTo>
                    <a:pt x="7728" y="23771"/>
                  </a:lnTo>
                  <a:lnTo>
                    <a:pt x="7644" y="23603"/>
                  </a:lnTo>
                  <a:lnTo>
                    <a:pt x="7560" y="23435"/>
                  </a:lnTo>
                  <a:lnTo>
                    <a:pt x="7476" y="23267"/>
                  </a:lnTo>
                  <a:lnTo>
                    <a:pt x="7392" y="23099"/>
                  </a:lnTo>
                  <a:lnTo>
                    <a:pt x="7392" y="22931"/>
                  </a:lnTo>
                  <a:lnTo>
                    <a:pt x="7308" y="22763"/>
                  </a:lnTo>
                  <a:lnTo>
                    <a:pt x="7224" y="22595"/>
                  </a:lnTo>
                  <a:lnTo>
                    <a:pt x="7140" y="22427"/>
                  </a:lnTo>
                  <a:lnTo>
                    <a:pt x="7140" y="22259"/>
                  </a:lnTo>
                  <a:lnTo>
                    <a:pt x="7056" y="22091"/>
                  </a:lnTo>
                  <a:lnTo>
                    <a:pt x="6972" y="21923"/>
                  </a:lnTo>
                  <a:lnTo>
                    <a:pt x="6972" y="21755"/>
                  </a:lnTo>
                  <a:lnTo>
                    <a:pt x="6888" y="21503"/>
                  </a:lnTo>
                  <a:lnTo>
                    <a:pt x="6888" y="21335"/>
                  </a:lnTo>
                  <a:lnTo>
                    <a:pt x="6804" y="21167"/>
                  </a:lnTo>
                  <a:lnTo>
                    <a:pt x="6804" y="20999"/>
                  </a:lnTo>
                  <a:lnTo>
                    <a:pt x="6720" y="20831"/>
                  </a:lnTo>
                  <a:lnTo>
                    <a:pt x="6720" y="20663"/>
                  </a:lnTo>
                  <a:lnTo>
                    <a:pt x="6636" y="20411"/>
                  </a:lnTo>
                  <a:lnTo>
                    <a:pt x="6636" y="20243"/>
                  </a:lnTo>
                  <a:lnTo>
                    <a:pt x="6636" y="20075"/>
                  </a:lnTo>
                  <a:lnTo>
                    <a:pt x="6552" y="19907"/>
                  </a:lnTo>
                  <a:lnTo>
                    <a:pt x="6552" y="19655"/>
                  </a:lnTo>
                  <a:lnTo>
                    <a:pt x="6552" y="19487"/>
                  </a:lnTo>
                  <a:lnTo>
                    <a:pt x="6552" y="19319"/>
                  </a:lnTo>
                  <a:lnTo>
                    <a:pt x="6468" y="19067"/>
                  </a:lnTo>
                  <a:lnTo>
                    <a:pt x="6468" y="18899"/>
                  </a:lnTo>
                  <a:lnTo>
                    <a:pt x="6468" y="18731"/>
                  </a:lnTo>
                  <a:lnTo>
                    <a:pt x="6468" y="18479"/>
                  </a:lnTo>
                  <a:lnTo>
                    <a:pt x="6468" y="18311"/>
                  </a:lnTo>
                  <a:lnTo>
                    <a:pt x="6468" y="18143"/>
                  </a:lnTo>
                  <a:lnTo>
                    <a:pt x="6468" y="17891"/>
                  </a:lnTo>
                  <a:lnTo>
                    <a:pt x="6468" y="17723"/>
                  </a:lnTo>
                  <a:lnTo>
                    <a:pt x="6468" y="17555"/>
                  </a:lnTo>
                  <a:lnTo>
                    <a:pt x="6468" y="17303"/>
                  </a:lnTo>
                  <a:lnTo>
                    <a:pt x="6468" y="17135"/>
                  </a:lnTo>
                  <a:lnTo>
                    <a:pt x="6468" y="16883"/>
                  </a:lnTo>
                  <a:lnTo>
                    <a:pt x="6468" y="16715"/>
                  </a:lnTo>
                  <a:lnTo>
                    <a:pt x="6468" y="16547"/>
                  </a:lnTo>
                  <a:lnTo>
                    <a:pt x="6468" y="16295"/>
                  </a:lnTo>
                  <a:lnTo>
                    <a:pt x="6552" y="16127"/>
                  </a:lnTo>
                  <a:lnTo>
                    <a:pt x="6552" y="15959"/>
                  </a:lnTo>
                  <a:lnTo>
                    <a:pt x="6552" y="15791"/>
                  </a:lnTo>
                  <a:lnTo>
                    <a:pt x="6552" y="15539"/>
                  </a:lnTo>
                  <a:lnTo>
                    <a:pt x="6636" y="15371"/>
                  </a:lnTo>
                  <a:lnTo>
                    <a:pt x="6636" y="15203"/>
                  </a:lnTo>
                  <a:lnTo>
                    <a:pt x="6720" y="15035"/>
                  </a:lnTo>
                  <a:lnTo>
                    <a:pt x="6720" y="14783"/>
                  </a:lnTo>
                  <a:lnTo>
                    <a:pt x="6720" y="14615"/>
                  </a:lnTo>
                  <a:lnTo>
                    <a:pt x="6804" y="14447"/>
                  </a:lnTo>
                  <a:lnTo>
                    <a:pt x="6804" y="14279"/>
                  </a:lnTo>
                  <a:lnTo>
                    <a:pt x="6888" y="14111"/>
                  </a:lnTo>
                  <a:lnTo>
                    <a:pt x="6972" y="13943"/>
                  </a:lnTo>
                  <a:lnTo>
                    <a:pt x="6972" y="13691"/>
                  </a:lnTo>
                  <a:lnTo>
                    <a:pt x="7056" y="13523"/>
                  </a:lnTo>
                  <a:lnTo>
                    <a:pt x="7056" y="13355"/>
                  </a:lnTo>
                  <a:lnTo>
                    <a:pt x="7140" y="13187"/>
                  </a:lnTo>
                  <a:lnTo>
                    <a:pt x="7224" y="13019"/>
                  </a:lnTo>
                  <a:lnTo>
                    <a:pt x="7308" y="12851"/>
                  </a:lnTo>
                  <a:lnTo>
                    <a:pt x="7308" y="12683"/>
                  </a:lnTo>
                  <a:lnTo>
                    <a:pt x="7392" y="12515"/>
                  </a:lnTo>
                  <a:lnTo>
                    <a:pt x="7476" y="12347"/>
                  </a:lnTo>
                  <a:lnTo>
                    <a:pt x="7560" y="12179"/>
                  </a:lnTo>
                  <a:lnTo>
                    <a:pt x="7644" y="12011"/>
                  </a:lnTo>
                  <a:lnTo>
                    <a:pt x="7728" y="11843"/>
                  </a:lnTo>
                  <a:lnTo>
                    <a:pt x="7812" y="11675"/>
                  </a:lnTo>
                  <a:lnTo>
                    <a:pt x="7812" y="11507"/>
                  </a:lnTo>
                  <a:lnTo>
                    <a:pt x="7896" y="11423"/>
                  </a:lnTo>
                  <a:lnTo>
                    <a:pt x="7979" y="11255"/>
                  </a:lnTo>
                  <a:lnTo>
                    <a:pt x="8063" y="11087"/>
                  </a:lnTo>
                  <a:lnTo>
                    <a:pt x="8231" y="10919"/>
                  </a:lnTo>
                  <a:lnTo>
                    <a:pt x="8315" y="10751"/>
                  </a:lnTo>
                  <a:lnTo>
                    <a:pt x="8399" y="10667"/>
                  </a:lnTo>
                  <a:lnTo>
                    <a:pt x="8483" y="10499"/>
                  </a:lnTo>
                  <a:lnTo>
                    <a:pt x="8567" y="10331"/>
                  </a:lnTo>
                  <a:lnTo>
                    <a:pt x="8651" y="10163"/>
                  </a:lnTo>
                  <a:lnTo>
                    <a:pt x="8735" y="10079"/>
                  </a:lnTo>
                  <a:lnTo>
                    <a:pt x="8903" y="9911"/>
                  </a:lnTo>
                  <a:lnTo>
                    <a:pt x="8987" y="9743"/>
                  </a:lnTo>
                  <a:lnTo>
                    <a:pt x="9071" y="9659"/>
                  </a:lnTo>
                  <a:lnTo>
                    <a:pt x="9155" y="9491"/>
                  </a:lnTo>
                  <a:lnTo>
                    <a:pt x="9323" y="9407"/>
                  </a:lnTo>
                  <a:lnTo>
                    <a:pt x="9407" y="9239"/>
                  </a:lnTo>
                  <a:lnTo>
                    <a:pt x="9491" y="9071"/>
                  </a:lnTo>
                  <a:lnTo>
                    <a:pt x="9659" y="8987"/>
                  </a:lnTo>
                  <a:lnTo>
                    <a:pt x="9743" y="8819"/>
                  </a:lnTo>
                  <a:lnTo>
                    <a:pt x="9911" y="8735"/>
                  </a:lnTo>
                  <a:lnTo>
                    <a:pt x="9995" y="8651"/>
                  </a:lnTo>
                  <a:lnTo>
                    <a:pt x="10163" y="8483"/>
                  </a:lnTo>
                  <a:lnTo>
                    <a:pt x="10247" y="8399"/>
                  </a:lnTo>
                  <a:lnTo>
                    <a:pt x="10415" y="8231"/>
                  </a:lnTo>
                  <a:lnTo>
                    <a:pt x="10499" y="8147"/>
                  </a:lnTo>
                  <a:lnTo>
                    <a:pt x="10667" y="8063"/>
                  </a:lnTo>
                  <a:lnTo>
                    <a:pt x="10751" y="7979"/>
                  </a:lnTo>
                  <a:lnTo>
                    <a:pt x="10919" y="7812"/>
                  </a:lnTo>
                  <a:lnTo>
                    <a:pt x="11087" y="7728"/>
                  </a:lnTo>
                  <a:lnTo>
                    <a:pt x="11171" y="7644"/>
                  </a:lnTo>
                  <a:lnTo>
                    <a:pt x="11339" y="7560"/>
                  </a:lnTo>
                  <a:lnTo>
                    <a:pt x="11507" y="7476"/>
                  </a:lnTo>
                  <a:lnTo>
                    <a:pt x="11591" y="7392"/>
                  </a:lnTo>
                  <a:lnTo>
                    <a:pt x="11759" y="7224"/>
                  </a:lnTo>
                  <a:lnTo>
                    <a:pt x="11927" y="7140"/>
                  </a:lnTo>
                  <a:lnTo>
                    <a:pt x="12095" y="7056"/>
                  </a:lnTo>
                  <a:lnTo>
                    <a:pt x="12263" y="6972"/>
                  </a:lnTo>
                  <a:lnTo>
                    <a:pt x="12347" y="6888"/>
                  </a:lnTo>
                  <a:lnTo>
                    <a:pt x="12515" y="6888"/>
                  </a:lnTo>
                  <a:lnTo>
                    <a:pt x="12683" y="6804"/>
                  </a:lnTo>
                  <a:lnTo>
                    <a:pt x="12851" y="6720"/>
                  </a:lnTo>
                  <a:lnTo>
                    <a:pt x="13019" y="6636"/>
                  </a:lnTo>
                  <a:lnTo>
                    <a:pt x="13187" y="6552"/>
                  </a:lnTo>
                  <a:lnTo>
                    <a:pt x="13355" y="6468"/>
                  </a:lnTo>
                  <a:lnTo>
                    <a:pt x="13523" y="6468"/>
                  </a:lnTo>
                  <a:lnTo>
                    <a:pt x="13691" y="6384"/>
                  </a:lnTo>
                  <a:lnTo>
                    <a:pt x="13859" y="6300"/>
                  </a:lnTo>
                  <a:lnTo>
                    <a:pt x="14027" y="6300"/>
                  </a:lnTo>
                  <a:lnTo>
                    <a:pt x="14195" y="6216"/>
                  </a:lnTo>
                  <a:lnTo>
                    <a:pt x="14363" y="6132"/>
                  </a:lnTo>
                  <a:lnTo>
                    <a:pt x="14531" y="6132"/>
                  </a:lnTo>
                  <a:lnTo>
                    <a:pt x="14699" y="6048"/>
                  </a:lnTo>
                  <a:lnTo>
                    <a:pt x="14867" y="6048"/>
                  </a:lnTo>
                  <a:lnTo>
                    <a:pt x="15035" y="5964"/>
                  </a:lnTo>
                  <a:lnTo>
                    <a:pt x="15455" y="5964"/>
                  </a:lnTo>
                  <a:lnTo>
                    <a:pt x="15623" y="5880"/>
                  </a:lnTo>
                  <a:lnTo>
                    <a:pt x="15959" y="5880"/>
                  </a:lnTo>
                  <a:lnTo>
                    <a:pt x="16127" y="5796"/>
                  </a:lnTo>
                  <a:lnTo>
                    <a:pt x="18563" y="5796"/>
                  </a:lnTo>
                  <a:lnTo>
                    <a:pt x="18731" y="5880"/>
                  </a:lnTo>
                  <a:lnTo>
                    <a:pt x="19151" y="5880"/>
                  </a:lnTo>
                  <a:lnTo>
                    <a:pt x="19235" y="5964"/>
                  </a:lnTo>
                  <a:lnTo>
                    <a:pt x="19487" y="5964"/>
                  </a:lnTo>
                  <a:lnTo>
                    <a:pt x="19655" y="6048"/>
                  </a:lnTo>
                  <a:lnTo>
                    <a:pt x="19907" y="6048"/>
                  </a:lnTo>
                  <a:lnTo>
                    <a:pt x="20075" y="6132"/>
                  </a:lnTo>
                  <a:lnTo>
                    <a:pt x="20327" y="6132"/>
                  </a:lnTo>
                  <a:lnTo>
                    <a:pt x="20411" y="6216"/>
                  </a:lnTo>
                  <a:lnTo>
                    <a:pt x="20579" y="6216"/>
                  </a:lnTo>
                  <a:lnTo>
                    <a:pt x="20663" y="6300"/>
                  </a:lnTo>
                  <a:lnTo>
                    <a:pt x="20747" y="6300"/>
                  </a:lnTo>
                  <a:lnTo>
                    <a:pt x="20915" y="6384"/>
                  </a:lnTo>
                  <a:lnTo>
                    <a:pt x="20999" y="6384"/>
                  </a:lnTo>
                  <a:lnTo>
                    <a:pt x="21167" y="6468"/>
                  </a:lnTo>
                  <a:lnTo>
                    <a:pt x="21251" y="6468"/>
                  </a:lnTo>
                  <a:lnTo>
                    <a:pt x="21419" y="6552"/>
                  </a:lnTo>
                  <a:lnTo>
                    <a:pt x="21503" y="6552"/>
                  </a:lnTo>
                  <a:lnTo>
                    <a:pt x="21587" y="6636"/>
                  </a:lnTo>
                  <a:lnTo>
                    <a:pt x="21755" y="6720"/>
                  </a:lnTo>
                  <a:lnTo>
                    <a:pt x="21839" y="6720"/>
                  </a:lnTo>
                  <a:lnTo>
                    <a:pt x="21923" y="6804"/>
                  </a:lnTo>
                  <a:lnTo>
                    <a:pt x="22091" y="6888"/>
                  </a:lnTo>
                  <a:lnTo>
                    <a:pt x="22175" y="6888"/>
                  </a:lnTo>
                  <a:lnTo>
                    <a:pt x="22259" y="6972"/>
                  </a:lnTo>
                  <a:lnTo>
                    <a:pt x="22427" y="7056"/>
                  </a:lnTo>
                  <a:lnTo>
                    <a:pt x="22511" y="7056"/>
                  </a:lnTo>
                  <a:lnTo>
                    <a:pt x="22595" y="7140"/>
                  </a:lnTo>
                  <a:lnTo>
                    <a:pt x="22679" y="7224"/>
                  </a:lnTo>
                  <a:lnTo>
                    <a:pt x="22847" y="7308"/>
                  </a:lnTo>
                  <a:lnTo>
                    <a:pt x="22931" y="7308"/>
                  </a:lnTo>
                  <a:lnTo>
                    <a:pt x="23015" y="7392"/>
                  </a:lnTo>
                  <a:lnTo>
                    <a:pt x="23099" y="7476"/>
                  </a:lnTo>
                  <a:lnTo>
                    <a:pt x="23267" y="7560"/>
                  </a:lnTo>
                  <a:lnTo>
                    <a:pt x="23351" y="7644"/>
                  </a:lnTo>
                  <a:lnTo>
                    <a:pt x="23435" y="7728"/>
                  </a:lnTo>
                  <a:lnTo>
                    <a:pt x="23519" y="7812"/>
                  </a:lnTo>
                  <a:lnTo>
                    <a:pt x="23603" y="7812"/>
                  </a:lnTo>
                  <a:lnTo>
                    <a:pt x="23687" y="7896"/>
                  </a:lnTo>
                  <a:lnTo>
                    <a:pt x="23854" y="7979"/>
                  </a:lnTo>
                  <a:lnTo>
                    <a:pt x="23938" y="8063"/>
                  </a:lnTo>
                  <a:lnTo>
                    <a:pt x="24022" y="8147"/>
                  </a:lnTo>
                  <a:lnTo>
                    <a:pt x="24106" y="8231"/>
                  </a:lnTo>
                  <a:lnTo>
                    <a:pt x="24190" y="8315"/>
                  </a:lnTo>
                  <a:lnTo>
                    <a:pt x="24274" y="8399"/>
                  </a:lnTo>
                  <a:lnTo>
                    <a:pt x="24358" y="8483"/>
                  </a:lnTo>
                  <a:lnTo>
                    <a:pt x="24442" y="8567"/>
                  </a:lnTo>
                  <a:lnTo>
                    <a:pt x="24526" y="8651"/>
                  </a:lnTo>
                  <a:lnTo>
                    <a:pt x="24610" y="8735"/>
                  </a:lnTo>
                  <a:lnTo>
                    <a:pt x="24694" y="8819"/>
                  </a:lnTo>
                  <a:lnTo>
                    <a:pt x="24778" y="8903"/>
                  </a:lnTo>
                  <a:lnTo>
                    <a:pt x="24862" y="9071"/>
                  </a:lnTo>
                  <a:lnTo>
                    <a:pt x="24946" y="9155"/>
                  </a:lnTo>
                  <a:lnTo>
                    <a:pt x="25030" y="9239"/>
                  </a:lnTo>
                  <a:lnTo>
                    <a:pt x="25114" y="9323"/>
                  </a:lnTo>
                  <a:lnTo>
                    <a:pt x="25198" y="9407"/>
                  </a:lnTo>
                  <a:lnTo>
                    <a:pt x="25282" y="9491"/>
                  </a:lnTo>
                  <a:lnTo>
                    <a:pt x="25366" y="9575"/>
                  </a:lnTo>
                  <a:lnTo>
                    <a:pt x="25450" y="9743"/>
                  </a:lnTo>
                  <a:lnTo>
                    <a:pt x="25534" y="9827"/>
                  </a:lnTo>
                  <a:lnTo>
                    <a:pt x="25618" y="9911"/>
                  </a:lnTo>
                  <a:lnTo>
                    <a:pt x="25702" y="9995"/>
                  </a:lnTo>
                  <a:lnTo>
                    <a:pt x="25786" y="10163"/>
                  </a:lnTo>
                  <a:lnTo>
                    <a:pt x="25786" y="10247"/>
                  </a:lnTo>
                  <a:lnTo>
                    <a:pt x="25870" y="10331"/>
                  </a:lnTo>
                  <a:lnTo>
                    <a:pt x="25954" y="10415"/>
                  </a:lnTo>
                  <a:lnTo>
                    <a:pt x="26038" y="10583"/>
                  </a:lnTo>
                  <a:lnTo>
                    <a:pt x="26122" y="10667"/>
                  </a:lnTo>
                  <a:lnTo>
                    <a:pt x="26206" y="10751"/>
                  </a:lnTo>
                  <a:lnTo>
                    <a:pt x="26206" y="10919"/>
                  </a:lnTo>
                  <a:lnTo>
                    <a:pt x="26290" y="11003"/>
                  </a:lnTo>
                  <a:lnTo>
                    <a:pt x="26374" y="11087"/>
                  </a:lnTo>
                  <a:lnTo>
                    <a:pt x="26458" y="11255"/>
                  </a:lnTo>
                  <a:lnTo>
                    <a:pt x="26458" y="11339"/>
                  </a:lnTo>
                  <a:lnTo>
                    <a:pt x="26542" y="11423"/>
                  </a:lnTo>
                  <a:lnTo>
                    <a:pt x="26626" y="11591"/>
                  </a:lnTo>
                  <a:lnTo>
                    <a:pt x="26710" y="11675"/>
                  </a:lnTo>
                  <a:lnTo>
                    <a:pt x="26710" y="11843"/>
                  </a:lnTo>
                  <a:lnTo>
                    <a:pt x="26794" y="11927"/>
                  </a:lnTo>
                  <a:lnTo>
                    <a:pt x="26878" y="12011"/>
                  </a:lnTo>
                  <a:lnTo>
                    <a:pt x="26878" y="12179"/>
                  </a:lnTo>
                  <a:lnTo>
                    <a:pt x="26962" y="12263"/>
                  </a:lnTo>
                  <a:lnTo>
                    <a:pt x="27046" y="12431"/>
                  </a:lnTo>
                  <a:lnTo>
                    <a:pt x="27046" y="12515"/>
                  </a:lnTo>
                  <a:lnTo>
                    <a:pt x="27130" y="12683"/>
                  </a:lnTo>
                  <a:lnTo>
                    <a:pt x="27130" y="12767"/>
                  </a:lnTo>
                  <a:lnTo>
                    <a:pt x="33346" y="11087"/>
                  </a:lnTo>
                  <a:lnTo>
                    <a:pt x="33262" y="10919"/>
                  </a:lnTo>
                  <a:lnTo>
                    <a:pt x="33178" y="10667"/>
                  </a:lnTo>
                  <a:lnTo>
                    <a:pt x="33094" y="10499"/>
                  </a:lnTo>
                  <a:lnTo>
                    <a:pt x="33010" y="10331"/>
                  </a:lnTo>
                  <a:lnTo>
                    <a:pt x="32926" y="10079"/>
                  </a:lnTo>
                  <a:lnTo>
                    <a:pt x="32926" y="9911"/>
                  </a:lnTo>
                  <a:lnTo>
                    <a:pt x="32842" y="9743"/>
                  </a:lnTo>
                  <a:lnTo>
                    <a:pt x="32758" y="9575"/>
                  </a:lnTo>
                  <a:lnTo>
                    <a:pt x="32674" y="9323"/>
                  </a:lnTo>
                  <a:lnTo>
                    <a:pt x="32590" y="9155"/>
                  </a:lnTo>
                  <a:lnTo>
                    <a:pt x="32506" y="8987"/>
                  </a:lnTo>
                  <a:lnTo>
                    <a:pt x="32422" y="8819"/>
                  </a:lnTo>
                  <a:lnTo>
                    <a:pt x="32338" y="8651"/>
                  </a:lnTo>
                  <a:lnTo>
                    <a:pt x="32170" y="8399"/>
                  </a:lnTo>
                  <a:lnTo>
                    <a:pt x="32086" y="8231"/>
                  </a:lnTo>
                  <a:lnTo>
                    <a:pt x="32002" y="8063"/>
                  </a:lnTo>
                  <a:lnTo>
                    <a:pt x="31918" y="7896"/>
                  </a:lnTo>
                  <a:lnTo>
                    <a:pt x="31834" y="7728"/>
                  </a:lnTo>
                  <a:lnTo>
                    <a:pt x="31750" y="7560"/>
                  </a:lnTo>
                  <a:lnTo>
                    <a:pt x="31582" y="7392"/>
                  </a:lnTo>
                  <a:lnTo>
                    <a:pt x="31498" y="7224"/>
                  </a:lnTo>
                  <a:lnTo>
                    <a:pt x="31414" y="7056"/>
                  </a:lnTo>
                  <a:lnTo>
                    <a:pt x="31246" y="6888"/>
                  </a:lnTo>
                  <a:lnTo>
                    <a:pt x="31162" y="6720"/>
                  </a:lnTo>
                  <a:lnTo>
                    <a:pt x="31078" y="6552"/>
                  </a:lnTo>
                  <a:lnTo>
                    <a:pt x="30910" y="6384"/>
                  </a:lnTo>
                  <a:lnTo>
                    <a:pt x="30826" y="6216"/>
                  </a:lnTo>
                  <a:lnTo>
                    <a:pt x="30658" y="6048"/>
                  </a:lnTo>
                  <a:lnTo>
                    <a:pt x="30574" y="5964"/>
                  </a:lnTo>
                  <a:lnTo>
                    <a:pt x="30406" y="5796"/>
                  </a:lnTo>
                  <a:lnTo>
                    <a:pt x="30322" y="5628"/>
                  </a:lnTo>
                  <a:lnTo>
                    <a:pt x="30154" y="5460"/>
                  </a:lnTo>
                  <a:lnTo>
                    <a:pt x="30070" y="5292"/>
                  </a:lnTo>
                  <a:lnTo>
                    <a:pt x="29902" y="5208"/>
                  </a:lnTo>
                  <a:lnTo>
                    <a:pt x="29818" y="5040"/>
                  </a:lnTo>
                  <a:lnTo>
                    <a:pt x="29650" y="4872"/>
                  </a:lnTo>
                  <a:lnTo>
                    <a:pt x="29482" y="4704"/>
                  </a:lnTo>
                  <a:lnTo>
                    <a:pt x="29398" y="4620"/>
                  </a:lnTo>
                  <a:lnTo>
                    <a:pt x="29230" y="4452"/>
                  </a:lnTo>
                  <a:lnTo>
                    <a:pt x="29062" y="4284"/>
                  </a:lnTo>
                  <a:lnTo>
                    <a:pt x="28978" y="4200"/>
                  </a:lnTo>
                  <a:lnTo>
                    <a:pt x="28810" y="4032"/>
                  </a:lnTo>
                  <a:lnTo>
                    <a:pt x="28642" y="3948"/>
                  </a:lnTo>
                  <a:lnTo>
                    <a:pt x="28474" y="3780"/>
                  </a:lnTo>
                  <a:lnTo>
                    <a:pt x="28306" y="3696"/>
                  </a:lnTo>
                  <a:lnTo>
                    <a:pt x="28222" y="3528"/>
                  </a:lnTo>
                  <a:lnTo>
                    <a:pt x="28054" y="3444"/>
                  </a:lnTo>
                  <a:lnTo>
                    <a:pt x="27886" y="3276"/>
                  </a:lnTo>
                  <a:lnTo>
                    <a:pt x="27718" y="3192"/>
                  </a:lnTo>
                  <a:lnTo>
                    <a:pt x="27550" y="3024"/>
                  </a:lnTo>
                  <a:lnTo>
                    <a:pt x="27382" y="2940"/>
                  </a:lnTo>
                  <a:lnTo>
                    <a:pt x="27214" y="2856"/>
                  </a:lnTo>
                  <a:lnTo>
                    <a:pt x="27046" y="2688"/>
                  </a:lnTo>
                  <a:lnTo>
                    <a:pt x="26878" y="2604"/>
                  </a:lnTo>
                  <a:lnTo>
                    <a:pt x="26710" y="2520"/>
                  </a:lnTo>
                  <a:lnTo>
                    <a:pt x="26542" y="2352"/>
                  </a:lnTo>
                  <a:lnTo>
                    <a:pt x="26374" y="2268"/>
                  </a:lnTo>
                  <a:lnTo>
                    <a:pt x="26206" y="2184"/>
                  </a:lnTo>
                  <a:lnTo>
                    <a:pt x="26038" y="2100"/>
                  </a:lnTo>
                  <a:lnTo>
                    <a:pt x="25786" y="2016"/>
                  </a:lnTo>
                  <a:lnTo>
                    <a:pt x="25618" y="1932"/>
                  </a:lnTo>
                  <a:lnTo>
                    <a:pt x="25450" y="1764"/>
                  </a:lnTo>
                  <a:lnTo>
                    <a:pt x="25282" y="1680"/>
                  </a:lnTo>
                  <a:lnTo>
                    <a:pt x="25114" y="1596"/>
                  </a:lnTo>
                  <a:lnTo>
                    <a:pt x="24862" y="1512"/>
                  </a:lnTo>
                  <a:lnTo>
                    <a:pt x="24694" y="1428"/>
                  </a:lnTo>
                  <a:lnTo>
                    <a:pt x="24526" y="1344"/>
                  </a:lnTo>
                  <a:lnTo>
                    <a:pt x="24274" y="1260"/>
                  </a:lnTo>
                  <a:lnTo>
                    <a:pt x="24106" y="1176"/>
                  </a:lnTo>
                  <a:lnTo>
                    <a:pt x="23938" y="1176"/>
                  </a:lnTo>
                  <a:lnTo>
                    <a:pt x="23687" y="1092"/>
                  </a:lnTo>
                  <a:lnTo>
                    <a:pt x="23519" y="1008"/>
                  </a:lnTo>
                  <a:lnTo>
                    <a:pt x="23351" y="924"/>
                  </a:lnTo>
                  <a:lnTo>
                    <a:pt x="23099" y="840"/>
                  </a:lnTo>
                  <a:lnTo>
                    <a:pt x="22931" y="840"/>
                  </a:lnTo>
                  <a:lnTo>
                    <a:pt x="22679" y="756"/>
                  </a:lnTo>
                  <a:lnTo>
                    <a:pt x="22511" y="672"/>
                  </a:lnTo>
                  <a:lnTo>
                    <a:pt x="22259" y="588"/>
                  </a:lnTo>
                  <a:lnTo>
                    <a:pt x="22091" y="588"/>
                  </a:lnTo>
                  <a:lnTo>
                    <a:pt x="21839" y="504"/>
                  </a:lnTo>
                  <a:lnTo>
                    <a:pt x="21671" y="504"/>
                  </a:lnTo>
                  <a:lnTo>
                    <a:pt x="21419" y="420"/>
                  </a:lnTo>
                  <a:lnTo>
                    <a:pt x="21251" y="336"/>
                  </a:lnTo>
                  <a:lnTo>
                    <a:pt x="20999" y="336"/>
                  </a:lnTo>
                  <a:lnTo>
                    <a:pt x="20747" y="252"/>
                  </a:lnTo>
                  <a:lnTo>
                    <a:pt x="20327" y="252"/>
                  </a:lnTo>
                  <a:lnTo>
                    <a:pt x="20075" y="168"/>
                  </a:lnTo>
                  <a:lnTo>
                    <a:pt x="19655" y="168"/>
                  </a:lnTo>
                  <a:lnTo>
                    <a:pt x="19403" y="84"/>
                  </a:lnTo>
                  <a:lnTo>
                    <a:pt x="18731" y="84"/>
                  </a:lnTo>
                  <a:lnTo>
                    <a:pt x="184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8"/>
            <p:cNvSpPr/>
            <p:nvPr/>
          </p:nvSpPr>
          <p:spPr>
            <a:xfrm>
              <a:off x="-1346975" y="1346050"/>
              <a:ext cx="369600" cy="646775"/>
            </a:xfrm>
            <a:custGeom>
              <a:rect b="b" l="l" r="r" t="t"/>
              <a:pathLst>
                <a:path extrusionOk="0" h="25871" w="14784">
                  <a:moveTo>
                    <a:pt x="11760" y="0"/>
                  </a:moveTo>
                  <a:lnTo>
                    <a:pt x="11592" y="84"/>
                  </a:lnTo>
                  <a:lnTo>
                    <a:pt x="11256" y="84"/>
                  </a:lnTo>
                  <a:lnTo>
                    <a:pt x="11088" y="168"/>
                  </a:lnTo>
                  <a:lnTo>
                    <a:pt x="10836" y="168"/>
                  </a:lnTo>
                  <a:lnTo>
                    <a:pt x="10752" y="252"/>
                  </a:lnTo>
                  <a:lnTo>
                    <a:pt x="10668" y="252"/>
                  </a:lnTo>
                  <a:lnTo>
                    <a:pt x="10584" y="336"/>
                  </a:lnTo>
                  <a:lnTo>
                    <a:pt x="10332" y="336"/>
                  </a:lnTo>
                  <a:lnTo>
                    <a:pt x="10248" y="420"/>
                  </a:lnTo>
                  <a:lnTo>
                    <a:pt x="10164" y="420"/>
                  </a:lnTo>
                  <a:lnTo>
                    <a:pt x="10080" y="504"/>
                  </a:lnTo>
                  <a:lnTo>
                    <a:pt x="9996" y="504"/>
                  </a:lnTo>
                  <a:lnTo>
                    <a:pt x="9912" y="588"/>
                  </a:lnTo>
                  <a:lnTo>
                    <a:pt x="9828" y="588"/>
                  </a:lnTo>
                  <a:lnTo>
                    <a:pt x="9744" y="672"/>
                  </a:lnTo>
                  <a:lnTo>
                    <a:pt x="9660" y="672"/>
                  </a:lnTo>
                  <a:lnTo>
                    <a:pt x="9576" y="756"/>
                  </a:lnTo>
                  <a:lnTo>
                    <a:pt x="9492" y="756"/>
                  </a:lnTo>
                  <a:lnTo>
                    <a:pt x="9408" y="840"/>
                  </a:lnTo>
                  <a:lnTo>
                    <a:pt x="9324" y="840"/>
                  </a:lnTo>
                  <a:lnTo>
                    <a:pt x="9240" y="924"/>
                  </a:lnTo>
                  <a:lnTo>
                    <a:pt x="9156" y="1008"/>
                  </a:lnTo>
                  <a:lnTo>
                    <a:pt x="9072" y="1008"/>
                  </a:lnTo>
                  <a:lnTo>
                    <a:pt x="8988" y="1092"/>
                  </a:lnTo>
                  <a:lnTo>
                    <a:pt x="8904" y="1176"/>
                  </a:lnTo>
                  <a:lnTo>
                    <a:pt x="8820" y="1176"/>
                  </a:lnTo>
                  <a:lnTo>
                    <a:pt x="8736" y="1260"/>
                  </a:lnTo>
                  <a:lnTo>
                    <a:pt x="8736" y="1344"/>
                  </a:lnTo>
                  <a:lnTo>
                    <a:pt x="8652" y="1344"/>
                  </a:lnTo>
                  <a:lnTo>
                    <a:pt x="8568" y="1428"/>
                  </a:lnTo>
                  <a:lnTo>
                    <a:pt x="8484" y="1512"/>
                  </a:lnTo>
                  <a:lnTo>
                    <a:pt x="8400" y="1596"/>
                  </a:lnTo>
                  <a:lnTo>
                    <a:pt x="8316" y="1596"/>
                  </a:lnTo>
                  <a:lnTo>
                    <a:pt x="8232" y="1680"/>
                  </a:lnTo>
                  <a:lnTo>
                    <a:pt x="8232" y="1764"/>
                  </a:lnTo>
                  <a:lnTo>
                    <a:pt x="8148" y="1848"/>
                  </a:lnTo>
                  <a:lnTo>
                    <a:pt x="8064" y="1932"/>
                  </a:lnTo>
                  <a:lnTo>
                    <a:pt x="7980" y="2016"/>
                  </a:lnTo>
                  <a:lnTo>
                    <a:pt x="7896" y="2100"/>
                  </a:lnTo>
                  <a:lnTo>
                    <a:pt x="7812" y="2184"/>
                  </a:lnTo>
                  <a:lnTo>
                    <a:pt x="7728" y="2268"/>
                  </a:lnTo>
                  <a:lnTo>
                    <a:pt x="7644" y="2352"/>
                  </a:lnTo>
                  <a:lnTo>
                    <a:pt x="7644" y="2436"/>
                  </a:lnTo>
                  <a:lnTo>
                    <a:pt x="7560" y="2520"/>
                  </a:lnTo>
                  <a:lnTo>
                    <a:pt x="7476" y="2604"/>
                  </a:lnTo>
                  <a:lnTo>
                    <a:pt x="7392" y="2688"/>
                  </a:lnTo>
                  <a:lnTo>
                    <a:pt x="7392" y="2772"/>
                  </a:lnTo>
                  <a:lnTo>
                    <a:pt x="7308" y="2856"/>
                  </a:lnTo>
                  <a:lnTo>
                    <a:pt x="7224" y="2940"/>
                  </a:lnTo>
                  <a:lnTo>
                    <a:pt x="7224" y="3024"/>
                  </a:lnTo>
                  <a:lnTo>
                    <a:pt x="7140" y="3108"/>
                  </a:lnTo>
                  <a:lnTo>
                    <a:pt x="7056" y="3192"/>
                  </a:lnTo>
                  <a:lnTo>
                    <a:pt x="7056" y="3276"/>
                  </a:lnTo>
                  <a:lnTo>
                    <a:pt x="6972" y="3360"/>
                  </a:lnTo>
                  <a:lnTo>
                    <a:pt x="6972" y="3444"/>
                  </a:lnTo>
                  <a:lnTo>
                    <a:pt x="6888" y="3528"/>
                  </a:lnTo>
                  <a:lnTo>
                    <a:pt x="6804" y="3612"/>
                  </a:lnTo>
                  <a:lnTo>
                    <a:pt x="6804" y="3696"/>
                  </a:lnTo>
                  <a:lnTo>
                    <a:pt x="6720" y="3864"/>
                  </a:lnTo>
                  <a:lnTo>
                    <a:pt x="6720" y="3948"/>
                  </a:lnTo>
                  <a:lnTo>
                    <a:pt x="6636" y="4032"/>
                  </a:lnTo>
                  <a:lnTo>
                    <a:pt x="6636" y="4116"/>
                  </a:lnTo>
                  <a:lnTo>
                    <a:pt x="6552" y="4200"/>
                  </a:lnTo>
                  <a:lnTo>
                    <a:pt x="6552" y="4284"/>
                  </a:lnTo>
                  <a:lnTo>
                    <a:pt x="6468" y="4368"/>
                  </a:lnTo>
                  <a:lnTo>
                    <a:pt x="6468" y="4536"/>
                  </a:lnTo>
                  <a:lnTo>
                    <a:pt x="6384" y="4620"/>
                  </a:lnTo>
                  <a:lnTo>
                    <a:pt x="6384" y="4704"/>
                  </a:lnTo>
                  <a:lnTo>
                    <a:pt x="6300" y="4788"/>
                  </a:lnTo>
                  <a:lnTo>
                    <a:pt x="6300" y="4872"/>
                  </a:lnTo>
                  <a:lnTo>
                    <a:pt x="6216" y="5040"/>
                  </a:lnTo>
                  <a:lnTo>
                    <a:pt x="6216" y="5124"/>
                  </a:lnTo>
                  <a:lnTo>
                    <a:pt x="6132" y="5208"/>
                  </a:lnTo>
                  <a:lnTo>
                    <a:pt x="6132" y="5292"/>
                  </a:lnTo>
                  <a:lnTo>
                    <a:pt x="6132" y="5460"/>
                  </a:lnTo>
                  <a:lnTo>
                    <a:pt x="6048" y="5544"/>
                  </a:lnTo>
                  <a:lnTo>
                    <a:pt x="6048" y="5628"/>
                  </a:lnTo>
                  <a:lnTo>
                    <a:pt x="5964" y="5712"/>
                  </a:lnTo>
                  <a:lnTo>
                    <a:pt x="5964" y="5880"/>
                  </a:lnTo>
                  <a:lnTo>
                    <a:pt x="5964" y="5964"/>
                  </a:lnTo>
                  <a:lnTo>
                    <a:pt x="5880" y="6048"/>
                  </a:lnTo>
                  <a:lnTo>
                    <a:pt x="5880" y="6216"/>
                  </a:lnTo>
                  <a:lnTo>
                    <a:pt x="5880" y="6300"/>
                  </a:lnTo>
                  <a:lnTo>
                    <a:pt x="5796" y="6384"/>
                  </a:lnTo>
                  <a:lnTo>
                    <a:pt x="5796" y="6552"/>
                  </a:lnTo>
                  <a:lnTo>
                    <a:pt x="5796" y="6636"/>
                  </a:lnTo>
                  <a:lnTo>
                    <a:pt x="5628" y="6636"/>
                  </a:lnTo>
                  <a:lnTo>
                    <a:pt x="5964" y="420"/>
                  </a:lnTo>
                  <a:lnTo>
                    <a:pt x="1" y="420"/>
                  </a:lnTo>
                  <a:lnTo>
                    <a:pt x="1" y="25871"/>
                  </a:lnTo>
                  <a:lnTo>
                    <a:pt x="5964" y="25871"/>
                  </a:lnTo>
                  <a:lnTo>
                    <a:pt x="5964" y="14867"/>
                  </a:lnTo>
                  <a:lnTo>
                    <a:pt x="5964" y="14615"/>
                  </a:lnTo>
                  <a:lnTo>
                    <a:pt x="5964" y="14447"/>
                  </a:lnTo>
                  <a:lnTo>
                    <a:pt x="5964" y="14279"/>
                  </a:lnTo>
                  <a:lnTo>
                    <a:pt x="5964" y="14027"/>
                  </a:lnTo>
                  <a:lnTo>
                    <a:pt x="5964" y="13859"/>
                  </a:lnTo>
                  <a:lnTo>
                    <a:pt x="5964" y="13692"/>
                  </a:lnTo>
                  <a:lnTo>
                    <a:pt x="6048" y="13524"/>
                  </a:lnTo>
                  <a:lnTo>
                    <a:pt x="6048" y="13356"/>
                  </a:lnTo>
                  <a:lnTo>
                    <a:pt x="6048" y="13104"/>
                  </a:lnTo>
                  <a:lnTo>
                    <a:pt x="6048" y="12936"/>
                  </a:lnTo>
                  <a:lnTo>
                    <a:pt x="6048" y="12768"/>
                  </a:lnTo>
                  <a:lnTo>
                    <a:pt x="6132" y="12600"/>
                  </a:lnTo>
                  <a:lnTo>
                    <a:pt x="6132" y="12432"/>
                  </a:lnTo>
                  <a:lnTo>
                    <a:pt x="6132" y="12264"/>
                  </a:lnTo>
                  <a:lnTo>
                    <a:pt x="6216" y="12096"/>
                  </a:lnTo>
                  <a:lnTo>
                    <a:pt x="6216" y="11928"/>
                  </a:lnTo>
                  <a:lnTo>
                    <a:pt x="6216" y="11760"/>
                  </a:lnTo>
                  <a:lnTo>
                    <a:pt x="6300" y="11676"/>
                  </a:lnTo>
                  <a:lnTo>
                    <a:pt x="6300" y="11508"/>
                  </a:lnTo>
                  <a:lnTo>
                    <a:pt x="6300" y="11340"/>
                  </a:lnTo>
                  <a:lnTo>
                    <a:pt x="6384" y="11172"/>
                  </a:lnTo>
                  <a:lnTo>
                    <a:pt x="6384" y="11004"/>
                  </a:lnTo>
                  <a:lnTo>
                    <a:pt x="6468" y="10920"/>
                  </a:lnTo>
                  <a:lnTo>
                    <a:pt x="6468" y="10752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636" y="10332"/>
                  </a:lnTo>
                  <a:lnTo>
                    <a:pt x="6636" y="10248"/>
                  </a:lnTo>
                  <a:lnTo>
                    <a:pt x="6720" y="10080"/>
                  </a:lnTo>
                  <a:lnTo>
                    <a:pt x="6720" y="9912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324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224" y="8988"/>
                  </a:lnTo>
                  <a:lnTo>
                    <a:pt x="7224" y="8904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568"/>
                  </a:lnTo>
                  <a:lnTo>
                    <a:pt x="7476" y="8484"/>
                  </a:lnTo>
                  <a:lnTo>
                    <a:pt x="7560" y="8400"/>
                  </a:lnTo>
                  <a:lnTo>
                    <a:pt x="7644" y="8316"/>
                  </a:lnTo>
                  <a:lnTo>
                    <a:pt x="7728" y="8232"/>
                  </a:lnTo>
                  <a:lnTo>
                    <a:pt x="7812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232" y="7644"/>
                  </a:lnTo>
                  <a:lnTo>
                    <a:pt x="8316" y="7560"/>
                  </a:lnTo>
                  <a:lnTo>
                    <a:pt x="8400" y="7476"/>
                  </a:lnTo>
                  <a:lnTo>
                    <a:pt x="8484" y="7392"/>
                  </a:lnTo>
                  <a:lnTo>
                    <a:pt x="8568" y="7392"/>
                  </a:lnTo>
                  <a:lnTo>
                    <a:pt x="8652" y="7308"/>
                  </a:lnTo>
                  <a:lnTo>
                    <a:pt x="8736" y="7224"/>
                  </a:lnTo>
                  <a:lnTo>
                    <a:pt x="8820" y="7140"/>
                  </a:lnTo>
                  <a:lnTo>
                    <a:pt x="8904" y="7140"/>
                  </a:lnTo>
                  <a:lnTo>
                    <a:pt x="8988" y="7056"/>
                  </a:lnTo>
                  <a:lnTo>
                    <a:pt x="9072" y="6972"/>
                  </a:lnTo>
                  <a:lnTo>
                    <a:pt x="9156" y="6888"/>
                  </a:lnTo>
                  <a:lnTo>
                    <a:pt x="9240" y="6888"/>
                  </a:lnTo>
                  <a:lnTo>
                    <a:pt x="9324" y="6804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96" y="6468"/>
                  </a:lnTo>
                  <a:lnTo>
                    <a:pt x="10164" y="6468"/>
                  </a:lnTo>
                  <a:lnTo>
                    <a:pt x="10248" y="6384"/>
                  </a:lnTo>
                  <a:lnTo>
                    <a:pt x="10332" y="6384"/>
                  </a:lnTo>
                  <a:lnTo>
                    <a:pt x="10416" y="6300"/>
                  </a:lnTo>
                  <a:lnTo>
                    <a:pt x="10668" y="6300"/>
                  </a:lnTo>
                  <a:lnTo>
                    <a:pt x="10752" y="6216"/>
                  </a:lnTo>
                  <a:lnTo>
                    <a:pt x="10920" y="6216"/>
                  </a:lnTo>
                  <a:lnTo>
                    <a:pt x="11088" y="6132"/>
                  </a:lnTo>
                  <a:lnTo>
                    <a:pt x="11424" y="6132"/>
                  </a:lnTo>
                  <a:lnTo>
                    <a:pt x="11592" y="6048"/>
                  </a:lnTo>
                  <a:lnTo>
                    <a:pt x="12348" y="6048"/>
                  </a:lnTo>
                  <a:lnTo>
                    <a:pt x="12432" y="5964"/>
                  </a:lnTo>
                  <a:lnTo>
                    <a:pt x="13356" y="5964"/>
                  </a:lnTo>
                  <a:lnTo>
                    <a:pt x="13524" y="6048"/>
                  </a:lnTo>
                  <a:lnTo>
                    <a:pt x="14532" y="6048"/>
                  </a:lnTo>
                  <a:lnTo>
                    <a:pt x="14784" y="6132"/>
                  </a:lnTo>
                  <a:lnTo>
                    <a:pt x="14784" y="168"/>
                  </a:lnTo>
                  <a:lnTo>
                    <a:pt x="14532" y="168"/>
                  </a:lnTo>
                  <a:lnTo>
                    <a:pt x="14280" y="84"/>
                  </a:lnTo>
                  <a:lnTo>
                    <a:pt x="13860" y="84"/>
                  </a:lnTo>
                  <a:lnTo>
                    <a:pt x="136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8"/>
            <p:cNvSpPr/>
            <p:nvPr/>
          </p:nvSpPr>
          <p:spPr>
            <a:xfrm>
              <a:off x="-257150" y="1337650"/>
              <a:ext cx="655200" cy="911375"/>
            </a:xfrm>
            <a:custGeom>
              <a:rect b="b" l="l" r="r" t="t"/>
              <a:pathLst>
                <a:path extrusionOk="0" h="36455" w="26208">
                  <a:moveTo>
                    <a:pt x="13608" y="5208"/>
                  </a:moveTo>
                  <a:lnTo>
                    <a:pt x="13692" y="5292"/>
                  </a:lnTo>
                  <a:lnTo>
                    <a:pt x="14112" y="5292"/>
                  </a:lnTo>
                  <a:lnTo>
                    <a:pt x="14280" y="5376"/>
                  </a:lnTo>
                  <a:lnTo>
                    <a:pt x="14532" y="5376"/>
                  </a:lnTo>
                  <a:lnTo>
                    <a:pt x="14700" y="5460"/>
                  </a:lnTo>
                  <a:lnTo>
                    <a:pt x="14784" y="5460"/>
                  </a:lnTo>
                  <a:lnTo>
                    <a:pt x="14868" y="5544"/>
                  </a:lnTo>
                  <a:lnTo>
                    <a:pt x="15120" y="5544"/>
                  </a:lnTo>
                  <a:lnTo>
                    <a:pt x="15204" y="5628"/>
                  </a:lnTo>
                  <a:lnTo>
                    <a:pt x="15288" y="5628"/>
                  </a:lnTo>
                  <a:lnTo>
                    <a:pt x="15372" y="5712"/>
                  </a:lnTo>
                  <a:lnTo>
                    <a:pt x="15540" y="5712"/>
                  </a:lnTo>
                  <a:lnTo>
                    <a:pt x="15624" y="5796"/>
                  </a:lnTo>
                  <a:lnTo>
                    <a:pt x="15708" y="5796"/>
                  </a:lnTo>
                  <a:lnTo>
                    <a:pt x="15792" y="5880"/>
                  </a:lnTo>
                  <a:lnTo>
                    <a:pt x="15876" y="5964"/>
                  </a:lnTo>
                  <a:lnTo>
                    <a:pt x="16044" y="5964"/>
                  </a:lnTo>
                  <a:lnTo>
                    <a:pt x="16128" y="6048"/>
                  </a:lnTo>
                  <a:lnTo>
                    <a:pt x="16212" y="6048"/>
                  </a:lnTo>
                  <a:lnTo>
                    <a:pt x="16296" y="6132"/>
                  </a:lnTo>
                  <a:lnTo>
                    <a:pt x="16380" y="6216"/>
                  </a:lnTo>
                  <a:lnTo>
                    <a:pt x="16464" y="6300"/>
                  </a:lnTo>
                  <a:lnTo>
                    <a:pt x="16548" y="6300"/>
                  </a:lnTo>
                  <a:lnTo>
                    <a:pt x="16716" y="6384"/>
                  </a:lnTo>
                  <a:lnTo>
                    <a:pt x="16800" y="6468"/>
                  </a:lnTo>
                  <a:lnTo>
                    <a:pt x="16884" y="6552"/>
                  </a:lnTo>
                  <a:lnTo>
                    <a:pt x="16968" y="6552"/>
                  </a:lnTo>
                  <a:lnTo>
                    <a:pt x="17052" y="6636"/>
                  </a:lnTo>
                  <a:lnTo>
                    <a:pt x="17136" y="6720"/>
                  </a:lnTo>
                  <a:lnTo>
                    <a:pt x="17220" y="6804"/>
                  </a:lnTo>
                  <a:lnTo>
                    <a:pt x="17304" y="6888"/>
                  </a:lnTo>
                  <a:lnTo>
                    <a:pt x="17388" y="6972"/>
                  </a:lnTo>
                  <a:lnTo>
                    <a:pt x="17472" y="7056"/>
                  </a:lnTo>
                  <a:lnTo>
                    <a:pt x="17556" y="7056"/>
                  </a:lnTo>
                  <a:lnTo>
                    <a:pt x="17640" y="7140"/>
                  </a:lnTo>
                  <a:lnTo>
                    <a:pt x="17724" y="7224"/>
                  </a:lnTo>
                  <a:lnTo>
                    <a:pt x="17808" y="7308"/>
                  </a:lnTo>
                  <a:lnTo>
                    <a:pt x="17892" y="7392"/>
                  </a:lnTo>
                  <a:lnTo>
                    <a:pt x="17976" y="7476"/>
                  </a:lnTo>
                  <a:lnTo>
                    <a:pt x="18060" y="7560"/>
                  </a:lnTo>
                  <a:lnTo>
                    <a:pt x="18144" y="7644"/>
                  </a:lnTo>
                  <a:lnTo>
                    <a:pt x="18228" y="7812"/>
                  </a:lnTo>
                  <a:lnTo>
                    <a:pt x="18228" y="7896"/>
                  </a:lnTo>
                  <a:lnTo>
                    <a:pt x="18312" y="7980"/>
                  </a:lnTo>
                  <a:lnTo>
                    <a:pt x="18396" y="8064"/>
                  </a:lnTo>
                  <a:lnTo>
                    <a:pt x="18480" y="8148"/>
                  </a:lnTo>
                  <a:lnTo>
                    <a:pt x="18564" y="8232"/>
                  </a:lnTo>
                  <a:lnTo>
                    <a:pt x="18648" y="8316"/>
                  </a:lnTo>
                  <a:lnTo>
                    <a:pt x="18648" y="8484"/>
                  </a:lnTo>
                  <a:lnTo>
                    <a:pt x="18732" y="8568"/>
                  </a:lnTo>
                  <a:lnTo>
                    <a:pt x="18816" y="8652"/>
                  </a:lnTo>
                  <a:lnTo>
                    <a:pt x="18900" y="8736"/>
                  </a:lnTo>
                  <a:lnTo>
                    <a:pt x="18900" y="8820"/>
                  </a:lnTo>
                  <a:lnTo>
                    <a:pt x="18984" y="8988"/>
                  </a:lnTo>
                  <a:lnTo>
                    <a:pt x="19068" y="9072"/>
                  </a:lnTo>
                  <a:lnTo>
                    <a:pt x="19152" y="9156"/>
                  </a:lnTo>
                  <a:lnTo>
                    <a:pt x="19152" y="9324"/>
                  </a:lnTo>
                  <a:lnTo>
                    <a:pt x="19236" y="9408"/>
                  </a:lnTo>
                  <a:lnTo>
                    <a:pt x="19236" y="9492"/>
                  </a:lnTo>
                  <a:lnTo>
                    <a:pt x="19320" y="9660"/>
                  </a:lnTo>
                  <a:lnTo>
                    <a:pt x="19404" y="9744"/>
                  </a:lnTo>
                  <a:lnTo>
                    <a:pt x="19404" y="9828"/>
                  </a:lnTo>
                  <a:lnTo>
                    <a:pt x="19488" y="9996"/>
                  </a:lnTo>
                  <a:lnTo>
                    <a:pt x="19488" y="10080"/>
                  </a:lnTo>
                  <a:lnTo>
                    <a:pt x="19572" y="10248"/>
                  </a:lnTo>
                  <a:lnTo>
                    <a:pt x="19572" y="10332"/>
                  </a:lnTo>
                  <a:lnTo>
                    <a:pt x="19656" y="10500"/>
                  </a:lnTo>
                  <a:lnTo>
                    <a:pt x="19656" y="10584"/>
                  </a:lnTo>
                  <a:lnTo>
                    <a:pt x="19740" y="10752"/>
                  </a:lnTo>
                  <a:lnTo>
                    <a:pt x="19740" y="10836"/>
                  </a:lnTo>
                  <a:lnTo>
                    <a:pt x="19740" y="11004"/>
                  </a:lnTo>
                  <a:lnTo>
                    <a:pt x="19824" y="11088"/>
                  </a:lnTo>
                  <a:lnTo>
                    <a:pt x="19824" y="11256"/>
                  </a:lnTo>
                  <a:lnTo>
                    <a:pt x="19908" y="11340"/>
                  </a:lnTo>
                  <a:lnTo>
                    <a:pt x="19908" y="11508"/>
                  </a:lnTo>
                  <a:lnTo>
                    <a:pt x="19908" y="11676"/>
                  </a:lnTo>
                  <a:lnTo>
                    <a:pt x="19908" y="11760"/>
                  </a:lnTo>
                  <a:lnTo>
                    <a:pt x="19992" y="11928"/>
                  </a:lnTo>
                  <a:lnTo>
                    <a:pt x="19992" y="12012"/>
                  </a:lnTo>
                  <a:lnTo>
                    <a:pt x="19992" y="12180"/>
                  </a:lnTo>
                  <a:lnTo>
                    <a:pt x="19992" y="12348"/>
                  </a:lnTo>
                  <a:lnTo>
                    <a:pt x="19992" y="12432"/>
                  </a:lnTo>
                  <a:lnTo>
                    <a:pt x="19992" y="12600"/>
                  </a:lnTo>
                  <a:lnTo>
                    <a:pt x="20076" y="12768"/>
                  </a:lnTo>
                  <a:lnTo>
                    <a:pt x="20076" y="12936"/>
                  </a:lnTo>
                  <a:lnTo>
                    <a:pt x="20076" y="13020"/>
                  </a:lnTo>
                  <a:lnTo>
                    <a:pt x="20076" y="13188"/>
                  </a:lnTo>
                  <a:lnTo>
                    <a:pt x="20076" y="13356"/>
                  </a:lnTo>
                  <a:lnTo>
                    <a:pt x="20076" y="13440"/>
                  </a:lnTo>
                  <a:lnTo>
                    <a:pt x="20076" y="13608"/>
                  </a:lnTo>
                  <a:lnTo>
                    <a:pt x="20076" y="13776"/>
                  </a:lnTo>
                  <a:lnTo>
                    <a:pt x="20076" y="13944"/>
                  </a:lnTo>
                  <a:lnTo>
                    <a:pt x="19992" y="14028"/>
                  </a:lnTo>
                  <a:lnTo>
                    <a:pt x="19992" y="14195"/>
                  </a:lnTo>
                  <a:lnTo>
                    <a:pt x="19992" y="14363"/>
                  </a:lnTo>
                  <a:lnTo>
                    <a:pt x="19992" y="14447"/>
                  </a:lnTo>
                  <a:lnTo>
                    <a:pt x="19992" y="14615"/>
                  </a:lnTo>
                  <a:lnTo>
                    <a:pt x="19992" y="14783"/>
                  </a:lnTo>
                  <a:lnTo>
                    <a:pt x="19908" y="14867"/>
                  </a:lnTo>
                  <a:lnTo>
                    <a:pt x="19908" y="15035"/>
                  </a:lnTo>
                  <a:lnTo>
                    <a:pt x="19908" y="15203"/>
                  </a:lnTo>
                  <a:lnTo>
                    <a:pt x="19824" y="15287"/>
                  </a:lnTo>
                  <a:lnTo>
                    <a:pt x="19824" y="15455"/>
                  </a:lnTo>
                  <a:lnTo>
                    <a:pt x="19824" y="15539"/>
                  </a:lnTo>
                  <a:lnTo>
                    <a:pt x="19740" y="15707"/>
                  </a:lnTo>
                  <a:lnTo>
                    <a:pt x="19740" y="15791"/>
                  </a:lnTo>
                  <a:lnTo>
                    <a:pt x="19740" y="15959"/>
                  </a:lnTo>
                  <a:lnTo>
                    <a:pt x="19656" y="16043"/>
                  </a:lnTo>
                  <a:lnTo>
                    <a:pt x="19656" y="16211"/>
                  </a:lnTo>
                  <a:lnTo>
                    <a:pt x="19572" y="16295"/>
                  </a:lnTo>
                  <a:lnTo>
                    <a:pt x="19572" y="16463"/>
                  </a:lnTo>
                  <a:lnTo>
                    <a:pt x="19488" y="16547"/>
                  </a:lnTo>
                  <a:lnTo>
                    <a:pt x="19488" y="16715"/>
                  </a:lnTo>
                  <a:lnTo>
                    <a:pt x="19404" y="16799"/>
                  </a:lnTo>
                  <a:lnTo>
                    <a:pt x="19404" y="16883"/>
                  </a:lnTo>
                  <a:lnTo>
                    <a:pt x="19320" y="17051"/>
                  </a:lnTo>
                  <a:lnTo>
                    <a:pt x="19236" y="17135"/>
                  </a:lnTo>
                  <a:lnTo>
                    <a:pt x="19236" y="17303"/>
                  </a:lnTo>
                  <a:lnTo>
                    <a:pt x="19152" y="17387"/>
                  </a:lnTo>
                  <a:lnTo>
                    <a:pt x="19068" y="17471"/>
                  </a:lnTo>
                  <a:lnTo>
                    <a:pt x="19068" y="17639"/>
                  </a:lnTo>
                  <a:lnTo>
                    <a:pt x="18984" y="17723"/>
                  </a:lnTo>
                  <a:lnTo>
                    <a:pt x="18900" y="17807"/>
                  </a:lnTo>
                  <a:lnTo>
                    <a:pt x="18900" y="17891"/>
                  </a:lnTo>
                  <a:lnTo>
                    <a:pt x="18816" y="18059"/>
                  </a:lnTo>
                  <a:lnTo>
                    <a:pt x="18732" y="18143"/>
                  </a:lnTo>
                  <a:lnTo>
                    <a:pt x="18648" y="18227"/>
                  </a:lnTo>
                  <a:lnTo>
                    <a:pt x="18648" y="18311"/>
                  </a:lnTo>
                  <a:lnTo>
                    <a:pt x="18564" y="18395"/>
                  </a:lnTo>
                  <a:lnTo>
                    <a:pt x="18480" y="18563"/>
                  </a:lnTo>
                  <a:lnTo>
                    <a:pt x="18396" y="18647"/>
                  </a:lnTo>
                  <a:lnTo>
                    <a:pt x="18312" y="18731"/>
                  </a:lnTo>
                  <a:lnTo>
                    <a:pt x="18228" y="18815"/>
                  </a:lnTo>
                  <a:lnTo>
                    <a:pt x="18144" y="18899"/>
                  </a:lnTo>
                  <a:lnTo>
                    <a:pt x="18144" y="18983"/>
                  </a:lnTo>
                  <a:lnTo>
                    <a:pt x="18060" y="19067"/>
                  </a:lnTo>
                  <a:lnTo>
                    <a:pt x="17976" y="19151"/>
                  </a:lnTo>
                  <a:lnTo>
                    <a:pt x="17892" y="19235"/>
                  </a:lnTo>
                  <a:lnTo>
                    <a:pt x="17808" y="19319"/>
                  </a:lnTo>
                  <a:lnTo>
                    <a:pt x="17724" y="19403"/>
                  </a:lnTo>
                  <a:lnTo>
                    <a:pt x="17640" y="19487"/>
                  </a:lnTo>
                  <a:lnTo>
                    <a:pt x="17556" y="19571"/>
                  </a:lnTo>
                  <a:lnTo>
                    <a:pt x="17472" y="19655"/>
                  </a:lnTo>
                  <a:lnTo>
                    <a:pt x="17388" y="19739"/>
                  </a:lnTo>
                  <a:lnTo>
                    <a:pt x="17304" y="19823"/>
                  </a:lnTo>
                  <a:lnTo>
                    <a:pt x="17220" y="19907"/>
                  </a:lnTo>
                  <a:lnTo>
                    <a:pt x="17136" y="19991"/>
                  </a:lnTo>
                  <a:lnTo>
                    <a:pt x="17052" y="20075"/>
                  </a:lnTo>
                  <a:lnTo>
                    <a:pt x="16968" y="20075"/>
                  </a:lnTo>
                  <a:lnTo>
                    <a:pt x="16884" y="20159"/>
                  </a:lnTo>
                  <a:lnTo>
                    <a:pt x="16800" y="20243"/>
                  </a:lnTo>
                  <a:lnTo>
                    <a:pt x="16632" y="20327"/>
                  </a:lnTo>
                  <a:lnTo>
                    <a:pt x="16548" y="20411"/>
                  </a:lnTo>
                  <a:lnTo>
                    <a:pt x="16464" y="20411"/>
                  </a:lnTo>
                  <a:lnTo>
                    <a:pt x="16380" y="20495"/>
                  </a:lnTo>
                  <a:lnTo>
                    <a:pt x="16296" y="20579"/>
                  </a:lnTo>
                  <a:lnTo>
                    <a:pt x="16212" y="20579"/>
                  </a:lnTo>
                  <a:lnTo>
                    <a:pt x="16128" y="20663"/>
                  </a:lnTo>
                  <a:lnTo>
                    <a:pt x="15960" y="20747"/>
                  </a:lnTo>
                  <a:lnTo>
                    <a:pt x="15876" y="20747"/>
                  </a:lnTo>
                  <a:lnTo>
                    <a:pt x="15792" y="20831"/>
                  </a:lnTo>
                  <a:lnTo>
                    <a:pt x="15708" y="20831"/>
                  </a:lnTo>
                  <a:lnTo>
                    <a:pt x="15624" y="20915"/>
                  </a:lnTo>
                  <a:lnTo>
                    <a:pt x="15540" y="20999"/>
                  </a:lnTo>
                  <a:lnTo>
                    <a:pt x="15372" y="20999"/>
                  </a:lnTo>
                  <a:lnTo>
                    <a:pt x="15288" y="21083"/>
                  </a:lnTo>
                  <a:lnTo>
                    <a:pt x="15204" y="21083"/>
                  </a:lnTo>
                  <a:lnTo>
                    <a:pt x="15120" y="21167"/>
                  </a:lnTo>
                  <a:lnTo>
                    <a:pt x="14868" y="21167"/>
                  </a:lnTo>
                  <a:lnTo>
                    <a:pt x="14784" y="21251"/>
                  </a:lnTo>
                  <a:lnTo>
                    <a:pt x="14532" y="21251"/>
                  </a:lnTo>
                  <a:lnTo>
                    <a:pt x="14448" y="21335"/>
                  </a:lnTo>
                  <a:lnTo>
                    <a:pt x="14280" y="21335"/>
                  </a:lnTo>
                  <a:lnTo>
                    <a:pt x="14112" y="21419"/>
                  </a:lnTo>
                  <a:lnTo>
                    <a:pt x="13692" y="21419"/>
                  </a:lnTo>
                  <a:lnTo>
                    <a:pt x="13608" y="21503"/>
                  </a:lnTo>
                  <a:lnTo>
                    <a:pt x="12264" y="21503"/>
                  </a:lnTo>
                  <a:lnTo>
                    <a:pt x="12180" y="21419"/>
                  </a:lnTo>
                  <a:lnTo>
                    <a:pt x="11760" y="21419"/>
                  </a:lnTo>
                  <a:lnTo>
                    <a:pt x="11592" y="21335"/>
                  </a:lnTo>
                  <a:lnTo>
                    <a:pt x="11424" y="21335"/>
                  </a:lnTo>
                  <a:lnTo>
                    <a:pt x="11256" y="21251"/>
                  </a:lnTo>
                  <a:lnTo>
                    <a:pt x="11088" y="21251"/>
                  </a:lnTo>
                  <a:lnTo>
                    <a:pt x="11004" y="21167"/>
                  </a:lnTo>
                  <a:lnTo>
                    <a:pt x="10836" y="21167"/>
                  </a:lnTo>
                  <a:lnTo>
                    <a:pt x="10752" y="21083"/>
                  </a:lnTo>
                  <a:lnTo>
                    <a:pt x="10584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10080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324" y="20411"/>
                  </a:lnTo>
                  <a:lnTo>
                    <a:pt x="9240" y="20411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20075"/>
                  </a:lnTo>
                  <a:lnTo>
                    <a:pt x="8736" y="19991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148" y="19403"/>
                  </a:lnTo>
                  <a:lnTo>
                    <a:pt x="8064" y="19319"/>
                  </a:lnTo>
                  <a:lnTo>
                    <a:pt x="7980" y="19235"/>
                  </a:lnTo>
                  <a:lnTo>
                    <a:pt x="7896" y="19151"/>
                  </a:lnTo>
                  <a:lnTo>
                    <a:pt x="7812" y="19067"/>
                  </a:lnTo>
                  <a:lnTo>
                    <a:pt x="7728" y="18983"/>
                  </a:lnTo>
                  <a:lnTo>
                    <a:pt x="7644" y="18899"/>
                  </a:lnTo>
                  <a:lnTo>
                    <a:pt x="7560" y="18815"/>
                  </a:lnTo>
                  <a:lnTo>
                    <a:pt x="7476" y="18731"/>
                  </a:lnTo>
                  <a:lnTo>
                    <a:pt x="7392" y="18647"/>
                  </a:lnTo>
                  <a:lnTo>
                    <a:pt x="7392" y="18563"/>
                  </a:lnTo>
                  <a:lnTo>
                    <a:pt x="7308" y="18395"/>
                  </a:lnTo>
                  <a:lnTo>
                    <a:pt x="7225" y="18311"/>
                  </a:lnTo>
                  <a:lnTo>
                    <a:pt x="7141" y="18227"/>
                  </a:lnTo>
                  <a:lnTo>
                    <a:pt x="7057" y="18143"/>
                  </a:lnTo>
                  <a:lnTo>
                    <a:pt x="7057" y="18059"/>
                  </a:lnTo>
                  <a:lnTo>
                    <a:pt x="6973" y="17891"/>
                  </a:lnTo>
                  <a:lnTo>
                    <a:pt x="6889" y="17807"/>
                  </a:lnTo>
                  <a:lnTo>
                    <a:pt x="6805" y="17723"/>
                  </a:lnTo>
                  <a:lnTo>
                    <a:pt x="6805" y="17639"/>
                  </a:lnTo>
                  <a:lnTo>
                    <a:pt x="6721" y="17471"/>
                  </a:lnTo>
                  <a:lnTo>
                    <a:pt x="6637" y="17387"/>
                  </a:lnTo>
                  <a:lnTo>
                    <a:pt x="6637" y="17303"/>
                  </a:lnTo>
                  <a:lnTo>
                    <a:pt x="6553" y="17135"/>
                  </a:lnTo>
                  <a:lnTo>
                    <a:pt x="6469" y="17051"/>
                  </a:lnTo>
                  <a:lnTo>
                    <a:pt x="6469" y="16967"/>
                  </a:lnTo>
                  <a:lnTo>
                    <a:pt x="6385" y="16799"/>
                  </a:lnTo>
                  <a:lnTo>
                    <a:pt x="6385" y="16715"/>
                  </a:lnTo>
                  <a:lnTo>
                    <a:pt x="6301" y="16547"/>
                  </a:lnTo>
                  <a:lnTo>
                    <a:pt x="6301" y="16463"/>
                  </a:lnTo>
                  <a:lnTo>
                    <a:pt x="6217" y="16295"/>
                  </a:lnTo>
                  <a:lnTo>
                    <a:pt x="6217" y="16211"/>
                  </a:lnTo>
                  <a:lnTo>
                    <a:pt x="6133" y="16127"/>
                  </a:lnTo>
                  <a:lnTo>
                    <a:pt x="6133" y="15959"/>
                  </a:lnTo>
                  <a:lnTo>
                    <a:pt x="6049" y="15875"/>
                  </a:lnTo>
                  <a:lnTo>
                    <a:pt x="6049" y="15707"/>
                  </a:lnTo>
                  <a:lnTo>
                    <a:pt x="6049" y="15539"/>
                  </a:lnTo>
                  <a:lnTo>
                    <a:pt x="5965" y="15455"/>
                  </a:lnTo>
                  <a:lnTo>
                    <a:pt x="5965" y="15287"/>
                  </a:lnTo>
                  <a:lnTo>
                    <a:pt x="5965" y="15203"/>
                  </a:lnTo>
                  <a:lnTo>
                    <a:pt x="5881" y="15035"/>
                  </a:lnTo>
                  <a:lnTo>
                    <a:pt x="5881" y="14951"/>
                  </a:lnTo>
                  <a:lnTo>
                    <a:pt x="5881" y="14783"/>
                  </a:lnTo>
                  <a:lnTo>
                    <a:pt x="5881" y="14615"/>
                  </a:lnTo>
                  <a:lnTo>
                    <a:pt x="5797" y="14531"/>
                  </a:lnTo>
                  <a:lnTo>
                    <a:pt x="5797" y="14363"/>
                  </a:lnTo>
                  <a:lnTo>
                    <a:pt x="5797" y="14195"/>
                  </a:lnTo>
                  <a:lnTo>
                    <a:pt x="5797" y="14111"/>
                  </a:lnTo>
                  <a:lnTo>
                    <a:pt x="5797" y="13944"/>
                  </a:lnTo>
                  <a:lnTo>
                    <a:pt x="5797" y="13776"/>
                  </a:lnTo>
                  <a:lnTo>
                    <a:pt x="5797" y="13692"/>
                  </a:lnTo>
                  <a:lnTo>
                    <a:pt x="5797" y="13524"/>
                  </a:lnTo>
                  <a:lnTo>
                    <a:pt x="5797" y="13356"/>
                  </a:lnTo>
                  <a:lnTo>
                    <a:pt x="5797" y="13272"/>
                  </a:lnTo>
                  <a:lnTo>
                    <a:pt x="5797" y="13104"/>
                  </a:lnTo>
                  <a:lnTo>
                    <a:pt x="5797" y="12936"/>
                  </a:lnTo>
                  <a:lnTo>
                    <a:pt x="5797" y="12768"/>
                  </a:lnTo>
                  <a:lnTo>
                    <a:pt x="5797" y="12684"/>
                  </a:lnTo>
                  <a:lnTo>
                    <a:pt x="5797" y="12516"/>
                  </a:lnTo>
                  <a:lnTo>
                    <a:pt x="5797" y="12348"/>
                  </a:lnTo>
                  <a:lnTo>
                    <a:pt x="5797" y="12264"/>
                  </a:lnTo>
                  <a:lnTo>
                    <a:pt x="5881" y="12096"/>
                  </a:lnTo>
                  <a:lnTo>
                    <a:pt x="5881" y="11928"/>
                  </a:lnTo>
                  <a:lnTo>
                    <a:pt x="5881" y="11844"/>
                  </a:lnTo>
                  <a:lnTo>
                    <a:pt x="5881" y="11676"/>
                  </a:lnTo>
                  <a:lnTo>
                    <a:pt x="5965" y="11592"/>
                  </a:lnTo>
                  <a:lnTo>
                    <a:pt x="5965" y="11424"/>
                  </a:lnTo>
                  <a:lnTo>
                    <a:pt x="5965" y="11340"/>
                  </a:lnTo>
                  <a:lnTo>
                    <a:pt x="6049" y="11172"/>
                  </a:lnTo>
                  <a:lnTo>
                    <a:pt x="6049" y="11004"/>
                  </a:lnTo>
                  <a:lnTo>
                    <a:pt x="6049" y="10920"/>
                  </a:lnTo>
                  <a:lnTo>
                    <a:pt x="6133" y="10752"/>
                  </a:lnTo>
                  <a:lnTo>
                    <a:pt x="6133" y="10668"/>
                  </a:lnTo>
                  <a:lnTo>
                    <a:pt x="6217" y="10500"/>
                  </a:lnTo>
                  <a:lnTo>
                    <a:pt x="6217" y="10416"/>
                  </a:lnTo>
                  <a:lnTo>
                    <a:pt x="6301" y="10248"/>
                  </a:lnTo>
                  <a:lnTo>
                    <a:pt x="6301" y="10164"/>
                  </a:lnTo>
                  <a:lnTo>
                    <a:pt x="6385" y="10080"/>
                  </a:lnTo>
                  <a:lnTo>
                    <a:pt x="6385" y="9912"/>
                  </a:lnTo>
                  <a:lnTo>
                    <a:pt x="6469" y="9828"/>
                  </a:lnTo>
                  <a:lnTo>
                    <a:pt x="6469" y="9660"/>
                  </a:lnTo>
                  <a:lnTo>
                    <a:pt x="6553" y="9576"/>
                  </a:lnTo>
                  <a:lnTo>
                    <a:pt x="6637" y="9492"/>
                  </a:lnTo>
                  <a:lnTo>
                    <a:pt x="6637" y="9324"/>
                  </a:lnTo>
                  <a:lnTo>
                    <a:pt x="6721" y="9240"/>
                  </a:lnTo>
                  <a:lnTo>
                    <a:pt x="6805" y="9156"/>
                  </a:lnTo>
                  <a:lnTo>
                    <a:pt x="6805" y="8988"/>
                  </a:lnTo>
                  <a:lnTo>
                    <a:pt x="6889" y="8904"/>
                  </a:lnTo>
                  <a:lnTo>
                    <a:pt x="6973" y="8820"/>
                  </a:lnTo>
                  <a:lnTo>
                    <a:pt x="7057" y="8736"/>
                  </a:lnTo>
                  <a:lnTo>
                    <a:pt x="7057" y="8568"/>
                  </a:lnTo>
                  <a:lnTo>
                    <a:pt x="7141" y="8484"/>
                  </a:lnTo>
                  <a:lnTo>
                    <a:pt x="7225" y="8400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728" y="7728"/>
                  </a:lnTo>
                  <a:lnTo>
                    <a:pt x="7812" y="7644"/>
                  </a:lnTo>
                  <a:lnTo>
                    <a:pt x="7896" y="7560"/>
                  </a:lnTo>
                  <a:lnTo>
                    <a:pt x="7980" y="7476"/>
                  </a:lnTo>
                  <a:lnTo>
                    <a:pt x="8064" y="7392"/>
                  </a:lnTo>
                  <a:lnTo>
                    <a:pt x="8148" y="7308"/>
                  </a:lnTo>
                  <a:lnTo>
                    <a:pt x="8232" y="7224"/>
                  </a:lnTo>
                  <a:lnTo>
                    <a:pt x="8316" y="7140"/>
                  </a:lnTo>
                  <a:lnTo>
                    <a:pt x="8400" y="7056"/>
                  </a:lnTo>
                  <a:lnTo>
                    <a:pt x="8484" y="6972"/>
                  </a:lnTo>
                  <a:lnTo>
                    <a:pt x="8568" y="6888"/>
                  </a:lnTo>
                  <a:lnTo>
                    <a:pt x="8652" y="6804"/>
                  </a:lnTo>
                  <a:lnTo>
                    <a:pt x="8736" y="6720"/>
                  </a:lnTo>
                  <a:lnTo>
                    <a:pt x="8820" y="6720"/>
                  </a:lnTo>
                  <a:lnTo>
                    <a:pt x="8904" y="6636"/>
                  </a:lnTo>
                  <a:lnTo>
                    <a:pt x="8988" y="6552"/>
                  </a:lnTo>
                  <a:lnTo>
                    <a:pt x="9072" y="6468"/>
                  </a:lnTo>
                  <a:lnTo>
                    <a:pt x="9156" y="6384"/>
                  </a:lnTo>
                  <a:lnTo>
                    <a:pt x="9240" y="6384"/>
                  </a:lnTo>
                  <a:lnTo>
                    <a:pt x="9324" y="6300"/>
                  </a:lnTo>
                  <a:lnTo>
                    <a:pt x="9492" y="6216"/>
                  </a:lnTo>
                  <a:lnTo>
                    <a:pt x="9576" y="6132"/>
                  </a:lnTo>
                  <a:lnTo>
                    <a:pt x="9660" y="6132"/>
                  </a:lnTo>
                  <a:lnTo>
                    <a:pt x="9744" y="6048"/>
                  </a:lnTo>
                  <a:lnTo>
                    <a:pt x="9828" y="5964"/>
                  </a:lnTo>
                  <a:lnTo>
                    <a:pt x="9912" y="5964"/>
                  </a:lnTo>
                  <a:lnTo>
                    <a:pt x="10080" y="5880"/>
                  </a:lnTo>
                  <a:lnTo>
                    <a:pt x="10164" y="5880"/>
                  </a:lnTo>
                  <a:lnTo>
                    <a:pt x="10248" y="5796"/>
                  </a:lnTo>
                  <a:lnTo>
                    <a:pt x="10332" y="5712"/>
                  </a:lnTo>
                  <a:lnTo>
                    <a:pt x="10416" y="5712"/>
                  </a:lnTo>
                  <a:lnTo>
                    <a:pt x="10584" y="5628"/>
                  </a:lnTo>
                  <a:lnTo>
                    <a:pt x="10752" y="5628"/>
                  </a:lnTo>
                  <a:lnTo>
                    <a:pt x="10836" y="5544"/>
                  </a:lnTo>
                  <a:lnTo>
                    <a:pt x="11004" y="5544"/>
                  </a:lnTo>
                  <a:lnTo>
                    <a:pt x="11088" y="5460"/>
                  </a:lnTo>
                  <a:lnTo>
                    <a:pt x="11256" y="5460"/>
                  </a:lnTo>
                  <a:lnTo>
                    <a:pt x="11424" y="5376"/>
                  </a:lnTo>
                  <a:lnTo>
                    <a:pt x="11592" y="5376"/>
                  </a:lnTo>
                  <a:lnTo>
                    <a:pt x="11760" y="5292"/>
                  </a:lnTo>
                  <a:lnTo>
                    <a:pt x="12180" y="5292"/>
                  </a:lnTo>
                  <a:lnTo>
                    <a:pt x="12264" y="5208"/>
                  </a:lnTo>
                  <a:close/>
                  <a:moveTo>
                    <a:pt x="13944" y="0"/>
                  </a:moveTo>
                  <a:lnTo>
                    <a:pt x="13440" y="84"/>
                  </a:lnTo>
                  <a:lnTo>
                    <a:pt x="12936" y="168"/>
                  </a:lnTo>
                  <a:lnTo>
                    <a:pt x="12432" y="252"/>
                  </a:lnTo>
                  <a:lnTo>
                    <a:pt x="11928" y="336"/>
                  </a:lnTo>
                  <a:lnTo>
                    <a:pt x="11424" y="504"/>
                  </a:lnTo>
                  <a:lnTo>
                    <a:pt x="11004" y="756"/>
                  </a:lnTo>
                  <a:lnTo>
                    <a:pt x="10500" y="924"/>
                  </a:lnTo>
                  <a:lnTo>
                    <a:pt x="10080" y="1176"/>
                  </a:lnTo>
                  <a:lnTo>
                    <a:pt x="9576" y="1428"/>
                  </a:lnTo>
                  <a:lnTo>
                    <a:pt x="9156" y="1680"/>
                  </a:lnTo>
                  <a:lnTo>
                    <a:pt x="8736" y="2016"/>
                  </a:lnTo>
                  <a:lnTo>
                    <a:pt x="8316" y="2352"/>
                  </a:lnTo>
                  <a:lnTo>
                    <a:pt x="7980" y="2688"/>
                  </a:lnTo>
                  <a:lnTo>
                    <a:pt x="7644" y="3024"/>
                  </a:lnTo>
                  <a:lnTo>
                    <a:pt x="7308" y="3444"/>
                  </a:lnTo>
                  <a:lnTo>
                    <a:pt x="6973" y="3780"/>
                  </a:lnTo>
                  <a:lnTo>
                    <a:pt x="6637" y="4200"/>
                  </a:lnTo>
                  <a:lnTo>
                    <a:pt x="6385" y="4704"/>
                  </a:lnTo>
                  <a:lnTo>
                    <a:pt x="6133" y="5124"/>
                  </a:lnTo>
                  <a:lnTo>
                    <a:pt x="6301" y="672"/>
                  </a:lnTo>
                  <a:lnTo>
                    <a:pt x="1" y="672"/>
                  </a:lnTo>
                  <a:lnTo>
                    <a:pt x="1" y="36454"/>
                  </a:lnTo>
                  <a:lnTo>
                    <a:pt x="6217" y="36454"/>
                  </a:lnTo>
                  <a:lnTo>
                    <a:pt x="6217" y="21839"/>
                  </a:lnTo>
                  <a:lnTo>
                    <a:pt x="6469" y="22259"/>
                  </a:lnTo>
                  <a:lnTo>
                    <a:pt x="6721" y="22679"/>
                  </a:lnTo>
                  <a:lnTo>
                    <a:pt x="7057" y="23099"/>
                  </a:lnTo>
                  <a:lnTo>
                    <a:pt x="7308" y="23519"/>
                  </a:lnTo>
                  <a:lnTo>
                    <a:pt x="7644" y="23855"/>
                  </a:lnTo>
                  <a:lnTo>
                    <a:pt x="8064" y="24275"/>
                  </a:lnTo>
                  <a:lnTo>
                    <a:pt x="8400" y="24611"/>
                  </a:lnTo>
                  <a:lnTo>
                    <a:pt x="8820" y="24947"/>
                  </a:lnTo>
                  <a:lnTo>
                    <a:pt x="9156" y="25199"/>
                  </a:lnTo>
                  <a:lnTo>
                    <a:pt x="9660" y="25535"/>
                  </a:lnTo>
                  <a:lnTo>
                    <a:pt x="10080" y="25787"/>
                  </a:lnTo>
                  <a:lnTo>
                    <a:pt x="10500" y="25955"/>
                  </a:lnTo>
                  <a:lnTo>
                    <a:pt x="11004" y="26207"/>
                  </a:lnTo>
                  <a:lnTo>
                    <a:pt x="11424" y="26375"/>
                  </a:lnTo>
                  <a:lnTo>
                    <a:pt x="11928" y="26543"/>
                  </a:lnTo>
                  <a:lnTo>
                    <a:pt x="12432" y="26627"/>
                  </a:lnTo>
                  <a:lnTo>
                    <a:pt x="12936" y="26711"/>
                  </a:lnTo>
                  <a:lnTo>
                    <a:pt x="13440" y="26795"/>
                  </a:lnTo>
                  <a:lnTo>
                    <a:pt x="13944" y="26879"/>
                  </a:lnTo>
                  <a:lnTo>
                    <a:pt x="15288" y="26879"/>
                  </a:lnTo>
                  <a:lnTo>
                    <a:pt x="15456" y="26795"/>
                  </a:lnTo>
                  <a:lnTo>
                    <a:pt x="16044" y="26795"/>
                  </a:lnTo>
                  <a:lnTo>
                    <a:pt x="16296" y="26711"/>
                  </a:lnTo>
                  <a:lnTo>
                    <a:pt x="16464" y="26711"/>
                  </a:lnTo>
                  <a:lnTo>
                    <a:pt x="16632" y="26627"/>
                  </a:lnTo>
                  <a:lnTo>
                    <a:pt x="16884" y="26627"/>
                  </a:lnTo>
                  <a:lnTo>
                    <a:pt x="17052" y="26543"/>
                  </a:lnTo>
                  <a:lnTo>
                    <a:pt x="17220" y="26543"/>
                  </a:lnTo>
                  <a:lnTo>
                    <a:pt x="17472" y="26459"/>
                  </a:lnTo>
                  <a:lnTo>
                    <a:pt x="17640" y="26375"/>
                  </a:lnTo>
                  <a:lnTo>
                    <a:pt x="17808" y="26375"/>
                  </a:lnTo>
                  <a:lnTo>
                    <a:pt x="17976" y="26291"/>
                  </a:lnTo>
                  <a:lnTo>
                    <a:pt x="18144" y="26207"/>
                  </a:lnTo>
                  <a:lnTo>
                    <a:pt x="18396" y="26123"/>
                  </a:lnTo>
                  <a:lnTo>
                    <a:pt x="18564" y="26123"/>
                  </a:lnTo>
                  <a:lnTo>
                    <a:pt x="18732" y="26039"/>
                  </a:lnTo>
                  <a:lnTo>
                    <a:pt x="18900" y="25955"/>
                  </a:lnTo>
                  <a:lnTo>
                    <a:pt x="19068" y="25871"/>
                  </a:lnTo>
                  <a:lnTo>
                    <a:pt x="19236" y="25787"/>
                  </a:lnTo>
                  <a:lnTo>
                    <a:pt x="19404" y="25703"/>
                  </a:lnTo>
                  <a:lnTo>
                    <a:pt x="19572" y="25619"/>
                  </a:lnTo>
                  <a:lnTo>
                    <a:pt x="19740" y="25535"/>
                  </a:lnTo>
                  <a:lnTo>
                    <a:pt x="19908" y="25451"/>
                  </a:lnTo>
                  <a:lnTo>
                    <a:pt x="20076" y="25283"/>
                  </a:lnTo>
                  <a:lnTo>
                    <a:pt x="20244" y="25199"/>
                  </a:lnTo>
                  <a:lnTo>
                    <a:pt x="20412" y="25115"/>
                  </a:lnTo>
                  <a:lnTo>
                    <a:pt x="20580" y="25031"/>
                  </a:lnTo>
                  <a:lnTo>
                    <a:pt x="20748" y="24947"/>
                  </a:lnTo>
                  <a:lnTo>
                    <a:pt x="20832" y="24779"/>
                  </a:lnTo>
                  <a:lnTo>
                    <a:pt x="21000" y="24695"/>
                  </a:lnTo>
                  <a:lnTo>
                    <a:pt x="21168" y="24611"/>
                  </a:lnTo>
                  <a:lnTo>
                    <a:pt x="21336" y="24443"/>
                  </a:lnTo>
                  <a:lnTo>
                    <a:pt x="21504" y="24359"/>
                  </a:lnTo>
                  <a:lnTo>
                    <a:pt x="21588" y="24191"/>
                  </a:lnTo>
                  <a:lnTo>
                    <a:pt x="21756" y="24107"/>
                  </a:lnTo>
                  <a:lnTo>
                    <a:pt x="21924" y="23939"/>
                  </a:lnTo>
                  <a:lnTo>
                    <a:pt x="22008" y="23855"/>
                  </a:lnTo>
                  <a:lnTo>
                    <a:pt x="22176" y="23687"/>
                  </a:lnTo>
                  <a:lnTo>
                    <a:pt x="22344" y="23519"/>
                  </a:lnTo>
                  <a:lnTo>
                    <a:pt x="22428" y="23435"/>
                  </a:lnTo>
                  <a:lnTo>
                    <a:pt x="22596" y="23267"/>
                  </a:lnTo>
                  <a:lnTo>
                    <a:pt x="22680" y="23099"/>
                  </a:lnTo>
                  <a:lnTo>
                    <a:pt x="22848" y="23015"/>
                  </a:lnTo>
                  <a:lnTo>
                    <a:pt x="22932" y="22847"/>
                  </a:lnTo>
                  <a:lnTo>
                    <a:pt x="23100" y="22679"/>
                  </a:lnTo>
                  <a:lnTo>
                    <a:pt x="23183" y="22511"/>
                  </a:lnTo>
                  <a:lnTo>
                    <a:pt x="23351" y="22343"/>
                  </a:lnTo>
                  <a:lnTo>
                    <a:pt x="23435" y="22259"/>
                  </a:lnTo>
                  <a:lnTo>
                    <a:pt x="23519" y="22091"/>
                  </a:lnTo>
                  <a:lnTo>
                    <a:pt x="23687" y="21923"/>
                  </a:lnTo>
                  <a:lnTo>
                    <a:pt x="23771" y="21755"/>
                  </a:lnTo>
                  <a:lnTo>
                    <a:pt x="23855" y="21587"/>
                  </a:lnTo>
                  <a:lnTo>
                    <a:pt x="24023" y="21419"/>
                  </a:lnTo>
                  <a:lnTo>
                    <a:pt x="24107" y="21251"/>
                  </a:lnTo>
                  <a:lnTo>
                    <a:pt x="24191" y="21083"/>
                  </a:lnTo>
                  <a:lnTo>
                    <a:pt x="24275" y="20915"/>
                  </a:lnTo>
                  <a:lnTo>
                    <a:pt x="24359" y="20747"/>
                  </a:lnTo>
                  <a:lnTo>
                    <a:pt x="24443" y="20579"/>
                  </a:lnTo>
                  <a:lnTo>
                    <a:pt x="24611" y="20411"/>
                  </a:lnTo>
                  <a:lnTo>
                    <a:pt x="24695" y="20243"/>
                  </a:lnTo>
                  <a:lnTo>
                    <a:pt x="24779" y="19991"/>
                  </a:lnTo>
                  <a:lnTo>
                    <a:pt x="24863" y="19823"/>
                  </a:lnTo>
                  <a:lnTo>
                    <a:pt x="24947" y="19655"/>
                  </a:lnTo>
                  <a:lnTo>
                    <a:pt x="25031" y="19487"/>
                  </a:lnTo>
                  <a:lnTo>
                    <a:pt x="25115" y="19319"/>
                  </a:lnTo>
                  <a:lnTo>
                    <a:pt x="25115" y="19067"/>
                  </a:lnTo>
                  <a:lnTo>
                    <a:pt x="25199" y="18899"/>
                  </a:lnTo>
                  <a:lnTo>
                    <a:pt x="25283" y="18731"/>
                  </a:lnTo>
                  <a:lnTo>
                    <a:pt x="25367" y="18563"/>
                  </a:lnTo>
                  <a:lnTo>
                    <a:pt x="25451" y="18311"/>
                  </a:lnTo>
                  <a:lnTo>
                    <a:pt x="25535" y="18143"/>
                  </a:lnTo>
                  <a:lnTo>
                    <a:pt x="25535" y="17975"/>
                  </a:lnTo>
                  <a:lnTo>
                    <a:pt x="25619" y="17723"/>
                  </a:lnTo>
                  <a:lnTo>
                    <a:pt x="25703" y="17555"/>
                  </a:lnTo>
                  <a:lnTo>
                    <a:pt x="25703" y="17303"/>
                  </a:lnTo>
                  <a:lnTo>
                    <a:pt x="25787" y="17135"/>
                  </a:lnTo>
                  <a:lnTo>
                    <a:pt x="25787" y="16967"/>
                  </a:lnTo>
                  <a:lnTo>
                    <a:pt x="25871" y="16715"/>
                  </a:lnTo>
                  <a:lnTo>
                    <a:pt x="25871" y="16547"/>
                  </a:lnTo>
                  <a:lnTo>
                    <a:pt x="25955" y="16295"/>
                  </a:lnTo>
                  <a:lnTo>
                    <a:pt x="25955" y="16127"/>
                  </a:lnTo>
                  <a:lnTo>
                    <a:pt x="26039" y="15875"/>
                  </a:lnTo>
                  <a:lnTo>
                    <a:pt x="26039" y="15707"/>
                  </a:lnTo>
                  <a:lnTo>
                    <a:pt x="26123" y="15455"/>
                  </a:lnTo>
                  <a:lnTo>
                    <a:pt x="26123" y="15287"/>
                  </a:lnTo>
                  <a:lnTo>
                    <a:pt x="26123" y="15035"/>
                  </a:lnTo>
                  <a:lnTo>
                    <a:pt x="26123" y="14867"/>
                  </a:lnTo>
                  <a:lnTo>
                    <a:pt x="26207" y="14615"/>
                  </a:lnTo>
                  <a:lnTo>
                    <a:pt x="26207" y="14447"/>
                  </a:lnTo>
                  <a:lnTo>
                    <a:pt x="26207" y="14195"/>
                  </a:lnTo>
                  <a:lnTo>
                    <a:pt x="26207" y="13944"/>
                  </a:lnTo>
                  <a:lnTo>
                    <a:pt x="26207" y="13776"/>
                  </a:lnTo>
                  <a:lnTo>
                    <a:pt x="26207" y="13524"/>
                  </a:lnTo>
                  <a:lnTo>
                    <a:pt x="26207" y="13356"/>
                  </a:lnTo>
                  <a:lnTo>
                    <a:pt x="26207" y="13104"/>
                  </a:lnTo>
                  <a:lnTo>
                    <a:pt x="26207" y="12852"/>
                  </a:lnTo>
                  <a:lnTo>
                    <a:pt x="26207" y="12684"/>
                  </a:lnTo>
                  <a:lnTo>
                    <a:pt x="26207" y="12432"/>
                  </a:lnTo>
                  <a:lnTo>
                    <a:pt x="26207" y="12264"/>
                  </a:lnTo>
                  <a:lnTo>
                    <a:pt x="26207" y="12012"/>
                  </a:lnTo>
                  <a:lnTo>
                    <a:pt x="26123" y="11844"/>
                  </a:lnTo>
                  <a:lnTo>
                    <a:pt x="26123" y="11592"/>
                  </a:lnTo>
                  <a:lnTo>
                    <a:pt x="26123" y="11424"/>
                  </a:lnTo>
                  <a:lnTo>
                    <a:pt x="26123" y="11172"/>
                  </a:lnTo>
                  <a:lnTo>
                    <a:pt x="26039" y="11004"/>
                  </a:lnTo>
                  <a:lnTo>
                    <a:pt x="26039" y="10752"/>
                  </a:lnTo>
                  <a:lnTo>
                    <a:pt x="25955" y="10584"/>
                  </a:lnTo>
                  <a:lnTo>
                    <a:pt x="25955" y="10332"/>
                  </a:lnTo>
                  <a:lnTo>
                    <a:pt x="25871" y="10164"/>
                  </a:lnTo>
                  <a:lnTo>
                    <a:pt x="25871" y="9912"/>
                  </a:lnTo>
                  <a:lnTo>
                    <a:pt x="25787" y="9744"/>
                  </a:lnTo>
                  <a:lnTo>
                    <a:pt x="25787" y="9576"/>
                  </a:lnTo>
                  <a:lnTo>
                    <a:pt x="25703" y="9324"/>
                  </a:lnTo>
                  <a:lnTo>
                    <a:pt x="25703" y="9156"/>
                  </a:lnTo>
                  <a:lnTo>
                    <a:pt x="25619" y="8904"/>
                  </a:lnTo>
                  <a:lnTo>
                    <a:pt x="25535" y="8736"/>
                  </a:lnTo>
                  <a:lnTo>
                    <a:pt x="25535" y="8568"/>
                  </a:lnTo>
                  <a:lnTo>
                    <a:pt x="25451" y="8316"/>
                  </a:lnTo>
                  <a:lnTo>
                    <a:pt x="25367" y="8148"/>
                  </a:lnTo>
                  <a:lnTo>
                    <a:pt x="25283" y="7980"/>
                  </a:lnTo>
                  <a:lnTo>
                    <a:pt x="25199" y="7812"/>
                  </a:lnTo>
                  <a:lnTo>
                    <a:pt x="25199" y="7560"/>
                  </a:lnTo>
                  <a:lnTo>
                    <a:pt x="25115" y="7392"/>
                  </a:lnTo>
                  <a:lnTo>
                    <a:pt x="25031" y="7224"/>
                  </a:lnTo>
                  <a:lnTo>
                    <a:pt x="24947" y="7056"/>
                  </a:lnTo>
                  <a:lnTo>
                    <a:pt x="24863" y="6888"/>
                  </a:lnTo>
                  <a:lnTo>
                    <a:pt x="24779" y="6720"/>
                  </a:lnTo>
                  <a:lnTo>
                    <a:pt x="24695" y="6468"/>
                  </a:lnTo>
                  <a:lnTo>
                    <a:pt x="24611" y="6300"/>
                  </a:lnTo>
                  <a:lnTo>
                    <a:pt x="24527" y="6132"/>
                  </a:lnTo>
                  <a:lnTo>
                    <a:pt x="24359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4023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87" y="4872"/>
                  </a:lnTo>
                  <a:lnTo>
                    <a:pt x="23519" y="4704"/>
                  </a:lnTo>
                  <a:lnTo>
                    <a:pt x="23435" y="4536"/>
                  </a:lnTo>
                  <a:lnTo>
                    <a:pt x="23351" y="4368"/>
                  </a:lnTo>
                  <a:lnTo>
                    <a:pt x="23183" y="4200"/>
                  </a:lnTo>
                  <a:lnTo>
                    <a:pt x="23100" y="4032"/>
                  </a:lnTo>
                  <a:lnTo>
                    <a:pt x="22932" y="3948"/>
                  </a:lnTo>
                  <a:lnTo>
                    <a:pt x="22848" y="3780"/>
                  </a:lnTo>
                  <a:lnTo>
                    <a:pt x="22680" y="3612"/>
                  </a:lnTo>
                  <a:lnTo>
                    <a:pt x="22596" y="3528"/>
                  </a:lnTo>
                  <a:lnTo>
                    <a:pt x="22428" y="3360"/>
                  </a:lnTo>
                  <a:lnTo>
                    <a:pt x="22344" y="3192"/>
                  </a:lnTo>
                  <a:lnTo>
                    <a:pt x="22176" y="3108"/>
                  </a:lnTo>
                  <a:lnTo>
                    <a:pt x="22008" y="2940"/>
                  </a:lnTo>
                  <a:lnTo>
                    <a:pt x="21924" y="2856"/>
                  </a:lnTo>
                  <a:lnTo>
                    <a:pt x="21756" y="2688"/>
                  </a:lnTo>
                  <a:lnTo>
                    <a:pt x="21588" y="2604"/>
                  </a:lnTo>
                  <a:lnTo>
                    <a:pt x="21504" y="2436"/>
                  </a:lnTo>
                  <a:lnTo>
                    <a:pt x="21336" y="2352"/>
                  </a:lnTo>
                  <a:lnTo>
                    <a:pt x="21168" y="2268"/>
                  </a:lnTo>
                  <a:lnTo>
                    <a:pt x="21000" y="2100"/>
                  </a:lnTo>
                  <a:lnTo>
                    <a:pt x="20916" y="2016"/>
                  </a:lnTo>
                  <a:lnTo>
                    <a:pt x="20748" y="1932"/>
                  </a:lnTo>
                  <a:lnTo>
                    <a:pt x="20580" y="1764"/>
                  </a:lnTo>
                  <a:lnTo>
                    <a:pt x="20412" y="1680"/>
                  </a:lnTo>
                  <a:lnTo>
                    <a:pt x="20244" y="1596"/>
                  </a:lnTo>
                  <a:lnTo>
                    <a:pt x="20076" y="1512"/>
                  </a:lnTo>
                  <a:lnTo>
                    <a:pt x="19908" y="1428"/>
                  </a:lnTo>
                  <a:lnTo>
                    <a:pt x="19740" y="1344"/>
                  </a:lnTo>
                  <a:lnTo>
                    <a:pt x="19572" y="1260"/>
                  </a:lnTo>
                  <a:lnTo>
                    <a:pt x="19404" y="1176"/>
                  </a:lnTo>
                  <a:lnTo>
                    <a:pt x="19236" y="1092"/>
                  </a:lnTo>
                  <a:lnTo>
                    <a:pt x="19068" y="1008"/>
                  </a:lnTo>
                  <a:lnTo>
                    <a:pt x="18900" y="924"/>
                  </a:lnTo>
                  <a:lnTo>
                    <a:pt x="18732" y="840"/>
                  </a:lnTo>
                  <a:lnTo>
                    <a:pt x="18564" y="756"/>
                  </a:lnTo>
                  <a:lnTo>
                    <a:pt x="18396" y="672"/>
                  </a:lnTo>
                  <a:lnTo>
                    <a:pt x="18144" y="588"/>
                  </a:lnTo>
                  <a:lnTo>
                    <a:pt x="17976" y="588"/>
                  </a:lnTo>
                  <a:lnTo>
                    <a:pt x="17808" y="504"/>
                  </a:lnTo>
                  <a:lnTo>
                    <a:pt x="17640" y="420"/>
                  </a:lnTo>
                  <a:lnTo>
                    <a:pt x="17472" y="420"/>
                  </a:lnTo>
                  <a:lnTo>
                    <a:pt x="17220" y="336"/>
                  </a:lnTo>
                  <a:lnTo>
                    <a:pt x="17052" y="252"/>
                  </a:lnTo>
                  <a:lnTo>
                    <a:pt x="16884" y="252"/>
                  </a:lnTo>
                  <a:lnTo>
                    <a:pt x="16716" y="168"/>
                  </a:lnTo>
                  <a:lnTo>
                    <a:pt x="16296" y="168"/>
                  </a:lnTo>
                  <a:lnTo>
                    <a:pt x="16128" y="84"/>
                  </a:lnTo>
                  <a:lnTo>
                    <a:pt x="15708" y="84"/>
                  </a:lnTo>
                  <a:lnTo>
                    <a:pt x="154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8"/>
            <p:cNvSpPr/>
            <p:nvPr/>
          </p:nvSpPr>
          <p:spPr>
            <a:xfrm>
              <a:off x="456825" y="1335550"/>
              <a:ext cx="661475" cy="674075"/>
            </a:xfrm>
            <a:custGeom>
              <a:rect b="b" l="l" r="r" t="t"/>
              <a:pathLst>
                <a:path extrusionOk="0" h="26963" w="26459">
                  <a:moveTo>
                    <a:pt x="13607" y="5376"/>
                  </a:moveTo>
                  <a:lnTo>
                    <a:pt x="13691" y="5460"/>
                  </a:lnTo>
                  <a:lnTo>
                    <a:pt x="14363" y="5460"/>
                  </a:lnTo>
                  <a:lnTo>
                    <a:pt x="14447" y="5544"/>
                  </a:lnTo>
                  <a:lnTo>
                    <a:pt x="14783" y="5544"/>
                  </a:lnTo>
                  <a:lnTo>
                    <a:pt x="14951" y="5628"/>
                  </a:lnTo>
                  <a:lnTo>
                    <a:pt x="15119" y="5628"/>
                  </a:lnTo>
                  <a:lnTo>
                    <a:pt x="15203" y="5712"/>
                  </a:lnTo>
                  <a:lnTo>
                    <a:pt x="15371" y="5712"/>
                  </a:lnTo>
                  <a:lnTo>
                    <a:pt x="15455" y="5796"/>
                  </a:lnTo>
                  <a:lnTo>
                    <a:pt x="15623" y="5796"/>
                  </a:lnTo>
                  <a:lnTo>
                    <a:pt x="15791" y="5880"/>
                  </a:lnTo>
                  <a:lnTo>
                    <a:pt x="15875" y="5880"/>
                  </a:lnTo>
                  <a:lnTo>
                    <a:pt x="15959" y="5964"/>
                  </a:lnTo>
                  <a:lnTo>
                    <a:pt x="16043" y="5964"/>
                  </a:lnTo>
                  <a:lnTo>
                    <a:pt x="16127" y="6048"/>
                  </a:lnTo>
                  <a:lnTo>
                    <a:pt x="16295" y="6048"/>
                  </a:lnTo>
                  <a:lnTo>
                    <a:pt x="16379" y="6132"/>
                  </a:lnTo>
                  <a:lnTo>
                    <a:pt x="16463" y="6216"/>
                  </a:lnTo>
                  <a:lnTo>
                    <a:pt x="16547" y="6216"/>
                  </a:lnTo>
                  <a:lnTo>
                    <a:pt x="16631" y="6300"/>
                  </a:lnTo>
                  <a:lnTo>
                    <a:pt x="16715" y="6384"/>
                  </a:lnTo>
                  <a:lnTo>
                    <a:pt x="16883" y="6384"/>
                  </a:lnTo>
                  <a:lnTo>
                    <a:pt x="16967" y="6468"/>
                  </a:lnTo>
                  <a:lnTo>
                    <a:pt x="17051" y="6552"/>
                  </a:lnTo>
                  <a:lnTo>
                    <a:pt x="17135" y="6552"/>
                  </a:lnTo>
                  <a:lnTo>
                    <a:pt x="17219" y="6636"/>
                  </a:lnTo>
                  <a:lnTo>
                    <a:pt x="17303" y="6720"/>
                  </a:lnTo>
                  <a:lnTo>
                    <a:pt x="17387" y="6804"/>
                  </a:lnTo>
                  <a:lnTo>
                    <a:pt x="17471" y="6804"/>
                  </a:lnTo>
                  <a:lnTo>
                    <a:pt x="17555" y="6888"/>
                  </a:lnTo>
                  <a:lnTo>
                    <a:pt x="17639" y="6972"/>
                  </a:lnTo>
                  <a:lnTo>
                    <a:pt x="17723" y="7056"/>
                  </a:lnTo>
                  <a:lnTo>
                    <a:pt x="17807" y="7140"/>
                  </a:lnTo>
                  <a:lnTo>
                    <a:pt x="17891" y="7224"/>
                  </a:lnTo>
                  <a:lnTo>
                    <a:pt x="17975" y="7308"/>
                  </a:lnTo>
                  <a:lnTo>
                    <a:pt x="18059" y="7392"/>
                  </a:lnTo>
                  <a:lnTo>
                    <a:pt x="18143" y="7476"/>
                  </a:lnTo>
                  <a:lnTo>
                    <a:pt x="18227" y="7560"/>
                  </a:lnTo>
                  <a:lnTo>
                    <a:pt x="18311" y="7644"/>
                  </a:lnTo>
                  <a:lnTo>
                    <a:pt x="18395" y="7728"/>
                  </a:lnTo>
                  <a:lnTo>
                    <a:pt x="18479" y="7812"/>
                  </a:lnTo>
                  <a:lnTo>
                    <a:pt x="18563" y="7896"/>
                  </a:lnTo>
                  <a:lnTo>
                    <a:pt x="18647" y="7980"/>
                  </a:lnTo>
                  <a:lnTo>
                    <a:pt x="18647" y="8064"/>
                  </a:lnTo>
                  <a:lnTo>
                    <a:pt x="18731" y="8148"/>
                  </a:lnTo>
                  <a:lnTo>
                    <a:pt x="18815" y="8232"/>
                  </a:lnTo>
                  <a:lnTo>
                    <a:pt x="18899" y="8316"/>
                  </a:lnTo>
                  <a:lnTo>
                    <a:pt x="18983" y="8400"/>
                  </a:lnTo>
                  <a:lnTo>
                    <a:pt x="18983" y="8484"/>
                  </a:lnTo>
                  <a:lnTo>
                    <a:pt x="19067" y="8652"/>
                  </a:lnTo>
                  <a:lnTo>
                    <a:pt x="19151" y="8736"/>
                  </a:lnTo>
                  <a:lnTo>
                    <a:pt x="19235" y="8820"/>
                  </a:lnTo>
                  <a:lnTo>
                    <a:pt x="19235" y="8904"/>
                  </a:lnTo>
                  <a:lnTo>
                    <a:pt x="19319" y="9072"/>
                  </a:lnTo>
                  <a:lnTo>
                    <a:pt x="19403" y="9156"/>
                  </a:lnTo>
                  <a:lnTo>
                    <a:pt x="19403" y="9240"/>
                  </a:lnTo>
                  <a:lnTo>
                    <a:pt x="19487" y="9408"/>
                  </a:lnTo>
                  <a:lnTo>
                    <a:pt x="19571" y="9492"/>
                  </a:lnTo>
                  <a:lnTo>
                    <a:pt x="19571" y="9576"/>
                  </a:lnTo>
                  <a:lnTo>
                    <a:pt x="19655" y="9744"/>
                  </a:lnTo>
                  <a:lnTo>
                    <a:pt x="19655" y="9828"/>
                  </a:lnTo>
                  <a:lnTo>
                    <a:pt x="19739" y="9912"/>
                  </a:lnTo>
                  <a:lnTo>
                    <a:pt x="19823" y="10080"/>
                  </a:lnTo>
                  <a:lnTo>
                    <a:pt x="19823" y="10164"/>
                  </a:lnTo>
                  <a:lnTo>
                    <a:pt x="19907" y="10332"/>
                  </a:lnTo>
                  <a:lnTo>
                    <a:pt x="19907" y="10416"/>
                  </a:lnTo>
                  <a:lnTo>
                    <a:pt x="19991" y="10584"/>
                  </a:lnTo>
                  <a:lnTo>
                    <a:pt x="19991" y="10668"/>
                  </a:lnTo>
                  <a:lnTo>
                    <a:pt x="19991" y="10836"/>
                  </a:lnTo>
                  <a:lnTo>
                    <a:pt x="20075" y="10920"/>
                  </a:lnTo>
                  <a:lnTo>
                    <a:pt x="20075" y="11088"/>
                  </a:lnTo>
                  <a:lnTo>
                    <a:pt x="20159" y="11172"/>
                  </a:lnTo>
                  <a:lnTo>
                    <a:pt x="20159" y="11340"/>
                  </a:lnTo>
                  <a:lnTo>
                    <a:pt x="20159" y="11508"/>
                  </a:lnTo>
                  <a:lnTo>
                    <a:pt x="20243" y="11592"/>
                  </a:lnTo>
                  <a:lnTo>
                    <a:pt x="20243" y="11760"/>
                  </a:lnTo>
                  <a:lnTo>
                    <a:pt x="20243" y="11844"/>
                  </a:lnTo>
                  <a:lnTo>
                    <a:pt x="20243" y="12012"/>
                  </a:lnTo>
                  <a:lnTo>
                    <a:pt x="20327" y="12180"/>
                  </a:lnTo>
                  <a:lnTo>
                    <a:pt x="20327" y="12348"/>
                  </a:lnTo>
                  <a:lnTo>
                    <a:pt x="20327" y="12432"/>
                  </a:lnTo>
                  <a:lnTo>
                    <a:pt x="20327" y="12600"/>
                  </a:lnTo>
                  <a:lnTo>
                    <a:pt x="20327" y="12768"/>
                  </a:lnTo>
                  <a:lnTo>
                    <a:pt x="20327" y="12936"/>
                  </a:lnTo>
                  <a:lnTo>
                    <a:pt x="20327" y="13020"/>
                  </a:lnTo>
                  <a:lnTo>
                    <a:pt x="20327" y="13188"/>
                  </a:lnTo>
                  <a:lnTo>
                    <a:pt x="20327" y="13356"/>
                  </a:lnTo>
                  <a:lnTo>
                    <a:pt x="20327" y="13524"/>
                  </a:lnTo>
                  <a:lnTo>
                    <a:pt x="20327" y="13692"/>
                  </a:lnTo>
                  <a:lnTo>
                    <a:pt x="20327" y="13776"/>
                  </a:lnTo>
                  <a:lnTo>
                    <a:pt x="20327" y="13944"/>
                  </a:lnTo>
                  <a:lnTo>
                    <a:pt x="20327" y="14112"/>
                  </a:lnTo>
                  <a:lnTo>
                    <a:pt x="20327" y="14279"/>
                  </a:lnTo>
                  <a:lnTo>
                    <a:pt x="20327" y="14447"/>
                  </a:lnTo>
                  <a:lnTo>
                    <a:pt x="20327" y="14531"/>
                  </a:lnTo>
                  <a:lnTo>
                    <a:pt x="20327" y="14699"/>
                  </a:lnTo>
                  <a:lnTo>
                    <a:pt x="20327" y="14867"/>
                  </a:lnTo>
                  <a:lnTo>
                    <a:pt x="20243" y="14951"/>
                  </a:lnTo>
                  <a:lnTo>
                    <a:pt x="20243" y="15119"/>
                  </a:lnTo>
                  <a:lnTo>
                    <a:pt x="20243" y="15287"/>
                  </a:lnTo>
                  <a:lnTo>
                    <a:pt x="20243" y="15371"/>
                  </a:lnTo>
                  <a:lnTo>
                    <a:pt x="20159" y="15539"/>
                  </a:lnTo>
                  <a:lnTo>
                    <a:pt x="20159" y="15707"/>
                  </a:lnTo>
                  <a:lnTo>
                    <a:pt x="20159" y="15791"/>
                  </a:lnTo>
                  <a:lnTo>
                    <a:pt x="20075" y="15959"/>
                  </a:lnTo>
                  <a:lnTo>
                    <a:pt x="20075" y="16043"/>
                  </a:lnTo>
                  <a:lnTo>
                    <a:pt x="19991" y="16211"/>
                  </a:lnTo>
                  <a:lnTo>
                    <a:pt x="19991" y="16295"/>
                  </a:lnTo>
                  <a:lnTo>
                    <a:pt x="19991" y="16463"/>
                  </a:lnTo>
                  <a:lnTo>
                    <a:pt x="19907" y="16547"/>
                  </a:lnTo>
                  <a:lnTo>
                    <a:pt x="19907" y="16715"/>
                  </a:lnTo>
                  <a:lnTo>
                    <a:pt x="19823" y="16799"/>
                  </a:lnTo>
                  <a:lnTo>
                    <a:pt x="19823" y="16967"/>
                  </a:lnTo>
                  <a:lnTo>
                    <a:pt x="19739" y="17051"/>
                  </a:lnTo>
                  <a:lnTo>
                    <a:pt x="19655" y="17219"/>
                  </a:lnTo>
                  <a:lnTo>
                    <a:pt x="19655" y="17303"/>
                  </a:lnTo>
                  <a:lnTo>
                    <a:pt x="19571" y="17387"/>
                  </a:lnTo>
                  <a:lnTo>
                    <a:pt x="19571" y="17555"/>
                  </a:lnTo>
                  <a:lnTo>
                    <a:pt x="19487" y="17639"/>
                  </a:lnTo>
                  <a:lnTo>
                    <a:pt x="19403" y="17723"/>
                  </a:lnTo>
                  <a:lnTo>
                    <a:pt x="19403" y="17891"/>
                  </a:lnTo>
                  <a:lnTo>
                    <a:pt x="19319" y="17975"/>
                  </a:lnTo>
                  <a:lnTo>
                    <a:pt x="19235" y="18059"/>
                  </a:lnTo>
                  <a:lnTo>
                    <a:pt x="19235" y="18143"/>
                  </a:lnTo>
                  <a:lnTo>
                    <a:pt x="19151" y="18311"/>
                  </a:lnTo>
                  <a:lnTo>
                    <a:pt x="19067" y="18395"/>
                  </a:lnTo>
                  <a:lnTo>
                    <a:pt x="18983" y="18479"/>
                  </a:lnTo>
                  <a:lnTo>
                    <a:pt x="18983" y="18563"/>
                  </a:lnTo>
                  <a:lnTo>
                    <a:pt x="18899" y="18647"/>
                  </a:lnTo>
                  <a:lnTo>
                    <a:pt x="18815" y="18815"/>
                  </a:lnTo>
                  <a:lnTo>
                    <a:pt x="18731" y="18899"/>
                  </a:lnTo>
                  <a:lnTo>
                    <a:pt x="18647" y="18983"/>
                  </a:lnTo>
                  <a:lnTo>
                    <a:pt x="18647" y="19067"/>
                  </a:lnTo>
                  <a:lnTo>
                    <a:pt x="18563" y="19151"/>
                  </a:lnTo>
                  <a:lnTo>
                    <a:pt x="18479" y="19235"/>
                  </a:lnTo>
                  <a:lnTo>
                    <a:pt x="18395" y="19319"/>
                  </a:lnTo>
                  <a:lnTo>
                    <a:pt x="18311" y="19403"/>
                  </a:lnTo>
                  <a:lnTo>
                    <a:pt x="18227" y="19487"/>
                  </a:lnTo>
                  <a:lnTo>
                    <a:pt x="18143" y="19571"/>
                  </a:lnTo>
                  <a:lnTo>
                    <a:pt x="18059" y="19655"/>
                  </a:lnTo>
                  <a:lnTo>
                    <a:pt x="17975" y="19739"/>
                  </a:lnTo>
                  <a:lnTo>
                    <a:pt x="17891" y="19823"/>
                  </a:lnTo>
                  <a:lnTo>
                    <a:pt x="17807" y="19907"/>
                  </a:lnTo>
                  <a:lnTo>
                    <a:pt x="17723" y="19991"/>
                  </a:lnTo>
                  <a:lnTo>
                    <a:pt x="17639" y="19991"/>
                  </a:lnTo>
                  <a:lnTo>
                    <a:pt x="17555" y="20075"/>
                  </a:lnTo>
                  <a:lnTo>
                    <a:pt x="17471" y="20159"/>
                  </a:lnTo>
                  <a:lnTo>
                    <a:pt x="17387" y="20243"/>
                  </a:lnTo>
                  <a:lnTo>
                    <a:pt x="17303" y="20327"/>
                  </a:lnTo>
                  <a:lnTo>
                    <a:pt x="17219" y="20327"/>
                  </a:lnTo>
                  <a:lnTo>
                    <a:pt x="17135" y="20411"/>
                  </a:lnTo>
                  <a:lnTo>
                    <a:pt x="17051" y="20495"/>
                  </a:lnTo>
                  <a:lnTo>
                    <a:pt x="16967" y="20579"/>
                  </a:lnTo>
                  <a:lnTo>
                    <a:pt x="16883" y="20579"/>
                  </a:lnTo>
                  <a:lnTo>
                    <a:pt x="16715" y="20663"/>
                  </a:lnTo>
                  <a:lnTo>
                    <a:pt x="16631" y="20747"/>
                  </a:lnTo>
                  <a:lnTo>
                    <a:pt x="16547" y="20747"/>
                  </a:lnTo>
                  <a:lnTo>
                    <a:pt x="16463" y="20831"/>
                  </a:lnTo>
                  <a:lnTo>
                    <a:pt x="16379" y="20915"/>
                  </a:lnTo>
                  <a:lnTo>
                    <a:pt x="16295" y="20915"/>
                  </a:lnTo>
                  <a:lnTo>
                    <a:pt x="16127" y="20999"/>
                  </a:lnTo>
                  <a:lnTo>
                    <a:pt x="16043" y="20999"/>
                  </a:lnTo>
                  <a:lnTo>
                    <a:pt x="15959" y="21083"/>
                  </a:lnTo>
                  <a:lnTo>
                    <a:pt x="15875" y="21083"/>
                  </a:lnTo>
                  <a:lnTo>
                    <a:pt x="15791" y="21167"/>
                  </a:lnTo>
                  <a:lnTo>
                    <a:pt x="15623" y="21167"/>
                  </a:lnTo>
                  <a:lnTo>
                    <a:pt x="15539" y="21251"/>
                  </a:lnTo>
                  <a:lnTo>
                    <a:pt x="15371" y="21251"/>
                  </a:lnTo>
                  <a:lnTo>
                    <a:pt x="15203" y="21335"/>
                  </a:lnTo>
                  <a:lnTo>
                    <a:pt x="15119" y="21335"/>
                  </a:lnTo>
                  <a:lnTo>
                    <a:pt x="15035" y="21419"/>
                  </a:lnTo>
                  <a:lnTo>
                    <a:pt x="14699" y="21419"/>
                  </a:lnTo>
                  <a:lnTo>
                    <a:pt x="14615" y="21503"/>
                  </a:lnTo>
                  <a:lnTo>
                    <a:pt x="14111" y="21503"/>
                  </a:lnTo>
                  <a:lnTo>
                    <a:pt x="14027" y="21587"/>
                  </a:lnTo>
                  <a:lnTo>
                    <a:pt x="12431" y="21587"/>
                  </a:lnTo>
                  <a:lnTo>
                    <a:pt x="12347" y="21503"/>
                  </a:lnTo>
                  <a:lnTo>
                    <a:pt x="11927" y="21503"/>
                  </a:lnTo>
                  <a:lnTo>
                    <a:pt x="11759" y="21419"/>
                  </a:lnTo>
                  <a:lnTo>
                    <a:pt x="11591" y="21419"/>
                  </a:lnTo>
                  <a:lnTo>
                    <a:pt x="11507" y="21335"/>
                  </a:lnTo>
                  <a:lnTo>
                    <a:pt x="11255" y="21335"/>
                  </a:lnTo>
                  <a:lnTo>
                    <a:pt x="11171" y="21251"/>
                  </a:lnTo>
                  <a:lnTo>
                    <a:pt x="10919" y="21251"/>
                  </a:lnTo>
                  <a:lnTo>
                    <a:pt x="10835" y="21167"/>
                  </a:lnTo>
                  <a:lnTo>
                    <a:pt x="10751" y="21167"/>
                  </a:lnTo>
                  <a:lnTo>
                    <a:pt x="10667" y="21083"/>
                  </a:lnTo>
                  <a:lnTo>
                    <a:pt x="10499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9996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408" y="20411"/>
                  </a:lnTo>
                  <a:lnTo>
                    <a:pt x="9240" y="20327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19991"/>
                  </a:lnTo>
                  <a:lnTo>
                    <a:pt x="8736" y="19907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232" y="19403"/>
                  </a:lnTo>
                  <a:lnTo>
                    <a:pt x="8148" y="19319"/>
                  </a:lnTo>
                  <a:lnTo>
                    <a:pt x="8064" y="19235"/>
                  </a:lnTo>
                  <a:lnTo>
                    <a:pt x="7980" y="19151"/>
                  </a:lnTo>
                  <a:lnTo>
                    <a:pt x="7896" y="19067"/>
                  </a:lnTo>
                  <a:lnTo>
                    <a:pt x="7812" y="18983"/>
                  </a:lnTo>
                  <a:lnTo>
                    <a:pt x="7728" y="18815"/>
                  </a:lnTo>
                  <a:lnTo>
                    <a:pt x="7644" y="18731"/>
                  </a:lnTo>
                  <a:lnTo>
                    <a:pt x="7644" y="18647"/>
                  </a:lnTo>
                  <a:lnTo>
                    <a:pt x="7560" y="18563"/>
                  </a:lnTo>
                  <a:lnTo>
                    <a:pt x="7476" y="18479"/>
                  </a:lnTo>
                  <a:lnTo>
                    <a:pt x="7392" y="18395"/>
                  </a:lnTo>
                  <a:lnTo>
                    <a:pt x="7392" y="18227"/>
                  </a:lnTo>
                  <a:lnTo>
                    <a:pt x="7308" y="18143"/>
                  </a:lnTo>
                  <a:lnTo>
                    <a:pt x="7224" y="18059"/>
                  </a:lnTo>
                  <a:lnTo>
                    <a:pt x="7140" y="17975"/>
                  </a:lnTo>
                  <a:lnTo>
                    <a:pt x="7140" y="17807"/>
                  </a:lnTo>
                  <a:lnTo>
                    <a:pt x="7056" y="17723"/>
                  </a:lnTo>
                  <a:lnTo>
                    <a:pt x="7056" y="17639"/>
                  </a:lnTo>
                  <a:lnTo>
                    <a:pt x="6972" y="17471"/>
                  </a:lnTo>
                  <a:lnTo>
                    <a:pt x="6888" y="17387"/>
                  </a:lnTo>
                  <a:lnTo>
                    <a:pt x="6888" y="17303"/>
                  </a:lnTo>
                  <a:lnTo>
                    <a:pt x="6804" y="17135"/>
                  </a:lnTo>
                  <a:lnTo>
                    <a:pt x="6804" y="17051"/>
                  </a:lnTo>
                  <a:lnTo>
                    <a:pt x="6720" y="16967"/>
                  </a:lnTo>
                  <a:lnTo>
                    <a:pt x="6720" y="16799"/>
                  </a:lnTo>
                  <a:lnTo>
                    <a:pt x="6636" y="16715"/>
                  </a:lnTo>
                  <a:lnTo>
                    <a:pt x="6636" y="16547"/>
                  </a:lnTo>
                  <a:lnTo>
                    <a:pt x="6552" y="16463"/>
                  </a:lnTo>
                  <a:lnTo>
                    <a:pt x="6552" y="16295"/>
                  </a:lnTo>
                  <a:lnTo>
                    <a:pt x="6468" y="16211"/>
                  </a:lnTo>
                  <a:lnTo>
                    <a:pt x="6468" y="16043"/>
                  </a:lnTo>
                  <a:lnTo>
                    <a:pt x="6384" y="15959"/>
                  </a:lnTo>
                  <a:lnTo>
                    <a:pt x="6384" y="15791"/>
                  </a:lnTo>
                  <a:lnTo>
                    <a:pt x="6384" y="15623"/>
                  </a:lnTo>
                  <a:lnTo>
                    <a:pt x="6300" y="15539"/>
                  </a:lnTo>
                  <a:lnTo>
                    <a:pt x="6300" y="15371"/>
                  </a:lnTo>
                  <a:lnTo>
                    <a:pt x="6300" y="15287"/>
                  </a:lnTo>
                  <a:lnTo>
                    <a:pt x="6300" y="15119"/>
                  </a:lnTo>
                  <a:lnTo>
                    <a:pt x="6216" y="14951"/>
                  </a:lnTo>
                  <a:lnTo>
                    <a:pt x="6216" y="14867"/>
                  </a:lnTo>
                  <a:lnTo>
                    <a:pt x="6216" y="14699"/>
                  </a:lnTo>
                  <a:lnTo>
                    <a:pt x="6216" y="14531"/>
                  </a:lnTo>
                  <a:lnTo>
                    <a:pt x="6216" y="14363"/>
                  </a:lnTo>
                  <a:lnTo>
                    <a:pt x="6216" y="14279"/>
                  </a:lnTo>
                  <a:lnTo>
                    <a:pt x="6132" y="14112"/>
                  </a:lnTo>
                  <a:lnTo>
                    <a:pt x="6132" y="13944"/>
                  </a:lnTo>
                  <a:lnTo>
                    <a:pt x="6132" y="13776"/>
                  </a:lnTo>
                  <a:lnTo>
                    <a:pt x="6132" y="13692"/>
                  </a:lnTo>
                  <a:lnTo>
                    <a:pt x="6132" y="13524"/>
                  </a:lnTo>
                  <a:lnTo>
                    <a:pt x="6132" y="13356"/>
                  </a:lnTo>
                  <a:lnTo>
                    <a:pt x="6132" y="13188"/>
                  </a:lnTo>
                  <a:lnTo>
                    <a:pt x="6132" y="13020"/>
                  </a:lnTo>
                  <a:lnTo>
                    <a:pt x="6132" y="12936"/>
                  </a:lnTo>
                  <a:lnTo>
                    <a:pt x="6216" y="12768"/>
                  </a:lnTo>
                  <a:lnTo>
                    <a:pt x="6216" y="12600"/>
                  </a:lnTo>
                  <a:lnTo>
                    <a:pt x="6216" y="12432"/>
                  </a:lnTo>
                  <a:lnTo>
                    <a:pt x="6216" y="12348"/>
                  </a:lnTo>
                  <a:lnTo>
                    <a:pt x="6216" y="12180"/>
                  </a:lnTo>
                  <a:lnTo>
                    <a:pt x="6216" y="12012"/>
                  </a:lnTo>
                  <a:lnTo>
                    <a:pt x="6300" y="11928"/>
                  </a:lnTo>
                  <a:lnTo>
                    <a:pt x="6300" y="11760"/>
                  </a:lnTo>
                  <a:lnTo>
                    <a:pt x="6300" y="11592"/>
                  </a:lnTo>
                  <a:lnTo>
                    <a:pt x="6300" y="11508"/>
                  </a:lnTo>
                  <a:lnTo>
                    <a:pt x="6384" y="11340"/>
                  </a:lnTo>
                  <a:lnTo>
                    <a:pt x="6384" y="11256"/>
                  </a:lnTo>
                  <a:lnTo>
                    <a:pt x="6384" y="11088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552" y="10668"/>
                  </a:lnTo>
                  <a:lnTo>
                    <a:pt x="6552" y="10584"/>
                  </a:lnTo>
                  <a:lnTo>
                    <a:pt x="6636" y="10416"/>
                  </a:lnTo>
                  <a:lnTo>
                    <a:pt x="6636" y="10332"/>
                  </a:lnTo>
                  <a:lnTo>
                    <a:pt x="6720" y="10164"/>
                  </a:lnTo>
                  <a:lnTo>
                    <a:pt x="6720" y="10080"/>
                  </a:lnTo>
                  <a:lnTo>
                    <a:pt x="6804" y="9996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408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140" y="9072"/>
                  </a:lnTo>
                  <a:lnTo>
                    <a:pt x="7224" y="8988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652"/>
                  </a:lnTo>
                  <a:lnTo>
                    <a:pt x="7476" y="8568"/>
                  </a:lnTo>
                  <a:lnTo>
                    <a:pt x="7560" y="8484"/>
                  </a:lnTo>
                  <a:lnTo>
                    <a:pt x="7644" y="8316"/>
                  </a:lnTo>
                  <a:lnTo>
                    <a:pt x="7644" y="8232"/>
                  </a:lnTo>
                  <a:lnTo>
                    <a:pt x="7728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148" y="7644"/>
                  </a:lnTo>
                  <a:lnTo>
                    <a:pt x="8232" y="7560"/>
                  </a:lnTo>
                  <a:lnTo>
                    <a:pt x="8316" y="7476"/>
                  </a:lnTo>
                  <a:lnTo>
                    <a:pt x="8400" y="7392"/>
                  </a:lnTo>
                  <a:lnTo>
                    <a:pt x="8484" y="7308"/>
                  </a:lnTo>
                  <a:lnTo>
                    <a:pt x="8568" y="7224"/>
                  </a:lnTo>
                  <a:lnTo>
                    <a:pt x="8652" y="7140"/>
                  </a:lnTo>
                  <a:lnTo>
                    <a:pt x="8736" y="7056"/>
                  </a:lnTo>
                  <a:lnTo>
                    <a:pt x="8820" y="6972"/>
                  </a:lnTo>
                  <a:lnTo>
                    <a:pt x="8904" y="6888"/>
                  </a:lnTo>
                  <a:lnTo>
                    <a:pt x="8988" y="6888"/>
                  </a:lnTo>
                  <a:lnTo>
                    <a:pt x="9072" y="6804"/>
                  </a:lnTo>
                  <a:lnTo>
                    <a:pt x="9156" y="6720"/>
                  </a:lnTo>
                  <a:lnTo>
                    <a:pt x="9240" y="6636"/>
                  </a:lnTo>
                  <a:lnTo>
                    <a:pt x="9324" y="6552"/>
                  </a:lnTo>
                  <a:lnTo>
                    <a:pt x="9492" y="6552"/>
                  </a:lnTo>
                  <a:lnTo>
                    <a:pt x="9576" y="6468"/>
                  </a:lnTo>
                  <a:lnTo>
                    <a:pt x="9660" y="6384"/>
                  </a:lnTo>
                  <a:lnTo>
                    <a:pt x="9744" y="6384"/>
                  </a:lnTo>
                  <a:lnTo>
                    <a:pt x="9828" y="6300"/>
                  </a:lnTo>
                  <a:lnTo>
                    <a:pt x="9912" y="6216"/>
                  </a:lnTo>
                  <a:lnTo>
                    <a:pt x="9996" y="6216"/>
                  </a:lnTo>
                  <a:lnTo>
                    <a:pt x="10080" y="6132"/>
                  </a:lnTo>
                  <a:lnTo>
                    <a:pt x="10248" y="6132"/>
                  </a:lnTo>
                  <a:lnTo>
                    <a:pt x="10332" y="6048"/>
                  </a:lnTo>
                  <a:lnTo>
                    <a:pt x="10416" y="5964"/>
                  </a:lnTo>
                  <a:lnTo>
                    <a:pt x="10499" y="5964"/>
                  </a:lnTo>
                  <a:lnTo>
                    <a:pt x="10583" y="5880"/>
                  </a:lnTo>
                  <a:lnTo>
                    <a:pt x="10751" y="5880"/>
                  </a:lnTo>
                  <a:lnTo>
                    <a:pt x="10835" y="5796"/>
                  </a:lnTo>
                  <a:lnTo>
                    <a:pt x="11003" y="5796"/>
                  </a:lnTo>
                  <a:lnTo>
                    <a:pt x="11171" y="5712"/>
                  </a:lnTo>
                  <a:lnTo>
                    <a:pt x="11255" y="5712"/>
                  </a:lnTo>
                  <a:lnTo>
                    <a:pt x="11339" y="5628"/>
                  </a:lnTo>
                  <a:lnTo>
                    <a:pt x="11591" y="5628"/>
                  </a:lnTo>
                  <a:lnTo>
                    <a:pt x="11675" y="5544"/>
                  </a:lnTo>
                  <a:lnTo>
                    <a:pt x="12011" y="5544"/>
                  </a:lnTo>
                  <a:lnTo>
                    <a:pt x="12095" y="5460"/>
                  </a:lnTo>
                  <a:lnTo>
                    <a:pt x="12767" y="5460"/>
                  </a:lnTo>
                  <a:lnTo>
                    <a:pt x="12851" y="5376"/>
                  </a:lnTo>
                  <a:close/>
                  <a:moveTo>
                    <a:pt x="13019" y="0"/>
                  </a:moveTo>
                  <a:lnTo>
                    <a:pt x="12767" y="84"/>
                  </a:lnTo>
                  <a:lnTo>
                    <a:pt x="11591" y="84"/>
                  </a:lnTo>
                  <a:lnTo>
                    <a:pt x="11423" y="168"/>
                  </a:lnTo>
                  <a:lnTo>
                    <a:pt x="10919" y="168"/>
                  </a:lnTo>
                  <a:lnTo>
                    <a:pt x="10751" y="252"/>
                  </a:lnTo>
                  <a:lnTo>
                    <a:pt x="10499" y="252"/>
                  </a:lnTo>
                  <a:lnTo>
                    <a:pt x="10332" y="336"/>
                  </a:lnTo>
                  <a:lnTo>
                    <a:pt x="10080" y="336"/>
                  </a:lnTo>
                  <a:lnTo>
                    <a:pt x="9912" y="420"/>
                  </a:lnTo>
                  <a:lnTo>
                    <a:pt x="9660" y="504"/>
                  </a:lnTo>
                  <a:lnTo>
                    <a:pt x="9492" y="504"/>
                  </a:lnTo>
                  <a:lnTo>
                    <a:pt x="9240" y="588"/>
                  </a:lnTo>
                  <a:lnTo>
                    <a:pt x="9072" y="672"/>
                  </a:lnTo>
                  <a:lnTo>
                    <a:pt x="8820" y="672"/>
                  </a:lnTo>
                  <a:lnTo>
                    <a:pt x="8652" y="756"/>
                  </a:lnTo>
                  <a:lnTo>
                    <a:pt x="8400" y="840"/>
                  </a:lnTo>
                  <a:lnTo>
                    <a:pt x="8232" y="924"/>
                  </a:lnTo>
                  <a:lnTo>
                    <a:pt x="8064" y="1008"/>
                  </a:lnTo>
                  <a:lnTo>
                    <a:pt x="7812" y="1092"/>
                  </a:lnTo>
                  <a:lnTo>
                    <a:pt x="7644" y="1176"/>
                  </a:lnTo>
                  <a:lnTo>
                    <a:pt x="7476" y="1260"/>
                  </a:lnTo>
                  <a:lnTo>
                    <a:pt x="7308" y="1344"/>
                  </a:lnTo>
                  <a:lnTo>
                    <a:pt x="7056" y="1428"/>
                  </a:lnTo>
                  <a:lnTo>
                    <a:pt x="6888" y="1512"/>
                  </a:lnTo>
                  <a:lnTo>
                    <a:pt x="6720" y="1596"/>
                  </a:lnTo>
                  <a:lnTo>
                    <a:pt x="6552" y="1680"/>
                  </a:lnTo>
                  <a:lnTo>
                    <a:pt x="6384" y="1848"/>
                  </a:lnTo>
                  <a:lnTo>
                    <a:pt x="6216" y="1932"/>
                  </a:lnTo>
                  <a:lnTo>
                    <a:pt x="6048" y="2016"/>
                  </a:lnTo>
                  <a:lnTo>
                    <a:pt x="5880" y="2100"/>
                  </a:lnTo>
                  <a:lnTo>
                    <a:pt x="5712" y="2268"/>
                  </a:lnTo>
                  <a:lnTo>
                    <a:pt x="5544" y="2352"/>
                  </a:lnTo>
                  <a:lnTo>
                    <a:pt x="5376" y="2436"/>
                  </a:lnTo>
                  <a:lnTo>
                    <a:pt x="5208" y="2604"/>
                  </a:lnTo>
                  <a:lnTo>
                    <a:pt x="5040" y="2688"/>
                  </a:lnTo>
                  <a:lnTo>
                    <a:pt x="4872" y="2856"/>
                  </a:lnTo>
                  <a:lnTo>
                    <a:pt x="4704" y="2940"/>
                  </a:lnTo>
                  <a:lnTo>
                    <a:pt x="4536" y="3108"/>
                  </a:lnTo>
                  <a:lnTo>
                    <a:pt x="4368" y="3192"/>
                  </a:lnTo>
                  <a:lnTo>
                    <a:pt x="4284" y="3360"/>
                  </a:lnTo>
                  <a:lnTo>
                    <a:pt x="4116" y="3528"/>
                  </a:lnTo>
                  <a:lnTo>
                    <a:pt x="3948" y="3612"/>
                  </a:lnTo>
                  <a:lnTo>
                    <a:pt x="3864" y="3780"/>
                  </a:lnTo>
                  <a:lnTo>
                    <a:pt x="3696" y="3948"/>
                  </a:lnTo>
                  <a:lnTo>
                    <a:pt x="3528" y="4032"/>
                  </a:lnTo>
                  <a:lnTo>
                    <a:pt x="3444" y="4200"/>
                  </a:lnTo>
                  <a:lnTo>
                    <a:pt x="3276" y="4368"/>
                  </a:lnTo>
                  <a:lnTo>
                    <a:pt x="3108" y="4536"/>
                  </a:lnTo>
                  <a:lnTo>
                    <a:pt x="3024" y="4704"/>
                  </a:lnTo>
                  <a:lnTo>
                    <a:pt x="2856" y="4872"/>
                  </a:lnTo>
                  <a:lnTo>
                    <a:pt x="2772" y="4956"/>
                  </a:lnTo>
                  <a:lnTo>
                    <a:pt x="2688" y="5124"/>
                  </a:lnTo>
                  <a:lnTo>
                    <a:pt x="2520" y="5292"/>
                  </a:lnTo>
                  <a:lnTo>
                    <a:pt x="2436" y="5460"/>
                  </a:lnTo>
                  <a:lnTo>
                    <a:pt x="2268" y="5628"/>
                  </a:lnTo>
                  <a:lnTo>
                    <a:pt x="2184" y="5796"/>
                  </a:lnTo>
                  <a:lnTo>
                    <a:pt x="2100" y="5964"/>
                  </a:lnTo>
                  <a:lnTo>
                    <a:pt x="2016" y="6132"/>
                  </a:lnTo>
                  <a:lnTo>
                    <a:pt x="1848" y="6384"/>
                  </a:lnTo>
                  <a:lnTo>
                    <a:pt x="1764" y="6552"/>
                  </a:lnTo>
                  <a:lnTo>
                    <a:pt x="1680" y="6720"/>
                  </a:lnTo>
                  <a:lnTo>
                    <a:pt x="1596" y="6888"/>
                  </a:lnTo>
                  <a:lnTo>
                    <a:pt x="1512" y="7056"/>
                  </a:lnTo>
                  <a:lnTo>
                    <a:pt x="1428" y="7224"/>
                  </a:lnTo>
                  <a:lnTo>
                    <a:pt x="1344" y="7476"/>
                  </a:lnTo>
                  <a:lnTo>
                    <a:pt x="1260" y="7644"/>
                  </a:lnTo>
                  <a:lnTo>
                    <a:pt x="1176" y="7812"/>
                  </a:lnTo>
                  <a:lnTo>
                    <a:pt x="1092" y="7980"/>
                  </a:lnTo>
                  <a:lnTo>
                    <a:pt x="1008" y="8232"/>
                  </a:lnTo>
                  <a:lnTo>
                    <a:pt x="924" y="8400"/>
                  </a:lnTo>
                  <a:lnTo>
                    <a:pt x="840" y="8568"/>
                  </a:lnTo>
                  <a:lnTo>
                    <a:pt x="756" y="8820"/>
                  </a:lnTo>
                  <a:lnTo>
                    <a:pt x="756" y="8988"/>
                  </a:lnTo>
                  <a:lnTo>
                    <a:pt x="672" y="9156"/>
                  </a:lnTo>
                  <a:lnTo>
                    <a:pt x="588" y="9408"/>
                  </a:lnTo>
                  <a:lnTo>
                    <a:pt x="504" y="9576"/>
                  </a:lnTo>
                  <a:lnTo>
                    <a:pt x="504" y="9828"/>
                  </a:lnTo>
                  <a:lnTo>
                    <a:pt x="420" y="9996"/>
                  </a:lnTo>
                  <a:lnTo>
                    <a:pt x="420" y="10248"/>
                  </a:lnTo>
                  <a:lnTo>
                    <a:pt x="336" y="10416"/>
                  </a:lnTo>
                  <a:lnTo>
                    <a:pt x="336" y="10668"/>
                  </a:lnTo>
                  <a:lnTo>
                    <a:pt x="252" y="10836"/>
                  </a:lnTo>
                  <a:lnTo>
                    <a:pt x="252" y="11088"/>
                  </a:lnTo>
                  <a:lnTo>
                    <a:pt x="168" y="11256"/>
                  </a:lnTo>
                  <a:lnTo>
                    <a:pt x="168" y="11508"/>
                  </a:lnTo>
                  <a:lnTo>
                    <a:pt x="168" y="11760"/>
                  </a:lnTo>
                  <a:lnTo>
                    <a:pt x="84" y="11928"/>
                  </a:lnTo>
                  <a:lnTo>
                    <a:pt x="84" y="12180"/>
                  </a:lnTo>
                  <a:lnTo>
                    <a:pt x="84" y="12348"/>
                  </a:lnTo>
                  <a:lnTo>
                    <a:pt x="84" y="12600"/>
                  </a:lnTo>
                  <a:lnTo>
                    <a:pt x="84" y="12852"/>
                  </a:lnTo>
                  <a:lnTo>
                    <a:pt x="84" y="13020"/>
                  </a:lnTo>
                  <a:lnTo>
                    <a:pt x="84" y="13272"/>
                  </a:lnTo>
                  <a:lnTo>
                    <a:pt x="0" y="13524"/>
                  </a:lnTo>
                  <a:lnTo>
                    <a:pt x="84" y="13692"/>
                  </a:lnTo>
                  <a:lnTo>
                    <a:pt x="84" y="13944"/>
                  </a:lnTo>
                  <a:lnTo>
                    <a:pt x="84" y="14195"/>
                  </a:lnTo>
                  <a:lnTo>
                    <a:pt x="84" y="14447"/>
                  </a:lnTo>
                  <a:lnTo>
                    <a:pt x="84" y="14615"/>
                  </a:lnTo>
                  <a:lnTo>
                    <a:pt x="84" y="14867"/>
                  </a:lnTo>
                  <a:lnTo>
                    <a:pt x="84" y="15035"/>
                  </a:lnTo>
                  <a:lnTo>
                    <a:pt x="168" y="15287"/>
                  </a:lnTo>
                  <a:lnTo>
                    <a:pt x="168" y="15539"/>
                  </a:lnTo>
                  <a:lnTo>
                    <a:pt x="168" y="15707"/>
                  </a:lnTo>
                  <a:lnTo>
                    <a:pt x="252" y="15959"/>
                  </a:lnTo>
                  <a:lnTo>
                    <a:pt x="252" y="16127"/>
                  </a:lnTo>
                  <a:lnTo>
                    <a:pt x="336" y="16379"/>
                  </a:lnTo>
                  <a:lnTo>
                    <a:pt x="336" y="16547"/>
                  </a:lnTo>
                  <a:lnTo>
                    <a:pt x="420" y="16799"/>
                  </a:lnTo>
                  <a:lnTo>
                    <a:pt x="420" y="16967"/>
                  </a:lnTo>
                  <a:lnTo>
                    <a:pt x="504" y="17219"/>
                  </a:lnTo>
                  <a:lnTo>
                    <a:pt x="504" y="17387"/>
                  </a:lnTo>
                  <a:lnTo>
                    <a:pt x="588" y="17639"/>
                  </a:lnTo>
                  <a:lnTo>
                    <a:pt x="672" y="17807"/>
                  </a:lnTo>
                  <a:lnTo>
                    <a:pt x="756" y="18059"/>
                  </a:lnTo>
                  <a:lnTo>
                    <a:pt x="756" y="18227"/>
                  </a:lnTo>
                  <a:lnTo>
                    <a:pt x="840" y="18395"/>
                  </a:lnTo>
                  <a:lnTo>
                    <a:pt x="924" y="18647"/>
                  </a:lnTo>
                  <a:lnTo>
                    <a:pt x="1008" y="18815"/>
                  </a:lnTo>
                  <a:lnTo>
                    <a:pt x="1092" y="18983"/>
                  </a:lnTo>
                  <a:lnTo>
                    <a:pt x="1176" y="19235"/>
                  </a:lnTo>
                  <a:lnTo>
                    <a:pt x="1260" y="19403"/>
                  </a:lnTo>
                  <a:lnTo>
                    <a:pt x="1344" y="19571"/>
                  </a:lnTo>
                  <a:lnTo>
                    <a:pt x="1428" y="19739"/>
                  </a:lnTo>
                  <a:lnTo>
                    <a:pt x="1512" y="19907"/>
                  </a:lnTo>
                  <a:lnTo>
                    <a:pt x="1596" y="20159"/>
                  </a:lnTo>
                  <a:lnTo>
                    <a:pt x="1680" y="20327"/>
                  </a:lnTo>
                  <a:lnTo>
                    <a:pt x="1764" y="20495"/>
                  </a:lnTo>
                  <a:lnTo>
                    <a:pt x="1848" y="20663"/>
                  </a:lnTo>
                  <a:lnTo>
                    <a:pt x="2016" y="20831"/>
                  </a:lnTo>
                  <a:lnTo>
                    <a:pt x="2100" y="20999"/>
                  </a:lnTo>
                  <a:lnTo>
                    <a:pt x="2184" y="21167"/>
                  </a:lnTo>
                  <a:lnTo>
                    <a:pt x="2268" y="21335"/>
                  </a:lnTo>
                  <a:lnTo>
                    <a:pt x="2436" y="21503"/>
                  </a:lnTo>
                  <a:lnTo>
                    <a:pt x="2520" y="21671"/>
                  </a:lnTo>
                  <a:lnTo>
                    <a:pt x="2688" y="21839"/>
                  </a:lnTo>
                  <a:lnTo>
                    <a:pt x="2772" y="22007"/>
                  </a:lnTo>
                  <a:lnTo>
                    <a:pt x="2856" y="22175"/>
                  </a:lnTo>
                  <a:lnTo>
                    <a:pt x="3024" y="22343"/>
                  </a:lnTo>
                  <a:lnTo>
                    <a:pt x="3108" y="22511"/>
                  </a:lnTo>
                  <a:lnTo>
                    <a:pt x="3276" y="22679"/>
                  </a:lnTo>
                  <a:lnTo>
                    <a:pt x="3444" y="22763"/>
                  </a:lnTo>
                  <a:lnTo>
                    <a:pt x="3528" y="22931"/>
                  </a:lnTo>
                  <a:lnTo>
                    <a:pt x="3696" y="23099"/>
                  </a:lnTo>
                  <a:lnTo>
                    <a:pt x="3780" y="23267"/>
                  </a:lnTo>
                  <a:lnTo>
                    <a:pt x="3948" y="23351"/>
                  </a:lnTo>
                  <a:lnTo>
                    <a:pt x="4116" y="23519"/>
                  </a:lnTo>
                  <a:lnTo>
                    <a:pt x="4284" y="23603"/>
                  </a:lnTo>
                  <a:lnTo>
                    <a:pt x="4368" y="23771"/>
                  </a:lnTo>
                  <a:lnTo>
                    <a:pt x="4536" y="23939"/>
                  </a:lnTo>
                  <a:lnTo>
                    <a:pt x="4704" y="24023"/>
                  </a:lnTo>
                  <a:lnTo>
                    <a:pt x="4872" y="24191"/>
                  </a:lnTo>
                  <a:lnTo>
                    <a:pt x="5040" y="24275"/>
                  </a:lnTo>
                  <a:lnTo>
                    <a:pt x="5208" y="24443"/>
                  </a:lnTo>
                  <a:lnTo>
                    <a:pt x="5376" y="24527"/>
                  </a:lnTo>
                  <a:lnTo>
                    <a:pt x="5544" y="24611"/>
                  </a:lnTo>
                  <a:lnTo>
                    <a:pt x="5712" y="24779"/>
                  </a:lnTo>
                  <a:lnTo>
                    <a:pt x="5880" y="24863"/>
                  </a:lnTo>
                  <a:lnTo>
                    <a:pt x="6048" y="24947"/>
                  </a:lnTo>
                  <a:lnTo>
                    <a:pt x="6216" y="25115"/>
                  </a:lnTo>
                  <a:lnTo>
                    <a:pt x="6384" y="25199"/>
                  </a:lnTo>
                  <a:lnTo>
                    <a:pt x="6552" y="25283"/>
                  </a:lnTo>
                  <a:lnTo>
                    <a:pt x="6720" y="25367"/>
                  </a:lnTo>
                  <a:lnTo>
                    <a:pt x="6888" y="25535"/>
                  </a:lnTo>
                  <a:lnTo>
                    <a:pt x="7056" y="25619"/>
                  </a:lnTo>
                  <a:lnTo>
                    <a:pt x="7308" y="25703"/>
                  </a:lnTo>
                  <a:lnTo>
                    <a:pt x="7476" y="25787"/>
                  </a:lnTo>
                  <a:lnTo>
                    <a:pt x="7644" y="25871"/>
                  </a:lnTo>
                  <a:lnTo>
                    <a:pt x="7812" y="25955"/>
                  </a:lnTo>
                  <a:lnTo>
                    <a:pt x="8064" y="26039"/>
                  </a:lnTo>
                  <a:lnTo>
                    <a:pt x="8232" y="26123"/>
                  </a:lnTo>
                  <a:lnTo>
                    <a:pt x="8400" y="26123"/>
                  </a:lnTo>
                  <a:lnTo>
                    <a:pt x="8652" y="26207"/>
                  </a:lnTo>
                  <a:lnTo>
                    <a:pt x="8820" y="26291"/>
                  </a:lnTo>
                  <a:lnTo>
                    <a:pt x="9072" y="26375"/>
                  </a:lnTo>
                  <a:lnTo>
                    <a:pt x="9240" y="26459"/>
                  </a:lnTo>
                  <a:lnTo>
                    <a:pt x="9492" y="26459"/>
                  </a:lnTo>
                  <a:lnTo>
                    <a:pt x="9660" y="26543"/>
                  </a:lnTo>
                  <a:lnTo>
                    <a:pt x="9912" y="26543"/>
                  </a:lnTo>
                  <a:lnTo>
                    <a:pt x="10080" y="26627"/>
                  </a:lnTo>
                  <a:lnTo>
                    <a:pt x="10332" y="26711"/>
                  </a:lnTo>
                  <a:lnTo>
                    <a:pt x="10499" y="26711"/>
                  </a:lnTo>
                  <a:lnTo>
                    <a:pt x="10751" y="26795"/>
                  </a:lnTo>
                  <a:lnTo>
                    <a:pt x="11171" y="26795"/>
                  </a:lnTo>
                  <a:lnTo>
                    <a:pt x="11423" y="26879"/>
                  </a:lnTo>
                  <a:lnTo>
                    <a:pt x="11843" y="26879"/>
                  </a:lnTo>
                  <a:lnTo>
                    <a:pt x="12095" y="26963"/>
                  </a:lnTo>
                  <a:lnTo>
                    <a:pt x="14447" y="26963"/>
                  </a:lnTo>
                  <a:lnTo>
                    <a:pt x="14615" y="26879"/>
                  </a:lnTo>
                  <a:lnTo>
                    <a:pt x="15119" y="26879"/>
                  </a:lnTo>
                  <a:lnTo>
                    <a:pt x="15287" y="26795"/>
                  </a:lnTo>
                  <a:lnTo>
                    <a:pt x="15791" y="26795"/>
                  </a:lnTo>
                  <a:lnTo>
                    <a:pt x="15959" y="26711"/>
                  </a:lnTo>
                  <a:lnTo>
                    <a:pt x="16211" y="26711"/>
                  </a:lnTo>
                  <a:lnTo>
                    <a:pt x="16379" y="26627"/>
                  </a:lnTo>
                  <a:lnTo>
                    <a:pt x="16631" y="26543"/>
                  </a:lnTo>
                  <a:lnTo>
                    <a:pt x="16799" y="26543"/>
                  </a:lnTo>
                  <a:lnTo>
                    <a:pt x="17051" y="26459"/>
                  </a:lnTo>
                  <a:lnTo>
                    <a:pt x="17219" y="26459"/>
                  </a:lnTo>
                  <a:lnTo>
                    <a:pt x="17471" y="26375"/>
                  </a:lnTo>
                  <a:lnTo>
                    <a:pt x="17639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227" y="26123"/>
                  </a:lnTo>
                  <a:lnTo>
                    <a:pt x="18479" y="26039"/>
                  </a:lnTo>
                  <a:lnTo>
                    <a:pt x="18647" y="25955"/>
                  </a:lnTo>
                  <a:lnTo>
                    <a:pt x="18815" y="25871"/>
                  </a:lnTo>
                  <a:lnTo>
                    <a:pt x="19067" y="25787"/>
                  </a:lnTo>
                  <a:lnTo>
                    <a:pt x="19235" y="25703"/>
                  </a:lnTo>
                  <a:lnTo>
                    <a:pt x="19403" y="25619"/>
                  </a:lnTo>
                  <a:lnTo>
                    <a:pt x="19571" y="25535"/>
                  </a:lnTo>
                  <a:lnTo>
                    <a:pt x="19739" y="25367"/>
                  </a:lnTo>
                  <a:lnTo>
                    <a:pt x="19991" y="25283"/>
                  </a:lnTo>
                  <a:lnTo>
                    <a:pt x="20159" y="25199"/>
                  </a:lnTo>
                  <a:lnTo>
                    <a:pt x="20327" y="25115"/>
                  </a:lnTo>
                  <a:lnTo>
                    <a:pt x="20495" y="24947"/>
                  </a:lnTo>
                  <a:lnTo>
                    <a:pt x="20663" y="24863"/>
                  </a:lnTo>
                  <a:lnTo>
                    <a:pt x="20831" y="24779"/>
                  </a:lnTo>
                  <a:lnTo>
                    <a:pt x="20999" y="24611"/>
                  </a:lnTo>
                  <a:lnTo>
                    <a:pt x="21167" y="24527"/>
                  </a:lnTo>
                  <a:lnTo>
                    <a:pt x="21335" y="24443"/>
                  </a:lnTo>
                  <a:lnTo>
                    <a:pt x="21503" y="24275"/>
                  </a:lnTo>
                  <a:lnTo>
                    <a:pt x="21671" y="24191"/>
                  </a:lnTo>
                  <a:lnTo>
                    <a:pt x="21755" y="24023"/>
                  </a:lnTo>
                  <a:lnTo>
                    <a:pt x="21923" y="23939"/>
                  </a:lnTo>
                  <a:lnTo>
                    <a:pt x="22091" y="23771"/>
                  </a:lnTo>
                  <a:lnTo>
                    <a:pt x="22259" y="23603"/>
                  </a:lnTo>
                  <a:lnTo>
                    <a:pt x="22427" y="23519"/>
                  </a:lnTo>
                  <a:lnTo>
                    <a:pt x="22511" y="23351"/>
                  </a:lnTo>
                  <a:lnTo>
                    <a:pt x="22679" y="23267"/>
                  </a:lnTo>
                  <a:lnTo>
                    <a:pt x="22847" y="23099"/>
                  </a:lnTo>
                  <a:lnTo>
                    <a:pt x="22931" y="22931"/>
                  </a:lnTo>
                  <a:lnTo>
                    <a:pt x="23099" y="22763"/>
                  </a:lnTo>
                  <a:lnTo>
                    <a:pt x="23267" y="22679"/>
                  </a:lnTo>
                  <a:lnTo>
                    <a:pt x="23351" y="22511"/>
                  </a:lnTo>
                  <a:lnTo>
                    <a:pt x="23519" y="22343"/>
                  </a:lnTo>
                  <a:lnTo>
                    <a:pt x="23603" y="22175"/>
                  </a:lnTo>
                  <a:lnTo>
                    <a:pt x="23771" y="22007"/>
                  </a:lnTo>
                  <a:lnTo>
                    <a:pt x="23855" y="21839"/>
                  </a:lnTo>
                  <a:lnTo>
                    <a:pt x="23939" y="21671"/>
                  </a:lnTo>
                  <a:lnTo>
                    <a:pt x="24107" y="21503"/>
                  </a:lnTo>
                  <a:lnTo>
                    <a:pt x="24191" y="21335"/>
                  </a:lnTo>
                  <a:lnTo>
                    <a:pt x="24359" y="21167"/>
                  </a:lnTo>
                  <a:lnTo>
                    <a:pt x="24443" y="20999"/>
                  </a:lnTo>
                  <a:lnTo>
                    <a:pt x="24527" y="20831"/>
                  </a:lnTo>
                  <a:lnTo>
                    <a:pt x="24611" y="20663"/>
                  </a:lnTo>
                  <a:lnTo>
                    <a:pt x="24779" y="20495"/>
                  </a:lnTo>
                  <a:lnTo>
                    <a:pt x="24863" y="20327"/>
                  </a:lnTo>
                  <a:lnTo>
                    <a:pt x="24947" y="20159"/>
                  </a:lnTo>
                  <a:lnTo>
                    <a:pt x="25031" y="19907"/>
                  </a:lnTo>
                  <a:lnTo>
                    <a:pt x="25115" y="19739"/>
                  </a:lnTo>
                  <a:lnTo>
                    <a:pt x="25199" y="19571"/>
                  </a:lnTo>
                  <a:lnTo>
                    <a:pt x="25283" y="19403"/>
                  </a:lnTo>
                  <a:lnTo>
                    <a:pt x="25367" y="19235"/>
                  </a:lnTo>
                  <a:lnTo>
                    <a:pt x="25451" y="18983"/>
                  </a:lnTo>
                  <a:lnTo>
                    <a:pt x="25535" y="18815"/>
                  </a:lnTo>
                  <a:lnTo>
                    <a:pt x="25619" y="18647"/>
                  </a:lnTo>
                  <a:lnTo>
                    <a:pt x="25703" y="18395"/>
                  </a:lnTo>
                  <a:lnTo>
                    <a:pt x="25703" y="18227"/>
                  </a:lnTo>
                  <a:lnTo>
                    <a:pt x="25787" y="18059"/>
                  </a:lnTo>
                  <a:lnTo>
                    <a:pt x="25871" y="17807"/>
                  </a:lnTo>
                  <a:lnTo>
                    <a:pt x="25955" y="17639"/>
                  </a:lnTo>
                  <a:lnTo>
                    <a:pt x="25955" y="17387"/>
                  </a:lnTo>
                  <a:lnTo>
                    <a:pt x="26039" y="17219"/>
                  </a:lnTo>
                  <a:lnTo>
                    <a:pt x="26039" y="16967"/>
                  </a:lnTo>
                  <a:lnTo>
                    <a:pt x="26123" y="16799"/>
                  </a:lnTo>
                  <a:lnTo>
                    <a:pt x="26207" y="16547"/>
                  </a:lnTo>
                  <a:lnTo>
                    <a:pt x="26207" y="16379"/>
                  </a:lnTo>
                  <a:lnTo>
                    <a:pt x="26291" y="16127"/>
                  </a:lnTo>
                  <a:lnTo>
                    <a:pt x="26291" y="15959"/>
                  </a:lnTo>
                  <a:lnTo>
                    <a:pt x="26291" y="15707"/>
                  </a:lnTo>
                  <a:lnTo>
                    <a:pt x="26374" y="15539"/>
                  </a:lnTo>
                  <a:lnTo>
                    <a:pt x="26374" y="15287"/>
                  </a:lnTo>
                  <a:lnTo>
                    <a:pt x="26374" y="15035"/>
                  </a:lnTo>
                  <a:lnTo>
                    <a:pt x="26458" y="14867"/>
                  </a:lnTo>
                  <a:lnTo>
                    <a:pt x="26458" y="14615"/>
                  </a:lnTo>
                  <a:lnTo>
                    <a:pt x="26458" y="14447"/>
                  </a:lnTo>
                  <a:lnTo>
                    <a:pt x="26458" y="14195"/>
                  </a:lnTo>
                  <a:lnTo>
                    <a:pt x="26458" y="13944"/>
                  </a:lnTo>
                  <a:lnTo>
                    <a:pt x="26458" y="13692"/>
                  </a:lnTo>
                  <a:lnTo>
                    <a:pt x="26458" y="13524"/>
                  </a:lnTo>
                  <a:lnTo>
                    <a:pt x="26458" y="13272"/>
                  </a:lnTo>
                  <a:lnTo>
                    <a:pt x="26458" y="13020"/>
                  </a:lnTo>
                  <a:lnTo>
                    <a:pt x="26458" y="12852"/>
                  </a:lnTo>
                  <a:lnTo>
                    <a:pt x="26458" y="12600"/>
                  </a:lnTo>
                  <a:lnTo>
                    <a:pt x="26458" y="12348"/>
                  </a:lnTo>
                  <a:lnTo>
                    <a:pt x="26458" y="12180"/>
                  </a:lnTo>
                  <a:lnTo>
                    <a:pt x="26374" y="11928"/>
                  </a:lnTo>
                  <a:lnTo>
                    <a:pt x="26374" y="11760"/>
                  </a:lnTo>
                  <a:lnTo>
                    <a:pt x="26374" y="11508"/>
                  </a:lnTo>
                  <a:lnTo>
                    <a:pt x="26291" y="11256"/>
                  </a:lnTo>
                  <a:lnTo>
                    <a:pt x="26291" y="11088"/>
                  </a:lnTo>
                  <a:lnTo>
                    <a:pt x="26291" y="10836"/>
                  </a:lnTo>
                  <a:lnTo>
                    <a:pt x="26207" y="10668"/>
                  </a:lnTo>
                  <a:lnTo>
                    <a:pt x="26207" y="10416"/>
                  </a:lnTo>
                  <a:lnTo>
                    <a:pt x="26123" y="10248"/>
                  </a:lnTo>
                  <a:lnTo>
                    <a:pt x="26039" y="9996"/>
                  </a:lnTo>
                  <a:lnTo>
                    <a:pt x="26039" y="9828"/>
                  </a:lnTo>
                  <a:lnTo>
                    <a:pt x="25955" y="9576"/>
                  </a:lnTo>
                  <a:lnTo>
                    <a:pt x="25955" y="9408"/>
                  </a:lnTo>
                  <a:lnTo>
                    <a:pt x="25871" y="9156"/>
                  </a:lnTo>
                  <a:lnTo>
                    <a:pt x="25787" y="8988"/>
                  </a:lnTo>
                  <a:lnTo>
                    <a:pt x="25703" y="8820"/>
                  </a:lnTo>
                  <a:lnTo>
                    <a:pt x="25703" y="8568"/>
                  </a:lnTo>
                  <a:lnTo>
                    <a:pt x="25619" y="8400"/>
                  </a:lnTo>
                  <a:lnTo>
                    <a:pt x="25535" y="8232"/>
                  </a:lnTo>
                  <a:lnTo>
                    <a:pt x="25451" y="7980"/>
                  </a:lnTo>
                  <a:lnTo>
                    <a:pt x="25367" y="7812"/>
                  </a:lnTo>
                  <a:lnTo>
                    <a:pt x="25283" y="7644"/>
                  </a:lnTo>
                  <a:lnTo>
                    <a:pt x="25199" y="7476"/>
                  </a:lnTo>
                  <a:lnTo>
                    <a:pt x="25115" y="7224"/>
                  </a:lnTo>
                  <a:lnTo>
                    <a:pt x="25031" y="7056"/>
                  </a:lnTo>
                  <a:lnTo>
                    <a:pt x="24947" y="6888"/>
                  </a:lnTo>
                  <a:lnTo>
                    <a:pt x="24863" y="6720"/>
                  </a:lnTo>
                  <a:lnTo>
                    <a:pt x="24695" y="6552"/>
                  </a:lnTo>
                  <a:lnTo>
                    <a:pt x="24611" y="6384"/>
                  </a:lnTo>
                  <a:lnTo>
                    <a:pt x="24527" y="6132"/>
                  </a:lnTo>
                  <a:lnTo>
                    <a:pt x="24443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3939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03" y="4872"/>
                  </a:lnTo>
                  <a:lnTo>
                    <a:pt x="23519" y="4704"/>
                  </a:lnTo>
                  <a:lnTo>
                    <a:pt x="23351" y="4536"/>
                  </a:lnTo>
                  <a:lnTo>
                    <a:pt x="23267" y="4368"/>
                  </a:lnTo>
                  <a:lnTo>
                    <a:pt x="23099" y="4200"/>
                  </a:lnTo>
                  <a:lnTo>
                    <a:pt x="22931" y="4032"/>
                  </a:lnTo>
                  <a:lnTo>
                    <a:pt x="22847" y="3948"/>
                  </a:lnTo>
                  <a:lnTo>
                    <a:pt x="22679" y="3780"/>
                  </a:lnTo>
                  <a:lnTo>
                    <a:pt x="22511" y="3612"/>
                  </a:lnTo>
                  <a:lnTo>
                    <a:pt x="22427" y="3528"/>
                  </a:lnTo>
                  <a:lnTo>
                    <a:pt x="22259" y="3360"/>
                  </a:lnTo>
                  <a:lnTo>
                    <a:pt x="22091" y="3192"/>
                  </a:lnTo>
                  <a:lnTo>
                    <a:pt x="21923" y="3108"/>
                  </a:lnTo>
                  <a:lnTo>
                    <a:pt x="21755" y="2940"/>
                  </a:lnTo>
                  <a:lnTo>
                    <a:pt x="21671" y="2856"/>
                  </a:lnTo>
                  <a:lnTo>
                    <a:pt x="21503" y="2688"/>
                  </a:lnTo>
                  <a:lnTo>
                    <a:pt x="21335" y="2604"/>
                  </a:lnTo>
                  <a:lnTo>
                    <a:pt x="21167" y="2436"/>
                  </a:lnTo>
                  <a:lnTo>
                    <a:pt x="20999" y="2352"/>
                  </a:lnTo>
                  <a:lnTo>
                    <a:pt x="20831" y="2268"/>
                  </a:lnTo>
                  <a:lnTo>
                    <a:pt x="20663" y="2100"/>
                  </a:lnTo>
                  <a:lnTo>
                    <a:pt x="20495" y="2016"/>
                  </a:lnTo>
                  <a:lnTo>
                    <a:pt x="20327" y="1932"/>
                  </a:lnTo>
                  <a:lnTo>
                    <a:pt x="20159" y="1848"/>
                  </a:lnTo>
                  <a:lnTo>
                    <a:pt x="19907" y="1680"/>
                  </a:lnTo>
                  <a:lnTo>
                    <a:pt x="19739" y="1596"/>
                  </a:lnTo>
                  <a:lnTo>
                    <a:pt x="19571" y="1512"/>
                  </a:lnTo>
                  <a:lnTo>
                    <a:pt x="19403" y="1428"/>
                  </a:lnTo>
                  <a:lnTo>
                    <a:pt x="19235" y="1344"/>
                  </a:lnTo>
                  <a:lnTo>
                    <a:pt x="19067" y="1260"/>
                  </a:lnTo>
                  <a:lnTo>
                    <a:pt x="18815" y="1176"/>
                  </a:lnTo>
                  <a:lnTo>
                    <a:pt x="18647" y="1092"/>
                  </a:lnTo>
                  <a:lnTo>
                    <a:pt x="18479" y="1008"/>
                  </a:lnTo>
                  <a:lnTo>
                    <a:pt x="18227" y="924"/>
                  </a:lnTo>
                  <a:lnTo>
                    <a:pt x="18059" y="840"/>
                  </a:lnTo>
                  <a:lnTo>
                    <a:pt x="17891" y="756"/>
                  </a:lnTo>
                  <a:lnTo>
                    <a:pt x="17639" y="672"/>
                  </a:lnTo>
                  <a:lnTo>
                    <a:pt x="17471" y="672"/>
                  </a:lnTo>
                  <a:lnTo>
                    <a:pt x="17219" y="588"/>
                  </a:lnTo>
                  <a:lnTo>
                    <a:pt x="17051" y="504"/>
                  </a:lnTo>
                  <a:lnTo>
                    <a:pt x="16799" y="504"/>
                  </a:lnTo>
                  <a:lnTo>
                    <a:pt x="16631" y="420"/>
                  </a:lnTo>
                  <a:lnTo>
                    <a:pt x="16379" y="336"/>
                  </a:lnTo>
                  <a:lnTo>
                    <a:pt x="16211" y="336"/>
                  </a:lnTo>
                  <a:lnTo>
                    <a:pt x="15959" y="252"/>
                  </a:lnTo>
                  <a:lnTo>
                    <a:pt x="15791" y="252"/>
                  </a:lnTo>
                  <a:lnTo>
                    <a:pt x="15539" y="168"/>
                  </a:lnTo>
                  <a:lnTo>
                    <a:pt x="15119" y="168"/>
                  </a:lnTo>
                  <a:lnTo>
                    <a:pt x="14867" y="84"/>
                  </a:lnTo>
                  <a:lnTo>
                    <a:pt x="13691" y="84"/>
                  </a:lnTo>
                  <a:lnTo>
                    <a:pt x="135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8"/>
            <p:cNvSpPr/>
            <p:nvPr/>
          </p:nvSpPr>
          <p:spPr>
            <a:xfrm>
              <a:off x="-897600" y="1354450"/>
              <a:ext cx="531300" cy="655175"/>
            </a:xfrm>
            <a:custGeom>
              <a:rect b="b" l="l" r="r" t="t"/>
              <a:pathLst>
                <a:path extrusionOk="0" h="26207" w="21252">
                  <a:moveTo>
                    <a:pt x="14952" y="0"/>
                  </a:moveTo>
                  <a:lnTo>
                    <a:pt x="14952" y="15371"/>
                  </a:lnTo>
                  <a:lnTo>
                    <a:pt x="14952" y="15455"/>
                  </a:lnTo>
                  <a:lnTo>
                    <a:pt x="14952" y="15539"/>
                  </a:lnTo>
                  <a:lnTo>
                    <a:pt x="14952" y="15623"/>
                  </a:lnTo>
                  <a:lnTo>
                    <a:pt x="14952" y="15707"/>
                  </a:lnTo>
                  <a:lnTo>
                    <a:pt x="14952" y="15791"/>
                  </a:lnTo>
                  <a:lnTo>
                    <a:pt x="14952" y="15875"/>
                  </a:lnTo>
                  <a:lnTo>
                    <a:pt x="14952" y="15959"/>
                  </a:lnTo>
                  <a:lnTo>
                    <a:pt x="14952" y="16043"/>
                  </a:lnTo>
                  <a:lnTo>
                    <a:pt x="14952" y="16127"/>
                  </a:lnTo>
                  <a:lnTo>
                    <a:pt x="14952" y="16211"/>
                  </a:lnTo>
                  <a:lnTo>
                    <a:pt x="14868" y="16295"/>
                  </a:lnTo>
                  <a:lnTo>
                    <a:pt x="14868" y="16379"/>
                  </a:lnTo>
                  <a:lnTo>
                    <a:pt x="14868" y="16463"/>
                  </a:lnTo>
                  <a:lnTo>
                    <a:pt x="14868" y="16547"/>
                  </a:lnTo>
                  <a:lnTo>
                    <a:pt x="14868" y="16631"/>
                  </a:lnTo>
                  <a:lnTo>
                    <a:pt x="14868" y="16715"/>
                  </a:lnTo>
                  <a:lnTo>
                    <a:pt x="14784" y="16799"/>
                  </a:lnTo>
                  <a:lnTo>
                    <a:pt x="14784" y="16883"/>
                  </a:lnTo>
                  <a:lnTo>
                    <a:pt x="14784" y="16967"/>
                  </a:lnTo>
                  <a:lnTo>
                    <a:pt x="14784" y="17051"/>
                  </a:lnTo>
                  <a:lnTo>
                    <a:pt x="14784" y="17135"/>
                  </a:lnTo>
                  <a:lnTo>
                    <a:pt x="14700" y="17219"/>
                  </a:lnTo>
                  <a:lnTo>
                    <a:pt x="14700" y="17303"/>
                  </a:lnTo>
                  <a:lnTo>
                    <a:pt x="14700" y="17387"/>
                  </a:lnTo>
                  <a:lnTo>
                    <a:pt x="14700" y="17471"/>
                  </a:lnTo>
                  <a:lnTo>
                    <a:pt x="14616" y="17555"/>
                  </a:lnTo>
                  <a:lnTo>
                    <a:pt x="14616" y="17639"/>
                  </a:lnTo>
                  <a:lnTo>
                    <a:pt x="14616" y="17723"/>
                  </a:lnTo>
                  <a:lnTo>
                    <a:pt x="14532" y="17807"/>
                  </a:lnTo>
                  <a:lnTo>
                    <a:pt x="14532" y="17891"/>
                  </a:lnTo>
                  <a:lnTo>
                    <a:pt x="14532" y="17975"/>
                  </a:lnTo>
                  <a:lnTo>
                    <a:pt x="14448" y="18059"/>
                  </a:lnTo>
                  <a:lnTo>
                    <a:pt x="14448" y="18143"/>
                  </a:lnTo>
                  <a:lnTo>
                    <a:pt x="14364" y="18227"/>
                  </a:lnTo>
                  <a:lnTo>
                    <a:pt x="14364" y="18311"/>
                  </a:lnTo>
                  <a:lnTo>
                    <a:pt x="14280" y="18395"/>
                  </a:lnTo>
                  <a:lnTo>
                    <a:pt x="14280" y="18479"/>
                  </a:lnTo>
                  <a:lnTo>
                    <a:pt x="14196" y="18563"/>
                  </a:lnTo>
                  <a:lnTo>
                    <a:pt x="14196" y="18647"/>
                  </a:lnTo>
                  <a:lnTo>
                    <a:pt x="14112" y="18731"/>
                  </a:lnTo>
                  <a:lnTo>
                    <a:pt x="14112" y="18815"/>
                  </a:lnTo>
                  <a:lnTo>
                    <a:pt x="14028" y="18899"/>
                  </a:lnTo>
                  <a:lnTo>
                    <a:pt x="14028" y="18983"/>
                  </a:lnTo>
                  <a:lnTo>
                    <a:pt x="13944" y="18983"/>
                  </a:lnTo>
                  <a:lnTo>
                    <a:pt x="13944" y="19067"/>
                  </a:lnTo>
                  <a:lnTo>
                    <a:pt x="13860" y="19151"/>
                  </a:lnTo>
                  <a:lnTo>
                    <a:pt x="13860" y="19235"/>
                  </a:lnTo>
                  <a:lnTo>
                    <a:pt x="13776" y="19319"/>
                  </a:lnTo>
                  <a:lnTo>
                    <a:pt x="13776" y="19403"/>
                  </a:lnTo>
                  <a:lnTo>
                    <a:pt x="13692" y="19403"/>
                  </a:lnTo>
                  <a:lnTo>
                    <a:pt x="13692" y="19487"/>
                  </a:lnTo>
                  <a:lnTo>
                    <a:pt x="13608" y="19571"/>
                  </a:lnTo>
                  <a:lnTo>
                    <a:pt x="13524" y="19655"/>
                  </a:lnTo>
                  <a:lnTo>
                    <a:pt x="13440" y="19739"/>
                  </a:lnTo>
                  <a:lnTo>
                    <a:pt x="13356" y="19823"/>
                  </a:lnTo>
                  <a:lnTo>
                    <a:pt x="13356" y="19907"/>
                  </a:lnTo>
                  <a:lnTo>
                    <a:pt x="13272" y="19907"/>
                  </a:lnTo>
                  <a:lnTo>
                    <a:pt x="13188" y="19991"/>
                  </a:lnTo>
                  <a:lnTo>
                    <a:pt x="13188" y="20075"/>
                  </a:lnTo>
                  <a:lnTo>
                    <a:pt x="13104" y="20075"/>
                  </a:lnTo>
                  <a:lnTo>
                    <a:pt x="13020" y="20159"/>
                  </a:lnTo>
                  <a:lnTo>
                    <a:pt x="12936" y="20243"/>
                  </a:lnTo>
                  <a:lnTo>
                    <a:pt x="12852" y="20327"/>
                  </a:lnTo>
                  <a:lnTo>
                    <a:pt x="12768" y="20411"/>
                  </a:lnTo>
                  <a:lnTo>
                    <a:pt x="12684" y="20411"/>
                  </a:lnTo>
                  <a:lnTo>
                    <a:pt x="12684" y="20495"/>
                  </a:lnTo>
                  <a:lnTo>
                    <a:pt x="12600" y="20495"/>
                  </a:lnTo>
                  <a:lnTo>
                    <a:pt x="12516" y="20579"/>
                  </a:lnTo>
                  <a:lnTo>
                    <a:pt x="12432" y="20579"/>
                  </a:lnTo>
                  <a:lnTo>
                    <a:pt x="12348" y="20663"/>
                  </a:lnTo>
                  <a:lnTo>
                    <a:pt x="12264" y="20747"/>
                  </a:lnTo>
                  <a:lnTo>
                    <a:pt x="12180" y="20747"/>
                  </a:lnTo>
                  <a:lnTo>
                    <a:pt x="12096" y="20831"/>
                  </a:lnTo>
                  <a:lnTo>
                    <a:pt x="12012" y="20831"/>
                  </a:lnTo>
                  <a:lnTo>
                    <a:pt x="11928" y="20915"/>
                  </a:lnTo>
                  <a:lnTo>
                    <a:pt x="11844" y="20915"/>
                  </a:lnTo>
                  <a:lnTo>
                    <a:pt x="11760" y="20999"/>
                  </a:lnTo>
                  <a:lnTo>
                    <a:pt x="11592" y="20999"/>
                  </a:lnTo>
                  <a:lnTo>
                    <a:pt x="11508" y="21083"/>
                  </a:lnTo>
                  <a:lnTo>
                    <a:pt x="11256" y="21083"/>
                  </a:lnTo>
                  <a:lnTo>
                    <a:pt x="11172" y="21167"/>
                  </a:lnTo>
                  <a:lnTo>
                    <a:pt x="10920" y="21167"/>
                  </a:lnTo>
                  <a:lnTo>
                    <a:pt x="10836" y="21251"/>
                  </a:lnTo>
                  <a:lnTo>
                    <a:pt x="9324" y="21251"/>
                  </a:lnTo>
                  <a:lnTo>
                    <a:pt x="9240" y="21167"/>
                  </a:lnTo>
                  <a:lnTo>
                    <a:pt x="8904" y="21167"/>
                  </a:lnTo>
                  <a:lnTo>
                    <a:pt x="8904" y="21083"/>
                  </a:lnTo>
                  <a:lnTo>
                    <a:pt x="8652" y="21083"/>
                  </a:lnTo>
                  <a:lnTo>
                    <a:pt x="8568" y="20999"/>
                  </a:lnTo>
                  <a:lnTo>
                    <a:pt x="8400" y="20999"/>
                  </a:lnTo>
                  <a:lnTo>
                    <a:pt x="8316" y="20915"/>
                  </a:lnTo>
                  <a:lnTo>
                    <a:pt x="8148" y="20915"/>
                  </a:lnTo>
                  <a:lnTo>
                    <a:pt x="8148" y="20831"/>
                  </a:lnTo>
                  <a:lnTo>
                    <a:pt x="8064" y="20831"/>
                  </a:lnTo>
                  <a:lnTo>
                    <a:pt x="7980" y="20747"/>
                  </a:lnTo>
                  <a:lnTo>
                    <a:pt x="7896" y="20747"/>
                  </a:lnTo>
                  <a:lnTo>
                    <a:pt x="7812" y="20663"/>
                  </a:lnTo>
                  <a:lnTo>
                    <a:pt x="7728" y="20663"/>
                  </a:lnTo>
                  <a:lnTo>
                    <a:pt x="7728" y="20579"/>
                  </a:lnTo>
                  <a:lnTo>
                    <a:pt x="7644" y="20579"/>
                  </a:lnTo>
                  <a:lnTo>
                    <a:pt x="7560" y="20495"/>
                  </a:lnTo>
                  <a:lnTo>
                    <a:pt x="7476" y="20411"/>
                  </a:lnTo>
                  <a:lnTo>
                    <a:pt x="7392" y="20411"/>
                  </a:lnTo>
                  <a:lnTo>
                    <a:pt x="7392" y="20327"/>
                  </a:lnTo>
                  <a:lnTo>
                    <a:pt x="7308" y="20327"/>
                  </a:lnTo>
                  <a:lnTo>
                    <a:pt x="7308" y="20243"/>
                  </a:lnTo>
                  <a:lnTo>
                    <a:pt x="7224" y="20159"/>
                  </a:lnTo>
                  <a:lnTo>
                    <a:pt x="7140" y="20075"/>
                  </a:lnTo>
                  <a:lnTo>
                    <a:pt x="7056" y="20075"/>
                  </a:lnTo>
                  <a:lnTo>
                    <a:pt x="7056" y="19991"/>
                  </a:lnTo>
                  <a:lnTo>
                    <a:pt x="6972" y="19907"/>
                  </a:lnTo>
                  <a:lnTo>
                    <a:pt x="6888" y="19823"/>
                  </a:lnTo>
                  <a:lnTo>
                    <a:pt x="6888" y="19739"/>
                  </a:lnTo>
                  <a:lnTo>
                    <a:pt x="6804" y="19739"/>
                  </a:lnTo>
                  <a:lnTo>
                    <a:pt x="6804" y="19655"/>
                  </a:lnTo>
                  <a:lnTo>
                    <a:pt x="6720" y="19571"/>
                  </a:lnTo>
                  <a:lnTo>
                    <a:pt x="6720" y="19487"/>
                  </a:lnTo>
                  <a:lnTo>
                    <a:pt x="6636" y="19487"/>
                  </a:lnTo>
                  <a:lnTo>
                    <a:pt x="6636" y="19403"/>
                  </a:lnTo>
                  <a:lnTo>
                    <a:pt x="6552" y="19319"/>
                  </a:lnTo>
                  <a:lnTo>
                    <a:pt x="6552" y="19235"/>
                  </a:lnTo>
                  <a:lnTo>
                    <a:pt x="6552" y="19151"/>
                  </a:lnTo>
                  <a:lnTo>
                    <a:pt x="6468" y="19067"/>
                  </a:lnTo>
                  <a:lnTo>
                    <a:pt x="6384" y="18983"/>
                  </a:lnTo>
                  <a:lnTo>
                    <a:pt x="6384" y="18899"/>
                  </a:lnTo>
                  <a:lnTo>
                    <a:pt x="6384" y="18815"/>
                  </a:lnTo>
                  <a:lnTo>
                    <a:pt x="6300" y="18731"/>
                  </a:lnTo>
                  <a:lnTo>
                    <a:pt x="6300" y="18647"/>
                  </a:lnTo>
                  <a:lnTo>
                    <a:pt x="6300" y="18563"/>
                  </a:lnTo>
                  <a:lnTo>
                    <a:pt x="6216" y="18479"/>
                  </a:lnTo>
                  <a:lnTo>
                    <a:pt x="6216" y="18395"/>
                  </a:lnTo>
                  <a:lnTo>
                    <a:pt x="6216" y="18311"/>
                  </a:lnTo>
                  <a:lnTo>
                    <a:pt x="6132" y="18227"/>
                  </a:lnTo>
                  <a:lnTo>
                    <a:pt x="6132" y="18143"/>
                  </a:lnTo>
                  <a:lnTo>
                    <a:pt x="6132" y="18059"/>
                  </a:lnTo>
                  <a:lnTo>
                    <a:pt x="6132" y="17975"/>
                  </a:lnTo>
                  <a:lnTo>
                    <a:pt x="6048" y="17891"/>
                  </a:lnTo>
                  <a:lnTo>
                    <a:pt x="6048" y="17807"/>
                  </a:lnTo>
                  <a:lnTo>
                    <a:pt x="6048" y="17723"/>
                  </a:lnTo>
                  <a:lnTo>
                    <a:pt x="6048" y="17639"/>
                  </a:lnTo>
                  <a:lnTo>
                    <a:pt x="5964" y="17555"/>
                  </a:lnTo>
                  <a:lnTo>
                    <a:pt x="5964" y="17471"/>
                  </a:lnTo>
                  <a:lnTo>
                    <a:pt x="5964" y="17303"/>
                  </a:lnTo>
                  <a:lnTo>
                    <a:pt x="5964" y="17219"/>
                  </a:lnTo>
                  <a:lnTo>
                    <a:pt x="5964" y="17135"/>
                  </a:lnTo>
                  <a:lnTo>
                    <a:pt x="5964" y="17051"/>
                  </a:lnTo>
                  <a:lnTo>
                    <a:pt x="5880" y="16967"/>
                  </a:lnTo>
                  <a:lnTo>
                    <a:pt x="5880" y="16883"/>
                  </a:lnTo>
                  <a:lnTo>
                    <a:pt x="5880" y="16715"/>
                  </a:lnTo>
                  <a:lnTo>
                    <a:pt x="5880" y="16631"/>
                  </a:lnTo>
                  <a:lnTo>
                    <a:pt x="5880" y="16547"/>
                  </a:lnTo>
                  <a:lnTo>
                    <a:pt x="5880" y="16463"/>
                  </a:lnTo>
                  <a:lnTo>
                    <a:pt x="5880" y="16295"/>
                  </a:lnTo>
                  <a:lnTo>
                    <a:pt x="5880" y="16211"/>
                  </a:lnTo>
                  <a:lnTo>
                    <a:pt x="5880" y="16127"/>
                  </a:lnTo>
                  <a:lnTo>
                    <a:pt x="5880" y="15959"/>
                  </a:lnTo>
                  <a:lnTo>
                    <a:pt x="5880" y="15875"/>
                  </a:lnTo>
                  <a:lnTo>
                    <a:pt x="5796" y="15791"/>
                  </a:lnTo>
                  <a:lnTo>
                    <a:pt x="5796" y="15623"/>
                  </a:lnTo>
                  <a:lnTo>
                    <a:pt x="5796" y="15539"/>
                  </a:lnTo>
                  <a:lnTo>
                    <a:pt x="5796" y="15371"/>
                  </a:lnTo>
                  <a:lnTo>
                    <a:pt x="5796" y="84"/>
                  </a:lnTo>
                  <a:lnTo>
                    <a:pt x="1" y="84"/>
                  </a:lnTo>
                  <a:lnTo>
                    <a:pt x="1" y="16127"/>
                  </a:lnTo>
                  <a:lnTo>
                    <a:pt x="1" y="16295"/>
                  </a:lnTo>
                  <a:lnTo>
                    <a:pt x="1" y="16463"/>
                  </a:lnTo>
                  <a:lnTo>
                    <a:pt x="85" y="16715"/>
                  </a:lnTo>
                  <a:lnTo>
                    <a:pt x="85" y="16883"/>
                  </a:lnTo>
                  <a:lnTo>
                    <a:pt x="85" y="17051"/>
                  </a:lnTo>
                  <a:lnTo>
                    <a:pt x="85" y="17219"/>
                  </a:lnTo>
                  <a:lnTo>
                    <a:pt x="85" y="17471"/>
                  </a:lnTo>
                  <a:lnTo>
                    <a:pt x="85" y="17639"/>
                  </a:lnTo>
                  <a:lnTo>
                    <a:pt x="85" y="17807"/>
                  </a:lnTo>
                  <a:lnTo>
                    <a:pt x="85" y="17975"/>
                  </a:lnTo>
                  <a:lnTo>
                    <a:pt x="169" y="18143"/>
                  </a:lnTo>
                  <a:lnTo>
                    <a:pt x="169" y="18311"/>
                  </a:lnTo>
                  <a:lnTo>
                    <a:pt x="169" y="18479"/>
                  </a:lnTo>
                  <a:lnTo>
                    <a:pt x="169" y="18647"/>
                  </a:lnTo>
                  <a:lnTo>
                    <a:pt x="169" y="18815"/>
                  </a:lnTo>
                  <a:lnTo>
                    <a:pt x="253" y="18983"/>
                  </a:lnTo>
                  <a:lnTo>
                    <a:pt x="253" y="19151"/>
                  </a:lnTo>
                  <a:lnTo>
                    <a:pt x="253" y="19319"/>
                  </a:lnTo>
                  <a:lnTo>
                    <a:pt x="337" y="19487"/>
                  </a:lnTo>
                  <a:lnTo>
                    <a:pt x="337" y="19655"/>
                  </a:lnTo>
                  <a:lnTo>
                    <a:pt x="337" y="19823"/>
                  </a:lnTo>
                  <a:lnTo>
                    <a:pt x="421" y="19991"/>
                  </a:lnTo>
                  <a:lnTo>
                    <a:pt x="421" y="20159"/>
                  </a:lnTo>
                  <a:lnTo>
                    <a:pt x="505" y="20327"/>
                  </a:lnTo>
                  <a:lnTo>
                    <a:pt x="505" y="20411"/>
                  </a:lnTo>
                  <a:lnTo>
                    <a:pt x="589" y="20579"/>
                  </a:lnTo>
                  <a:lnTo>
                    <a:pt x="589" y="20747"/>
                  </a:lnTo>
                  <a:lnTo>
                    <a:pt x="673" y="20915"/>
                  </a:lnTo>
                  <a:lnTo>
                    <a:pt x="673" y="20999"/>
                  </a:lnTo>
                  <a:lnTo>
                    <a:pt x="757" y="21167"/>
                  </a:lnTo>
                  <a:lnTo>
                    <a:pt x="757" y="21335"/>
                  </a:lnTo>
                  <a:lnTo>
                    <a:pt x="841" y="21419"/>
                  </a:lnTo>
                  <a:lnTo>
                    <a:pt x="841" y="21587"/>
                  </a:lnTo>
                  <a:lnTo>
                    <a:pt x="925" y="21755"/>
                  </a:lnTo>
                  <a:lnTo>
                    <a:pt x="1009" y="21839"/>
                  </a:lnTo>
                  <a:lnTo>
                    <a:pt x="1009" y="22007"/>
                  </a:lnTo>
                  <a:lnTo>
                    <a:pt x="1092" y="22091"/>
                  </a:lnTo>
                  <a:lnTo>
                    <a:pt x="1176" y="22259"/>
                  </a:lnTo>
                  <a:lnTo>
                    <a:pt x="1176" y="22343"/>
                  </a:lnTo>
                  <a:lnTo>
                    <a:pt x="1260" y="22511"/>
                  </a:lnTo>
                  <a:lnTo>
                    <a:pt x="1344" y="22595"/>
                  </a:lnTo>
                  <a:lnTo>
                    <a:pt x="1428" y="22763"/>
                  </a:lnTo>
                  <a:lnTo>
                    <a:pt x="1428" y="22847"/>
                  </a:lnTo>
                  <a:lnTo>
                    <a:pt x="1512" y="22931"/>
                  </a:lnTo>
                  <a:lnTo>
                    <a:pt x="1596" y="23099"/>
                  </a:lnTo>
                  <a:lnTo>
                    <a:pt x="1680" y="23183"/>
                  </a:lnTo>
                  <a:lnTo>
                    <a:pt x="1764" y="23267"/>
                  </a:lnTo>
                  <a:lnTo>
                    <a:pt x="1848" y="23435"/>
                  </a:lnTo>
                  <a:lnTo>
                    <a:pt x="1932" y="23519"/>
                  </a:lnTo>
                  <a:lnTo>
                    <a:pt x="1932" y="23603"/>
                  </a:lnTo>
                  <a:lnTo>
                    <a:pt x="2016" y="23687"/>
                  </a:lnTo>
                  <a:lnTo>
                    <a:pt x="2100" y="23855"/>
                  </a:lnTo>
                  <a:lnTo>
                    <a:pt x="2184" y="23939"/>
                  </a:lnTo>
                  <a:lnTo>
                    <a:pt x="2268" y="24023"/>
                  </a:lnTo>
                  <a:lnTo>
                    <a:pt x="2352" y="24107"/>
                  </a:lnTo>
                  <a:lnTo>
                    <a:pt x="2436" y="24191"/>
                  </a:lnTo>
                  <a:lnTo>
                    <a:pt x="2604" y="24275"/>
                  </a:lnTo>
                  <a:lnTo>
                    <a:pt x="2688" y="24359"/>
                  </a:lnTo>
                  <a:lnTo>
                    <a:pt x="2772" y="24443"/>
                  </a:lnTo>
                  <a:lnTo>
                    <a:pt x="2856" y="24527"/>
                  </a:lnTo>
                  <a:lnTo>
                    <a:pt x="2940" y="24611"/>
                  </a:lnTo>
                  <a:lnTo>
                    <a:pt x="3024" y="24695"/>
                  </a:lnTo>
                  <a:lnTo>
                    <a:pt x="3108" y="24779"/>
                  </a:lnTo>
                  <a:lnTo>
                    <a:pt x="3276" y="24863"/>
                  </a:lnTo>
                  <a:lnTo>
                    <a:pt x="3360" y="24947"/>
                  </a:lnTo>
                  <a:lnTo>
                    <a:pt x="3444" y="25031"/>
                  </a:lnTo>
                  <a:lnTo>
                    <a:pt x="3528" y="25115"/>
                  </a:lnTo>
                  <a:lnTo>
                    <a:pt x="3696" y="25199"/>
                  </a:lnTo>
                  <a:lnTo>
                    <a:pt x="3780" y="25199"/>
                  </a:lnTo>
                  <a:lnTo>
                    <a:pt x="3864" y="25283"/>
                  </a:lnTo>
                  <a:lnTo>
                    <a:pt x="4032" y="25367"/>
                  </a:lnTo>
                  <a:lnTo>
                    <a:pt x="4116" y="25451"/>
                  </a:lnTo>
                  <a:lnTo>
                    <a:pt x="4200" y="25451"/>
                  </a:lnTo>
                  <a:lnTo>
                    <a:pt x="4368" y="25535"/>
                  </a:lnTo>
                  <a:lnTo>
                    <a:pt x="4452" y="25619"/>
                  </a:lnTo>
                  <a:lnTo>
                    <a:pt x="4620" y="25619"/>
                  </a:lnTo>
                  <a:lnTo>
                    <a:pt x="4704" y="25703"/>
                  </a:lnTo>
                  <a:lnTo>
                    <a:pt x="4872" y="25703"/>
                  </a:lnTo>
                  <a:lnTo>
                    <a:pt x="4956" y="25787"/>
                  </a:lnTo>
                  <a:lnTo>
                    <a:pt x="5124" y="25787"/>
                  </a:lnTo>
                  <a:lnTo>
                    <a:pt x="5208" y="25871"/>
                  </a:lnTo>
                  <a:lnTo>
                    <a:pt x="5376" y="25871"/>
                  </a:lnTo>
                  <a:lnTo>
                    <a:pt x="5460" y="25955"/>
                  </a:lnTo>
                  <a:lnTo>
                    <a:pt x="5628" y="25955"/>
                  </a:lnTo>
                  <a:lnTo>
                    <a:pt x="5796" y="26039"/>
                  </a:lnTo>
                  <a:lnTo>
                    <a:pt x="6048" y="26039"/>
                  </a:lnTo>
                  <a:lnTo>
                    <a:pt x="6216" y="26123"/>
                  </a:lnTo>
                  <a:lnTo>
                    <a:pt x="6636" y="26123"/>
                  </a:lnTo>
                  <a:lnTo>
                    <a:pt x="6804" y="26207"/>
                  </a:lnTo>
                  <a:lnTo>
                    <a:pt x="9156" y="26207"/>
                  </a:lnTo>
                  <a:lnTo>
                    <a:pt x="9240" y="26123"/>
                  </a:lnTo>
                  <a:lnTo>
                    <a:pt x="9576" y="26123"/>
                  </a:lnTo>
                  <a:lnTo>
                    <a:pt x="9660" y="26039"/>
                  </a:lnTo>
                  <a:lnTo>
                    <a:pt x="9912" y="26039"/>
                  </a:lnTo>
                  <a:lnTo>
                    <a:pt x="9996" y="25955"/>
                  </a:lnTo>
                  <a:lnTo>
                    <a:pt x="10164" y="25955"/>
                  </a:lnTo>
                  <a:lnTo>
                    <a:pt x="10248" y="25871"/>
                  </a:lnTo>
                  <a:lnTo>
                    <a:pt x="10500" y="25871"/>
                  </a:lnTo>
                  <a:lnTo>
                    <a:pt x="10584" y="25787"/>
                  </a:lnTo>
                  <a:lnTo>
                    <a:pt x="10668" y="25787"/>
                  </a:lnTo>
                  <a:lnTo>
                    <a:pt x="10752" y="25703"/>
                  </a:lnTo>
                  <a:lnTo>
                    <a:pt x="10920" y="25703"/>
                  </a:lnTo>
                  <a:lnTo>
                    <a:pt x="11004" y="25619"/>
                  </a:lnTo>
                  <a:lnTo>
                    <a:pt x="11088" y="25619"/>
                  </a:lnTo>
                  <a:lnTo>
                    <a:pt x="11172" y="25535"/>
                  </a:lnTo>
                  <a:lnTo>
                    <a:pt x="11256" y="25535"/>
                  </a:lnTo>
                  <a:lnTo>
                    <a:pt x="11340" y="25451"/>
                  </a:lnTo>
                  <a:lnTo>
                    <a:pt x="11424" y="25451"/>
                  </a:lnTo>
                  <a:lnTo>
                    <a:pt x="11508" y="25367"/>
                  </a:lnTo>
                  <a:lnTo>
                    <a:pt x="11592" y="25367"/>
                  </a:lnTo>
                  <a:lnTo>
                    <a:pt x="11676" y="25283"/>
                  </a:lnTo>
                  <a:lnTo>
                    <a:pt x="11760" y="25283"/>
                  </a:lnTo>
                  <a:lnTo>
                    <a:pt x="11844" y="25199"/>
                  </a:lnTo>
                  <a:lnTo>
                    <a:pt x="11928" y="25115"/>
                  </a:lnTo>
                  <a:lnTo>
                    <a:pt x="12012" y="25115"/>
                  </a:lnTo>
                  <a:lnTo>
                    <a:pt x="12096" y="25031"/>
                  </a:lnTo>
                  <a:lnTo>
                    <a:pt x="12180" y="25031"/>
                  </a:lnTo>
                  <a:lnTo>
                    <a:pt x="12264" y="24947"/>
                  </a:lnTo>
                  <a:lnTo>
                    <a:pt x="12348" y="24863"/>
                  </a:lnTo>
                  <a:lnTo>
                    <a:pt x="12432" y="24863"/>
                  </a:lnTo>
                  <a:lnTo>
                    <a:pt x="12516" y="24779"/>
                  </a:lnTo>
                  <a:lnTo>
                    <a:pt x="12600" y="24779"/>
                  </a:lnTo>
                  <a:lnTo>
                    <a:pt x="12600" y="24695"/>
                  </a:lnTo>
                  <a:lnTo>
                    <a:pt x="12684" y="24611"/>
                  </a:lnTo>
                  <a:lnTo>
                    <a:pt x="12768" y="24611"/>
                  </a:lnTo>
                  <a:lnTo>
                    <a:pt x="12852" y="24527"/>
                  </a:lnTo>
                  <a:lnTo>
                    <a:pt x="12936" y="24527"/>
                  </a:lnTo>
                  <a:lnTo>
                    <a:pt x="12936" y="24443"/>
                  </a:lnTo>
                  <a:lnTo>
                    <a:pt x="13020" y="24359"/>
                  </a:lnTo>
                  <a:lnTo>
                    <a:pt x="13104" y="24359"/>
                  </a:lnTo>
                  <a:lnTo>
                    <a:pt x="13188" y="24275"/>
                  </a:lnTo>
                  <a:lnTo>
                    <a:pt x="13272" y="24191"/>
                  </a:lnTo>
                  <a:lnTo>
                    <a:pt x="13356" y="24107"/>
                  </a:lnTo>
                  <a:lnTo>
                    <a:pt x="13440" y="24023"/>
                  </a:lnTo>
                  <a:lnTo>
                    <a:pt x="13524" y="23939"/>
                  </a:lnTo>
                  <a:lnTo>
                    <a:pt x="13608" y="23855"/>
                  </a:lnTo>
                  <a:lnTo>
                    <a:pt x="13692" y="23771"/>
                  </a:lnTo>
                  <a:lnTo>
                    <a:pt x="13776" y="23687"/>
                  </a:lnTo>
                  <a:lnTo>
                    <a:pt x="13860" y="23603"/>
                  </a:lnTo>
                  <a:lnTo>
                    <a:pt x="13944" y="23519"/>
                  </a:lnTo>
                  <a:lnTo>
                    <a:pt x="14028" y="23435"/>
                  </a:lnTo>
                  <a:lnTo>
                    <a:pt x="14112" y="23351"/>
                  </a:lnTo>
                  <a:lnTo>
                    <a:pt x="14196" y="23267"/>
                  </a:lnTo>
                  <a:lnTo>
                    <a:pt x="14280" y="23183"/>
                  </a:lnTo>
                  <a:lnTo>
                    <a:pt x="14280" y="23099"/>
                  </a:lnTo>
                  <a:lnTo>
                    <a:pt x="14364" y="23015"/>
                  </a:lnTo>
                  <a:lnTo>
                    <a:pt x="14448" y="23015"/>
                  </a:lnTo>
                  <a:lnTo>
                    <a:pt x="14448" y="22931"/>
                  </a:lnTo>
                  <a:lnTo>
                    <a:pt x="14532" y="22847"/>
                  </a:lnTo>
                  <a:lnTo>
                    <a:pt x="14616" y="22763"/>
                  </a:lnTo>
                  <a:lnTo>
                    <a:pt x="14616" y="22679"/>
                  </a:lnTo>
                  <a:lnTo>
                    <a:pt x="14700" y="22595"/>
                  </a:lnTo>
                  <a:lnTo>
                    <a:pt x="14784" y="22511"/>
                  </a:lnTo>
                  <a:lnTo>
                    <a:pt x="14784" y="22427"/>
                  </a:lnTo>
                  <a:lnTo>
                    <a:pt x="14868" y="22427"/>
                  </a:lnTo>
                  <a:lnTo>
                    <a:pt x="14868" y="22343"/>
                  </a:lnTo>
                  <a:lnTo>
                    <a:pt x="14952" y="22259"/>
                  </a:lnTo>
                  <a:lnTo>
                    <a:pt x="14952" y="25535"/>
                  </a:lnTo>
                  <a:lnTo>
                    <a:pt x="21251" y="25535"/>
                  </a:lnTo>
                  <a:lnTo>
                    <a:pt x="21251" y="20831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8"/>
            <p:cNvSpPr/>
            <p:nvPr/>
          </p:nvSpPr>
          <p:spPr>
            <a:xfrm>
              <a:off x="-2260400" y="2068400"/>
              <a:ext cx="972250" cy="1001650"/>
            </a:xfrm>
            <a:custGeom>
              <a:rect b="b" l="l" r="r" t="t"/>
              <a:pathLst>
                <a:path extrusionOk="0" h="40066" w="38890">
                  <a:moveTo>
                    <a:pt x="19067" y="6048"/>
                  </a:moveTo>
                  <a:lnTo>
                    <a:pt x="19319" y="6132"/>
                  </a:lnTo>
                  <a:lnTo>
                    <a:pt x="19907" y="6132"/>
                  </a:lnTo>
                  <a:lnTo>
                    <a:pt x="20075" y="6216"/>
                  </a:lnTo>
                  <a:lnTo>
                    <a:pt x="20495" y="6216"/>
                  </a:lnTo>
                  <a:lnTo>
                    <a:pt x="20663" y="6300"/>
                  </a:lnTo>
                  <a:lnTo>
                    <a:pt x="20915" y="6300"/>
                  </a:lnTo>
                  <a:lnTo>
                    <a:pt x="21083" y="6384"/>
                  </a:lnTo>
                  <a:lnTo>
                    <a:pt x="21251" y="6384"/>
                  </a:lnTo>
                  <a:lnTo>
                    <a:pt x="21419" y="6468"/>
                  </a:lnTo>
                  <a:lnTo>
                    <a:pt x="21671" y="6468"/>
                  </a:lnTo>
                  <a:lnTo>
                    <a:pt x="21839" y="6552"/>
                  </a:lnTo>
                  <a:lnTo>
                    <a:pt x="22007" y="6552"/>
                  </a:lnTo>
                  <a:lnTo>
                    <a:pt x="22175" y="6636"/>
                  </a:lnTo>
                  <a:lnTo>
                    <a:pt x="22427" y="6720"/>
                  </a:lnTo>
                  <a:lnTo>
                    <a:pt x="22595" y="6804"/>
                  </a:lnTo>
                  <a:lnTo>
                    <a:pt x="22763" y="6804"/>
                  </a:lnTo>
                  <a:lnTo>
                    <a:pt x="22931" y="6888"/>
                  </a:lnTo>
                  <a:lnTo>
                    <a:pt x="23099" y="6972"/>
                  </a:lnTo>
                  <a:lnTo>
                    <a:pt x="23267" y="7056"/>
                  </a:lnTo>
                  <a:lnTo>
                    <a:pt x="23435" y="7140"/>
                  </a:lnTo>
                  <a:lnTo>
                    <a:pt x="23603" y="7224"/>
                  </a:lnTo>
                  <a:lnTo>
                    <a:pt x="23771" y="7308"/>
                  </a:lnTo>
                  <a:lnTo>
                    <a:pt x="23938" y="7392"/>
                  </a:lnTo>
                  <a:lnTo>
                    <a:pt x="24106" y="7476"/>
                  </a:lnTo>
                  <a:lnTo>
                    <a:pt x="24274" y="7560"/>
                  </a:lnTo>
                  <a:lnTo>
                    <a:pt x="24442" y="7644"/>
                  </a:lnTo>
                  <a:lnTo>
                    <a:pt x="24610" y="7728"/>
                  </a:lnTo>
                  <a:lnTo>
                    <a:pt x="24778" y="7812"/>
                  </a:lnTo>
                  <a:lnTo>
                    <a:pt x="24946" y="7980"/>
                  </a:lnTo>
                  <a:lnTo>
                    <a:pt x="25030" y="8064"/>
                  </a:lnTo>
                  <a:lnTo>
                    <a:pt x="25198" y="8148"/>
                  </a:lnTo>
                  <a:lnTo>
                    <a:pt x="25366" y="8232"/>
                  </a:lnTo>
                  <a:lnTo>
                    <a:pt x="25534" y="8400"/>
                  </a:lnTo>
                  <a:lnTo>
                    <a:pt x="25702" y="8484"/>
                  </a:lnTo>
                  <a:lnTo>
                    <a:pt x="25786" y="8568"/>
                  </a:lnTo>
                  <a:lnTo>
                    <a:pt x="25954" y="8736"/>
                  </a:lnTo>
                  <a:lnTo>
                    <a:pt x="26122" y="8820"/>
                  </a:lnTo>
                  <a:lnTo>
                    <a:pt x="26206" y="8988"/>
                  </a:lnTo>
                  <a:lnTo>
                    <a:pt x="26374" y="9072"/>
                  </a:lnTo>
                  <a:lnTo>
                    <a:pt x="26542" y="9240"/>
                  </a:lnTo>
                  <a:lnTo>
                    <a:pt x="26626" y="9324"/>
                  </a:lnTo>
                  <a:lnTo>
                    <a:pt x="26794" y="9492"/>
                  </a:lnTo>
                  <a:lnTo>
                    <a:pt x="26878" y="9576"/>
                  </a:lnTo>
                  <a:lnTo>
                    <a:pt x="27046" y="9744"/>
                  </a:lnTo>
                  <a:lnTo>
                    <a:pt x="27130" y="9912"/>
                  </a:lnTo>
                  <a:lnTo>
                    <a:pt x="27298" y="9996"/>
                  </a:lnTo>
                  <a:lnTo>
                    <a:pt x="27382" y="10164"/>
                  </a:lnTo>
                  <a:lnTo>
                    <a:pt x="27550" y="10332"/>
                  </a:lnTo>
                  <a:lnTo>
                    <a:pt x="27634" y="10416"/>
                  </a:lnTo>
                  <a:lnTo>
                    <a:pt x="27718" y="10584"/>
                  </a:lnTo>
                  <a:lnTo>
                    <a:pt x="27886" y="10752"/>
                  </a:lnTo>
                  <a:lnTo>
                    <a:pt x="27970" y="10920"/>
                  </a:lnTo>
                  <a:lnTo>
                    <a:pt x="28054" y="11004"/>
                  </a:lnTo>
                  <a:lnTo>
                    <a:pt x="28222" y="11172"/>
                  </a:lnTo>
                  <a:lnTo>
                    <a:pt x="28306" y="11340"/>
                  </a:lnTo>
                  <a:lnTo>
                    <a:pt x="28390" y="11508"/>
                  </a:lnTo>
                  <a:lnTo>
                    <a:pt x="28474" y="11676"/>
                  </a:lnTo>
                  <a:lnTo>
                    <a:pt x="28558" y="11844"/>
                  </a:lnTo>
                  <a:lnTo>
                    <a:pt x="28642" y="12012"/>
                  </a:lnTo>
                  <a:lnTo>
                    <a:pt x="28810" y="12180"/>
                  </a:lnTo>
                  <a:lnTo>
                    <a:pt x="28894" y="12348"/>
                  </a:lnTo>
                  <a:lnTo>
                    <a:pt x="28978" y="12516"/>
                  </a:lnTo>
                  <a:lnTo>
                    <a:pt x="29062" y="12684"/>
                  </a:lnTo>
                  <a:lnTo>
                    <a:pt x="29146" y="12852"/>
                  </a:lnTo>
                  <a:lnTo>
                    <a:pt x="29230" y="13020"/>
                  </a:lnTo>
                  <a:lnTo>
                    <a:pt x="29230" y="13188"/>
                  </a:lnTo>
                  <a:lnTo>
                    <a:pt x="29314" y="13356"/>
                  </a:lnTo>
                  <a:lnTo>
                    <a:pt x="29398" y="13524"/>
                  </a:lnTo>
                  <a:lnTo>
                    <a:pt x="29482" y="13776"/>
                  </a:lnTo>
                  <a:lnTo>
                    <a:pt x="29566" y="13944"/>
                  </a:lnTo>
                  <a:lnTo>
                    <a:pt x="29650" y="14112"/>
                  </a:lnTo>
                  <a:lnTo>
                    <a:pt x="29650" y="14280"/>
                  </a:lnTo>
                  <a:lnTo>
                    <a:pt x="29734" y="14448"/>
                  </a:lnTo>
                  <a:lnTo>
                    <a:pt x="29818" y="14616"/>
                  </a:lnTo>
                  <a:lnTo>
                    <a:pt x="29818" y="14868"/>
                  </a:lnTo>
                  <a:lnTo>
                    <a:pt x="29902" y="15036"/>
                  </a:lnTo>
                  <a:lnTo>
                    <a:pt x="29986" y="15204"/>
                  </a:lnTo>
                  <a:lnTo>
                    <a:pt x="29986" y="15456"/>
                  </a:lnTo>
                  <a:lnTo>
                    <a:pt x="30070" y="15624"/>
                  </a:lnTo>
                  <a:lnTo>
                    <a:pt x="30070" y="15792"/>
                  </a:lnTo>
                  <a:lnTo>
                    <a:pt x="30154" y="16044"/>
                  </a:lnTo>
                  <a:lnTo>
                    <a:pt x="30154" y="16212"/>
                  </a:lnTo>
                  <a:lnTo>
                    <a:pt x="30154" y="16380"/>
                  </a:lnTo>
                  <a:lnTo>
                    <a:pt x="30238" y="16631"/>
                  </a:lnTo>
                  <a:lnTo>
                    <a:pt x="30238" y="16799"/>
                  </a:lnTo>
                  <a:lnTo>
                    <a:pt x="30238" y="16967"/>
                  </a:lnTo>
                  <a:lnTo>
                    <a:pt x="30322" y="17219"/>
                  </a:lnTo>
                  <a:lnTo>
                    <a:pt x="30322" y="17387"/>
                  </a:lnTo>
                  <a:lnTo>
                    <a:pt x="30322" y="17639"/>
                  </a:lnTo>
                  <a:lnTo>
                    <a:pt x="30322" y="17807"/>
                  </a:lnTo>
                  <a:lnTo>
                    <a:pt x="30322" y="18059"/>
                  </a:lnTo>
                  <a:lnTo>
                    <a:pt x="30322" y="18227"/>
                  </a:lnTo>
                  <a:lnTo>
                    <a:pt x="30322" y="18479"/>
                  </a:lnTo>
                  <a:lnTo>
                    <a:pt x="30322" y="18647"/>
                  </a:lnTo>
                  <a:lnTo>
                    <a:pt x="30322" y="19403"/>
                  </a:lnTo>
                  <a:lnTo>
                    <a:pt x="30322" y="20075"/>
                  </a:lnTo>
                  <a:lnTo>
                    <a:pt x="30238" y="20831"/>
                  </a:lnTo>
                  <a:lnTo>
                    <a:pt x="30070" y="21587"/>
                  </a:lnTo>
                  <a:lnTo>
                    <a:pt x="29902" y="22259"/>
                  </a:lnTo>
                  <a:lnTo>
                    <a:pt x="29734" y="23015"/>
                  </a:lnTo>
                  <a:lnTo>
                    <a:pt x="29482" y="23687"/>
                  </a:lnTo>
                  <a:lnTo>
                    <a:pt x="29230" y="24359"/>
                  </a:lnTo>
                  <a:lnTo>
                    <a:pt x="28894" y="25031"/>
                  </a:lnTo>
                  <a:lnTo>
                    <a:pt x="28558" y="25703"/>
                  </a:lnTo>
                  <a:lnTo>
                    <a:pt x="23267" y="20411"/>
                  </a:lnTo>
                  <a:lnTo>
                    <a:pt x="18815" y="24779"/>
                  </a:lnTo>
                  <a:lnTo>
                    <a:pt x="19067" y="25031"/>
                  </a:lnTo>
                  <a:lnTo>
                    <a:pt x="19067" y="25115"/>
                  </a:lnTo>
                  <a:lnTo>
                    <a:pt x="23938" y="30071"/>
                  </a:lnTo>
                  <a:lnTo>
                    <a:pt x="23519" y="30323"/>
                  </a:lnTo>
                  <a:lnTo>
                    <a:pt x="22931" y="30491"/>
                  </a:lnTo>
                  <a:lnTo>
                    <a:pt x="22427" y="30659"/>
                  </a:lnTo>
                  <a:lnTo>
                    <a:pt x="21839" y="30827"/>
                  </a:lnTo>
                  <a:lnTo>
                    <a:pt x="21251" y="30995"/>
                  </a:lnTo>
                  <a:lnTo>
                    <a:pt x="20747" y="31079"/>
                  </a:lnTo>
                  <a:lnTo>
                    <a:pt x="20159" y="31163"/>
                  </a:lnTo>
                  <a:lnTo>
                    <a:pt x="19571" y="31247"/>
                  </a:lnTo>
                  <a:lnTo>
                    <a:pt x="17639" y="31247"/>
                  </a:lnTo>
                  <a:lnTo>
                    <a:pt x="17471" y="31163"/>
                  </a:lnTo>
                  <a:lnTo>
                    <a:pt x="16799" y="31163"/>
                  </a:lnTo>
                  <a:lnTo>
                    <a:pt x="16631" y="31079"/>
                  </a:lnTo>
                  <a:lnTo>
                    <a:pt x="16211" y="31079"/>
                  </a:lnTo>
                  <a:lnTo>
                    <a:pt x="16043" y="30995"/>
                  </a:lnTo>
                  <a:lnTo>
                    <a:pt x="15875" y="30995"/>
                  </a:lnTo>
                  <a:lnTo>
                    <a:pt x="15707" y="30911"/>
                  </a:lnTo>
                  <a:lnTo>
                    <a:pt x="15455" y="30911"/>
                  </a:lnTo>
                  <a:lnTo>
                    <a:pt x="15287" y="30827"/>
                  </a:lnTo>
                  <a:lnTo>
                    <a:pt x="15119" y="30743"/>
                  </a:lnTo>
                  <a:lnTo>
                    <a:pt x="14951" y="30743"/>
                  </a:lnTo>
                  <a:lnTo>
                    <a:pt x="14783" y="30659"/>
                  </a:lnTo>
                  <a:lnTo>
                    <a:pt x="14615" y="30575"/>
                  </a:lnTo>
                  <a:lnTo>
                    <a:pt x="14363" y="30575"/>
                  </a:lnTo>
                  <a:lnTo>
                    <a:pt x="14195" y="30491"/>
                  </a:lnTo>
                  <a:lnTo>
                    <a:pt x="14027" y="30407"/>
                  </a:lnTo>
                  <a:lnTo>
                    <a:pt x="13859" y="30323"/>
                  </a:lnTo>
                  <a:lnTo>
                    <a:pt x="13691" y="30239"/>
                  </a:lnTo>
                  <a:lnTo>
                    <a:pt x="13523" y="30155"/>
                  </a:lnTo>
                  <a:lnTo>
                    <a:pt x="13355" y="30071"/>
                  </a:lnTo>
                  <a:lnTo>
                    <a:pt x="13187" y="29987"/>
                  </a:lnTo>
                  <a:lnTo>
                    <a:pt x="13019" y="29903"/>
                  </a:lnTo>
                  <a:lnTo>
                    <a:pt x="12851" y="29819"/>
                  </a:lnTo>
                  <a:lnTo>
                    <a:pt x="12767" y="29735"/>
                  </a:lnTo>
                  <a:lnTo>
                    <a:pt x="12599" y="29651"/>
                  </a:lnTo>
                  <a:lnTo>
                    <a:pt x="12431" y="29567"/>
                  </a:lnTo>
                  <a:lnTo>
                    <a:pt x="12263" y="29483"/>
                  </a:lnTo>
                  <a:lnTo>
                    <a:pt x="12095" y="29399"/>
                  </a:lnTo>
                  <a:lnTo>
                    <a:pt x="11927" y="29315"/>
                  </a:lnTo>
                  <a:lnTo>
                    <a:pt x="11843" y="29147"/>
                  </a:lnTo>
                  <a:lnTo>
                    <a:pt x="11675" y="29063"/>
                  </a:lnTo>
                  <a:lnTo>
                    <a:pt x="11507" y="28979"/>
                  </a:lnTo>
                  <a:lnTo>
                    <a:pt x="11339" y="28811"/>
                  </a:lnTo>
                  <a:lnTo>
                    <a:pt x="11255" y="28727"/>
                  </a:lnTo>
                  <a:lnTo>
                    <a:pt x="11087" y="28643"/>
                  </a:lnTo>
                  <a:lnTo>
                    <a:pt x="11003" y="28475"/>
                  </a:lnTo>
                  <a:lnTo>
                    <a:pt x="10835" y="28391"/>
                  </a:lnTo>
                  <a:lnTo>
                    <a:pt x="10667" y="28223"/>
                  </a:lnTo>
                  <a:lnTo>
                    <a:pt x="10583" y="28139"/>
                  </a:lnTo>
                  <a:lnTo>
                    <a:pt x="10415" y="27971"/>
                  </a:lnTo>
                  <a:lnTo>
                    <a:pt x="10331" y="27887"/>
                  </a:lnTo>
                  <a:lnTo>
                    <a:pt x="10163" y="27719"/>
                  </a:lnTo>
                  <a:lnTo>
                    <a:pt x="10079" y="27551"/>
                  </a:lnTo>
                  <a:lnTo>
                    <a:pt x="9911" y="27467"/>
                  </a:lnTo>
                  <a:lnTo>
                    <a:pt x="9827" y="27299"/>
                  </a:lnTo>
                  <a:lnTo>
                    <a:pt x="9743" y="27131"/>
                  </a:lnTo>
                  <a:lnTo>
                    <a:pt x="9575" y="27047"/>
                  </a:lnTo>
                  <a:lnTo>
                    <a:pt x="9491" y="26879"/>
                  </a:lnTo>
                  <a:lnTo>
                    <a:pt x="9407" y="26711"/>
                  </a:lnTo>
                  <a:lnTo>
                    <a:pt x="9239" y="26543"/>
                  </a:lnTo>
                  <a:lnTo>
                    <a:pt x="9155" y="26459"/>
                  </a:lnTo>
                  <a:lnTo>
                    <a:pt x="9071" y="26291"/>
                  </a:lnTo>
                  <a:lnTo>
                    <a:pt x="8987" y="26123"/>
                  </a:lnTo>
                  <a:lnTo>
                    <a:pt x="8903" y="25955"/>
                  </a:lnTo>
                  <a:lnTo>
                    <a:pt x="8819" y="25787"/>
                  </a:lnTo>
                  <a:lnTo>
                    <a:pt x="8651" y="25619"/>
                  </a:lnTo>
                  <a:lnTo>
                    <a:pt x="8567" y="25451"/>
                  </a:lnTo>
                  <a:lnTo>
                    <a:pt x="8483" y="25283"/>
                  </a:lnTo>
                  <a:lnTo>
                    <a:pt x="8399" y="25115"/>
                  </a:lnTo>
                  <a:lnTo>
                    <a:pt x="8315" y="25031"/>
                  </a:lnTo>
                  <a:lnTo>
                    <a:pt x="8231" y="24779"/>
                  </a:lnTo>
                  <a:lnTo>
                    <a:pt x="8147" y="24611"/>
                  </a:lnTo>
                  <a:lnTo>
                    <a:pt x="8063" y="24443"/>
                  </a:lnTo>
                  <a:lnTo>
                    <a:pt x="8063" y="24275"/>
                  </a:lnTo>
                  <a:lnTo>
                    <a:pt x="7979" y="24107"/>
                  </a:lnTo>
                  <a:lnTo>
                    <a:pt x="7896" y="23939"/>
                  </a:lnTo>
                  <a:lnTo>
                    <a:pt x="7812" y="23771"/>
                  </a:lnTo>
                  <a:lnTo>
                    <a:pt x="7728" y="23603"/>
                  </a:lnTo>
                  <a:lnTo>
                    <a:pt x="7644" y="23435"/>
                  </a:lnTo>
                  <a:lnTo>
                    <a:pt x="7644" y="23267"/>
                  </a:lnTo>
                  <a:lnTo>
                    <a:pt x="7560" y="23015"/>
                  </a:lnTo>
                  <a:lnTo>
                    <a:pt x="7476" y="22847"/>
                  </a:lnTo>
                  <a:lnTo>
                    <a:pt x="7476" y="22679"/>
                  </a:lnTo>
                  <a:lnTo>
                    <a:pt x="7392" y="22511"/>
                  </a:lnTo>
                  <a:lnTo>
                    <a:pt x="7392" y="22259"/>
                  </a:lnTo>
                  <a:lnTo>
                    <a:pt x="7308" y="22091"/>
                  </a:lnTo>
                  <a:lnTo>
                    <a:pt x="7308" y="21923"/>
                  </a:lnTo>
                  <a:lnTo>
                    <a:pt x="7224" y="21671"/>
                  </a:lnTo>
                  <a:lnTo>
                    <a:pt x="7224" y="21503"/>
                  </a:lnTo>
                  <a:lnTo>
                    <a:pt x="7140" y="21335"/>
                  </a:lnTo>
                  <a:lnTo>
                    <a:pt x="7140" y="21083"/>
                  </a:lnTo>
                  <a:lnTo>
                    <a:pt x="7056" y="20915"/>
                  </a:lnTo>
                  <a:lnTo>
                    <a:pt x="7056" y="20747"/>
                  </a:lnTo>
                  <a:lnTo>
                    <a:pt x="7056" y="20495"/>
                  </a:lnTo>
                  <a:lnTo>
                    <a:pt x="7056" y="20327"/>
                  </a:lnTo>
                  <a:lnTo>
                    <a:pt x="6972" y="20075"/>
                  </a:lnTo>
                  <a:lnTo>
                    <a:pt x="6972" y="19907"/>
                  </a:lnTo>
                  <a:lnTo>
                    <a:pt x="6972" y="19739"/>
                  </a:lnTo>
                  <a:lnTo>
                    <a:pt x="6972" y="19487"/>
                  </a:lnTo>
                  <a:lnTo>
                    <a:pt x="6972" y="19319"/>
                  </a:lnTo>
                  <a:lnTo>
                    <a:pt x="6972" y="19067"/>
                  </a:lnTo>
                  <a:lnTo>
                    <a:pt x="6972" y="18899"/>
                  </a:lnTo>
                  <a:lnTo>
                    <a:pt x="6888" y="18647"/>
                  </a:lnTo>
                  <a:lnTo>
                    <a:pt x="6972" y="18479"/>
                  </a:lnTo>
                  <a:lnTo>
                    <a:pt x="6972" y="18227"/>
                  </a:lnTo>
                  <a:lnTo>
                    <a:pt x="6972" y="18059"/>
                  </a:lnTo>
                  <a:lnTo>
                    <a:pt x="6972" y="17807"/>
                  </a:lnTo>
                  <a:lnTo>
                    <a:pt x="6972" y="17639"/>
                  </a:lnTo>
                  <a:lnTo>
                    <a:pt x="6972" y="17387"/>
                  </a:lnTo>
                  <a:lnTo>
                    <a:pt x="6972" y="17219"/>
                  </a:lnTo>
                  <a:lnTo>
                    <a:pt x="7056" y="16967"/>
                  </a:lnTo>
                  <a:lnTo>
                    <a:pt x="7056" y="16799"/>
                  </a:lnTo>
                  <a:lnTo>
                    <a:pt x="7056" y="16631"/>
                  </a:lnTo>
                  <a:lnTo>
                    <a:pt x="7056" y="16380"/>
                  </a:lnTo>
                  <a:lnTo>
                    <a:pt x="7140" y="16212"/>
                  </a:lnTo>
                  <a:lnTo>
                    <a:pt x="7140" y="16044"/>
                  </a:lnTo>
                  <a:lnTo>
                    <a:pt x="7224" y="15792"/>
                  </a:lnTo>
                  <a:lnTo>
                    <a:pt x="7224" y="15624"/>
                  </a:lnTo>
                  <a:lnTo>
                    <a:pt x="7308" y="15456"/>
                  </a:lnTo>
                  <a:lnTo>
                    <a:pt x="7308" y="15204"/>
                  </a:lnTo>
                  <a:lnTo>
                    <a:pt x="7392" y="15036"/>
                  </a:lnTo>
                  <a:lnTo>
                    <a:pt x="7392" y="14868"/>
                  </a:lnTo>
                  <a:lnTo>
                    <a:pt x="7476" y="14616"/>
                  </a:lnTo>
                  <a:lnTo>
                    <a:pt x="7476" y="14448"/>
                  </a:lnTo>
                  <a:lnTo>
                    <a:pt x="7560" y="14280"/>
                  </a:lnTo>
                  <a:lnTo>
                    <a:pt x="7644" y="14112"/>
                  </a:lnTo>
                  <a:lnTo>
                    <a:pt x="7644" y="13944"/>
                  </a:lnTo>
                  <a:lnTo>
                    <a:pt x="7728" y="13692"/>
                  </a:lnTo>
                  <a:lnTo>
                    <a:pt x="7812" y="13524"/>
                  </a:lnTo>
                  <a:lnTo>
                    <a:pt x="7896" y="13356"/>
                  </a:lnTo>
                  <a:lnTo>
                    <a:pt x="7979" y="13188"/>
                  </a:lnTo>
                  <a:lnTo>
                    <a:pt x="8063" y="13020"/>
                  </a:lnTo>
                  <a:lnTo>
                    <a:pt x="8063" y="12852"/>
                  </a:lnTo>
                  <a:lnTo>
                    <a:pt x="8147" y="12684"/>
                  </a:lnTo>
                  <a:lnTo>
                    <a:pt x="8231" y="12516"/>
                  </a:lnTo>
                  <a:lnTo>
                    <a:pt x="8315" y="12348"/>
                  </a:lnTo>
                  <a:lnTo>
                    <a:pt x="8399" y="12180"/>
                  </a:lnTo>
                  <a:lnTo>
                    <a:pt x="8483" y="12012"/>
                  </a:lnTo>
                  <a:lnTo>
                    <a:pt x="8567" y="11844"/>
                  </a:lnTo>
                  <a:lnTo>
                    <a:pt x="8651" y="11676"/>
                  </a:lnTo>
                  <a:lnTo>
                    <a:pt x="8819" y="11508"/>
                  </a:lnTo>
                  <a:lnTo>
                    <a:pt x="8903" y="11340"/>
                  </a:lnTo>
                  <a:lnTo>
                    <a:pt x="8987" y="11172"/>
                  </a:lnTo>
                  <a:lnTo>
                    <a:pt x="9071" y="11004"/>
                  </a:lnTo>
                  <a:lnTo>
                    <a:pt x="9155" y="10920"/>
                  </a:lnTo>
                  <a:lnTo>
                    <a:pt x="9323" y="10752"/>
                  </a:lnTo>
                  <a:lnTo>
                    <a:pt x="9407" y="10584"/>
                  </a:lnTo>
                  <a:lnTo>
                    <a:pt x="9491" y="10416"/>
                  </a:lnTo>
                  <a:lnTo>
                    <a:pt x="9575" y="10332"/>
                  </a:lnTo>
                  <a:lnTo>
                    <a:pt x="9743" y="10164"/>
                  </a:lnTo>
                  <a:lnTo>
                    <a:pt x="9827" y="9996"/>
                  </a:lnTo>
                  <a:lnTo>
                    <a:pt x="9995" y="9828"/>
                  </a:lnTo>
                  <a:lnTo>
                    <a:pt x="10079" y="9744"/>
                  </a:lnTo>
                  <a:lnTo>
                    <a:pt x="10163" y="9576"/>
                  </a:lnTo>
                  <a:lnTo>
                    <a:pt x="10331" y="9492"/>
                  </a:lnTo>
                  <a:lnTo>
                    <a:pt x="10415" y="9324"/>
                  </a:lnTo>
                  <a:lnTo>
                    <a:pt x="10583" y="9240"/>
                  </a:lnTo>
                  <a:lnTo>
                    <a:pt x="10667" y="9072"/>
                  </a:lnTo>
                  <a:lnTo>
                    <a:pt x="10835" y="8988"/>
                  </a:lnTo>
                  <a:lnTo>
                    <a:pt x="11003" y="8820"/>
                  </a:lnTo>
                  <a:lnTo>
                    <a:pt x="11087" y="8736"/>
                  </a:lnTo>
                  <a:lnTo>
                    <a:pt x="11255" y="8568"/>
                  </a:lnTo>
                  <a:lnTo>
                    <a:pt x="11423" y="8484"/>
                  </a:lnTo>
                  <a:lnTo>
                    <a:pt x="11507" y="8400"/>
                  </a:lnTo>
                  <a:lnTo>
                    <a:pt x="11675" y="8232"/>
                  </a:lnTo>
                  <a:lnTo>
                    <a:pt x="11843" y="8148"/>
                  </a:lnTo>
                  <a:lnTo>
                    <a:pt x="11927" y="8064"/>
                  </a:lnTo>
                  <a:lnTo>
                    <a:pt x="12095" y="7980"/>
                  </a:lnTo>
                  <a:lnTo>
                    <a:pt x="12263" y="7812"/>
                  </a:lnTo>
                  <a:lnTo>
                    <a:pt x="12431" y="7728"/>
                  </a:lnTo>
                  <a:lnTo>
                    <a:pt x="12599" y="7644"/>
                  </a:lnTo>
                  <a:lnTo>
                    <a:pt x="12767" y="7560"/>
                  </a:lnTo>
                  <a:lnTo>
                    <a:pt x="12851" y="7476"/>
                  </a:lnTo>
                  <a:lnTo>
                    <a:pt x="13019" y="7392"/>
                  </a:lnTo>
                  <a:lnTo>
                    <a:pt x="13187" y="7308"/>
                  </a:lnTo>
                  <a:lnTo>
                    <a:pt x="13355" y="7224"/>
                  </a:lnTo>
                  <a:lnTo>
                    <a:pt x="13523" y="7140"/>
                  </a:lnTo>
                  <a:lnTo>
                    <a:pt x="13691" y="7056"/>
                  </a:lnTo>
                  <a:lnTo>
                    <a:pt x="13859" y="6972"/>
                  </a:lnTo>
                  <a:lnTo>
                    <a:pt x="14027" y="6888"/>
                  </a:lnTo>
                  <a:lnTo>
                    <a:pt x="14195" y="6804"/>
                  </a:lnTo>
                  <a:lnTo>
                    <a:pt x="14363" y="6804"/>
                  </a:lnTo>
                  <a:lnTo>
                    <a:pt x="14615" y="6720"/>
                  </a:lnTo>
                  <a:lnTo>
                    <a:pt x="14783" y="6636"/>
                  </a:lnTo>
                  <a:lnTo>
                    <a:pt x="14951" y="6552"/>
                  </a:lnTo>
                  <a:lnTo>
                    <a:pt x="15119" y="6552"/>
                  </a:lnTo>
                  <a:lnTo>
                    <a:pt x="15287" y="6468"/>
                  </a:lnTo>
                  <a:lnTo>
                    <a:pt x="15455" y="6468"/>
                  </a:lnTo>
                  <a:lnTo>
                    <a:pt x="15707" y="6384"/>
                  </a:lnTo>
                  <a:lnTo>
                    <a:pt x="15875" y="6384"/>
                  </a:lnTo>
                  <a:lnTo>
                    <a:pt x="16043" y="6300"/>
                  </a:lnTo>
                  <a:lnTo>
                    <a:pt x="16211" y="6300"/>
                  </a:lnTo>
                  <a:lnTo>
                    <a:pt x="16463" y="6216"/>
                  </a:lnTo>
                  <a:lnTo>
                    <a:pt x="16631" y="6216"/>
                  </a:lnTo>
                  <a:lnTo>
                    <a:pt x="16799" y="6132"/>
                  </a:lnTo>
                  <a:lnTo>
                    <a:pt x="17639" y="6132"/>
                  </a:lnTo>
                  <a:lnTo>
                    <a:pt x="17807" y="6048"/>
                  </a:lnTo>
                  <a:close/>
                  <a:moveTo>
                    <a:pt x="17891" y="1"/>
                  </a:moveTo>
                  <a:lnTo>
                    <a:pt x="17555" y="85"/>
                  </a:lnTo>
                  <a:lnTo>
                    <a:pt x="16631" y="85"/>
                  </a:lnTo>
                  <a:lnTo>
                    <a:pt x="16295" y="169"/>
                  </a:lnTo>
                  <a:lnTo>
                    <a:pt x="16043" y="169"/>
                  </a:lnTo>
                  <a:lnTo>
                    <a:pt x="15707" y="253"/>
                  </a:lnTo>
                  <a:lnTo>
                    <a:pt x="15455" y="253"/>
                  </a:lnTo>
                  <a:lnTo>
                    <a:pt x="15119" y="337"/>
                  </a:lnTo>
                  <a:lnTo>
                    <a:pt x="14783" y="337"/>
                  </a:lnTo>
                  <a:lnTo>
                    <a:pt x="14531" y="421"/>
                  </a:lnTo>
                  <a:lnTo>
                    <a:pt x="14279" y="505"/>
                  </a:lnTo>
                  <a:lnTo>
                    <a:pt x="13943" y="589"/>
                  </a:lnTo>
                  <a:lnTo>
                    <a:pt x="13691" y="589"/>
                  </a:lnTo>
                  <a:lnTo>
                    <a:pt x="13355" y="672"/>
                  </a:lnTo>
                  <a:lnTo>
                    <a:pt x="13103" y="756"/>
                  </a:lnTo>
                  <a:lnTo>
                    <a:pt x="12767" y="840"/>
                  </a:lnTo>
                  <a:lnTo>
                    <a:pt x="12515" y="924"/>
                  </a:lnTo>
                  <a:lnTo>
                    <a:pt x="12263" y="1008"/>
                  </a:lnTo>
                  <a:lnTo>
                    <a:pt x="12011" y="1176"/>
                  </a:lnTo>
                  <a:lnTo>
                    <a:pt x="11675" y="1260"/>
                  </a:lnTo>
                  <a:lnTo>
                    <a:pt x="11423" y="1344"/>
                  </a:lnTo>
                  <a:lnTo>
                    <a:pt x="11171" y="1428"/>
                  </a:lnTo>
                  <a:lnTo>
                    <a:pt x="10919" y="1596"/>
                  </a:lnTo>
                  <a:lnTo>
                    <a:pt x="10667" y="1680"/>
                  </a:lnTo>
                  <a:lnTo>
                    <a:pt x="10415" y="1848"/>
                  </a:lnTo>
                  <a:lnTo>
                    <a:pt x="10079" y="1932"/>
                  </a:lnTo>
                  <a:lnTo>
                    <a:pt x="9827" y="2100"/>
                  </a:lnTo>
                  <a:lnTo>
                    <a:pt x="9575" y="2184"/>
                  </a:lnTo>
                  <a:lnTo>
                    <a:pt x="9323" y="2352"/>
                  </a:lnTo>
                  <a:lnTo>
                    <a:pt x="9071" y="2520"/>
                  </a:lnTo>
                  <a:lnTo>
                    <a:pt x="8819" y="2604"/>
                  </a:lnTo>
                  <a:lnTo>
                    <a:pt x="8651" y="2772"/>
                  </a:lnTo>
                  <a:lnTo>
                    <a:pt x="8399" y="2940"/>
                  </a:lnTo>
                  <a:lnTo>
                    <a:pt x="8147" y="3108"/>
                  </a:lnTo>
                  <a:lnTo>
                    <a:pt x="7896" y="3276"/>
                  </a:lnTo>
                  <a:lnTo>
                    <a:pt x="7644" y="3444"/>
                  </a:lnTo>
                  <a:lnTo>
                    <a:pt x="7476" y="3528"/>
                  </a:lnTo>
                  <a:lnTo>
                    <a:pt x="7224" y="3780"/>
                  </a:lnTo>
                  <a:lnTo>
                    <a:pt x="6972" y="3948"/>
                  </a:lnTo>
                  <a:lnTo>
                    <a:pt x="6804" y="4116"/>
                  </a:lnTo>
                  <a:lnTo>
                    <a:pt x="6552" y="4284"/>
                  </a:lnTo>
                  <a:lnTo>
                    <a:pt x="6300" y="4452"/>
                  </a:lnTo>
                  <a:lnTo>
                    <a:pt x="6132" y="4620"/>
                  </a:lnTo>
                  <a:lnTo>
                    <a:pt x="5880" y="4788"/>
                  </a:lnTo>
                  <a:lnTo>
                    <a:pt x="5712" y="5040"/>
                  </a:lnTo>
                  <a:lnTo>
                    <a:pt x="5544" y="5208"/>
                  </a:lnTo>
                  <a:lnTo>
                    <a:pt x="5292" y="5376"/>
                  </a:lnTo>
                  <a:lnTo>
                    <a:pt x="5124" y="5628"/>
                  </a:lnTo>
                  <a:lnTo>
                    <a:pt x="4872" y="5796"/>
                  </a:lnTo>
                  <a:lnTo>
                    <a:pt x="4704" y="6048"/>
                  </a:lnTo>
                  <a:lnTo>
                    <a:pt x="4536" y="6216"/>
                  </a:lnTo>
                  <a:lnTo>
                    <a:pt x="4368" y="6468"/>
                  </a:lnTo>
                  <a:lnTo>
                    <a:pt x="4200" y="6720"/>
                  </a:lnTo>
                  <a:lnTo>
                    <a:pt x="4032" y="6888"/>
                  </a:lnTo>
                  <a:lnTo>
                    <a:pt x="3780" y="7140"/>
                  </a:lnTo>
                  <a:lnTo>
                    <a:pt x="3612" y="7392"/>
                  </a:lnTo>
                  <a:lnTo>
                    <a:pt x="3444" y="7560"/>
                  </a:lnTo>
                  <a:lnTo>
                    <a:pt x="3276" y="7812"/>
                  </a:lnTo>
                  <a:lnTo>
                    <a:pt x="3192" y="8064"/>
                  </a:lnTo>
                  <a:lnTo>
                    <a:pt x="3024" y="8316"/>
                  </a:lnTo>
                  <a:lnTo>
                    <a:pt x="2856" y="8484"/>
                  </a:lnTo>
                  <a:lnTo>
                    <a:pt x="2688" y="8736"/>
                  </a:lnTo>
                  <a:lnTo>
                    <a:pt x="2520" y="8988"/>
                  </a:lnTo>
                  <a:lnTo>
                    <a:pt x="2436" y="9240"/>
                  </a:lnTo>
                  <a:lnTo>
                    <a:pt x="2268" y="9492"/>
                  </a:lnTo>
                  <a:lnTo>
                    <a:pt x="2100" y="9744"/>
                  </a:lnTo>
                  <a:lnTo>
                    <a:pt x="2016" y="9996"/>
                  </a:lnTo>
                  <a:lnTo>
                    <a:pt x="1848" y="10248"/>
                  </a:lnTo>
                  <a:lnTo>
                    <a:pt x="1764" y="10500"/>
                  </a:lnTo>
                  <a:lnTo>
                    <a:pt x="1596" y="10836"/>
                  </a:lnTo>
                  <a:lnTo>
                    <a:pt x="1512" y="11088"/>
                  </a:lnTo>
                  <a:lnTo>
                    <a:pt x="1428" y="11340"/>
                  </a:lnTo>
                  <a:lnTo>
                    <a:pt x="1344" y="11592"/>
                  </a:lnTo>
                  <a:lnTo>
                    <a:pt x="1176" y="11844"/>
                  </a:lnTo>
                  <a:lnTo>
                    <a:pt x="1092" y="12180"/>
                  </a:lnTo>
                  <a:lnTo>
                    <a:pt x="1008" y="12432"/>
                  </a:lnTo>
                  <a:lnTo>
                    <a:pt x="924" y="12684"/>
                  </a:lnTo>
                  <a:lnTo>
                    <a:pt x="840" y="13020"/>
                  </a:lnTo>
                  <a:lnTo>
                    <a:pt x="756" y="13272"/>
                  </a:lnTo>
                  <a:lnTo>
                    <a:pt x="672" y="13524"/>
                  </a:lnTo>
                  <a:lnTo>
                    <a:pt x="588" y="13860"/>
                  </a:lnTo>
                  <a:lnTo>
                    <a:pt x="504" y="14112"/>
                  </a:lnTo>
                  <a:lnTo>
                    <a:pt x="420" y="14448"/>
                  </a:lnTo>
                  <a:lnTo>
                    <a:pt x="420" y="14700"/>
                  </a:lnTo>
                  <a:lnTo>
                    <a:pt x="336" y="15036"/>
                  </a:lnTo>
                  <a:lnTo>
                    <a:pt x="252" y="15288"/>
                  </a:lnTo>
                  <a:lnTo>
                    <a:pt x="252" y="15624"/>
                  </a:lnTo>
                  <a:lnTo>
                    <a:pt x="168" y="15876"/>
                  </a:lnTo>
                  <a:lnTo>
                    <a:pt x="168" y="16212"/>
                  </a:lnTo>
                  <a:lnTo>
                    <a:pt x="84" y="16463"/>
                  </a:lnTo>
                  <a:lnTo>
                    <a:pt x="84" y="16799"/>
                  </a:lnTo>
                  <a:lnTo>
                    <a:pt x="84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8059"/>
                  </a:lnTo>
                  <a:lnTo>
                    <a:pt x="0" y="18311"/>
                  </a:lnTo>
                  <a:lnTo>
                    <a:pt x="0" y="18647"/>
                  </a:lnTo>
                  <a:lnTo>
                    <a:pt x="0" y="18983"/>
                  </a:lnTo>
                  <a:lnTo>
                    <a:pt x="0" y="19319"/>
                  </a:lnTo>
                  <a:lnTo>
                    <a:pt x="0" y="19571"/>
                  </a:lnTo>
                  <a:lnTo>
                    <a:pt x="0" y="19907"/>
                  </a:lnTo>
                  <a:lnTo>
                    <a:pt x="84" y="20243"/>
                  </a:lnTo>
                  <a:lnTo>
                    <a:pt x="84" y="20495"/>
                  </a:lnTo>
                  <a:lnTo>
                    <a:pt x="84" y="20831"/>
                  </a:lnTo>
                  <a:lnTo>
                    <a:pt x="168" y="21167"/>
                  </a:lnTo>
                  <a:lnTo>
                    <a:pt x="168" y="21419"/>
                  </a:lnTo>
                  <a:lnTo>
                    <a:pt x="252" y="21755"/>
                  </a:lnTo>
                  <a:lnTo>
                    <a:pt x="252" y="22007"/>
                  </a:lnTo>
                  <a:lnTo>
                    <a:pt x="336" y="22343"/>
                  </a:lnTo>
                  <a:lnTo>
                    <a:pt x="420" y="22595"/>
                  </a:lnTo>
                  <a:lnTo>
                    <a:pt x="420" y="22931"/>
                  </a:lnTo>
                  <a:lnTo>
                    <a:pt x="504" y="23183"/>
                  </a:lnTo>
                  <a:lnTo>
                    <a:pt x="588" y="23519"/>
                  </a:lnTo>
                  <a:lnTo>
                    <a:pt x="672" y="23771"/>
                  </a:lnTo>
                  <a:lnTo>
                    <a:pt x="756" y="24023"/>
                  </a:lnTo>
                  <a:lnTo>
                    <a:pt x="840" y="24359"/>
                  </a:lnTo>
                  <a:lnTo>
                    <a:pt x="924" y="24611"/>
                  </a:lnTo>
                  <a:lnTo>
                    <a:pt x="1008" y="24863"/>
                  </a:lnTo>
                  <a:lnTo>
                    <a:pt x="1092" y="25199"/>
                  </a:lnTo>
                  <a:lnTo>
                    <a:pt x="1176" y="25451"/>
                  </a:lnTo>
                  <a:lnTo>
                    <a:pt x="1260" y="25703"/>
                  </a:lnTo>
                  <a:lnTo>
                    <a:pt x="1428" y="25955"/>
                  </a:lnTo>
                  <a:lnTo>
                    <a:pt x="1512" y="26291"/>
                  </a:lnTo>
                  <a:lnTo>
                    <a:pt x="1596" y="26543"/>
                  </a:lnTo>
                  <a:lnTo>
                    <a:pt x="1764" y="26795"/>
                  </a:lnTo>
                  <a:lnTo>
                    <a:pt x="1848" y="27047"/>
                  </a:lnTo>
                  <a:lnTo>
                    <a:pt x="2016" y="27299"/>
                  </a:lnTo>
                  <a:lnTo>
                    <a:pt x="2100" y="27551"/>
                  </a:lnTo>
                  <a:lnTo>
                    <a:pt x="2268" y="27803"/>
                  </a:lnTo>
                  <a:lnTo>
                    <a:pt x="2436" y="28055"/>
                  </a:lnTo>
                  <a:lnTo>
                    <a:pt x="2520" y="28307"/>
                  </a:lnTo>
                  <a:lnTo>
                    <a:pt x="2688" y="28559"/>
                  </a:lnTo>
                  <a:lnTo>
                    <a:pt x="2856" y="28811"/>
                  </a:lnTo>
                  <a:lnTo>
                    <a:pt x="3024" y="29063"/>
                  </a:lnTo>
                  <a:lnTo>
                    <a:pt x="3192" y="29315"/>
                  </a:lnTo>
                  <a:lnTo>
                    <a:pt x="3276" y="29483"/>
                  </a:lnTo>
                  <a:lnTo>
                    <a:pt x="3444" y="29735"/>
                  </a:lnTo>
                  <a:lnTo>
                    <a:pt x="3612" y="29987"/>
                  </a:lnTo>
                  <a:lnTo>
                    <a:pt x="3780" y="30239"/>
                  </a:lnTo>
                  <a:lnTo>
                    <a:pt x="3948" y="30407"/>
                  </a:lnTo>
                  <a:lnTo>
                    <a:pt x="4200" y="30659"/>
                  </a:lnTo>
                  <a:lnTo>
                    <a:pt x="4368" y="30827"/>
                  </a:lnTo>
                  <a:lnTo>
                    <a:pt x="4536" y="31079"/>
                  </a:lnTo>
                  <a:lnTo>
                    <a:pt x="4704" y="31331"/>
                  </a:lnTo>
                  <a:lnTo>
                    <a:pt x="4872" y="31499"/>
                  </a:lnTo>
                  <a:lnTo>
                    <a:pt x="5124" y="31667"/>
                  </a:lnTo>
                  <a:lnTo>
                    <a:pt x="5292" y="31919"/>
                  </a:lnTo>
                  <a:lnTo>
                    <a:pt x="5460" y="32087"/>
                  </a:lnTo>
                  <a:lnTo>
                    <a:pt x="5712" y="32338"/>
                  </a:lnTo>
                  <a:lnTo>
                    <a:pt x="5880" y="32506"/>
                  </a:lnTo>
                  <a:lnTo>
                    <a:pt x="6132" y="32674"/>
                  </a:lnTo>
                  <a:lnTo>
                    <a:pt x="6300" y="32842"/>
                  </a:lnTo>
                  <a:lnTo>
                    <a:pt x="6552" y="33094"/>
                  </a:lnTo>
                  <a:lnTo>
                    <a:pt x="6720" y="33262"/>
                  </a:lnTo>
                  <a:lnTo>
                    <a:pt x="6972" y="33430"/>
                  </a:lnTo>
                  <a:lnTo>
                    <a:pt x="7224" y="33598"/>
                  </a:lnTo>
                  <a:lnTo>
                    <a:pt x="7392" y="33766"/>
                  </a:lnTo>
                  <a:lnTo>
                    <a:pt x="7644" y="33934"/>
                  </a:lnTo>
                  <a:lnTo>
                    <a:pt x="7896" y="34102"/>
                  </a:lnTo>
                  <a:lnTo>
                    <a:pt x="8147" y="34270"/>
                  </a:lnTo>
                  <a:lnTo>
                    <a:pt x="8399" y="34438"/>
                  </a:lnTo>
                  <a:lnTo>
                    <a:pt x="8567" y="34522"/>
                  </a:lnTo>
                  <a:lnTo>
                    <a:pt x="8819" y="34690"/>
                  </a:lnTo>
                  <a:lnTo>
                    <a:pt x="9071" y="34858"/>
                  </a:lnTo>
                  <a:lnTo>
                    <a:pt x="9323" y="35026"/>
                  </a:lnTo>
                  <a:lnTo>
                    <a:pt x="9575" y="35110"/>
                  </a:lnTo>
                  <a:lnTo>
                    <a:pt x="9827" y="35278"/>
                  </a:lnTo>
                  <a:lnTo>
                    <a:pt x="10079" y="35362"/>
                  </a:lnTo>
                  <a:lnTo>
                    <a:pt x="10331" y="35530"/>
                  </a:lnTo>
                  <a:lnTo>
                    <a:pt x="10667" y="35614"/>
                  </a:lnTo>
                  <a:lnTo>
                    <a:pt x="10919" y="35782"/>
                  </a:lnTo>
                  <a:lnTo>
                    <a:pt x="11171" y="35866"/>
                  </a:lnTo>
                  <a:lnTo>
                    <a:pt x="11423" y="35950"/>
                  </a:lnTo>
                  <a:lnTo>
                    <a:pt x="11675" y="36118"/>
                  </a:lnTo>
                  <a:lnTo>
                    <a:pt x="12011" y="36202"/>
                  </a:lnTo>
                  <a:lnTo>
                    <a:pt x="12263" y="36286"/>
                  </a:lnTo>
                  <a:lnTo>
                    <a:pt x="12515" y="36370"/>
                  </a:lnTo>
                  <a:lnTo>
                    <a:pt x="12767" y="36454"/>
                  </a:lnTo>
                  <a:lnTo>
                    <a:pt x="13103" y="36538"/>
                  </a:lnTo>
                  <a:lnTo>
                    <a:pt x="13355" y="36622"/>
                  </a:lnTo>
                  <a:lnTo>
                    <a:pt x="13691" y="36706"/>
                  </a:lnTo>
                  <a:lnTo>
                    <a:pt x="13943" y="36790"/>
                  </a:lnTo>
                  <a:lnTo>
                    <a:pt x="14195" y="36874"/>
                  </a:lnTo>
                  <a:lnTo>
                    <a:pt x="14531" y="36874"/>
                  </a:lnTo>
                  <a:lnTo>
                    <a:pt x="14783" y="36958"/>
                  </a:lnTo>
                  <a:lnTo>
                    <a:pt x="15119" y="37042"/>
                  </a:lnTo>
                  <a:lnTo>
                    <a:pt x="15455" y="37042"/>
                  </a:lnTo>
                  <a:lnTo>
                    <a:pt x="15707" y="37126"/>
                  </a:lnTo>
                  <a:lnTo>
                    <a:pt x="16043" y="37126"/>
                  </a:lnTo>
                  <a:lnTo>
                    <a:pt x="16295" y="37210"/>
                  </a:lnTo>
                  <a:lnTo>
                    <a:pt x="16967" y="37210"/>
                  </a:lnTo>
                  <a:lnTo>
                    <a:pt x="17219" y="37294"/>
                  </a:lnTo>
                  <a:lnTo>
                    <a:pt x="20075" y="37294"/>
                  </a:lnTo>
                  <a:lnTo>
                    <a:pt x="20159" y="37210"/>
                  </a:lnTo>
                  <a:lnTo>
                    <a:pt x="20915" y="37210"/>
                  </a:lnTo>
                  <a:lnTo>
                    <a:pt x="20999" y="37126"/>
                  </a:lnTo>
                  <a:lnTo>
                    <a:pt x="21503" y="37126"/>
                  </a:lnTo>
                  <a:lnTo>
                    <a:pt x="21671" y="37042"/>
                  </a:lnTo>
                  <a:lnTo>
                    <a:pt x="22091" y="37042"/>
                  </a:lnTo>
                  <a:lnTo>
                    <a:pt x="22175" y="36958"/>
                  </a:lnTo>
                  <a:lnTo>
                    <a:pt x="22511" y="36958"/>
                  </a:lnTo>
                  <a:lnTo>
                    <a:pt x="22595" y="36874"/>
                  </a:lnTo>
                  <a:lnTo>
                    <a:pt x="22931" y="36874"/>
                  </a:lnTo>
                  <a:lnTo>
                    <a:pt x="23015" y="36790"/>
                  </a:lnTo>
                  <a:lnTo>
                    <a:pt x="23267" y="36790"/>
                  </a:lnTo>
                  <a:lnTo>
                    <a:pt x="23435" y="36706"/>
                  </a:lnTo>
                  <a:lnTo>
                    <a:pt x="23603" y="36706"/>
                  </a:lnTo>
                  <a:lnTo>
                    <a:pt x="23687" y="36622"/>
                  </a:lnTo>
                  <a:lnTo>
                    <a:pt x="23938" y="36622"/>
                  </a:lnTo>
                  <a:lnTo>
                    <a:pt x="24022" y="36538"/>
                  </a:lnTo>
                  <a:lnTo>
                    <a:pt x="24274" y="36538"/>
                  </a:lnTo>
                  <a:lnTo>
                    <a:pt x="24358" y="36454"/>
                  </a:lnTo>
                  <a:lnTo>
                    <a:pt x="24526" y="36454"/>
                  </a:lnTo>
                  <a:lnTo>
                    <a:pt x="24610" y="36370"/>
                  </a:lnTo>
                  <a:lnTo>
                    <a:pt x="24778" y="36370"/>
                  </a:lnTo>
                  <a:lnTo>
                    <a:pt x="24862" y="36286"/>
                  </a:lnTo>
                  <a:lnTo>
                    <a:pt x="25030" y="36286"/>
                  </a:lnTo>
                  <a:lnTo>
                    <a:pt x="25114" y="36202"/>
                  </a:lnTo>
                  <a:lnTo>
                    <a:pt x="25282" y="36202"/>
                  </a:lnTo>
                  <a:lnTo>
                    <a:pt x="25366" y="36118"/>
                  </a:lnTo>
                  <a:lnTo>
                    <a:pt x="25534" y="36118"/>
                  </a:lnTo>
                  <a:lnTo>
                    <a:pt x="25618" y="36034"/>
                  </a:lnTo>
                  <a:lnTo>
                    <a:pt x="25786" y="36034"/>
                  </a:lnTo>
                  <a:lnTo>
                    <a:pt x="25870" y="35950"/>
                  </a:lnTo>
                  <a:lnTo>
                    <a:pt x="25954" y="35950"/>
                  </a:lnTo>
                  <a:lnTo>
                    <a:pt x="26038" y="35866"/>
                  </a:lnTo>
                  <a:lnTo>
                    <a:pt x="26122" y="35866"/>
                  </a:lnTo>
                  <a:lnTo>
                    <a:pt x="26290" y="35782"/>
                  </a:lnTo>
                  <a:lnTo>
                    <a:pt x="26374" y="35782"/>
                  </a:lnTo>
                  <a:lnTo>
                    <a:pt x="26458" y="35698"/>
                  </a:lnTo>
                  <a:lnTo>
                    <a:pt x="26542" y="35698"/>
                  </a:lnTo>
                  <a:lnTo>
                    <a:pt x="26626" y="35614"/>
                  </a:lnTo>
                  <a:lnTo>
                    <a:pt x="26710" y="35614"/>
                  </a:lnTo>
                  <a:lnTo>
                    <a:pt x="26794" y="35530"/>
                  </a:lnTo>
                  <a:lnTo>
                    <a:pt x="26962" y="35530"/>
                  </a:lnTo>
                  <a:lnTo>
                    <a:pt x="27046" y="35446"/>
                  </a:lnTo>
                  <a:lnTo>
                    <a:pt x="27130" y="35446"/>
                  </a:lnTo>
                  <a:lnTo>
                    <a:pt x="27214" y="35362"/>
                  </a:lnTo>
                  <a:lnTo>
                    <a:pt x="27298" y="35362"/>
                  </a:lnTo>
                  <a:lnTo>
                    <a:pt x="27382" y="35278"/>
                  </a:lnTo>
                  <a:lnTo>
                    <a:pt x="27466" y="35278"/>
                  </a:lnTo>
                  <a:lnTo>
                    <a:pt x="27550" y="35194"/>
                  </a:lnTo>
                  <a:lnTo>
                    <a:pt x="27718" y="35194"/>
                  </a:lnTo>
                  <a:lnTo>
                    <a:pt x="27802" y="35110"/>
                  </a:lnTo>
                  <a:lnTo>
                    <a:pt x="27886" y="35026"/>
                  </a:lnTo>
                  <a:lnTo>
                    <a:pt x="27970" y="35026"/>
                  </a:lnTo>
                  <a:lnTo>
                    <a:pt x="28054" y="34942"/>
                  </a:lnTo>
                  <a:lnTo>
                    <a:pt x="28138" y="34942"/>
                  </a:lnTo>
                  <a:lnTo>
                    <a:pt x="28222" y="34858"/>
                  </a:lnTo>
                  <a:lnTo>
                    <a:pt x="28306" y="34774"/>
                  </a:lnTo>
                  <a:lnTo>
                    <a:pt x="28390" y="34774"/>
                  </a:lnTo>
                  <a:lnTo>
                    <a:pt x="28474" y="34690"/>
                  </a:lnTo>
                  <a:lnTo>
                    <a:pt x="28558" y="34690"/>
                  </a:lnTo>
                  <a:lnTo>
                    <a:pt x="34018" y="40066"/>
                  </a:lnTo>
                  <a:lnTo>
                    <a:pt x="38890" y="35614"/>
                  </a:lnTo>
                  <a:lnTo>
                    <a:pt x="33262" y="30407"/>
                  </a:lnTo>
                  <a:lnTo>
                    <a:pt x="33346" y="30323"/>
                  </a:lnTo>
                  <a:lnTo>
                    <a:pt x="33430" y="30239"/>
                  </a:lnTo>
                  <a:lnTo>
                    <a:pt x="33514" y="30155"/>
                  </a:lnTo>
                  <a:lnTo>
                    <a:pt x="33598" y="29987"/>
                  </a:lnTo>
                  <a:lnTo>
                    <a:pt x="33682" y="29903"/>
                  </a:lnTo>
                  <a:lnTo>
                    <a:pt x="33766" y="29819"/>
                  </a:lnTo>
                  <a:lnTo>
                    <a:pt x="33850" y="29735"/>
                  </a:lnTo>
                  <a:lnTo>
                    <a:pt x="33934" y="29567"/>
                  </a:lnTo>
                  <a:lnTo>
                    <a:pt x="34018" y="29483"/>
                  </a:lnTo>
                  <a:lnTo>
                    <a:pt x="34102" y="29399"/>
                  </a:lnTo>
                  <a:lnTo>
                    <a:pt x="34102" y="29315"/>
                  </a:lnTo>
                  <a:lnTo>
                    <a:pt x="34186" y="29147"/>
                  </a:lnTo>
                  <a:lnTo>
                    <a:pt x="34270" y="29063"/>
                  </a:lnTo>
                  <a:lnTo>
                    <a:pt x="34354" y="28979"/>
                  </a:lnTo>
                  <a:lnTo>
                    <a:pt x="34438" y="28895"/>
                  </a:lnTo>
                  <a:lnTo>
                    <a:pt x="34522" y="28727"/>
                  </a:lnTo>
                  <a:lnTo>
                    <a:pt x="34522" y="28643"/>
                  </a:lnTo>
                  <a:lnTo>
                    <a:pt x="34606" y="28559"/>
                  </a:lnTo>
                  <a:lnTo>
                    <a:pt x="34690" y="28475"/>
                  </a:lnTo>
                  <a:lnTo>
                    <a:pt x="34774" y="28307"/>
                  </a:lnTo>
                  <a:lnTo>
                    <a:pt x="34774" y="28223"/>
                  </a:lnTo>
                  <a:lnTo>
                    <a:pt x="34858" y="28139"/>
                  </a:lnTo>
                  <a:lnTo>
                    <a:pt x="34942" y="27971"/>
                  </a:lnTo>
                  <a:lnTo>
                    <a:pt x="35026" y="27887"/>
                  </a:lnTo>
                  <a:lnTo>
                    <a:pt x="35026" y="27803"/>
                  </a:lnTo>
                  <a:lnTo>
                    <a:pt x="35110" y="27635"/>
                  </a:lnTo>
                  <a:lnTo>
                    <a:pt x="35194" y="27551"/>
                  </a:lnTo>
                  <a:lnTo>
                    <a:pt x="35278" y="27467"/>
                  </a:lnTo>
                  <a:lnTo>
                    <a:pt x="35278" y="27299"/>
                  </a:lnTo>
                  <a:lnTo>
                    <a:pt x="35362" y="27215"/>
                  </a:lnTo>
                  <a:lnTo>
                    <a:pt x="35446" y="27131"/>
                  </a:lnTo>
                  <a:lnTo>
                    <a:pt x="35446" y="26963"/>
                  </a:lnTo>
                  <a:lnTo>
                    <a:pt x="35530" y="26879"/>
                  </a:lnTo>
                  <a:lnTo>
                    <a:pt x="35614" y="26795"/>
                  </a:lnTo>
                  <a:lnTo>
                    <a:pt x="35614" y="26627"/>
                  </a:lnTo>
                  <a:lnTo>
                    <a:pt x="35698" y="26543"/>
                  </a:lnTo>
                  <a:lnTo>
                    <a:pt x="35698" y="26459"/>
                  </a:lnTo>
                  <a:lnTo>
                    <a:pt x="35782" y="26291"/>
                  </a:lnTo>
                  <a:lnTo>
                    <a:pt x="35866" y="26207"/>
                  </a:lnTo>
                  <a:lnTo>
                    <a:pt x="35866" y="26039"/>
                  </a:lnTo>
                  <a:lnTo>
                    <a:pt x="35950" y="25955"/>
                  </a:lnTo>
                  <a:lnTo>
                    <a:pt x="35950" y="25871"/>
                  </a:lnTo>
                  <a:lnTo>
                    <a:pt x="36034" y="25703"/>
                  </a:lnTo>
                  <a:lnTo>
                    <a:pt x="36118" y="25619"/>
                  </a:lnTo>
                  <a:lnTo>
                    <a:pt x="36118" y="25451"/>
                  </a:lnTo>
                  <a:lnTo>
                    <a:pt x="36202" y="25367"/>
                  </a:lnTo>
                  <a:lnTo>
                    <a:pt x="36202" y="25283"/>
                  </a:lnTo>
                  <a:lnTo>
                    <a:pt x="36286" y="25115"/>
                  </a:lnTo>
                  <a:lnTo>
                    <a:pt x="36286" y="25031"/>
                  </a:lnTo>
                  <a:lnTo>
                    <a:pt x="36370" y="24863"/>
                  </a:lnTo>
                  <a:lnTo>
                    <a:pt x="36370" y="24779"/>
                  </a:lnTo>
                  <a:lnTo>
                    <a:pt x="36454" y="24695"/>
                  </a:lnTo>
                  <a:lnTo>
                    <a:pt x="36454" y="24527"/>
                  </a:lnTo>
                  <a:lnTo>
                    <a:pt x="36538" y="24443"/>
                  </a:lnTo>
                  <a:lnTo>
                    <a:pt x="36538" y="24275"/>
                  </a:lnTo>
                  <a:lnTo>
                    <a:pt x="36538" y="24191"/>
                  </a:lnTo>
                  <a:lnTo>
                    <a:pt x="36622" y="24023"/>
                  </a:lnTo>
                  <a:lnTo>
                    <a:pt x="36622" y="23939"/>
                  </a:lnTo>
                  <a:lnTo>
                    <a:pt x="36706" y="23771"/>
                  </a:lnTo>
                  <a:lnTo>
                    <a:pt x="36706" y="23687"/>
                  </a:lnTo>
                  <a:lnTo>
                    <a:pt x="36706" y="23603"/>
                  </a:lnTo>
                  <a:lnTo>
                    <a:pt x="36790" y="23435"/>
                  </a:lnTo>
                  <a:lnTo>
                    <a:pt x="36790" y="23351"/>
                  </a:lnTo>
                  <a:lnTo>
                    <a:pt x="36874" y="23183"/>
                  </a:lnTo>
                  <a:lnTo>
                    <a:pt x="36874" y="23099"/>
                  </a:lnTo>
                  <a:lnTo>
                    <a:pt x="36874" y="22931"/>
                  </a:lnTo>
                  <a:lnTo>
                    <a:pt x="36958" y="22847"/>
                  </a:lnTo>
                  <a:lnTo>
                    <a:pt x="36958" y="22679"/>
                  </a:lnTo>
                  <a:lnTo>
                    <a:pt x="36958" y="22595"/>
                  </a:lnTo>
                  <a:lnTo>
                    <a:pt x="36958" y="22427"/>
                  </a:lnTo>
                  <a:lnTo>
                    <a:pt x="37042" y="22343"/>
                  </a:lnTo>
                  <a:lnTo>
                    <a:pt x="37042" y="22175"/>
                  </a:lnTo>
                  <a:lnTo>
                    <a:pt x="37042" y="22091"/>
                  </a:lnTo>
                  <a:lnTo>
                    <a:pt x="37126" y="21923"/>
                  </a:lnTo>
                  <a:lnTo>
                    <a:pt x="37126" y="21839"/>
                  </a:lnTo>
                  <a:lnTo>
                    <a:pt x="37126" y="21671"/>
                  </a:lnTo>
                  <a:lnTo>
                    <a:pt x="37126" y="21587"/>
                  </a:lnTo>
                  <a:lnTo>
                    <a:pt x="37210" y="21419"/>
                  </a:lnTo>
                  <a:lnTo>
                    <a:pt x="37210" y="21335"/>
                  </a:lnTo>
                  <a:lnTo>
                    <a:pt x="37210" y="21167"/>
                  </a:lnTo>
                  <a:lnTo>
                    <a:pt x="37210" y="21083"/>
                  </a:lnTo>
                  <a:lnTo>
                    <a:pt x="37210" y="20915"/>
                  </a:lnTo>
                  <a:lnTo>
                    <a:pt x="37210" y="20831"/>
                  </a:lnTo>
                  <a:lnTo>
                    <a:pt x="37294" y="20663"/>
                  </a:lnTo>
                  <a:lnTo>
                    <a:pt x="37294" y="20579"/>
                  </a:lnTo>
                  <a:lnTo>
                    <a:pt x="37294" y="20411"/>
                  </a:lnTo>
                  <a:lnTo>
                    <a:pt x="37294" y="20327"/>
                  </a:lnTo>
                  <a:lnTo>
                    <a:pt x="37294" y="20159"/>
                  </a:lnTo>
                  <a:lnTo>
                    <a:pt x="37294" y="20075"/>
                  </a:lnTo>
                  <a:lnTo>
                    <a:pt x="37294" y="19907"/>
                  </a:lnTo>
                  <a:lnTo>
                    <a:pt x="37294" y="19823"/>
                  </a:lnTo>
                  <a:lnTo>
                    <a:pt x="37378" y="19655"/>
                  </a:lnTo>
                  <a:lnTo>
                    <a:pt x="37378" y="19571"/>
                  </a:lnTo>
                  <a:lnTo>
                    <a:pt x="37378" y="19403"/>
                  </a:lnTo>
                  <a:lnTo>
                    <a:pt x="37378" y="19319"/>
                  </a:lnTo>
                  <a:lnTo>
                    <a:pt x="37378" y="19151"/>
                  </a:lnTo>
                  <a:lnTo>
                    <a:pt x="37378" y="19067"/>
                  </a:lnTo>
                  <a:lnTo>
                    <a:pt x="37378" y="18899"/>
                  </a:lnTo>
                  <a:lnTo>
                    <a:pt x="37378" y="18815"/>
                  </a:lnTo>
                  <a:lnTo>
                    <a:pt x="37378" y="18647"/>
                  </a:lnTo>
                  <a:lnTo>
                    <a:pt x="37378" y="18395"/>
                  </a:lnTo>
                  <a:lnTo>
                    <a:pt x="37378" y="18059"/>
                  </a:lnTo>
                  <a:lnTo>
                    <a:pt x="37294" y="17723"/>
                  </a:lnTo>
                  <a:lnTo>
                    <a:pt x="37294" y="17387"/>
                  </a:lnTo>
                  <a:lnTo>
                    <a:pt x="37294" y="17135"/>
                  </a:lnTo>
                  <a:lnTo>
                    <a:pt x="37294" y="16799"/>
                  </a:lnTo>
                  <a:lnTo>
                    <a:pt x="37210" y="16547"/>
                  </a:lnTo>
                  <a:lnTo>
                    <a:pt x="37210" y="16212"/>
                  </a:lnTo>
                  <a:lnTo>
                    <a:pt x="37126" y="15876"/>
                  </a:lnTo>
                  <a:lnTo>
                    <a:pt x="37126" y="15624"/>
                  </a:lnTo>
                  <a:lnTo>
                    <a:pt x="37042" y="15288"/>
                  </a:lnTo>
                  <a:lnTo>
                    <a:pt x="37042" y="15036"/>
                  </a:lnTo>
                  <a:lnTo>
                    <a:pt x="36958" y="14700"/>
                  </a:lnTo>
                  <a:lnTo>
                    <a:pt x="36874" y="14448"/>
                  </a:lnTo>
                  <a:lnTo>
                    <a:pt x="36790" y="14112"/>
                  </a:lnTo>
                  <a:lnTo>
                    <a:pt x="36706" y="13860"/>
                  </a:lnTo>
                  <a:lnTo>
                    <a:pt x="36622" y="13524"/>
                  </a:lnTo>
                  <a:lnTo>
                    <a:pt x="36538" y="13272"/>
                  </a:lnTo>
                  <a:lnTo>
                    <a:pt x="36454" y="13020"/>
                  </a:lnTo>
                  <a:lnTo>
                    <a:pt x="36370" y="12684"/>
                  </a:lnTo>
                  <a:lnTo>
                    <a:pt x="36286" y="12432"/>
                  </a:lnTo>
                  <a:lnTo>
                    <a:pt x="36202" y="12180"/>
                  </a:lnTo>
                  <a:lnTo>
                    <a:pt x="36118" y="11928"/>
                  </a:lnTo>
                  <a:lnTo>
                    <a:pt x="36034" y="11592"/>
                  </a:lnTo>
                  <a:lnTo>
                    <a:pt x="35866" y="11340"/>
                  </a:lnTo>
                  <a:lnTo>
                    <a:pt x="35782" y="11088"/>
                  </a:lnTo>
                  <a:lnTo>
                    <a:pt x="35614" y="10836"/>
                  </a:lnTo>
                  <a:lnTo>
                    <a:pt x="35530" y="10584"/>
                  </a:lnTo>
                  <a:lnTo>
                    <a:pt x="35362" y="10248"/>
                  </a:lnTo>
                  <a:lnTo>
                    <a:pt x="35278" y="9996"/>
                  </a:lnTo>
                  <a:lnTo>
                    <a:pt x="35110" y="9744"/>
                  </a:lnTo>
                  <a:lnTo>
                    <a:pt x="35026" y="9492"/>
                  </a:lnTo>
                  <a:lnTo>
                    <a:pt x="34858" y="9240"/>
                  </a:lnTo>
                  <a:lnTo>
                    <a:pt x="34690" y="8988"/>
                  </a:lnTo>
                  <a:lnTo>
                    <a:pt x="34522" y="8820"/>
                  </a:lnTo>
                  <a:lnTo>
                    <a:pt x="34354" y="8568"/>
                  </a:lnTo>
                  <a:lnTo>
                    <a:pt x="34270" y="8316"/>
                  </a:lnTo>
                  <a:lnTo>
                    <a:pt x="34102" y="8064"/>
                  </a:lnTo>
                  <a:lnTo>
                    <a:pt x="33934" y="7812"/>
                  </a:lnTo>
                  <a:lnTo>
                    <a:pt x="33766" y="7560"/>
                  </a:lnTo>
                  <a:lnTo>
                    <a:pt x="33598" y="7392"/>
                  </a:lnTo>
                  <a:lnTo>
                    <a:pt x="33430" y="7140"/>
                  </a:lnTo>
                  <a:lnTo>
                    <a:pt x="33178" y="6888"/>
                  </a:lnTo>
                  <a:lnTo>
                    <a:pt x="33010" y="6720"/>
                  </a:lnTo>
                  <a:lnTo>
                    <a:pt x="32842" y="6468"/>
                  </a:lnTo>
                  <a:lnTo>
                    <a:pt x="32674" y="6216"/>
                  </a:lnTo>
                  <a:lnTo>
                    <a:pt x="32422" y="6048"/>
                  </a:lnTo>
                  <a:lnTo>
                    <a:pt x="32254" y="5796"/>
                  </a:lnTo>
                  <a:lnTo>
                    <a:pt x="32086" y="5628"/>
                  </a:lnTo>
                  <a:lnTo>
                    <a:pt x="31834" y="5460"/>
                  </a:lnTo>
                  <a:lnTo>
                    <a:pt x="31666" y="5208"/>
                  </a:lnTo>
                  <a:lnTo>
                    <a:pt x="31414" y="5040"/>
                  </a:lnTo>
                  <a:lnTo>
                    <a:pt x="31246" y="4872"/>
                  </a:lnTo>
                  <a:lnTo>
                    <a:pt x="30994" y="4620"/>
                  </a:lnTo>
                  <a:lnTo>
                    <a:pt x="30826" y="4452"/>
                  </a:lnTo>
                  <a:lnTo>
                    <a:pt x="30574" y="4284"/>
                  </a:lnTo>
                  <a:lnTo>
                    <a:pt x="30322" y="4116"/>
                  </a:lnTo>
                  <a:lnTo>
                    <a:pt x="30154" y="3948"/>
                  </a:lnTo>
                  <a:lnTo>
                    <a:pt x="29902" y="3780"/>
                  </a:lnTo>
                  <a:lnTo>
                    <a:pt x="29650" y="3612"/>
                  </a:lnTo>
                  <a:lnTo>
                    <a:pt x="29398" y="3444"/>
                  </a:lnTo>
                  <a:lnTo>
                    <a:pt x="29230" y="3276"/>
                  </a:lnTo>
                  <a:lnTo>
                    <a:pt x="28978" y="3108"/>
                  </a:lnTo>
                  <a:lnTo>
                    <a:pt x="28726" y="2940"/>
                  </a:lnTo>
                  <a:lnTo>
                    <a:pt x="28474" y="2772"/>
                  </a:lnTo>
                  <a:lnTo>
                    <a:pt x="28222" y="2604"/>
                  </a:lnTo>
                  <a:lnTo>
                    <a:pt x="27970" y="2520"/>
                  </a:lnTo>
                  <a:lnTo>
                    <a:pt x="27718" y="2352"/>
                  </a:lnTo>
                  <a:lnTo>
                    <a:pt x="27466" y="2184"/>
                  </a:lnTo>
                  <a:lnTo>
                    <a:pt x="27214" y="2100"/>
                  </a:lnTo>
                  <a:lnTo>
                    <a:pt x="26962" y="1932"/>
                  </a:lnTo>
                  <a:lnTo>
                    <a:pt x="26710" y="1848"/>
                  </a:lnTo>
                  <a:lnTo>
                    <a:pt x="26374" y="1680"/>
                  </a:lnTo>
                  <a:lnTo>
                    <a:pt x="26122" y="1596"/>
                  </a:lnTo>
                  <a:lnTo>
                    <a:pt x="25870" y="1428"/>
                  </a:lnTo>
                  <a:lnTo>
                    <a:pt x="25618" y="1344"/>
                  </a:lnTo>
                  <a:lnTo>
                    <a:pt x="25366" y="1260"/>
                  </a:lnTo>
                  <a:lnTo>
                    <a:pt x="25030" y="1176"/>
                  </a:lnTo>
                  <a:lnTo>
                    <a:pt x="24778" y="1092"/>
                  </a:lnTo>
                  <a:lnTo>
                    <a:pt x="24526" y="924"/>
                  </a:lnTo>
                  <a:lnTo>
                    <a:pt x="24190" y="840"/>
                  </a:lnTo>
                  <a:lnTo>
                    <a:pt x="23938" y="756"/>
                  </a:lnTo>
                  <a:lnTo>
                    <a:pt x="23603" y="672"/>
                  </a:lnTo>
                  <a:lnTo>
                    <a:pt x="23351" y="589"/>
                  </a:lnTo>
                  <a:lnTo>
                    <a:pt x="23015" y="589"/>
                  </a:lnTo>
                  <a:lnTo>
                    <a:pt x="22763" y="505"/>
                  </a:lnTo>
                  <a:lnTo>
                    <a:pt x="22427" y="421"/>
                  </a:lnTo>
                  <a:lnTo>
                    <a:pt x="22175" y="337"/>
                  </a:lnTo>
                  <a:lnTo>
                    <a:pt x="21839" y="337"/>
                  </a:lnTo>
                  <a:lnTo>
                    <a:pt x="21587" y="253"/>
                  </a:lnTo>
                  <a:lnTo>
                    <a:pt x="21251" y="253"/>
                  </a:lnTo>
                  <a:lnTo>
                    <a:pt x="20999" y="169"/>
                  </a:lnTo>
                  <a:lnTo>
                    <a:pt x="20663" y="169"/>
                  </a:lnTo>
                  <a:lnTo>
                    <a:pt x="20327" y="85"/>
                  </a:lnTo>
                  <a:lnTo>
                    <a:pt x="19403" y="85"/>
                  </a:lnTo>
                  <a:lnTo>
                    <a:pt x="191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8"/>
            <p:cNvSpPr/>
            <p:nvPr/>
          </p:nvSpPr>
          <p:spPr>
            <a:xfrm>
              <a:off x="-1229375" y="2345575"/>
              <a:ext cx="598475" cy="657300"/>
            </a:xfrm>
            <a:custGeom>
              <a:rect b="b" l="l" r="r" t="t"/>
              <a:pathLst>
                <a:path extrusionOk="0" h="26292" w="23939">
                  <a:moveTo>
                    <a:pt x="0" y="1"/>
                  </a:moveTo>
                  <a:lnTo>
                    <a:pt x="0" y="15288"/>
                  </a:lnTo>
                  <a:lnTo>
                    <a:pt x="0" y="15456"/>
                  </a:lnTo>
                  <a:lnTo>
                    <a:pt x="0" y="15708"/>
                  </a:lnTo>
                  <a:lnTo>
                    <a:pt x="0" y="15876"/>
                  </a:lnTo>
                  <a:lnTo>
                    <a:pt x="0" y="16128"/>
                  </a:lnTo>
                  <a:lnTo>
                    <a:pt x="0" y="16296"/>
                  </a:lnTo>
                  <a:lnTo>
                    <a:pt x="0" y="16548"/>
                  </a:lnTo>
                  <a:lnTo>
                    <a:pt x="84" y="16716"/>
                  </a:lnTo>
                  <a:lnTo>
                    <a:pt x="84" y="16884"/>
                  </a:lnTo>
                  <a:lnTo>
                    <a:pt x="84" y="17136"/>
                  </a:lnTo>
                  <a:lnTo>
                    <a:pt x="84" y="17304"/>
                  </a:lnTo>
                  <a:lnTo>
                    <a:pt x="84" y="17472"/>
                  </a:lnTo>
                  <a:lnTo>
                    <a:pt x="168" y="17724"/>
                  </a:lnTo>
                  <a:lnTo>
                    <a:pt x="168" y="17892"/>
                  </a:lnTo>
                  <a:lnTo>
                    <a:pt x="168" y="18060"/>
                  </a:lnTo>
                  <a:lnTo>
                    <a:pt x="168" y="18228"/>
                  </a:lnTo>
                  <a:lnTo>
                    <a:pt x="252" y="18396"/>
                  </a:lnTo>
                  <a:lnTo>
                    <a:pt x="252" y="18648"/>
                  </a:lnTo>
                  <a:lnTo>
                    <a:pt x="252" y="18816"/>
                  </a:lnTo>
                  <a:lnTo>
                    <a:pt x="336" y="18984"/>
                  </a:lnTo>
                  <a:lnTo>
                    <a:pt x="336" y="19152"/>
                  </a:lnTo>
                  <a:lnTo>
                    <a:pt x="336" y="19320"/>
                  </a:lnTo>
                  <a:lnTo>
                    <a:pt x="420" y="19488"/>
                  </a:lnTo>
                  <a:lnTo>
                    <a:pt x="420" y="19656"/>
                  </a:lnTo>
                  <a:lnTo>
                    <a:pt x="504" y="19824"/>
                  </a:lnTo>
                  <a:lnTo>
                    <a:pt x="504" y="19992"/>
                  </a:lnTo>
                  <a:lnTo>
                    <a:pt x="588" y="20160"/>
                  </a:lnTo>
                  <a:lnTo>
                    <a:pt x="588" y="20328"/>
                  </a:lnTo>
                  <a:lnTo>
                    <a:pt x="672" y="20496"/>
                  </a:lnTo>
                  <a:lnTo>
                    <a:pt x="672" y="20664"/>
                  </a:lnTo>
                  <a:lnTo>
                    <a:pt x="756" y="20748"/>
                  </a:lnTo>
                  <a:lnTo>
                    <a:pt x="840" y="20916"/>
                  </a:lnTo>
                  <a:lnTo>
                    <a:pt x="840" y="21084"/>
                  </a:lnTo>
                  <a:lnTo>
                    <a:pt x="924" y="21251"/>
                  </a:lnTo>
                  <a:lnTo>
                    <a:pt x="1008" y="21419"/>
                  </a:lnTo>
                  <a:lnTo>
                    <a:pt x="1008" y="21503"/>
                  </a:lnTo>
                  <a:lnTo>
                    <a:pt x="1092" y="21671"/>
                  </a:lnTo>
                  <a:lnTo>
                    <a:pt x="1176" y="21839"/>
                  </a:lnTo>
                  <a:lnTo>
                    <a:pt x="1176" y="21923"/>
                  </a:lnTo>
                  <a:lnTo>
                    <a:pt x="1260" y="22091"/>
                  </a:lnTo>
                  <a:lnTo>
                    <a:pt x="1344" y="22175"/>
                  </a:lnTo>
                  <a:lnTo>
                    <a:pt x="1428" y="22343"/>
                  </a:lnTo>
                  <a:lnTo>
                    <a:pt x="1512" y="22511"/>
                  </a:lnTo>
                  <a:lnTo>
                    <a:pt x="1596" y="22595"/>
                  </a:lnTo>
                  <a:lnTo>
                    <a:pt x="1596" y="22763"/>
                  </a:lnTo>
                  <a:lnTo>
                    <a:pt x="1680" y="22847"/>
                  </a:lnTo>
                  <a:lnTo>
                    <a:pt x="1764" y="23015"/>
                  </a:lnTo>
                  <a:lnTo>
                    <a:pt x="1848" y="23099"/>
                  </a:lnTo>
                  <a:lnTo>
                    <a:pt x="1932" y="23183"/>
                  </a:lnTo>
                  <a:lnTo>
                    <a:pt x="2016" y="23351"/>
                  </a:lnTo>
                  <a:lnTo>
                    <a:pt x="2100" y="23435"/>
                  </a:lnTo>
                  <a:lnTo>
                    <a:pt x="2184" y="23519"/>
                  </a:lnTo>
                  <a:lnTo>
                    <a:pt x="2268" y="23687"/>
                  </a:lnTo>
                  <a:lnTo>
                    <a:pt x="2352" y="23771"/>
                  </a:lnTo>
                  <a:lnTo>
                    <a:pt x="2436" y="23855"/>
                  </a:lnTo>
                  <a:lnTo>
                    <a:pt x="2604" y="23939"/>
                  </a:lnTo>
                  <a:lnTo>
                    <a:pt x="2688" y="24107"/>
                  </a:lnTo>
                  <a:lnTo>
                    <a:pt x="2772" y="24191"/>
                  </a:lnTo>
                  <a:lnTo>
                    <a:pt x="2856" y="24275"/>
                  </a:lnTo>
                  <a:lnTo>
                    <a:pt x="2940" y="24359"/>
                  </a:lnTo>
                  <a:lnTo>
                    <a:pt x="3108" y="24443"/>
                  </a:lnTo>
                  <a:lnTo>
                    <a:pt x="3192" y="24527"/>
                  </a:lnTo>
                  <a:lnTo>
                    <a:pt x="3276" y="24611"/>
                  </a:lnTo>
                  <a:lnTo>
                    <a:pt x="3360" y="24695"/>
                  </a:lnTo>
                  <a:lnTo>
                    <a:pt x="3528" y="24779"/>
                  </a:lnTo>
                  <a:lnTo>
                    <a:pt x="3612" y="24863"/>
                  </a:lnTo>
                  <a:lnTo>
                    <a:pt x="3696" y="24947"/>
                  </a:lnTo>
                  <a:lnTo>
                    <a:pt x="3864" y="25031"/>
                  </a:lnTo>
                  <a:lnTo>
                    <a:pt x="3948" y="25115"/>
                  </a:lnTo>
                  <a:lnTo>
                    <a:pt x="4116" y="25199"/>
                  </a:lnTo>
                  <a:lnTo>
                    <a:pt x="4200" y="25283"/>
                  </a:lnTo>
                  <a:lnTo>
                    <a:pt x="4368" y="25283"/>
                  </a:lnTo>
                  <a:lnTo>
                    <a:pt x="4452" y="25367"/>
                  </a:lnTo>
                  <a:lnTo>
                    <a:pt x="4620" y="25451"/>
                  </a:lnTo>
                  <a:lnTo>
                    <a:pt x="4704" y="25535"/>
                  </a:lnTo>
                  <a:lnTo>
                    <a:pt x="4872" y="25535"/>
                  </a:lnTo>
                  <a:lnTo>
                    <a:pt x="4956" y="25619"/>
                  </a:lnTo>
                  <a:lnTo>
                    <a:pt x="5124" y="25703"/>
                  </a:lnTo>
                  <a:lnTo>
                    <a:pt x="5292" y="25703"/>
                  </a:lnTo>
                  <a:lnTo>
                    <a:pt x="5376" y="25787"/>
                  </a:lnTo>
                  <a:lnTo>
                    <a:pt x="5544" y="25787"/>
                  </a:lnTo>
                  <a:lnTo>
                    <a:pt x="5712" y="25871"/>
                  </a:lnTo>
                  <a:lnTo>
                    <a:pt x="5796" y="25871"/>
                  </a:lnTo>
                  <a:lnTo>
                    <a:pt x="5964" y="25955"/>
                  </a:lnTo>
                  <a:lnTo>
                    <a:pt x="6132" y="25955"/>
                  </a:lnTo>
                  <a:lnTo>
                    <a:pt x="6300" y="26039"/>
                  </a:lnTo>
                  <a:lnTo>
                    <a:pt x="6384" y="26039"/>
                  </a:lnTo>
                  <a:lnTo>
                    <a:pt x="6552" y="26123"/>
                  </a:lnTo>
                  <a:lnTo>
                    <a:pt x="6888" y="26123"/>
                  </a:lnTo>
                  <a:lnTo>
                    <a:pt x="7056" y="26207"/>
                  </a:lnTo>
                  <a:lnTo>
                    <a:pt x="7728" y="26207"/>
                  </a:lnTo>
                  <a:lnTo>
                    <a:pt x="7896" y="26291"/>
                  </a:lnTo>
                  <a:lnTo>
                    <a:pt x="9492" y="26291"/>
                  </a:lnTo>
                  <a:lnTo>
                    <a:pt x="9660" y="26207"/>
                  </a:lnTo>
                  <a:lnTo>
                    <a:pt x="10080" y="26207"/>
                  </a:lnTo>
                  <a:lnTo>
                    <a:pt x="10248" y="26123"/>
                  </a:lnTo>
                  <a:lnTo>
                    <a:pt x="10584" y="26123"/>
                  </a:lnTo>
                  <a:lnTo>
                    <a:pt x="10668" y="26039"/>
                  </a:lnTo>
                  <a:lnTo>
                    <a:pt x="10920" y="26039"/>
                  </a:lnTo>
                  <a:lnTo>
                    <a:pt x="11004" y="25955"/>
                  </a:lnTo>
                  <a:lnTo>
                    <a:pt x="11256" y="25955"/>
                  </a:lnTo>
                  <a:lnTo>
                    <a:pt x="11340" y="25871"/>
                  </a:lnTo>
                  <a:lnTo>
                    <a:pt x="11508" y="25871"/>
                  </a:lnTo>
                  <a:lnTo>
                    <a:pt x="11592" y="25787"/>
                  </a:lnTo>
                  <a:lnTo>
                    <a:pt x="11676" y="25787"/>
                  </a:lnTo>
                  <a:lnTo>
                    <a:pt x="11844" y="25703"/>
                  </a:lnTo>
                  <a:lnTo>
                    <a:pt x="11928" y="25703"/>
                  </a:lnTo>
                  <a:lnTo>
                    <a:pt x="12012" y="25619"/>
                  </a:lnTo>
                  <a:lnTo>
                    <a:pt x="12180" y="25619"/>
                  </a:lnTo>
                  <a:lnTo>
                    <a:pt x="12264" y="25535"/>
                  </a:lnTo>
                  <a:lnTo>
                    <a:pt x="12348" y="25535"/>
                  </a:lnTo>
                  <a:lnTo>
                    <a:pt x="12516" y="25451"/>
                  </a:lnTo>
                  <a:lnTo>
                    <a:pt x="12600" y="25451"/>
                  </a:lnTo>
                  <a:lnTo>
                    <a:pt x="12684" y="25367"/>
                  </a:lnTo>
                  <a:lnTo>
                    <a:pt x="12768" y="25367"/>
                  </a:lnTo>
                  <a:lnTo>
                    <a:pt x="12936" y="25283"/>
                  </a:lnTo>
                  <a:lnTo>
                    <a:pt x="13020" y="25199"/>
                  </a:lnTo>
                  <a:lnTo>
                    <a:pt x="13104" y="25199"/>
                  </a:lnTo>
                  <a:lnTo>
                    <a:pt x="13188" y="25115"/>
                  </a:lnTo>
                  <a:lnTo>
                    <a:pt x="13356" y="25031"/>
                  </a:lnTo>
                  <a:lnTo>
                    <a:pt x="13440" y="25031"/>
                  </a:lnTo>
                  <a:lnTo>
                    <a:pt x="13524" y="24947"/>
                  </a:lnTo>
                  <a:lnTo>
                    <a:pt x="13608" y="24863"/>
                  </a:lnTo>
                  <a:lnTo>
                    <a:pt x="13692" y="24863"/>
                  </a:lnTo>
                  <a:lnTo>
                    <a:pt x="13860" y="24779"/>
                  </a:lnTo>
                  <a:lnTo>
                    <a:pt x="13944" y="24695"/>
                  </a:lnTo>
                  <a:lnTo>
                    <a:pt x="14028" y="24695"/>
                  </a:lnTo>
                  <a:lnTo>
                    <a:pt x="14112" y="24611"/>
                  </a:lnTo>
                  <a:lnTo>
                    <a:pt x="14196" y="24527"/>
                  </a:lnTo>
                  <a:lnTo>
                    <a:pt x="14280" y="24443"/>
                  </a:lnTo>
                  <a:lnTo>
                    <a:pt x="14447" y="24443"/>
                  </a:lnTo>
                  <a:lnTo>
                    <a:pt x="14531" y="24359"/>
                  </a:lnTo>
                  <a:lnTo>
                    <a:pt x="14615" y="24275"/>
                  </a:lnTo>
                  <a:lnTo>
                    <a:pt x="14699" y="24191"/>
                  </a:lnTo>
                  <a:lnTo>
                    <a:pt x="14783" y="24107"/>
                  </a:lnTo>
                  <a:lnTo>
                    <a:pt x="14867" y="24107"/>
                  </a:lnTo>
                  <a:lnTo>
                    <a:pt x="14951" y="24023"/>
                  </a:lnTo>
                  <a:lnTo>
                    <a:pt x="15035" y="23939"/>
                  </a:lnTo>
                  <a:lnTo>
                    <a:pt x="15119" y="23855"/>
                  </a:lnTo>
                  <a:lnTo>
                    <a:pt x="15203" y="23771"/>
                  </a:lnTo>
                  <a:lnTo>
                    <a:pt x="15287" y="23687"/>
                  </a:lnTo>
                  <a:lnTo>
                    <a:pt x="15371" y="23687"/>
                  </a:lnTo>
                  <a:lnTo>
                    <a:pt x="15455" y="23603"/>
                  </a:lnTo>
                  <a:lnTo>
                    <a:pt x="15539" y="23519"/>
                  </a:lnTo>
                  <a:lnTo>
                    <a:pt x="15623" y="23435"/>
                  </a:lnTo>
                  <a:lnTo>
                    <a:pt x="15707" y="23351"/>
                  </a:lnTo>
                  <a:lnTo>
                    <a:pt x="15791" y="23267"/>
                  </a:lnTo>
                  <a:lnTo>
                    <a:pt x="15875" y="23183"/>
                  </a:lnTo>
                  <a:lnTo>
                    <a:pt x="15959" y="23099"/>
                  </a:lnTo>
                  <a:lnTo>
                    <a:pt x="16043" y="23015"/>
                  </a:lnTo>
                  <a:lnTo>
                    <a:pt x="16127" y="23015"/>
                  </a:lnTo>
                  <a:lnTo>
                    <a:pt x="16127" y="22931"/>
                  </a:lnTo>
                  <a:lnTo>
                    <a:pt x="16211" y="22847"/>
                  </a:lnTo>
                  <a:lnTo>
                    <a:pt x="16295" y="22763"/>
                  </a:lnTo>
                  <a:lnTo>
                    <a:pt x="16379" y="22679"/>
                  </a:lnTo>
                  <a:lnTo>
                    <a:pt x="16463" y="22595"/>
                  </a:lnTo>
                  <a:lnTo>
                    <a:pt x="16547" y="22511"/>
                  </a:lnTo>
                  <a:lnTo>
                    <a:pt x="16547" y="22427"/>
                  </a:lnTo>
                  <a:lnTo>
                    <a:pt x="16631" y="22343"/>
                  </a:lnTo>
                  <a:lnTo>
                    <a:pt x="16715" y="22259"/>
                  </a:lnTo>
                  <a:lnTo>
                    <a:pt x="16799" y="22175"/>
                  </a:lnTo>
                  <a:lnTo>
                    <a:pt x="16799" y="22091"/>
                  </a:lnTo>
                  <a:lnTo>
                    <a:pt x="16883" y="22091"/>
                  </a:lnTo>
                  <a:lnTo>
                    <a:pt x="16967" y="22007"/>
                  </a:lnTo>
                  <a:lnTo>
                    <a:pt x="16967" y="21923"/>
                  </a:lnTo>
                  <a:lnTo>
                    <a:pt x="17051" y="21839"/>
                  </a:lnTo>
                  <a:lnTo>
                    <a:pt x="17135" y="21755"/>
                  </a:lnTo>
                  <a:lnTo>
                    <a:pt x="17135" y="21671"/>
                  </a:lnTo>
                  <a:lnTo>
                    <a:pt x="17219" y="21587"/>
                  </a:lnTo>
                  <a:lnTo>
                    <a:pt x="17303" y="21503"/>
                  </a:lnTo>
                  <a:lnTo>
                    <a:pt x="17303" y="21419"/>
                  </a:lnTo>
                  <a:lnTo>
                    <a:pt x="17387" y="21335"/>
                  </a:lnTo>
                  <a:lnTo>
                    <a:pt x="17387" y="21251"/>
                  </a:lnTo>
                  <a:lnTo>
                    <a:pt x="17471" y="21168"/>
                  </a:lnTo>
                  <a:lnTo>
                    <a:pt x="17471" y="21084"/>
                  </a:lnTo>
                  <a:lnTo>
                    <a:pt x="17555" y="21000"/>
                  </a:lnTo>
                  <a:lnTo>
                    <a:pt x="17639" y="20916"/>
                  </a:lnTo>
                  <a:lnTo>
                    <a:pt x="17639" y="20832"/>
                  </a:lnTo>
                  <a:lnTo>
                    <a:pt x="17723" y="20748"/>
                  </a:lnTo>
                  <a:lnTo>
                    <a:pt x="17555" y="25535"/>
                  </a:lnTo>
                  <a:lnTo>
                    <a:pt x="23939" y="25535"/>
                  </a:lnTo>
                  <a:lnTo>
                    <a:pt x="23939" y="1"/>
                  </a:lnTo>
                  <a:lnTo>
                    <a:pt x="17555" y="1"/>
                  </a:lnTo>
                  <a:lnTo>
                    <a:pt x="17555" y="13608"/>
                  </a:lnTo>
                  <a:lnTo>
                    <a:pt x="17555" y="13776"/>
                  </a:lnTo>
                  <a:lnTo>
                    <a:pt x="17555" y="13860"/>
                  </a:lnTo>
                  <a:lnTo>
                    <a:pt x="17555" y="14028"/>
                  </a:lnTo>
                  <a:lnTo>
                    <a:pt x="17555" y="14112"/>
                  </a:lnTo>
                  <a:lnTo>
                    <a:pt x="17555" y="14280"/>
                  </a:lnTo>
                  <a:lnTo>
                    <a:pt x="17555" y="14364"/>
                  </a:lnTo>
                  <a:lnTo>
                    <a:pt x="17555" y="14532"/>
                  </a:lnTo>
                  <a:lnTo>
                    <a:pt x="17555" y="14616"/>
                  </a:lnTo>
                  <a:lnTo>
                    <a:pt x="17555" y="14700"/>
                  </a:lnTo>
                  <a:lnTo>
                    <a:pt x="17471" y="14868"/>
                  </a:lnTo>
                  <a:lnTo>
                    <a:pt x="17471" y="14952"/>
                  </a:lnTo>
                  <a:lnTo>
                    <a:pt x="17471" y="15120"/>
                  </a:lnTo>
                  <a:lnTo>
                    <a:pt x="17471" y="15204"/>
                  </a:lnTo>
                  <a:lnTo>
                    <a:pt x="17387" y="15288"/>
                  </a:lnTo>
                  <a:lnTo>
                    <a:pt x="17387" y="15456"/>
                  </a:lnTo>
                  <a:lnTo>
                    <a:pt x="17387" y="15540"/>
                  </a:lnTo>
                  <a:lnTo>
                    <a:pt x="17303" y="15624"/>
                  </a:lnTo>
                  <a:lnTo>
                    <a:pt x="17303" y="15792"/>
                  </a:lnTo>
                  <a:lnTo>
                    <a:pt x="17303" y="15876"/>
                  </a:lnTo>
                  <a:lnTo>
                    <a:pt x="17219" y="15960"/>
                  </a:lnTo>
                  <a:lnTo>
                    <a:pt x="17219" y="16128"/>
                  </a:lnTo>
                  <a:lnTo>
                    <a:pt x="17135" y="16212"/>
                  </a:lnTo>
                  <a:lnTo>
                    <a:pt x="17135" y="16296"/>
                  </a:lnTo>
                  <a:lnTo>
                    <a:pt x="17135" y="16380"/>
                  </a:lnTo>
                  <a:lnTo>
                    <a:pt x="17051" y="16548"/>
                  </a:lnTo>
                  <a:lnTo>
                    <a:pt x="17051" y="16632"/>
                  </a:lnTo>
                  <a:lnTo>
                    <a:pt x="16967" y="16716"/>
                  </a:lnTo>
                  <a:lnTo>
                    <a:pt x="16967" y="16800"/>
                  </a:lnTo>
                  <a:lnTo>
                    <a:pt x="16883" y="16884"/>
                  </a:lnTo>
                  <a:lnTo>
                    <a:pt x="16799" y="17052"/>
                  </a:lnTo>
                  <a:lnTo>
                    <a:pt x="16799" y="17136"/>
                  </a:lnTo>
                  <a:lnTo>
                    <a:pt x="16715" y="17220"/>
                  </a:lnTo>
                  <a:lnTo>
                    <a:pt x="16715" y="17304"/>
                  </a:lnTo>
                  <a:lnTo>
                    <a:pt x="16631" y="17388"/>
                  </a:lnTo>
                  <a:lnTo>
                    <a:pt x="16547" y="17472"/>
                  </a:lnTo>
                  <a:lnTo>
                    <a:pt x="16547" y="17640"/>
                  </a:lnTo>
                  <a:lnTo>
                    <a:pt x="16463" y="17724"/>
                  </a:lnTo>
                  <a:lnTo>
                    <a:pt x="16379" y="17808"/>
                  </a:lnTo>
                  <a:lnTo>
                    <a:pt x="16379" y="17892"/>
                  </a:lnTo>
                  <a:lnTo>
                    <a:pt x="16295" y="17976"/>
                  </a:lnTo>
                  <a:lnTo>
                    <a:pt x="16211" y="18060"/>
                  </a:lnTo>
                  <a:lnTo>
                    <a:pt x="16127" y="18144"/>
                  </a:lnTo>
                  <a:lnTo>
                    <a:pt x="16127" y="18228"/>
                  </a:lnTo>
                  <a:lnTo>
                    <a:pt x="16043" y="18312"/>
                  </a:lnTo>
                  <a:lnTo>
                    <a:pt x="15959" y="18396"/>
                  </a:lnTo>
                  <a:lnTo>
                    <a:pt x="15875" y="18480"/>
                  </a:lnTo>
                  <a:lnTo>
                    <a:pt x="15791" y="18564"/>
                  </a:lnTo>
                  <a:lnTo>
                    <a:pt x="15791" y="18648"/>
                  </a:lnTo>
                  <a:lnTo>
                    <a:pt x="15707" y="18732"/>
                  </a:lnTo>
                  <a:lnTo>
                    <a:pt x="15623" y="18816"/>
                  </a:lnTo>
                  <a:lnTo>
                    <a:pt x="15539" y="18900"/>
                  </a:lnTo>
                  <a:lnTo>
                    <a:pt x="15455" y="18984"/>
                  </a:lnTo>
                  <a:lnTo>
                    <a:pt x="15371" y="19068"/>
                  </a:lnTo>
                  <a:lnTo>
                    <a:pt x="15287" y="19068"/>
                  </a:lnTo>
                  <a:lnTo>
                    <a:pt x="15203" y="19152"/>
                  </a:lnTo>
                  <a:lnTo>
                    <a:pt x="15119" y="19236"/>
                  </a:lnTo>
                  <a:lnTo>
                    <a:pt x="15119" y="19320"/>
                  </a:lnTo>
                  <a:lnTo>
                    <a:pt x="15035" y="19404"/>
                  </a:lnTo>
                  <a:lnTo>
                    <a:pt x="14951" y="19488"/>
                  </a:lnTo>
                  <a:lnTo>
                    <a:pt x="14867" y="19488"/>
                  </a:lnTo>
                  <a:lnTo>
                    <a:pt x="14783" y="19572"/>
                  </a:lnTo>
                  <a:lnTo>
                    <a:pt x="14699" y="19656"/>
                  </a:lnTo>
                  <a:lnTo>
                    <a:pt x="14615" y="19740"/>
                  </a:lnTo>
                  <a:lnTo>
                    <a:pt x="14531" y="19740"/>
                  </a:lnTo>
                  <a:lnTo>
                    <a:pt x="14447" y="19824"/>
                  </a:lnTo>
                  <a:lnTo>
                    <a:pt x="14363" y="19908"/>
                  </a:lnTo>
                  <a:lnTo>
                    <a:pt x="14280" y="19908"/>
                  </a:lnTo>
                  <a:lnTo>
                    <a:pt x="14196" y="19992"/>
                  </a:lnTo>
                  <a:lnTo>
                    <a:pt x="14028" y="20076"/>
                  </a:lnTo>
                  <a:lnTo>
                    <a:pt x="13944" y="20076"/>
                  </a:lnTo>
                  <a:lnTo>
                    <a:pt x="13860" y="20160"/>
                  </a:lnTo>
                  <a:lnTo>
                    <a:pt x="13776" y="20160"/>
                  </a:lnTo>
                  <a:lnTo>
                    <a:pt x="13692" y="20244"/>
                  </a:lnTo>
                  <a:lnTo>
                    <a:pt x="13608" y="20244"/>
                  </a:lnTo>
                  <a:lnTo>
                    <a:pt x="13524" y="20328"/>
                  </a:lnTo>
                  <a:lnTo>
                    <a:pt x="13440" y="20328"/>
                  </a:lnTo>
                  <a:lnTo>
                    <a:pt x="13356" y="20412"/>
                  </a:lnTo>
                  <a:lnTo>
                    <a:pt x="13188" y="20412"/>
                  </a:lnTo>
                  <a:lnTo>
                    <a:pt x="13104" y="20496"/>
                  </a:lnTo>
                  <a:lnTo>
                    <a:pt x="13020" y="20496"/>
                  </a:lnTo>
                  <a:lnTo>
                    <a:pt x="12936" y="20580"/>
                  </a:lnTo>
                  <a:lnTo>
                    <a:pt x="12768" y="20580"/>
                  </a:lnTo>
                  <a:lnTo>
                    <a:pt x="12684" y="20664"/>
                  </a:lnTo>
                  <a:lnTo>
                    <a:pt x="12432" y="20664"/>
                  </a:lnTo>
                  <a:lnTo>
                    <a:pt x="12348" y="20748"/>
                  </a:lnTo>
                  <a:lnTo>
                    <a:pt x="12012" y="20748"/>
                  </a:lnTo>
                  <a:lnTo>
                    <a:pt x="11928" y="20832"/>
                  </a:lnTo>
                  <a:lnTo>
                    <a:pt x="9996" y="20832"/>
                  </a:lnTo>
                  <a:lnTo>
                    <a:pt x="9912" y="20748"/>
                  </a:lnTo>
                  <a:lnTo>
                    <a:pt x="9660" y="20748"/>
                  </a:lnTo>
                  <a:lnTo>
                    <a:pt x="9576" y="20664"/>
                  </a:lnTo>
                  <a:lnTo>
                    <a:pt x="9408" y="20664"/>
                  </a:lnTo>
                  <a:lnTo>
                    <a:pt x="9324" y="20580"/>
                  </a:lnTo>
                  <a:lnTo>
                    <a:pt x="9156" y="20580"/>
                  </a:lnTo>
                  <a:lnTo>
                    <a:pt x="9072" y="20496"/>
                  </a:lnTo>
                  <a:lnTo>
                    <a:pt x="8988" y="20496"/>
                  </a:lnTo>
                  <a:lnTo>
                    <a:pt x="8904" y="20412"/>
                  </a:lnTo>
                  <a:lnTo>
                    <a:pt x="8736" y="20412"/>
                  </a:lnTo>
                  <a:lnTo>
                    <a:pt x="8652" y="20328"/>
                  </a:lnTo>
                  <a:lnTo>
                    <a:pt x="8568" y="20244"/>
                  </a:lnTo>
                  <a:lnTo>
                    <a:pt x="8484" y="20244"/>
                  </a:lnTo>
                  <a:lnTo>
                    <a:pt x="8400" y="20160"/>
                  </a:lnTo>
                  <a:lnTo>
                    <a:pt x="8316" y="20076"/>
                  </a:lnTo>
                  <a:lnTo>
                    <a:pt x="8232" y="20076"/>
                  </a:lnTo>
                  <a:lnTo>
                    <a:pt x="8232" y="19992"/>
                  </a:lnTo>
                  <a:lnTo>
                    <a:pt x="8148" y="19992"/>
                  </a:lnTo>
                  <a:lnTo>
                    <a:pt x="8064" y="19908"/>
                  </a:lnTo>
                  <a:lnTo>
                    <a:pt x="7980" y="19824"/>
                  </a:lnTo>
                  <a:lnTo>
                    <a:pt x="7896" y="19740"/>
                  </a:lnTo>
                  <a:lnTo>
                    <a:pt x="7812" y="19740"/>
                  </a:lnTo>
                  <a:lnTo>
                    <a:pt x="7812" y="19656"/>
                  </a:lnTo>
                  <a:lnTo>
                    <a:pt x="7728" y="19572"/>
                  </a:lnTo>
                  <a:lnTo>
                    <a:pt x="7644" y="19488"/>
                  </a:lnTo>
                  <a:lnTo>
                    <a:pt x="7560" y="19404"/>
                  </a:lnTo>
                  <a:lnTo>
                    <a:pt x="7560" y="19320"/>
                  </a:lnTo>
                  <a:lnTo>
                    <a:pt x="7476" y="19320"/>
                  </a:lnTo>
                  <a:lnTo>
                    <a:pt x="7476" y="19236"/>
                  </a:lnTo>
                  <a:lnTo>
                    <a:pt x="7392" y="19152"/>
                  </a:lnTo>
                  <a:lnTo>
                    <a:pt x="7392" y="19068"/>
                  </a:lnTo>
                  <a:lnTo>
                    <a:pt x="7308" y="19068"/>
                  </a:lnTo>
                  <a:lnTo>
                    <a:pt x="7308" y="18984"/>
                  </a:lnTo>
                  <a:lnTo>
                    <a:pt x="7224" y="18900"/>
                  </a:lnTo>
                  <a:lnTo>
                    <a:pt x="7224" y="18816"/>
                  </a:lnTo>
                  <a:lnTo>
                    <a:pt x="7140" y="18732"/>
                  </a:lnTo>
                  <a:lnTo>
                    <a:pt x="7140" y="18648"/>
                  </a:lnTo>
                  <a:lnTo>
                    <a:pt x="7056" y="18564"/>
                  </a:lnTo>
                  <a:lnTo>
                    <a:pt x="7056" y="18480"/>
                  </a:lnTo>
                  <a:lnTo>
                    <a:pt x="6972" y="18396"/>
                  </a:lnTo>
                  <a:lnTo>
                    <a:pt x="6972" y="18312"/>
                  </a:lnTo>
                  <a:lnTo>
                    <a:pt x="6888" y="18228"/>
                  </a:lnTo>
                  <a:lnTo>
                    <a:pt x="6888" y="18144"/>
                  </a:lnTo>
                  <a:lnTo>
                    <a:pt x="6804" y="18060"/>
                  </a:lnTo>
                  <a:lnTo>
                    <a:pt x="6804" y="17976"/>
                  </a:lnTo>
                  <a:lnTo>
                    <a:pt x="6804" y="17892"/>
                  </a:lnTo>
                  <a:lnTo>
                    <a:pt x="6720" y="17724"/>
                  </a:lnTo>
                  <a:lnTo>
                    <a:pt x="6720" y="17640"/>
                  </a:lnTo>
                  <a:lnTo>
                    <a:pt x="6720" y="17556"/>
                  </a:lnTo>
                  <a:lnTo>
                    <a:pt x="6636" y="17472"/>
                  </a:lnTo>
                  <a:lnTo>
                    <a:pt x="6636" y="17388"/>
                  </a:lnTo>
                  <a:lnTo>
                    <a:pt x="6636" y="17304"/>
                  </a:lnTo>
                  <a:lnTo>
                    <a:pt x="6636" y="17220"/>
                  </a:lnTo>
                  <a:lnTo>
                    <a:pt x="6552" y="17136"/>
                  </a:lnTo>
                  <a:lnTo>
                    <a:pt x="6552" y="16968"/>
                  </a:lnTo>
                  <a:lnTo>
                    <a:pt x="6552" y="16884"/>
                  </a:lnTo>
                  <a:lnTo>
                    <a:pt x="6552" y="16800"/>
                  </a:lnTo>
                  <a:lnTo>
                    <a:pt x="6468" y="16716"/>
                  </a:lnTo>
                  <a:lnTo>
                    <a:pt x="6468" y="16632"/>
                  </a:lnTo>
                  <a:lnTo>
                    <a:pt x="6468" y="16464"/>
                  </a:lnTo>
                  <a:lnTo>
                    <a:pt x="6468" y="16380"/>
                  </a:lnTo>
                  <a:lnTo>
                    <a:pt x="6468" y="16296"/>
                  </a:lnTo>
                  <a:lnTo>
                    <a:pt x="6384" y="16128"/>
                  </a:lnTo>
                  <a:lnTo>
                    <a:pt x="6384" y="16044"/>
                  </a:lnTo>
                  <a:lnTo>
                    <a:pt x="6384" y="15960"/>
                  </a:lnTo>
                  <a:lnTo>
                    <a:pt x="6384" y="15792"/>
                  </a:lnTo>
                  <a:lnTo>
                    <a:pt x="6384" y="15708"/>
                  </a:lnTo>
                  <a:lnTo>
                    <a:pt x="6384" y="15624"/>
                  </a:lnTo>
                  <a:lnTo>
                    <a:pt x="6384" y="15456"/>
                  </a:lnTo>
                  <a:lnTo>
                    <a:pt x="6384" y="15372"/>
                  </a:lnTo>
                  <a:lnTo>
                    <a:pt x="6384" y="15204"/>
                  </a:lnTo>
                  <a:lnTo>
                    <a:pt x="6300" y="15120"/>
                  </a:lnTo>
                  <a:lnTo>
                    <a:pt x="6300" y="15036"/>
                  </a:lnTo>
                  <a:lnTo>
                    <a:pt x="6300" y="14868"/>
                  </a:lnTo>
                  <a:lnTo>
                    <a:pt x="6300" y="14784"/>
                  </a:lnTo>
                  <a:lnTo>
                    <a:pt x="6300" y="14616"/>
                  </a:lnTo>
                  <a:lnTo>
                    <a:pt x="6300" y="14532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8"/>
            <p:cNvSpPr/>
            <p:nvPr/>
          </p:nvSpPr>
          <p:spPr>
            <a:xfrm>
              <a:off x="-257150" y="2328775"/>
              <a:ext cx="590100" cy="655200"/>
            </a:xfrm>
            <a:custGeom>
              <a:rect b="b" l="l" r="r" t="t"/>
              <a:pathLst>
                <a:path extrusionOk="0" h="26208" w="23604">
                  <a:moveTo>
                    <a:pt x="13356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180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760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340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836" y="757"/>
                  </a:lnTo>
                  <a:lnTo>
                    <a:pt x="10752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080" y="1177"/>
                  </a:lnTo>
                  <a:lnTo>
                    <a:pt x="9996" y="1261"/>
                  </a:lnTo>
                  <a:lnTo>
                    <a:pt x="9912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568" y="2353"/>
                  </a:lnTo>
                  <a:lnTo>
                    <a:pt x="8484" y="2353"/>
                  </a:lnTo>
                  <a:lnTo>
                    <a:pt x="8400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857"/>
                  </a:lnTo>
                  <a:lnTo>
                    <a:pt x="7896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644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5" y="3781"/>
                  </a:lnTo>
                  <a:lnTo>
                    <a:pt x="7141" y="3865"/>
                  </a:lnTo>
                  <a:lnTo>
                    <a:pt x="7141" y="3949"/>
                  </a:lnTo>
                  <a:lnTo>
                    <a:pt x="7057" y="4033"/>
                  </a:lnTo>
                  <a:lnTo>
                    <a:pt x="6973" y="4117"/>
                  </a:lnTo>
                  <a:lnTo>
                    <a:pt x="6973" y="4201"/>
                  </a:lnTo>
                  <a:lnTo>
                    <a:pt x="6889" y="4285"/>
                  </a:lnTo>
                  <a:lnTo>
                    <a:pt x="6889" y="4369"/>
                  </a:lnTo>
                  <a:lnTo>
                    <a:pt x="6805" y="4453"/>
                  </a:lnTo>
                  <a:lnTo>
                    <a:pt x="6721" y="4537"/>
                  </a:lnTo>
                  <a:lnTo>
                    <a:pt x="6721" y="4621"/>
                  </a:lnTo>
                  <a:lnTo>
                    <a:pt x="6637" y="4705"/>
                  </a:lnTo>
                  <a:lnTo>
                    <a:pt x="6553" y="4789"/>
                  </a:lnTo>
                  <a:lnTo>
                    <a:pt x="6553" y="4873"/>
                  </a:lnTo>
                  <a:lnTo>
                    <a:pt x="6469" y="4957"/>
                  </a:lnTo>
                  <a:lnTo>
                    <a:pt x="6469" y="5041"/>
                  </a:lnTo>
                  <a:lnTo>
                    <a:pt x="6385" y="5125"/>
                  </a:lnTo>
                  <a:lnTo>
                    <a:pt x="6385" y="5209"/>
                  </a:lnTo>
                  <a:lnTo>
                    <a:pt x="6301" y="5293"/>
                  </a:lnTo>
                  <a:lnTo>
                    <a:pt x="6301" y="5377"/>
                  </a:lnTo>
                  <a:lnTo>
                    <a:pt x="6218" y="5459"/>
                  </a:lnTo>
                  <a:lnTo>
                    <a:pt x="6218" y="5459"/>
                  </a:lnTo>
                  <a:lnTo>
                    <a:pt x="6301" y="757"/>
                  </a:lnTo>
                  <a:lnTo>
                    <a:pt x="1" y="757"/>
                  </a:lnTo>
                  <a:lnTo>
                    <a:pt x="1" y="26207"/>
                  </a:lnTo>
                  <a:lnTo>
                    <a:pt x="6301" y="26207"/>
                  </a:lnTo>
                  <a:lnTo>
                    <a:pt x="6301" y="12600"/>
                  </a:lnTo>
                  <a:lnTo>
                    <a:pt x="6301" y="12516"/>
                  </a:lnTo>
                  <a:lnTo>
                    <a:pt x="6301" y="12348"/>
                  </a:lnTo>
                  <a:lnTo>
                    <a:pt x="6301" y="12264"/>
                  </a:lnTo>
                  <a:lnTo>
                    <a:pt x="6301" y="12096"/>
                  </a:lnTo>
                  <a:lnTo>
                    <a:pt x="6301" y="12012"/>
                  </a:lnTo>
                  <a:lnTo>
                    <a:pt x="6301" y="11844"/>
                  </a:lnTo>
                  <a:lnTo>
                    <a:pt x="6301" y="11760"/>
                  </a:lnTo>
                  <a:lnTo>
                    <a:pt x="6385" y="11592"/>
                  </a:lnTo>
                  <a:lnTo>
                    <a:pt x="6385" y="11508"/>
                  </a:lnTo>
                  <a:lnTo>
                    <a:pt x="6385" y="11424"/>
                  </a:lnTo>
                  <a:lnTo>
                    <a:pt x="6385" y="11256"/>
                  </a:lnTo>
                  <a:lnTo>
                    <a:pt x="6385" y="11172"/>
                  </a:lnTo>
                  <a:lnTo>
                    <a:pt x="6385" y="11004"/>
                  </a:lnTo>
                  <a:lnTo>
                    <a:pt x="6469" y="10920"/>
                  </a:lnTo>
                  <a:lnTo>
                    <a:pt x="6469" y="10836"/>
                  </a:lnTo>
                  <a:lnTo>
                    <a:pt x="6469" y="10668"/>
                  </a:lnTo>
                  <a:lnTo>
                    <a:pt x="6469" y="10584"/>
                  </a:lnTo>
                  <a:lnTo>
                    <a:pt x="6553" y="10500"/>
                  </a:lnTo>
                  <a:lnTo>
                    <a:pt x="6553" y="10332"/>
                  </a:lnTo>
                  <a:lnTo>
                    <a:pt x="6553" y="10248"/>
                  </a:lnTo>
                  <a:lnTo>
                    <a:pt x="6637" y="10164"/>
                  </a:lnTo>
                  <a:lnTo>
                    <a:pt x="6637" y="10080"/>
                  </a:lnTo>
                  <a:lnTo>
                    <a:pt x="6637" y="9912"/>
                  </a:lnTo>
                  <a:lnTo>
                    <a:pt x="6721" y="9828"/>
                  </a:lnTo>
                  <a:lnTo>
                    <a:pt x="6721" y="9744"/>
                  </a:lnTo>
                  <a:lnTo>
                    <a:pt x="6721" y="9660"/>
                  </a:lnTo>
                  <a:lnTo>
                    <a:pt x="6805" y="9492"/>
                  </a:lnTo>
                  <a:lnTo>
                    <a:pt x="6805" y="9408"/>
                  </a:lnTo>
                  <a:lnTo>
                    <a:pt x="6889" y="9324"/>
                  </a:lnTo>
                  <a:lnTo>
                    <a:pt x="6889" y="9240"/>
                  </a:lnTo>
                  <a:lnTo>
                    <a:pt x="6973" y="9072"/>
                  </a:lnTo>
                  <a:lnTo>
                    <a:pt x="6973" y="8988"/>
                  </a:lnTo>
                  <a:lnTo>
                    <a:pt x="7057" y="8904"/>
                  </a:lnTo>
                  <a:lnTo>
                    <a:pt x="7057" y="8820"/>
                  </a:lnTo>
                  <a:lnTo>
                    <a:pt x="7141" y="8736"/>
                  </a:lnTo>
                  <a:lnTo>
                    <a:pt x="7141" y="8652"/>
                  </a:lnTo>
                  <a:lnTo>
                    <a:pt x="7225" y="8568"/>
                  </a:lnTo>
                  <a:lnTo>
                    <a:pt x="7225" y="8484"/>
                  </a:lnTo>
                  <a:lnTo>
                    <a:pt x="7308" y="8316"/>
                  </a:lnTo>
                  <a:lnTo>
                    <a:pt x="7308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560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728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7980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232" y="6972"/>
                  </a:lnTo>
                  <a:lnTo>
                    <a:pt x="8316" y="6888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552"/>
                  </a:lnTo>
                  <a:lnTo>
                    <a:pt x="8820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00" y="5629"/>
                  </a:lnTo>
                  <a:lnTo>
                    <a:pt x="10584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2" y="5461"/>
                  </a:lnTo>
                  <a:lnTo>
                    <a:pt x="13356" y="5545"/>
                  </a:lnTo>
                  <a:lnTo>
                    <a:pt x="13692" y="5545"/>
                  </a:lnTo>
                  <a:lnTo>
                    <a:pt x="13776" y="5629"/>
                  </a:lnTo>
                  <a:lnTo>
                    <a:pt x="13944" y="5629"/>
                  </a:lnTo>
                  <a:lnTo>
                    <a:pt x="14028" y="5713"/>
                  </a:lnTo>
                  <a:lnTo>
                    <a:pt x="14112" y="5713"/>
                  </a:lnTo>
                  <a:lnTo>
                    <a:pt x="14196" y="5797"/>
                  </a:lnTo>
                  <a:lnTo>
                    <a:pt x="14364" y="5797"/>
                  </a:lnTo>
                  <a:lnTo>
                    <a:pt x="14448" y="5881"/>
                  </a:lnTo>
                  <a:lnTo>
                    <a:pt x="14532" y="5881"/>
                  </a:lnTo>
                  <a:lnTo>
                    <a:pt x="14616" y="5965"/>
                  </a:lnTo>
                  <a:lnTo>
                    <a:pt x="14700" y="5965"/>
                  </a:lnTo>
                  <a:lnTo>
                    <a:pt x="14700" y="6048"/>
                  </a:lnTo>
                  <a:lnTo>
                    <a:pt x="14784" y="6048"/>
                  </a:lnTo>
                  <a:lnTo>
                    <a:pt x="14868" y="6132"/>
                  </a:lnTo>
                  <a:lnTo>
                    <a:pt x="14952" y="6132"/>
                  </a:lnTo>
                  <a:lnTo>
                    <a:pt x="15036" y="6216"/>
                  </a:lnTo>
                  <a:lnTo>
                    <a:pt x="15120" y="6300"/>
                  </a:lnTo>
                  <a:lnTo>
                    <a:pt x="15204" y="6300"/>
                  </a:lnTo>
                  <a:lnTo>
                    <a:pt x="15288" y="6384"/>
                  </a:lnTo>
                  <a:lnTo>
                    <a:pt x="15288" y="6468"/>
                  </a:lnTo>
                  <a:lnTo>
                    <a:pt x="15372" y="6468"/>
                  </a:lnTo>
                  <a:lnTo>
                    <a:pt x="15456" y="6552"/>
                  </a:lnTo>
                  <a:lnTo>
                    <a:pt x="15540" y="6636"/>
                  </a:lnTo>
                  <a:lnTo>
                    <a:pt x="15624" y="6720"/>
                  </a:lnTo>
                  <a:lnTo>
                    <a:pt x="15708" y="6804"/>
                  </a:lnTo>
                  <a:lnTo>
                    <a:pt x="15792" y="6888"/>
                  </a:lnTo>
                  <a:lnTo>
                    <a:pt x="15876" y="6972"/>
                  </a:lnTo>
                  <a:lnTo>
                    <a:pt x="15876" y="7056"/>
                  </a:lnTo>
                  <a:lnTo>
                    <a:pt x="15960" y="7056"/>
                  </a:lnTo>
                  <a:lnTo>
                    <a:pt x="16044" y="7140"/>
                  </a:lnTo>
                  <a:lnTo>
                    <a:pt x="16044" y="7224"/>
                  </a:lnTo>
                  <a:lnTo>
                    <a:pt x="16128" y="7308"/>
                  </a:lnTo>
                  <a:lnTo>
                    <a:pt x="16128" y="7392"/>
                  </a:lnTo>
                  <a:lnTo>
                    <a:pt x="16212" y="7392"/>
                  </a:lnTo>
                  <a:lnTo>
                    <a:pt x="16212" y="7476"/>
                  </a:lnTo>
                  <a:lnTo>
                    <a:pt x="16296" y="7560"/>
                  </a:lnTo>
                  <a:lnTo>
                    <a:pt x="16380" y="7644"/>
                  </a:lnTo>
                  <a:lnTo>
                    <a:pt x="16380" y="7728"/>
                  </a:lnTo>
                  <a:lnTo>
                    <a:pt x="16464" y="7812"/>
                  </a:lnTo>
                  <a:lnTo>
                    <a:pt x="16464" y="7896"/>
                  </a:lnTo>
                  <a:lnTo>
                    <a:pt x="16548" y="7980"/>
                  </a:lnTo>
                  <a:lnTo>
                    <a:pt x="16548" y="8064"/>
                  </a:lnTo>
                  <a:lnTo>
                    <a:pt x="16548" y="8148"/>
                  </a:lnTo>
                  <a:lnTo>
                    <a:pt x="16632" y="8232"/>
                  </a:lnTo>
                  <a:lnTo>
                    <a:pt x="16632" y="8316"/>
                  </a:lnTo>
                  <a:lnTo>
                    <a:pt x="16716" y="8400"/>
                  </a:lnTo>
                  <a:lnTo>
                    <a:pt x="16716" y="8484"/>
                  </a:lnTo>
                  <a:lnTo>
                    <a:pt x="16800" y="8568"/>
                  </a:lnTo>
                  <a:lnTo>
                    <a:pt x="16800" y="8652"/>
                  </a:lnTo>
                  <a:lnTo>
                    <a:pt x="16800" y="8736"/>
                  </a:lnTo>
                  <a:lnTo>
                    <a:pt x="16884" y="8820"/>
                  </a:lnTo>
                  <a:lnTo>
                    <a:pt x="16884" y="8988"/>
                  </a:lnTo>
                  <a:lnTo>
                    <a:pt x="16884" y="9072"/>
                  </a:lnTo>
                  <a:lnTo>
                    <a:pt x="16968" y="9156"/>
                  </a:lnTo>
                  <a:lnTo>
                    <a:pt x="16968" y="9240"/>
                  </a:lnTo>
                  <a:lnTo>
                    <a:pt x="16968" y="9324"/>
                  </a:lnTo>
                  <a:lnTo>
                    <a:pt x="17052" y="9408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052" y="9744"/>
                  </a:lnTo>
                  <a:lnTo>
                    <a:pt x="17136" y="9828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164"/>
                  </a:lnTo>
                  <a:lnTo>
                    <a:pt x="17136" y="10332"/>
                  </a:lnTo>
                  <a:lnTo>
                    <a:pt x="17220" y="10416"/>
                  </a:lnTo>
                  <a:lnTo>
                    <a:pt x="17220" y="10500"/>
                  </a:lnTo>
                  <a:lnTo>
                    <a:pt x="17220" y="10668"/>
                  </a:lnTo>
                  <a:lnTo>
                    <a:pt x="17220" y="10752"/>
                  </a:lnTo>
                  <a:lnTo>
                    <a:pt x="17220" y="10920"/>
                  </a:lnTo>
                  <a:lnTo>
                    <a:pt x="17220" y="11004"/>
                  </a:lnTo>
                  <a:lnTo>
                    <a:pt x="17220" y="11088"/>
                  </a:lnTo>
                  <a:lnTo>
                    <a:pt x="17220" y="11256"/>
                  </a:lnTo>
                  <a:lnTo>
                    <a:pt x="17220" y="11340"/>
                  </a:lnTo>
                  <a:lnTo>
                    <a:pt x="17220" y="11508"/>
                  </a:lnTo>
                  <a:lnTo>
                    <a:pt x="17220" y="11592"/>
                  </a:lnTo>
                  <a:lnTo>
                    <a:pt x="17304" y="11760"/>
                  </a:lnTo>
                  <a:lnTo>
                    <a:pt x="17304" y="26207"/>
                  </a:lnTo>
                  <a:lnTo>
                    <a:pt x="23603" y="26207"/>
                  </a:lnTo>
                  <a:lnTo>
                    <a:pt x="23603" y="11004"/>
                  </a:lnTo>
                  <a:lnTo>
                    <a:pt x="23603" y="10752"/>
                  </a:lnTo>
                  <a:lnTo>
                    <a:pt x="23603" y="10584"/>
                  </a:lnTo>
                  <a:lnTo>
                    <a:pt x="23603" y="10332"/>
                  </a:lnTo>
                  <a:lnTo>
                    <a:pt x="23603" y="10164"/>
                  </a:lnTo>
                  <a:lnTo>
                    <a:pt x="23603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519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435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351" y="7644"/>
                  </a:lnTo>
                  <a:lnTo>
                    <a:pt x="23351" y="7476"/>
                  </a:lnTo>
                  <a:lnTo>
                    <a:pt x="23267" y="7308"/>
                  </a:lnTo>
                  <a:lnTo>
                    <a:pt x="23267" y="7140"/>
                  </a:lnTo>
                  <a:lnTo>
                    <a:pt x="23183" y="6972"/>
                  </a:lnTo>
                  <a:lnTo>
                    <a:pt x="23183" y="6720"/>
                  </a:lnTo>
                  <a:lnTo>
                    <a:pt x="23100" y="6552"/>
                  </a:lnTo>
                  <a:lnTo>
                    <a:pt x="23100" y="6468"/>
                  </a:lnTo>
                  <a:lnTo>
                    <a:pt x="23016" y="6300"/>
                  </a:lnTo>
                  <a:lnTo>
                    <a:pt x="23016" y="6132"/>
                  </a:lnTo>
                  <a:lnTo>
                    <a:pt x="22932" y="5965"/>
                  </a:lnTo>
                  <a:lnTo>
                    <a:pt x="22932" y="5797"/>
                  </a:lnTo>
                  <a:lnTo>
                    <a:pt x="22848" y="5629"/>
                  </a:lnTo>
                  <a:lnTo>
                    <a:pt x="22764" y="5461"/>
                  </a:lnTo>
                  <a:lnTo>
                    <a:pt x="22764" y="5293"/>
                  </a:lnTo>
                  <a:lnTo>
                    <a:pt x="22680" y="5125"/>
                  </a:lnTo>
                  <a:lnTo>
                    <a:pt x="22596" y="5041"/>
                  </a:lnTo>
                  <a:lnTo>
                    <a:pt x="22512" y="4873"/>
                  </a:lnTo>
                  <a:lnTo>
                    <a:pt x="22512" y="4705"/>
                  </a:lnTo>
                  <a:lnTo>
                    <a:pt x="22428" y="4621"/>
                  </a:lnTo>
                  <a:lnTo>
                    <a:pt x="22344" y="4453"/>
                  </a:lnTo>
                  <a:lnTo>
                    <a:pt x="22260" y="4285"/>
                  </a:lnTo>
                  <a:lnTo>
                    <a:pt x="22176" y="4201"/>
                  </a:lnTo>
                  <a:lnTo>
                    <a:pt x="22092" y="4033"/>
                  </a:lnTo>
                  <a:lnTo>
                    <a:pt x="22092" y="3865"/>
                  </a:lnTo>
                  <a:lnTo>
                    <a:pt x="22008" y="3781"/>
                  </a:lnTo>
                  <a:lnTo>
                    <a:pt x="21924" y="3613"/>
                  </a:lnTo>
                  <a:lnTo>
                    <a:pt x="21840" y="3529"/>
                  </a:lnTo>
                  <a:lnTo>
                    <a:pt x="21756" y="3361"/>
                  </a:lnTo>
                  <a:lnTo>
                    <a:pt x="21672" y="3277"/>
                  </a:lnTo>
                  <a:lnTo>
                    <a:pt x="21588" y="3193"/>
                  </a:lnTo>
                  <a:lnTo>
                    <a:pt x="21504" y="3025"/>
                  </a:lnTo>
                  <a:lnTo>
                    <a:pt x="21336" y="2941"/>
                  </a:lnTo>
                  <a:lnTo>
                    <a:pt x="21252" y="2773"/>
                  </a:lnTo>
                  <a:lnTo>
                    <a:pt x="21168" y="2689"/>
                  </a:lnTo>
                  <a:lnTo>
                    <a:pt x="21084" y="2605"/>
                  </a:lnTo>
                  <a:lnTo>
                    <a:pt x="21000" y="2521"/>
                  </a:lnTo>
                  <a:lnTo>
                    <a:pt x="20916" y="2353"/>
                  </a:lnTo>
                  <a:lnTo>
                    <a:pt x="20832" y="2269"/>
                  </a:lnTo>
                  <a:lnTo>
                    <a:pt x="20664" y="2185"/>
                  </a:lnTo>
                  <a:lnTo>
                    <a:pt x="20580" y="2101"/>
                  </a:lnTo>
                  <a:lnTo>
                    <a:pt x="20496" y="2017"/>
                  </a:lnTo>
                  <a:lnTo>
                    <a:pt x="20328" y="1849"/>
                  </a:lnTo>
                  <a:lnTo>
                    <a:pt x="20244" y="1765"/>
                  </a:lnTo>
                  <a:lnTo>
                    <a:pt x="20160" y="1681"/>
                  </a:lnTo>
                  <a:lnTo>
                    <a:pt x="19992" y="1597"/>
                  </a:lnTo>
                  <a:lnTo>
                    <a:pt x="19908" y="1513"/>
                  </a:lnTo>
                  <a:lnTo>
                    <a:pt x="19824" y="1429"/>
                  </a:lnTo>
                  <a:lnTo>
                    <a:pt x="19656" y="1345"/>
                  </a:lnTo>
                  <a:lnTo>
                    <a:pt x="19572" y="1261"/>
                  </a:lnTo>
                  <a:lnTo>
                    <a:pt x="19404" y="1177"/>
                  </a:lnTo>
                  <a:lnTo>
                    <a:pt x="19320" y="1177"/>
                  </a:lnTo>
                  <a:lnTo>
                    <a:pt x="19152" y="1093"/>
                  </a:lnTo>
                  <a:lnTo>
                    <a:pt x="19068" y="1009"/>
                  </a:lnTo>
                  <a:lnTo>
                    <a:pt x="18900" y="925"/>
                  </a:lnTo>
                  <a:lnTo>
                    <a:pt x="18816" y="841"/>
                  </a:lnTo>
                  <a:lnTo>
                    <a:pt x="18648" y="841"/>
                  </a:lnTo>
                  <a:lnTo>
                    <a:pt x="18480" y="757"/>
                  </a:lnTo>
                  <a:lnTo>
                    <a:pt x="18396" y="673"/>
                  </a:lnTo>
                  <a:lnTo>
                    <a:pt x="18228" y="589"/>
                  </a:lnTo>
                  <a:lnTo>
                    <a:pt x="18060" y="589"/>
                  </a:lnTo>
                  <a:lnTo>
                    <a:pt x="17976" y="505"/>
                  </a:lnTo>
                  <a:lnTo>
                    <a:pt x="17808" y="505"/>
                  </a:lnTo>
                  <a:lnTo>
                    <a:pt x="17640" y="421"/>
                  </a:lnTo>
                  <a:lnTo>
                    <a:pt x="17472" y="421"/>
                  </a:lnTo>
                  <a:lnTo>
                    <a:pt x="17388" y="337"/>
                  </a:lnTo>
                  <a:lnTo>
                    <a:pt x="17220" y="337"/>
                  </a:lnTo>
                  <a:lnTo>
                    <a:pt x="17052" y="253"/>
                  </a:lnTo>
                  <a:lnTo>
                    <a:pt x="16884" y="253"/>
                  </a:lnTo>
                  <a:lnTo>
                    <a:pt x="16716" y="169"/>
                  </a:lnTo>
                  <a:lnTo>
                    <a:pt x="16464" y="169"/>
                  </a:lnTo>
                  <a:lnTo>
                    <a:pt x="16296" y="85"/>
                  </a:lnTo>
                  <a:lnTo>
                    <a:pt x="15960" y="85"/>
                  </a:lnTo>
                  <a:lnTo>
                    <a:pt x="157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8"/>
            <p:cNvSpPr/>
            <p:nvPr/>
          </p:nvSpPr>
          <p:spPr>
            <a:xfrm>
              <a:off x="427425" y="2160800"/>
              <a:ext cx="333900" cy="823175"/>
            </a:xfrm>
            <a:custGeom>
              <a:rect b="b" l="l" r="r" t="t"/>
              <a:pathLst>
                <a:path extrusionOk="0" h="32927" w="13356">
                  <a:moveTo>
                    <a:pt x="84" y="0"/>
                  </a:moveTo>
                  <a:lnTo>
                    <a:pt x="0" y="26627"/>
                  </a:lnTo>
                  <a:lnTo>
                    <a:pt x="0" y="26711"/>
                  </a:lnTo>
                  <a:lnTo>
                    <a:pt x="0" y="26795"/>
                  </a:lnTo>
                  <a:lnTo>
                    <a:pt x="0" y="26963"/>
                  </a:lnTo>
                  <a:lnTo>
                    <a:pt x="0" y="27047"/>
                  </a:lnTo>
                  <a:lnTo>
                    <a:pt x="0" y="27215"/>
                  </a:lnTo>
                  <a:lnTo>
                    <a:pt x="0" y="27299"/>
                  </a:lnTo>
                  <a:lnTo>
                    <a:pt x="0" y="27383"/>
                  </a:lnTo>
                  <a:lnTo>
                    <a:pt x="0" y="27551"/>
                  </a:lnTo>
                  <a:lnTo>
                    <a:pt x="0" y="27635"/>
                  </a:lnTo>
                  <a:lnTo>
                    <a:pt x="84" y="27719"/>
                  </a:lnTo>
                  <a:lnTo>
                    <a:pt x="84" y="27887"/>
                  </a:lnTo>
                  <a:lnTo>
                    <a:pt x="84" y="27971"/>
                  </a:lnTo>
                  <a:lnTo>
                    <a:pt x="84" y="28055"/>
                  </a:lnTo>
                  <a:lnTo>
                    <a:pt x="84" y="28223"/>
                  </a:lnTo>
                  <a:lnTo>
                    <a:pt x="168" y="28307"/>
                  </a:lnTo>
                  <a:lnTo>
                    <a:pt x="168" y="28391"/>
                  </a:lnTo>
                  <a:lnTo>
                    <a:pt x="168" y="28475"/>
                  </a:lnTo>
                  <a:lnTo>
                    <a:pt x="168" y="28642"/>
                  </a:lnTo>
                  <a:lnTo>
                    <a:pt x="252" y="28726"/>
                  </a:lnTo>
                  <a:lnTo>
                    <a:pt x="252" y="28810"/>
                  </a:lnTo>
                  <a:lnTo>
                    <a:pt x="252" y="28894"/>
                  </a:lnTo>
                  <a:lnTo>
                    <a:pt x="336" y="28978"/>
                  </a:lnTo>
                  <a:lnTo>
                    <a:pt x="336" y="29062"/>
                  </a:lnTo>
                  <a:lnTo>
                    <a:pt x="336" y="29230"/>
                  </a:lnTo>
                  <a:lnTo>
                    <a:pt x="420" y="29314"/>
                  </a:lnTo>
                  <a:lnTo>
                    <a:pt x="420" y="29398"/>
                  </a:lnTo>
                  <a:lnTo>
                    <a:pt x="420" y="29482"/>
                  </a:lnTo>
                  <a:lnTo>
                    <a:pt x="504" y="29566"/>
                  </a:lnTo>
                  <a:lnTo>
                    <a:pt x="504" y="29650"/>
                  </a:lnTo>
                  <a:lnTo>
                    <a:pt x="588" y="29734"/>
                  </a:lnTo>
                  <a:lnTo>
                    <a:pt x="588" y="29818"/>
                  </a:lnTo>
                  <a:lnTo>
                    <a:pt x="672" y="29902"/>
                  </a:lnTo>
                  <a:lnTo>
                    <a:pt x="672" y="29986"/>
                  </a:lnTo>
                  <a:lnTo>
                    <a:pt x="756" y="30070"/>
                  </a:lnTo>
                  <a:lnTo>
                    <a:pt x="756" y="30154"/>
                  </a:lnTo>
                  <a:lnTo>
                    <a:pt x="840" y="30238"/>
                  </a:lnTo>
                  <a:lnTo>
                    <a:pt x="840" y="30322"/>
                  </a:lnTo>
                  <a:lnTo>
                    <a:pt x="924" y="30406"/>
                  </a:lnTo>
                  <a:lnTo>
                    <a:pt x="924" y="30490"/>
                  </a:lnTo>
                  <a:lnTo>
                    <a:pt x="1008" y="30574"/>
                  </a:lnTo>
                  <a:lnTo>
                    <a:pt x="1092" y="30658"/>
                  </a:lnTo>
                  <a:lnTo>
                    <a:pt x="1092" y="30742"/>
                  </a:lnTo>
                  <a:lnTo>
                    <a:pt x="1176" y="30742"/>
                  </a:lnTo>
                  <a:lnTo>
                    <a:pt x="1260" y="30826"/>
                  </a:lnTo>
                  <a:lnTo>
                    <a:pt x="1260" y="30910"/>
                  </a:lnTo>
                  <a:lnTo>
                    <a:pt x="1344" y="30994"/>
                  </a:lnTo>
                  <a:lnTo>
                    <a:pt x="1428" y="31078"/>
                  </a:lnTo>
                  <a:lnTo>
                    <a:pt x="1428" y="31162"/>
                  </a:lnTo>
                  <a:lnTo>
                    <a:pt x="1512" y="31162"/>
                  </a:lnTo>
                  <a:lnTo>
                    <a:pt x="1596" y="31246"/>
                  </a:lnTo>
                  <a:lnTo>
                    <a:pt x="1680" y="31330"/>
                  </a:lnTo>
                  <a:lnTo>
                    <a:pt x="1680" y="31414"/>
                  </a:lnTo>
                  <a:lnTo>
                    <a:pt x="1764" y="31414"/>
                  </a:lnTo>
                  <a:lnTo>
                    <a:pt x="1848" y="31498"/>
                  </a:lnTo>
                  <a:lnTo>
                    <a:pt x="1932" y="31582"/>
                  </a:lnTo>
                  <a:lnTo>
                    <a:pt x="2016" y="31666"/>
                  </a:lnTo>
                  <a:lnTo>
                    <a:pt x="2100" y="31666"/>
                  </a:lnTo>
                  <a:lnTo>
                    <a:pt x="2100" y="31750"/>
                  </a:lnTo>
                  <a:lnTo>
                    <a:pt x="2184" y="31750"/>
                  </a:lnTo>
                  <a:lnTo>
                    <a:pt x="2268" y="31834"/>
                  </a:lnTo>
                  <a:lnTo>
                    <a:pt x="2352" y="31918"/>
                  </a:lnTo>
                  <a:lnTo>
                    <a:pt x="2436" y="31918"/>
                  </a:lnTo>
                  <a:lnTo>
                    <a:pt x="2520" y="32002"/>
                  </a:lnTo>
                  <a:lnTo>
                    <a:pt x="2604" y="32002"/>
                  </a:lnTo>
                  <a:lnTo>
                    <a:pt x="2688" y="32086"/>
                  </a:lnTo>
                  <a:lnTo>
                    <a:pt x="2772" y="32170"/>
                  </a:lnTo>
                  <a:lnTo>
                    <a:pt x="2856" y="32170"/>
                  </a:lnTo>
                  <a:lnTo>
                    <a:pt x="2940" y="32254"/>
                  </a:lnTo>
                  <a:lnTo>
                    <a:pt x="3024" y="32254"/>
                  </a:lnTo>
                  <a:lnTo>
                    <a:pt x="3108" y="32338"/>
                  </a:lnTo>
                  <a:lnTo>
                    <a:pt x="3276" y="32338"/>
                  </a:lnTo>
                  <a:lnTo>
                    <a:pt x="3360" y="32422"/>
                  </a:lnTo>
                  <a:lnTo>
                    <a:pt x="3444" y="32422"/>
                  </a:lnTo>
                  <a:lnTo>
                    <a:pt x="3528" y="32506"/>
                  </a:lnTo>
                  <a:lnTo>
                    <a:pt x="3780" y="32506"/>
                  </a:lnTo>
                  <a:lnTo>
                    <a:pt x="3864" y="32590"/>
                  </a:lnTo>
                  <a:lnTo>
                    <a:pt x="4032" y="32590"/>
                  </a:lnTo>
                  <a:lnTo>
                    <a:pt x="4116" y="32674"/>
                  </a:lnTo>
                  <a:lnTo>
                    <a:pt x="4368" y="32674"/>
                  </a:lnTo>
                  <a:lnTo>
                    <a:pt x="4452" y="32758"/>
                  </a:lnTo>
                  <a:lnTo>
                    <a:pt x="4872" y="32758"/>
                  </a:lnTo>
                  <a:lnTo>
                    <a:pt x="5040" y="32842"/>
                  </a:lnTo>
                  <a:lnTo>
                    <a:pt x="5796" y="32842"/>
                  </a:lnTo>
                  <a:lnTo>
                    <a:pt x="5964" y="32926"/>
                  </a:lnTo>
                  <a:lnTo>
                    <a:pt x="13271" y="32926"/>
                  </a:lnTo>
                  <a:lnTo>
                    <a:pt x="13271" y="27383"/>
                  </a:lnTo>
                  <a:lnTo>
                    <a:pt x="7812" y="27383"/>
                  </a:lnTo>
                  <a:lnTo>
                    <a:pt x="7476" y="27299"/>
                  </a:lnTo>
                  <a:lnTo>
                    <a:pt x="7224" y="27215"/>
                  </a:lnTo>
                  <a:lnTo>
                    <a:pt x="6972" y="27131"/>
                  </a:lnTo>
                  <a:lnTo>
                    <a:pt x="6804" y="26963"/>
                  </a:lnTo>
                  <a:lnTo>
                    <a:pt x="6636" y="26795"/>
                  </a:lnTo>
                  <a:lnTo>
                    <a:pt x="6468" y="26543"/>
                  </a:lnTo>
                  <a:lnTo>
                    <a:pt x="6384" y="26291"/>
                  </a:lnTo>
                  <a:lnTo>
                    <a:pt x="6384" y="25955"/>
                  </a:lnTo>
                  <a:lnTo>
                    <a:pt x="6300" y="25703"/>
                  </a:lnTo>
                  <a:lnTo>
                    <a:pt x="6300" y="12684"/>
                  </a:lnTo>
                  <a:lnTo>
                    <a:pt x="13355" y="12684"/>
                  </a:lnTo>
                  <a:lnTo>
                    <a:pt x="13355" y="7476"/>
                  </a:lnTo>
                  <a:lnTo>
                    <a:pt x="6300" y="7476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8"/>
            <p:cNvSpPr/>
            <p:nvPr/>
          </p:nvSpPr>
          <p:spPr>
            <a:xfrm>
              <a:off x="792800" y="2326675"/>
              <a:ext cx="657275" cy="676200"/>
            </a:xfrm>
            <a:custGeom>
              <a:rect b="b" l="l" r="r" t="t"/>
              <a:pathLst>
                <a:path extrusionOk="0" h="27048" w="26291">
                  <a:moveTo>
                    <a:pt x="14111" y="5713"/>
                  </a:moveTo>
                  <a:lnTo>
                    <a:pt x="14195" y="5797"/>
                  </a:lnTo>
                  <a:lnTo>
                    <a:pt x="14615" y="5797"/>
                  </a:lnTo>
                  <a:lnTo>
                    <a:pt x="14699" y="5881"/>
                  </a:lnTo>
                  <a:lnTo>
                    <a:pt x="14951" y="5881"/>
                  </a:lnTo>
                  <a:lnTo>
                    <a:pt x="15035" y="5965"/>
                  </a:lnTo>
                  <a:lnTo>
                    <a:pt x="15203" y="5965"/>
                  </a:lnTo>
                  <a:lnTo>
                    <a:pt x="15287" y="6049"/>
                  </a:lnTo>
                  <a:lnTo>
                    <a:pt x="15455" y="6049"/>
                  </a:lnTo>
                  <a:lnTo>
                    <a:pt x="15539" y="6132"/>
                  </a:lnTo>
                  <a:lnTo>
                    <a:pt x="15623" y="6132"/>
                  </a:lnTo>
                  <a:lnTo>
                    <a:pt x="15707" y="6216"/>
                  </a:lnTo>
                  <a:lnTo>
                    <a:pt x="15791" y="6216"/>
                  </a:lnTo>
                  <a:lnTo>
                    <a:pt x="15875" y="6300"/>
                  </a:lnTo>
                  <a:lnTo>
                    <a:pt x="16043" y="6300"/>
                  </a:lnTo>
                  <a:lnTo>
                    <a:pt x="16127" y="6384"/>
                  </a:lnTo>
                  <a:lnTo>
                    <a:pt x="16211" y="6384"/>
                  </a:lnTo>
                  <a:lnTo>
                    <a:pt x="16295" y="6468"/>
                  </a:lnTo>
                  <a:lnTo>
                    <a:pt x="16379" y="6552"/>
                  </a:lnTo>
                  <a:lnTo>
                    <a:pt x="16463" y="6552"/>
                  </a:lnTo>
                  <a:lnTo>
                    <a:pt x="16547" y="6636"/>
                  </a:lnTo>
                  <a:lnTo>
                    <a:pt x="16631" y="6636"/>
                  </a:lnTo>
                  <a:lnTo>
                    <a:pt x="16715" y="6720"/>
                  </a:lnTo>
                  <a:lnTo>
                    <a:pt x="16799" y="6804"/>
                  </a:lnTo>
                  <a:lnTo>
                    <a:pt x="16883" y="6888"/>
                  </a:lnTo>
                  <a:lnTo>
                    <a:pt x="16967" y="6888"/>
                  </a:lnTo>
                  <a:lnTo>
                    <a:pt x="17051" y="6972"/>
                  </a:lnTo>
                  <a:lnTo>
                    <a:pt x="17135" y="7056"/>
                  </a:lnTo>
                  <a:lnTo>
                    <a:pt x="17219" y="7140"/>
                  </a:lnTo>
                  <a:lnTo>
                    <a:pt x="17303" y="7224"/>
                  </a:lnTo>
                  <a:lnTo>
                    <a:pt x="17387" y="7224"/>
                  </a:lnTo>
                  <a:lnTo>
                    <a:pt x="17471" y="7308"/>
                  </a:lnTo>
                  <a:lnTo>
                    <a:pt x="17555" y="7392"/>
                  </a:lnTo>
                  <a:lnTo>
                    <a:pt x="17639" y="7476"/>
                  </a:lnTo>
                  <a:lnTo>
                    <a:pt x="17723" y="7560"/>
                  </a:lnTo>
                  <a:lnTo>
                    <a:pt x="17807" y="7644"/>
                  </a:lnTo>
                  <a:lnTo>
                    <a:pt x="17891" y="7728"/>
                  </a:lnTo>
                  <a:lnTo>
                    <a:pt x="17975" y="7812"/>
                  </a:lnTo>
                  <a:lnTo>
                    <a:pt x="18059" y="7896"/>
                  </a:lnTo>
                  <a:lnTo>
                    <a:pt x="18059" y="7980"/>
                  </a:lnTo>
                  <a:lnTo>
                    <a:pt x="18143" y="8064"/>
                  </a:lnTo>
                  <a:lnTo>
                    <a:pt x="18227" y="8148"/>
                  </a:lnTo>
                  <a:lnTo>
                    <a:pt x="18311" y="8232"/>
                  </a:lnTo>
                  <a:lnTo>
                    <a:pt x="18395" y="8316"/>
                  </a:lnTo>
                  <a:lnTo>
                    <a:pt x="18479" y="8400"/>
                  </a:lnTo>
                  <a:lnTo>
                    <a:pt x="18479" y="8484"/>
                  </a:lnTo>
                  <a:lnTo>
                    <a:pt x="18563" y="8568"/>
                  </a:lnTo>
                  <a:lnTo>
                    <a:pt x="18647" y="8652"/>
                  </a:lnTo>
                  <a:lnTo>
                    <a:pt x="18647" y="8736"/>
                  </a:lnTo>
                  <a:lnTo>
                    <a:pt x="18731" y="8904"/>
                  </a:lnTo>
                  <a:lnTo>
                    <a:pt x="18815" y="8988"/>
                  </a:lnTo>
                  <a:lnTo>
                    <a:pt x="18899" y="9072"/>
                  </a:lnTo>
                  <a:lnTo>
                    <a:pt x="18899" y="9156"/>
                  </a:lnTo>
                  <a:lnTo>
                    <a:pt x="18983" y="9324"/>
                  </a:lnTo>
                  <a:lnTo>
                    <a:pt x="18983" y="9408"/>
                  </a:lnTo>
                  <a:lnTo>
                    <a:pt x="19067" y="9492"/>
                  </a:lnTo>
                  <a:lnTo>
                    <a:pt x="19151" y="9576"/>
                  </a:lnTo>
                  <a:lnTo>
                    <a:pt x="19151" y="9744"/>
                  </a:lnTo>
                  <a:lnTo>
                    <a:pt x="19235" y="9828"/>
                  </a:lnTo>
                  <a:lnTo>
                    <a:pt x="19235" y="9912"/>
                  </a:lnTo>
                  <a:lnTo>
                    <a:pt x="19319" y="10080"/>
                  </a:lnTo>
                  <a:lnTo>
                    <a:pt x="19319" y="10164"/>
                  </a:lnTo>
                  <a:lnTo>
                    <a:pt x="19403" y="10332"/>
                  </a:lnTo>
                  <a:lnTo>
                    <a:pt x="19403" y="10416"/>
                  </a:lnTo>
                  <a:lnTo>
                    <a:pt x="19487" y="10500"/>
                  </a:lnTo>
                  <a:lnTo>
                    <a:pt x="19487" y="10668"/>
                  </a:lnTo>
                  <a:lnTo>
                    <a:pt x="19571" y="10752"/>
                  </a:lnTo>
                  <a:lnTo>
                    <a:pt x="19571" y="10920"/>
                  </a:lnTo>
                  <a:lnTo>
                    <a:pt x="19571" y="11004"/>
                  </a:lnTo>
                  <a:lnTo>
                    <a:pt x="19655" y="11172"/>
                  </a:lnTo>
                  <a:lnTo>
                    <a:pt x="19655" y="11256"/>
                  </a:lnTo>
                  <a:lnTo>
                    <a:pt x="19655" y="11424"/>
                  </a:lnTo>
                  <a:lnTo>
                    <a:pt x="19739" y="11508"/>
                  </a:lnTo>
                  <a:lnTo>
                    <a:pt x="19739" y="11676"/>
                  </a:lnTo>
                  <a:lnTo>
                    <a:pt x="19739" y="11844"/>
                  </a:lnTo>
                  <a:lnTo>
                    <a:pt x="19739" y="11928"/>
                  </a:lnTo>
                  <a:lnTo>
                    <a:pt x="19823" y="12096"/>
                  </a:lnTo>
                  <a:lnTo>
                    <a:pt x="19823" y="12264"/>
                  </a:lnTo>
                  <a:lnTo>
                    <a:pt x="19823" y="12348"/>
                  </a:lnTo>
                  <a:lnTo>
                    <a:pt x="19823" y="12516"/>
                  </a:lnTo>
                  <a:lnTo>
                    <a:pt x="19823" y="12684"/>
                  </a:lnTo>
                  <a:lnTo>
                    <a:pt x="19823" y="12768"/>
                  </a:lnTo>
                  <a:lnTo>
                    <a:pt x="19907" y="12936"/>
                  </a:lnTo>
                  <a:lnTo>
                    <a:pt x="19907" y="13104"/>
                  </a:lnTo>
                  <a:lnTo>
                    <a:pt x="19907" y="13272"/>
                  </a:lnTo>
                  <a:lnTo>
                    <a:pt x="19907" y="13356"/>
                  </a:lnTo>
                  <a:lnTo>
                    <a:pt x="19907" y="13524"/>
                  </a:lnTo>
                  <a:lnTo>
                    <a:pt x="19907" y="13692"/>
                  </a:lnTo>
                  <a:lnTo>
                    <a:pt x="19907" y="13860"/>
                  </a:lnTo>
                  <a:lnTo>
                    <a:pt x="19907" y="14028"/>
                  </a:lnTo>
                  <a:lnTo>
                    <a:pt x="19907" y="14112"/>
                  </a:lnTo>
                  <a:lnTo>
                    <a:pt x="19823" y="14280"/>
                  </a:lnTo>
                  <a:lnTo>
                    <a:pt x="19823" y="14448"/>
                  </a:lnTo>
                  <a:lnTo>
                    <a:pt x="19823" y="14616"/>
                  </a:lnTo>
                  <a:lnTo>
                    <a:pt x="19823" y="14700"/>
                  </a:lnTo>
                  <a:lnTo>
                    <a:pt x="19823" y="14868"/>
                  </a:lnTo>
                  <a:lnTo>
                    <a:pt x="19823" y="15036"/>
                  </a:lnTo>
                  <a:lnTo>
                    <a:pt x="19739" y="15120"/>
                  </a:lnTo>
                  <a:lnTo>
                    <a:pt x="19739" y="15288"/>
                  </a:lnTo>
                  <a:lnTo>
                    <a:pt x="19739" y="15372"/>
                  </a:lnTo>
                  <a:lnTo>
                    <a:pt x="19739" y="15540"/>
                  </a:lnTo>
                  <a:lnTo>
                    <a:pt x="19655" y="15708"/>
                  </a:lnTo>
                  <a:lnTo>
                    <a:pt x="19655" y="15792"/>
                  </a:lnTo>
                  <a:lnTo>
                    <a:pt x="19655" y="15960"/>
                  </a:lnTo>
                  <a:lnTo>
                    <a:pt x="19571" y="16044"/>
                  </a:lnTo>
                  <a:lnTo>
                    <a:pt x="19571" y="16212"/>
                  </a:lnTo>
                  <a:lnTo>
                    <a:pt x="19571" y="16296"/>
                  </a:lnTo>
                  <a:lnTo>
                    <a:pt x="19487" y="16464"/>
                  </a:lnTo>
                  <a:lnTo>
                    <a:pt x="19487" y="16548"/>
                  </a:lnTo>
                  <a:lnTo>
                    <a:pt x="19403" y="16716"/>
                  </a:lnTo>
                  <a:lnTo>
                    <a:pt x="19403" y="16800"/>
                  </a:lnTo>
                  <a:lnTo>
                    <a:pt x="19319" y="16884"/>
                  </a:lnTo>
                  <a:lnTo>
                    <a:pt x="19319" y="17052"/>
                  </a:lnTo>
                  <a:lnTo>
                    <a:pt x="19235" y="17136"/>
                  </a:lnTo>
                  <a:lnTo>
                    <a:pt x="19235" y="17220"/>
                  </a:lnTo>
                  <a:lnTo>
                    <a:pt x="19151" y="17388"/>
                  </a:lnTo>
                  <a:lnTo>
                    <a:pt x="19151" y="17472"/>
                  </a:lnTo>
                  <a:lnTo>
                    <a:pt x="19067" y="17556"/>
                  </a:lnTo>
                  <a:lnTo>
                    <a:pt x="19067" y="17724"/>
                  </a:lnTo>
                  <a:lnTo>
                    <a:pt x="18983" y="17808"/>
                  </a:lnTo>
                  <a:lnTo>
                    <a:pt x="18899" y="17892"/>
                  </a:lnTo>
                  <a:lnTo>
                    <a:pt x="18899" y="17976"/>
                  </a:lnTo>
                  <a:lnTo>
                    <a:pt x="18815" y="18144"/>
                  </a:lnTo>
                  <a:lnTo>
                    <a:pt x="18731" y="18228"/>
                  </a:lnTo>
                  <a:lnTo>
                    <a:pt x="18731" y="18312"/>
                  </a:lnTo>
                  <a:lnTo>
                    <a:pt x="18647" y="18396"/>
                  </a:lnTo>
                  <a:lnTo>
                    <a:pt x="18563" y="18480"/>
                  </a:lnTo>
                  <a:lnTo>
                    <a:pt x="18479" y="18564"/>
                  </a:lnTo>
                  <a:lnTo>
                    <a:pt x="18479" y="18648"/>
                  </a:lnTo>
                  <a:lnTo>
                    <a:pt x="18395" y="18816"/>
                  </a:lnTo>
                  <a:lnTo>
                    <a:pt x="18311" y="18900"/>
                  </a:lnTo>
                  <a:lnTo>
                    <a:pt x="18227" y="18984"/>
                  </a:lnTo>
                  <a:lnTo>
                    <a:pt x="18143" y="19068"/>
                  </a:lnTo>
                  <a:lnTo>
                    <a:pt x="18143" y="19152"/>
                  </a:lnTo>
                  <a:lnTo>
                    <a:pt x="18059" y="19236"/>
                  </a:lnTo>
                  <a:lnTo>
                    <a:pt x="17975" y="19320"/>
                  </a:lnTo>
                  <a:lnTo>
                    <a:pt x="17891" y="19404"/>
                  </a:lnTo>
                  <a:lnTo>
                    <a:pt x="17807" y="19488"/>
                  </a:lnTo>
                  <a:lnTo>
                    <a:pt x="17723" y="19488"/>
                  </a:lnTo>
                  <a:lnTo>
                    <a:pt x="17639" y="19572"/>
                  </a:lnTo>
                  <a:lnTo>
                    <a:pt x="17555" y="19656"/>
                  </a:lnTo>
                  <a:lnTo>
                    <a:pt x="17471" y="19740"/>
                  </a:lnTo>
                  <a:lnTo>
                    <a:pt x="17471" y="19824"/>
                  </a:lnTo>
                  <a:lnTo>
                    <a:pt x="17387" y="19908"/>
                  </a:lnTo>
                  <a:lnTo>
                    <a:pt x="17303" y="19992"/>
                  </a:lnTo>
                  <a:lnTo>
                    <a:pt x="17219" y="19992"/>
                  </a:lnTo>
                  <a:lnTo>
                    <a:pt x="17135" y="20076"/>
                  </a:lnTo>
                  <a:lnTo>
                    <a:pt x="17051" y="20160"/>
                  </a:lnTo>
                  <a:lnTo>
                    <a:pt x="16967" y="20244"/>
                  </a:lnTo>
                  <a:lnTo>
                    <a:pt x="16883" y="20244"/>
                  </a:lnTo>
                  <a:lnTo>
                    <a:pt x="16799" y="20328"/>
                  </a:lnTo>
                  <a:lnTo>
                    <a:pt x="16631" y="20412"/>
                  </a:lnTo>
                  <a:lnTo>
                    <a:pt x="16547" y="20412"/>
                  </a:lnTo>
                  <a:lnTo>
                    <a:pt x="16463" y="20496"/>
                  </a:lnTo>
                  <a:lnTo>
                    <a:pt x="16379" y="20580"/>
                  </a:lnTo>
                  <a:lnTo>
                    <a:pt x="16295" y="20580"/>
                  </a:lnTo>
                  <a:lnTo>
                    <a:pt x="16211" y="20664"/>
                  </a:lnTo>
                  <a:lnTo>
                    <a:pt x="16127" y="20664"/>
                  </a:lnTo>
                  <a:lnTo>
                    <a:pt x="16043" y="20748"/>
                  </a:lnTo>
                  <a:lnTo>
                    <a:pt x="15959" y="20748"/>
                  </a:lnTo>
                  <a:lnTo>
                    <a:pt x="15791" y="20832"/>
                  </a:lnTo>
                  <a:lnTo>
                    <a:pt x="15707" y="20832"/>
                  </a:lnTo>
                  <a:lnTo>
                    <a:pt x="15623" y="20916"/>
                  </a:lnTo>
                  <a:lnTo>
                    <a:pt x="15539" y="20916"/>
                  </a:lnTo>
                  <a:lnTo>
                    <a:pt x="15455" y="21000"/>
                  </a:lnTo>
                  <a:lnTo>
                    <a:pt x="15371" y="21000"/>
                  </a:lnTo>
                  <a:lnTo>
                    <a:pt x="15203" y="21084"/>
                  </a:lnTo>
                  <a:lnTo>
                    <a:pt x="15035" y="21084"/>
                  </a:lnTo>
                  <a:lnTo>
                    <a:pt x="14951" y="21168"/>
                  </a:lnTo>
                  <a:lnTo>
                    <a:pt x="14699" y="21168"/>
                  </a:lnTo>
                  <a:lnTo>
                    <a:pt x="14615" y="21252"/>
                  </a:lnTo>
                  <a:lnTo>
                    <a:pt x="14279" y="21252"/>
                  </a:lnTo>
                  <a:lnTo>
                    <a:pt x="14195" y="21336"/>
                  </a:lnTo>
                  <a:lnTo>
                    <a:pt x="13439" y="21336"/>
                  </a:lnTo>
                  <a:lnTo>
                    <a:pt x="13355" y="21420"/>
                  </a:lnTo>
                  <a:lnTo>
                    <a:pt x="12852" y="21420"/>
                  </a:lnTo>
                  <a:lnTo>
                    <a:pt x="12768" y="21336"/>
                  </a:lnTo>
                  <a:lnTo>
                    <a:pt x="12012" y="21336"/>
                  </a:lnTo>
                  <a:lnTo>
                    <a:pt x="11928" y="21252"/>
                  </a:lnTo>
                  <a:lnTo>
                    <a:pt x="11592" y="21252"/>
                  </a:lnTo>
                  <a:lnTo>
                    <a:pt x="11508" y="21168"/>
                  </a:lnTo>
                  <a:lnTo>
                    <a:pt x="11256" y="21168"/>
                  </a:lnTo>
                  <a:lnTo>
                    <a:pt x="11172" y="21084"/>
                  </a:lnTo>
                  <a:lnTo>
                    <a:pt x="11004" y="21084"/>
                  </a:lnTo>
                  <a:lnTo>
                    <a:pt x="10836" y="21000"/>
                  </a:lnTo>
                  <a:lnTo>
                    <a:pt x="10752" y="21000"/>
                  </a:lnTo>
                  <a:lnTo>
                    <a:pt x="10668" y="20916"/>
                  </a:lnTo>
                  <a:lnTo>
                    <a:pt x="10584" y="20916"/>
                  </a:lnTo>
                  <a:lnTo>
                    <a:pt x="10500" y="20832"/>
                  </a:lnTo>
                  <a:lnTo>
                    <a:pt x="10416" y="20832"/>
                  </a:lnTo>
                  <a:lnTo>
                    <a:pt x="10248" y="20748"/>
                  </a:lnTo>
                  <a:lnTo>
                    <a:pt x="10164" y="20748"/>
                  </a:lnTo>
                  <a:lnTo>
                    <a:pt x="10080" y="20664"/>
                  </a:lnTo>
                  <a:lnTo>
                    <a:pt x="9996" y="20664"/>
                  </a:lnTo>
                  <a:lnTo>
                    <a:pt x="9912" y="20580"/>
                  </a:lnTo>
                  <a:lnTo>
                    <a:pt x="9828" y="20580"/>
                  </a:lnTo>
                  <a:lnTo>
                    <a:pt x="9744" y="20496"/>
                  </a:lnTo>
                  <a:lnTo>
                    <a:pt x="9660" y="20412"/>
                  </a:lnTo>
                  <a:lnTo>
                    <a:pt x="9576" y="20412"/>
                  </a:lnTo>
                  <a:lnTo>
                    <a:pt x="9492" y="20328"/>
                  </a:lnTo>
                  <a:lnTo>
                    <a:pt x="9408" y="20244"/>
                  </a:lnTo>
                  <a:lnTo>
                    <a:pt x="9324" y="20244"/>
                  </a:lnTo>
                  <a:lnTo>
                    <a:pt x="9240" y="20160"/>
                  </a:lnTo>
                  <a:lnTo>
                    <a:pt x="9156" y="20076"/>
                  </a:lnTo>
                  <a:lnTo>
                    <a:pt x="9072" y="19992"/>
                  </a:lnTo>
                  <a:lnTo>
                    <a:pt x="8988" y="19992"/>
                  </a:lnTo>
                  <a:lnTo>
                    <a:pt x="8904" y="19908"/>
                  </a:lnTo>
                  <a:lnTo>
                    <a:pt x="8820" y="19824"/>
                  </a:lnTo>
                  <a:lnTo>
                    <a:pt x="8736" y="19740"/>
                  </a:lnTo>
                  <a:lnTo>
                    <a:pt x="8652" y="19656"/>
                  </a:lnTo>
                  <a:lnTo>
                    <a:pt x="8568" y="19572"/>
                  </a:lnTo>
                  <a:lnTo>
                    <a:pt x="8484" y="19488"/>
                  </a:lnTo>
                  <a:lnTo>
                    <a:pt x="8400" y="19488"/>
                  </a:lnTo>
                  <a:lnTo>
                    <a:pt x="8316" y="19404"/>
                  </a:lnTo>
                  <a:lnTo>
                    <a:pt x="8232" y="19320"/>
                  </a:lnTo>
                  <a:lnTo>
                    <a:pt x="8232" y="19236"/>
                  </a:lnTo>
                  <a:lnTo>
                    <a:pt x="8148" y="19152"/>
                  </a:lnTo>
                  <a:lnTo>
                    <a:pt x="8064" y="19068"/>
                  </a:lnTo>
                  <a:lnTo>
                    <a:pt x="7980" y="18984"/>
                  </a:lnTo>
                  <a:lnTo>
                    <a:pt x="7896" y="18900"/>
                  </a:lnTo>
                  <a:lnTo>
                    <a:pt x="7896" y="18816"/>
                  </a:lnTo>
                  <a:lnTo>
                    <a:pt x="7812" y="18648"/>
                  </a:lnTo>
                  <a:lnTo>
                    <a:pt x="7728" y="18564"/>
                  </a:lnTo>
                  <a:lnTo>
                    <a:pt x="7644" y="18480"/>
                  </a:lnTo>
                  <a:lnTo>
                    <a:pt x="7644" y="18396"/>
                  </a:lnTo>
                  <a:lnTo>
                    <a:pt x="7560" y="18312"/>
                  </a:lnTo>
                  <a:lnTo>
                    <a:pt x="7476" y="18228"/>
                  </a:lnTo>
                  <a:lnTo>
                    <a:pt x="7392" y="18144"/>
                  </a:lnTo>
                  <a:lnTo>
                    <a:pt x="7392" y="17976"/>
                  </a:lnTo>
                  <a:lnTo>
                    <a:pt x="7308" y="17892"/>
                  </a:lnTo>
                  <a:lnTo>
                    <a:pt x="7308" y="17808"/>
                  </a:lnTo>
                  <a:lnTo>
                    <a:pt x="7224" y="17724"/>
                  </a:lnTo>
                  <a:lnTo>
                    <a:pt x="7140" y="17556"/>
                  </a:lnTo>
                  <a:lnTo>
                    <a:pt x="7140" y="17472"/>
                  </a:lnTo>
                  <a:lnTo>
                    <a:pt x="7056" y="17388"/>
                  </a:lnTo>
                  <a:lnTo>
                    <a:pt x="7056" y="17220"/>
                  </a:lnTo>
                  <a:lnTo>
                    <a:pt x="6972" y="17136"/>
                  </a:lnTo>
                  <a:lnTo>
                    <a:pt x="6972" y="17052"/>
                  </a:lnTo>
                  <a:lnTo>
                    <a:pt x="6888" y="16884"/>
                  </a:lnTo>
                  <a:lnTo>
                    <a:pt x="6888" y="16800"/>
                  </a:lnTo>
                  <a:lnTo>
                    <a:pt x="6804" y="16716"/>
                  </a:lnTo>
                  <a:lnTo>
                    <a:pt x="6804" y="16548"/>
                  </a:lnTo>
                  <a:lnTo>
                    <a:pt x="6720" y="16464"/>
                  </a:lnTo>
                  <a:lnTo>
                    <a:pt x="6720" y="16296"/>
                  </a:lnTo>
                  <a:lnTo>
                    <a:pt x="6720" y="16212"/>
                  </a:lnTo>
                  <a:lnTo>
                    <a:pt x="6636" y="16044"/>
                  </a:lnTo>
                  <a:lnTo>
                    <a:pt x="6636" y="15960"/>
                  </a:lnTo>
                  <a:lnTo>
                    <a:pt x="6552" y="15792"/>
                  </a:lnTo>
                  <a:lnTo>
                    <a:pt x="6552" y="15708"/>
                  </a:lnTo>
                  <a:lnTo>
                    <a:pt x="6552" y="15540"/>
                  </a:lnTo>
                  <a:lnTo>
                    <a:pt x="6552" y="15372"/>
                  </a:lnTo>
                  <a:lnTo>
                    <a:pt x="6468" y="15288"/>
                  </a:lnTo>
                  <a:lnTo>
                    <a:pt x="6468" y="15120"/>
                  </a:lnTo>
                  <a:lnTo>
                    <a:pt x="6468" y="15036"/>
                  </a:lnTo>
                  <a:lnTo>
                    <a:pt x="6468" y="14868"/>
                  </a:lnTo>
                  <a:lnTo>
                    <a:pt x="6468" y="14700"/>
                  </a:lnTo>
                  <a:lnTo>
                    <a:pt x="6384" y="14616"/>
                  </a:lnTo>
                  <a:lnTo>
                    <a:pt x="6384" y="14448"/>
                  </a:lnTo>
                  <a:lnTo>
                    <a:pt x="6384" y="14280"/>
                  </a:lnTo>
                  <a:lnTo>
                    <a:pt x="6384" y="14112"/>
                  </a:lnTo>
                  <a:lnTo>
                    <a:pt x="6384" y="14028"/>
                  </a:lnTo>
                  <a:lnTo>
                    <a:pt x="6384" y="13860"/>
                  </a:lnTo>
                  <a:lnTo>
                    <a:pt x="6384" y="13692"/>
                  </a:lnTo>
                  <a:lnTo>
                    <a:pt x="6384" y="13524"/>
                  </a:lnTo>
                  <a:lnTo>
                    <a:pt x="6384" y="13356"/>
                  </a:lnTo>
                  <a:lnTo>
                    <a:pt x="6384" y="13272"/>
                  </a:lnTo>
                  <a:lnTo>
                    <a:pt x="6384" y="13104"/>
                  </a:lnTo>
                  <a:lnTo>
                    <a:pt x="6384" y="12936"/>
                  </a:lnTo>
                  <a:lnTo>
                    <a:pt x="6384" y="12768"/>
                  </a:lnTo>
                  <a:lnTo>
                    <a:pt x="6384" y="12684"/>
                  </a:lnTo>
                  <a:lnTo>
                    <a:pt x="6384" y="12516"/>
                  </a:lnTo>
                  <a:lnTo>
                    <a:pt x="6468" y="12348"/>
                  </a:lnTo>
                  <a:lnTo>
                    <a:pt x="6468" y="12264"/>
                  </a:lnTo>
                  <a:lnTo>
                    <a:pt x="6468" y="12096"/>
                  </a:lnTo>
                  <a:lnTo>
                    <a:pt x="6468" y="11928"/>
                  </a:lnTo>
                  <a:lnTo>
                    <a:pt x="6468" y="11844"/>
                  </a:lnTo>
                  <a:lnTo>
                    <a:pt x="6552" y="11676"/>
                  </a:lnTo>
                  <a:lnTo>
                    <a:pt x="6552" y="11508"/>
                  </a:lnTo>
                  <a:lnTo>
                    <a:pt x="6552" y="11424"/>
                  </a:lnTo>
                  <a:lnTo>
                    <a:pt x="6552" y="11256"/>
                  </a:lnTo>
                  <a:lnTo>
                    <a:pt x="6636" y="11172"/>
                  </a:lnTo>
                  <a:lnTo>
                    <a:pt x="6636" y="11004"/>
                  </a:lnTo>
                  <a:lnTo>
                    <a:pt x="6720" y="10920"/>
                  </a:lnTo>
                  <a:lnTo>
                    <a:pt x="6720" y="10752"/>
                  </a:lnTo>
                  <a:lnTo>
                    <a:pt x="6720" y="10668"/>
                  </a:lnTo>
                  <a:lnTo>
                    <a:pt x="6804" y="10500"/>
                  </a:lnTo>
                  <a:lnTo>
                    <a:pt x="6804" y="10416"/>
                  </a:lnTo>
                  <a:lnTo>
                    <a:pt x="6888" y="10332"/>
                  </a:lnTo>
                  <a:lnTo>
                    <a:pt x="6888" y="10164"/>
                  </a:lnTo>
                  <a:lnTo>
                    <a:pt x="6972" y="10080"/>
                  </a:lnTo>
                  <a:lnTo>
                    <a:pt x="6972" y="9912"/>
                  </a:lnTo>
                  <a:lnTo>
                    <a:pt x="7056" y="9828"/>
                  </a:lnTo>
                  <a:lnTo>
                    <a:pt x="7056" y="9744"/>
                  </a:lnTo>
                  <a:lnTo>
                    <a:pt x="7140" y="9576"/>
                  </a:lnTo>
                  <a:lnTo>
                    <a:pt x="7140" y="9492"/>
                  </a:lnTo>
                  <a:lnTo>
                    <a:pt x="7224" y="9408"/>
                  </a:lnTo>
                  <a:lnTo>
                    <a:pt x="7308" y="9324"/>
                  </a:lnTo>
                  <a:lnTo>
                    <a:pt x="7308" y="9156"/>
                  </a:lnTo>
                  <a:lnTo>
                    <a:pt x="7392" y="9072"/>
                  </a:lnTo>
                  <a:lnTo>
                    <a:pt x="7392" y="8988"/>
                  </a:lnTo>
                  <a:lnTo>
                    <a:pt x="7476" y="8904"/>
                  </a:lnTo>
                  <a:lnTo>
                    <a:pt x="7560" y="8736"/>
                  </a:lnTo>
                  <a:lnTo>
                    <a:pt x="7644" y="8652"/>
                  </a:lnTo>
                  <a:lnTo>
                    <a:pt x="7644" y="8568"/>
                  </a:lnTo>
                  <a:lnTo>
                    <a:pt x="7728" y="8484"/>
                  </a:lnTo>
                  <a:lnTo>
                    <a:pt x="7812" y="8400"/>
                  </a:lnTo>
                  <a:lnTo>
                    <a:pt x="7896" y="8316"/>
                  </a:lnTo>
                  <a:lnTo>
                    <a:pt x="7896" y="8232"/>
                  </a:lnTo>
                  <a:lnTo>
                    <a:pt x="7980" y="8148"/>
                  </a:lnTo>
                  <a:lnTo>
                    <a:pt x="8064" y="8064"/>
                  </a:lnTo>
                  <a:lnTo>
                    <a:pt x="8148" y="7980"/>
                  </a:lnTo>
                  <a:lnTo>
                    <a:pt x="8232" y="7896"/>
                  </a:lnTo>
                  <a:lnTo>
                    <a:pt x="8232" y="7812"/>
                  </a:lnTo>
                  <a:lnTo>
                    <a:pt x="8316" y="7728"/>
                  </a:lnTo>
                  <a:lnTo>
                    <a:pt x="8400" y="7644"/>
                  </a:lnTo>
                  <a:lnTo>
                    <a:pt x="8484" y="7560"/>
                  </a:lnTo>
                  <a:lnTo>
                    <a:pt x="8568" y="7476"/>
                  </a:lnTo>
                  <a:lnTo>
                    <a:pt x="8652" y="7392"/>
                  </a:lnTo>
                  <a:lnTo>
                    <a:pt x="8736" y="7308"/>
                  </a:lnTo>
                  <a:lnTo>
                    <a:pt x="8820" y="7224"/>
                  </a:lnTo>
                  <a:lnTo>
                    <a:pt x="8904" y="7224"/>
                  </a:lnTo>
                  <a:lnTo>
                    <a:pt x="8988" y="7140"/>
                  </a:lnTo>
                  <a:lnTo>
                    <a:pt x="9072" y="7056"/>
                  </a:lnTo>
                  <a:lnTo>
                    <a:pt x="9156" y="6972"/>
                  </a:lnTo>
                  <a:lnTo>
                    <a:pt x="9240" y="6888"/>
                  </a:lnTo>
                  <a:lnTo>
                    <a:pt x="9324" y="6888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12" y="6468"/>
                  </a:lnTo>
                  <a:lnTo>
                    <a:pt x="9996" y="6384"/>
                  </a:lnTo>
                  <a:lnTo>
                    <a:pt x="10080" y="6384"/>
                  </a:lnTo>
                  <a:lnTo>
                    <a:pt x="10164" y="6300"/>
                  </a:lnTo>
                  <a:lnTo>
                    <a:pt x="10248" y="6300"/>
                  </a:lnTo>
                  <a:lnTo>
                    <a:pt x="10416" y="6216"/>
                  </a:lnTo>
                  <a:lnTo>
                    <a:pt x="10500" y="6216"/>
                  </a:lnTo>
                  <a:lnTo>
                    <a:pt x="10584" y="6132"/>
                  </a:lnTo>
                  <a:lnTo>
                    <a:pt x="10668" y="6132"/>
                  </a:lnTo>
                  <a:lnTo>
                    <a:pt x="10752" y="6049"/>
                  </a:lnTo>
                  <a:lnTo>
                    <a:pt x="10836" y="6049"/>
                  </a:lnTo>
                  <a:lnTo>
                    <a:pt x="11004" y="5965"/>
                  </a:lnTo>
                  <a:lnTo>
                    <a:pt x="11172" y="5965"/>
                  </a:lnTo>
                  <a:lnTo>
                    <a:pt x="11256" y="5881"/>
                  </a:lnTo>
                  <a:lnTo>
                    <a:pt x="11508" y="5881"/>
                  </a:lnTo>
                  <a:lnTo>
                    <a:pt x="11592" y="5797"/>
                  </a:lnTo>
                  <a:lnTo>
                    <a:pt x="12012" y="5797"/>
                  </a:lnTo>
                  <a:lnTo>
                    <a:pt x="12096" y="5713"/>
                  </a:lnTo>
                  <a:close/>
                  <a:moveTo>
                    <a:pt x="11676" y="1"/>
                  </a:moveTo>
                  <a:lnTo>
                    <a:pt x="11424" y="85"/>
                  </a:lnTo>
                  <a:lnTo>
                    <a:pt x="11004" y="85"/>
                  </a:lnTo>
                  <a:lnTo>
                    <a:pt x="10752" y="169"/>
                  </a:lnTo>
                  <a:lnTo>
                    <a:pt x="10584" y="169"/>
                  </a:lnTo>
                  <a:lnTo>
                    <a:pt x="10332" y="253"/>
                  </a:lnTo>
                  <a:lnTo>
                    <a:pt x="10164" y="253"/>
                  </a:lnTo>
                  <a:lnTo>
                    <a:pt x="9912" y="337"/>
                  </a:lnTo>
                  <a:lnTo>
                    <a:pt x="9744" y="337"/>
                  </a:lnTo>
                  <a:lnTo>
                    <a:pt x="9492" y="421"/>
                  </a:lnTo>
                  <a:lnTo>
                    <a:pt x="9324" y="505"/>
                  </a:lnTo>
                  <a:lnTo>
                    <a:pt x="9072" y="505"/>
                  </a:lnTo>
                  <a:lnTo>
                    <a:pt x="8904" y="589"/>
                  </a:lnTo>
                  <a:lnTo>
                    <a:pt x="8652" y="673"/>
                  </a:lnTo>
                  <a:lnTo>
                    <a:pt x="8484" y="757"/>
                  </a:lnTo>
                  <a:lnTo>
                    <a:pt x="8316" y="841"/>
                  </a:lnTo>
                  <a:lnTo>
                    <a:pt x="8064" y="841"/>
                  </a:lnTo>
                  <a:lnTo>
                    <a:pt x="7896" y="925"/>
                  </a:lnTo>
                  <a:lnTo>
                    <a:pt x="7728" y="1009"/>
                  </a:lnTo>
                  <a:lnTo>
                    <a:pt x="7476" y="1093"/>
                  </a:lnTo>
                  <a:lnTo>
                    <a:pt x="7308" y="1177"/>
                  </a:lnTo>
                  <a:lnTo>
                    <a:pt x="7140" y="1261"/>
                  </a:lnTo>
                  <a:lnTo>
                    <a:pt x="6972" y="1345"/>
                  </a:lnTo>
                  <a:lnTo>
                    <a:pt x="6804" y="1513"/>
                  </a:lnTo>
                  <a:lnTo>
                    <a:pt x="6552" y="1597"/>
                  </a:lnTo>
                  <a:lnTo>
                    <a:pt x="6384" y="1681"/>
                  </a:lnTo>
                  <a:lnTo>
                    <a:pt x="6216" y="1765"/>
                  </a:lnTo>
                  <a:lnTo>
                    <a:pt x="6048" y="1849"/>
                  </a:lnTo>
                  <a:lnTo>
                    <a:pt x="5880" y="2017"/>
                  </a:lnTo>
                  <a:lnTo>
                    <a:pt x="5712" y="2101"/>
                  </a:lnTo>
                  <a:lnTo>
                    <a:pt x="5544" y="2185"/>
                  </a:lnTo>
                  <a:lnTo>
                    <a:pt x="5376" y="2353"/>
                  </a:lnTo>
                  <a:lnTo>
                    <a:pt x="5208" y="2437"/>
                  </a:lnTo>
                  <a:lnTo>
                    <a:pt x="5040" y="2605"/>
                  </a:lnTo>
                  <a:lnTo>
                    <a:pt x="4872" y="2689"/>
                  </a:lnTo>
                  <a:lnTo>
                    <a:pt x="4704" y="2857"/>
                  </a:lnTo>
                  <a:lnTo>
                    <a:pt x="4536" y="2941"/>
                  </a:lnTo>
                  <a:lnTo>
                    <a:pt x="4452" y="3109"/>
                  </a:lnTo>
                  <a:lnTo>
                    <a:pt x="4284" y="3193"/>
                  </a:lnTo>
                  <a:lnTo>
                    <a:pt x="4116" y="3361"/>
                  </a:lnTo>
                  <a:lnTo>
                    <a:pt x="3948" y="3529"/>
                  </a:lnTo>
                  <a:lnTo>
                    <a:pt x="3864" y="3613"/>
                  </a:lnTo>
                  <a:lnTo>
                    <a:pt x="3696" y="3781"/>
                  </a:lnTo>
                  <a:lnTo>
                    <a:pt x="3528" y="3949"/>
                  </a:lnTo>
                  <a:lnTo>
                    <a:pt x="3444" y="4033"/>
                  </a:lnTo>
                  <a:lnTo>
                    <a:pt x="3276" y="4201"/>
                  </a:lnTo>
                  <a:lnTo>
                    <a:pt x="3192" y="4369"/>
                  </a:lnTo>
                  <a:lnTo>
                    <a:pt x="3024" y="4537"/>
                  </a:lnTo>
                  <a:lnTo>
                    <a:pt x="2940" y="4705"/>
                  </a:lnTo>
                  <a:lnTo>
                    <a:pt x="2772" y="4873"/>
                  </a:lnTo>
                  <a:lnTo>
                    <a:pt x="2688" y="4957"/>
                  </a:lnTo>
                  <a:lnTo>
                    <a:pt x="2520" y="5125"/>
                  </a:lnTo>
                  <a:lnTo>
                    <a:pt x="2436" y="5293"/>
                  </a:lnTo>
                  <a:lnTo>
                    <a:pt x="2268" y="5461"/>
                  </a:lnTo>
                  <a:lnTo>
                    <a:pt x="2184" y="5629"/>
                  </a:lnTo>
                  <a:lnTo>
                    <a:pt x="2100" y="5797"/>
                  </a:lnTo>
                  <a:lnTo>
                    <a:pt x="2016" y="5965"/>
                  </a:lnTo>
                  <a:lnTo>
                    <a:pt x="1848" y="6216"/>
                  </a:lnTo>
                  <a:lnTo>
                    <a:pt x="1764" y="6384"/>
                  </a:lnTo>
                  <a:lnTo>
                    <a:pt x="1680" y="6552"/>
                  </a:lnTo>
                  <a:lnTo>
                    <a:pt x="1596" y="6720"/>
                  </a:lnTo>
                  <a:lnTo>
                    <a:pt x="1512" y="6888"/>
                  </a:lnTo>
                  <a:lnTo>
                    <a:pt x="1428" y="7056"/>
                  </a:lnTo>
                  <a:lnTo>
                    <a:pt x="1260" y="7224"/>
                  </a:lnTo>
                  <a:lnTo>
                    <a:pt x="1176" y="7476"/>
                  </a:lnTo>
                  <a:lnTo>
                    <a:pt x="1092" y="7644"/>
                  </a:lnTo>
                  <a:lnTo>
                    <a:pt x="1092" y="7812"/>
                  </a:lnTo>
                  <a:lnTo>
                    <a:pt x="1008" y="8064"/>
                  </a:lnTo>
                  <a:lnTo>
                    <a:pt x="924" y="8232"/>
                  </a:lnTo>
                  <a:lnTo>
                    <a:pt x="840" y="8400"/>
                  </a:lnTo>
                  <a:lnTo>
                    <a:pt x="756" y="8568"/>
                  </a:lnTo>
                  <a:lnTo>
                    <a:pt x="672" y="8820"/>
                  </a:lnTo>
                  <a:lnTo>
                    <a:pt x="588" y="8988"/>
                  </a:lnTo>
                  <a:lnTo>
                    <a:pt x="588" y="9240"/>
                  </a:lnTo>
                  <a:lnTo>
                    <a:pt x="504" y="9408"/>
                  </a:lnTo>
                  <a:lnTo>
                    <a:pt x="420" y="9576"/>
                  </a:lnTo>
                  <a:lnTo>
                    <a:pt x="420" y="9828"/>
                  </a:lnTo>
                  <a:lnTo>
                    <a:pt x="336" y="9996"/>
                  </a:lnTo>
                  <a:lnTo>
                    <a:pt x="336" y="10248"/>
                  </a:lnTo>
                  <a:lnTo>
                    <a:pt x="252" y="10416"/>
                  </a:lnTo>
                  <a:lnTo>
                    <a:pt x="252" y="10668"/>
                  </a:lnTo>
                  <a:lnTo>
                    <a:pt x="168" y="10836"/>
                  </a:lnTo>
                  <a:lnTo>
                    <a:pt x="168" y="11088"/>
                  </a:lnTo>
                  <a:lnTo>
                    <a:pt x="84" y="11340"/>
                  </a:lnTo>
                  <a:lnTo>
                    <a:pt x="84" y="11508"/>
                  </a:lnTo>
                  <a:lnTo>
                    <a:pt x="84" y="11760"/>
                  </a:lnTo>
                  <a:lnTo>
                    <a:pt x="0" y="11928"/>
                  </a:lnTo>
                  <a:lnTo>
                    <a:pt x="0" y="12180"/>
                  </a:lnTo>
                  <a:lnTo>
                    <a:pt x="0" y="12432"/>
                  </a:lnTo>
                  <a:lnTo>
                    <a:pt x="0" y="12600"/>
                  </a:lnTo>
                  <a:lnTo>
                    <a:pt x="0" y="12852"/>
                  </a:lnTo>
                  <a:lnTo>
                    <a:pt x="0" y="13020"/>
                  </a:lnTo>
                  <a:lnTo>
                    <a:pt x="0" y="13272"/>
                  </a:lnTo>
                  <a:lnTo>
                    <a:pt x="0" y="13524"/>
                  </a:lnTo>
                  <a:lnTo>
                    <a:pt x="0" y="13776"/>
                  </a:lnTo>
                  <a:lnTo>
                    <a:pt x="0" y="13944"/>
                  </a:lnTo>
                  <a:lnTo>
                    <a:pt x="0" y="14196"/>
                  </a:lnTo>
                  <a:lnTo>
                    <a:pt x="0" y="14364"/>
                  </a:lnTo>
                  <a:lnTo>
                    <a:pt x="0" y="14616"/>
                  </a:lnTo>
                  <a:lnTo>
                    <a:pt x="0" y="14868"/>
                  </a:lnTo>
                  <a:lnTo>
                    <a:pt x="0" y="15036"/>
                  </a:lnTo>
                  <a:lnTo>
                    <a:pt x="84" y="15288"/>
                  </a:lnTo>
                  <a:lnTo>
                    <a:pt x="84" y="15540"/>
                  </a:lnTo>
                  <a:lnTo>
                    <a:pt x="84" y="15708"/>
                  </a:lnTo>
                  <a:lnTo>
                    <a:pt x="168" y="15960"/>
                  </a:lnTo>
                  <a:lnTo>
                    <a:pt x="168" y="16128"/>
                  </a:lnTo>
                  <a:lnTo>
                    <a:pt x="252" y="16380"/>
                  </a:lnTo>
                  <a:lnTo>
                    <a:pt x="252" y="16548"/>
                  </a:lnTo>
                  <a:lnTo>
                    <a:pt x="336" y="16800"/>
                  </a:lnTo>
                  <a:lnTo>
                    <a:pt x="336" y="16968"/>
                  </a:lnTo>
                  <a:lnTo>
                    <a:pt x="420" y="17220"/>
                  </a:lnTo>
                  <a:lnTo>
                    <a:pt x="420" y="17388"/>
                  </a:lnTo>
                  <a:lnTo>
                    <a:pt x="504" y="17640"/>
                  </a:lnTo>
                  <a:lnTo>
                    <a:pt x="588" y="17808"/>
                  </a:lnTo>
                  <a:lnTo>
                    <a:pt x="588" y="17976"/>
                  </a:lnTo>
                  <a:lnTo>
                    <a:pt x="672" y="18228"/>
                  </a:lnTo>
                  <a:lnTo>
                    <a:pt x="756" y="18396"/>
                  </a:lnTo>
                  <a:lnTo>
                    <a:pt x="840" y="18648"/>
                  </a:lnTo>
                  <a:lnTo>
                    <a:pt x="924" y="18816"/>
                  </a:lnTo>
                  <a:lnTo>
                    <a:pt x="1008" y="18984"/>
                  </a:lnTo>
                  <a:lnTo>
                    <a:pt x="1092" y="19152"/>
                  </a:lnTo>
                  <a:lnTo>
                    <a:pt x="1176" y="19404"/>
                  </a:lnTo>
                  <a:lnTo>
                    <a:pt x="1260" y="19572"/>
                  </a:lnTo>
                  <a:lnTo>
                    <a:pt x="1344" y="19740"/>
                  </a:lnTo>
                  <a:lnTo>
                    <a:pt x="1428" y="19908"/>
                  </a:lnTo>
                  <a:lnTo>
                    <a:pt x="1512" y="20160"/>
                  </a:lnTo>
                  <a:lnTo>
                    <a:pt x="1596" y="20328"/>
                  </a:lnTo>
                  <a:lnTo>
                    <a:pt x="1680" y="20496"/>
                  </a:lnTo>
                  <a:lnTo>
                    <a:pt x="1764" y="20664"/>
                  </a:lnTo>
                  <a:lnTo>
                    <a:pt x="1848" y="20832"/>
                  </a:lnTo>
                  <a:lnTo>
                    <a:pt x="2016" y="21000"/>
                  </a:lnTo>
                  <a:lnTo>
                    <a:pt x="2100" y="21168"/>
                  </a:lnTo>
                  <a:lnTo>
                    <a:pt x="2184" y="21336"/>
                  </a:lnTo>
                  <a:lnTo>
                    <a:pt x="2352" y="21504"/>
                  </a:lnTo>
                  <a:lnTo>
                    <a:pt x="2436" y="21672"/>
                  </a:lnTo>
                  <a:lnTo>
                    <a:pt x="2520" y="21840"/>
                  </a:lnTo>
                  <a:lnTo>
                    <a:pt x="2688" y="22007"/>
                  </a:lnTo>
                  <a:lnTo>
                    <a:pt x="2772" y="22175"/>
                  </a:lnTo>
                  <a:lnTo>
                    <a:pt x="2940" y="22343"/>
                  </a:lnTo>
                  <a:lnTo>
                    <a:pt x="3024" y="22511"/>
                  </a:lnTo>
                  <a:lnTo>
                    <a:pt x="3192" y="22679"/>
                  </a:lnTo>
                  <a:lnTo>
                    <a:pt x="3276" y="22763"/>
                  </a:lnTo>
                  <a:lnTo>
                    <a:pt x="3444" y="22931"/>
                  </a:lnTo>
                  <a:lnTo>
                    <a:pt x="3612" y="23099"/>
                  </a:lnTo>
                  <a:lnTo>
                    <a:pt x="3696" y="23267"/>
                  </a:lnTo>
                  <a:lnTo>
                    <a:pt x="3864" y="23351"/>
                  </a:lnTo>
                  <a:lnTo>
                    <a:pt x="4032" y="23519"/>
                  </a:lnTo>
                  <a:lnTo>
                    <a:pt x="4116" y="23687"/>
                  </a:lnTo>
                  <a:lnTo>
                    <a:pt x="4284" y="23771"/>
                  </a:lnTo>
                  <a:lnTo>
                    <a:pt x="4452" y="23939"/>
                  </a:lnTo>
                  <a:lnTo>
                    <a:pt x="4620" y="24107"/>
                  </a:lnTo>
                  <a:lnTo>
                    <a:pt x="4788" y="24191"/>
                  </a:lnTo>
                  <a:lnTo>
                    <a:pt x="4872" y="24359"/>
                  </a:lnTo>
                  <a:lnTo>
                    <a:pt x="5040" y="24443"/>
                  </a:lnTo>
                  <a:lnTo>
                    <a:pt x="5208" y="24527"/>
                  </a:lnTo>
                  <a:lnTo>
                    <a:pt x="5376" y="24695"/>
                  </a:lnTo>
                  <a:lnTo>
                    <a:pt x="5544" y="24779"/>
                  </a:lnTo>
                  <a:lnTo>
                    <a:pt x="5712" y="24947"/>
                  </a:lnTo>
                  <a:lnTo>
                    <a:pt x="5880" y="25031"/>
                  </a:lnTo>
                  <a:lnTo>
                    <a:pt x="6048" y="25115"/>
                  </a:lnTo>
                  <a:lnTo>
                    <a:pt x="6216" y="25283"/>
                  </a:lnTo>
                  <a:lnTo>
                    <a:pt x="6384" y="25367"/>
                  </a:lnTo>
                  <a:lnTo>
                    <a:pt x="6636" y="25451"/>
                  </a:lnTo>
                  <a:lnTo>
                    <a:pt x="6804" y="25535"/>
                  </a:lnTo>
                  <a:lnTo>
                    <a:pt x="6972" y="25619"/>
                  </a:lnTo>
                  <a:lnTo>
                    <a:pt x="7140" y="25703"/>
                  </a:lnTo>
                  <a:lnTo>
                    <a:pt x="7308" y="25787"/>
                  </a:lnTo>
                  <a:lnTo>
                    <a:pt x="7560" y="25871"/>
                  </a:lnTo>
                  <a:lnTo>
                    <a:pt x="7728" y="25955"/>
                  </a:lnTo>
                  <a:lnTo>
                    <a:pt x="7896" y="26039"/>
                  </a:lnTo>
                  <a:lnTo>
                    <a:pt x="8148" y="26123"/>
                  </a:lnTo>
                  <a:lnTo>
                    <a:pt x="8316" y="26207"/>
                  </a:lnTo>
                  <a:lnTo>
                    <a:pt x="8484" y="26291"/>
                  </a:lnTo>
                  <a:lnTo>
                    <a:pt x="8736" y="26375"/>
                  </a:lnTo>
                  <a:lnTo>
                    <a:pt x="8904" y="26459"/>
                  </a:lnTo>
                  <a:lnTo>
                    <a:pt x="9072" y="26459"/>
                  </a:lnTo>
                  <a:lnTo>
                    <a:pt x="9324" y="26543"/>
                  </a:lnTo>
                  <a:lnTo>
                    <a:pt x="9492" y="26627"/>
                  </a:lnTo>
                  <a:lnTo>
                    <a:pt x="9744" y="26627"/>
                  </a:lnTo>
                  <a:lnTo>
                    <a:pt x="9912" y="26711"/>
                  </a:lnTo>
                  <a:lnTo>
                    <a:pt x="10164" y="26711"/>
                  </a:lnTo>
                  <a:lnTo>
                    <a:pt x="10416" y="26795"/>
                  </a:lnTo>
                  <a:lnTo>
                    <a:pt x="10584" y="26795"/>
                  </a:lnTo>
                  <a:lnTo>
                    <a:pt x="10836" y="26879"/>
                  </a:lnTo>
                  <a:lnTo>
                    <a:pt x="11004" y="26879"/>
                  </a:lnTo>
                  <a:lnTo>
                    <a:pt x="11256" y="26963"/>
                  </a:lnTo>
                  <a:lnTo>
                    <a:pt x="11928" y="26963"/>
                  </a:lnTo>
                  <a:lnTo>
                    <a:pt x="12180" y="27047"/>
                  </a:lnTo>
                  <a:lnTo>
                    <a:pt x="14027" y="27047"/>
                  </a:lnTo>
                  <a:lnTo>
                    <a:pt x="14279" y="26963"/>
                  </a:lnTo>
                  <a:lnTo>
                    <a:pt x="14951" y="26963"/>
                  </a:lnTo>
                  <a:lnTo>
                    <a:pt x="15203" y="26879"/>
                  </a:lnTo>
                  <a:lnTo>
                    <a:pt x="15371" y="26879"/>
                  </a:lnTo>
                  <a:lnTo>
                    <a:pt x="15623" y="26795"/>
                  </a:lnTo>
                  <a:lnTo>
                    <a:pt x="15791" y="26795"/>
                  </a:lnTo>
                  <a:lnTo>
                    <a:pt x="16043" y="26711"/>
                  </a:lnTo>
                  <a:lnTo>
                    <a:pt x="16211" y="26711"/>
                  </a:lnTo>
                  <a:lnTo>
                    <a:pt x="16463" y="26627"/>
                  </a:lnTo>
                  <a:lnTo>
                    <a:pt x="16715" y="26627"/>
                  </a:lnTo>
                  <a:lnTo>
                    <a:pt x="16883" y="26543"/>
                  </a:lnTo>
                  <a:lnTo>
                    <a:pt x="17051" y="26459"/>
                  </a:lnTo>
                  <a:lnTo>
                    <a:pt x="17303" y="26375"/>
                  </a:lnTo>
                  <a:lnTo>
                    <a:pt x="17471" y="26375"/>
                  </a:lnTo>
                  <a:lnTo>
                    <a:pt x="17723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311" y="26039"/>
                  </a:lnTo>
                  <a:lnTo>
                    <a:pt x="18479" y="25955"/>
                  </a:lnTo>
                  <a:lnTo>
                    <a:pt x="18647" y="25871"/>
                  </a:lnTo>
                  <a:lnTo>
                    <a:pt x="18899" y="25787"/>
                  </a:lnTo>
                  <a:lnTo>
                    <a:pt x="19067" y="25703"/>
                  </a:lnTo>
                  <a:lnTo>
                    <a:pt x="19235" y="25619"/>
                  </a:lnTo>
                  <a:lnTo>
                    <a:pt x="19403" y="25535"/>
                  </a:lnTo>
                  <a:lnTo>
                    <a:pt x="19571" y="25451"/>
                  </a:lnTo>
                  <a:lnTo>
                    <a:pt x="19823" y="25367"/>
                  </a:lnTo>
                  <a:lnTo>
                    <a:pt x="19991" y="25199"/>
                  </a:lnTo>
                  <a:lnTo>
                    <a:pt x="20159" y="25115"/>
                  </a:lnTo>
                  <a:lnTo>
                    <a:pt x="20327" y="25031"/>
                  </a:lnTo>
                  <a:lnTo>
                    <a:pt x="20495" y="24863"/>
                  </a:lnTo>
                  <a:lnTo>
                    <a:pt x="20663" y="24779"/>
                  </a:lnTo>
                  <a:lnTo>
                    <a:pt x="20831" y="24695"/>
                  </a:lnTo>
                  <a:lnTo>
                    <a:pt x="20999" y="24527"/>
                  </a:lnTo>
                  <a:lnTo>
                    <a:pt x="21167" y="24443"/>
                  </a:lnTo>
                  <a:lnTo>
                    <a:pt x="21335" y="24275"/>
                  </a:lnTo>
                  <a:lnTo>
                    <a:pt x="21503" y="24191"/>
                  </a:lnTo>
                  <a:lnTo>
                    <a:pt x="21671" y="24023"/>
                  </a:lnTo>
                  <a:lnTo>
                    <a:pt x="21755" y="23939"/>
                  </a:lnTo>
                  <a:lnTo>
                    <a:pt x="21923" y="23771"/>
                  </a:lnTo>
                  <a:lnTo>
                    <a:pt x="22091" y="23603"/>
                  </a:lnTo>
                  <a:lnTo>
                    <a:pt x="22259" y="23519"/>
                  </a:lnTo>
                  <a:lnTo>
                    <a:pt x="22343" y="23351"/>
                  </a:lnTo>
                  <a:lnTo>
                    <a:pt x="22511" y="23183"/>
                  </a:lnTo>
                  <a:lnTo>
                    <a:pt x="22679" y="23099"/>
                  </a:lnTo>
                  <a:lnTo>
                    <a:pt x="22763" y="22931"/>
                  </a:lnTo>
                  <a:lnTo>
                    <a:pt x="22931" y="22763"/>
                  </a:lnTo>
                  <a:lnTo>
                    <a:pt x="23099" y="22595"/>
                  </a:lnTo>
                  <a:lnTo>
                    <a:pt x="23183" y="22427"/>
                  </a:lnTo>
                  <a:lnTo>
                    <a:pt x="23351" y="22343"/>
                  </a:lnTo>
                  <a:lnTo>
                    <a:pt x="23435" y="22175"/>
                  </a:lnTo>
                  <a:lnTo>
                    <a:pt x="23603" y="22007"/>
                  </a:lnTo>
                  <a:lnTo>
                    <a:pt x="23687" y="21840"/>
                  </a:lnTo>
                  <a:lnTo>
                    <a:pt x="23771" y="21672"/>
                  </a:lnTo>
                  <a:lnTo>
                    <a:pt x="23939" y="21504"/>
                  </a:lnTo>
                  <a:lnTo>
                    <a:pt x="24023" y="21336"/>
                  </a:lnTo>
                  <a:lnTo>
                    <a:pt x="24191" y="21168"/>
                  </a:lnTo>
                  <a:lnTo>
                    <a:pt x="24275" y="21000"/>
                  </a:lnTo>
                  <a:lnTo>
                    <a:pt x="24359" y="20832"/>
                  </a:lnTo>
                  <a:lnTo>
                    <a:pt x="24443" y="20664"/>
                  </a:lnTo>
                  <a:lnTo>
                    <a:pt x="24527" y="20496"/>
                  </a:lnTo>
                  <a:lnTo>
                    <a:pt x="24695" y="20244"/>
                  </a:lnTo>
                  <a:lnTo>
                    <a:pt x="24779" y="20076"/>
                  </a:lnTo>
                  <a:lnTo>
                    <a:pt x="24863" y="19908"/>
                  </a:lnTo>
                  <a:lnTo>
                    <a:pt x="24947" y="19740"/>
                  </a:lnTo>
                  <a:lnTo>
                    <a:pt x="25031" y="19572"/>
                  </a:lnTo>
                  <a:lnTo>
                    <a:pt x="25115" y="19320"/>
                  </a:lnTo>
                  <a:lnTo>
                    <a:pt x="25199" y="19152"/>
                  </a:lnTo>
                  <a:lnTo>
                    <a:pt x="25283" y="18984"/>
                  </a:lnTo>
                  <a:lnTo>
                    <a:pt x="25367" y="18732"/>
                  </a:lnTo>
                  <a:lnTo>
                    <a:pt x="25451" y="18564"/>
                  </a:lnTo>
                  <a:lnTo>
                    <a:pt x="25535" y="18396"/>
                  </a:lnTo>
                  <a:lnTo>
                    <a:pt x="25535" y="18144"/>
                  </a:lnTo>
                  <a:lnTo>
                    <a:pt x="25619" y="17976"/>
                  </a:lnTo>
                  <a:lnTo>
                    <a:pt x="25703" y="17808"/>
                  </a:lnTo>
                  <a:lnTo>
                    <a:pt x="25787" y="17556"/>
                  </a:lnTo>
                  <a:lnTo>
                    <a:pt x="25787" y="17388"/>
                  </a:lnTo>
                  <a:lnTo>
                    <a:pt x="25871" y="17136"/>
                  </a:lnTo>
                  <a:lnTo>
                    <a:pt x="25871" y="16968"/>
                  </a:lnTo>
                  <a:lnTo>
                    <a:pt x="25955" y="16800"/>
                  </a:lnTo>
                  <a:lnTo>
                    <a:pt x="26039" y="16548"/>
                  </a:lnTo>
                  <a:lnTo>
                    <a:pt x="26039" y="16380"/>
                  </a:lnTo>
                  <a:lnTo>
                    <a:pt x="26039" y="16128"/>
                  </a:lnTo>
                  <a:lnTo>
                    <a:pt x="26123" y="15876"/>
                  </a:lnTo>
                  <a:lnTo>
                    <a:pt x="26123" y="15708"/>
                  </a:lnTo>
                  <a:lnTo>
                    <a:pt x="26207" y="15456"/>
                  </a:lnTo>
                  <a:lnTo>
                    <a:pt x="26207" y="15288"/>
                  </a:lnTo>
                  <a:lnTo>
                    <a:pt x="26207" y="15036"/>
                  </a:lnTo>
                  <a:lnTo>
                    <a:pt x="26207" y="14868"/>
                  </a:lnTo>
                  <a:lnTo>
                    <a:pt x="26291" y="14616"/>
                  </a:lnTo>
                  <a:lnTo>
                    <a:pt x="26291" y="14364"/>
                  </a:lnTo>
                  <a:lnTo>
                    <a:pt x="26291" y="14196"/>
                  </a:lnTo>
                  <a:lnTo>
                    <a:pt x="26291" y="13944"/>
                  </a:lnTo>
                  <a:lnTo>
                    <a:pt x="26291" y="13692"/>
                  </a:lnTo>
                  <a:lnTo>
                    <a:pt x="26291" y="13524"/>
                  </a:lnTo>
                  <a:lnTo>
                    <a:pt x="26291" y="13272"/>
                  </a:lnTo>
                  <a:lnTo>
                    <a:pt x="26291" y="13104"/>
                  </a:lnTo>
                  <a:lnTo>
                    <a:pt x="26291" y="12852"/>
                  </a:lnTo>
                  <a:lnTo>
                    <a:pt x="26291" y="12600"/>
                  </a:lnTo>
                  <a:lnTo>
                    <a:pt x="26291" y="12432"/>
                  </a:lnTo>
                  <a:lnTo>
                    <a:pt x="26207" y="12180"/>
                  </a:lnTo>
                  <a:lnTo>
                    <a:pt x="26207" y="11928"/>
                  </a:lnTo>
                  <a:lnTo>
                    <a:pt x="26207" y="11760"/>
                  </a:lnTo>
                  <a:lnTo>
                    <a:pt x="26207" y="11508"/>
                  </a:lnTo>
                  <a:lnTo>
                    <a:pt x="26123" y="11340"/>
                  </a:lnTo>
                  <a:lnTo>
                    <a:pt x="26123" y="11088"/>
                  </a:lnTo>
                  <a:lnTo>
                    <a:pt x="26039" y="10920"/>
                  </a:lnTo>
                  <a:lnTo>
                    <a:pt x="26039" y="10668"/>
                  </a:lnTo>
                  <a:lnTo>
                    <a:pt x="26039" y="10500"/>
                  </a:lnTo>
                  <a:lnTo>
                    <a:pt x="25955" y="10248"/>
                  </a:lnTo>
                  <a:lnTo>
                    <a:pt x="25871" y="10080"/>
                  </a:lnTo>
                  <a:lnTo>
                    <a:pt x="25871" y="9828"/>
                  </a:lnTo>
                  <a:lnTo>
                    <a:pt x="25787" y="9660"/>
                  </a:lnTo>
                  <a:lnTo>
                    <a:pt x="25787" y="9408"/>
                  </a:lnTo>
                  <a:lnTo>
                    <a:pt x="25703" y="9240"/>
                  </a:lnTo>
                  <a:lnTo>
                    <a:pt x="25619" y="9072"/>
                  </a:lnTo>
                  <a:lnTo>
                    <a:pt x="25535" y="8820"/>
                  </a:lnTo>
                  <a:lnTo>
                    <a:pt x="25535" y="8652"/>
                  </a:lnTo>
                  <a:lnTo>
                    <a:pt x="25451" y="8400"/>
                  </a:lnTo>
                  <a:lnTo>
                    <a:pt x="25367" y="8232"/>
                  </a:lnTo>
                  <a:lnTo>
                    <a:pt x="25283" y="8064"/>
                  </a:lnTo>
                  <a:lnTo>
                    <a:pt x="25199" y="7896"/>
                  </a:lnTo>
                  <a:lnTo>
                    <a:pt x="25115" y="7644"/>
                  </a:lnTo>
                  <a:lnTo>
                    <a:pt x="25031" y="7476"/>
                  </a:lnTo>
                  <a:lnTo>
                    <a:pt x="24947" y="7308"/>
                  </a:lnTo>
                  <a:lnTo>
                    <a:pt x="24863" y="7140"/>
                  </a:lnTo>
                  <a:lnTo>
                    <a:pt x="24779" y="6888"/>
                  </a:lnTo>
                  <a:lnTo>
                    <a:pt x="24695" y="6720"/>
                  </a:lnTo>
                  <a:lnTo>
                    <a:pt x="24611" y="6552"/>
                  </a:lnTo>
                  <a:lnTo>
                    <a:pt x="24443" y="6384"/>
                  </a:lnTo>
                  <a:lnTo>
                    <a:pt x="24359" y="6216"/>
                  </a:lnTo>
                  <a:lnTo>
                    <a:pt x="24275" y="6049"/>
                  </a:lnTo>
                  <a:lnTo>
                    <a:pt x="24191" y="5881"/>
                  </a:lnTo>
                  <a:lnTo>
                    <a:pt x="24023" y="5713"/>
                  </a:lnTo>
                  <a:lnTo>
                    <a:pt x="23939" y="5545"/>
                  </a:lnTo>
                  <a:lnTo>
                    <a:pt x="23855" y="5377"/>
                  </a:lnTo>
                  <a:lnTo>
                    <a:pt x="23687" y="5209"/>
                  </a:lnTo>
                  <a:lnTo>
                    <a:pt x="23603" y="5041"/>
                  </a:lnTo>
                  <a:lnTo>
                    <a:pt x="23435" y="4873"/>
                  </a:lnTo>
                  <a:lnTo>
                    <a:pt x="23351" y="4705"/>
                  </a:lnTo>
                  <a:lnTo>
                    <a:pt x="23183" y="4537"/>
                  </a:lnTo>
                  <a:lnTo>
                    <a:pt x="23099" y="4369"/>
                  </a:lnTo>
                  <a:lnTo>
                    <a:pt x="22931" y="4201"/>
                  </a:lnTo>
                  <a:lnTo>
                    <a:pt x="22847" y="4117"/>
                  </a:lnTo>
                  <a:lnTo>
                    <a:pt x="22679" y="3949"/>
                  </a:lnTo>
                  <a:lnTo>
                    <a:pt x="22511" y="3781"/>
                  </a:lnTo>
                  <a:lnTo>
                    <a:pt x="22427" y="3697"/>
                  </a:lnTo>
                  <a:lnTo>
                    <a:pt x="22259" y="3529"/>
                  </a:lnTo>
                  <a:lnTo>
                    <a:pt x="22091" y="3361"/>
                  </a:lnTo>
                  <a:lnTo>
                    <a:pt x="21923" y="3277"/>
                  </a:lnTo>
                  <a:lnTo>
                    <a:pt x="21839" y="3109"/>
                  </a:lnTo>
                  <a:lnTo>
                    <a:pt x="21671" y="2941"/>
                  </a:lnTo>
                  <a:lnTo>
                    <a:pt x="21503" y="2857"/>
                  </a:lnTo>
                  <a:lnTo>
                    <a:pt x="21335" y="2689"/>
                  </a:lnTo>
                  <a:lnTo>
                    <a:pt x="21167" y="2605"/>
                  </a:lnTo>
                  <a:lnTo>
                    <a:pt x="20999" y="2437"/>
                  </a:lnTo>
                  <a:lnTo>
                    <a:pt x="20831" y="2353"/>
                  </a:lnTo>
                  <a:lnTo>
                    <a:pt x="20663" y="2269"/>
                  </a:lnTo>
                  <a:lnTo>
                    <a:pt x="20495" y="2101"/>
                  </a:lnTo>
                  <a:lnTo>
                    <a:pt x="20327" y="2017"/>
                  </a:lnTo>
                  <a:lnTo>
                    <a:pt x="20159" y="1933"/>
                  </a:lnTo>
                  <a:lnTo>
                    <a:pt x="19991" y="1765"/>
                  </a:lnTo>
                  <a:lnTo>
                    <a:pt x="19823" y="1681"/>
                  </a:lnTo>
                  <a:lnTo>
                    <a:pt x="19655" y="1597"/>
                  </a:lnTo>
                  <a:lnTo>
                    <a:pt x="19487" y="1513"/>
                  </a:lnTo>
                  <a:lnTo>
                    <a:pt x="19235" y="1429"/>
                  </a:lnTo>
                  <a:lnTo>
                    <a:pt x="19067" y="1261"/>
                  </a:lnTo>
                  <a:lnTo>
                    <a:pt x="18899" y="1177"/>
                  </a:lnTo>
                  <a:lnTo>
                    <a:pt x="18731" y="1093"/>
                  </a:lnTo>
                  <a:lnTo>
                    <a:pt x="18479" y="1009"/>
                  </a:lnTo>
                  <a:lnTo>
                    <a:pt x="18311" y="925"/>
                  </a:lnTo>
                  <a:lnTo>
                    <a:pt x="18143" y="925"/>
                  </a:lnTo>
                  <a:lnTo>
                    <a:pt x="17891" y="841"/>
                  </a:lnTo>
                  <a:lnTo>
                    <a:pt x="17723" y="757"/>
                  </a:lnTo>
                  <a:lnTo>
                    <a:pt x="17555" y="673"/>
                  </a:lnTo>
                  <a:lnTo>
                    <a:pt x="17303" y="589"/>
                  </a:lnTo>
                  <a:lnTo>
                    <a:pt x="17135" y="505"/>
                  </a:lnTo>
                  <a:lnTo>
                    <a:pt x="16883" y="505"/>
                  </a:lnTo>
                  <a:lnTo>
                    <a:pt x="16715" y="421"/>
                  </a:lnTo>
                  <a:lnTo>
                    <a:pt x="16463" y="337"/>
                  </a:lnTo>
                  <a:lnTo>
                    <a:pt x="16295" y="337"/>
                  </a:lnTo>
                  <a:lnTo>
                    <a:pt x="16043" y="253"/>
                  </a:lnTo>
                  <a:lnTo>
                    <a:pt x="15875" y="253"/>
                  </a:lnTo>
                  <a:lnTo>
                    <a:pt x="15623" y="169"/>
                  </a:lnTo>
                  <a:lnTo>
                    <a:pt x="15371" y="169"/>
                  </a:lnTo>
                  <a:lnTo>
                    <a:pt x="15203" y="85"/>
                  </a:lnTo>
                  <a:lnTo>
                    <a:pt x="14699" y="85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8"/>
            <p:cNvSpPr/>
            <p:nvPr/>
          </p:nvSpPr>
          <p:spPr>
            <a:xfrm>
              <a:off x="1439550" y="2091500"/>
              <a:ext cx="892475" cy="892475"/>
            </a:xfrm>
            <a:custGeom>
              <a:rect b="b" l="l" r="r" t="t"/>
              <a:pathLst>
                <a:path extrusionOk="0" h="35699" w="35699">
                  <a:moveTo>
                    <a:pt x="17808" y="6048"/>
                  </a:moveTo>
                  <a:lnTo>
                    <a:pt x="23351" y="21335"/>
                  </a:lnTo>
                  <a:lnTo>
                    <a:pt x="12264" y="21335"/>
                  </a:lnTo>
                  <a:lnTo>
                    <a:pt x="17808" y="6048"/>
                  </a:lnTo>
                  <a:close/>
                  <a:moveTo>
                    <a:pt x="13860" y="0"/>
                  </a:moveTo>
                  <a:lnTo>
                    <a:pt x="1" y="35698"/>
                  </a:lnTo>
                  <a:lnTo>
                    <a:pt x="7140" y="35698"/>
                  </a:lnTo>
                  <a:lnTo>
                    <a:pt x="10416" y="26543"/>
                  </a:lnTo>
                  <a:lnTo>
                    <a:pt x="25283" y="26543"/>
                  </a:lnTo>
                  <a:lnTo>
                    <a:pt x="28559" y="35698"/>
                  </a:lnTo>
                  <a:lnTo>
                    <a:pt x="35698" y="35698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8"/>
            <p:cNvSpPr/>
            <p:nvPr/>
          </p:nvSpPr>
          <p:spPr>
            <a:xfrm>
              <a:off x="2371900" y="2328775"/>
              <a:ext cx="592175" cy="655200"/>
            </a:xfrm>
            <a:custGeom>
              <a:rect b="b" l="l" r="r" t="t"/>
              <a:pathLst>
                <a:path extrusionOk="0" h="26208" w="23687">
                  <a:moveTo>
                    <a:pt x="13355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264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844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424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920" y="757"/>
                  </a:lnTo>
                  <a:lnTo>
                    <a:pt x="10836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164" y="1177"/>
                  </a:lnTo>
                  <a:lnTo>
                    <a:pt x="10080" y="1261"/>
                  </a:lnTo>
                  <a:lnTo>
                    <a:pt x="9996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652" y="2353"/>
                  </a:lnTo>
                  <a:lnTo>
                    <a:pt x="8568" y="2353"/>
                  </a:lnTo>
                  <a:lnTo>
                    <a:pt x="8484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728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476" y="3613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4" y="3781"/>
                  </a:lnTo>
                  <a:lnTo>
                    <a:pt x="7224" y="3865"/>
                  </a:lnTo>
                  <a:lnTo>
                    <a:pt x="7140" y="3949"/>
                  </a:lnTo>
                  <a:lnTo>
                    <a:pt x="7056" y="4033"/>
                  </a:lnTo>
                  <a:lnTo>
                    <a:pt x="7056" y="4117"/>
                  </a:lnTo>
                  <a:lnTo>
                    <a:pt x="6972" y="4201"/>
                  </a:lnTo>
                  <a:lnTo>
                    <a:pt x="6888" y="4285"/>
                  </a:lnTo>
                  <a:lnTo>
                    <a:pt x="6888" y="4369"/>
                  </a:lnTo>
                  <a:lnTo>
                    <a:pt x="6804" y="4453"/>
                  </a:lnTo>
                  <a:lnTo>
                    <a:pt x="6804" y="4537"/>
                  </a:lnTo>
                  <a:lnTo>
                    <a:pt x="6720" y="4621"/>
                  </a:lnTo>
                  <a:lnTo>
                    <a:pt x="6720" y="4705"/>
                  </a:lnTo>
                  <a:lnTo>
                    <a:pt x="6636" y="4705"/>
                  </a:lnTo>
                  <a:lnTo>
                    <a:pt x="6552" y="4789"/>
                  </a:lnTo>
                  <a:lnTo>
                    <a:pt x="6552" y="4873"/>
                  </a:lnTo>
                  <a:lnTo>
                    <a:pt x="6468" y="4957"/>
                  </a:lnTo>
                  <a:lnTo>
                    <a:pt x="6468" y="5041"/>
                  </a:lnTo>
                  <a:lnTo>
                    <a:pt x="6384" y="5125"/>
                  </a:lnTo>
                  <a:lnTo>
                    <a:pt x="6384" y="5209"/>
                  </a:lnTo>
                  <a:lnTo>
                    <a:pt x="6300" y="5293"/>
                  </a:lnTo>
                  <a:lnTo>
                    <a:pt x="6300" y="5377"/>
                  </a:lnTo>
                  <a:lnTo>
                    <a:pt x="6300" y="5461"/>
                  </a:lnTo>
                  <a:lnTo>
                    <a:pt x="6216" y="5545"/>
                  </a:lnTo>
                  <a:lnTo>
                    <a:pt x="6300" y="757"/>
                  </a:lnTo>
                  <a:lnTo>
                    <a:pt x="0" y="757"/>
                  </a:lnTo>
                  <a:lnTo>
                    <a:pt x="0" y="26207"/>
                  </a:lnTo>
                  <a:lnTo>
                    <a:pt x="6300" y="26207"/>
                  </a:lnTo>
                  <a:lnTo>
                    <a:pt x="6300" y="12600"/>
                  </a:lnTo>
                  <a:lnTo>
                    <a:pt x="6300" y="12516"/>
                  </a:lnTo>
                  <a:lnTo>
                    <a:pt x="6300" y="12348"/>
                  </a:lnTo>
                  <a:lnTo>
                    <a:pt x="6300" y="12264"/>
                  </a:lnTo>
                  <a:lnTo>
                    <a:pt x="6300" y="12096"/>
                  </a:lnTo>
                  <a:lnTo>
                    <a:pt x="6384" y="12012"/>
                  </a:lnTo>
                  <a:lnTo>
                    <a:pt x="6384" y="11844"/>
                  </a:lnTo>
                  <a:lnTo>
                    <a:pt x="6384" y="11760"/>
                  </a:lnTo>
                  <a:lnTo>
                    <a:pt x="6384" y="11592"/>
                  </a:lnTo>
                  <a:lnTo>
                    <a:pt x="6384" y="11508"/>
                  </a:lnTo>
                  <a:lnTo>
                    <a:pt x="6384" y="11424"/>
                  </a:lnTo>
                  <a:lnTo>
                    <a:pt x="6384" y="11256"/>
                  </a:lnTo>
                  <a:lnTo>
                    <a:pt x="6468" y="11172"/>
                  </a:lnTo>
                  <a:lnTo>
                    <a:pt x="6468" y="11004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468" y="10668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552" y="10332"/>
                  </a:lnTo>
                  <a:lnTo>
                    <a:pt x="6636" y="10248"/>
                  </a:lnTo>
                  <a:lnTo>
                    <a:pt x="6636" y="10164"/>
                  </a:lnTo>
                  <a:lnTo>
                    <a:pt x="6636" y="10080"/>
                  </a:lnTo>
                  <a:lnTo>
                    <a:pt x="6720" y="9912"/>
                  </a:lnTo>
                  <a:lnTo>
                    <a:pt x="6720" y="9828"/>
                  </a:lnTo>
                  <a:lnTo>
                    <a:pt x="6720" y="9744"/>
                  </a:lnTo>
                  <a:lnTo>
                    <a:pt x="6804" y="9660"/>
                  </a:lnTo>
                  <a:lnTo>
                    <a:pt x="6804" y="9492"/>
                  </a:lnTo>
                  <a:lnTo>
                    <a:pt x="6804" y="9408"/>
                  </a:lnTo>
                  <a:lnTo>
                    <a:pt x="6888" y="9324"/>
                  </a:lnTo>
                  <a:lnTo>
                    <a:pt x="6888" y="9240"/>
                  </a:lnTo>
                  <a:lnTo>
                    <a:pt x="6972" y="9072"/>
                  </a:lnTo>
                  <a:lnTo>
                    <a:pt x="6972" y="8988"/>
                  </a:lnTo>
                  <a:lnTo>
                    <a:pt x="7056" y="8904"/>
                  </a:lnTo>
                  <a:lnTo>
                    <a:pt x="7056" y="8820"/>
                  </a:lnTo>
                  <a:lnTo>
                    <a:pt x="7140" y="8736"/>
                  </a:lnTo>
                  <a:lnTo>
                    <a:pt x="7140" y="8652"/>
                  </a:lnTo>
                  <a:lnTo>
                    <a:pt x="7224" y="8568"/>
                  </a:lnTo>
                  <a:lnTo>
                    <a:pt x="7224" y="8484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812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8064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316" y="6972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636"/>
                  </a:lnTo>
                  <a:lnTo>
                    <a:pt x="8820" y="6552"/>
                  </a:lnTo>
                  <a:lnTo>
                    <a:pt x="8904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84" y="5629"/>
                  </a:lnTo>
                  <a:lnTo>
                    <a:pt x="10668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1" y="5461"/>
                  </a:lnTo>
                  <a:lnTo>
                    <a:pt x="13355" y="5545"/>
                  </a:lnTo>
                  <a:lnTo>
                    <a:pt x="13691" y="5545"/>
                  </a:lnTo>
                  <a:lnTo>
                    <a:pt x="13775" y="5629"/>
                  </a:lnTo>
                  <a:lnTo>
                    <a:pt x="13943" y="5629"/>
                  </a:lnTo>
                  <a:lnTo>
                    <a:pt x="14027" y="5713"/>
                  </a:lnTo>
                  <a:lnTo>
                    <a:pt x="14195" y="5713"/>
                  </a:lnTo>
                  <a:lnTo>
                    <a:pt x="14279" y="5797"/>
                  </a:lnTo>
                  <a:lnTo>
                    <a:pt x="14363" y="5797"/>
                  </a:lnTo>
                  <a:lnTo>
                    <a:pt x="14447" y="5881"/>
                  </a:lnTo>
                  <a:lnTo>
                    <a:pt x="14531" y="5881"/>
                  </a:lnTo>
                  <a:lnTo>
                    <a:pt x="14615" y="5965"/>
                  </a:lnTo>
                  <a:lnTo>
                    <a:pt x="14699" y="5965"/>
                  </a:lnTo>
                  <a:lnTo>
                    <a:pt x="14783" y="6048"/>
                  </a:lnTo>
                  <a:lnTo>
                    <a:pt x="14867" y="6132"/>
                  </a:lnTo>
                  <a:lnTo>
                    <a:pt x="14951" y="6132"/>
                  </a:lnTo>
                  <a:lnTo>
                    <a:pt x="15035" y="6216"/>
                  </a:lnTo>
                  <a:lnTo>
                    <a:pt x="15119" y="6216"/>
                  </a:lnTo>
                  <a:lnTo>
                    <a:pt x="15119" y="6300"/>
                  </a:lnTo>
                  <a:lnTo>
                    <a:pt x="15203" y="6300"/>
                  </a:lnTo>
                  <a:lnTo>
                    <a:pt x="15287" y="6384"/>
                  </a:lnTo>
                  <a:lnTo>
                    <a:pt x="15371" y="6468"/>
                  </a:lnTo>
                  <a:lnTo>
                    <a:pt x="15455" y="6552"/>
                  </a:lnTo>
                  <a:lnTo>
                    <a:pt x="15539" y="6636"/>
                  </a:lnTo>
                  <a:lnTo>
                    <a:pt x="15623" y="6636"/>
                  </a:lnTo>
                  <a:lnTo>
                    <a:pt x="15623" y="6720"/>
                  </a:lnTo>
                  <a:lnTo>
                    <a:pt x="15707" y="6804"/>
                  </a:lnTo>
                  <a:lnTo>
                    <a:pt x="15791" y="6804"/>
                  </a:lnTo>
                  <a:lnTo>
                    <a:pt x="15791" y="6888"/>
                  </a:lnTo>
                  <a:lnTo>
                    <a:pt x="15875" y="6972"/>
                  </a:lnTo>
                  <a:lnTo>
                    <a:pt x="15959" y="7056"/>
                  </a:lnTo>
                  <a:lnTo>
                    <a:pt x="16043" y="7140"/>
                  </a:lnTo>
                  <a:lnTo>
                    <a:pt x="16043" y="7224"/>
                  </a:lnTo>
                  <a:lnTo>
                    <a:pt x="16127" y="7308"/>
                  </a:lnTo>
                  <a:lnTo>
                    <a:pt x="16211" y="7392"/>
                  </a:lnTo>
                  <a:lnTo>
                    <a:pt x="16295" y="7476"/>
                  </a:lnTo>
                  <a:lnTo>
                    <a:pt x="16295" y="7560"/>
                  </a:lnTo>
                  <a:lnTo>
                    <a:pt x="16379" y="7644"/>
                  </a:lnTo>
                  <a:lnTo>
                    <a:pt x="16379" y="7728"/>
                  </a:lnTo>
                  <a:lnTo>
                    <a:pt x="16463" y="7812"/>
                  </a:lnTo>
                  <a:lnTo>
                    <a:pt x="16463" y="7896"/>
                  </a:lnTo>
                  <a:lnTo>
                    <a:pt x="16547" y="7980"/>
                  </a:lnTo>
                  <a:lnTo>
                    <a:pt x="16547" y="8064"/>
                  </a:lnTo>
                  <a:lnTo>
                    <a:pt x="16631" y="8148"/>
                  </a:lnTo>
                  <a:lnTo>
                    <a:pt x="16631" y="8232"/>
                  </a:lnTo>
                  <a:lnTo>
                    <a:pt x="16715" y="8316"/>
                  </a:lnTo>
                  <a:lnTo>
                    <a:pt x="16715" y="8400"/>
                  </a:lnTo>
                  <a:lnTo>
                    <a:pt x="16799" y="8484"/>
                  </a:lnTo>
                  <a:lnTo>
                    <a:pt x="16799" y="8568"/>
                  </a:lnTo>
                  <a:lnTo>
                    <a:pt x="16799" y="8652"/>
                  </a:lnTo>
                  <a:lnTo>
                    <a:pt x="16883" y="8736"/>
                  </a:lnTo>
                  <a:lnTo>
                    <a:pt x="16883" y="8820"/>
                  </a:lnTo>
                  <a:lnTo>
                    <a:pt x="16883" y="8988"/>
                  </a:lnTo>
                  <a:lnTo>
                    <a:pt x="16967" y="9072"/>
                  </a:lnTo>
                  <a:lnTo>
                    <a:pt x="16967" y="9156"/>
                  </a:lnTo>
                  <a:lnTo>
                    <a:pt x="16967" y="9240"/>
                  </a:lnTo>
                  <a:lnTo>
                    <a:pt x="17051" y="9324"/>
                  </a:lnTo>
                  <a:lnTo>
                    <a:pt x="17051" y="9408"/>
                  </a:lnTo>
                  <a:lnTo>
                    <a:pt x="17051" y="9576"/>
                  </a:lnTo>
                  <a:lnTo>
                    <a:pt x="17051" y="9660"/>
                  </a:lnTo>
                  <a:lnTo>
                    <a:pt x="17135" y="9744"/>
                  </a:lnTo>
                  <a:lnTo>
                    <a:pt x="17135" y="9828"/>
                  </a:lnTo>
                  <a:lnTo>
                    <a:pt x="17135" y="9996"/>
                  </a:lnTo>
                  <a:lnTo>
                    <a:pt x="17135" y="10080"/>
                  </a:lnTo>
                  <a:lnTo>
                    <a:pt x="17219" y="10164"/>
                  </a:lnTo>
                  <a:lnTo>
                    <a:pt x="17219" y="10332"/>
                  </a:lnTo>
                  <a:lnTo>
                    <a:pt x="17219" y="10416"/>
                  </a:lnTo>
                  <a:lnTo>
                    <a:pt x="17219" y="10500"/>
                  </a:lnTo>
                  <a:lnTo>
                    <a:pt x="17219" y="10668"/>
                  </a:lnTo>
                  <a:lnTo>
                    <a:pt x="17219" y="10752"/>
                  </a:lnTo>
                  <a:lnTo>
                    <a:pt x="17219" y="10920"/>
                  </a:lnTo>
                  <a:lnTo>
                    <a:pt x="17303" y="11004"/>
                  </a:lnTo>
                  <a:lnTo>
                    <a:pt x="17303" y="11088"/>
                  </a:lnTo>
                  <a:lnTo>
                    <a:pt x="17303" y="11256"/>
                  </a:lnTo>
                  <a:lnTo>
                    <a:pt x="17303" y="11340"/>
                  </a:lnTo>
                  <a:lnTo>
                    <a:pt x="17303" y="11508"/>
                  </a:lnTo>
                  <a:lnTo>
                    <a:pt x="17303" y="11592"/>
                  </a:lnTo>
                  <a:lnTo>
                    <a:pt x="17303" y="11760"/>
                  </a:lnTo>
                  <a:lnTo>
                    <a:pt x="17303" y="26207"/>
                  </a:lnTo>
                  <a:lnTo>
                    <a:pt x="23687" y="26207"/>
                  </a:lnTo>
                  <a:lnTo>
                    <a:pt x="23687" y="11004"/>
                  </a:lnTo>
                  <a:lnTo>
                    <a:pt x="23687" y="10752"/>
                  </a:lnTo>
                  <a:lnTo>
                    <a:pt x="23687" y="10584"/>
                  </a:lnTo>
                  <a:lnTo>
                    <a:pt x="23687" y="10332"/>
                  </a:lnTo>
                  <a:lnTo>
                    <a:pt x="23687" y="10164"/>
                  </a:lnTo>
                  <a:lnTo>
                    <a:pt x="23687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603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519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435" y="7644"/>
                  </a:lnTo>
                  <a:lnTo>
                    <a:pt x="23351" y="7476"/>
                  </a:lnTo>
                  <a:lnTo>
                    <a:pt x="23351" y="7308"/>
                  </a:lnTo>
                  <a:lnTo>
                    <a:pt x="23267" y="7140"/>
                  </a:lnTo>
                  <a:lnTo>
                    <a:pt x="23267" y="6972"/>
                  </a:lnTo>
                  <a:lnTo>
                    <a:pt x="23183" y="6720"/>
                  </a:lnTo>
                  <a:lnTo>
                    <a:pt x="23183" y="6552"/>
                  </a:lnTo>
                  <a:lnTo>
                    <a:pt x="23099" y="6468"/>
                  </a:lnTo>
                  <a:lnTo>
                    <a:pt x="23099" y="6300"/>
                  </a:lnTo>
                  <a:lnTo>
                    <a:pt x="23015" y="6132"/>
                  </a:lnTo>
                  <a:lnTo>
                    <a:pt x="23015" y="5965"/>
                  </a:lnTo>
                  <a:lnTo>
                    <a:pt x="22931" y="5797"/>
                  </a:lnTo>
                  <a:lnTo>
                    <a:pt x="22847" y="5629"/>
                  </a:lnTo>
                  <a:lnTo>
                    <a:pt x="22847" y="5461"/>
                  </a:lnTo>
                  <a:lnTo>
                    <a:pt x="22763" y="5293"/>
                  </a:lnTo>
                  <a:lnTo>
                    <a:pt x="22679" y="5125"/>
                  </a:lnTo>
                  <a:lnTo>
                    <a:pt x="22595" y="5041"/>
                  </a:lnTo>
                  <a:lnTo>
                    <a:pt x="22595" y="4873"/>
                  </a:lnTo>
                  <a:lnTo>
                    <a:pt x="22511" y="4705"/>
                  </a:lnTo>
                  <a:lnTo>
                    <a:pt x="22427" y="4621"/>
                  </a:lnTo>
                  <a:lnTo>
                    <a:pt x="22343" y="4453"/>
                  </a:lnTo>
                  <a:lnTo>
                    <a:pt x="22259" y="4285"/>
                  </a:lnTo>
                  <a:lnTo>
                    <a:pt x="22259" y="4201"/>
                  </a:lnTo>
                  <a:lnTo>
                    <a:pt x="22175" y="4033"/>
                  </a:lnTo>
                  <a:lnTo>
                    <a:pt x="22091" y="3865"/>
                  </a:lnTo>
                  <a:lnTo>
                    <a:pt x="22007" y="3781"/>
                  </a:lnTo>
                  <a:lnTo>
                    <a:pt x="21923" y="3613"/>
                  </a:lnTo>
                  <a:lnTo>
                    <a:pt x="21839" y="3529"/>
                  </a:lnTo>
                  <a:lnTo>
                    <a:pt x="21755" y="3361"/>
                  </a:lnTo>
                  <a:lnTo>
                    <a:pt x="21671" y="3277"/>
                  </a:lnTo>
                  <a:lnTo>
                    <a:pt x="21587" y="3193"/>
                  </a:lnTo>
                  <a:lnTo>
                    <a:pt x="21503" y="3025"/>
                  </a:lnTo>
                  <a:lnTo>
                    <a:pt x="21419" y="2941"/>
                  </a:lnTo>
                  <a:lnTo>
                    <a:pt x="21335" y="2773"/>
                  </a:lnTo>
                  <a:lnTo>
                    <a:pt x="21251" y="2689"/>
                  </a:lnTo>
                  <a:lnTo>
                    <a:pt x="21083" y="2605"/>
                  </a:lnTo>
                  <a:lnTo>
                    <a:pt x="20999" y="2521"/>
                  </a:lnTo>
                  <a:lnTo>
                    <a:pt x="20915" y="2353"/>
                  </a:lnTo>
                  <a:lnTo>
                    <a:pt x="20831" y="2269"/>
                  </a:lnTo>
                  <a:lnTo>
                    <a:pt x="20747" y="2185"/>
                  </a:lnTo>
                  <a:lnTo>
                    <a:pt x="20579" y="2101"/>
                  </a:lnTo>
                  <a:lnTo>
                    <a:pt x="20495" y="2017"/>
                  </a:lnTo>
                  <a:lnTo>
                    <a:pt x="20411" y="1849"/>
                  </a:lnTo>
                  <a:lnTo>
                    <a:pt x="20243" y="1765"/>
                  </a:lnTo>
                  <a:lnTo>
                    <a:pt x="20159" y="1681"/>
                  </a:lnTo>
                  <a:lnTo>
                    <a:pt x="20075" y="1597"/>
                  </a:lnTo>
                  <a:lnTo>
                    <a:pt x="19907" y="1513"/>
                  </a:lnTo>
                  <a:lnTo>
                    <a:pt x="19823" y="1429"/>
                  </a:lnTo>
                  <a:lnTo>
                    <a:pt x="19655" y="1345"/>
                  </a:lnTo>
                  <a:lnTo>
                    <a:pt x="19571" y="1261"/>
                  </a:lnTo>
                  <a:lnTo>
                    <a:pt x="19487" y="1177"/>
                  </a:lnTo>
                  <a:lnTo>
                    <a:pt x="19319" y="1177"/>
                  </a:lnTo>
                  <a:lnTo>
                    <a:pt x="19235" y="1093"/>
                  </a:lnTo>
                  <a:lnTo>
                    <a:pt x="19067" y="1009"/>
                  </a:lnTo>
                  <a:lnTo>
                    <a:pt x="18899" y="925"/>
                  </a:lnTo>
                  <a:lnTo>
                    <a:pt x="18815" y="841"/>
                  </a:lnTo>
                  <a:lnTo>
                    <a:pt x="18647" y="841"/>
                  </a:lnTo>
                  <a:lnTo>
                    <a:pt x="18563" y="757"/>
                  </a:lnTo>
                  <a:lnTo>
                    <a:pt x="18395" y="673"/>
                  </a:lnTo>
                  <a:lnTo>
                    <a:pt x="18227" y="589"/>
                  </a:lnTo>
                  <a:lnTo>
                    <a:pt x="18143" y="589"/>
                  </a:lnTo>
                  <a:lnTo>
                    <a:pt x="17975" y="505"/>
                  </a:lnTo>
                  <a:lnTo>
                    <a:pt x="17807" y="505"/>
                  </a:lnTo>
                  <a:lnTo>
                    <a:pt x="17723" y="421"/>
                  </a:lnTo>
                  <a:lnTo>
                    <a:pt x="17555" y="421"/>
                  </a:lnTo>
                  <a:lnTo>
                    <a:pt x="17387" y="337"/>
                  </a:lnTo>
                  <a:lnTo>
                    <a:pt x="17219" y="337"/>
                  </a:lnTo>
                  <a:lnTo>
                    <a:pt x="17051" y="253"/>
                  </a:lnTo>
                  <a:lnTo>
                    <a:pt x="16883" y="253"/>
                  </a:lnTo>
                  <a:lnTo>
                    <a:pt x="16799" y="169"/>
                  </a:lnTo>
                  <a:lnTo>
                    <a:pt x="16463" y="169"/>
                  </a:lnTo>
                  <a:lnTo>
                    <a:pt x="16295" y="85"/>
                  </a:lnTo>
                  <a:lnTo>
                    <a:pt x="15959" y="85"/>
                  </a:lnTo>
                  <a:lnTo>
                    <a:pt x="157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8"/>
            <p:cNvSpPr/>
            <p:nvPr/>
          </p:nvSpPr>
          <p:spPr>
            <a:xfrm>
              <a:off x="3035450" y="2091500"/>
              <a:ext cx="661475" cy="911375"/>
            </a:xfrm>
            <a:custGeom>
              <a:rect b="b" l="l" r="r" t="t"/>
              <a:pathLst>
                <a:path extrusionOk="0" h="36455" w="26459">
                  <a:moveTo>
                    <a:pt x="14112" y="14952"/>
                  </a:moveTo>
                  <a:lnTo>
                    <a:pt x="14196" y="15036"/>
                  </a:lnTo>
                  <a:lnTo>
                    <a:pt x="14616" y="15036"/>
                  </a:lnTo>
                  <a:lnTo>
                    <a:pt x="14784" y="15120"/>
                  </a:lnTo>
                  <a:lnTo>
                    <a:pt x="14952" y="15120"/>
                  </a:lnTo>
                  <a:lnTo>
                    <a:pt x="15120" y="15204"/>
                  </a:lnTo>
                  <a:lnTo>
                    <a:pt x="15288" y="15204"/>
                  </a:lnTo>
                  <a:lnTo>
                    <a:pt x="15372" y="15288"/>
                  </a:lnTo>
                  <a:lnTo>
                    <a:pt x="15540" y="15288"/>
                  </a:lnTo>
                  <a:lnTo>
                    <a:pt x="15624" y="15372"/>
                  </a:lnTo>
                  <a:lnTo>
                    <a:pt x="15708" y="15372"/>
                  </a:lnTo>
                  <a:lnTo>
                    <a:pt x="15792" y="15456"/>
                  </a:lnTo>
                  <a:lnTo>
                    <a:pt x="15876" y="15456"/>
                  </a:lnTo>
                  <a:lnTo>
                    <a:pt x="16044" y="15539"/>
                  </a:lnTo>
                  <a:lnTo>
                    <a:pt x="16128" y="15539"/>
                  </a:lnTo>
                  <a:lnTo>
                    <a:pt x="16212" y="15623"/>
                  </a:lnTo>
                  <a:lnTo>
                    <a:pt x="16296" y="15623"/>
                  </a:lnTo>
                  <a:lnTo>
                    <a:pt x="16380" y="15707"/>
                  </a:lnTo>
                  <a:lnTo>
                    <a:pt x="16548" y="15791"/>
                  </a:lnTo>
                  <a:lnTo>
                    <a:pt x="16632" y="15791"/>
                  </a:lnTo>
                  <a:lnTo>
                    <a:pt x="16716" y="15875"/>
                  </a:lnTo>
                  <a:lnTo>
                    <a:pt x="16800" y="15959"/>
                  </a:lnTo>
                  <a:lnTo>
                    <a:pt x="16884" y="15959"/>
                  </a:lnTo>
                  <a:lnTo>
                    <a:pt x="16968" y="16043"/>
                  </a:lnTo>
                  <a:lnTo>
                    <a:pt x="17052" y="16127"/>
                  </a:lnTo>
                  <a:lnTo>
                    <a:pt x="17136" y="16211"/>
                  </a:lnTo>
                  <a:lnTo>
                    <a:pt x="17220" y="16211"/>
                  </a:lnTo>
                  <a:lnTo>
                    <a:pt x="17388" y="16295"/>
                  </a:lnTo>
                  <a:lnTo>
                    <a:pt x="17472" y="16379"/>
                  </a:lnTo>
                  <a:lnTo>
                    <a:pt x="17556" y="16463"/>
                  </a:lnTo>
                  <a:lnTo>
                    <a:pt x="17640" y="16547"/>
                  </a:lnTo>
                  <a:lnTo>
                    <a:pt x="17724" y="16547"/>
                  </a:lnTo>
                  <a:lnTo>
                    <a:pt x="17808" y="16631"/>
                  </a:lnTo>
                  <a:lnTo>
                    <a:pt x="17892" y="16715"/>
                  </a:lnTo>
                  <a:lnTo>
                    <a:pt x="17976" y="16799"/>
                  </a:lnTo>
                  <a:lnTo>
                    <a:pt x="18060" y="16883"/>
                  </a:lnTo>
                  <a:lnTo>
                    <a:pt x="18144" y="16967"/>
                  </a:lnTo>
                  <a:lnTo>
                    <a:pt x="18228" y="17051"/>
                  </a:lnTo>
                  <a:lnTo>
                    <a:pt x="18228" y="17135"/>
                  </a:lnTo>
                  <a:lnTo>
                    <a:pt x="18312" y="17219"/>
                  </a:lnTo>
                  <a:lnTo>
                    <a:pt x="18396" y="17303"/>
                  </a:lnTo>
                  <a:lnTo>
                    <a:pt x="18479" y="17387"/>
                  </a:lnTo>
                  <a:lnTo>
                    <a:pt x="18563" y="17471"/>
                  </a:lnTo>
                  <a:lnTo>
                    <a:pt x="18647" y="17555"/>
                  </a:lnTo>
                  <a:lnTo>
                    <a:pt x="18731" y="17639"/>
                  </a:lnTo>
                  <a:lnTo>
                    <a:pt x="18815" y="17807"/>
                  </a:lnTo>
                  <a:lnTo>
                    <a:pt x="18815" y="17891"/>
                  </a:lnTo>
                  <a:lnTo>
                    <a:pt x="18899" y="17975"/>
                  </a:lnTo>
                  <a:lnTo>
                    <a:pt x="18983" y="18059"/>
                  </a:lnTo>
                  <a:lnTo>
                    <a:pt x="19067" y="18143"/>
                  </a:lnTo>
                  <a:lnTo>
                    <a:pt x="19151" y="18227"/>
                  </a:lnTo>
                  <a:lnTo>
                    <a:pt x="19151" y="18395"/>
                  </a:lnTo>
                  <a:lnTo>
                    <a:pt x="19235" y="18479"/>
                  </a:lnTo>
                  <a:lnTo>
                    <a:pt x="19319" y="18563"/>
                  </a:lnTo>
                  <a:lnTo>
                    <a:pt x="19403" y="18647"/>
                  </a:lnTo>
                  <a:lnTo>
                    <a:pt x="19403" y="18815"/>
                  </a:lnTo>
                  <a:lnTo>
                    <a:pt x="19487" y="18899"/>
                  </a:lnTo>
                  <a:lnTo>
                    <a:pt x="19571" y="18983"/>
                  </a:lnTo>
                  <a:lnTo>
                    <a:pt x="19571" y="19067"/>
                  </a:lnTo>
                  <a:lnTo>
                    <a:pt x="19655" y="19235"/>
                  </a:lnTo>
                  <a:lnTo>
                    <a:pt x="19655" y="19319"/>
                  </a:lnTo>
                  <a:lnTo>
                    <a:pt x="19739" y="19403"/>
                  </a:lnTo>
                  <a:lnTo>
                    <a:pt x="19823" y="19571"/>
                  </a:lnTo>
                  <a:lnTo>
                    <a:pt x="19823" y="19655"/>
                  </a:lnTo>
                  <a:lnTo>
                    <a:pt x="19907" y="19739"/>
                  </a:lnTo>
                  <a:lnTo>
                    <a:pt x="19907" y="19907"/>
                  </a:lnTo>
                  <a:lnTo>
                    <a:pt x="19991" y="19991"/>
                  </a:lnTo>
                  <a:lnTo>
                    <a:pt x="19991" y="20159"/>
                  </a:lnTo>
                  <a:lnTo>
                    <a:pt x="20075" y="20243"/>
                  </a:lnTo>
                  <a:lnTo>
                    <a:pt x="20075" y="20411"/>
                  </a:lnTo>
                  <a:lnTo>
                    <a:pt x="20075" y="20495"/>
                  </a:lnTo>
                  <a:lnTo>
                    <a:pt x="20159" y="20579"/>
                  </a:lnTo>
                  <a:lnTo>
                    <a:pt x="20159" y="20747"/>
                  </a:lnTo>
                  <a:lnTo>
                    <a:pt x="20159" y="20831"/>
                  </a:lnTo>
                  <a:lnTo>
                    <a:pt x="20243" y="20999"/>
                  </a:lnTo>
                  <a:lnTo>
                    <a:pt x="20243" y="21083"/>
                  </a:lnTo>
                  <a:lnTo>
                    <a:pt x="20243" y="21251"/>
                  </a:lnTo>
                  <a:lnTo>
                    <a:pt x="20327" y="21419"/>
                  </a:lnTo>
                  <a:lnTo>
                    <a:pt x="20327" y="21503"/>
                  </a:lnTo>
                  <a:lnTo>
                    <a:pt x="20327" y="21671"/>
                  </a:lnTo>
                  <a:lnTo>
                    <a:pt x="20327" y="21755"/>
                  </a:lnTo>
                  <a:lnTo>
                    <a:pt x="20411" y="21923"/>
                  </a:lnTo>
                  <a:lnTo>
                    <a:pt x="20411" y="22007"/>
                  </a:lnTo>
                  <a:lnTo>
                    <a:pt x="20411" y="22175"/>
                  </a:lnTo>
                  <a:lnTo>
                    <a:pt x="20411" y="22343"/>
                  </a:lnTo>
                  <a:lnTo>
                    <a:pt x="20411" y="22427"/>
                  </a:lnTo>
                  <a:lnTo>
                    <a:pt x="20411" y="22595"/>
                  </a:lnTo>
                  <a:lnTo>
                    <a:pt x="20411" y="22679"/>
                  </a:lnTo>
                  <a:lnTo>
                    <a:pt x="20411" y="22847"/>
                  </a:lnTo>
                  <a:lnTo>
                    <a:pt x="20411" y="23015"/>
                  </a:lnTo>
                  <a:lnTo>
                    <a:pt x="20411" y="23099"/>
                  </a:lnTo>
                  <a:lnTo>
                    <a:pt x="20411" y="23267"/>
                  </a:lnTo>
                  <a:lnTo>
                    <a:pt x="20411" y="23435"/>
                  </a:lnTo>
                  <a:lnTo>
                    <a:pt x="20411" y="23519"/>
                  </a:lnTo>
                  <a:lnTo>
                    <a:pt x="20411" y="23687"/>
                  </a:lnTo>
                  <a:lnTo>
                    <a:pt x="20411" y="23771"/>
                  </a:lnTo>
                  <a:lnTo>
                    <a:pt x="20411" y="23939"/>
                  </a:lnTo>
                  <a:lnTo>
                    <a:pt x="20411" y="24107"/>
                  </a:lnTo>
                  <a:lnTo>
                    <a:pt x="20327" y="24191"/>
                  </a:lnTo>
                  <a:lnTo>
                    <a:pt x="20327" y="24359"/>
                  </a:lnTo>
                  <a:lnTo>
                    <a:pt x="20327" y="24443"/>
                  </a:lnTo>
                  <a:lnTo>
                    <a:pt x="20327" y="24611"/>
                  </a:lnTo>
                  <a:lnTo>
                    <a:pt x="20243" y="24695"/>
                  </a:lnTo>
                  <a:lnTo>
                    <a:pt x="20243" y="24863"/>
                  </a:lnTo>
                  <a:lnTo>
                    <a:pt x="20243" y="24947"/>
                  </a:lnTo>
                  <a:lnTo>
                    <a:pt x="20159" y="25115"/>
                  </a:lnTo>
                  <a:lnTo>
                    <a:pt x="20159" y="25199"/>
                  </a:lnTo>
                  <a:lnTo>
                    <a:pt x="20159" y="25367"/>
                  </a:lnTo>
                  <a:lnTo>
                    <a:pt x="20075" y="25451"/>
                  </a:lnTo>
                  <a:lnTo>
                    <a:pt x="20075" y="25619"/>
                  </a:lnTo>
                  <a:lnTo>
                    <a:pt x="19991" y="25703"/>
                  </a:lnTo>
                  <a:lnTo>
                    <a:pt x="19991" y="25871"/>
                  </a:lnTo>
                  <a:lnTo>
                    <a:pt x="19991" y="25955"/>
                  </a:lnTo>
                  <a:lnTo>
                    <a:pt x="19907" y="26123"/>
                  </a:lnTo>
                  <a:lnTo>
                    <a:pt x="19907" y="26207"/>
                  </a:lnTo>
                  <a:lnTo>
                    <a:pt x="19823" y="26291"/>
                  </a:lnTo>
                  <a:lnTo>
                    <a:pt x="19739" y="26459"/>
                  </a:lnTo>
                  <a:lnTo>
                    <a:pt x="19739" y="26543"/>
                  </a:lnTo>
                  <a:lnTo>
                    <a:pt x="19655" y="26627"/>
                  </a:lnTo>
                  <a:lnTo>
                    <a:pt x="19655" y="26795"/>
                  </a:lnTo>
                  <a:lnTo>
                    <a:pt x="19571" y="26879"/>
                  </a:lnTo>
                  <a:lnTo>
                    <a:pt x="19487" y="26963"/>
                  </a:lnTo>
                  <a:lnTo>
                    <a:pt x="19487" y="27131"/>
                  </a:lnTo>
                  <a:lnTo>
                    <a:pt x="19403" y="27215"/>
                  </a:lnTo>
                  <a:lnTo>
                    <a:pt x="19319" y="27299"/>
                  </a:lnTo>
                  <a:lnTo>
                    <a:pt x="19319" y="27383"/>
                  </a:lnTo>
                  <a:lnTo>
                    <a:pt x="19235" y="27467"/>
                  </a:lnTo>
                  <a:lnTo>
                    <a:pt x="19151" y="27635"/>
                  </a:lnTo>
                  <a:lnTo>
                    <a:pt x="19151" y="27719"/>
                  </a:lnTo>
                  <a:lnTo>
                    <a:pt x="19067" y="27803"/>
                  </a:lnTo>
                  <a:lnTo>
                    <a:pt x="18983" y="27887"/>
                  </a:lnTo>
                  <a:lnTo>
                    <a:pt x="18899" y="27971"/>
                  </a:lnTo>
                  <a:lnTo>
                    <a:pt x="18815" y="28139"/>
                  </a:lnTo>
                  <a:lnTo>
                    <a:pt x="18815" y="28223"/>
                  </a:lnTo>
                  <a:lnTo>
                    <a:pt x="18731" y="28307"/>
                  </a:lnTo>
                  <a:lnTo>
                    <a:pt x="18647" y="28391"/>
                  </a:lnTo>
                  <a:lnTo>
                    <a:pt x="18563" y="28475"/>
                  </a:lnTo>
                  <a:lnTo>
                    <a:pt x="18479" y="28559"/>
                  </a:lnTo>
                  <a:lnTo>
                    <a:pt x="18396" y="28643"/>
                  </a:lnTo>
                  <a:lnTo>
                    <a:pt x="18312" y="28727"/>
                  </a:lnTo>
                  <a:lnTo>
                    <a:pt x="18228" y="28811"/>
                  </a:lnTo>
                  <a:lnTo>
                    <a:pt x="18144" y="28895"/>
                  </a:lnTo>
                  <a:lnTo>
                    <a:pt x="18060" y="28979"/>
                  </a:lnTo>
                  <a:lnTo>
                    <a:pt x="17976" y="29063"/>
                  </a:lnTo>
                  <a:lnTo>
                    <a:pt x="17976" y="29147"/>
                  </a:lnTo>
                  <a:lnTo>
                    <a:pt x="17892" y="29231"/>
                  </a:lnTo>
                  <a:lnTo>
                    <a:pt x="17808" y="29315"/>
                  </a:lnTo>
                  <a:lnTo>
                    <a:pt x="17724" y="29399"/>
                  </a:lnTo>
                  <a:lnTo>
                    <a:pt x="17556" y="29399"/>
                  </a:lnTo>
                  <a:lnTo>
                    <a:pt x="17472" y="29483"/>
                  </a:lnTo>
                  <a:lnTo>
                    <a:pt x="17388" y="29567"/>
                  </a:lnTo>
                  <a:lnTo>
                    <a:pt x="17304" y="29651"/>
                  </a:lnTo>
                  <a:lnTo>
                    <a:pt x="17220" y="29735"/>
                  </a:lnTo>
                  <a:lnTo>
                    <a:pt x="17136" y="29735"/>
                  </a:lnTo>
                  <a:lnTo>
                    <a:pt x="17052" y="29819"/>
                  </a:lnTo>
                  <a:lnTo>
                    <a:pt x="16968" y="29903"/>
                  </a:lnTo>
                  <a:lnTo>
                    <a:pt x="16884" y="29987"/>
                  </a:lnTo>
                  <a:lnTo>
                    <a:pt x="16800" y="29987"/>
                  </a:lnTo>
                  <a:lnTo>
                    <a:pt x="16716" y="30071"/>
                  </a:lnTo>
                  <a:lnTo>
                    <a:pt x="16632" y="30155"/>
                  </a:lnTo>
                  <a:lnTo>
                    <a:pt x="16464" y="30155"/>
                  </a:lnTo>
                  <a:lnTo>
                    <a:pt x="16380" y="30239"/>
                  </a:lnTo>
                  <a:lnTo>
                    <a:pt x="16296" y="30239"/>
                  </a:lnTo>
                  <a:lnTo>
                    <a:pt x="16212" y="30323"/>
                  </a:lnTo>
                  <a:lnTo>
                    <a:pt x="16128" y="30407"/>
                  </a:lnTo>
                  <a:lnTo>
                    <a:pt x="15960" y="30407"/>
                  </a:lnTo>
                  <a:lnTo>
                    <a:pt x="15876" y="30491"/>
                  </a:lnTo>
                  <a:lnTo>
                    <a:pt x="15792" y="30491"/>
                  </a:lnTo>
                  <a:lnTo>
                    <a:pt x="15708" y="30575"/>
                  </a:lnTo>
                  <a:lnTo>
                    <a:pt x="15456" y="30575"/>
                  </a:lnTo>
                  <a:lnTo>
                    <a:pt x="15372" y="30659"/>
                  </a:lnTo>
                  <a:lnTo>
                    <a:pt x="15288" y="30659"/>
                  </a:lnTo>
                  <a:lnTo>
                    <a:pt x="15204" y="30743"/>
                  </a:lnTo>
                  <a:lnTo>
                    <a:pt x="14952" y="30743"/>
                  </a:lnTo>
                  <a:lnTo>
                    <a:pt x="14868" y="30827"/>
                  </a:lnTo>
                  <a:lnTo>
                    <a:pt x="14448" y="30827"/>
                  </a:lnTo>
                  <a:lnTo>
                    <a:pt x="14364" y="30911"/>
                  </a:lnTo>
                  <a:lnTo>
                    <a:pt x="12684" y="30911"/>
                  </a:lnTo>
                  <a:lnTo>
                    <a:pt x="12516" y="30827"/>
                  </a:lnTo>
                  <a:lnTo>
                    <a:pt x="12096" y="30827"/>
                  </a:lnTo>
                  <a:lnTo>
                    <a:pt x="12012" y="30743"/>
                  </a:lnTo>
                  <a:lnTo>
                    <a:pt x="11760" y="30743"/>
                  </a:lnTo>
                  <a:lnTo>
                    <a:pt x="11676" y="30659"/>
                  </a:lnTo>
                  <a:lnTo>
                    <a:pt x="11508" y="30659"/>
                  </a:lnTo>
                  <a:lnTo>
                    <a:pt x="11340" y="30575"/>
                  </a:lnTo>
                  <a:lnTo>
                    <a:pt x="11256" y="30575"/>
                  </a:lnTo>
                  <a:lnTo>
                    <a:pt x="11172" y="30491"/>
                  </a:lnTo>
                  <a:lnTo>
                    <a:pt x="11088" y="30491"/>
                  </a:lnTo>
                  <a:lnTo>
                    <a:pt x="10920" y="30407"/>
                  </a:lnTo>
                  <a:lnTo>
                    <a:pt x="10836" y="30407"/>
                  </a:lnTo>
                  <a:lnTo>
                    <a:pt x="10752" y="30323"/>
                  </a:lnTo>
                  <a:lnTo>
                    <a:pt x="10668" y="30323"/>
                  </a:lnTo>
                  <a:lnTo>
                    <a:pt x="10584" y="30239"/>
                  </a:lnTo>
                  <a:lnTo>
                    <a:pt x="10500" y="30155"/>
                  </a:lnTo>
                  <a:lnTo>
                    <a:pt x="10332" y="30155"/>
                  </a:lnTo>
                  <a:lnTo>
                    <a:pt x="10248" y="30071"/>
                  </a:lnTo>
                  <a:lnTo>
                    <a:pt x="10164" y="30071"/>
                  </a:lnTo>
                  <a:lnTo>
                    <a:pt x="10080" y="29987"/>
                  </a:lnTo>
                  <a:lnTo>
                    <a:pt x="9996" y="29903"/>
                  </a:lnTo>
                  <a:lnTo>
                    <a:pt x="9912" y="29903"/>
                  </a:lnTo>
                  <a:lnTo>
                    <a:pt x="9828" y="29819"/>
                  </a:lnTo>
                  <a:lnTo>
                    <a:pt x="9744" y="29735"/>
                  </a:lnTo>
                  <a:lnTo>
                    <a:pt x="9660" y="29651"/>
                  </a:lnTo>
                  <a:lnTo>
                    <a:pt x="9576" y="29567"/>
                  </a:lnTo>
                  <a:lnTo>
                    <a:pt x="9492" y="29567"/>
                  </a:lnTo>
                  <a:lnTo>
                    <a:pt x="9408" y="29483"/>
                  </a:lnTo>
                  <a:lnTo>
                    <a:pt x="9240" y="29399"/>
                  </a:lnTo>
                  <a:lnTo>
                    <a:pt x="9156" y="29315"/>
                  </a:lnTo>
                  <a:lnTo>
                    <a:pt x="9072" y="29231"/>
                  </a:lnTo>
                  <a:lnTo>
                    <a:pt x="9072" y="29147"/>
                  </a:lnTo>
                  <a:lnTo>
                    <a:pt x="8988" y="29063"/>
                  </a:lnTo>
                  <a:lnTo>
                    <a:pt x="8904" y="29063"/>
                  </a:lnTo>
                  <a:lnTo>
                    <a:pt x="8820" y="28979"/>
                  </a:lnTo>
                  <a:lnTo>
                    <a:pt x="8736" y="28895"/>
                  </a:lnTo>
                  <a:lnTo>
                    <a:pt x="8652" y="28811"/>
                  </a:lnTo>
                  <a:lnTo>
                    <a:pt x="8568" y="28727"/>
                  </a:lnTo>
                  <a:lnTo>
                    <a:pt x="8484" y="28643"/>
                  </a:lnTo>
                  <a:lnTo>
                    <a:pt x="8400" y="28559"/>
                  </a:lnTo>
                  <a:lnTo>
                    <a:pt x="8316" y="28475"/>
                  </a:lnTo>
                  <a:lnTo>
                    <a:pt x="8232" y="28391"/>
                  </a:lnTo>
                  <a:lnTo>
                    <a:pt x="8232" y="28223"/>
                  </a:lnTo>
                  <a:lnTo>
                    <a:pt x="8148" y="28139"/>
                  </a:lnTo>
                  <a:lnTo>
                    <a:pt x="8064" y="28055"/>
                  </a:lnTo>
                  <a:lnTo>
                    <a:pt x="7980" y="27971"/>
                  </a:lnTo>
                  <a:lnTo>
                    <a:pt x="7896" y="27887"/>
                  </a:lnTo>
                  <a:lnTo>
                    <a:pt x="7896" y="27803"/>
                  </a:lnTo>
                  <a:lnTo>
                    <a:pt x="7812" y="27719"/>
                  </a:lnTo>
                  <a:lnTo>
                    <a:pt x="7728" y="27551"/>
                  </a:lnTo>
                  <a:lnTo>
                    <a:pt x="7644" y="27467"/>
                  </a:lnTo>
                  <a:lnTo>
                    <a:pt x="7644" y="27383"/>
                  </a:lnTo>
                  <a:lnTo>
                    <a:pt x="7560" y="27299"/>
                  </a:lnTo>
                  <a:lnTo>
                    <a:pt x="7476" y="27215"/>
                  </a:lnTo>
                  <a:lnTo>
                    <a:pt x="7476" y="27047"/>
                  </a:lnTo>
                  <a:lnTo>
                    <a:pt x="7392" y="26963"/>
                  </a:lnTo>
                  <a:lnTo>
                    <a:pt x="7308" y="26879"/>
                  </a:lnTo>
                  <a:lnTo>
                    <a:pt x="7308" y="26711"/>
                  </a:lnTo>
                  <a:lnTo>
                    <a:pt x="7224" y="26627"/>
                  </a:lnTo>
                  <a:lnTo>
                    <a:pt x="7224" y="26543"/>
                  </a:lnTo>
                  <a:lnTo>
                    <a:pt x="7140" y="26375"/>
                  </a:lnTo>
                  <a:lnTo>
                    <a:pt x="7140" y="26291"/>
                  </a:lnTo>
                  <a:lnTo>
                    <a:pt x="7056" y="26207"/>
                  </a:lnTo>
                  <a:lnTo>
                    <a:pt x="7056" y="26039"/>
                  </a:lnTo>
                  <a:lnTo>
                    <a:pt x="6972" y="25955"/>
                  </a:lnTo>
                  <a:lnTo>
                    <a:pt x="6972" y="25871"/>
                  </a:lnTo>
                  <a:lnTo>
                    <a:pt x="6888" y="25703"/>
                  </a:lnTo>
                  <a:lnTo>
                    <a:pt x="6888" y="25619"/>
                  </a:lnTo>
                  <a:lnTo>
                    <a:pt x="6804" y="25451"/>
                  </a:lnTo>
                  <a:lnTo>
                    <a:pt x="6804" y="25367"/>
                  </a:lnTo>
                  <a:lnTo>
                    <a:pt x="6804" y="25199"/>
                  </a:lnTo>
                  <a:lnTo>
                    <a:pt x="6720" y="25115"/>
                  </a:lnTo>
                  <a:lnTo>
                    <a:pt x="6720" y="24947"/>
                  </a:lnTo>
                  <a:lnTo>
                    <a:pt x="6720" y="24863"/>
                  </a:lnTo>
                  <a:lnTo>
                    <a:pt x="6636" y="24695"/>
                  </a:lnTo>
                  <a:lnTo>
                    <a:pt x="6636" y="24611"/>
                  </a:lnTo>
                  <a:lnTo>
                    <a:pt x="6636" y="24443"/>
                  </a:lnTo>
                  <a:lnTo>
                    <a:pt x="6636" y="24359"/>
                  </a:lnTo>
                  <a:lnTo>
                    <a:pt x="6552" y="24191"/>
                  </a:lnTo>
                  <a:lnTo>
                    <a:pt x="6552" y="24107"/>
                  </a:lnTo>
                  <a:lnTo>
                    <a:pt x="6552" y="23939"/>
                  </a:lnTo>
                  <a:lnTo>
                    <a:pt x="6552" y="23771"/>
                  </a:lnTo>
                  <a:lnTo>
                    <a:pt x="6552" y="23687"/>
                  </a:lnTo>
                  <a:lnTo>
                    <a:pt x="6552" y="23519"/>
                  </a:lnTo>
                  <a:lnTo>
                    <a:pt x="6552" y="23435"/>
                  </a:lnTo>
                  <a:lnTo>
                    <a:pt x="6552" y="23267"/>
                  </a:lnTo>
                  <a:lnTo>
                    <a:pt x="6552" y="23099"/>
                  </a:lnTo>
                  <a:lnTo>
                    <a:pt x="6552" y="23015"/>
                  </a:lnTo>
                  <a:lnTo>
                    <a:pt x="6552" y="22847"/>
                  </a:lnTo>
                  <a:lnTo>
                    <a:pt x="6552" y="22679"/>
                  </a:lnTo>
                  <a:lnTo>
                    <a:pt x="6552" y="22595"/>
                  </a:lnTo>
                  <a:lnTo>
                    <a:pt x="6552" y="22427"/>
                  </a:lnTo>
                  <a:lnTo>
                    <a:pt x="6552" y="22343"/>
                  </a:lnTo>
                  <a:lnTo>
                    <a:pt x="6552" y="22175"/>
                  </a:lnTo>
                  <a:lnTo>
                    <a:pt x="6552" y="22007"/>
                  </a:lnTo>
                  <a:lnTo>
                    <a:pt x="6552" y="21923"/>
                  </a:lnTo>
                  <a:lnTo>
                    <a:pt x="6552" y="21755"/>
                  </a:lnTo>
                  <a:lnTo>
                    <a:pt x="6636" y="21671"/>
                  </a:lnTo>
                  <a:lnTo>
                    <a:pt x="6636" y="21503"/>
                  </a:lnTo>
                  <a:lnTo>
                    <a:pt x="6636" y="21419"/>
                  </a:lnTo>
                  <a:lnTo>
                    <a:pt x="6636" y="21251"/>
                  </a:lnTo>
                  <a:lnTo>
                    <a:pt x="6720" y="21083"/>
                  </a:lnTo>
                  <a:lnTo>
                    <a:pt x="6720" y="20999"/>
                  </a:lnTo>
                  <a:lnTo>
                    <a:pt x="6720" y="20831"/>
                  </a:lnTo>
                  <a:lnTo>
                    <a:pt x="6804" y="20747"/>
                  </a:lnTo>
                  <a:lnTo>
                    <a:pt x="6804" y="20579"/>
                  </a:lnTo>
                  <a:lnTo>
                    <a:pt x="6804" y="20495"/>
                  </a:lnTo>
                  <a:lnTo>
                    <a:pt x="6888" y="20411"/>
                  </a:lnTo>
                  <a:lnTo>
                    <a:pt x="6888" y="20243"/>
                  </a:lnTo>
                  <a:lnTo>
                    <a:pt x="6972" y="20159"/>
                  </a:lnTo>
                  <a:lnTo>
                    <a:pt x="6972" y="19991"/>
                  </a:lnTo>
                  <a:lnTo>
                    <a:pt x="7056" y="19907"/>
                  </a:lnTo>
                  <a:lnTo>
                    <a:pt x="7056" y="19739"/>
                  </a:lnTo>
                  <a:lnTo>
                    <a:pt x="7140" y="19655"/>
                  </a:lnTo>
                  <a:lnTo>
                    <a:pt x="7140" y="19571"/>
                  </a:lnTo>
                  <a:lnTo>
                    <a:pt x="7224" y="19403"/>
                  </a:lnTo>
                  <a:lnTo>
                    <a:pt x="7224" y="19319"/>
                  </a:lnTo>
                  <a:lnTo>
                    <a:pt x="7308" y="19235"/>
                  </a:lnTo>
                  <a:lnTo>
                    <a:pt x="7392" y="19067"/>
                  </a:lnTo>
                  <a:lnTo>
                    <a:pt x="7392" y="18983"/>
                  </a:lnTo>
                  <a:lnTo>
                    <a:pt x="7476" y="18899"/>
                  </a:lnTo>
                  <a:lnTo>
                    <a:pt x="7476" y="18815"/>
                  </a:lnTo>
                  <a:lnTo>
                    <a:pt x="7560" y="18647"/>
                  </a:lnTo>
                  <a:lnTo>
                    <a:pt x="7644" y="18563"/>
                  </a:lnTo>
                  <a:lnTo>
                    <a:pt x="7728" y="18479"/>
                  </a:lnTo>
                  <a:lnTo>
                    <a:pt x="7728" y="18395"/>
                  </a:lnTo>
                  <a:lnTo>
                    <a:pt x="7812" y="18227"/>
                  </a:lnTo>
                  <a:lnTo>
                    <a:pt x="7896" y="18143"/>
                  </a:lnTo>
                  <a:lnTo>
                    <a:pt x="7980" y="18059"/>
                  </a:lnTo>
                  <a:lnTo>
                    <a:pt x="7980" y="17975"/>
                  </a:lnTo>
                  <a:lnTo>
                    <a:pt x="8064" y="17891"/>
                  </a:lnTo>
                  <a:lnTo>
                    <a:pt x="8148" y="17807"/>
                  </a:lnTo>
                  <a:lnTo>
                    <a:pt x="8232" y="17639"/>
                  </a:lnTo>
                  <a:lnTo>
                    <a:pt x="8316" y="17555"/>
                  </a:lnTo>
                  <a:lnTo>
                    <a:pt x="8316" y="17471"/>
                  </a:lnTo>
                  <a:lnTo>
                    <a:pt x="8400" y="17387"/>
                  </a:lnTo>
                  <a:lnTo>
                    <a:pt x="8484" y="17303"/>
                  </a:lnTo>
                  <a:lnTo>
                    <a:pt x="8568" y="17219"/>
                  </a:lnTo>
                  <a:lnTo>
                    <a:pt x="8652" y="17135"/>
                  </a:lnTo>
                  <a:lnTo>
                    <a:pt x="8736" y="17051"/>
                  </a:lnTo>
                  <a:lnTo>
                    <a:pt x="8820" y="16967"/>
                  </a:lnTo>
                  <a:lnTo>
                    <a:pt x="8904" y="16883"/>
                  </a:lnTo>
                  <a:lnTo>
                    <a:pt x="8988" y="16799"/>
                  </a:lnTo>
                  <a:lnTo>
                    <a:pt x="9072" y="16715"/>
                  </a:lnTo>
                  <a:lnTo>
                    <a:pt x="9156" y="16631"/>
                  </a:lnTo>
                  <a:lnTo>
                    <a:pt x="9240" y="16547"/>
                  </a:lnTo>
                  <a:lnTo>
                    <a:pt x="9324" y="16547"/>
                  </a:lnTo>
                  <a:lnTo>
                    <a:pt x="9408" y="16463"/>
                  </a:lnTo>
                  <a:lnTo>
                    <a:pt x="9492" y="16379"/>
                  </a:lnTo>
                  <a:lnTo>
                    <a:pt x="9576" y="16295"/>
                  </a:lnTo>
                  <a:lnTo>
                    <a:pt x="9660" y="16211"/>
                  </a:lnTo>
                  <a:lnTo>
                    <a:pt x="9744" y="16211"/>
                  </a:lnTo>
                  <a:lnTo>
                    <a:pt x="9828" y="16127"/>
                  </a:lnTo>
                  <a:lnTo>
                    <a:pt x="9912" y="16043"/>
                  </a:lnTo>
                  <a:lnTo>
                    <a:pt x="9996" y="15959"/>
                  </a:lnTo>
                  <a:lnTo>
                    <a:pt x="10080" y="15959"/>
                  </a:lnTo>
                  <a:lnTo>
                    <a:pt x="10164" y="15875"/>
                  </a:lnTo>
                  <a:lnTo>
                    <a:pt x="10332" y="15791"/>
                  </a:lnTo>
                  <a:lnTo>
                    <a:pt x="10416" y="15791"/>
                  </a:lnTo>
                  <a:lnTo>
                    <a:pt x="10500" y="15707"/>
                  </a:lnTo>
                  <a:lnTo>
                    <a:pt x="10584" y="15623"/>
                  </a:lnTo>
                  <a:lnTo>
                    <a:pt x="10668" y="15623"/>
                  </a:lnTo>
                  <a:lnTo>
                    <a:pt x="10752" y="15539"/>
                  </a:lnTo>
                  <a:lnTo>
                    <a:pt x="10836" y="15539"/>
                  </a:lnTo>
                  <a:lnTo>
                    <a:pt x="11004" y="15456"/>
                  </a:lnTo>
                  <a:lnTo>
                    <a:pt x="11088" y="15456"/>
                  </a:lnTo>
                  <a:lnTo>
                    <a:pt x="11172" y="15372"/>
                  </a:lnTo>
                  <a:lnTo>
                    <a:pt x="11256" y="15372"/>
                  </a:lnTo>
                  <a:lnTo>
                    <a:pt x="11424" y="15288"/>
                  </a:lnTo>
                  <a:lnTo>
                    <a:pt x="11508" y="15288"/>
                  </a:lnTo>
                  <a:lnTo>
                    <a:pt x="11592" y="15204"/>
                  </a:lnTo>
                  <a:lnTo>
                    <a:pt x="11760" y="15204"/>
                  </a:lnTo>
                  <a:lnTo>
                    <a:pt x="11928" y="15120"/>
                  </a:lnTo>
                  <a:lnTo>
                    <a:pt x="12096" y="15120"/>
                  </a:lnTo>
                  <a:lnTo>
                    <a:pt x="12264" y="15036"/>
                  </a:lnTo>
                  <a:lnTo>
                    <a:pt x="12684" y="15036"/>
                  </a:lnTo>
                  <a:lnTo>
                    <a:pt x="12768" y="14952"/>
                  </a:lnTo>
                  <a:close/>
                  <a:moveTo>
                    <a:pt x="20159" y="0"/>
                  </a:moveTo>
                  <a:lnTo>
                    <a:pt x="20159" y="14364"/>
                  </a:lnTo>
                  <a:lnTo>
                    <a:pt x="20075" y="14364"/>
                  </a:lnTo>
                  <a:lnTo>
                    <a:pt x="20075" y="14280"/>
                  </a:lnTo>
                  <a:lnTo>
                    <a:pt x="20075" y="14196"/>
                  </a:lnTo>
                  <a:lnTo>
                    <a:pt x="19991" y="14112"/>
                  </a:lnTo>
                  <a:lnTo>
                    <a:pt x="19991" y="14028"/>
                  </a:lnTo>
                  <a:lnTo>
                    <a:pt x="19907" y="14028"/>
                  </a:lnTo>
                  <a:lnTo>
                    <a:pt x="19907" y="13944"/>
                  </a:lnTo>
                  <a:lnTo>
                    <a:pt x="19823" y="13860"/>
                  </a:lnTo>
                  <a:lnTo>
                    <a:pt x="19823" y="13776"/>
                  </a:lnTo>
                  <a:lnTo>
                    <a:pt x="19739" y="13692"/>
                  </a:lnTo>
                  <a:lnTo>
                    <a:pt x="19655" y="13608"/>
                  </a:lnTo>
                  <a:lnTo>
                    <a:pt x="19655" y="13524"/>
                  </a:lnTo>
                  <a:lnTo>
                    <a:pt x="19571" y="13440"/>
                  </a:lnTo>
                  <a:lnTo>
                    <a:pt x="19571" y="13356"/>
                  </a:lnTo>
                  <a:lnTo>
                    <a:pt x="19487" y="13272"/>
                  </a:lnTo>
                  <a:lnTo>
                    <a:pt x="19403" y="13272"/>
                  </a:lnTo>
                  <a:lnTo>
                    <a:pt x="19403" y="13188"/>
                  </a:lnTo>
                  <a:lnTo>
                    <a:pt x="19319" y="13104"/>
                  </a:lnTo>
                  <a:lnTo>
                    <a:pt x="19319" y="13020"/>
                  </a:lnTo>
                  <a:lnTo>
                    <a:pt x="19235" y="12936"/>
                  </a:lnTo>
                  <a:lnTo>
                    <a:pt x="19151" y="12852"/>
                  </a:lnTo>
                  <a:lnTo>
                    <a:pt x="19067" y="12768"/>
                  </a:lnTo>
                  <a:lnTo>
                    <a:pt x="18983" y="12684"/>
                  </a:lnTo>
                  <a:lnTo>
                    <a:pt x="18899" y="12600"/>
                  </a:lnTo>
                  <a:lnTo>
                    <a:pt x="18899" y="12516"/>
                  </a:lnTo>
                  <a:lnTo>
                    <a:pt x="18815" y="12432"/>
                  </a:lnTo>
                  <a:lnTo>
                    <a:pt x="18731" y="12432"/>
                  </a:lnTo>
                  <a:lnTo>
                    <a:pt x="18647" y="12348"/>
                  </a:lnTo>
                  <a:lnTo>
                    <a:pt x="18647" y="12264"/>
                  </a:lnTo>
                  <a:lnTo>
                    <a:pt x="18563" y="12180"/>
                  </a:lnTo>
                  <a:lnTo>
                    <a:pt x="18479" y="12096"/>
                  </a:lnTo>
                  <a:lnTo>
                    <a:pt x="18396" y="12096"/>
                  </a:lnTo>
                  <a:lnTo>
                    <a:pt x="18312" y="12012"/>
                  </a:lnTo>
                  <a:lnTo>
                    <a:pt x="18228" y="11928"/>
                  </a:lnTo>
                  <a:lnTo>
                    <a:pt x="18228" y="11844"/>
                  </a:lnTo>
                  <a:lnTo>
                    <a:pt x="18144" y="11844"/>
                  </a:lnTo>
                  <a:lnTo>
                    <a:pt x="18060" y="11760"/>
                  </a:lnTo>
                  <a:lnTo>
                    <a:pt x="17976" y="11676"/>
                  </a:lnTo>
                  <a:lnTo>
                    <a:pt x="17892" y="11592"/>
                  </a:lnTo>
                  <a:lnTo>
                    <a:pt x="17808" y="11508"/>
                  </a:lnTo>
                  <a:lnTo>
                    <a:pt x="17724" y="11508"/>
                  </a:lnTo>
                  <a:lnTo>
                    <a:pt x="17640" y="11424"/>
                  </a:lnTo>
                  <a:lnTo>
                    <a:pt x="17556" y="11340"/>
                  </a:lnTo>
                  <a:lnTo>
                    <a:pt x="17472" y="11256"/>
                  </a:lnTo>
                  <a:lnTo>
                    <a:pt x="17388" y="11256"/>
                  </a:lnTo>
                  <a:lnTo>
                    <a:pt x="17304" y="11172"/>
                  </a:lnTo>
                  <a:lnTo>
                    <a:pt x="17220" y="11088"/>
                  </a:lnTo>
                  <a:lnTo>
                    <a:pt x="17136" y="11088"/>
                  </a:lnTo>
                  <a:lnTo>
                    <a:pt x="17052" y="11004"/>
                  </a:lnTo>
                  <a:lnTo>
                    <a:pt x="16968" y="10920"/>
                  </a:lnTo>
                  <a:lnTo>
                    <a:pt x="16884" y="10920"/>
                  </a:lnTo>
                  <a:lnTo>
                    <a:pt x="16800" y="10836"/>
                  </a:lnTo>
                  <a:lnTo>
                    <a:pt x="16716" y="10752"/>
                  </a:lnTo>
                  <a:lnTo>
                    <a:pt x="16632" y="10752"/>
                  </a:lnTo>
                  <a:lnTo>
                    <a:pt x="16548" y="10668"/>
                  </a:lnTo>
                  <a:lnTo>
                    <a:pt x="16380" y="10584"/>
                  </a:lnTo>
                  <a:lnTo>
                    <a:pt x="16296" y="10584"/>
                  </a:lnTo>
                  <a:lnTo>
                    <a:pt x="16212" y="10500"/>
                  </a:lnTo>
                  <a:lnTo>
                    <a:pt x="16128" y="10500"/>
                  </a:lnTo>
                  <a:lnTo>
                    <a:pt x="16044" y="10416"/>
                  </a:lnTo>
                  <a:lnTo>
                    <a:pt x="15960" y="10332"/>
                  </a:lnTo>
                  <a:lnTo>
                    <a:pt x="15792" y="10332"/>
                  </a:lnTo>
                  <a:lnTo>
                    <a:pt x="15708" y="10248"/>
                  </a:lnTo>
                  <a:lnTo>
                    <a:pt x="15624" y="10248"/>
                  </a:lnTo>
                  <a:lnTo>
                    <a:pt x="15540" y="10164"/>
                  </a:lnTo>
                  <a:lnTo>
                    <a:pt x="15456" y="10164"/>
                  </a:lnTo>
                  <a:lnTo>
                    <a:pt x="15288" y="10080"/>
                  </a:lnTo>
                  <a:lnTo>
                    <a:pt x="15204" y="10080"/>
                  </a:lnTo>
                  <a:lnTo>
                    <a:pt x="15120" y="9996"/>
                  </a:lnTo>
                  <a:lnTo>
                    <a:pt x="14952" y="9996"/>
                  </a:lnTo>
                  <a:lnTo>
                    <a:pt x="14868" y="9912"/>
                  </a:lnTo>
                  <a:lnTo>
                    <a:pt x="14616" y="9912"/>
                  </a:lnTo>
                  <a:lnTo>
                    <a:pt x="14532" y="9828"/>
                  </a:lnTo>
                  <a:lnTo>
                    <a:pt x="14448" y="9828"/>
                  </a:lnTo>
                  <a:lnTo>
                    <a:pt x="14280" y="9744"/>
                  </a:lnTo>
                  <a:lnTo>
                    <a:pt x="14112" y="9744"/>
                  </a:lnTo>
                  <a:lnTo>
                    <a:pt x="13944" y="9660"/>
                  </a:lnTo>
                  <a:lnTo>
                    <a:pt x="13692" y="9660"/>
                  </a:lnTo>
                  <a:lnTo>
                    <a:pt x="13608" y="9576"/>
                  </a:lnTo>
                  <a:lnTo>
                    <a:pt x="13104" y="9576"/>
                  </a:lnTo>
                  <a:lnTo>
                    <a:pt x="13020" y="9492"/>
                  </a:lnTo>
                  <a:lnTo>
                    <a:pt x="10584" y="9492"/>
                  </a:lnTo>
                  <a:lnTo>
                    <a:pt x="10416" y="9576"/>
                  </a:lnTo>
                  <a:lnTo>
                    <a:pt x="9996" y="9576"/>
                  </a:lnTo>
                  <a:lnTo>
                    <a:pt x="9744" y="9660"/>
                  </a:lnTo>
                  <a:lnTo>
                    <a:pt x="9576" y="9660"/>
                  </a:lnTo>
                  <a:lnTo>
                    <a:pt x="9408" y="9744"/>
                  </a:lnTo>
                  <a:lnTo>
                    <a:pt x="9156" y="9744"/>
                  </a:lnTo>
                  <a:lnTo>
                    <a:pt x="8988" y="9828"/>
                  </a:lnTo>
                  <a:lnTo>
                    <a:pt x="8820" y="9828"/>
                  </a:lnTo>
                  <a:lnTo>
                    <a:pt x="8652" y="9912"/>
                  </a:lnTo>
                  <a:lnTo>
                    <a:pt x="8400" y="9996"/>
                  </a:lnTo>
                  <a:lnTo>
                    <a:pt x="8232" y="9996"/>
                  </a:lnTo>
                  <a:lnTo>
                    <a:pt x="8064" y="10080"/>
                  </a:lnTo>
                  <a:lnTo>
                    <a:pt x="7896" y="10164"/>
                  </a:lnTo>
                  <a:lnTo>
                    <a:pt x="7728" y="10248"/>
                  </a:lnTo>
                  <a:lnTo>
                    <a:pt x="7476" y="10332"/>
                  </a:lnTo>
                  <a:lnTo>
                    <a:pt x="7308" y="10416"/>
                  </a:lnTo>
                  <a:lnTo>
                    <a:pt x="7140" y="10500"/>
                  </a:lnTo>
                  <a:lnTo>
                    <a:pt x="6972" y="10584"/>
                  </a:lnTo>
                  <a:lnTo>
                    <a:pt x="6804" y="10668"/>
                  </a:lnTo>
                  <a:lnTo>
                    <a:pt x="6636" y="10752"/>
                  </a:lnTo>
                  <a:lnTo>
                    <a:pt x="6468" y="10836"/>
                  </a:lnTo>
                  <a:lnTo>
                    <a:pt x="6300" y="10920"/>
                  </a:lnTo>
                  <a:lnTo>
                    <a:pt x="6132" y="11004"/>
                  </a:lnTo>
                  <a:lnTo>
                    <a:pt x="5964" y="11088"/>
                  </a:lnTo>
                  <a:lnTo>
                    <a:pt x="5796" y="11172"/>
                  </a:lnTo>
                  <a:lnTo>
                    <a:pt x="5628" y="11340"/>
                  </a:lnTo>
                  <a:lnTo>
                    <a:pt x="5460" y="11424"/>
                  </a:lnTo>
                  <a:lnTo>
                    <a:pt x="5376" y="11508"/>
                  </a:lnTo>
                  <a:lnTo>
                    <a:pt x="5208" y="11676"/>
                  </a:lnTo>
                  <a:lnTo>
                    <a:pt x="5040" y="11760"/>
                  </a:lnTo>
                  <a:lnTo>
                    <a:pt x="4872" y="11844"/>
                  </a:lnTo>
                  <a:lnTo>
                    <a:pt x="4704" y="12012"/>
                  </a:lnTo>
                  <a:lnTo>
                    <a:pt x="4620" y="12096"/>
                  </a:lnTo>
                  <a:lnTo>
                    <a:pt x="4452" y="12264"/>
                  </a:lnTo>
                  <a:lnTo>
                    <a:pt x="4284" y="12348"/>
                  </a:lnTo>
                  <a:lnTo>
                    <a:pt x="4200" y="12516"/>
                  </a:lnTo>
                  <a:lnTo>
                    <a:pt x="4032" y="12684"/>
                  </a:lnTo>
                  <a:lnTo>
                    <a:pt x="3864" y="12768"/>
                  </a:lnTo>
                  <a:lnTo>
                    <a:pt x="3780" y="12936"/>
                  </a:lnTo>
                  <a:lnTo>
                    <a:pt x="3612" y="13020"/>
                  </a:lnTo>
                  <a:lnTo>
                    <a:pt x="3528" y="13188"/>
                  </a:lnTo>
                  <a:lnTo>
                    <a:pt x="3360" y="13356"/>
                  </a:lnTo>
                  <a:lnTo>
                    <a:pt x="3192" y="13524"/>
                  </a:lnTo>
                  <a:lnTo>
                    <a:pt x="3108" y="13608"/>
                  </a:lnTo>
                  <a:lnTo>
                    <a:pt x="3024" y="13776"/>
                  </a:lnTo>
                  <a:lnTo>
                    <a:pt x="2856" y="13944"/>
                  </a:lnTo>
                  <a:lnTo>
                    <a:pt x="2772" y="14112"/>
                  </a:lnTo>
                  <a:lnTo>
                    <a:pt x="2604" y="14280"/>
                  </a:lnTo>
                  <a:lnTo>
                    <a:pt x="2521" y="14448"/>
                  </a:lnTo>
                  <a:lnTo>
                    <a:pt x="2437" y="14616"/>
                  </a:lnTo>
                  <a:lnTo>
                    <a:pt x="2269" y="14784"/>
                  </a:lnTo>
                  <a:lnTo>
                    <a:pt x="2185" y="14952"/>
                  </a:lnTo>
                  <a:lnTo>
                    <a:pt x="2101" y="15120"/>
                  </a:lnTo>
                  <a:lnTo>
                    <a:pt x="2017" y="15288"/>
                  </a:lnTo>
                  <a:lnTo>
                    <a:pt x="1933" y="15456"/>
                  </a:lnTo>
                  <a:lnTo>
                    <a:pt x="1765" y="15623"/>
                  </a:lnTo>
                  <a:lnTo>
                    <a:pt x="1681" y="15791"/>
                  </a:lnTo>
                  <a:lnTo>
                    <a:pt x="1597" y="15959"/>
                  </a:lnTo>
                  <a:lnTo>
                    <a:pt x="1513" y="16127"/>
                  </a:lnTo>
                  <a:lnTo>
                    <a:pt x="1429" y="16295"/>
                  </a:lnTo>
                  <a:lnTo>
                    <a:pt x="1345" y="16463"/>
                  </a:lnTo>
                  <a:lnTo>
                    <a:pt x="1261" y="16715"/>
                  </a:lnTo>
                  <a:lnTo>
                    <a:pt x="1177" y="16883"/>
                  </a:lnTo>
                  <a:lnTo>
                    <a:pt x="1093" y="17051"/>
                  </a:lnTo>
                  <a:lnTo>
                    <a:pt x="1009" y="17219"/>
                  </a:lnTo>
                  <a:lnTo>
                    <a:pt x="925" y="17387"/>
                  </a:lnTo>
                  <a:lnTo>
                    <a:pt x="925" y="17639"/>
                  </a:lnTo>
                  <a:lnTo>
                    <a:pt x="841" y="17807"/>
                  </a:lnTo>
                  <a:lnTo>
                    <a:pt x="757" y="17975"/>
                  </a:lnTo>
                  <a:lnTo>
                    <a:pt x="673" y="18227"/>
                  </a:lnTo>
                  <a:lnTo>
                    <a:pt x="589" y="18395"/>
                  </a:lnTo>
                  <a:lnTo>
                    <a:pt x="589" y="18563"/>
                  </a:lnTo>
                  <a:lnTo>
                    <a:pt x="505" y="18815"/>
                  </a:lnTo>
                  <a:lnTo>
                    <a:pt x="421" y="18983"/>
                  </a:lnTo>
                  <a:lnTo>
                    <a:pt x="421" y="19151"/>
                  </a:lnTo>
                  <a:lnTo>
                    <a:pt x="337" y="19403"/>
                  </a:lnTo>
                  <a:lnTo>
                    <a:pt x="337" y="19571"/>
                  </a:lnTo>
                  <a:lnTo>
                    <a:pt x="253" y="19823"/>
                  </a:lnTo>
                  <a:lnTo>
                    <a:pt x="253" y="19991"/>
                  </a:lnTo>
                  <a:lnTo>
                    <a:pt x="169" y="20243"/>
                  </a:lnTo>
                  <a:lnTo>
                    <a:pt x="169" y="20411"/>
                  </a:lnTo>
                  <a:lnTo>
                    <a:pt x="169" y="20663"/>
                  </a:lnTo>
                  <a:lnTo>
                    <a:pt x="85" y="20831"/>
                  </a:lnTo>
                  <a:lnTo>
                    <a:pt x="85" y="21083"/>
                  </a:lnTo>
                  <a:lnTo>
                    <a:pt x="85" y="21251"/>
                  </a:lnTo>
                  <a:lnTo>
                    <a:pt x="1" y="21503"/>
                  </a:lnTo>
                  <a:lnTo>
                    <a:pt x="1" y="21671"/>
                  </a:lnTo>
                  <a:lnTo>
                    <a:pt x="1" y="21923"/>
                  </a:lnTo>
                  <a:lnTo>
                    <a:pt x="1" y="22091"/>
                  </a:lnTo>
                  <a:lnTo>
                    <a:pt x="1" y="22343"/>
                  </a:lnTo>
                  <a:lnTo>
                    <a:pt x="1" y="22511"/>
                  </a:lnTo>
                  <a:lnTo>
                    <a:pt x="1" y="22763"/>
                  </a:lnTo>
                  <a:lnTo>
                    <a:pt x="1" y="23015"/>
                  </a:lnTo>
                  <a:lnTo>
                    <a:pt x="1" y="23183"/>
                  </a:lnTo>
                  <a:lnTo>
                    <a:pt x="1" y="23435"/>
                  </a:lnTo>
                  <a:lnTo>
                    <a:pt x="1" y="23603"/>
                  </a:lnTo>
                  <a:lnTo>
                    <a:pt x="1" y="23855"/>
                  </a:lnTo>
                  <a:lnTo>
                    <a:pt x="1" y="24107"/>
                  </a:lnTo>
                  <a:lnTo>
                    <a:pt x="1" y="24275"/>
                  </a:lnTo>
                  <a:lnTo>
                    <a:pt x="1" y="24527"/>
                  </a:lnTo>
                  <a:lnTo>
                    <a:pt x="85" y="24695"/>
                  </a:lnTo>
                  <a:lnTo>
                    <a:pt x="85" y="24947"/>
                  </a:lnTo>
                  <a:lnTo>
                    <a:pt x="85" y="25115"/>
                  </a:lnTo>
                  <a:lnTo>
                    <a:pt x="169" y="25367"/>
                  </a:lnTo>
                  <a:lnTo>
                    <a:pt x="169" y="25535"/>
                  </a:lnTo>
                  <a:lnTo>
                    <a:pt x="169" y="25787"/>
                  </a:lnTo>
                  <a:lnTo>
                    <a:pt x="253" y="25955"/>
                  </a:lnTo>
                  <a:lnTo>
                    <a:pt x="253" y="26123"/>
                  </a:lnTo>
                  <a:lnTo>
                    <a:pt x="337" y="26375"/>
                  </a:lnTo>
                  <a:lnTo>
                    <a:pt x="337" y="26543"/>
                  </a:lnTo>
                  <a:lnTo>
                    <a:pt x="421" y="26795"/>
                  </a:lnTo>
                  <a:lnTo>
                    <a:pt x="421" y="26963"/>
                  </a:lnTo>
                  <a:lnTo>
                    <a:pt x="505" y="27131"/>
                  </a:lnTo>
                  <a:lnTo>
                    <a:pt x="589" y="27383"/>
                  </a:lnTo>
                  <a:lnTo>
                    <a:pt x="589" y="27551"/>
                  </a:lnTo>
                  <a:lnTo>
                    <a:pt x="673" y="27803"/>
                  </a:lnTo>
                  <a:lnTo>
                    <a:pt x="757" y="27971"/>
                  </a:lnTo>
                  <a:lnTo>
                    <a:pt x="841" y="28139"/>
                  </a:lnTo>
                  <a:lnTo>
                    <a:pt x="925" y="28307"/>
                  </a:lnTo>
                  <a:lnTo>
                    <a:pt x="925" y="28559"/>
                  </a:lnTo>
                  <a:lnTo>
                    <a:pt x="1009" y="28727"/>
                  </a:lnTo>
                  <a:lnTo>
                    <a:pt x="1093" y="28895"/>
                  </a:lnTo>
                  <a:lnTo>
                    <a:pt x="1177" y="29063"/>
                  </a:lnTo>
                  <a:lnTo>
                    <a:pt x="1261" y="29315"/>
                  </a:lnTo>
                  <a:lnTo>
                    <a:pt x="1345" y="29483"/>
                  </a:lnTo>
                  <a:lnTo>
                    <a:pt x="1429" y="29651"/>
                  </a:lnTo>
                  <a:lnTo>
                    <a:pt x="1513" y="29819"/>
                  </a:lnTo>
                  <a:lnTo>
                    <a:pt x="1597" y="29987"/>
                  </a:lnTo>
                  <a:lnTo>
                    <a:pt x="1681" y="30155"/>
                  </a:lnTo>
                  <a:lnTo>
                    <a:pt x="1765" y="30323"/>
                  </a:lnTo>
                  <a:lnTo>
                    <a:pt x="1933" y="30491"/>
                  </a:lnTo>
                  <a:lnTo>
                    <a:pt x="2017" y="30659"/>
                  </a:lnTo>
                  <a:lnTo>
                    <a:pt x="2101" y="30827"/>
                  </a:lnTo>
                  <a:lnTo>
                    <a:pt x="2185" y="30995"/>
                  </a:lnTo>
                  <a:lnTo>
                    <a:pt x="2269" y="31163"/>
                  </a:lnTo>
                  <a:lnTo>
                    <a:pt x="2437" y="31331"/>
                  </a:lnTo>
                  <a:lnTo>
                    <a:pt x="2521" y="31498"/>
                  </a:lnTo>
                  <a:lnTo>
                    <a:pt x="2604" y="31666"/>
                  </a:lnTo>
                  <a:lnTo>
                    <a:pt x="2772" y="31834"/>
                  </a:lnTo>
                  <a:lnTo>
                    <a:pt x="2856" y="32002"/>
                  </a:lnTo>
                  <a:lnTo>
                    <a:pt x="3024" y="32086"/>
                  </a:lnTo>
                  <a:lnTo>
                    <a:pt x="3108" y="32254"/>
                  </a:lnTo>
                  <a:lnTo>
                    <a:pt x="3276" y="32422"/>
                  </a:lnTo>
                  <a:lnTo>
                    <a:pt x="3360" y="32590"/>
                  </a:lnTo>
                  <a:lnTo>
                    <a:pt x="3528" y="32674"/>
                  </a:lnTo>
                  <a:lnTo>
                    <a:pt x="3612" y="32842"/>
                  </a:lnTo>
                  <a:lnTo>
                    <a:pt x="3780" y="33010"/>
                  </a:lnTo>
                  <a:lnTo>
                    <a:pt x="3864" y="33094"/>
                  </a:lnTo>
                  <a:lnTo>
                    <a:pt x="4032" y="33262"/>
                  </a:lnTo>
                  <a:lnTo>
                    <a:pt x="4200" y="33430"/>
                  </a:lnTo>
                  <a:lnTo>
                    <a:pt x="4284" y="33514"/>
                  </a:lnTo>
                  <a:lnTo>
                    <a:pt x="4452" y="33682"/>
                  </a:lnTo>
                  <a:lnTo>
                    <a:pt x="4620" y="33766"/>
                  </a:lnTo>
                  <a:lnTo>
                    <a:pt x="4704" y="33934"/>
                  </a:lnTo>
                  <a:lnTo>
                    <a:pt x="4872" y="34018"/>
                  </a:lnTo>
                  <a:lnTo>
                    <a:pt x="5040" y="34102"/>
                  </a:lnTo>
                  <a:lnTo>
                    <a:pt x="5208" y="34270"/>
                  </a:lnTo>
                  <a:lnTo>
                    <a:pt x="5376" y="34354"/>
                  </a:lnTo>
                  <a:lnTo>
                    <a:pt x="5460" y="34438"/>
                  </a:lnTo>
                  <a:lnTo>
                    <a:pt x="5628" y="34606"/>
                  </a:lnTo>
                  <a:lnTo>
                    <a:pt x="5796" y="34690"/>
                  </a:lnTo>
                  <a:lnTo>
                    <a:pt x="5964" y="34774"/>
                  </a:lnTo>
                  <a:lnTo>
                    <a:pt x="6132" y="34858"/>
                  </a:lnTo>
                  <a:lnTo>
                    <a:pt x="6300" y="34942"/>
                  </a:lnTo>
                  <a:lnTo>
                    <a:pt x="6468" y="35110"/>
                  </a:lnTo>
                  <a:lnTo>
                    <a:pt x="6636" y="35194"/>
                  </a:lnTo>
                  <a:lnTo>
                    <a:pt x="6804" y="35278"/>
                  </a:lnTo>
                  <a:lnTo>
                    <a:pt x="6972" y="35362"/>
                  </a:lnTo>
                  <a:lnTo>
                    <a:pt x="7140" y="35446"/>
                  </a:lnTo>
                  <a:lnTo>
                    <a:pt x="7308" y="35530"/>
                  </a:lnTo>
                  <a:lnTo>
                    <a:pt x="7476" y="35614"/>
                  </a:lnTo>
                  <a:lnTo>
                    <a:pt x="7728" y="35614"/>
                  </a:lnTo>
                  <a:lnTo>
                    <a:pt x="7896" y="35698"/>
                  </a:lnTo>
                  <a:lnTo>
                    <a:pt x="8064" y="35782"/>
                  </a:lnTo>
                  <a:lnTo>
                    <a:pt x="8232" y="35866"/>
                  </a:lnTo>
                  <a:lnTo>
                    <a:pt x="8400" y="35866"/>
                  </a:lnTo>
                  <a:lnTo>
                    <a:pt x="8652" y="35950"/>
                  </a:lnTo>
                  <a:lnTo>
                    <a:pt x="8820" y="36034"/>
                  </a:lnTo>
                  <a:lnTo>
                    <a:pt x="8988" y="36034"/>
                  </a:lnTo>
                  <a:lnTo>
                    <a:pt x="9156" y="36118"/>
                  </a:lnTo>
                  <a:lnTo>
                    <a:pt x="9408" y="36118"/>
                  </a:lnTo>
                  <a:lnTo>
                    <a:pt x="9576" y="36202"/>
                  </a:lnTo>
                  <a:lnTo>
                    <a:pt x="9744" y="36202"/>
                  </a:lnTo>
                  <a:lnTo>
                    <a:pt x="9996" y="36286"/>
                  </a:lnTo>
                  <a:lnTo>
                    <a:pt x="10416" y="36286"/>
                  </a:lnTo>
                  <a:lnTo>
                    <a:pt x="10584" y="36370"/>
                  </a:lnTo>
                  <a:lnTo>
                    <a:pt x="11424" y="36370"/>
                  </a:lnTo>
                  <a:lnTo>
                    <a:pt x="11592" y="36454"/>
                  </a:lnTo>
                  <a:lnTo>
                    <a:pt x="11844" y="36454"/>
                  </a:lnTo>
                  <a:lnTo>
                    <a:pt x="12348" y="36370"/>
                  </a:lnTo>
                  <a:lnTo>
                    <a:pt x="12852" y="36370"/>
                  </a:lnTo>
                  <a:lnTo>
                    <a:pt x="13356" y="36286"/>
                  </a:lnTo>
                  <a:lnTo>
                    <a:pt x="13860" y="36202"/>
                  </a:lnTo>
                  <a:lnTo>
                    <a:pt x="14364" y="36034"/>
                  </a:lnTo>
                  <a:lnTo>
                    <a:pt x="14868" y="35866"/>
                  </a:lnTo>
                  <a:lnTo>
                    <a:pt x="15372" y="35698"/>
                  </a:lnTo>
                  <a:lnTo>
                    <a:pt x="15876" y="35530"/>
                  </a:lnTo>
                  <a:lnTo>
                    <a:pt x="16296" y="35278"/>
                  </a:lnTo>
                  <a:lnTo>
                    <a:pt x="16800" y="35026"/>
                  </a:lnTo>
                  <a:lnTo>
                    <a:pt x="17220" y="34690"/>
                  </a:lnTo>
                  <a:lnTo>
                    <a:pt x="17640" y="34438"/>
                  </a:lnTo>
                  <a:lnTo>
                    <a:pt x="18060" y="34102"/>
                  </a:lnTo>
                  <a:lnTo>
                    <a:pt x="18396" y="33766"/>
                  </a:lnTo>
                  <a:lnTo>
                    <a:pt x="18815" y="33346"/>
                  </a:lnTo>
                  <a:lnTo>
                    <a:pt x="19151" y="33010"/>
                  </a:lnTo>
                  <a:lnTo>
                    <a:pt x="19487" y="32590"/>
                  </a:lnTo>
                  <a:lnTo>
                    <a:pt x="19739" y="32170"/>
                  </a:lnTo>
                  <a:lnTo>
                    <a:pt x="20075" y="31750"/>
                  </a:lnTo>
                  <a:lnTo>
                    <a:pt x="20327" y="31247"/>
                  </a:lnTo>
                  <a:lnTo>
                    <a:pt x="20159" y="35614"/>
                  </a:lnTo>
                  <a:lnTo>
                    <a:pt x="26459" y="35614"/>
                  </a:lnTo>
                  <a:lnTo>
                    <a:pt x="264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8"/>
            <p:cNvSpPr/>
            <p:nvPr/>
          </p:nvSpPr>
          <p:spPr>
            <a:xfrm>
              <a:off x="3778800" y="2326675"/>
              <a:ext cx="585900" cy="676200"/>
            </a:xfrm>
            <a:custGeom>
              <a:rect b="b" l="l" r="r" t="t"/>
              <a:pathLst>
                <a:path extrusionOk="0" h="27048" w="23436">
                  <a:moveTo>
                    <a:pt x="11592" y="14952"/>
                  </a:moveTo>
                  <a:lnTo>
                    <a:pt x="11592" y="14952"/>
                  </a:lnTo>
                  <a:lnTo>
                    <a:pt x="11592" y="14952"/>
                  </a:lnTo>
                  <a:lnTo>
                    <a:pt x="12516" y="15036"/>
                  </a:lnTo>
                  <a:lnTo>
                    <a:pt x="13356" y="15120"/>
                  </a:lnTo>
                  <a:lnTo>
                    <a:pt x="14196" y="15288"/>
                  </a:lnTo>
                  <a:lnTo>
                    <a:pt x="14952" y="15540"/>
                  </a:lnTo>
                  <a:lnTo>
                    <a:pt x="15624" y="15876"/>
                  </a:lnTo>
                  <a:lnTo>
                    <a:pt x="16128" y="16296"/>
                  </a:lnTo>
                  <a:lnTo>
                    <a:pt x="16632" y="16716"/>
                  </a:lnTo>
                  <a:lnTo>
                    <a:pt x="16968" y="17220"/>
                  </a:lnTo>
                  <a:lnTo>
                    <a:pt x="17136" y="17724"/>
                  </a:lnTo>
                  <a:lnTo>
                    <a:pt x="17220" y="18312"/>
                  </a:lnTo>
                  <a:lnTo>
                    <a:pt x="17220" y="18396"/>
                  </a:lnTo>
                  <a:lnTo>
                    <a:pt x="17220" y="18480"/>
                  </a:lnTo>
                  <a:lnTo>
                    <a:pt x="17220" y="18564"/>
                  </a:lnTo>
                  <a:lnTo>
                    <a:pt x="17220" y="18648"/>
                  </a:lnTo>
                  <a:lnTo>
                    <a:pt x="17220" y="18732"/>
                  </a:lnTo>
                  <a:lnTo>
                    <a:pt x="17220" y="18816"/>
                  </a:lnTo>
                  <a:lnTo>
                    <a:pt x="17136" y="18900"/>
                  </a:lnTo>
                  <a:lnTo>
                    <a:pt x="17136" y="18984"/>
                  </a:lnTo>
                  <a:lnTo>
                    <a:pt x="17136" y="19068"/>
                  </a:lnTo>
                  <a:lnTo>
                    <a:pt x="17136" y="19152"/>
                  </a:lnTo>
                  <a:lnTo>
                    <a:pt x="17052" y="19236"/>
                  </a:lnTo>
                  <a:lnTo>
                    <a:pt x="17052" y="19320"/>
                  </a:lnTo>
                  <a:lnTo>
                    <a:pt x="17052" y="19404"/>
                  </a:lnTo>
                  <a:lnTo>
                    <a:pt x="16968" y="19488"/>
                  </a:lnTo>
                  <a:lnTo>
                    <a:pt x="16968" y="19572"/>
                  </a:lnTo>
                  <a:lnTo>
                    <a:pt x="16884" y="19656"/>
                  </a:lnTo>
                  <a:lnTo>
                    <a:pt x="16884" y="19740"/>
                  </a:lnTo>
                  <a:lnTo>
                    <a:pt x="16800" y="19824"/>
                  </a:lnTo>
                  <a:lnTo>
                    <a:pt x="16716" y="19908"/>
                  </a:lnTo>
                  <a:lnTo>
                    <a:pt x="16716" y="19992"/>
                  </a:lnTo>
                  <a:lnTo>
                    <a:pt x="16632" y="19992"/>
                  </a:lnTo>
                  <a:lnTo>
                    <a:pt x="16632" y="20076"/>
                  </a:lnTo>
                  <a:lnTo>
                    <a:pt x="16548" y="20160"/>
                  </a:lnTo>
                  <a:lnTo>
                    <a:pt x="16464" y="20244"/>
                  </a:lnTo>
                  <a:lnTo>
                    <a:pt x="16464" y="20328"/>
                  </a:lnTo>
                  <a:lnTo>
                    <a:pt x="16380" y="20328"/>
                  </a:lnTo>
                  <a:lnTo>
                    <a:pt x="16380" y="20412"/>
                  </a:lnTo>
                  <a:lnTo>
                    <a:pt x="16296" y="20412"/>
                  </a:lnTo>
                  <a:lnTo>
                    <a:pt x="16296" y="20496"/>
                  </a:lnTo>
                  <a:lnTo>
                    <a:pt x="16212" y="20580"/>
                  </a:lnTo>
                  <a:lnTo>
                    <a:pt x="16128" y="20664"/>
                  </a:lnTo>
                  <a:lnTo>
                    <a:pt x="16044" y="20664"/>
                  </a:lnTo>
                  <a:lnTo>
                    <a:pt x="16044" y="20748"/>
                  </a:lnTo>
                  <a:lnTo>
                    <a:pt x="15960" y="20832"/>
                  </a:lnTo>
                  <a:lnTo>
                    <a:pt x="15876" y="20832"/>
                  </a:lnTo>
                  <a:lnTo>
                    <a:pt x="15876" y="20916"/>
                  </a:lnTo>
                  <a:lnTo>
                    <a:pt x="15792" y="20916"/>
                  </a:lnTo>
                  <a:lnTo>
                    <a:pt x="15708" y="21000"/>
                  </a:lnTo>
                  <a:lnTo>
                    <a:pt x="15624" y="21084"/>
                  </a:lnTo>
                  <a:lnTo>
                    <a:pt x="15540" y="21084"/>
                  </a:lnTo>
                  <a:lnTo>
                    <a:pt x="15456" y="21168"/>
                  </a:lnTo>
                  <a:lnTo>
                    <a:pt x="15372" y="21252"/>
                  </a:lnTo>
                  <a:lnTo>
                    <a:pt x="15288" y="21252"/>
                  </a:lnTo>
                  <a:lnTo>
                    <a:pt x="15204" y="21336"/>
                  </a:lnTo>
                  <a:lnTo>
                    <a:pt x="15120" y="21420"/>
                  </a:lnTo>
                  <a:lnTo>
                    <a:pt x="15036" y="21420"/>
                  </a:lnTo>
                  <a:lnTo>
                    <a:pt x="14952" y="21504"/>
                  </a:lnTo>
                  <a:lnTo>
                    <a:pt x="14868" y="21504"/>
                  </a:lnTo>
                  <a:lnTo>
                    <a:pt x="14784" y="21588"/>
                  </a:lnTo>
                  <a:lnTo>
                    <a:pt x="14700" y="21588"/>
                  </a:lnTo>
                  <a:lnTo>
                    <a:pt x="14616" y="21672"/>
                  </a:lnTo>
                  <a:lnTo>
                    <a:pt x="14532" y="21672"/>
                  </a:lnTo>
                  <a:lnTo>
                    <a:pt x="14448" y="21756"/>
                  </a:lnTo>
                  <a:lnTo>
                    <a:pt x="14280" y="21756"/>
                  </a:lnTo>
                  <a:lnTo>
                    <a:pt x="14196" y="21840"/>
                  </a:lnTo>
                  <a:lnTo>
                    <a:pt x="14028" y="21840"/>
                  </a:lnTo>
                  <a:lnTo>
                    <a:pt x="14028" y="21924"/>
                  </a:lnTo>
                  <a:lnTo>
                    <a:pt x="13860" y="21924"/>
                  </a:lnTo>
                  <a:lnTo>
                    <a:pt x="13776" y="22007"/>
                  </a:lnTo>
                  <a:lnTo>
                    <a:pt x="13524" y="22007"/>
                  </a:lnTo>
                  <a:lnTo>
                    <a:pt x="13440" y="22091"/>
                  </a:lnTo>
                  <a:lnTo>
                    <a:pt x="13188" y="22091"/>
                  </a:lnTo>
                  <a:lnTo>
                    <a:pt x="13104" y="22175"/>
                  </a:lnTo>
                  <a:lnTo>
                    <a:pt x="12600" y="22175"/>
                  </a:lnTo>
                  <a:lnTo>
                    <a:pt x="12516" y="22259"/>
                  </a:lnTo>
                  <a:lnTo>
                    <a:pt x="10584" y="22259"/>
                  </a:lnTo>
                  <a:lnTo>
                    <a:pt x="9744" y="22091"/>
                  </a:lnTo>
                  <a:lnTo>
                    <a:pt x="8988" y="21840"/>
                  </a:lnTo>
                  <a:lnTo>
                    <a:pt x="8316" y="21504"/>
                  </a:lnTo>
                  <a:lnTo>
                    <a:pt x="7728" y="21168"/>
                  </a:lnTo>
                  <a:lnTo>
                    <a:pt x="7308" y="20748"/>
                  </a:lnTo>
                  <a:lnTo>
                    <a:pt x="6972" y="20244"/>
                  </a:lnTo>
                  <a:lnTo>
                    <a:pt x="6720" y="19740"/>
                  </a:lnTo>
                  <a:lnTo>
                    <a:pt x="6552" y="19236"/>
                  </a:lnTo>
                  <a:lnTo>
                    <a:pt x="6468" y="18732"/>
                  </a:lnTo>
                  <a:lnTo>
                    <a:pt x="6552" y="18144"/>
                  </a:lnTo>
                  <a:lnTo>
                    <a:pt x="6720" y="17640"/>
                  </a:lnTo>
                  <a:lnTo>
                    <a:pt x="6972" y="17052"/>
                  </a:lnTo>
                  <a:lnTo>
                    <a:pt x="7308" y="16632"/>
                  </a:lnTo>
                  <a:lnTo>
                    <a:pt x="7728" y="16128"/>
                  </a:lnTo>
                  <a:lnTo>
                    <a:pt x="8316" y="15792"/>
                  </a:lnTo>
                  <a:lnTo>
                    <a:pt x="8904" y="15456"/>
                  </a:lnTo>
                  <a:lnTo>
                    <a:pt x="9744" y="15204"/>
                  </a:lnTo>
                  <a:lnTo>
                    <a:pt x="10584" y="15036"/>
                  </a:lnTo>
                  <a:lnTo>
                    <a:pt x="11592" y="14952"/>
                  </a:lnTo>
                  <a:close/>
                  <a:moveTo>
                    <a:pt x="10920" y="1"/>
                  </a:moveTo>
                  <a:lnTo>
                    <a:pt x="10668" y="85"/>
                  </a:lnTo>
                  <a:lnTo>
                    <a:pt x="10080" y="85"/>
                  </a:lnTo>
                  <a:lnTo>
                    <a:pt x="9912" y="169"/>
                  </a:lnTo>
                  <a:lnTo>
                    <a:pt x="9576" y="169"/>
                  </a:lnTo>
                  <a:lnTo>
                    <a:pt x="9324" y="253"/>
                  </a:lnTo>
                  <a:lnTo>
                    <a:pt x="9156" y="253"/>
                  </a:lnTo>
                  <a:lnTo>
                    <a:pt x="8988" y="337"/>
                  </a:lnTo>
                  <a:lnTo>
                    <a:pt x="8820" y="337"/>
                  </a:lnTo>
                  <a:lnTo>
                    <a:pt x="8652" y="421"/>
                  </a:lnTo>
                  <a:lnTo>
                    <a:pt x="8484" y="421"/>
                  </a:lnTo>
                  <a:lnTo>
                    <a:pt x="8316" y="505"/>
                  </a:lnTo>
                  <a:lnTo>
                    <a:pt x="8148" y="505"/>
                  </a:lnTo>
                  <a:lnTo>
                    <a:pt x="7896" y="589"/>
                  </a:lnTo>
                  <a:lnTo>
                    <a:pt x="7728" y="589"/>
                  </a:lnTo>
                  <a:lnTo>
                    <a:pt x="7560" y="673"/>
                  </a:lnTo>
                  <a:lnTo>
                    <a:pt x="7476" y="757"/>
                  </a:lnTo>
                  <a:lnTo>
                    <a:pt x="7308" y="757"/>
                  </a:lnTo>
                  <a:lnTo>
                    <a:pt x="7140" y="841"/>
                  </a:lnTo>
                  <a:lnTo>
                    <a:pt x="6972" y="925"/>
                  </a:lnTo>
                  <a:lnTo>
                    <a:pt x="6804" y="1009"/>
                  </a:lnTo>
                  <a:lnTo>
                    <a:pt x="6636" y="1009"/>
                  </a:lnTo>
                  <a:lnTo>
                    <a:pt x="6468" y="1093"/>
                  </a:lnTo>
                  <a:lnTo>
                    <a:pt x="6300" y="1177"/>
                  </a:lnTo>
                  <a:lnTo>
                    <a:pt x="6216" y="1261"/>
                  </a:lnTo>
                  <a:lnTo>
                    <a:pt x="6048" y="1261"/>
                  </a:lnTo>
                  <a:lnTo>
                    <a:pt x="5880" y="1345"/>
                  </a:lnTo>
                  <a:lnTo>
                    <a:pt x="5712" y="1429"/>
                  </a:lnTo>
                  <a:lnTo>
                    <a:pt x="5628" y="1513"/>
                  </a:lnTo>
                  <a:lnTo>
                    <a:pt x="5460" y="1597"/>
                  </a:lnTo>
                  <a:lnTo>
                    <a:pt x="5292" y="1681"/>
                  </a:lnTo>
                  <a:lnTo>
                    <a:pt x="5208" y="1765"/>
                  </a:lnTo>
                  <a:lnTo>
                    <a:pt x="5040" y="1849"/>
                  </a:lnTo>
                  <a:lnTo>
                    <a:pt x="4872" y="1933"/>
                  </a:lnTo>
                  <a:lnTo>
                    <a:pt x="4788" y="2017"/>
                  </a:lnTo>
                  <a:lnTo>
                    <a:pt x="4620" y="2101"/>
                  </a:lnTo>
                  <a:lnTo>
                    <a:pt x="4537" y="2185"/>
                  </a:lnTo>
                  <a:lnTo>
                    <a:pt x="4369" y="2269"/>
                  </a:lnTo>
                  <a:lnTo>
                    <a:pt x="4285" y="2353"/>
                  </a:lnTo>
                  <a:lnTo>
                    <a:pt x="4117" y="2437"/>
                  </a:lnTo>
                  <a:lnTo>
                    <a:pt x="4033" y="2521"/>
                  </a:lnTo>
                  <a:lnTo>
                    <a:pt x="3865" y="2605"/>
                  </a:lnTo>
                  <a:lnTo>
                    <a:pt x="3781" y="2689"/>
                  </a:lnTo>
                  <a:lnTo>
                    <a:pt x="3613" y="2773"/>
                  </a:lnTo>
                  <a:lnTo>
                    <a:pt x="3529" y="2857"/>
                  </a:lnTo>
                  <a:lnTo>
                    <a:pt x="3445" y="2941"/>
                  </a:lnTo>
                  <a:lnTo>
                    <a:pt x="3277" y="3109"/>
                  </a:lnTo>
                  <a:lnTo>
                    <a:pt x="3193" y="3193"/>
                  </a:lnTo>
                  <a:lnTo>
                    <a:pt x="3109" y="3277"/>
                  </a:lnTo>
                  <a:lnTo>
                    <a:pt x="3025" y="3361"/>
                  </a:lnTo>
                  <a:lnTo>
                    <a:pt x="2857" y="3445"/>
                  </a:lnTo>
                  <a:lnTo>
                    <a:pt x="2773" y="3529"/>
                  </a:lnTo>
                  <a:lnTo>
                    <a:pt x="2689" y="3697"/>
                  </a:lnTo>
                  <a:lnTo>
                    <a:pt x="2605" y="3781"/>
                  </a:lnTo>
                  <a:lnTo>
                    <a:pt x="2521" y="3865"/>
                  </a:lnTo>
                  <a:lnTo>
                    <a:pt x="2437" y="3949"/>
                  </a:lnTo>
                  <a:lnTo>
                    <a:pt x="2269" y="4117"/>
                  </a:lnTo>
                  <a:lnTo>
                    <a:pt x="2185" y="4201"/>
                  </a:lnTo>
                  <a:lnTo>
                    <a:pt x="2101" y="4285"/>
                  </a:lnTo>
                  <a:lnTo>
                    <a:pt x="2017" y="4369"/>
                  </a:lnTo>
                  <a:lnTo>
                    <a:pt x="1933" y="4537"/>
                  </a:lnTo>
                  <a:lnTo>
                    <a:pt x="1849" y="4621"/>
                  </a:lnTo>
                  <a:lnTo>
                    <a:pt x="1765" y="4705"/>
                  </a:lnTo>
                  <a:lnTo>
                    <a:pt x="1681" y="4789"/>
                  </a:lnTo>
                  <a:lnTo>
                    <a:pt x="1597" y="4957"/>
                  </a:lnTo>
                  <a:lnTo>
                    <a:pt x="1597" y="5041"/>
                  </a:lnTo>
                  <a:lnTo>
                    <a:pt x="1513" y="5125"/>
                  </a:lnTo>
                  <a:lnTo>
                    <a:pt x="1429" y="5293"/>
                  </a:lnTo>
                  <a:lnTo>
                    <a:pt x="1345" y="5377"/>
                  </a:lnTo>
                  <a:lnTo>
                    <a:pt x="1261" y="5461"/>
                  </a:lnTo>
                  <a:lnTo>
                    <a:pt x="1261" y="5629"/>
                  </a:lnTo>
                  <a:lnTo>
                    <a:pt x="1177" y="5713"/>
                  </a:lnTo>
                  <a:lnTo>
                    <a:pt x="1093" y="5797"/>
                  </a:lnTo>
                  <a:lnTo>
                    <a:pt x="1009" y="5965"/>
                  </a:lnTo>
                  <a:lnTo>
                    <a:pt x="1009" y="6049"/>
                  </a:lnTo>
                  <a:lnTo>
                    <a:pt x="925" y="6132"/>
                  </a:lnTo>
                  <a:lnTo>
                    <a:pt x="841" y="6300"/>
                  </a:lnTo>
                  <a:lnTo>
                    <a:pt x="841" y="6384"/>
                  </a:lnTo>
                  <a:lnTo>
                    <a:pt x="757" y="6468"/>
                  </a:lnTo>
                  <a:lnTo>
                    <a:pt x="757" y="6636"/>
                  </a:lnTo>
                  <a:lnTo>
                    <a:pt x="673" y="6720"/>
                  </a:lnTo>
                  <a:lnTo>
                    <a:pt x="673" y="6804"/>
                  </a:lnTo>
                  <a:lnTo>
                    <a:pt x="589" y="6972"/>
                  </a:lnTo>
                  <a:lnTo>
                    <a:pt x="589" y="7056"/>
                  </a:lnTo>
                  <a:lnTo>
                    <a:pt x="505" y="7140"/>
                  </a:lnTo>
                  <a:lnTo>
                    <a:pt x="505" y="7308"/>
                  </a:lnTo>
                  <a:lnTo>
                    <a:pt x="421" y="7392"/>
                  </a:lnTo>
                  <a:lnTo>
                    <a:pt x="421" y="7476"/>
                  </a:lnTo>
                  <a:lnTo>
                    <a:pt x="421" y="7644"/>
                  </a:lnTo>
                  <a:lnTo>
                    <a:pt x="337" y="7728"/>
                  </a:lnTo>
                  <a:lnTo>
                    <a:pt x="337" y="7812"/>
                  </a:lnTo>
                  <a:lnTo>
                    <a:pt x="6636" y="8988"/>
                  </a:lnTo>
                  <a:lnTo>
                    <a:pt x="6888" y="8400"/>
                  </a:lnTo>
                  <a:lnTo>
                    <a:pt x="7140" y="7812"/>
                  </a:lnTo>
                  <a:lnTo>
                    <a:pt x="7560" y="7224"/>
                  </a:lnTo>
                  <a:lnTo>
                    <a:pt x="8064" y="6720"/>
                  </a:lnTo>
                  <a:lnTo>
                    <a:pt x="8568" y="6300"/>
                  </a:lnTo>
                  <a:lnTo>
                    <a:pt x="9156" y="5881"/>
                  </a:lnTo>
                  <a:lnTo>
                    <a:pt x="9828" y="5629"/>
                  </a:lnTo>
                  <a:lnTo>
                    <a:pt x="10500" y="5377"/>
                  </a:lnTo>
                  <a:lnTo>
                    <a:pt x="11340" y="5209"/>
                  </a:lnTo>
                  <a:lnTo>
                    <a:pt x="12180" y="5125"/>
                  </a:lnTo>
                  <a:lnTo>
                    <a:pt x="12516" y="5125"/>
                  </a:lnTo>
                  <a:lnTo>
                    <a:pt x="12600" y="5209"/>
                  </a:lnTo>
                  <a:lnTo>
                    <a:pt x="13188" y="5209"/>
                  </a:lnTo>
                  <a:lnTo>
                    <a:pt x="13272" y="5293"/>
                  </a:lnTo>
                  <a:lnTo>
                    <a:pt x="13608" y="5293"/>
                  </a:lnTo>
                  <a:lnTo>
                    <a:pt x="13692" y="5377"/>
                  </a:lnTo>
                  <a:lnTo>
                    <a:pt x="13860" y="5377"/>
                  </a:lnTo>
                  <a:lnTo>
                    <a:pt x="13944" y="5461"/>
                  </a:lnTo>
                  <a:lnTo>
                    <a:pt x="14196" y="5461"/>
                  </a:lnTo>
                  <a:lnTo>
                    <a:pt x="14196" y="5545"/>
                  </a:lnTo>
                  <a:lnTo>
                    <a:pt x="14280" y="5545"/>
                  </a:lnTo>
                  <a:lnTo>
                    <a:pt x="14364" y="5629"/>
                  </a:lnTo>
                  <a:lnTo>
                    <a:pt x="14532" y="5629"/>
                  </a:lnTo>
                  <a:lnTo>
                    <a:pt x="14616" y="5713"/>
                  </a:lnTo>
                  <a:lnTo>
                    <a:pt x="14700" y="5797"/>
                  </a:lnTo>
                  <a:lnTo>
                    <a:pt x="14868" y="5797"/>
                  </a:lnTo>
                  <a:lnTo>
                    <a:pt x="14952" y="5881"/>
                  </a:lnTo>
                  <a:lnTo>
                    <a:pt x="15036" y="5965"/>
                  </a:lnTo>
                  <a:lnTo>
                    <a:pt x="15120" y="5965"/>
                  </a:lnTo>
                  <a:lnTo>
                    <a:pt x="15204" y="6049"/>
                  </a:lnTo>
                  <a:lnTo>
                    <a:pt x="15204" y="6132"/>
                  </a:lnTo>
                  <a:lnTo>
                    <a:pt x="15288" y="6132"/>
                  </a:lnTo>
                  <a:lnTo>
                    <a:pt x="15372" y="6216"/>
                  </a:lnTo>
                  <a:lnTo>
                    <a:pt x="15456" y="6216"/>
                  </a:lnTo>
                  <a:lnTo>
                    <a:pt x="15456" y="6300"/>
                  </a:lnTo>
                  <a:lnTo>
                    <a:pt x="15540" y="6300"/>
                  </a:lnTo>
                  <a:lnTo>
                    <a:pt x="15624" y="6384"/>
                  </a:lnTo>
                  <a:lnTo>
                    <a:pt x="15624" y="6468"/>
                  </a:lnTo>
                  <a:lnTo>
                    <a:pt x="15708" y="6468"/>
                  </a:lnTo>
                  <a:lnTo>
                    <a:pt x="15708" y="6552"/>
                  </a:lnTo>
                  <a:lnTo>
                    <a:pt x="15792" y="6552"/>
                  </a:lnTo>
                  <a:lnTo>
                    <a:pt x="15876" y="6636"/>
                  </a:lnTo>
                  <a:lnTo>
                    <a:pt x="15876" y="6720"/>
                  </a:lnTo>
                  <a:lnTo>
                    <a:pt x="15960" y="6720"/>
                  </a:lnTo>
                  <a:lnTo>
                    <a:pt x="15960" y="6804"/>
                  </a:lnTo>
                  <a:lnTo>
                    <a:pt x="16044" y="6888"/>
                  </a:lnTo>
                  <a:lnTo>
                    <a:pt x="16128" y="6972"/>
                  </a:lnTo>
                  <a:lnTo>
                    <a:pt x="16212" y="7056"/>
                  </a:lnTo>
                  <a:lnTo>
                    <a:pt x="16212" y="7140"/>
                  </a:lnTo>
                  <a:lnTo>
                    <a:pt x="16296" y="7224"/>
                  </a:lnTo>
                  <a:lnTo>
                    <a:pt x="16380" y="7308"/>
                  </a:lnTo>
                  <a:lnTo>
                    <a:pt x="16380" y="7392"/>
                  </a:lnTo>
                  <a:lnTo>
                    <a:pt x="16464" y="7476"/>
                  </a:lnTo>
                  <a:lnTo>
                    <a:pt x="16464" y="7560"/>
                  </a:lnTo>
                  <a:lnTo>
                    <a:pt x="16548" y="7644"/>
                  </a:lnTo>
                  <a:lnTo>
                    <a:pt x="16548" y="7728"/>
                  </a:lnTo>
                  <a:lnTo>
                    <a:pt x="16632" y="7812"/>
                  </a:lnTo>
                  <a:lnTo>
                    <a:pt x="16632" y="7896"/>
                  </a:lnTo>
                  <a:lnTo>
                    <a:pt x="16632" y="7980"/>
                  </a:lnTo>
                  <a:lnTo>
                    <a:pt x="16716" y="7980"/>
                  </a:lnTo>
                  <a:lnTo>
                    <a:pt x="16716" y="8064"/>
                  </a:lnTo>
                  <a:lnTo>
                    <a:pt x="16716" y="8148"/>
                  </a:lnTo>
                  <a:lnTo>
                    <a:pt x="16800" y="8232"/>
                  </a:lnTo>
                  <a:lnTo>
                    <a:pt x="16800" y="8316"/>
                  </a:lnTo>
                  <a:lnTo>
                    <a:pt x="16800" y="8400"/>
                  </a:lnTo>
                  <a:lnTo>
                    <a:pt x="16884" y="8484"/>
                  </a:lnTo>
                  <a:lnTo>
                    <a:pt x="16884" y="8568"/>
                  </a:lnTo>
                  <a:lnTo>
                    <a:pt x="16884" y="8652"/>
                  </a:lnTo>
                  <a:lnTo>
                    <a:pt x="16968" y="8736"/>
                  </a:lnTo>
                  <a:lnTo>
                    <a:pt x="16968" y="8820"/>
                  </a:lnTo>
                  <a:lnTo>
                    <a:pt x="16968" y="8904"/>
                  </a:lnTo>
                  <a:lnTo>
                    <a:pt x="16968" y="8988"/>
                  </a:lnTo>
                  <a:lnTo>
                    <a:pt x="16968" y="9072"/>
                  </a:lnTo>
                  <a:lnTo>
                    <a:pt x="17052" y="9156"/>
                  </a:lnTo>
                  <a:lnTo>
                    <a:pt x="17052" y="9240"/>
                  </a:lnTo>
                  <a:lnTo>
                    <a:pt x="17052" y="9324"/>
                  </a:lnTo>
                  <a:lnTo>
                    <a:pt x="17052" y="9408"/>
                  </a:lnTo>
                  <a:lnTo>
                    <a:pt x="17052" y="9492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136" y="9744"/>
                  </a:lnTo>
                  <a:lnTo>
                    <a:pt x="17136" y="9828"/>
                  </a:lnTo>
                  <a:lnTo>
                    <a:pt x="17136" y="9912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248"/>
                  </a:lnTo>
                  <a:lnTo>
                    <a:pt x="17136" y="10332"/>
                  </a:lnTo>
                  <a:lnTo>
                    <a:pt x="17136" y="10416"/>
                  </a:lnTo>
                  <a:lnTo>
                    <a:pt x="17136" y="13692"/>
                  </a:lnTo>
                  <a:lnTo>
                    <a:pt x="17052" y="13692"/>
                  </a:lnTo>
                  <a:lnTo>
                    <a:pt x="17052" y="13608"/>
                  </a:lnTo>
                  <a:lnTo>
                    <a:pt x="16968" y="13608"/>
                  </a:lnTo>
                  <a:lnTo>
                    <a:pt x="16968" y="13524"/>
                  </a:lnTo>
                  <a:lnTo>
                    <a:pt x="16884" y="13524"/>
                  </a:lnTo>
                  <a:lnTo>
                    <a:pt x="16800" y="13440"/>
                  </a:lnTo>
                  <a:lnTo>
                    <a:pt x="16716" y="13356"/>
                  </a:lnTo>
                  <a:lnTo>
                    <a:pt x="16632" y="13356"/>
                  </a:lnTo>
                  <a:lnTo>
                    <a:pt x="16632" y="13272"/>
                  </a:lnTo>
                  <a:lnTo>
                    <a:pt x="16548" y="13272"/>
                  </a:lnTo>
                  <a:lnTo>
                    <a:pt x="16548" y="13188"/>
                  </a:lnTo>
                  <a:lnTo>
                    <a:pt x="16380" y="13188"/>
                  </a:lnTo>
                  <a:lnTo>
                    <a:pt x="16380" y="13104"/>
                  </a:lnTo>
                  <a:lnTo>
                    <a:pt x="16296" y="13104"/>
                  </a:lnTo>
                  <a:lnTo>
                    <a:pt x="16296" y="13020"/>
                  </a:lnTo>
                  <a:lnTo>
                    <a:pt x="16212" y="13020"/>
                  </a:lnTo>
                  <a:lnTo>
                    <a:pt x="16128" y="12936"/>
                  </a:lnTo>
                  <a:lnTo>
                    <a:pt x="16044" y="12936"/>
                  </a:lnTo>
                  <a:lnTo>
                    <a:pt x="16044" y="12852"/>
                  </a:lnTo>
                  <a:lnTo>
                    <a:pt x="15960" y="12852"/>
                  </a:lnTo>
                  <a:lnTo>
                    <a:pt x="15876" y="12768"/>
                  </a:lnTo>
                  <a:lnTo>
                    <a:pt x="15792" y="12684"/>
                  </a:lnTo>
                  <a:lnTo>
                    <a:pt x="15708" y="12684"/>
                  </a:lnTo>
                  <a:lnTo>
                    <a:pt x="15624" y="12600"/>
                  </a:lnTo>
                  <a:lnTo>
                    <a:pt x="15540" y="12600"/>
                  </a:lnTo>
                  <a:lnTo>
                    <a:pt x="15540" y="12516"/>
                  </a:lnTo>
                  <a:lnTo>
                    <a:pt x="15456" y="12516"/>
                  </a:lnTo>
                  <a:lnTo>
                    <a:pt x="15372" y="12432"/>
                  </a:lnTo>
                  <a:lnTo>
                    <a:pt x="15288" y="12432"/>
                  </a:lnTo>
                  <a:lnTo>
                    <a:pt x="15204" y="12348"/>
                  </a:lnTo>
                  <a:lnTo>
                    <a:pt x="15120" y="12348"/>
                  </a:lnTo>
                  <a:lnTo>
                    <a:pt x="15036" y="12264"/>
                  </a:lnTo>
                  <a:lnTo>
                    <a:pt x="14952" y="12264"/>
                  </a:lnTo>
                  <a:lnTo>
                    <a:pt x="14868" y="12180"/>
                  </a:lnTo>
                  <a:lnTo>
                    <a:pt x="14784" y="12180"/>
                  </a:lnTo>
                  <a:lnTo>
                    <a:pt x="14700" y="12096"/>
                  </a:lnTo>
                  <a:lnTo>
                    <a:pt x="14616" y="12096"/>
                  </a:lnTo>
                  <a:lnTo>
                    <a:pt x="14532" y="12012"/>
                  </a:lnTo>
                  <a:lnTo>
                    <a:pt x="14448" y="12012"/>
                  </a:lnTo>
                  <a:lnTo>
                    <a:pt x="14364" y="11928"/>
                  </a:lnTo>
                  <a:lnTo>
                    <a:pt x="14196" y="11928"/>
                  </a:lnTo>
                  <a:lnTo>
                    <a:pt x="14112" y="11844"/>
                  </a:lnTo>
                  <a:lnTo>
                    <a:pt x="14028" y="11844"/>
                  </a:lnTo>
                  <a:lnTo>
                    <a:pt x="13944" y="11760"/>
                  </a:lnTo>
                  <a:lnTo>
                    <a:pt x="13776" y="11760"/>
                  </a:lnTo>
                  <a:lnTo>
                    <a:pt x="13692" y="11676"/>
                  </a:lnTo>
                  <a:lnTo>
                    <a:pt x="13524" y="11676"/>
                  </a:lnTo>
                  <a:lnTo>
                    <a:pt x="13440" y="11592"/>
                  </a:lnTo>
                  <a:lnTo>
                    <a:pt x="13272" y="11592"/>
                  </a:lnTo>
                  <a:lnTo>
                    <a:pt x="13188" y="11508"/>
                  </a:lnTo>
                  <a:lnTo>
                    <a:pt x="12936" y="11508"/>
                  </a:lnTo>
                  <a:lnTo>
                    <a:pt x="12852" y="11424"/>
                  </a:lnTo>
                  <a:lnTo>
                    <a:pt x="12600" y="11424"/>
                  </a:lnTo>
                  <a:lnTo>
                    <a:pt x="12516" y="11340"/>
                  </a:lnTo>
                  <a:lnTo>
                    <a:pt x="12180" y="11340"/>
                  </a:lnTo>
                  <a:lnTo>
                    <a:pt x="12096" y="11256"/>
                  </a:lnTo>
                  <a:lnTo>
                    <a:pt x="11676" y="11256"/>
                  </a:lnTo>
                  <a:lnTo>
                    <a:pt x="11592" y="11172"/>
                  </a:lnTo>
                  <a:lnTo>
                    <a:pt x="11088" y="11172"/>
                  </a:lnTo>
                  <a:lnTo>
                    <a:pt x="10920" y="11088"/>
                  </a:lnTo>
                  <a:lnTo>
                    <a:pt x="8064" y="11088"/>
                  </a:lnTo>
                  <a:lnTo>
                    <a:pt x="7980" y="11172"/>
                  </a:lnTo>
                  <a:lnTo>
                    <a:pt x="7476" y="11172"/>
                  </a:lnTo>
                  <a:lnTo>
                    <a:pt x="7308" y="11256"/>
                  </a:lnTo>
                  <a:lnTo>
                    <a:pt x="7056" y="11256"/>
                  </a:lnTo>
                  <a:lnTo>
                    <a:pt x="6888" y="11340"/>
                  </a:lnTo>
                  <a:lnTo>
                    <a:pt x="6636" y="11340"/>
                  </a:lnTo>
                  <a:lnTo>
                    <a:pt x="6468" y="11424"/>
                  </a:lnTo>
                  <a:lnTo>
                    <a:pt x="6300" y="11424"/>
                  </a:lnTo>
                  <a:lnTo>
                    <a:pt x="6216" y="11508"/>
                  </a:lnTo>
                  <a:lnTo>
                    <a:pt x="6048" y="11508"/>
                  </a:lnTo>
                  <a:lnTo>
                    <a:pt x="5880" y="11592"/>
                  </a:lnTo>
                  <a:lnTo>
                    <a:pt x="5796" y="11592"/>
                  </a:lnTo>
                  <a:lnTo>
                    <a:pt x="5628" y="11676"/>
                  </a:lnTo>
                  <a:lnTo>
                    <a:pt x="5460" y="11676"/>
                  </a:lnTo>
                  <a:lnTo>
                    <a:pt x="5376" y="11760"/>
                  </a:lnTo>
                  <a:lnTo>
                    <a:pt x="5208" y="11760"/>
                  </a:lnTo>
                  <a:lnTo>
                    <a:pt x="5124" y="11844"/>
                  </a:lnTo>
                  <a:lnTo>
                    <a:pt x="4956" y="11844"/>
                  </a:lnTo>
                  <a:lnTo>
                    <a:pt x="4872" y="11928"/>
                  </a:lnTo>
                  <a:lnTo>
                    <a:pt x="4704" y="12012"/>
                  </a:lnTo>
                  <a:lnTo>
                    <a:pt x="4620" y="12012"/>
                  </a:lnTo>
                  <a:lnTo>
                    <a:pt x="4453" y="12096"/>
                  </a:lnTo>
                  <a:lnTo>
                    <a:pt x="4369" y="12180"/>
                  </a:lnTo>
                  <a:lnTo>
                    <a:pt x="4201" y="12264"/>
                  </a:lnTo>
                  <a:lnTo>
                    <a:pt x="4117" y="12264"/>
                  </a:lnTo>
                  <a:lnTo>
                    <a:pt x="3949" y="12348"/>
                  </a:lnTo>
                  <a:lnTo>
                    <a:pt x="3865" y="12432"/>
                  </a:lnTo>
                  <a:lnTo>
                    <a:pt x="3697" y="12516"/>
                  </a:lnTo>
                  <a:lnTo>
                    <a:pt x="3613" y="12516"/>
                  </a:lnTo>
                  <a:lnTo>
                    <a:pt x="3529" y="12600"/>
                  </a:lnTo>
                  <a:lnTo>
                    <a:pt x="3361" y="12684"/>
                  </a:lnTo>
                  <a:lnTo>
                    <a:pt x="3277" y="12768"/>
                  </a:lnTo>
                  <a:lnTo>
                    <a:pt x="3193" y="12852"/>
                  </a:lnTo>
                  <a:lnTo>
                    <a:pt x="3025" y="12936"/>
                  </a:lnTo>
                  <a:lnTo>
                    <a:pt x="2941" y="13020"/>
                  </a:lnTo>
                  <a:lnTo>
                    <a:pt x="2857" y="13104"/>
                  </a:lnTo>
                  <a:lnTo>
                    <a:pt x="2773" y="13188"/>
                  </a:lnTo>
                  <a:lnTo>
                    <a:pt x="2605" y="13272"/>
                  </a:lnTo>
                  <a:lnTo>
                    <a:pt x="2521" y="13356"/>
                  </a:lnTo>
                  <a:lnTo>
                    <a:pt x="2437" y="13440"/>
                  </a:lnTo>
                  <a:lnTo>
                    <a:pt x="2353" y="13524"/>
                  </a:lnTo>
                  <a:lnTo>
                    <a:pt x="2269" y="13608"/>
                  </a:lnTo>
                  <a:lnTo>
                    <a:pt x="2185" y="13692"/>
                  </a:lnTo>
                  <a:lnTo>
                    <a:pt x="2101" y="13776"/>
                  </a:lnTo>
                  <a:lnTo>
                    <a:pt x="2017" y="13860"/>
                  </a:lnTo>
                  <a:lnTo>
                    <a:pt x="1849" y="13944"/>
                  </a:lnTo>
                  <a:lnTo>
                    <a:pt x="1765" y="14028"/>
                  </a:lnTo>
                  <a:lnTo>
                    <a:pt x="1681" y="14112"/>
                  </a:lnTo>
                  <a:lnTo>
                    <a:pt x="1597" y="14280"/>
                  </a:lnTo>
                  <a:lnTo>
                    <a:pt x="1513" y="14364"/>
                  </a:lnTo>
                  <a:lnTo>
                    <a:pt x="1513" y="14448"/>
                  </a:lnTo>
                  <a:lnTo>
                    <a:pt x="1429" y="14532"/>
                  </a:lnTo>
                  <a:lnTo>
                    <a:pt x="1345" y="14616"/>
                  </a:lnTo>
                  <a:lnTo>
                    <a:pt x="1261" y="14784"/>
                  </a:lnTo>
                  <a:lnTo>
                    <a:pt x="1177" y="14868"/>
                  </a:lnTo>
                  <a:lnTo>
                    <a:pt x="1093" y="14952"/>
                  </a:lnTo>
                  <a:lnTo>
                    <a:pt x="1009" y="15036"/>
                  </a:lnTo>
                  <a:lnTo>
                    <a:pt x="1009" y="15204"/>
                  </a:lnTo>
                  <a:lnTo>
                    <a:pt x="925" y="15288"/>
                  </a:lnTo>
                  <a:lnTo>
                    <a:pt x="841" y="15372"/>
                  </a:lnTo>
                  <a:lnTo>
                    <a:pt x="757" y="15540"/>
                  </a:lnTo>
                  <a:lnTo>
                    <a:pt x="757" y="15624"/>
                  </a:lnTo>
                  <a:lnTo>
                    <a:pt x="673" y="15792"/>
                  </a:lnTo>
                  <a:lnTo>
                    <a:pt x="589" y="15876"/>
                  </a:lnTo>
                  <a:lnTo>
                    <a:pt x="589" y="15960"/>
                  </a:lnTo>
                  <a:lnTo>
                    <a:pt x="505" y="16128"/>
                  </a:lnTo>
                  <a:lnTo>
                    <a:pt x="505" y="16212"/>
                  </a:lnTo>
                  <a:lnTo>
                    <a:pt x="421" y="16380"/>
                  </a:lnTo>
                  <a:lnTo>
                    <a:pt x="337" y="16464"/>
                  </a:lnTo>
                  <a:lnTo>
                    <a:pt x="337" y="16632"/>
                  </a:lnTo>
                  <a:lnTo>
                    <a:pt x="337" y="16716"/>
                  </a:lnTo>
                  <a:lnTo>
                    <a:pt x="253" y="16884"/>
                  </a:lnTo>
                  <a:lnTo>
                    <a:pt x="253" y="16968"/>
                  </a:lnTo>
                  <a:lnTo>
                    <a:pt x="169" y="17136"/>
                  </a:lnTo>
                  <a:lnTo>
                    <a:pt x="169" y="17220"/>
                  </a:lnTo>
                  <a:lnTo>
                    <a:pt x="169" y="17388"/>
                  </a:lnTo>
                  <a:lnTo>
                    <a:pt x="85" y="17556"/>
                  </a:lnTo>
                  <a:lnTo>
                    <a:pt x="85" y="17640"/>
                  </a:lnTo>
                  <a:lnTo>
                    <a:pt x="85" y="17808"/>
                  </a:lnTo>
                  <a:lnTo>
                    <a:pt x="85" y="17892"/>
                  </a:lnTo>
                  <a:lnTo>
                    <a:pt x="1" y="18060"/>
                  </a:lnTo>
                  <a:lnTo>
                    <a:pt x="1" y="18228"/>
                  </a:lnTo>
                  <a:lnTo>
                    <a:pt x="1" y="18312"/>
                  </a:lnTo>
                  <a:lnTo>
                    <a:pt x="1" y="18480"/>
                  </a:lnTo>
                  <a:lnTo>
                    <a:pt x="1" y="18648"/>
                  </a:lnTo>
                  <a:lnTo>
                    <a:pt x="1" y="18816"/>
                  </a:lnTo>
                  <a:lnTo>
                    <a:pt x="1" y="18900"/>
                  </a:lnTo>
                  <a:lnTo>
                    <a:pt x="1" y="19068"/>
                  </a:lnTo>
                  <a:lnTo>
                    <a:pt x="1" y="19236"/>
                  </a:lnTo>
                  <a:lnTo>
                    <a:pt x="1" y="19320"/>
                  </a:lnTo>
                  <a:lnTo>
                    <a:pt x="1" y="19488"/>
                  </a:lnTo>
                  <a:lnTo>
                    <a:pt x="1" y="19656"/>
                  </a:lnTo>
                  <a:lnTo>
                    <a:pt x="1" y="19824"/>
                  </a:lnTo>
                  <a:lnTo>
                    <a:pt x="1" y="19908"/>
                  </a:lnTo>
                  <a:lnTo>
                    <a:pt x="85" y="20076"/>
                  </a:lnTo>
                  <a:lnTo>
                    <a:pt x="85" y="20244"/>
                  </a:lnTo>
                  <a:lnTo>
                    <a:pt x="85" y="20328"/>
                  </a:lnTo>
                  <a:lnTo>
                    <a:pt x="85" y="20496"/>
                  </a:lnTo>
                  <a:lnTo>
                    <a:pt x="169" y="20580"/>
                  </a:lnTo>
                  <a:lnTo>
                    <a:pt x="169" y="20748"/>
                  </a:lnTo>
                  <a:lnTo>
                    <a:pt x="169" y="20832"/>
                  </a:lnTo>
                  <a:lnTo>
                    <a:pt x="253" y="21000"/>
                  </a:lnTo>
                  <a:lnTo>
                    <a:pt x="253" y="21168"/>
                  </a:lnTo>
                  <a:lnTo>
                    <a:pt x="253" y="21252"/>
                  </a:lnTo>
                  <a:lnTo>
                    <a:pt x="337" y="21420"/>
                  </a:lnTo>
                  <a:lnTo>
                    <a:pt x="337" y="21504"/>
                  </a:lnTo>
                  <a:lnTo>
                    <a:pt x="421" y="21672"/>
                  </a:lnTo>
                  <a:lnTo>
                    <a:pt x="421" y="21756"/>
                  </a:lnTo>
                  <a:lnTo>
                    <a:pt x="505" y="21924"/>
                  </a:lnTo>
                  <a:lnTo>
                    <a:pt x="505" y="22007"/>
                  </a:lnTo>
                  <a:lnTo>
                    <a:pt x="589" y="22091"/>
                  </a:lnTo>
                  <a:lnTo>
                    <a:pt x="589" y="22259"/>
                  </a:lnTo>
                  <a:lnTo>
                    <a:pt x="673" y="22343"/>
                  </a:lnTo>
                  <a:lnTo>
                    <a:pt x="757" y="22511"/>
                  </a:lnTo>
                  <a:lnTo>
                    <a:pt x="757" y="22595"/>
                  </a:lnTo>
                  <a:lnTo>
                    <a:pt x="841" y="22679"/>
                  </a:lnTo>
                  <a:lnTo>
                    <a:pt x="925" y="22847"/>
                  </a:lnTo>
                  <a:lnTo>
                    <a:pt x="925" y="22931"/>
                  </a:lnTo>
                  <a:lnTo>
                    <a:pt x="1009" y="23015"/>
                  </a:lnTo>
                  <a:lnTo>
                    <a:pt x="1093" y="23183"/>
                  </a:lnTo>
                  <a:lnTo>
                    <a:pt x="1177" y="23267"/>
                  </a:lnTo>
                  <a:lnTo>
                    <a:pt x="1177" y="23351"/>
                  </a:lnTo>
                  <a:lnTo>
                    <a:pt x="1261" y="23435"/>
                  </a:lnTo>
                  <a:lnTo>
                    <a:pt x="1345" y="23603"/>
                  </a:lnTo>
                  <a:lnTo>
                    <a:pt x="1429" y="23687"/>
                  </a:lnTo>
                  <a:lnTo>
                    <a:pt x="1513" y="23771"/>
                  </a:lnTo>
                  <a:lnTo>
                    <a:pt x="1597" y="23855"/>
                  </a:lnTo>
                  <a:lnTo>
                    <a:pt x="1681" y="23939"/>
                  </a:lnTo>
                  <a:lnTo>
                    <a:pt x="1765" y="24107"/>
                  </a:lnTo>
                  <a:lnTo>
                    <a:pt x="1849" y="24191"/>
                  </a:lnTo>
                  <a:lnTo>
                    <a:pt x="1933" y="24275"/>
                  </a:lnTo>
                  <a:lnTo>
                    <a:pt x="2017" y="24359"/>
                  </a:lnTo>
                  <a:lnTo>
                    <a:pt x="2101" y="24443"/>
                  </a:lnTo>
                  <a:lnTo>
                    <a:pt x="2185" y="24527"/>
                  </a:lnTo>
                  <a:lnTo>
                    <a:pt x="2269" y="24611"/>
                  </a:lnTo>
                  <a:lnTo>
                    <a:pt x="2353" y="24695"/>
                  </a:lnTo>
                  <a:lnTo>
                    <a:pt x="2437" y="24779"/>
                  </a:lnTo>
                  <a:lnTo>
                    <a:pt x="2521" y="24863"/>
                  </a:lnTo>
                  <a:lnTo>
                    <a:pt x="2605" y="24947"/>
                  </a:lnTo>
                  <a:lnTo>
                    <a:pt x="2689" y="25031"/>
                  </a:lnTo>
                  <a:lnTo>
                    <a:pt x="2857" y="25115"/>
                  </a:lnTo>
                  <a:lnTo>
                    <a:pt x="2941" y="25199"/>
                  </a:lnTo>
                  <a:lnTo>
                    <a:pt x="3025" y="25283"/>
                  </a:lnTo>
                  <a:lnTo>
                    <a:pt x="3109" y="25367"/>
                  </a:lnTo>
                  <a:lnTo>
                    <a:pt x="3193" y="25451"/>
                  </a:lnTo>
                  <a:lnTo>
                    <a:pt x="3361" y="25535"/>
                  </a:lnTo>
                  <a:lnTo>
                    <a:pt x="3445" y="25535"/>
                  </a:lnTo>
                  <a:lnTo>
                    <a:pt x="3529" y="25619"/>
                  </a:lnTo>
                  <a:lnTo>
                    <a:pt x="3697" y="25703"/>
                  </a:lnTo>
                  <a:lnTo>
                    <a:pt x="3781" y="25787"/>
                  </a:lnTo>
                  <a:lnTo>
                    <a:pt x="3865" y="25871"/>
                  </a:lnTo>
                  <a:lnTo>
                    <a:pt x="4033" y="25871"/>
                  </a:lnTo>
                  <a:lnTo>
                    <a:pt x="4117" y="25955"/>
                  </a:lnTo>
                  <a:lnTo>
                    <a:pt x="4285" y="26039"/>
                  </a:lnTo>
                  <a:lnTo>
                    <a:pt x="4369" y="26039"/>
                  </a:lnTo>
                  <a:lnTo>
                    <a:pt x="4537" y="26123"/>
                  </a:lnTo>
                  <a:lnTo>
                    <a:pt x="4620" y="26207"/>
                  </a:lnTo>
                  <a:lnTo>
                    <a:pt x="4704" y="26207"/>
                  </a:lnTo>
                  <a:lnTo>
                    <a:pt x="4872" y="26291"/>
                  </a:lnTo>
                  <a:lnTo>
                    <a:pt x="5040" y="26375"/>
                  </a:lnTo>
                  <a:lnTo>
                    <a:pt x="5124" y="26375"/>
                  </a:lnTo>
                  <a:lnTo>
                    <a:pt x="5292" y="26459"/>
                  </a:lnTo>
                  <a:lnTo>
                    <a:pt x="5376" y="26459"/>
                  </a:lnTo>
                  <a:lnTo>
                    <a:pt x="5544" y="26543"/>
                  </a:lnTo>
                  <a:lnTo>
                    <a:pt x="5628" y="26543"/>
                  </a:lnTo>
                  <a:lnTo>
                    <a:pt x="5796" y="26627"/>
                  </a:lnTo>
                  <a:lnTo>
                    <a:pt x="5964" y="26627"/>
                  </a:lnTo>
                  <a:lnTo>
                    <a:pt x="6048" y="26711"/>
                  </a:lnTo>
                  <a:lnTo>
                    <a:pt x="6384" y="26711"/>
                  </a:lnTo>
                  <a:lnTo>
                    <a:pt x="6468" y="26795"/>
                  </a:lnTo>
                  <a:lnTo>
                    <a:pt x="6804" y="26795"/>
                  </a:lnTo>
                  <a:lnTo>
                    <a:pt x="6972" y="26879"/>
                  </a:lnTo>
                  <a:lnTo>
                    <a:pt x="7392" y="26879"/>
                  </a:lnTo>
                  <a:lnTo>
                    <a:pt x="7560" y="26963"/>
                  </a:lnTo>
                  <a:lnTo>
                    <a:pt x="8484" y="26963"/>
                  </a:lnTo>
                  <a:lnTo>
                    <a:pt x="8652" y="27047"/>
                  </a:lnTo>
                  <a:lnTo>
                    <a:pt x="9240" y="27047"/>
                  </a:lnTo>
                  <a:lnTo>
                    <a:pt x="9324" y="26963"/>
                  </a:lnTo>
                  <a:lnTo>
                    <a:pt x="10332" y="26963"/>
                  </a:lnTo>
                  <a:lnTo>
                    <a:pt x="10500" y="26879"/>
                  </a:lnTo>
                  <a:lnTo>
                    <a:pt x="10920" y="26879"/>
                  </a:lnTo>
                  <a:lnTo>
                    <a:pt x="11088" y="26795"/>
                  </a:lnTo>
                  <a:lnTo>
                    <a:pt x="11424" y="26795"/>
                  </a:lnTo>
                  <a:lnTo>
                    <a:pt x="11508" y="26711"/>
                  </a:lnTo>
                  <a:lnTo>
                    <a:pt x="11844" y="26711"/>
                  </a:lnTo>
                  <a:lnTo>
                    <a:pt x="11928" y="26627"/>
                  </a:lnTo>
                  <a:lnTo>
                    <a:pt x="12180" y="26627"/>
                  </a:lnTo>
                  <a:lnTo>
                    <a:pt x="12264" y="26543"/>
                  </a:lnTo>
                  <a:lnTo>
                    <a:pt x="12348" y="26543"/>
                  </a:lnTo>
                  <a:lnTo>
                    <a:pt x="12432" y="26459"/>
                  </a:lnTo>
                  <a:lnTo>
                    <a:pt x="12684" y="26459"/>
                  </a:lnTo>
                  <a:lnTo>
                    <a:pt x="12768" y="26375"/>
                  </a:lnTo>
                  <a:lnTo>
                    <a:pt x="12852" y="26375"/>
                  </a:lnTo>
                  <a:lnTo>
                    <a:pt x="12936" y="26291"/>
                  </a:lnTo>
                  <a:lnTo>
                    <a:pt x="13020" y="26291"/>
                  </a:lnTo>
                  <a:lnTo>
                    <a:pt x="13104" y="26207"/>
                  </a:lnTo>
                  <a:lnTo>
                    <a:pt x="13356" y="26207"/>
                  </a:lnTo>
                  <a:lnTo>
                    <a:pt x="13440" y="26123"/>
                  </a:lnTo>
                  <a:lnTo>
                    <a:pt x="13524" y="26123"/>
                  </a:lnTo>
                  <a:lnTo>
                    <a:pt x="13608" y="26039"/>
                  </a:lnTo>
                  <a:lnTo>
                    <a:pt x="13692" y="26039"/>
                  </a:lnTo>
                  <a:lnTo>
                    <a:pt x="13776" y="25955"/>
                  </a:lnTo>
                  <a:lnTo>
                    <a:pt x="13860" y="25955"/>
                  </a:lnTo>
                  <a:lnTo>
                    <a:pt x="13944" y="25871"/>
                  </a:lnTo>
                  <a:lnTo>
                    <a:pt x="14028" y="25871"/>
                  </a:lnTo>
                  <a:lnTo>
                    <a:pt x="14112" y="25787"/>
                  </a:lnTo>
                  <a:lnTo>
                    <a:pt x="14196" y="25703"/>
                  </a:lnTo>
                  <a:lnTo>
                    <a:pt x="14280" y="25703"/>
                  </a:lnTo>
                  <a:lnTo>
                    <a:pt x="14364" y="25619"/>
                  </a:lnTo>
                  <a:lnTo>
                    <a:pt x="14448" y="25619"/>
                  </a:lnTo>
                  <a:lnTo>
                    <a:pt x="14532" y="25535"/>
                  </a:lnTo>
                  <a:lnTo>
                    <a:pt x="14616" y="25535"/>
                  </a:lnTo>
                  <a:lnTo>
                    <a:pt x="14700" y="25451"/>
                  </a:lnTo>
                  <a:lnTo>
                    <a:pt x="14784" y="25367"/>
                  </a:lnTo>
                  <a:lnTo>
                    <a:pt x="14868" y="25367"/>
                  </a:lnTo>
                  <a:lnTo>
                    <a:pt x="14952" y="25283"/>
                  </a:lnTo>
                  <a:lnTo>
                    <a:pt x="15036" y="25283"/>
                  </a:lnTo>
                  <a:lnTo>
                    <a:pt x="15120" y="25199"/>
                  </a:lnTo>
                  <a:lnTo>
                    <a:pt x="15120" y="25115"/>
                  </a:lnTo>
                  <a:lnTo>
                    <a:pt x="15204" y="25115"/>
                  </a:lnTo>
                  <a:lnTo>
                    <a:pt x="15288" y="25031"/>
                  </a:lnTo>
                  <a:lnTo>
                    <a:pt x="15372" y="25031"/>
                  </a:lnTo>
                  <a:lnTo>
                    <a:pt x="15456" y="24947"/>
                  </a:lnTo>
                  <a:lnTo>
                    <a:pt x="15540" y="24863"/>
                  </a:lnTo>
                  <a:lnTo>
                    <a:pt x="15624" y="24779"/>
                  </a:lnTo>
                  <a:lnTo>
                    <a:pt x="15708" y="24695"/>
                  </a:lnTo>
                  <a:lnTo>
                    <a:pt x="15792" y="24695"/>
                  </a:lnTo>
                  <a:lnTo>
                    <a:pt x="15792" y="24611"/>
                  </a:lnTo>
                  <a:lnTo>
                    <a:pt x="15876" y="24527"/>
                  </a:lnTo>
                  <a:lnTo>
                    <a:pt x="15960" y="24527"/>
                  </a:lnTo>
                  <a:lnTo>
                    <a:pt x="16044" y="24443"/>
                  </a:lnTo>
                  <a:lnTo>
                    <a:pt x="16044" y="24359"/>
                  </a:lnTo>
                  <a:lnTo>
                    <a:pt x="16128" y="24359"/>
                  </a:lnTo>
                  <a:lnTo>
                    <a:pt x="16212" y="24275"/>
                  </a:lnTo>
                  <a:lnTo>
                    <a:pt x="16212" y="24191"/>
                  </a:lnTo>
                  <a:lnTo>
                    <a:pt x="16296" y="24191"/>
                  </a:lnTo>
                  <a:lnTo>
                    <a:pt x="16380" y="24107"/>
                  </a:lnTo>
                  <a:lnTo>
                    <a:pt x="16380" y="24023"/>
                  </a:lnTo>
                  <a:lnTo>
                    <a:pt x="16464" y="24023"/>
                  </a:lnTo>
                  <a:lnTo>
                    <a:pt x="16548" y="23939"/>
                  </a:lnTo>
                  <a:lnTo>
                    <a:pt x="16548" y="23855"/>
                  </a:lnTo>
                  <a:lnTo>
                    <a:pt x="16632" y="23855"/>
                  </a:lnTo>
                  <a:lnTo>
                    <a:pt x="16632" y="23771"/>
                  </a:lnTo>
                  <a:lnTo>
                    <a:pt x="16716" y="23687"/>
                  </a:lnTo>
                  <a:lnTo>
                    <a:pt x="16800" y="23687"/>
                  </a:lnTo>
                  <a:lnTo>
                    <a:pt x="16800" y="23603"/>
                  </a:lnTo>
                  <a:lnTo>
                    <a:pt x="16884" y="23519"/>
                  </a:lnTo>
                  <a:lnTo>
                    <a:pt x="16884" y="23435"/>
                  </a:lnTo>
                  <a:lnTo>
                    <a:pt x="16968" y="23435"/>
                  </a:lnTo>
                  <a:lnTo>
                    <a:pt x="16968" y="23351"/>
                  </a:lnTo>
                  <a:lnTo>
                    <a:pt x="17052" y="23267"/>
                  </a:lnTo>
                  <a:lnTo>
                    <a:pt x="17136" y="23183"/>
                  </a:lnTo>
                  <a:lnTo>
                    <a:pt x="17136" y="23099"/>
                  </a:lnTo>
                  <a:lnTo>
                    <a:pt x="17215" y="23099"/>
                  </a:lnTo>
                  <a:lnTo>
                    <a:pt x="17136" y="26207"/>
                  </a:lnTo>
                  <a:lnTo>
                    <a:pt x="23435" y="26207"/>
                  </a:lnTo>
                  <a:lnTo>
                    <a:pt x="23435" y="9912"/>
                  </a:lnTo>
                  <a:lnTo>
                    <a:pt x="23435" y="9744"/>
                  </a:lnTo>
                  <a:lnTo>
                    <a:pt x="23435" y="9576"/>
                  </a:lnTo>
                  <a:lnTo>
                    <a:pt x="23435" y="9408"/>
                  </a:lnTo>
                  <a:lnTo>
                    <a:pt x="23435" y="9156"/>
                  </a:lnTo>
                  <a:lnTo>
                    <a:pt x="23435" y="8988"/>
                  </a:lnTo>
                  <a:lnTo>
                    <a:pt x="23435" y="8820"/>
                  </a:lnTo>
                  <a:lnTo>
                    <a:pt x="23351" y="8652"/>
                  </a:lnTo>
                  <a:lnTo>
                    <a:pt x="23351" y="8484"/>
                  </a:lnTo>
                  <a:lnTo>
                    <a:pt x="23351" y="8316"/>
                  </a:lnTo>
                  <a:lnTo>
                    <a:pt x="23351" y="8148"/>
                  </a:lnTo>
                  <a:lnTo>
                    <a:pt x="23267" y="7980"/>
                  </a:lnTo>
                  <a:lnTo>
                    <a:pt x="23267" y="7812"/>
                  </a:lnTo>
                  <a:lnTo>
                    <a:pt x="23267" y="7644"/>
                  </a:lnTo>
                  <a:lnTo>
                    <a:pt x="23183" y="7476"/>
                  </a:lnTo>
                  <a:lnTo>
                    <a:pt x="23183" y="7308"/>
                  </a:lnTo>
                  <a:lnTo>
                    <a:pt x="23099" y="7140"/>
                  </a:lnTo>
                  <a:lnTo>
                    <a:pt x="23099" y="6972"/>
                  </a:lnTo>
                  <a:lnTo>
                    <a:pt x="23015" y="6804"/>
                  </a:lnTo>
                  <a:lnTo>
                    <a:pt x="23015" y="6636"/>
                  </a:lnTo>
                  <a:lnTo>
                    <a:pt x="22931" y="6468"/>
                  </a:lnTo>
                  <a:lnTo>
                    <a:pt x="22931" y="6300"/>
                  </a:lnTo>
                  <a:lnTo>
                    <a:pt x="22847" y="6216"/>
                  </a:lnTo>
                  <a:lnTo>
                    <a:pt x="22763" y="6049"/>
                  </a:lnTo>
                  <a:lnTo>
                    <a:pt x="22763" y="5881"/>
                  </a:lnTo>
                  <a:lnTo>
                    <a:pt x="22679" y="5713"/>
                  </a:lnTo>
                  <a:lnTo>
                    <a:pt x="22595" y="5545"/>
                  </a:lnTo>
                  <a:lnTo>
                    <a:pt x="22595" y="5461"/>
                  </a:lnTo>
                  <a:lnTo>
                    <a:pt x="22511" y="5293"/>
                  </a:lnTo>
                  <a:lnTo>
                    <a:pt x="22427" y="5125"/>
                  </a:lnTo>
                  <a:lnTo>
                    <a:pt x="22343" y="5041"/>
                  </a:lnTo>
                  <a:lnTo>
                    <a:pt x="22259" y="4873"/>
                  </a:lnTo>
                  <a:lnTo>
                    <a:pt x="22175" y="4705"/>
                  </a:lnTo>
                  <a:lnTo>
                    <a:pt x="22091" y="4621"/>
                  </a:lnTo>
                  <a:lnTo>
                    <a:pt x="22091" y="4453"/>
                  </a:lnTo>
                  <a:lnTo>
                    <a:pt x="22007" y="4369"/>
                  </a:lnTo>
                  <a:lnTo>
                    <a:pt x="21923" y="4201"/>
                  </a:lnTo>
                  <a:lnTo>
                    <a:pt x="21839" y="4117"/>
                  </a:lnTo>
                  <a:lnTo>
                    <a:pt x="21671" y="3949"/>
                  </a:lnTo>
                  <a:lnTo>
                    <a:pt x="21587" y="3865"/>
                  </a:lnTo>
                  <a:lnTo>
                    <a:pt x="21503" y="3697"/>
                  </a:lnTo>
                  <a:lnTo>
                    <a:pt x="21419" y="3613"/>
                  </a:lnTo>
                  <a:lnTo>
                    <a:pt x="21335" y="3445"/>
                  </a:lnTo>
                  <a:lnTo>
                    <a:pt x="21251" y="3361"/>
                  </a:lnTo>
                  <a:lnTo>
                    <a:pt x="21167" y="3277"/>
                  </a:lnTo>
                  <a:lnTo>
                    <a:pt x="20999" y="3109"/>
                  </a:lnTo>
                  <a:lnTo>
                    <a:pt x="20915" y="3025"/>
                  </a:lnTo>
                  <a:lnTo>
                    <a:pt x="20831" y="2941"/>
                  </a:lnTo>
                  <a:lnTo>
                    <a:pt x="20747" y="2773"/>
                  </a:lnTo>
                  <a:lnTo>
                    <a:pt x="20580" y="2689"/>
                  </a:lnTo>
                  <a:lnTo>
                    <a:pt x="20496" y="2605"/>
                  </a:lnTo>
                  <a:lnTo>
                    <a:pt x="20328" y="2521"/>
                  </a:lnTo>
                  <a:lnTo>
                    <a:pt x="20244" y="2437"/>
                  </a:lnTo>
                  <a:lnTo>
                    <a:pt x="20160" y="2269"/>
                  </a:lnTo>
                  <a:lnTo>
                    <a:pt x="19992" y="2185"/>
                  </a:lnTo>
                  <a:lnTo>
                    <a:pt x="19908" y="2101"/>
                  </a:lnTo>
                  <a:lnTo>
                    <a:pt x="19740" y="2017"/>
                  </a:lnTo>
                  <a:lnTo>
                    <a:pt x="19656" y="1933"/>
                  </a:lnTo>
                  <a:lnTo>
                    <a:pt x="19488" y="1849"/>
                  </a:lnTo>
                  <a:lnTo>
                    <a:pt x="19320" y="1765"/>
                  </a:lnTo>
                  <a:lnTo>
                    <a:pt x="19236" y="1681"/>
                  </a:lnTo>
                  <a:lnTo>
                    <a:pt x="19068" y="1597"/>
                  </a:lnTo>
                  <a:lnTo>
                    <a:pt x="18984" y="1513"/>
                  </a:lnTo>
                  <a:lnTo>
                    <a:pt x="18816" y="1429"/>
                  </a:lnTo>
                  <a:lnTo>
                    <a:pt x="18648" y="1345"/>
                  </a:lnTo>
                  <a:lnTo>
                    <a:pt x="18480" y="1261"/>
                  </a:lnTo>
                  <a:lnTo>
                    <a:pt x="18396" y="1177"/>
                  </a:lnTo>
                  <a:lnTo>
                    <a:pt x="18228" y="1177"/>
                  </a:lnTo>
                  <a:lnTo>
                    <a:pt x="18060" y="1093"/>
                  </a:lnTo>
                  <a:lnTo>
                    <a:pt x="17892" y="1009"/>
                  </a:lnTo>
                  <a:lnTo>
                    <a:pt x="17808" y="925"/>
                  </a:lnTo>
                  <a:lnTo>
                    <a:pt x="17640" y="841"/>
                  </a:lnTo>
                  <a:lnTo>
                    <a:pt x="17472" y="841"/>
                  </a:lnTo>
                  <a:lnTo>
                    <a:pt x="17304" y="757"/>
                  </a:lnTo>
                  <a:lnTo>
                    <a:pt x="17136" y="673"/>
                  </a:lnTo>
                  <a:lnTo>
                    <a:pt x="16968" y="673"/>
                  </a:lnTo>
                  <a:lnTo>
                    <a:pt x="16800" y="589"/>
                  </a:lnTo>
                  <a:lnTo>
                    <a:pt x="16632" y="589"/>
                  </a:lnTo>
                  <a:lnTo>
                    <a:pt x="16464" y="505"/>
                  </a:lnTo>
                  <a:lnTo>
                    <a:pt x="16296" y="421"/>
                  </a:lnTo>
                  <a:lnTo>
                    <a:pt x="16128" y="421"/>
                  </a:lnTo>
                  <a:lnTo>
                    <a:pt x="15960" y="337"/>
                  </a:lnTo>
                  <a:lnTo>
                    <a:pt x="15792" y="337"/>
                  </a:lnTo>
                  <a:lnTo>
                    <a:pt x="15624" y="253"/>
                  </a:lnTo>
                  <a:lnTo>
                    <a:pt x="15204" y="253"/>
                  </a:lnTo>
                  <a:lnTo>
                    <a:pt x="15036" y="169"/>
                  </a:lnTo>
                  <a:lnTo>
                    <a:pt x="14700" y="169"/>
                  </a:lnTo>
                  <a:lnTo>
                    <a:pt x="14532" y="85"/>
                  </a:lnTo>
                  <a:lnTo>
                    <a:pt x="13944" y="85"/>
                  </a:lnTo>
                  <a:lnTo>
                    <a:pt x="13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8"/>
            <p:cNvSpPr/>
            <p:nvPr/>
          </p:nvSpPr>
          <p:spPr>
            <a:xfrm>
              <a:off x="4465475" y="2337175"/>
              <a:ext cx="417875" cy="646800"/>
            </a:xfrm>
            <a:custGeom>
              <a:rect b="b" l="l" r="r" t="t"/>
              <a:pathLst>
                <a:path extrusionOk="0" h="25872" w="16715">
                  <a:moveTo>
                    <a:pt x="13271" y="1"/>
                  </a:moveTo>
                  <a:lnTo>
                    <a:pt x="13187" y="85"/>
                  </a:lnTo>
                  <a:lnTo>
                    <a:pt x="12767" y="85"/>
                  </a:lnTo>
                  <a:lnTo>
                    <a:pt x="12683" y="169"/>
                  </a:lnTo>
                  <a:lnTo>
                    <a:pt x="12347" y="169"/>
                  </a:lnTo>
                  <a:lnTo>
                    <a:pt x="12263" y="253"/>
                  </a:lnTo>
                  <a:lnTo>
                    <a:pt x="12179" y="253"/>
                  </a:lnTo>
                  <a:lnTo>
                    <a:pt x="12095" y="337"/>
                  </a:lnTo>
                  <a:lnTo>
                    <a:pt x="11843" y="337"/>
                  </a:lnTo>
                  <a:lnTo>
                    <a:pt x="11759" y="421"/>
                  </a:lnTo>
                  <a:lnTo>
                    <a:pt x="11675" y="421"/>
                  </a:lnTo>
                  <a:lnTo>
                    <a:pt x="11591" y="505"/>
                  </a:lnTo>
                  <a:lnTo>
                    <a:pt x="11423" y="505"/>
                  </a:lnTo>
                  <a:lnTo>
                    <a:pt x="11339" y="589"/>
                  </a:lnTo>
                  <a:lnTo>
                    <a:pt x="11255" y="589"/>
                  </a:lnTo>
                  <a:lnTo>
                    <a:pt x="11171" y="673"/>
                  </a:lnTo>
                  <a:lnTo>
                    <a:pt x="11087" y="673"/>
                  </a:lnTo>
                  <a:lnTo>
                    <a:pt x="11003" y="757"/>
                  </a:lnTo>
                  <a:lnTo>
                    <a:pt x="10919" y="757"/>
                  </a:lnTo>
                  <a:lnTo>
                    <a:pt x="10751" y="841"/>
                  </a:lnTo>
                  <a:lnTo>
                    <a:pt x="10667" y="841"/>
                  </a:lnTo>
                  <a:lnTo>
                    <a:pt x="10583" y="925"/>
                  </a:lnTo>
                  <a:lnTo>
                    <a:pt x="10499" y="1009"/>
                  </a:lnTo>
                  <a:lnTo>
                    <a:pt x="10415" y="1009"/>
                  </a:lnTo>
                  <a:lnTo>
                    <a:pt x="10331" y="1093"/>
                  </a:lnTo>
                  <a:lnTo>
                    <a:pt x="10247" y="1093"/>
                  </a:lnTo>
                  <a:lnTo>
                    <a:pt x="10163" y="1177"/>
                  </a:lnTo>
                  <a:lnTo>
                    <a:pt x="10079" y="1261"/>
                  </a:lnTo>
                  <a:lnTo>
                    <a:pt x="9911" y="1345"/>
                  </a:lnTo>
                  <a:lnTo>
                    <a:pt x="9827" y="1345"/>
                  </a:lnTo>
                  <a:lnTo>
                    <a:pt x="9743" y="1429"/>
                  </a:lnTo>
                  <a:lnTo>
                    <a:pt x="9659" y="1513"/>
                  </a:lnTo>
                  <a:lnTo>
                    <a:pt x="9575" y="1597"/>
                  </a:lnTo>
                  <a:lnTo>
                    <a:pt x="9491" y="1597"/>
                  </a:lnTo>
                  <a:lnTo>
                    <a:pt x="9407" y="1681"/>
                  </a:lnTo>
                  <a:lnTo>
                    <a:pt x="9323" y="1765"/>
                  </a:lnTo>
                  <a:lnTo>
                    <a:pt x="9239" y="1849"/>
                  </a:lnTo>
                  <a:lnTo>
                    <a:pt x="9155" y="1933"/>
                  </a:lnTo>
                  <a:lnTo>
                    <a:pt x="9071" y="2017"/>
                  </a:lnTo>
                  <a:lnTo>
                    <a:pt x="8988" y="2017"/>
                  </a:lnTo>
                  <a:lnTo>
                    <a:pt x="8904" y="2101"/>
                  </a:lnTo>
                  <a:lnTo>
                    <a:pt x="8820" y="2185"/>
                  </a:lnTo>
                  <a:lnTo>
                    <a:pt x="8736" y="2269"/>
                  </a:lnTo>
                  <a:lnTo>
                    <a:pt x="8652" y="2353"/>
                  </a:lnTo>
                  <a:lnTo>
                    <a:pt x="8568" y="2437"/>
                  </a:lnTo>
                  <a:lnTo>
                    <a:pt x="8568" y="2521"/>
                  </a:lnTo>
                  <a:lnTo>
                    <a:pt x="8484" y="2605"/>
                  </a:lnTo>
                  <a:lnTo>
                    <a:pt x="8400" y="2689"/>
                  </a:lnTo>
                  <a:lnTo>
                    <a:pt x="8316" y="2773"/>
                  </a:lnTo>
                  <a:lnTo>
                    <a:pt x="8232" y="2857"/>
                  </a:lnTo>
                  <a:lnTo>
                    <a:pt x="8148" y="2941"/>
                  </a:lnTo>
                  <a:lnTo>
                    <a:pt x="8064" y="3025"/>
                  </a:lnTo>
                  <a:lnTo>
                    <a:pt x="7980" y="3109"/>
                  </a:lnTo>
                  <a:lnTo>
                    <a:pt x="7896" y="3193"/>
                  </a:lnTo>
                  <a:lnTo>
                    <a:pt x="7896" y="3277"/>
                  </a:lnTo>
                  <a:lnTo>
                    <a:pt x="7812" y="3361"/>
                  </a:lnTo>
                  <a:lnTo>
                    <a:pt x="7728" y="3445"/>
                  </a:lnTo>
                  <a:lnTo>
                    <a:pt x="7644" y="3613"/>
                  </a:lnTo>
                  <a:lnTo>
                    <a:pt x="7560" y="3697"/>
                  </a:lnTo>
                  <a:lnTo>
                    <a:pt x="7560" y="3781"/>
                  </a:lnTo>
                  <a:lnTo>
                    <a:pt x="7476" y="3865"/>
                  </a:lnTo>
                  <a:lnTo>
                    <a:pt x="7392" y="3949"/>
                  </a:lnTo>
                  <a:lnTo>
                    <a:pt x="7308" y="4033"/>
                  </a:lnTo>
                  <a:lnTo>
                    <a:pt x="7308" y="4201"/>
                  </a:lnTo>
                  <a:lnTo>
                    <a:pt x="7224" y="4285"/>
                  </a:lnTo>
                  <a:lnTo>
                    <a:pt x="7140" y="4369"/>
                  </a:lnTo>
                  <a:lnTo>
                    <a:pt x="7056" y="4453"/>
                  </a:lnTo>
                  <a:lnTo>
                    <a:pt x="7056" y="4621"/>
                  </a:lnTo>
                  <a:lnTo>
                    <a:pt x="6972" y="4705"/>
                  </a:lnTo>
                  <a:lnTo>
                    <a:pt x="6888" y="4789"/>
                  </a:lnTo>
                  <a:lnTo>
                    <a:pt x="6888" y="4873"/>
                  </a:lnTo>
                  <a:lnTo>
                    <a:pt x="6804" y="5041"/>
                  </a:lnTo>
                  <a:lnTo>
                    <a:pt x="6720" y="5125"/>
                  </a:lnTo>
                  <a:lnTo>
                    <a:pt x="6720" y="5209"/>
                  </a:lnTo>
                  <a:lnTo>
                    <a:pt x="6636" y="5377"/>
                  </a:lnTo>
                  <a:lnTo>
                    <a:pt x="6636" y="5461"/>
                  </a:lnTo>
                  <a:lnTo>
                    <a:pt x="6552" y="5545"/>
                  </a:lnTo>
                  <a:lnTo>
                    <a:pt x="6468" y="5712"/>
                  </a:lnTo>
                  <a:lnTo>
                    <a:pt x="6468" y="5796"/>
                  </a:lnTo>
                  <a:lnTo>
                    <a:pt x="6384" y="5964"/>
                  </a:lnTo>
                  <a:lnTo>
                    <a:pt x="6384" y="6048"/>
                  </a:lnTo>
                  <a:lnTo>
                    <a:pt x="6300" y="6132"/>
                  </a:lnTo>
                  <a:lnTo>
                    <a:pt x="6300" y="6300"/>
                  </a:lnTo>
                  <a:lnTo>
                    <a:pt x="6216" y="6384"/>
                  </a:lnTo>
                  <a:lnTo>
                    <a:pt x="6216" y="6552"/>
                  </a:lnTo>
                  <a:lnTo>
                    <a:pt x="6132" y="6636"/>
                  </a:lnTo>
                  <a:lnTo>
                    <a:pt x="6048" y="6636"/>
                  </a:lnTo>
                  <a:lnTo>
                    <a:pt x="6384" y="337"/>
                  </a:lnTo>
                  <a:lnTo>
                    <a:pt x="0" y="337"/>
                  </a:lnTo>
                  <a:lnTo>
                    <a:pt x="0" y="25871"/>
                  </a:lnTo>
                  <a:lnTo>
                    <a:pt x="6300" y="25871"/>
                  </a:lnTo>
                  <a:lnTo>
                    <a:pt x="6300" y="15204"/>
                  </a:lnTo>
                  <a:lnTo>
                    <a:pt x="6300" y="14952"/>
                  </a:lnTo>
                  <a:lnTo>
                    <a:pt x="6384" y="14784"/>
                  </a:lnTo>
                  <a:lnTo>
                    <a:pt x="6384" y="14532"/>
                  </a:lnTo>
                  <a:lnTo>
                    <a:pt x="6384" y="14364"/>
                  </a:lnTo>
                  <a:lnTo>
                    <a:pt x="6384" y="14196"/>
                  </a:lnTo>
                  <a:lnTo>
                    <a:pt x="6384" y="13944"/>
                  </a:lnTo>
                  <a:lnTo>
                    <a:pt x="6384" y="13776"/>
                  </a:lnTo>
                  <a:lnTo>
                    <a:pt x="6384" y="13608"/>
                  </a:lnTo>
                  <a:lnTo>
                    <a:pt x="6468" y="13356"/>
                  </a:lnTo>
                  <a:lnTo>
                    <a:pt x="6468" y="13188"/>
                  </a:lnTo>
                  <a:lnTo>
                    <a:pt x="6468" y="13020"/>
                  </a:lnTo>
                  <a:lnTo>
                    <a:pt x="6468" y="12852"/>
                  </a:lnTo>
                  <a:lnTo>
                    <a:pt x="6552" y="12684"/>
                  </a:lnTo>
                  <a:lnTo>
                    <a:pt x="6552" y="12516"/>
                  </a:lnTo>
                  <a:lnTo>
                    <a:pt x="6552" y="12348"/>
                  </a:lnTo>
                  <a:lnTo>
                    <a:pt x="6636" y="12096"/>
                  </a:lnTo>
                  <a:lnTo>
                    <a:pt x="6636" y="12012"/>
                  </a:lnTo>
                  <a:lnTo>
                    <a:pt x="6720" y="11844"/>
                  </a:lnTo>
                  <a:lnTo>
                    <a:pt x="6720" y="11676"/>
                  </a:lnTo>
                  <a:lnTo>
                    <a:pt x="6804" y="11508"/>
                  </a:lnTo>
                  <a:lnTo>
                    <a:pt x="6804" y="11340"/>
                  </a:lnTo>
                  <a:lnTo>
                    <a:pt x="6888" y="11172"/>
                  </a:lnTo>
                  <a:lnTo>
                    <a:pt x="6888" y="11004"/>
                  </a:lnTo>
                  <a:lnTo>
                    <a:pt x="6972" y="10920"/>
                  </a:lnTo>
                  <a:lnTo>
                    <a:pt x="6972" y="10752"/>
                  </a:lnTo>
                  <a:lnTo>
                    <a:pt x="7056" y="10584"/>
                  </a:lnTo>
                  <a:lnTo>
                    <a:pt x="7056" y="10416"/>
                  </a:lnTo>
                  <a:lnTo>
                    <a:pt x="7140" y="10332"/>
                  </a:lnTo>
                  <a:lnTo>
                    <a:pt x="7224" y="10164"/>
                  </a:lnTo>
                  <a:lnTo>
                    <a:pt x="7224" y="10080"/>
                  </a:lnTo>
                  <a:lnTo>
                    <a:pt x="7308" y="9912"/>
                  </a:lnTo>
                  <a:lnTo>
                    <a:pt x="7392" y="9828"/>
                  </a:lnTo>
                  <a:lnTo>
                    <a:pt x="7476" y="9660"/>
                  </a:lnTo>
                  <a:lnTo>
                    <a:pt x="7476" y="9576"/>
                  </a:lnTo>
                  <a:lnTo>
                    <a:pt x="7560" y="9408"/>
                  </a:lnTo>
                  <a:lnTo>
                    <a:pt x="7644" y="9324"/>
                  </a:lnTo>
                  <a:lnTo>
                    <a:pt x="7728" y="9156"/>
                  </a:lnTo>
                  <a:lnTo>
                    <a:pt x="7728" y="9072"/>
                  </a:lnTo>
                  <a:lnTo>
                    <a:pt x="7812" y="8988"/>
                  </a:lnTo>
                  <a:lnTo>
                    <a:pt x="7896" y="8820"/>
                  </a:lnTo>
                  <a:lnTo>
                    <a:pt x="7980" y="8736"/>
                  </a:lnTo>
                  <a:lnTo>
                    <a:pt x="8064" y="8652"/>
                  </a:lnTo>
                  <a:lnTo>
                    <a:pt x="8148" y="8568"/>
                  </a:lnTo>
                  <a:lnTo>
                    <a:pt x="8232" y="8484"/>
                  </a:lnTo>
                  <a:lnTo>
                    <a:pt x="8316" y="8316"/>
                  </a:lnTo>
                  <a:lnTo>
                    <a:pt x="8400" y="8232"/>
                  </a:lnTo>
                  <a:lnTo>
                    <a:pt x="8484" y="8148"/>
                  </a:lnTo>
                  <a:lnTo>
                    <a:pt x="8484" y="8064"/>
                  </a:lnTo>
                  <a:lnTo>
                    <a:pt x="8568" y="7980"/>
                  </a:lnTo>
                  <a:lnTo>
                    <a:pt x="8652" y="7896"/>
                  </a:lnTo>
                  <a:lnTo>
                    <a:pt x="8736" y="7812"/>
                  </a:lnTo>
                  <a:lnTo>
                    <a:pt x="8820" y="7728"/>
                  </a:lnTo>
                  <a:lnTo>
                    <a:pt x="8988" y="7644"/>
                  </a:lnTo>
                  <a:lnTo>
                    <a:pt x="9071" y="7560"/>
                  </a:lnTo>
                  <a:lnTo>
                    <a:pt x="9155" y="7476"/>
                  </a:lnTo>
                  <a:lnTo>
                    <a:pt x="9239" y="7476"/>
                  </a:lnTo>
                  <a:lnTo>
                    <a:pt x="9323" y="7392"/>
                  </a:lnTo>
                  <a:lnTo>
                    <a:pt x="9407" y="7308"/>
                  </a:lnTo>
                  <a:lnTo>
                    <a:pt x="9491" y="7224"/>
                  </a:lnTo>
                  <a:lnTo>
                    <a:pt x="9575" y="7140"/>
                  </a:lnTo>
                  <a:lnTo>
                    <a:pt x="9659" y="7140"/>
                  </a:lnTo>
                  <a:lnTo>
                    <a:pt x="9743" y="7056"/>
                  </a:lnTo>
                  <a:lnTo>
                    <a:pt x="9827" y="6972"/>
                  </a:lnTo>
                  <a:lnTo>
                    <a:pt x="9995" y="6972"/>
                  </a:lnTo>
                  <a:lnTo>
                    <a:pt x="10079" y="6888"/>
                  </a:lnTo>
                  <a:lnTo>
                    <a:pt x="10163" y="6804"/>
                  </a:lnTo>
                  <a:lnTo>
                    <a:pt x="10247" y="6804"/>
                  </a:lnTo>
                  <a:lnTo>
                    <a:pt x="10331" y="6720"/>
                  </a:lnTo>
                  <a:lnTo>
                    <a:pt x="10499" y="6636"/>
                  </a:lnTo>
                  <a:lnTo>
                    <a:pt x="10583" y="6636"/>
                  </a:lnTo>
                  <a:lnTo>
                    <a:pt x="10667" y="6552"/>
                  </a:lnTo>
                  <a:lnTo>
                    <a:pt x="10751" y="6552"/>
                  </a:lnTo>
                  <a:lnTo>
                    <a:pt x="10835" y="6468"/>
                  </a:lnTo>
                  <a:lnTo>
                    <a:pt x="11087" y="6468"/>
                  </a:lnTo>
                  <a:lnTo>
                    <a:pt x="11171" y="6384"/>
                  </a:lnTo>
                  <a:lnTo>
                    <a:pt x="11255" y="6384"/>
                  </a:lnTo>
                  <a:lnTo>
                    <a:pt x="11423" y="6300"/>
                  </a:lnTo>
                  <a:lnTo>
                    <a:pt x="11591" y="6300"/>
                  </a:lnTo>
                  <a:lnTo>
                    <a:pt x="11675" y="6216"/>
                  </a:lnTo>
                  <a:lnTo>
                    <a:pt x="11927" y="6216"/>
                  </a:lnTo>
                  <a:lnTo>
                    <a:pt x="12011" y="6132"/>
                  </a:lnTo>
                  <a:lnTo>
                    <a:pt x="12431" y="6132"/>
                  </a:lnTo>
                  <a:lnTo>
                    <a:pt x="12599" y="6048"/>
                  </a:lnTo>
                  <a:lnTo>
                    <a:pt x="13439" y="6048"/>
                  </a:lnTo>
                  <a:lnTo>
                    <a:pt x="13523" y="5964"/>
                  </a:lnTo>
                  <a:lnTo>
                    <a:pt x="14111" y="5964"/>
                  </a:lnTo>
                  <a:lnTo>
                    <a:pt x="14447" y="6048"/>
                  </a:lnTo>
                  <a:lnTo>
                    <a:pt x="16127" y="6048"/>
                  </a:lnTo>
                  <a:lnTo>
                    <a:pt x="16379" y="6132"/>
                  </a:lnTo>
                  <a:lnTo>
                    <a:pt x="16715" y="6132"/>
                  </a:lnTo>
                  <a:lnTo>
                    <a:pt x="16715" y="169"/>
                  </a:lnTo>
                  <a:lnTo>
                    <a:pt x="16463" y="169"/>
                  </a:lnTo>
                  <a:lnTo>
                    <a:pt x="16211" y="85"/>
                  </a:lnTo>
                  <a:lnTo>
                    <a:pt x="15959" y="85"/>
                  </a:lnTo>
                  <a:lnTo>
                    <a:pt x="15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8"/>
            <p:cNvSpPr/>
            <p:nvPr/>
          </p:nvSpPr>
          <p:spPr>
            <a:xfrm>
              <a:off x="-523825" y="2345575"/>
              <a:ext cx="157525" cy="638400"/>
            </a:xfrm>
            <a:custGeom>
              <a:rect b="b" l="l" r="r" t="t"/>
              <a:pathLst>
                <a:path extrusionOk="0" h="25536" w="6301">
                  <a:moveTo>
                    <a:pt x="1" y="1"/>
                  </a:moveTo>
                  <a:lnTo>
                    <a:pt x="1" y="25535"/>
                  </a:lnTo>
                  <a:lnTo>
                    <a:pt x="6300" y="25535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8"/>
            <p:cNvSpPr/>
            <p:nvPr/>
          </p:nvSpPr>
          <p:spPr>
            <a:xfrm>
              <a:off x="-523825" y="2089400"/>
              <a:ext cx="157525" cy="159625"/>
            </a:xfrm>
            <a:custGeom>
              <a:rect b="b" l="l" r="r" t="t"/>
              <a:pathLst>
                <a:path extrusionOk="0" h="6385" w="6301">
                  <a:moveTo>
                    <a:pt x="1" y="0"/>
                  </a:moveTo>
                  <a:lnTo>
                    <a:pt x="1" y="6384"/>
                  </a:lnTo>
                  <a:lnTo>
                    <a:pt x="6300" y="6384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03">
  <p:cSld name="CUSTOM_1_1">
    <p:bg>
      <p:bgPr>
        <a:solidFill>
          <a:schemeClr val="dk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 txBox="1"/>
          <p:nvPr>
            <p:ph type="title"/>
          </p:nvPr>
        </p:nvSpPr>
        <p:spPr>
          <a:xfrm>
            <a:off x="228600" y="228600"/>
            <a:ext cx="4114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"/>
              <a:buNone/>
              <a:defRPr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" name="Google Shape;113;p29"/>
          <p:cNvSpPr txBox="1"/>
          <p:nvPr>
            <p:ph idx="1" type="subTitle"/>
          </p:nvPr>
        </p:nvSpPr>
        <p:spPr>
          <a:xfrm>
            <a:off x="228600" y="2571750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4" name="Google Shape;114;p29"/>
          <p:cNvSpPr/>
          <p:nvPr>
            <p:ph idx="2" type="pic"/>
          </p:nvPr>
        </p:nvSpPr>
        <p:spPr>
          <a:xfrm>
            <a:off x="4572000" y="228600"/>
            <a:ext cx="4343400" cy="4686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5" name="Google Shape;115;p29"/>
          <p:cNvGrpSpPr/>
          <p:nvPr/>
        </p:nvGrpSpPr>
        <p:grpSpPr>
          <a:xfrm>
            <a:off x="228600" y="3809172"/>
            <a:ext cx="4114800" cy="1144090"/>
            <a:chOff x="-2260400" y="1094075"/>
            <a:chExt cx="7143750" cy="1975975"/>
          </a:xfrm>
        </p:grpSpPr>
        <p:sp>
          <p:nvSpPr>
            <p:cNvPr id="116" name="Google Shape;116;p29"/>
            <p:cNvSpPr/>
            <p:nvPr/>
          </p:nvSpPr>
          <p:spPr>
            <a:xfrm>
              <a:off x="-2260400" y="1094075"/>
              <a:ext cx="839950" cy="886150"/>
            </a:xfrm>
            <a:custGeom>
              <a:rect b="b" l="l" r="r" t="t"/>
              <a:pathLst>
                <a:path extrusionOk="0" h="35446" w="33598">
                  <a:moveTo>
                    <a:pt x="16127" y="0"/>
                  </a:moveTo>
                  <a:lnTo>
                    <a:pt x="15875" y="84"/>
                  </a:lnTo>
                  <a:lnTo>
                    <a:pt x="15287" y="84"/>
                  </a:lnTo>
                  <a:lnTo>
                    <a:pt x="14951" y="168"/>
                  </a:lnTo>
                  <a:lnTo>
                    <a:pt x="14699" y="168"/>
                  </a:lnTo>
                  <a:lnTo>
                    <a:pt x="14447" y="252"/>
                  </a:lnTo>
                  <a:lnTo>
                    <a:pt x="14111" y="252"/>
                  </a:lnTo>
                  <a:lnTo>
                    <a:pt x="13859" y="336"/>
                  </a:lnTo>
                  <a:lnTo>
                    <a:pt x="13607" y="420"/>
                  </a:lnTo>
                  <a:lnTo>
                    <a:pt x="13355" y="420"/>
                  </a:lnTo>
                  <a:lnTo>
                    <a:pt x="13019" y="504"/>
                  </a:lnTo>
                  <a:lnTo>
                    <a:pt x="12767" y="588"/>
                  </a:lnTo>
                  <a:lnTo>
                    <a:pt x="12515" y="672"/>
                  </a:lnTo>
                  <a:lnTo>
                    <a:pt x="12263" y="756"/>
                  </a:lnTo>
                  <a:lnTo>
                    <a:pt x="12011" y="840"/>
                  </a:lnTo>
                  <a:lnTo>
                    <a:pt x="11759" y="924"/>
                  </a:lnTo>
                  <a:lnTo>
                    <a:pt x="11423" y="1008"/>
                  </a:lnTo>
                  <a:lnTo>
                    <a:pt x="11171" y="1092"/>
                  </a:lnTo>
                  <a:lnTo>
                    <a:pt x="10919" y="1176"/>
                  </a:lnTo>
                  <a:lnTo>
                    <a:pt x="10667" y="1260"/>
                  </a:lnTo>
                  <a:lnTo>
                    <a:pt x="10415" y="1344"/>
                  </a:lnTo>
                  <a:lnTo>
                    <a:pt x="10163" y="1512"/>
                  </a:lnTo>
                  <a:lnTo>
                    <a:pt x="9911" y="1596"/>
                  </a:lnTo>
                  <a:lnTo>
                    <a:pt x="9743" y="1680"/>
                  </a:lnTo>
                  <a:lnTo>
                    <a:pt x="9491" y="1848"/>
                  </a:lnTo>
                  <a:lnTo>
                    <a:pt x="9239" y="1932"/>
                  </a:lnTo>
                  <a:lnTo>
                    <a:pt x="8987" y="2100"/>
                  </a:lnTo>
                  <a:lnTo>
                    <a:pt x="8735" y="2184"/>
                  </a:lnTo>
                  <a:lnTo>
                    <a:pt x="8483" y="2352"/>
                  </a:lnTo>
                  <a:lnTo>
                    <a:pt x="8315" y="2520"/>
                  </a:lnTo>
                  <a:lnTo>
                    <a:pt x="8063" y="2604"/>
                  </a:lnTo>
                  <a:lnTo>
                    <a:pt x="7812" y="2772"/>
                  </a:lnTo>
                  <a:lnTo>
                    <a:pt x="7644" y="2940"/>
                  </a:lnTo>
                  <a:lnTo>
                    <a:pt x="7392" y="3024"/>
                  </a:lnTo>
                  <a:lnTo>
                    <a:pt x="7140" y="3192"/>
                  </a:lnTo>
                  <a:lnTo>
                    <a:pt x="6972" y="3360"/>
                  </a:lnTo>
                  <a:lnTo>
                    <a:pt x="6720" y="3528"/>
                  </a:lnTo>
                  <a:lnTo>
                    <a:pt x="6552" y="3696"/>
                  </a:lnTo>
                  <a:lnTo>
                    <a:pt x="6300" y="3864"/>
                  </a:lnTo>
                  <a:lnTo>
                    <a:pt x="6132" y="4032"/>
                  </a:lnTo>
                  <a:lnTo>
                    <a:pt x="5964" y="4200"/>
                  </a:lnTo>
                  <a:lnTo>
                    <a:pt x="5712" y="4368"/>
                  </a:lnTo>
                  <a:lnTo>
                    <a:pt x="5544" y="4536"/>
                  </a:lnTo>
                  <a:lnTo>
                    <a:pt x="5376" y="4788"/>
                  </a:lnTo>
                  <a:lnTo>
                    <a:pt x="5124" y="4956"/>
                  </a:lnTo>
                  <a:lnTo>
                    <a:pt x="4956" y="5124"/>
                  </a:lnTo>
                  <a:lnTo>
                    <a:pt x="4788" y="5292"/>
                  </a:lnTo>
                  <a:lnTo>
                    <a:pt x="4620" y="5544"/>
                  </a:lnTo>
                  <a:lnTo>
                    <a:pt x="4452" y="5712"/>
                  </a:lnTo>
                  <a:lnTo>
                    <a:pt x="4200" y="5964"/>
                  </a:lnTo>
                  <a:lnTo>
                    <a:pt x="4032" y="6132"/>
                  </a:lnTo>
                  <a:lnTo>
                    <a:pt x="3864" y="6300"/>
                  </a:lnTo>
                  <a:lnTo>
                    <a:pt x="3696" y="6552"/>
                  </a:lnTo>
                  <a:lnTo>
                    <a:pt x="3528" y="6720"/>
                  </a:lnTo>
                  <a:lnTo>
                    <a:pt x="3444" y="6972"/>
                  </a:lnTo>
                  <a:lnTo>
                    <a:pt x="3276" y="7224"/>
                  </a:lnTo>
                  <a:lnTo>
                    <a:pt x="3108" y="7392"/>
                  </a:lnTo>
                  <a:lnTo>
                    <a:pt x="2940" y="7644"/>
                  </a:lnTo>
                  <a:lnTo>
                    <a:pt x="2772" y="7896"/>
                  </a:lnTo>
                  <a:lnTo>
                    <a:pt x="2688" y="8063"/>
                  </a:lnTo>
                  <a:lnTo>
                    <a:pt x="2520" y="8315"/>
                  </a:lnTo>
                  <a:lnTo>
                    <a:pt x="2352" y="8567"/>
                  </a:lnTo>
                  <a:lnTo>
                    <a:pt x="2268" y="8819"/>
                  </a:lnTo>
                  <a:lnTo>
                    <a:pt x="2100" y="8987"/>
                  </a:lnTo>
                  <a:lnTo>
                    <a:pt x="2016" y="9239"/>
                  </a:lnTo>
                  <a:lnTo>
                    <a:pt x="1848" y="9491"/>
                  </a:lnTo>
                  <a:lnTo>
                    <a:pt x="1764" y="9743"/>
                  </a:lnTo>
                  <a:lnTo>
                    <a:pt x="1680" y="9995"/>
                  </a:lnTo>
                  <a:lnTo>
                    <a:pt x="1512" y="10247"/>
                  </a:lnTo>
                  <a:lnTo>
                    <a:pt x="1428" y="10499"/>
                  </a:lnTo>
                  <a:lnTo>
                    <a:pt x="1344" y="10751"/>
                  </a:lnTo>
                  <a:lnTo>
                    <a:pt x="1260" y="11003"/>
                  </a:lnTo>
                  <a:lnTo>
                    <a:pt x="1092" y="11255"/>
                  </a:lnTo>
                  <a:lnTo>
                    <a:pt x="1008" y="11507"/>
                  </a:lnTo>
                  <a:lnTo>
                    <a:pt x="924" y="11759"/>
                  </a:lnTo>
                  <a:lnTo>
                    <a:pt x="840" y="12095"/>
                  </a:lnTo>
                  <a:lnTo>
                    <a:pt x="756" y="12347"/>
                  </a:lnTo>
                  <a:lnTo>
                    <a:pt x="672" y="12599"/>
                  </a:lnTo>
                  <a:lnTo>
                    <a:pt x="588" y="12851"/>
                  </a:lnTo>
                  <a:lnTo>
                    <a:pt x="588" y="13103"/>
                  </a:lnTo>
                  <a:lnTo>
                    <a:pt x="504" y="13439"/>
                  </a:lnTo>
                  <a:lnTo>
                    <a:pt x="420" y="13691"/>
                  </a:lnTo>
                  <a:lnTo>
                    <a:pt x="336" y="13943"/>
                  </a:lnTo>
                  <a:lnTo>
                    <a:pt x="336" y="14279"/>
                  </a:lnTo>
                  <a:lnTo>
                    <a:pt x="252" y="14531"/>
                  </a:lnTo>
                  <a:lnTo>
                    <a:pt x="252" y="14783"/>
                  </a:lnTo>
                  <a:lnTo>
                    <a:pt x="168" y="15119"/>
                  </a:lnTo>
                  <a:lnTo>
                    <a:pt x="168" y="15371"/>
                  </a:lnTo>
                  <a:lnTo>
                    <a:pt x="84" y="15623"/>
                  </a:lnTo>
                  <a:lnTo>
                    <a:pt x="84" y="15959"/>
                  </a:lnTo>
                  <a:lnTo>
                    <a:pt x="84" y="16211"/>
                  </a:lnTo>
                  <a:lnTo>
                    <a:pt x="0" y="16547"/>
                  </a:lnTo>
                  <a:lnTo>
                    <a:pt x="0" y="16799"/>
                  </a:lnTo>
                  <a:lnTo>
                    <a:pt x="0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7975"/>
                  </a:lnTo>
                  <a:lnTo>
                    <a:pt x="0" y="18311"/>
                  </a:lnTo>
                  <a:lnTo>
                    <a:pt x="0" y="18563"/>
                  </a:lnTo>
                  <a:lnTo>
                    <a:pt x="0" y="18899"/>
                  </a:lnTo>
                  <a:lnTo>
                    <a:pt x="84" y="19151"/>
                  </a:lnTo>
                  <a:lnTo>
                    <a:pt x="84" y="19487"/>
                  </a:lnTo>
                  <a:lnTo>
                    <a:pt x="84" y="19739"/>
                  </a:lnTo>
                  <a:lnTo>
                    <a:pt x="84" y="20075"/>
                  </a:lnTo>
                  <a:lnTo>
                    <a:pt x="168" y="20327"/>
                  </a:lnTo>
                  <a:lnTo>
                    <a:pt x="168" y="20579"/>
                  </a:lnTo>
                  <a:lnTo>
                    <a:pt x="252" y="20915"/>
                  </a:lnTo>
                  <a:lnTo>
                    <a:pt x="252" y="21167"/>
                  </a:lnTo>
                  <a:lnTo>
                    <a:pt x="336" y="21503"/>
                  </a:lnTo>
                  <a:lnTo>
                    <a:pt x="336" y="21755"/>
                  </a:lnTo>
                  <a:lnTo>
                    <a:pt x="420" y="22007"/>
                  </a:lnTo>
                  <a:lnTo>
                    <a:pt x="504" y="22259"/>
                  </a:lnTo>
                  <a:lnTo>
                    <a:pt x="504" y="22595"/>
                  </a:lnTo>
                  <a:lnTo>
                    <a:pt x="588" y="22847"/>
                  </a:lnTo>
                  <a:lnTo>
                    <a:pt x="672" y="23099"/>
                  </a:lnTo>
                  <a:lnTo>
                    <a:pt x="756" y="23351"/>
                  </a:lnTo>
                  <a:lnTo>
                    <a:pt x="840" y="23603"/>
                  </a:lnTo>
                  <a:lnTo>
                    <a:pt x="924" y="23854"/>
                  </a:lnTo>
                  <a:lnTo>
                    <a:pt x="1008" y="24190"/>
                  </a:lnTo>
                  <a:lnTo>
                    <a:pt x="1092" y="24442"/>
                  </a:lnTo>
                  <a:lnTo>
                    <a:pt x="1176" y="24694"/>
                  </a:lnTo>
                  <a:lnTo>
                    <a:pt x="1260" y="24946"/>
                  </a:lnTo>
                  <a:lnTo>
                    <a:pt x="1344" y="25198"/>
                  </a:lnTo>
                  <a:lnTo>
                    <a:pt x="1428" y="25450"/>
                  </a:lnTo>
                  <a:lnTo>
                    <a:pt x="1512" y="25702"/>
                  </a:lnTo>
                  <a:lnTo>
                    <a:pt x="1680" y="25954"/>
                  </a:lnTo>
                  <a:lnTo>
                    <a:pt x="1764" y="26122"/>
                  </a:lnTo>
                  <a:lnTo>
                    <a:pt x="1848" y="26374"/>
                  </a:lnTo>
                  <a:lnTo>
                    <a:pt x="2016" y="26626"/>
                  </a:lnTo>
                  <a:lnTo>
                    <a:pt x="2100" y="26878"/>
                  </a:lnTo>
                  <a:lnTo>
                    <a:pt x="2268" y="27130"/>
                  </a:lnTo>
                  <a:lnTo>
                    <a:pt x="2352" y="27298"/>
                  </a:lnTo>
                  <a:lnTo>
                    <a:pt x="2520" y="27550"/>
                  </a:lnTo>
                  <a:lnTo>
                    <a:pt x="2604" y="27802"/>
                  </a:lnTo>
                  <a:lnTo>
                    <a:pt x="2772" y="28054"/>
                  </a:lnTo>
                  <a:lnTo>
                    <a:pt x="2940" y="28222"/>
                  </a:lnTo>
                  <a:lnTo>
                    <a:pt x="3024" y="28474"/>
                  </a:lnTo>
                  <a:lnTo>
                    <a:pt x="3192" y="28642"/>
                  </a:lnTo>
                  <a:lnTo>
                    <a:pt x="3360" y="28894"/>
                  </a:lnTo>
                  <a:lnTo>
                    <a:pt x="3528" y="29062"/>
                  </a:lnTo>
                  <a:lnTo>
                    <a:pt x="3696" y="29314"/>
                  </a:lnTo>
                  <a:lnTo>
                    <a:pt x="3780" y="29482"/>
                  </a:lnTo>
                  <a:lnTo>
                    <a:pt x="3948" y="29734"/>
                  </a:lnTo>
                  <a:lnTo>
                    <a:pt x="4116" y="29902"/>
                  </a:lnTo>
                  <a:lnTo>
                    <a:pt x="4284" y="30070"/>
                  </a:lnTo>
                  <a:lnTo>
                    <a:pt x="4452" y="30322"/>
                  </a:lnTo>
                  <a:lnTo>
                    <a:pt x="4704" y="30490"/>
                  </a:lnTo>
                  <a:lnTo>
                    <a:pt x="4872" y="30658"/>
                  </a:lnTo>
                  <a:lnTo>
                    <a:pt x="5040" y="30826"/>
                  </a:lnTo>
                  <a:lnTo>
                    <a:pt x="5208" y="30994"/>
                  </a:lnTo>
                  <a:lnTo>
                    <a:pt x="5376" y="31246"/>
                  </a:lnTo>
                  <a:lnTo>
                    <a:pt x="5628" y="31414"/>
                  </a:lnTo>
                  <a:lnTo>
                    <a:pt x="5796" y="31582"/>
                  </a:lnTo>
                  <a:lnTo>
                    <a:pt x="5964" y="31750"/>
                  </a:lnTo>
                  <a:lnTo>
                    <a:pt x="6216" y="31918"/>
                  </a:lnTo>
                  <a:lnTo>
                    <a:pt x="6384" y="32086"/>
                  </a:lnTo>
                  <a:lnTo>
                    <a:pt x="6636" y="32170"/>
                  </a:lnTo>
                  <a:lnTo>
                    <a:pt x="6804" y="32338"/>
                  </a:lnTo>
                  <a:lnTo>
                    <a:pt x="7056" y="32506"/>
                  </a:lnTo>
                  <a:lnTo>
                    <a:pt x="7224" y="32674"/>
                  </a:lnTo>
                  <a:lnTo>
                    <a:pt x="7476" y="32842"/>
                  </a:lnTo>
                  <a:lnTo>
                    <a:pt x="7728" y="32926"/>
                  </a:lnTo>
                  <a:lnTo>
                    <a:pt x="7896" y="33094"/>
                  </a:lnTo>
                  <a:lnTo>
                    <a:pt x="8147" y="33178"/>
                  </a:lnTo>
                  <a:lnTo>
                    <a:pt x="8399" y="33346"/>
                  </a:lnTo>
                  <a:lnTo>
                    <a:pt x="8567" y="33514"/>
                  </a:lnTo>
                  <a:lnTo>
                    <a:pt x="8819" y="33598"/>
                  </a:lnTo>
                  <a:lnTo>
                    <a:pt x="9071" y="33682"/>
                  </a:lnTo>
                  <a:lnTo>
                    <a:pt x="9323" y="33850"/>
                  </a:lnTo>
                  <a:lnTo>
                    <a:pt x="9575" y="33934"/>
                  </a:lnTo>
                  <a:lnTo>
                    <a:pt x="9827" y="34018"/>
                  </a:lnTo>
                  <a:lnTo>
                    <a:pt x="10079" y="34186"/>
                  </a:lnTo>
                  <a:lnTo>
                    <a:pt x="10331" y="34270"/>
                  </a:lnTo>
                  <a:lnTo>
                    <a:pt x="10583" y="34354"/>
                  </a:lnTo>
                  <a:lnTo>
                    <a:pt x="10835" y="34438"/>
                  </a:lnTo>
                  <a:lnTo>
                    <a:pt x="11087" y="34522"/>
                  </a:lnTo>
                  <a:lnTo>
                    <a:pt x="11423" y="34606"/>
                  </a:lnTo>
                  <a:lnTo>
                    <a:pt x="11675" y="34690"/>
                  </a:lnTo>
                  <a:lnTo>
                    <a:pt x="11927" y="34774"/>
                  </a:lnTo>
                  <a:lnTo>
                    <a:pt x="12179" y="34858"/>
                  </a:lnTo>
                  <a:lnTo>
                    <a:pt x="12515" y="34942"/>
                  </a:lnTo>
                  <a:lnTo>
                    <a:pt x="12767" y="35026"/>
                  </a:lnTo>
                  <a:lnTo>
                    <a:pt x="13019" y="35026"/>
                  </a:lnTo>
                  <a:lnTo>
                    <a:pt x="13355" y="35110"/>
                  </a:lnTo>
                  <a:lnTo>
                    <a:pt x="13607" y="35194"/>
                  </a:lnTo>
                  <a:lnTo>
                    <a:pt x="13943" y="35194"/>
                  </a:lnTo>
                  <a:lnTo>
                    <a:pt x="14195" y="35278"/>
                  </a:lnTo>
                  <a:lnTo>
                    <a:pt x="14783" y="35278"/>
                  </a:lnTo>
                  <a:lnTo>
                    <a:pt x="15119" y="35362"/>
                  </a:lnTo>
                  <a:lnTo>
                    <a:pt x="15707" y="35362"/>
                  </a:lnTo>
                  <a:lnTo>
                    <a:pt x="16043" y="35446"/>
                  </a:lnTo>
                  <a:lnTo>
                    <a:pt x="17891" y="35446"/>
                  </a:lnTo>
                  <a:lnTo>
                    <a:pt x="18227" y="35362"/>
                  </a:lnTo>
                  <a:lnTo>
                    <a:pt x="19151" y="35362"/>
                  </a:lnTo>
                  <a:lnTo>
                    <a:pt x="19403" y="35278"/>
                  </a:lnTo>
                  <a:lnTo>
                    <a:pt x="19739" y="35278"/>
                  </a:lnTo>
                  <a:lnTo>
                    <a:pt x="19991" y="35194"/>
                  </a:lnTo>
                  <a:lnTo>
                    <a:pt x="20327" y="35194"/>
                  </a:lnTo>
                  <a:lnTo>
                    <a:pt x="20579" y="35110"/>
                  </a:lnTo>
                  <a:lnTo>
                    <a:pt x="20915" y="35110"/>
                  </a:lnTo>
                  <a:lnTo>
                    <a:pt x="21167" y="35026"/>
                  </a:lnTo>
                  <a:lnTo>
                    <a:pt x="21503" y="34942"/>
                  </a:lnTo>
                  <a:lnTo>
                    <a:pt x="21755" y="34942"/>
                  </a:lnTo>
                  <a:lnTo>
                    <a:pt x="22007" y="34858"/>
                  </a:lnTo>
                  <a:lnTo>
                    <a:pt x="22259" y="34774"/>
                  </a:lnTo>
                  <a:lnTo>
                    <a:pt x="22595" y="34690"/>
                  </a:lnTo>
                  <a:lnTo>
                    <a:pt x="22847" y="34606"/>
                  </a:lnTo>
                  <a:lnTo>
                    <a:pt x="23099" y="34522"/>
                  </a:lnTo>
                  <a:lnTo>
                    <a:pt x="23351" y="34438"/>
                  </a:lnTo>
                  <a:lnTo>
                    <a:pt x="23603" y="34354"/>
                  </a:lnTo>
                  <a:lnTo>
                    <a:pt x="23854" y="34270"/>
                  </a:lnTo>
                  <a:lnTo>
                    <a:pt x="24106" y="34186"/>
                  </a:lnTo>
                  <a:lnTo>
                    <a:pt x="24358" y="34102"/>
                  </a:lnTo>
                  <a:lnTo>
                    <a:pt x="24610" y="34018"/>
                  </a:lnTo>
                  <a:lnTo>
                    <a:pt x="24862" y="33850"/>
                  </a:lnTo>
                  <a:lnTo>
                    <a:pt x="25114" y="33766"/>
                  </a:lnTo>
                  <a:lnTo>
                    <a:pt x="25366" y="33682"/>
                  </a:lnTo>
                  <a:lnTo>
                    <a:pt x="25534" y="33514"/>
                  </a:lnTo>
                  <a:lnTo>
                    <a:pt x="25786" y="33430"/>
                  </a:lnTo>
                  <a:lnTo>
                    <a:pt x="26038" y="33262"/>
                  </a:lnTo>
                  <a:lnTo>
                    <a:pt x="26290" y="33178"/>
                  </a:lnTo>
                  <a:lnTo>
                    <a:pt x="26458" y="33010"/>
                  </a:lnTo>
                  <a:lnTo>
                    <a:pt x="26710" y="32926"/>
                  </a:lnTo>
                  <a:lnTo>
                    <a:pt x="26962" y="32758"/>
                  </a:lnTo>
                  <a:lnTo>
                    <a:pt x="27130" y="32590"/>
                  </a:lnTo>
                  <a:lnTo>
                    <a:pt x="27382" y="32506"/>
                  </a:lnTo>
                  <a:lnTo>
                    <a:pt x="27550" y="32338"/>
                  </a:lnTo>
                  <a:lnTo>
                    <a:pt x="27718" y="32170"/>
                  </a:lnTo>
                  <a:lnTo>
                    <a:pt x="27970" y="32002"/>
                  </a:lnTo>
                  <a:lnTo>
                    <a:pt x="28138" y="31834"/>
                  </a:lnTo>
                  <a:lnTo>
                    <a:pt x="28390" y="31666"/>
                  </a:lnTo>
                  <a:lnTo>
                    <a:pt x="28558" y="31498"/>
                  </a:lnTo>
                  <a:lnTo>
                    <a:pt x="28726" y="31330"/>
                  </a:lnTo>
                  <a:lnTo>
                    <a:pt x="28894" y="31162"/>
                  </a:lnTo>
                  <a:lnTo>
                    <a:pt x="29062" y="30994"/>
                  </a:lnTo>
                  <a:lnTo>
                    <a:pt x="29314" y="30826"/>
                  </a:lnTo>
                  <a:lnTo>
                    <a:pt x="29482" y="30658"/>
                  </a:lnTo>
                  <a:lnTo>
                    <a:pt x="29650" y="30490"/>
                  </a:lnTo>
                  <a:lnTo>
                    <a:pt x="29818" y="30238"/>
                  </a:lnTo>
                  <a:lnTo>
                    <a:pt x="29986" y="30070"/>
                  </a:lnTo>
                  <a:lnTo>
                    <a:pt x="30154" y="29902"/>
                  </a:lnTo>
                  <a:lnTo>
                    <a:pt x="30238" y="29650"/>
                  </a:lnTo>
                  <a:lnTo>
                    <a:pt x="30406" y="29482"/>
                  </a:lnTo>
                  <a:lnTo>
                    <a:pt x="30574" y="29314"/>
                  </a:lnTo>
                  <a:lnTo>
                    <a:pt x="30742" y="29062"/>
                  </a:lnTo>
                  <a:lnTo>
                    <a:pt x="30910" y="28894"/>
                  </a:lnTo>
                  <a:lnTo>
                    <a:pt x="30994" y="28642"/>
                  </a:lnTo>
                  <a:lnTo>
                    <a:pt x="31162" y="28390"/>
                  </a:lnTo>
                  <a:lnTo>
                    <a:pt x="31246" y="28222"/>
                  </a:lnTo>
                  <a:lnTo>
                    <a:pt x="31414" y="27970"/>
                  </a:lnTo>
                  <a:lnTo>
                    <a:pt x="31582" y="27718"/>
                  </a:lnTo>
                  <a:lnTo>
                    <a:pt x="31666" y="27550"/>
                  </a:lnTo>
                  <a:lnTo>
                    <a:pt x="31750" y="27298"/>
                  </a:lnTo>
                  <a:lnTo>
                    <a:pt x="31918" y="27046"/>
                  </a:lnTo>
                  <a:lnTo>
                    <a:pt x="32002" y="26794"/>
                  </a:lnTo>
                  <a:lnTo>
                    <a:pt x="32086" y="26542"/>
                  </a:lnTo>
                  <a:lnTo>
                    <a:pt x="32254" y="26290"/>
                  </a:lnTo>
                  <a:lnTo>
                    <a:pt x="32338" y="26038"/>
                  </a:lnTo>
                  <a:lnTo>
                    <a:pt x="32422" y="25786"/>
                  </a:lnTo>
                  <a:lnTo>
                    <a:pt x="32506" y="25534"/>
                  </a:lnTo>
                  <a:lnTo>
                    <a:pt x="32590" y="25282"/>
                  </a:lnTo>
                  <a:lnTo>
                    <a:pt x="32674" y="25030"/>
                  </a:lnTo>
                  <a:lnTo>
                    <a:pt x="32758" y="24778"/>
                  </a:lnTo>
                  <a:lnTo>
                    <a:pt x="32842" y="24526"/>
                  </a:lnTo>
                  <a:lnTo>
                    <a:pt x="32926" y="24274"/>
                  </a:lnTo>
                  <a:lnTo>
                    <a:pt x="33010" y="24022"/>
                  </a:lnTo>
                  <a:lnTo>
                    <a:pt x="33094" y="23687"/>
                  </a:lnTo>
                  <a:lnTo>
                    <a:pt x="33178" y="23435"/>
                  </a:lnTo>
                  <a:lnTo>
                    <a:pt x="33178" y="23183"/>
                  </a:lnTo>
                  <a:lnTo>
                    <a:pt x="33262" y="22847"/>
                  </a:lnTo>
                  <a:lnTo>
                    <a:pt x="33346" y="22595"/>
                  </a:lnTo>
                  <a:lnTo>
                    <a:pt x="33346" y="22259"/>
                  </a:lnTo>
                  <a:lnTo>
                    <a:pt x="33430" y="22007"/>
                  </a:lnTo>
                  <a:lnTo>
                    <a:pt x="33430" y="21755"/>
                  </a:lnTo>
                  <a:lnTo>
                    <a:pt x="33514" y="21419"/>
                  </a:lnTo>
                  <a:lnTo>
                    <a:pt x="33514" y="21083"/>
                  </a:lnTo>
                  <a:lnTo>
                    <a:pt x="33514" y="20831"/>
                  </a:lnTo>
                  <a:lnTo>
                    <a:pt x="33598" y="20495"/>
                  </a:lnTo>
                  <a:lnTo>
                    <a:pt x="33598" y="20243"/>
                  </a:lnTo>
                  <a:lnTo>
                    <a:pt x="33598" y="19907"/>
                  </a:lnTo>
                  <a:lnTo>
                    <a:pt x="33598" y="19571"/>
                  </a:lnTo>
                  <a:lnTo>
                    <a:pt x="33598" y="19235"/>
                  </a:lnTo>
                  <a:lnTo>
                    <a:pt x="33598" y="18983"/>
                  </a:lnTo>
                  <a:lnTo>
                    <a:pt x="33598" y="18647"/>
                  </a:lnTo>
                  <a:lnTo>
                    <a:pt x="33598" y="18311"/>
                  </a:lnTo>
                  <a:lnTo>
                    <a:pt x="33598" y="17975"/>
                  </a:lnTo>
                  <a:lnTo>
                    <a:pt x="33598" y="17639"/>
                  </a:lnTo>
                  <a:lnTo>
                    <a:pt x="17471" y="17639"/>
                  </a:lnTo>
                  <a:lnTo>
                    <a:pt x="17471" y="22763"/>
                  </a:lnTo>
                  <a:lnTo>
                    <a:pt x="27046" y="22763"/>
                  </a:lnTo>
                  <a:lnTo>
                    <a:pt x="27046" y="22847"/>
                  </a:lnTo>
                  <a:lnTo>
                    <a:pt x="27046" y="23015"/>
                  </a:lnTo>
                  <a:lnTo>
                    <a:pt x="27046" y="23183"/>
                  </a:lnTo>
                  <a:lnTo>
                    <a:pt x="26962" y="23267"/>
                  </a:lnTo>
                  <a:lnTo>
                    <a:pt x="26962" y="23435"/>
                  </a:lnTo>
                  <a:lnTo>
                    <a:pt x="26962" y="23519"/>
                  </a:lnTo>
                  <a:lnTo>
                    <a:pt x="26962" y="23687"/>
                  </a:lnTo>
                  <a:lnTo>
                    <a:pt x="26878" y="23771"/>
                  </a:lnTo>
                  <a:lnTo>
                    <a:pt x="26878" y="23938"/>
                  </a:lnTo>
                  <a:lnTo>
                    <a:pt x="26794" y="24022"/>
                  </a:lnTo>
                  <a:lnTo>
                    <a:pt x="26794" y="24190"/>
                  </a:lnTo>
                  <a:lnTo>
                    <a:pt x="26794" y="24274"/>
                  </a:lnTo>
                  <a:lnTo>
                    <a:pt x="26710" y="24442"/>
                  </a:lnTo>
                  <a:lnTo>
                    <a:pt x="26710" y="24526"/>
                  </a:lnTo>
                  <a:lnTo>
                    <a:pt x="26626" y="24694"/>
                  </a:lnTo>
                  <a:lnTo>
                    <a:pt x="26626" y="24778"/>
                  </a:lnTo>
                  <a:lnTo>
                    <a:pt x="26542" y="24862"/>
                  </a:lnTo>
                  <a:lnTo>
                    <a:pt x="26542" y="25030"/>
                  </a:lnTo>
                  <a:lnTo>
                    <a:pt x="26458" y="25114"/>
                  </a:lnTo>
                  <a:lnTo>
                    <a:pt x="26374" y="25198"/>
                  </a:lnTo>
                  <a:lnTo>
                    <a:pt x="26374" y="25366"/>
                  </a:lnTo>
                  <a:lnTo>
                    <a:pt x="26290" y="25450"/>
                  </a:lnTo>
                  <a:lnTo>
                    <a:pt x="26206" y="25534"/>
                  </a:lnTo>
                  <a:lnTo>
                    <a:pt x="26206" y="25702"/>
                  </a:lnTo>
                  <a:lnTo>
                    <a:pt x="26122" y="25786"/>
                  </a:lnTo>
                  <a:lnTo>
                    <a:pt x="26038" y="25870"/>
                  </a:lnTo>
                  <a:lnTo>
                    <a:pt x="25954" y="25954"/>
                  </a:lnTo>
                  <a:lnTo>
                    <a:pt x="25954" y="26122"/>
                  </a:lnTo>
                  <a:lnTo>
                    <a:pt x="25870" y="26206"/>
                  </a:lnTo>
                  <a:lnTo>
                    <a:pt x="25786" y="26290"/>
                  </a:lnTo>
                  <a:lnTo>
                    <a:pt x="25702" y="26374"/>
                  </a:lnTo>
                  <a:lnTo>
                    <a:pt x="25618" y="26458"/>
                  </a:lnTo>
                  <a:lnTo>
                    <a:pt x="25534" y="26542"/>
                  </a:lnTo>
                  <a:lnTo>
                    <a:pt x="25450" y="26710"/>
                  </a:lnTo>
                  <a:lnTo>
                    <a:pt x="25366" y="26794"/>
                  </a:lnTo>
                  <a:lnTo>
                    <a:pt x="25282" y="26878"/>
                  </a:lnTo>
                  <a:lnTo>
                    <a:pt x="25198" y="26962"/>
                  </a:lnTo>
                  <a:lnTo>
                    <a:pt x="25114" y="27046"/>
                  </a:lnTo>
                  <a:lnTo>
                    <a:pt x="25030" y="27130"/>
                  </a:lnTo>
                  <a:lnTo>
                    <a:pt x="24946" y="27214"/>
                  </a:lnTo>
                  <a:lnTo>
                    <a:pt x="24862" y="27298"/>
                  </a:lnTo>
                  <a:lnTo>
                    <a:pt x="24778" y="27382"/>
                  </a:lnTo>
                  <a:lnTo>
                    <a:pt x="24694" y="27466"/>
                  </a:lnTo>
                  <a:lnTo>
                    <a:pt x="24610" y="27550"/>
                  </a:lnTo>
                  <a:lnTo>
                    <a:pt x="24526" y="27634"/>
                  </a:lnTo>
                  <a:lnTo>
                    <a:pt x="24442" y="27718"/>
                  </a:lnTo>
                  <a:lnTo>
                    <a:pt x="24358" y="27802"/>
                  </a:lnTo>
                  <a:lnTo>
                    <a:pt x="24190" y="27886"/>
                  </a:lnTo>
                  <a:lnTo>
                    <a:pt x="24106" y="27970"/>
                  </a:lnTo>
                  <a:lnTo>
                    <a:pt x="24022" y="27970"/>
                  </a:lnTo>
                  <a:lnTo>
                    <a:pt x="23938" y="28054"/>
                  </a:lnTo>
                  <a:lnTo>
                    <a:pt x="23854" y="28138"/>
                  </a:lnTo>
                  <a:lnTo>
                    <a:pt x="23687" y="28222"/>
                  </a:lnTo>
                  <a:lnTo>
                    <a:pt x="23603" y="28306"/>
                  </a:lnTo>
                  <a:lnTo>
                    <a:pt x="23519" y="28390"/>
                  </a:lnTo>
                  <a:lnTo>
                    <a:pt x="23351" y="28390"/>
                  </a:lnTo>
                  <a:lnTo>
                    <a:pt x="23267" y="28474"/>
                  </a:lnTo>
                  <a:lnTo>
                    <a:pt x="23183" y="28558"/>
                  </a:lnTo>
                  <a:lnTo>
                    <a:pt x="23015" y="28642"/>
                  </a:lnTo>
                  <a:lnTo>
                    <a:pt x="22931" y="28642"/>
                  </a:lnTo>
                  <a:lnTo>
                    <a:pt x="22847" y="28726"/>
                  </a:lnTo>
                  <a:lnTo>
                    <a:pt x="22679" y="28810"/>
                  </a:lnTo>
                  <a:lnTo>
                    <a:pt x="22595" y="28810"/>
                  </a:lnTo>
                  <a:lnTo>
                    <a:pt x="22427" y="28894"/>
                  </a:lnTo>
                  <a:lnTo>
                    <a:pt x="22343" y="28978"/>
                  </a:lnTo>
                  <a:lnTo>
                    <a:pt x="22175" y="28978"/>
                  </a:lnTo>
                  <a:lnTo>
                    <a:pt x="22091" y="29062"/>
                  </a:lnTo>
                  <a:lnTo>
                    <a:pt x="21923" y="29062"/>
                  </a:lnTo>
                  <a:lnTo>
                    <a:pt x="21839" y="29146"/>
                  </a:lnTo>
                  <a:lnTo>
                    <a:pt x="21671" y="29146"/>
                  </a:lnTo>
                  <a:lnTo>
                    <a:pt x="21587" y="29230"/>
                  </a:lnTo>
                  <a:lnTo>
                    <a:pt x="21419" y="29230"/>
                  </a:lnTo>
                  <a:lnTo>
                    <a:pt x="21335" y="29314"/>
                  </a:lnTo>
                  <a:lnTo>
                    <a:pt x="21167" y="29314"/>
                  </a:lnTo>
                  <a:lnTo>
                    <a:pt x="20999" y="29398"/>
                  </a:lnTo>
                  <a:lnTo>
                    <a:pt x="20915" y="29398"/>
                  </a:lnTo>
                  <a:lnTo>
                    <a:pt x="20747" y="29482"/>
                  </a:lnTo>
                  <a:lnTo>
                    <a:pt x="20579" y="29482"/>
                  </a:lnTo>
                  <a:lnTo>
                    <a:pt x="20495" y="29566"/>
                  </a:lnTo>
                  <a:lnTo>
                    <a:pt x="20159" y="29566"/>
                  </a:lnTo>
                  <a:lnTo>
                    <a:pt x="20075" y="29650"/>
                  </a:lnTo>
                  <a:lnTo>
                    <a:pt x="19655" y="29650"/>
                  </a:lnTo>
                  <a:lnTo>
                    <a:pt x="19487" y="29734"/>
                  </a:lnTo>
                  <a:lnTo>
                    <a:pt x="18983" y="29734"/>
                  </a:lnTo>
                  <a:lnTo>
                    <a:pt x="18899" y="29818"/>
                  </a:lnTo>
                  <a:lnTo>
                    <a:pt x="17471" y="29818"/>
                  </a:lnTo>
                  <a:lnTo>
                    <a:pt x="17303" y="29902"/>
                  </a:lnTo>
                  <a:lnTo>
                    <a:pt x="17135" y="29818"/>
                  </a:lnTo>
                  <a:lnTo>
                    <a:pt x="15959" y="29818"/>
                  </a:lnTo>
                  <a:lnTo>
                    <a:pt x="15707" y="29734"/>
                  </a:lnTo>
                  <a:lnTo>
                    <a:pt x="15371" y="29734"/>
                  </a:lnTo>
                  <a:lnTo>
                    <a:pt x="15203" y="29650"/>
                  </a:lnTo>
                  <a:lnTo>
                    <a:pt x="14951" y="29650"/>
                  </a:lnTo>
                  <a:lnTo>
                    <a:pt x="14783" y="29566"/>
                  </a:lnTo>
                  <a:lnTo>
                    <a:pt x="14615" y="29566"/>
                  </a:lnTo>
                  <a:lnTo>
                    <a:pt x="14447" y="29482"/>
                  </a:lnTo>
                  <a:lnTo>
                    <a:pt x="14279" y="29482"/>
                  </a:lnTo>
                  <a:lnTo>
                    <a:pt x="14111" y="29398"/>
                  </a:lnTo>
                  <a:lnTo>
                    <a:pt x="13943" y="29314"/>
                  </a:lnTo>
                  <a:lnTo>
                    <a:pt x="13775" y="29314"/>
                  </a:lnTo>
                  <a:lnTo>
                    <a:pt x="13607" y="29230"/>
                  </a:lnTo>
                  <a:lnTo>
                    <a:pt x="13439" y="29146"/>
                  </a:lnTo>
                  <a:lnTo>
                    <a:pt x="13271" y="29146"/>
                  </a:lnTo>
                  <a:lnTo>
                    <a:pt x="13103" y="29062"/>
                  </a:lnTo>
                  <a:lnTo>
                    <a:pt x="12935" y="28978"/>
                  </a:lnTo>
                  <a:lnTo>
                    <a:pt x="12767" y="28894"/>
                  </a:lnTo>
                  <a:lnTo>
                    <a:pt x="12599" y="28810"/>
                  </a:lnTo>
                  <a:lnTo>
                    <a:pt x="12431" y="28726"/>
                  </a:lnTo>
                  <a:lnTo>
                    <a:pt x="12263" y="28642"/>
                  </a:lnTo>
                  <a:lnTo>
                    <a:pt x="12095" y="28558"/>
                  </a:lnTo>
                  <a:lnTo>
                    <a:pt x="12011" y="28474"/>
                  </a:lnTo>
                  <a:lnTo>
                    <a:pt x="11843" y="28390"/>
                  </a:lnTo>
                  <a:lnTo>
                    <a:pt x="11675" y="28306"/>
                  </a:lnTo>
                  <a:lnTo>
                    <a:pt x="11507" y="28222"/>
                  </a:lnTo>
                  <a:lnTo>
                    <a:pt x="11423" y="28138"/>
                  </a:lnTo>
                  <a:lnTo>
                    <a:pt x="11255" y="28054"/>
                  </a:lnTo>
                  <a:lnTo>
                    <a:pt x="11087" y="27970"/>
                  </a:lnTo>
                  <a:lnTo>
                    <a:pt x="10919" y="27802"/>
                  </a:lnTo>
                  <a:lnTo>
                    <a:pt x="10835" y="27718"/>
                  </a:lnTo>
                  <a:lnTo>
                    <a:pt x="10667" y="27634"/>
                  </a:lnTo>
                  <a:lnTo>
                    <a:pt x="10583" y="27466"/>
                  </a:lnTo>
                  <a:lnTo>
                    <a:pt x="10415" y="27382"/>
                  </a:lnTo>
                  <a:lnTo>
                    <a:pt x="10331" y="27298"/>
                  </a:lnTo>
                  <a:lnTo>
                    <a:pt x="10163" y="27130"/>
                  </a:lnTo>
                  <a:lnTo>
                    <a:pt x="10079" y="27046"/>
                  </a:lnTo>
                  <a:lnTo>
                    <a:pt x="9911" y="26962"/>
                  </a:lnTo>
                  <a:lnTo>
                    <a:pt x="9827" y="26794"/>
                  </a:lnTo>
                  <a:lnTo>
                    <a:pt x="9659" y="26710"/>
                  </a:lnTo>
                  <a:lnTo>
                    <a:pt x="9575" y="26542"/>
                  </a:lnTo>
                  <a:lnTo>
                    <a:pt x="9407" y="26458"/>
                  </a:lnTo>
                  <a:lnTo>
                    <a:pt x="9323" y="26290"/>
                  </a:lnTo>
                  <a:lnTo>
                    <a:pt x="9239" y="26122"/>
                  </a:lnTo>
                  <a:lnTo>
                    <a:pt x="9071" y="26038"/>
                  </a:lnTo>
                  <a:lnTo>
                    <a:pt x="8987" y="25870"/>
                  </a:lnTo>
                  <a:lnTo>
                    <a:pt x="8903" y="25786"/>
                  </a:lnTo>
                  <a:lnTo>
                    <a:pt x="8819" y="25618"/>
                  </a:lnTo>
                  <a:lnTo>
                    <a:pt x="8651" y="25450"/>
                  </a:lnTo>
                  <a:lnTo>
                    <a:pt x="8567" y="25282"/>
                  </a:lnTo>
                  <a:lnTo>
                    <a:pt x="8483" y="25198"/>
                  </a:lnTo>
                  <a:lnTo>
                    <a:pt x="8399" y="25030"/>
                  </a:lnTo>
                  <a:lnTo>
                    <a:pt x="8315" y="24862"/>
                  </a:lnTo>
                  <a:lnTo>
                    <a:pt x="8231" y="24694"/>
                  </a:lnTo>
                  <a:lnTo>
                    <a:pt x="8147" y="24610"/>
                  </a:lnTo>
                  <a:lnTo>
                    <a:pt x="8063" y="24442"/>
                  </a:lnTo>
                  <a:lnTo>
                    <a:pt x="7979" y="24274"/>
                  </a:lnTo>
                  <a:lnTo>
                    <a:pt x="7896" y="24106"/>
                  </a:lnTo>
                  <a:lnTo>
                    <a:pt x="7812" y="23938"/>
                  </a:lnTo>
                  <a:lnTo>
                    <a:pt x="7728" y="23771"/>
                  </a:lnTo>
                  <a:lnTo>
                    <a:pt x="7644" y="23603"/>
                  </a:lnTo>
                  <a:lnTo>
                    <a:pt x="7560" y="23435"/>
                  </a:lnTo>
                  <a:lnTo>
                    <a:pt x="7476" y="23267"/>
                  </a:lnTo>
                  <a:lnTo>
                    <a:pt x="7392" y="23099"/>
                  </a:lnTo>
                  <a:lnTo>
                    <a:pt x="7392" y="22931"/>
                  </a:lnTo>
                  <a:lnTo>
                    <a:pt x="7308" y="22763"/>
                  </a:lnTo>
                  <a:lnTo>
                    <a:pt x="7224" y="22595"/>
                  </a:lnTo>
                  <a:lnTo>
                    <a:pt x="7140" y="22427"/>
                  </a:lnTo>
                  <a:lnTo>
                    <a:pt x="7140" y="22259"/>
                  </a:lnTo>
                  <a:lnTo>
                    <a:pt x="7056" y="22091"/>
                  </a:lnTo>
                  <a:lnTo>
                    <a:pt x="6972" y="21923"/>
                  </a:lnTo>
                  <a:lnTo>
                    <a:pt x="6972" y="21755"/>
                  </a:lnTo>
                  <a:lnTo>
                    <a:pt x="6888" y="21503"/>
                  </a:lnTo>
                  <a:lnTo>
                    <a:pt x="6888" y="21335"/>
                  </a:lnTo>
                  <a:lnTo>
                    <a:pt x="6804" y="21167"/>
                  </a:lnTo>
                  <a:lnTo>
                    <a:pt x="6804" y="20999"/>
                  </a:lnTo>
                  <a:lnTo>
                    <a:pt x="6720" y="20831"/>
                  </a:lnTo>
                  <a:lnTo>
                    <a:pt x="6720" y="20663"/>
                  </a:lnTo>
                  <a:lnTo>
                    <a:pt x="6636" y="20411"/>
                  </a:lnTo>
                  <a:lnTo>
                    <a:pt x="6636" y="20243"/>
                  </a:lnTo>
                  <a:lnTo>
                    <a:pt x="6636" y="20075"/>
                  </a:lnTo>
                  <a:lnTo>
                    <a:pt x="6552" y="19907"/>
                  </a:lnTo>
                  <a:lnTo>
                    <a:pt x="6552" y="19655"/>
                  </a:lnTo>
                  <a:lnTo>
                    <a:pt x="6552" y="19487"/>
                  </a:lnTo>
                  <a:lnTo>
                    <a:pt x="6552" y="19319"/>
                  </a:lnTo>
                  <a:lnTo>
                    <a:pt x="6468" y="19067"/>
                  </a:lnTo>
                  <a:lnTo>
                    <a:pt x="6468" y="18899"/>
                  </a:lnTo>
                  <a:lnTo>
                    <a:pt x="6468" y="18731"/>
                  </a:lnTo>
                  <a:lnTo>
                    <a:pt x="6468" y="18479"/>
                  </a:lnTo>
                  <a:lnTo>
                    <a:pt x="6468" y="18311"/>
                  </a:lnTo>
                  <a:lnTo>
                    <a:pt x="6468" y="18143"/>
                  </a:lnTo>
                  <a:lnTo>
                    <a:pt x="6468" y="17891"/>
                  </a:lnTo>
                  <a:lnTo>
                    <a:pt x="6468" y="17723"/>
                  </a:lnTo>
                  <a:lnTo>
                    <a:pt x="6468" y="17555"/>
                  </a:lnTo>
                  <a:lnTo>
                    <a:pt x="6468" y="17303"/>
                  </a:lnTo>
                  <a:lnTo>
                    <a:pt x="6468" y="17135"/>
                  </a:lnTo>
                  <a:lnTo>
                    <a:pt x="6468" y="16883"/>
                  </a:lnTo>
                  <a:lnTo>
                    <a:pt x="6468" y="16715"/>
                  </a:lnTo>
                  <a:lnTo>
                    <a:pt x="6468" y="16547"/>
                  </a:lnTo>
                  <a:lnTo>
                    <a:pt x="6468" y="16295"/>
                  </a:lnTo>
                  <a:lnTo>
                    <a:pt x="6552" y="16127"/>
                  </a:lnTo>
                  <a:lnTo>
                    <a:pt x="6552" y="15959"/>
                  </a:lnTo>
                  <a:lnTo>
                    <a:pt x="6552" y="15791"/>
                  </a:lnTo>
                  <a:lnTo>
                    <a:pt x="6552" y="15539"/>
                  </a:lnTo>
                  <a:lnTo>
                    <a:pt x="6636" y="15371"/>
                  </a:lnTo>
                  <a:lnTo>
                    <a:pt x="6636" y="15203"/>
                  </a:lnTo>
                  <a:lnTo>
                    <a:pt x="6720" y="15035"/>
                  </a:lnTo>
                  <a:lnTo>
                    <a:pt x="6720" y="14783"/>
                  </a:lnTo>
                  <a:lnTo>
                    <a:pt x="6720" y="14615"/>
                  </a:lnTo>
                  <a:lnTo>
                    <a:pt x="6804" y="14447"/>
                  </a:lnTo>
                  <a:lnTo>
                    <a:pt x="6804" y="14279"/>
                  </a:lnTo>
                  <a:lnTo>
                    <a:pt x="6888" y="14111"/>
                  </a:lnTo>
                  <a:lnTo>
                    <a:pt x="6972" y="13943"/>
                  </a:lnTo>
                  <a:lnTo>
                    <a:pt x="6972" y="13691"/>
                  </a:lnTo>
                  <a:lnTo>
                    <a:pt x="7056" y="13523"/>
                  </a:lnTo>
                  <a:lnTo>
                    <a:pt x="7056" y="13355"/>
                  </a:lnTo>
                  <a:lnTo>
                    <a:pt x="7140" y="13187"/>
                  </a:lnTo>
                  <a:lnTo>
                    <a:pt x="7224" y="13019"/>
                  </a:lnTo>
                  <a:lnTo>
                    <a:pt x="7308" y="12851"/>
                  </a:lnTo>
                  <a:lnTo>
                    <a:pt x="7308" y="12683"/>
                  </a:lnTo>
                  <a:lnTo>
                    <a:pt x="7392" y="12515"/>
                  </a:lnTo>
                  <a:lnTo>
                    <a:pt x="7476" y="12347"/>
                  </a:lnTo>
                  <a:lnTo>
                    <a:pt x="7560" y="12179"/>
                  </a:lnTo>
                  <a:lnTo>
                    <a:pt x="7644" y="12011"/>
                  </a:lnTo>
                  <a:lnTo>
                    <a:pt x="7728" y="11843"/>
                  </a:lnTo>
                  <a:lnTo>
                    <a:pt x="7812" y="11675"/>
                  </a:lnTo>
                  <a:lnTo>
                    <a:pt x="7812" y="11507"/>
                  </a:lnTo>
                  <a:lnTo>
                    <a:pt x="7896" y="11423"/>
                  </a:lnTo>
                  <a:lnTo>
                    <a:pt x="7979" y="11255"/>
                  </a:lnTo>
                  <a:lnTo>
                    <a:pt x="8063" y="11087"/>
                  </a:lnTo>
                  <a:lnTo>
                    <a:pt x="8231" y="10919"/>
                  </a:lnTo>
                  <a:lnTo>
                    <a:pt x="8315" y="10751"/>
                  </a:lnTo>
                  <a:lnTo>
                    <a:pt x="8399" y="10667"/>
                  </a:lnTo>
                  <a:lnTo>
                    <a:pt x="8483" y="10499"/>
                  </a:lnTo>
                  <a:lnTo>
                    <a:pt x="8567" y="10331"/>
                  </a:lnTo>
                  <a:lnTo>
                    <a:pt x="8651" y="10163"/>
                  </a:lnTo>
                  <a:lnTo>
                    <a:pt x="8735" y="10079"/>
                  </a:lnTo>
                  <a:lnTo>
                    <a:pt x="8903" y="9911"/>
                  </a:lnTo>
                  <a:lnTo>
                    <a:pt x="8987" y="9743"/>
                  </a:lnTo>
                  <a:lnTo>
                    <a:pt x="9071" y="9659"/>
                  </a:lnTo>
                  <a:lnTo>
                    <a:pt x="9155" y="9491"/>
                  </a:lnTo>
                  <a:lnTo>
                    <a:pt x="9323" y="9407"/>
                  </a:lnTo>
                  <a:lnTo>
                    <a:pt x="9407" y="9239"/>
                  </a:lnTo>
                  <a:lnTo>
                    <a:pt x="9491" y="9071"/>
                  </a:lnTo>
                  <a:lnTo>
                    <a:pt x="9659" y="8987"/>
                  </a:lnTo>
                  <a:lnTo>
                    <a:pt x="9743" y="8819"/>
                  </a:lnTo>
                  <a:lnTo>
                    <a:pt x="9911" y="8735"/>
                  </a:lnTo>
                  <a:lnTo>
                    <a:pt x="9995" y="8651"/>
                  </a:lnTo>
                  <a:lnTo>
                    <a:pt x="10163" y="8483"/>
                  </a:lnTo>
                  <a:lnTo>
                    <a:pt x="10247" y="8399"/>
                  </a:lnTo>
                  <a:lnTo>
                    <a:pt x="10415" y="8231"/>
                  </a:lnTo>
                  <a:lnTo>
                    <a:pt x="10499" y="8147"/>
                  </a:lnTo>
                  <a:lnTo>
                    <a:pt x="10667" y="8063"/>
                  </a:lnTo>
                  <a:lnTo>
                    <a:pt x="10751" y="7979"/>
                  </a:lnTo>
                  <a:lnTo>
                    <a:pt x="10919" y="7812"/>
                  </a:lnTo>
                  <a:lnTo>
                    <a:pt x="11087" y="7728"/>
                  </a:lnTo>
                  <a:lnTo>
                    <a:pt x="11171" y="7644"/>
                  </a:lnTo>
                  <a:lnTo>
                    <a:pt x="11339" y="7560"/>
                  </a:lnTo>
                  <a:lnTo>
                    <a:pt x="11507" y="7476"/>
                  </a:lnTo>
                  <a:lnTo>
                    <a:pt x="11591" y="7392"/>
                  </a:lnTo>
                  <a:lnTo>
                    <a:pt x="11759" y="7224"/>
                  </a:lnTo>
                  <a:lnTo>
                    <a:pt x="11927" y="7140"/>
                  </a:lnTo>
                  <a:lnTo>
                    <a:pt x="12095" y="7056"/>
                  </a:lnTo>
                  <a:lnTo>
                    <a:pt x="12263" y="6972"/>
                  </a:lnTo>
                  <a:lnTo>
                    <a:pt x="12347" y="6888"/>
                  </a:lnTo>
                  <a:lnTo>
                    <a:pt x="12515" y="6888"/>
                  </a:lnTo>
                  <a:lnTo>
                    <a:pt x="12683" y="6804"/>
                  </a:lnTo>
                  <a:lnTo>
                    <a:pt x="12851" y="6720"/>
                  </a:lnTo>
                  <a:lnTo>
                    <a:pt x="13019" y="6636"/>
                  </a:lnTo>
                  <a:lnTo>
                    <a:pt x="13187" y="6552"/>
                  </a:lnTo>
                  <a:lnTo>
                    <a:pt x="13355" y="6468"/>
                  </a:lnTo>
                  <a:lnTo>
                    <a:pt x="13523" y="6468"/>
                  </a:lnTo>
                  <a:lnTo>
                    <a:pt x="13691" y="6384"/>
                  </a:lnTo>
                  <a:lnTo>
                    <a:pt x="13859" y="6300"/>
                  </a:lnTo>
                  <a:lnTo>
                    <a:pt x="14027" y="6300"/>
                  </a:lnTo>
                  <a:lnTo>
                    <a:pt x="14195" y="6216"/>
                  </a:lnTo>
                  <a:lnTo>
                    <a:pt x="14363" y="6132"/>
                  </a:lnTo>
                  <a:lnTo>
                    <a:pt x="14531" y="6132"/>
                  </a:lnTo>
                  <a:lnTo>
                    <a:pt x="14699" y="6048"/>
                  </a:lnTo>
                  <a:lnTo>
                    <a:pt x="14867" y="6048"/>
                  </a:lnTo>
                  <a:lnTo>
                    <a:pt x="15035" y="5964"/>
                  </a:lnTo>
                  <a:lnTo>
                    <a:pt x="15455" y="5964"/>
                  </a:lnTo>
                  <a:lnTo>
                    <a:pt x="15623" y="5880"/>
                  </a:lnTo>
                  <a:lnTo>
                    <a:pt x="15959" y="5880"/>
                  </a:lnTo>
                  <a:lnTo>
                    <a:pt x="16127" y="5796"/>
                  </a:lnTo>
                  <a:lnTo>
                    <a:pt x="18563" y="5796"/>
                  </a:lnTo>
                  <a:lnTo>
                    <a:pt x="18731" y="5880"/>
                  </a:lnTo>
                  <a:lnTo>
                    <a:pt x="19151" y="5880"/>
                  </a:lnTo>
                  <a:lnTo>
                    <a:pt x="19235" y="5964"/>
                  </a:lnTo>
                  <a:lnTo>
                    <a:pt x="19487" y="5964"/>
                  </a:lnTo>
                  <a:lnTo>
                    <a:pt x="19655" y="6048"/>
                  </a:lnTo>
                  <a:lnTo>
                    <a:pt x="19907" y="6048"/>
                  </a:lnTo>
                  <a:lnTo>
                    <a:pt x="20075" y="6132"/>
                  </a:lnTo>
                  <a:lnTo>
                    <a:pt x="20327" y="6132"/>
                  </a:lnTo>
                  <a:lnTo>
                    <a:pt x="20411" y="6216"/>
                  </a:lnTo>
                  <a:lnTo>
                    <a:pt x="20579" y="6216"/>
                  </a:lnTo>
                  <a:lnTo>
                    <a:pt x="20663" y="6300"/>
                  </a:lnTo>
                  <a:lnTo>
                    <a:pt x="20747" y="6300"/>
                  </a:lnTo>
                  <a:lnTo>
                    <a:pt x="20915" y="6384"/>
                  </a:lnTo>
                  <a:lnTo>
                    <a:pt x="20999" y="6384"/>
                  </a:lnTo>
                  <a:lnTo>
                    <a:pt x="21167" y="6468"/>
                  </a:lnTo>
                  <a:lnTo>
                    <a:pt x="21251" y="6468"/>
                  </a:lnTo>
                  <a:lnTo>
                    <a:pt x="21419" y="6552"/>
                  </a:lnTo>
                  <a:lnTo>
                    <a:pt x="21503" y="6552"/>
                  </a:lnTo>
                  <a:lnTo>
                    <a:pt x="21587" y="6636"/>
                  </a:lnTo>
                  <a:lnTo>
                    <a:pt x="21755" y="6720"/>
                  </a:lnTo>
                  <a:lnTo>
                    <a:pt x="21839" y="6720"/>
                  </a:lnTo>
                  <a:lnTo>
                    <a:pt x="21923" y="6804"/>
                  </a:lnTo>
                  <a:lnTo>
                    <a:pt x="22091" y="6888"/>
                  </a:lnTo>
                  <a:lnTo>
                    <a:pt x="22175" y="6888"/>
                  </a:lnTo>
                  <a:lnTo>
                    <a:pt x="22259" y="6972"/>
                  </a:lnTo>
                  <a:lnTo>
                    <a:pt x="22427" y="7056"/>
                  </a:lnTo>
                  <a:lnTo>
                    <a:pt x="22511" y="7056"/>
                  </a:lnTo>
                  <a:lnTo>
                    <a:pt x="22595" y="7140"/>
                  </a:lnTo>
                  <a:lnTo>
                    <a:pt x="22679" y="7224"/>
                  </a:lnTo>
                  <a:lnTo>
                    <a:pt x="22847" y="7308"/>
                  </a:lnTo>
                  <a:lnTo>
                    <a:pt x="22931" y="7308"/>
                  </a:lnTo>
                  <a:lnTo>
                    <a:pt x="23015" y="7392"/>
                  </a:lnTo>
                  <a:lnTo>
                    <a:pt x="23099" y="7476"/>
                  </a:lnTo>
                  <a:lnTo>
                    <a:pt x="23267" y="7560"/>
                  </a:lnTo>
                  <a:lnTo>
                    <a:pt x="23351" y="7644"/>
                  </a:lnTo>
                  <a:lnTo>
                    <a:pt x="23435" y="7728"/>
                  </a:lnTo>
                  <a:lnTo>
                    <a:pt x="23519" y="7812"/>
                  </a:lnTo>
                  <a:lnTo>
                    <a:pt x="23603" y="7812"/>
                  </a:lnTo>
                  <a:lnTo>
                    <a:pt x="23687" y="7896"/>
                  </a:lnTo>
                  <a:lnTo>
                    <a:pt x="23854" y="7979"/>
                  </a:lnTo>
                  <a:lnTo>
                    <a:pt x="23938" y="8063"/>
                  </a:lnTo>
                  <a:lnTo>
                    <a:pt x="24022" y="8147"/>
                  </a:lnTo>
                  <a:lnTo>
                    <a:pt x="24106" y="8231"/>
                  </a:lnTo>
                  <a:lnTo>
                    <a:pt x="24190" y="8315"/>
                  </a:lnTo>
                  <a:lnTo>
                    <a:pt x="24274" y="8399"/>
                  </a:lnTo>
                  <a:lnTo>
                    <a:pt x="24358" y="8483"/>
                  </a:lnTo>
                  <a:lnTo>
                    <a:pt x="24442" y="8567"/>
                  </a:lnTo>
                  <a:lnTo>
                    <a:pt x="24526" y="8651"/>
                  </a:lnTo>
                  <a:lnTo>
                    <a:pt x="24610" y="8735"/>
                  </a:lnTo>
                  <a:lnTo>
                    <a:pt x="24694" y="8819"/>
                  </a:lnTo>
                  <a:lnTo>
                    <a:pt x="24778" y="8903"/>
                  </a:lnTo>
                  <a:lnTo>
                    <a:pt x="24862" y="9071"/>
                  </a:lnTo>
                  <a:lnTo>
                    <a:pt x="24946" y="9155"/>
                  </a:lnTo>
                  <a:lnTo>
                    <a:pt x="25030" y="9239"/>
                  </a:lnTo>
                  <a:lnTo>
                    <a:pt x="25114" y="9323"/>
                  </a:lnTo>
                  <a:lnTo>
                    <a:pt x="25198" y="9407"/>
                  </a:lnTo>
                  <a:lnTo>
                    <a:pt x="25282" y="9491"/>
                  </a:lnTo>
                  <a:lnTo>
                    <a:pt x="25366" y="9575"/>
                  </a:lnTo>
                  <a:lnTo>
                    <a:pt x="25450" y="9743"/>
                  </a:lnTo>
                  <a:lnTo>
                    <a:pt x="25534" y="9827"/>
                  </a:lnTo>
                  <a:lnTo>
                    <a:pt x="25618" y="9911"/>
                  </a:lnTo>
                  <a:lnTo>
                    <a:pt x="25702" y="9995"/>
                  </a:lnTo>
                  <a:lnTo>
                    <a:pt x="25786" y="10163"/>
                  </a:lnTo>
                  <a:lnTo>
                    <a:pt x="25786" y="10247"/>
                  </a:lnTo>
                  <a:lnTo>
                    <a:pt x="25870" y="10331"/>
                  </a:lnTo>
                  <a:lnTo>
                    <a:pt x="25954" y="10415"/>
                  </a:lnTo>
                  <a:lnTo>
                    <a:pt x="26038" y="10583"/>
                  </a:lnTo>
                  <a:lnTo>
                    <a:pt x="26122" y="10667"/>
                  </a:lnTo>
                  <a:lnTo>
                    <a:pt x="26206" y="10751"/>
                  </a:lnTo>
                  <a:lnTo>
                    <a:pt x="26206" y="10919"/>
                  </a:lnTo>
                  <a:lnTo>
                    <a:pt x="26290" y="11003"/>
                  </a:lnTo>
                  <a:lnTo>
                    <a:pt x="26374" y="11087"/>
                  </a:lnTo>
                  <a:lnTo>
                    <a:pt x="26458" y="11255"/>
                  </a:lnTo>
                  <a:lnTo>
                    <a:pt x="26458" y="11339"/>
                  </a:lnTo>
                  <a:lnTo>
                    <a:pt x="26542" y="11423"/>
                  </a:lnTo>
                  <a:lnTo>
                    <a:pt x="26626" y="11591"/>
                  </a:lnTo>
                  <a:lnTo>
                    <a:pt x="26710" y="11675"/>
                  </a:lnTo>
                  <a:lnTo>
                    <a:pt x="26710" y="11843"/>
                  </a:lnTo>
                  <a:lnTo>
                    <a:pt x="26794" y="11927"/>
                  </a:lnTo>
                  <a:lnTo>
                    <a:pt x="26878" y="12011"/>
                  </a:lnTo>
                  <a:lnTo>
                    <a:pt x="26878" y="12179"/>
                  </a:lnTo>
                  <a:lnTo>
                    <a:pt x="26962" y="12263"/>
                  </a:lnTo>
                  <a:lnTo>
                    <a:pt x="27046" y="12431"/>
                  </a:lnTo>
                  <a:lnTo>
                    <a:pt x="27046" y="12515"/>
                  </a:lnTo>
                  <a:lnTo>
                    <a:pt x="27130" y="12683"/>
                  </a:lnTo>
                  <a:lnTo>
                    <a:pt x="27130" y="12767"/>
                  </a:lnTo>
                  <a:lnTo>
                    <a:pt x="33346" y="11087"/>
                  </a:lnTo>
                  <a:lnTo>
                    <a:pt x="33262" y="10919"/>
                  </a:lnTo>
                  <a:lnTo>
                    <a:pt x="33178" y="10667"/>
                  </a:lnTo>
                  <a:lnTo>
                    <a:pt x="33094" y="10499"/>
                  </a:lnTo>
                  <a:lnTo>
                    <a:pt x="33010" y="10331"/>
                  </a:lnTo>
                  <a:lnTo>
                    <a:pt x="32926" y="10079"/>
                  </a:lnTo>
                  <a:lnTo>
                    <a:pt x="32926" y="9911"/>
                  </a:lnTo>
                  <a:lnTo>
                    <a:pt x="32842" y="9743"/>
                  </a:lnTo>
                  <a:lnTo>
                    <a:pt x="32758" y="9575"/>
                  </a:lnTo>
                  <a:lnTo>
                    <a:pt x="32674" y="9323"/>
                  </a:lnTo>
                  <a:lnTo>
                    <a:pt x="32590" y="9155"/>
                  </a:lnTo>
                  <a:lnTo>
                    <a:pt x="32506" y="8987"/>
                  </a:lnTo>
                  <a:lnTo>
                    <a:pt x="32422" y="8819"/>
                  </a:lnTo>
                  <a:lnTo>
                    <a:pt x="32338" y="8651"/>
                  </a:lnTo>
                  <a:lnTo>
                    <a:pt x="32170" y="8399"/>
                  </a:lnTo>
                  <a:lnTo>
                    <a:pt x="32086" y="8231"/>
                  </a:lnTo>
                  <a:lnTo>
                    <a:pt x="32002" y="8063"/>
                  </a:lnTo>
                  <a:lnTo>
                    <a:pt x="31918" y="7896"/>
                  </a:lnTo>
                  <a:lnTo>
                    <a:pt x="31834" y="7728"/>
                  </a:lnTo>
                  <a:lnTo>
                    <a:pt x="31750" y="7560"/>
                  </a:lnTo>
                  <a:lnTo>
                    <a:pt x="31582" y="7392"/>
                  </a:lnTo>
                  <a:lnTo>
                    <a:pt x="31498" y="7224"/>
                  </a:lnTo>
                  <a:lnTo>
                    <a:pt x="31414" y="7056"/>
                  </a:lnTo>
                  <a:lnTo>
                    <a:pt x="31246" y="6888"/>
                  </a:lnTo>
                  <a:lnTo>
                    <a:pt x="31162" y="6720"/>
                  </a:lnTo>
                  <a:lnTo>
                    <a:pt x="31078" y="6552"/>
                  </a:lnTo>
                  <a:lnTo>
                    <a:pt x="30910" y="6384"/>
                  </a:lnTo>
                  <a:lnTo>
                    <a:pt x="30826" y="6216"/>
                  </a:lnTo>
                  <a:lnTo>
                    <a:pt x="30658" y="6048"/>
                  </a:lnTo>
                  <a:lnTo>
                    <a:pt x="30574" y="5964"/>
                  </a:lnTo>
                  <a:lnTo>
                    <a:pt x="30406" y="5796"/>
                  </a:lnTo>
                  <a:lnTo>
                    <a:pt x="30322" y="5628"/>
                  </a:lnTo>
                  <a:lnTo>
                    <a:pt x="30154" y="5460"/>
                  </a:lnTo>
                  <a:lnTo>
                    <a:pt x="30070" y="5292"/>
                  </a:lnTo>
                  <a:lnTo>
                    <a:pt x="29902" y="5208"/>
                  </a:lnTo>
                  <a:lnTo>
                    <a:pt x="29818" y="5040"/>
                  </a:lnTo>
                  <a:lnTo>
                    <a:pt x="29650" y="4872"/>
                  </a:lnTo>
                  <a:lnTo>
                    <a:pt x="29482" y="4704"/>
                  </a:lnTo>
                  <a:lnTo>
                    <a:pt x="29398" y="4620"/>
                  </a:lnTo>
                  <a:lnTo>
                    <a:pt x="29230" y="4452"/>
                  </a:lnTo>
                  <a:lnTo>
                    <a:pt x="29062" y="4284"/>
                  </a:lnTo>
                  <a:lnTo>
                    <a:pt x="28978" y="4200"/>
                  </a:lnTo>
                  <a:lnTo>
                    <a:pt x="28810" y="4032"/>
                  </a:lnTo>
                  <a:lnTo>
                    <a:pt x="28642" y="3948"/>
                  </a:lnTo>
                  <a:lnTo>
                    <a:pt x="28474" y="3780"/>
                  </a:lnTo>
                  <a:lnTo>
                    <a:pt x="28306" y="3696"/>
                  </a:lnTo>
                  <a:lnTo>
                    <a:pt x="28222" y="3528"/>
                  </a:lnTo>
                  <a:lnTo>
                    <a:pt x="28054" y="3444"/>
                  </a:lnTo>
                  <a:lnTo>
                    <a:pt x="27886" y="3276"/>
                  </a:lnTo>
                  <a:lnTo>
                    <a:pt x="27718" y="3192"/>
                  </a:lnTo>
                  <a:lnTo>
                    <a:pt x="27550" y="3024"/>
                  </a:lnTo>
                  <a:lnTo>
                    <a:pt x="27382" y="2940"/>
                  </a:lnTo>
                  <a:lnTo>
                    <a:pt x="27214" y="2856"/>
                  </a:lnTo>
                  <a:lnTo>
                    <a:pt x="27046" y="2688"/>
                  </a:lnTo>
                  <a:lnTo>
                    <a:pt x="26878" y="2604"/>
                  </a:lnTo>
                  <a:lnTo>
                    <a:pt x="26710" y="2520"/>
                  </a:lnTo>
                  <a:lnTo>
                    <a:pt x="26542" y="2352"/>
                  </a:lnTo>
                  <a:lnTo>
                    <a:pt x="26374" y="2268"/>
                  </a:lnTo>
                  <a:lnTo>
                    <a:pt x="26206" y="2184"/>
                  </a:lnTo>
                  <a:lnTo>
                    <a:pt x="26038" y="2100"/>
                  </a:lnTo>
                  <a:lnTo>
                    <a:pt x="25786" y="2016"/>
                  </a:lnTo>
                  <a:lnTo>
                    <a:pt x="25618" y="1932"/>
                  </a:lnTo>
                  <a:lnTo>
                    <a:pt x="25450" y="1764"/>
                  </a:lnTo>
                  <a:lnTo>
                    <a:pt x="25282" y="1680"/>
                  </a:lnTo>
                  <a:lnTo>
                    <a:pt x="25114" y="1596"/>
                  </a:lnTo>
                  <a:lnTo>
                    <a:pt x="24862" y="1512"/>
                  </a:lnTo>
                  <a:lnTo>
                    <a:pt x="24694" y="1428"/>
                  </a:lnTo>
                  <a:lnTo>
                    <a:pt x="24526" y="1344"/>
                  </a:lnTo>
                  <a:lnTo>
                    <a:pt x="24274" y="1260"/>
                  </a:lnTo>
                  <a:lnTo>
                    <a:pt x="24106" y="1176"/>
                  </a:lnTo>
                  <a:lnTo>
                    <a:pt x="23938" y="1176"/>
                  </a:lnTo>
                  <a:lnTo>
                    <a:pt x="23687" y="1092"/>
                  </a:lnTo>
                  <a:lnTo>
                    <a:pt x="23519" y="1008"/>
                  </a:lnTo>
                  <a:lnTo>
                    <a:pt x="23351" y="924"/>
                  </a:lnTo>
                  <a:lnTo>
                    <a:pt x="23099" y="840"/>
                  </a:lnTo>
                  <a:lnTo>
                    <a:pt x="22931" y="840"/>
                  </a:lnTo>
                  <a:lnTo>
                    <a:pt x="22679" y="756"/>
                  </a:lnTo>
                  <a:lnTo>
                    <a:pt x="22511" y="672"/>
                  </a:lnTo>
                  <a:lnTo>
                    <a:pt x="22259" y="588"/>
                  </a:lnTo>
                  <a:lnTo>
                    <a:pt x="22091" y="588"/>
                  </a:lnTo>
                  <a:lnTo>
                    <a:pt x="21839" y="504"/>
                  </a:lnTo>
                  <a:lnTo>
                    <a:pt x="21671" y="504"/>
                  </a:lnTo>
                  <a:lnTo>
                    <a:pt x="21419" y="420"/>
                  </a:lnTo>
                  <a:lnTo>
                    <a:pt x="21251" y="336"/>
                  </a:lnTo>
                  <a:lnTo>
                    <a:pt x="20999" y="336"/>
                  </a:lnTo>
                  <a:lnTo>
                    <a:pt x="20747" y="252"/>
                  </a:lnTo>
                  <a:lnTo>
                    <a:pt x="20327" y="252"/>
                  </a:lnTo>
                  <a:lnTo>
                    <a:pt x="20075" y="168"/>
                  </a:lnTo>
                  <a:lnTo>
                    <a:pt x="19655" y="168"/>
                  </a:lnTo>
                  <a:lnTo>
                    <a:pt x="19403" y="84"/>
                  </a:lnTo>
                  <a:lnTo>
                    <a:pt x="18731" y="84"/>
                  </a:lnTo>
                  <a:lnTo>
                    <a:pt x="184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9"/>
            <p:cNvSpPr/>
            <p:nvPr/>
          </p:nvSpPr>
          <p:spPr>
            <a:xfrm>
              <a:off x="-1346975" y="1346050"/>
              <a:ext cx="369600" cy="646775"/>
            </a:xfrm>
            <a:custGeom>
              <a:rect b="b" l="l" r="r" t="t"/>
              <a:pathLst>
                <a:path extrusionOk="0" h="25871" w="14784">
                  <a:moveTo>
                    <a:pt x="11760" y="0"/>
                  </a:moveTo>
                  <a:lnTo>
                    <a:pt x="11592" y="84"/>
                  </a:lnTo>
                  <a:lnTo>
                    <a:pt x="11256" y="84"/>
                  </a:lnTo>
                  <a:lnTo>
                    <a:pt x="11088" y="168"/>
                  </a:lnTo>
                  <a:lnTo>
                    <a:pt x="10836" y="168"/>
                  </a:lnTo>
                  <a:lnTo>
                    <a:pt x="10752" y="252"/>
                  </a:lnTo>
                  <a:lnTo>
                    <a:pt x="10668" y="252"/>
                  </a:lnTo>
                  <a:lnTo>
                    <a:pt x="10584" y="336"/>
                  </a:lnTo>
                  <a:lnTo>
                    <a:pt x="10332" y="336"/>
                  </a:lnTo>
                  <a:lnTo>
                    <a:pt x="10248" y="420"/>
                  </a:lnTo>
                  <a:lnTo>
                    <a:pt x="10164" y="420"/>
                  </a:lnTo>
                  <a:lnTo>
                    <a:pt x="10080" y="504"/>
                  </a:lnTo>
                  <a:lnTo>
                    <a:pt x="9996" y="504"/>
                  </a:lnTo>
                  <a:lnTo>
                    <a:pt x="9912" y="588"/>
                  </a:lnTo>
                  <a:lnTo>
                    <a:pt x="9828" y="588"/>
                  </a:lnTo>
                  <a:lnTo>
                    <a:pt x="9744" y="672"/>
                  </a:lnTo>
                  <a:lnTo>
                    <a:pt x="9660" y="672"/>
                  </a:lnTo>
                  <a:lnTo>
                    <a:pt x="9576" y="756"/>
                  </a:lnTo>
                  <a:lnTo>
                    <a:pt x="9492" y="756"/>
                  </a:lnTo>
                  <a:lnTo>
                    <a:pt x="9408" y="840"/>
                  </a:lnTo>
                  <a:lnTo>
                    <a:pt x="9324" y="840"/>
                  </a:lnTo>
                  <a:lnTo>
                    <a:pt x="9240" y="924"/>
                  </a:lnTo>
                  <a:lnTo>
                    <a:pt x="9156" y="1008"/>
                  </a:lnTo>
                  <a:lnTo>
                    <a:pt x="9072" y="1008"/>
                  </a:lnTo>
                  <a:lnTo>
                    <a:pt x="8988" y="1092"/>
                  </a:lnTo>
                  <a:lnTo>
                    <a:pt x="8904" y="1176"/>
                  </a:lnTo>
                  <a:lnTo>
                    <a:pt x="8820" y="1176"/>
                  </a:lnTo>
                  <a:lnTo>
                    <a:pt x="8736" y="1260"/>
                  </a:lnTo>
                  <a:lnTo>
                    <a:pt x="8736" y="1344"/>
                  </a:lnTo>
                  <a:lnTo>
                    <a:pt x="8652" y="1344"/>
                  </a:lnTo>
                  <a:lnTo>
                    <a:pt x="8568" y="1428"/>
                  </a:lnTo>
                  <a:lnTo>
                    <a:pt x="8484" y="1512"/>
                  </a:lnTo>
                  <a:lnTo>
                    <a:pt x="8400" y="1596"/>
                  </a:lnTo>
                  <a:lnTo>
                    <a:pt x="8316" y="1596"/>
                  </a:lnTo>
                  <a:lnTo>
                    <a:pt x="8232" y="1680"/>
                  </a:lnTo>
                  <a:lnTo>
                    <a:pt x="8232" y="1764"/>
                  </a:lnTo>
                  <a:lnTo>
                    <a:pt x="8148" y="1848"/>
                  </a:lnTo>
                  <a:lnTo>
                    <a:pt x="8064" y="1932"/>
                  </a:lnTo>
                  <a:lnTo>
                    <a:pt x="7980" y="2016"/>
                  </a:lnTo>
                  <a:lnTo>
                    <a:pt x="7896" y="2100"/>
                  </a:lnTo>
                  <a:lnTo>
                    <a:pt x="7812" y="2184"/>
                  </a:lnTo>
                  <a:lnTo>
                    <a:pt x="7728" y="2268"/>
                  </a:lnTo>
                  <a:lnTo>
                    <a:pt x="7644" y="2352"/>
                  </a:lnTo>
                  <a:lnTo>
                    <a:pt x="7644" y="2436"/>
                  </a:lnTo>
                  <a:lnTo>
                    <a:pt x="7560" y="2520"/>
                  </a:lnTo>
                  <a:lnTo>
                    <a:pt x="7476" y="2604"/>
                  </a:lnTo>
                  <a:lnTo>
                    <a:pt x="7392" y="2688"/>
                  </a:lnTo>
                  <a:lnTo>
                    <a:pt x="7392" y="2772"/>
                  </a:lnTo>
                  <a:lnTo>
                    <a:pt x="7308" y="2856"/>
                  </a:lnTo>
                  <a:lnTo>
                    <a:pt x="7224" y="2940"/>
                  </a:lnTo>
                  <a:lnTo>
                    <a:pt x="7224" y="3024"/>
                  </a:lnTo>
                  <a:lnTo>
                    <a:pt x="7140" y="3108"/>
                  </a:lnTo>
                  <a:lnTo>
                    <a:pt x="7056" y="3192"/>
                  </a:lnTo>
                  <a:lnTo>
                    <a:pt x="7056" y="3276"/>
                  </a:lnTo>
                  <a:lnTo>
                    <a:pt x="6972" y="3360"/>
                  </a:lnTo>
                  <a:lnTo>
                    <a:pt x="6972" y="3444"/>
                  </a:lnTo>
                  <a:lnTo>
                    <a:pt x="6888" y="3528"/>
                  </a:lnTo>
                  <a:lnTo>
                    <a:pt x="6804" y="3612"/>
                  </a:lnTo>
                  <a:lnTo>
                    <a:pt x="6804" y="3696"/>
                  </a:lnTo>
                  <a:lnTo>
                    <a:pt x="6720" y="3864"/>
                  </a:lnTo>
                  <a:lnTo>
                    <a:pt x="6720" y="3948"/>
                  </a:lnTo>
                  <a:lnTo>
                    <a:pt x="6636" y="4032"/>
                  </a:lnTo>
                  <a:lnTo>
                    <a:pt x="6636" y="4116"/>
                  </a:lnTo>
                  <a:lnTo>
                    <a:pt x="6552" y="4200"/>
                  </a:lnTo>
                  <a:lnTo>
                    <a:pt x="6552" y="4284"/>
                  </a:lnTo>
                  <a:lnTo>
                    <a:pt x="6468" y="4368"/>
                  </a:lnTo>
                  <a:lnTo>
                    <a:pt x="6468" y="4536"/>
                  </a:lnTo>
                  <a:lnTo>
                    <a:pt x="6384" y="4620"/>
                  </a:lnTo>
                  <a:lnTo>
                    <a:pt x="6384" y="4704"/>
                  </a:lnTo>
                  <a:lnTo>
                    <a:pt x="6300" y="4788"/>
                  </a:lnTo>
                  <a:lnTo>
                    <a:pt x="6300" y="4872"/>
                  </a:lnTo>
                  <a:lnTo>
                    <a:pt x="6216" y="5040"/>
                  </a:lnTo>
                  <a:lnTo>
                    <a:pt x="6216" y="5124"/>
                  </a:lnTo>
                  <a:lnTo>
                    <a:pt x="6132" y="5208"/>
                  </a:lnTo>
                  <a:lnTo>
                    <a:pt x="6132" y="5292"/>
                  </a:lnTo>
                  <a:lnTo>
                    <a:pt x="6132" y="5460"/>
                  </a:lnTo>
                  <a:lnTo>
                    <a:pt x="6048" y="5544"/>
                  </a:lnTo>
                  <a:lnTo>
                    <a:pt x="6048" y="5628"/>
                  </a:lnTo>
                  <a:lnTo>
                    <a:pt x="5964" y="5712"/>
                  </a:lnTo>
                  <a:lnTo>
                    <a:pt x="5964" y="5880"/>
                  </a:lnTo>
                  <a:lnTo>
                    <a:pt x="5964" y="5964"/>
                  </a:lnTo>
                  <a:lnTo>
                    <a:pt x="5880" y="6048"/>
                  </a:lnTo>
                  <a:lnTo>
                    <a:pt x="5880" y="6216"/>
                  </a:lnTo>
                  <a:lnTo>
                    <a:pt x="5880" y="6300"/>
                  </a:lnTo>
                  <a:lnTo>
                    <a:pt x="5796" y="6384"/>
                  </a:lnTo>
                  <a:lnTo>
                    <a:pt x="5796" y="6552"/>
                  </a:lnTo>
                  <a:lnTo>
                    <a:pt x="5796" y="6636"/>
                  </a:lnTo>
                  <a:lnTo>
                    <a:pt x="5628" y="6636"/>
                  </a:lnTo>
                  <a:lnTo>
                    <a:pt x="5964" y="420"/>
                  </a:lnTo>
                  <a:lnTo>
                    <a:pt x="1" y="420"/>
                  </a:lnTo>
                  <a:lnTo>
                    <a:pt x="1" y="25871"/>
                  </a:lnTo>
                  <a:lnTo>
                    <a:pt x="5964" y="25871"/>
                  </a:lnTo>
                  <a:lnTo>
                    <a:pt x="5964" y="14867"/>
                  </a:lnTo>
                  <a:lnTo>
                    <a:pt x="5964" y="14615"/>
                  </a:lnTo>
                  <a:lnTo>
                    <a:pt x="5964" y="14447"/>
                  </a:lnTo>
                  <a:lnTo>
                    <a:pt x="5964" y="14279"/>
                  </a:lnTo>
                  <a:lnTo>
                    <a:pt x="5964" y="14027"/>
                  </a:lnTo>
                  <a:lnTo>
                    <a:pt x="5964" y="13859"/>
                  </a:lnTo>
                  <a:lnTo>
                    <a:pt x="5964" y="13692"/>
                  </a:lnTo>
                  <a:lnTo>
                    <a:pt x="6048" y="13524"/>
                  </a:lnTo>
                  <a:lnTo>
                    <a:pt x="6048" y="13356"/>
                  </a:lnTo>
                  <a:lnTo>
                    <a:pt x="6048" y="13104"/>
                  </a:lnTo>
                  <a:lnTo>
                    <a:pt x="6048" y="12936"/>
                  </a:lnTo>
                  <a:lnTo>
                    <a:pt x="6048" y="12768"/>
                  </a:lnTo>
                  <a:lnTo>
                    <a:pt x="6132" y="12600"/>
                  </a:lnTo>
                  <a:lnTo>
                    <a:pt x="6132" y="12432"/>
                  </a:lnTo>
                  <a:lnTo>
                    <a:pt x="6132" y="12264"/>
                  </a:lnTo>
                  <a:lnTo>
                    <a:pt x="6216" y="12096"/>
                  </a:lnTo>
                  <a:lnTo>
                    <a:pt x="6216" y="11928"/>
                  </a:lnTo>
                  <a:lnTo>
                    <a:pt x="6216" y="11760"/>
                  </a:lnTo>
                  <a:lnTo>
                    <a:pt x="6300" y="11676"/>
                  </a:lnTo>
                  <a:lnTo>
                    <a:pt x="6300" y="11508"/>
                  </a:lnTo>
                  <a:lnTo>
                    <a:pt x="6300" y="11340"/>
                  </a:lnTo>
                  <a:lnTo>
                    <a:pt x="6384" y="11172"/>
                  </a:lnTo>
                  <a:lnTo>
                    <a:pt x="6384" y="11004"/>
                  </a:lnTo>
                  <a:lnTo>
                    <a:pt x="6468" y="10920"/>
                  </a:lnTo>
                  <a:lnTo>
                    <a:pt x="6468" y="10752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636" y="10332"/>
                  </a:lnTo>
                  <a:lnTo>
                    <a:pt x="6636" y="10248"/>
                  </a:lnTo>
                  <a:lnTo>
                    <a:pt x="6720" y="10080"/>
                  </a:lnTo>
                  <a:lnTo>
                    <a:pt x="6720" y="9912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324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224" y="8988"/>
                  </a:lnTo>
                  <a:lnTo>
                    <a:pt x="7224" y="8904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568"/>
                  </a:lnTo>
                  <a:lnTo>
                    <a:pt x="7476" y="8484"/>
                  </a:lnTo>
                  <a:lnTo>
                    <a:pt x="7560" y="8400"/>
                  </a:lnTo>
                  <a:lnTo>
                    <a:pt x="7644" y="8316"/>
                  </a:lnTo>
                  <a:lnTo>
                    <a:pt x="7728" y="8232"/>
                  </a:lnTo>
                  <a:lnTo>
                    <a:pt x="7812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232" y="7644"/>
                  </a:lnTo>
                  <a:lnTo>
                    <a:pt x="8316" y="7560"/>
                  </a:lnTo>
                  <a:lnTo>
                    <a:pt x="8400" y="7476"/>
                  </a:lnTo>
                  <a:lnTo>
                    <a:pt x="8484" y="7392"/>
                  </a:lnTo>
                  <a:lnTo>
                    <a:pt x="8568" y="7392"/>
                  </a:lnTo>
                  <a:lnTo>
                    <a:pt x="8652" y="7308"/>
                  </a:lnTo>
                  <a:lnTo>
                    <a:pt x="8736" y="7224"/>
                  </a:lnTo>
                  <a:lnTo>
                    <a:pt x="8820" y="7140"/>
                  </a:lnTo>
                  <a:lnTo>
                    <a:pt x="8904" y="7140"/>
                  </a:lnTo>
                  <a:lnTo>
                    <a:pt x="8988" y="7056"/>
                  </a:lnTo>
                  <a:lnTo>
                    <a:pt x="9072" y="6972"/>
                  </a:lnTo>
                  <a:lnTo>
                    <a:pt x="9156" y="6888"/>
                  </a:lnTo>
                  <a:lnTo>
                    <a:pt x="9240" y="6888"/>
                  </a:lnTo>
                  <a:lnTo>
                    <a:pt x="9324" y="6804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96" y="6468"/>
                  </a:lnTo>
                  <a:lnTo>
                    <a:pt x="10164" y="6468"/>
                  </a:lnTo>
                  <a:lnTo>
                    <a:pt x="10248" y="6384"/>
                  </a:lnTo>
                  <a:lnTo>
                    <a:pt x="10332" y="6384"/>
                  </a:lnTo>
                  <a:lnTo>
                    <a:pt x="10416" y="6300"/>
                  </a:lnTo>
                  <a:lnTo>
                    <a:pt x="10668" y="6300"/>
                  </a:lnTo>
                  <a:lnTo>
                    <a:pt x="10752" y="6216"/>
                  </a:lnTo>
                  <a:lnTo>
                    <a:pt x="10920" y="6216"/>
                  </a:lnTo>
                  <a:lnTo>
                    <a:pt x="11088" y="6132"/>
                  </a:lnTo>
                  <a:lnTo>
                    <a:pt x="11424" y="6132"/>
                  </a:lnTo>
                  <a:lnTo>
                    <a:pt x="11592" y="6048"/>
                  </a:lnTo>
                  <a:lnTo>
                    <a:pt x="12348" y="6048"/>
                  </a:lnTo>
                  <a:lnTo>
                    <a:pt x="12432" y="5964"/>
                  </a:lnTo>
                  <a:lnTo>
                    <a:pt x="13356" y="5964"/>
                  </a:lnTo>
                  <a:lnTo>
                    <a:pt x="13524" y="6048"/>
                  </a:lnTo>
                  <a:lnTo>
                    <a:pt x="14532" y="6048"/>
                  </a:lnTo>
                  <a:lnTo>
                    <a:pt x="14784" y="6132"/>
                  </a:lnTo>
                  <a:lnTo>
                    <a:pt x="14784" y="168"/>
                  </a:lnTo>
                  <a:lnTo>
                    <a:pt x="14532" y="168"/>
                  </a:lnTo>
                  <a:lnTo>
                    <a:pt x="14280" y="84"/>
                  </a:lnTo>
                  <a:lnTo>
                    <a:pt x="13860" y="84"/>
                  </a:lnTo>
                  <a:lnTo>
                    <a:pt x="136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9"/>
            <p:cNvSpPr/>
            <p:nvPr/>
          </p:nvSpPr>
          <p:spPr>
            <a:xfrm>
              <a:off x="-257150" y="1337650"/>
              <a:ext cx="655200" cy="911375"/>
            </a:xfrm>
            <a:custGeom>
              <a:rect b="b" l="l" r="r" t="t"/>
              <a:pathLst>
                <a:path extrusionOk="0" h="36455" w="26208">
                  <a:moveTo>
                    <a:pt x="13608" y="5208"/>
                  </a:moveTo>
                  <a:lnTo>
                    <a:pt x="13692" y="5292"/>
                  </a:lnTo>
                  <a:lnTo>
                    <a:pt x="14112" y="5292"/>
                  </a:lnTo>
                  <a:lnTo>
                    <a:pt x="14280" y="5376"/>
                  </a:lnTo>
                  <a:lnTo>
                    <a:pt x="14532" y="5376"/>
                  </a:lnTo>
                  <a:lnTo>
                    <a:pt x="14700" y="5460"/>
                  </a:lnTo>
                  <a:lnTo>
                    <a:pt x="14784" y="5460"/>
                  </a:lnTo>
                  <a:lnTo>
                    <a:pt x="14868" y="5544"/>
                  </a:lnTo>
                  <a:lnTo>
                    <a:pt x="15120" y="5544"/>
                  </a:lnTo>
                  <a:lnTo>
                    <a:pt x="15204" y="5628"/>
                  </a:lnTo>
                  <a:lnTo>
                    <a:pt x="15288" y="5628"/>
                  </a:lnTo>
                  <a:lnTo>
                    <a:pt x="15372" y="5712"/>
                  </a:lnTo>
                  <a:lnTo>
                    <a:pt x="15540" y="5712"/>
                  </a:lnTo>
                  <a:lnTo>
                    <a:pt x="15624" y="5796"/>
                  </a:lnTo>
                  <a:lnTo>
                    <a:pt x="15708" y="5796"/>
                  </a:lnTo>
                  <a:lnTo>
                    <a:pt x="15792" y="5880"/>
                  </a:lnTo>
                  <a:lnTo>
                    <a:pt x="15876" y="5964"/>
                  </a:lnTo>
                  <a:lnTo>
                    <a:pt x="16044" y="5964"/>
                  </a:lnTo>
                  <a:lnTo>
                    <a:pt x="16128" y="6048"/>
                  </a:lnTo>
                  <a:lnTo>
                    <a:pt x="16212" y="6048"/>
                  </a:lnTo>
                  <a:lnTo>
                    <a:pt x="16296" y="6132"/>
                  </a:lnTo>
                  <a:lnTo>
                    <a:pt x="16380" y="6216"/>
                  </a:lnTo>
                  <a:lnTo>
                    <a:pt x="16464" y="6300"/>
                  </a:lnTo>
                  <a:lnTo>
                    <a:pt x="16548" y="6300"/>
                  </a:lnTo>
                  <a:lnTo>
                    <a:pt x="16716" y="6384"/>
                  </a:lnTo>
                  <a:lnTo>
                    <a:pt x="16800" y="6468"/>
                  </a:lnTo>
                  <a:lnTo>
                    <a:pt x="16884" y="6552"/>
                  </a:lnTo>
                  <a:lnTo>
                    <a:pt x="16968" y="6552"/>
                  </a:lnTo>
                  <a:lnTo>
                    <a:pt x="17052" y="6636"/>
                  </a:lnTo>
                  <a:lnTo>
                    <a:pt x="17136" y="6720"/>
                  </a:lnTo>
                  <a:lnTo>
                    <a:pt x="17220" y="6804"/>
                  </a:lnTo>
                  <a:lnTo>
                    <a:pt x="17304" y="6888"/>
                  </a:lnTo>
                  <a:lnTo>
                    <a:pt x="17388" y="6972"/>
                  </a:lnTo>
                  <a:lnTo>
                    <a:pt x="17472" y="7056"/>
                  </a:lnTo>
                  <a:lnTo>
                    <a:pt x="17556" y="7056"/>
                  </a:lnTo>
                  <a:lnTo>
                    <a:pt x="17640" y="7140"/>
                  </a:lnTo>
                  <a:lnTo>
                    <a:pt x="17724" y="7224"/>
                  </a:lnTo>
                  <a:lnTo>
                    <a:pt x="17808" y="7308"/>
                  </a:lnTo>
                  <a:lnTo>
                    <a:pt x="17892" y="7392"/>
                  </a:lnTo>
                  <a:lnTo>
                    <a:pt x="17976" y="7476"/>
                  </a:lnTo>
                  <a:lnTo>
                    <a:pt x="18060" y="7560"/>
                  </a:lnTo>
                  <a:lnTo>
                    <a:pt x="18144" y="7644"/>
                  </a:lnTo>
                  <a:lnTo>
                    <a:pt x="18228" y="7812"/>
                  </a:lnTo>
                  <a:lnTo>
                    <a:pt x="18228" y="7896"/>
                  </a:lnTo>
                  <a:lnTo>
                    <a:pt x="18312" y="7980"/>
                  </a:lnTo>
                  <a:lnTo>
                    <a:pt x="18396" y="8064"/>
                  </a:lnTo>
                  <a:lnTo>
                    <a:pt x="18480" y="8148"/>
                  </a:lnTo>
                  <a:lnTo>
                    <a:pt x="18564" y="8232"/>
                  </a:lnTo>
                  <a:lnTo>
                    <a:pt x="18648" y="8316"/>
                  </a:lnTo>
                  <a:lnTo>
                    <a:pt x="18648" y="8484"/>
                  </a:lnTo>
                  <a:lnTo>
                    <a:pt x="18732" y="8568"/>
                  </a:lnTo>
                  <a:lnTo>
                    <a:pt x="18816" y="8652"/>
                  </a:lnTo>
                  <a:lnTo>
                    <a:pt x="18900" y="8736"/>
                  </a:lnTo>
                  <a:lnTo>
                    <a:pt x="18900" y="8820"/>
                  </a:lnTo>
                  <a:lnTo>
                    <a:pt x="18984" y="8988"/>
                  </a:lnTo>
                  <a:lnTo>
                    <a:pt x="19068" y="9072"/>
                  </a:lnTo>
                  <a:lnTo>
                    <a:pt x="19152" y="9156"/>
                  </a:lnTo>
                  <a:lnTo>
                    <a:pt x="19152" y="9324"/>
                  </a:lnTo>
                  <a:lnTo>
                    <a:pt x="19236" y="9408"/>
                  </a:lnTo>
                  <a:lnTo>
                    <a:pt x="19236" y="9492"/>
                  </a:lnTo>
                  <a:lnTo>
                    <a:pt x="19320" y="9660"/>
                  </a:lnTo>
                  <a:lnTo>
                    <a:pt x="19404" y="9744"/>
                  </a:lnTo>
                  <a:lnTo>
                    <a:pt x="19404" y="9828"/>
                  </a:lnTo>
                  <a:lnTo>
                    <a:pt x="19488" y="9996"/>
                  </a:lnTo>
                  <a:lnTo>
                    <a:pt x="19488" y="10080"/>
                  </a:lnTo>
                  <a:lnTo>
                    <a:pt x="19572" y="10248"/>
                  </a:lnTo>
                  <a:lnTo>
                    <a:pt x="19572" y="10332"/>
                  </a:lnTo>
                  <a:lnTo>
                    <a:pt x="19656" y="10500"/>
                  </a:lnTo>
                  <a:lnTo>
                    <a:pt x="19656" y="10584"/>
                  </a:lnTo>
                  <a:lnTo>
                    <a:pt x="19740" y="10752"/>
                  </a:lnTo>
                  <a:lnTo>
                    <a:pt x="19740" y="10836"/>
                  </a:lnTo>
                  <a:lnTo>
                    <a:pt x="19740" y="11004"/>
                  </a:lnTo>
                  <a:lnTo>
                    <a:pt x="19824" y="11088"/>
                  </a:lnTo>
                  <a:lnTo>
                    <a:pt x="19824" y="11256"/>
                  </a:lnTo>
                  <a:lnTo>
                    <a:pt x="19908" y="11340"/>
                  </a:lnTo>
                  <a:lnTo>
                    <a:pt x="19908" y="11508"/>
                  </a:lnTo>
                  <a:lnTo>
                    <a:pt x="19908" y="11676"/>
                  </a:lnTo>
                  <a:lnTo>
                    <a:pt x="19908" y="11760"/>
                  </a:lnTo>
                  <a:lnTo>
                    <a:pt x="19992" y="11928"/>
                  </a:lnTo>
                  <a:lnTo>
                    <a:pt x="19992" y="12012"/>
                  </a:lnTo>
                  <a:lnTo>
                    <a:pt x="19992" y="12180"/>
                  </a:lnTo>
                  <a:lnTo>
                    <a:pt x="19992" y="12348"/>
                  </a:lnTo>
                  <a:lnTo>
                    <a:pt x="19992" y="12432"/>
                  </a:lnTo>
                  <a:lnTo>
                    <a:pt x="19992" y="12600"/>
                  </a:lnTo>
                  <a:lnTo>
                    <a:pt x="20076" y="12768"/>
                  </a:lnTo>
                  <a:lnTo>
                    <a:pt x="20076" y="12936"/>
                  </a:lnTo>
                  <a:lnTo>
                    <a:pt x="20076" y="13020"/>
                  </a:lnTo>
                  <a:lnTo>
                    <a:pt x="20076" y="13188"/>
                  </a:lnTo>
                  <a:lnTo>
                    <a:pt x="20076" y="13356"/>
                  </a:lnTo>
                  <a:lnTo>
                    <a:pt x="20076" y="13440"/>
                  </a:lnTo>
                  <a:lnTo>
                    <a:pt x="20076" y="13608"/>
                  </a:lnTo>
                  <a:lnTo>
                    <a:pt x="20076" y="13776"/>
                  </a:lnTo>
                  <a:lnTo>
                    <a:pt x="20076" y="13944"/>
                  </a:lnTo>
                  <a:lnTo>
                    <a:pt x="19992" y="14028"/>
                  </a:lnTo>
                  <a:lnTo>
                    <a:pt x="19992" y="14195"/>
                  </a:lnTo>
                  <a:lnTo>
                    <a:pt x="19992" y="14363"/>
                  </a:lnTo>
                  <a:lnTo>
                    <a:pt x="19992" y="14447"/>
                  </a:lnTo>
                  <a:lnTo>
                    <a:pt x="19992" y="14615"/>
                  </a:lnTo>
                  <a:lnTo>
                    <a:pt x="19992" y="14783"/>
                  </a:lnTo>
                  <a:lnTo>
                    <a:pt x="19908" y="14867"/>
                  </a:lnTo>
                  <a:lnTo>
                    <a:pt x="19908" y="15035"/>
                  </a:lnTo>
                  <a:lnTo>
                    <a:pt x="19908" y="15203"/>
                  </a:lnTo>
                  <a:lnTo>
                    <a:pt x="19824" y="15287"/>
                  </a:lnTo>
                  <a:lnTo>
                    <a:pt x="19824" y="15455"/>
                  </a:lnTo>
                  <a:lnTo>
                    <a:pt x="19824" y="15539"/>
                  </a:lnTo>
                  <a:lnTo>
                    <a:pt x="19740" y="15707"/>
                  </a:lnTo>
                  <a:lnTo>
                    <a:pt x="19740" y="15791"/>
                  </a:lnTo>
                  <a:lnTo>
                    <a:pt x="19740" y="15959"/>
                  </a:lnTo>
                  <a:lnTo>
                    <a:pt x="19656" y="16043"/>
                  </a:lnTo>
                  <a:lnTo>
                    <a:pt x="19656" y="16211"/>
                  </a:lnTo>
                  <a:lnTo>
                    <a:pt x="19572" y="16295"/>
                  </a:lnTo>
                  <a:lnTo>
                    <a:pt x="19572" y="16463"/>
                  </a:lnTo>
                  <a:lnTo>
                    <a:pt x="19488" y="16547"/>
                  </a:lnTo>
                  <a:lnTo>
                    <a:pt x="19488" y="16715"/>
                  </a:lnTo>
                  <a:lnTo>
                    <a:pt x="19404" y="16799"/>
                  </a:lnTo>
                  <a:lnTo>
                    <a:pt x="19404" y="16883"/>
                  </a:lnTo>
                  <a:lnTo>
                    <a:pt x="19320" y="17051"/>
                  </a:lnTo>
                  <a:lnTo>
                    <a:pt x="19236" y="17135"/>
                  </a:lnTo>
                  <a:lnTo>
                    <a:pt x="19236" y="17303"/>
                  </a:lnTo>
                  <a:lnTo>
                    <a:pt x="19152" y="17387"/>
                  </a:lnTo>
                  <a:lnTo>
                    <a:pt x="19068" y="17471"/>
                  </a:lnTo>
                  <a:lnTo>
                    <a:pt x="19068" y="17639"/>
                  </a:lnTo>
                  <a:lnTo>
                    <a:pt x="18984" y="17723"/>
                  </a:lnTo>
                  <a:lnTo>
                    <a:pt x="18900" y="17807"/>
                  </a:lnTo>
                  <a:lnTo>
                    <a:pt x="18900" y="17891"/>
                  </a:lnTo>
                  <a:lnTo>
                    <a:pt x="18816" y="18059"/>
                  </a:lnTo>
                  <a:lnTo>
                    <a:pt x="18732" y="18143"/>
                  </a:lnTo>
                  <a:lnTo>
                    <a:pt x="18648" y="18227"/>
                  </a:lnTo>
                  <a:lnTo>
                    <a:pt x="18648" y="18311"/>
                  </a:lnTo>
                  <a:lnTo>
                    <a:pt x="18564" y="18395"/>
                  </a:lnTo>
                  <a:lnTo>
                    <a:pt x="18480" y="18563"/>
                  </a:lnTo>
                  <a:lnTo>
                    <a:pt x="18396" y="18647"/>
                  </a:lnTo>
                  <a:lnTo>
                    <a:pt x="18312" y="18731"/>
                  </a:lnTo>
                  <a:lnTo>
                    <a:pt x="18228" y="18815"/>
                  </a:lnTo>
                  <a:lnTo>
                    <a:pt x="18144" y="18899"/>
                  </a:lnTo>
                  <a:lnTo>
                    <a:pt x="18144" y="18983"/>
                  </a:lnTo>
                  <a:lnTo>
                    <a:pt x="18060" y="19067"/>
                  </a:lnTo>
                  <a:lnTo>
                    <a:pt x="17976" y="19151"/>
                  </a:lnTo>
                  <a:lnTo>
                    <a:pt x="17892" y="19235"/>
                  </a:lnTo>
                  <a:lnTo>
                    <a:pt x="17808" y="19319"/>
                  </a:lnTo>
                  <a:lnTo>
                    <a:pt x="17724" y="19403"/>
                  </a:lnTo>
                  <a:lnTo>
                    <a:pt x="17640" y="19487"/>
                  </a:lnTo>
                  <a:lnTo>
                    <a:pt x="17556" y="19571"/>
                  </a:lnTo>
                  <a:lnTo>
                    <a:pt x="17472" y="19655"/>
                  </a:lnTo>
                  <a:lnTo>
                    <a:pt x="17388" y="19739"/>
                  </a:lnTo>
                  <a:lnTo>
                    <a:pt x="17304" y="19823"/>
                  </a:lnTo>
                  <a:lnTo>
                    <a:pt x="17220" y="19907"/>
                  </a:lnTo>
                  <a:lnTo>
                    <a:pt x="17136" y="19991"/>
                  </a:lnTo>
                  <a:lnTo>
                    <a:pt x="17052" y="20075"/>
                  </a:lnTo>
                  <a:lnTo>
                    <a:pt x="16968" y="20075"/>
                  </a:lnTo>
                  <a:lnTo>
                    <a:pt x="16884" y="20159"/>
                  </a:lnTo>
                  <a:lnTo>
                    <a:pt x="16800" y="20243"/>
                  </a:lnTo>
                  <a:lnTo>
                    <a:pt x="16632" y="20327"/>
                  </a:lnTo>
                  <a:lnTo>
                    <a:pt x="16548" y="20411"/>
                  </a:lnTo>
                  <a:lnTo>
                    <a:pt x="16464" y="20411"/>
                  </a:lnTo>
                  <a:lnTo>
                    <a:pt x="16380" y="20495"/>
                  </a:lnTo>
                  <a:lnTo>
                    <a:pt x="16296" y="20579"/>
                  </a:lnTo>
                  <a:lnTo>
                    <a:pt x="16212" y="20579"/>
                  </a:lnTo>
                  <a:lnTo>
                    <a:pt x="16128" y="20663"/>
                  </a:lnTo>
                  <a:lnTo>
                    <a:pt x="15960" y="20747"/>
                  </a:lnTo>
                  <a:lnTo>
                    <a:pt x="15876" y="20747"/>
                  </a:lnTo>
                  <a:lnTo>
                    <a:pt x="15792" y="20831"/>
                  </a:lnTo>
                  <a:lnTo>
                    <a:pt x="15708" y="20831"/>
                  </a:lnTo>
                  <a:lnTo>
                    <a:pt x="15624" y="20915"/>
                  </a:lnTo>
                  <a:lnTo>
                    <a:pt x="15540" y="20999"/>
                  </a:lnTo>
                  <a:lnTo>
                    <a:pt x="15372" y="20999"/>
                  </a:lnTo>
                  <a:lnTo>
                    <a:pt x="15288" y="21083"/>
                  </a:lnTo>
                  <a:lnTo>
                    <a:pt x="15204" y="21083"/>
                  </a:lnTo>
                  <a:lnTo>
                    <a:pt x="15120" y="21167"/>
                  </a:lnTo>
                  <a:lnTo>
                    <a:pt x="14868" y="21167"/>
                  </a:lnTo>
                  <a:lnTo>
                    <a:pt x="14784" y="21251"/>
                  </a:lnTo>
                  <a:lnTo>
                    <a:pt x="14532" y="21251"/>
                  </a:lnTo>
                  <a:lnTo>
                    <a:pt x="14448" y="21335"/>
                  </a:lnTo>
                  <a:lnTo>
                    <a:pt x="14280" y="21335"/>
                  </a:lnTo>
                  <a:lnTo>
                    <a:pt x="14112" y="21419"/>
                  </a:lnTo>
                  <a:lnTo>
                    <a:pt x="13692" y="21419"/>
                  </a:lnTo>
                  <a:lnTo>
                    <a:pt x="13608" y="21503"/>
                  </a:lnTo>
                  <a:lnTo>
                    <a:pt x="12264" y="21503"/>
                  </a:lnTo>
                  <a:lnTo>
                    <a:pt x="12180" y="21419"/>
                  </a:lnTo>
                  <a:lnTo>
                    <a:pt x="11760" y="21419"/>
                  </a:lnTo>
                  <a:lnTo>
                    <a:pt x="11592" y="21335"/>
                  </a:lnTo>
                  <a:lnTo>
                    <a:pt x="11424" y="21335"/>
                  </a:lnTo>
                  <a:lnTo>
                    <a:pt x="11256" y="21251"/>
                  </a:lnTo>
                  <a:lnTo>
                    <a:pt x="11088" y="21251"/>
                  </a:lnTo>
                  <a:lnTo>
                    <a:pt x="11004" y="21167"/>
                  </a:lnTo>
                  <a:lnTo>
                    <a:pt x="10836" y="21167"/>
                  </a:lnTo>
                  <a:lnTo>
                    <a:pt x="10752" y="21083"/>
                  </a:lnTo>
                  <a:lnTo>
                    <a:pt x="10584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10080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324" y="20411"/>
                  </a:lnTo>
                  <a:lnTo>
                    <a:pt x="9240" y="20411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20075"/>
                  </a:lnTo>
                  <a:lnTo>
                    <a:pt x="8736" y="19991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148" y="19403"/>
                  </a:lnTo>
                  <a:lnTo>
                    <a:pt x="8064" y="19319"/>
                  </a:lnTo>
                  <a:lnTo>
                    <a:pt x="7980" y="19235"/>
                  </a:lnTo>
                  <a:lnTo>
                    <a:pt x="7896" y="19151"/>
                  </a:lnTo>
                  <a:lnTo>
                    <a:pt x="7812" y="19067"/>
                  </a:lnTo>
                  <a:lnTo>
                    <a:pt x="7728" y="18983"/>
                  </a:lnTo>
                  <a:lnTo>
                    <a:pt x="7644" y="18899"/>
                  </a:lnTo>
                  <a:lnTo>
                    <a:pt x="7560" y="18815"/>
                  </a:lnTo>
                  <a:lnTo>
                    <a:pt x="7476" y="18731"/>
                  </a:lnTo>
                  <a:lnTo>
                    <a:pt x="7392" y="18647"/>
                  </a:lnTo>
                  <a:lnTo>
                    <a:pt x="7392" y="18563"/>
                  </a:lnTo>
                  <a:lnTo>
                    <a:pt x="7308" y="18395"/>
                  </a:lnTo>
                  <a:lnTo>
                    <a:pt x="7225" y="18311"/>
                  </a:lnTo>
                  <a:lnTo>
                    <a:pt x="7141" y="18227"/>
                  </a:lnTo>
                  <a:lnTo>
                    <a:pt x="7057" y="18143"/>
                  </a:lnTo>
                  <a:lnTo>
                    <a:pt x="7057" y="18059"/>
                  </a:lnTo>
                  <a:lnTo>
                    <a:pt x="6973" y="17891"/>
                  </a:lnTo>
                  <a:lnTo>
                    <a:pt x="6889" y="17807"/>
                  </a:lnTo>
                  <a:lnTo>
                    <a:pt x="6805" y="17723"/>
                  </a:lnTo>
                  <a:lnTo>
                    <a:pt x="6805" y="17639"/>
                  </a:lnTo>
                  <a:lnTo>
                    <a:pt x="6721" y="17471"/>
                  </a:lnTo>
                  <a:lnTo>
                    <a:pt x="6637" y="17387"/>
                  </a:lnTo>
                  <a:lnTo>
                    <a:pt x="6637" y="17303"/>
                  </a:lnTo>
                  <a:lnTo>
                    <a:pt x="6553" y="17135"/>
                  </a:lnTo>
                  <a:lnTo>
                    <a:pt x="6469" y="17051"/>
                  </a:lnTo>
                  <a:lnTo>
                    <a:pt x="6469" y="16967"/>
                  </a:lnTo>
                  <a:lnTo>
                    <a:pt x="6385" y="16799"/>
                  </a:lnTo>
                  <a:lnTo>
                    <a:pt x="6385" y="16715"/>
                  </a:lnTo>
                  <a:lnTo>
                    <a:pt x="6301" y="16547"/>
                  </a:lnTo>
                  <a:lnTo>
                    <a:pt x="6301" y="16463"/>
                  </a:lnTo>
                  <a:lnTo>
                    <a:pt x="6217" y="16295"/>
                  </a:lnTo>
                  <a:lnTo>
                    <a:pt x="6217" y="16211"/>
                  </a:lnTo>
                  <a:lnTo>
                    <a:pt x="6133" y="16127"/>
                  </a:lnTo>
                  <a:lnTo>
                    <a:pt x="6133" y="15959"/>
                  </a:lnTo>
                  <a:lnTo>
                    <a:pt x="6049" y="15875"/>
                  </a:lnTo>
                  <a:lnTo>
                    <a:pt x="6049" y="15707"/>
                  </a:lnTo>
                  <a:lnTo>
                    <a:pt x="6049" y="15539"/>
                  </a:lnTo>
                  <a:lnTo>
                    <a:pt x="5965" y="15455"/>
                  </a:lnTo>
                  <a:lnTo>
                    <a:pt x="5965" y="15287"/>
                  </a:lnTo>
                  <a:lnTo>
                    <a:pt x="5965" y="15203"/>
                  </a:lnTo>
                  <a:lnTo>
                    <a:pt x="5881" y="15035"/>
                  </a:lnTo>
                  <a:lnTo>
                    <a:pt x="5881" y="14951"/>
                  </a:lnTo>
                  <a:lnTo>
                    <a:pt x="5881" y="14783"/>
                  </a:lnTo>
                  <a:lnTo>
                    <a:pt x="5881" y="14615"/>
                  </a:lnTo>
                  <a:lnTo>
                    <a:pt x="5797" y="14531"/>
                  </a:lnTo>
                  <a:lnTo>
                    <a:pt x="5797" y="14363"/>
                  </a:lnTo>
                  <a:lnTo>
                    <a:pt x="5797" y="14195"/>
                  </a:lnTo>
                  <a:lnTo>
                    <a:pt x="5797" y="14111"/>
                  </a:lnTo>
                  <a:lnTo>
                    <a:pt x="5797" y="13944"/>
                  </a:lnTo>
                  <a:lnTo>
                    <a:pt x="5797" y="13776"/>
                  </a:lnTo>
                  <a:lnTo>
                    <a:pt x="5797" y="13692"/>
                  </a:lnTo>
                  <a:lnTo>
                    <a:pt x="5797" y="13524"/>
                  </a:lnTo>
                  <a:lnTo>
                    <a:pt x="5797" y="13356"/>
                  </a:lnTo>
                  <a:lnTo>
                    <a:pt x="5797" y="13272"/>
                  </a:lnTo>
                  <a:lnTo>
                    <a:pt x="5797" y="13104"/>
                  </a:lnTo>
                  <a:lnTo>
                    <a:pt x="5797" y="12936"/>
                  </a:lnTo>
                  <a:lnTo>
                    <a:pt x="5797" y="12768"/>
                  </a:lnTo>
                  <a:lnTo>
                    <a:pt x="5797" y="12684"/>
                  </a:lnTo>
                  <a:lnTo>
                    <a:pt x="5797" y="12516"/>
                  </a:lnTo>
                  <a:lnTo>
                    <a:pt x="5797" y="12348"/>
                  </a:lnTo>
                  <a:lnTo>
                    <a:pt x="5797" y="12264"/>
                  </a:lnTo>
                  <a:lnTo>
                    <a:pt x="5881" y="12096"/>
                  </a:lnTo>
                  <a:lnTo>
                    <a:pt x="5881" y="11928"/>
                  </a:lnTo>
                  <a:lnTo>
                    <a:pt x="5881" y="11844"/>
                  </a:lnTo>
                  <a:lnTo>
                    <a:pt x="5881" y="11676"/>
                  </a:lnTo>
                  <a:lnTo>
                    <a:pt x="5965" y="11592"/>
                  </a:lnTo>
                  <a:lnTo>
                    <a:pt x="5965" y="11424"/>
                  </a:lnTo>
                  <a:lnTo>
                    <a:pt x="5965" y="11340"/>
                  </a:lnTo>
                  <a:lnTo>
                    <a:pt x="6049" y="11172"/>
                  </a:lnTo>
                  <a:lnTo>
                    <a:pt x="6049" y="11004"/>
                  </a:lnTo>
                  <a:lnTo>
                    <a:pt x="6049" y="10920"/>
                  </a:lnTo>
                  <a:lnTo>
                    <a:pt x="6133" y="10752"/>
                  </a:lnTo>
                  <a:lnTo>
                    <a:pt x="6133" y="10668"/>
                  </a:lnTo>
                  <a:lnTo>
                    <a:pt x="6217" y="10500"/>
                  </a:lnTo>
                  <a:lnTo>
                    <a:pt x="6217" y="10416"/>
                  </a:lnTo>
                  <a:lnTo>
                    <a:pt x="6301" y="10248"/>
                  </a:lnTo>
                  <a:lnTo>
                    <a:pt x="6301" y="10164"/>
                  </a:lnTo>
                  <a:lnTo>
                    <a:pt x="6385" y="10080"/>
                  </a:lnTo>
                  <a:lnTo>
                    <a:pt x="6385" y="9912"/>
                  </a:lnTo>
                  <a:lnTo>
                    <a:pt x="6469" y="9828"/>
                  </a:lnTo>
                  <a:lnTo>
                    <a:pt x="6469" y="9660"/>
                  </a:lnTo>
                  <a:lnTo>
                    <a:pt x="6553" y="9576"/>
                  </a:lnTo>
                  <a:lnTo>
                    <a:pt x="6637" y="9492"/>
                  </a:lnTo>
                  <a:lnTo>
                    <a:pt x="6637" y="9324"/>
                  </a:lnTo>
                  <a:lnTo>
                    <a:pt x="6721" y="9240"/>
                  </a:lnTo>
                  <a:lnTo>
                    <a:pt x="6805" y="9156"/>
                  </a:lnTo>
                  <a:lnTo>
                    <a:pt x="6805" y="8988"/>
                  </a:lnTo>
                  <a:lnTo>
                    <a:pt x="6889" y="8904"/>
                  </a:lnTo>
                  <a:lnTo>
                    <a:pt x="6973" y="8820"/>
                  </a:lnTo>
                  <a:lnTo>
                    <a:pt x="7057" y="8736"/>
                  </a:lnTo>
                  <a:lnTo>
                    <a:pt x="7057" y="8568"/>
                  </a:lnTo>
                  <a:lnTo>
                    <a:pt x="7141" y="8484"/>
                  </a:lnTo>
                  <a:lnTo>
                    <a:pt x="7225" y="8400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728" y="7728"/>
                  </a:lnTo>
                  <a:lnTo>
                    <a:pt x="7812" y="7644"/>
                  </a:lnTo>
                  <a:lnTo>
                    <a:pt x="7896" y="7560"/>
                  </a:lnTo>
                  <a:lnTo>
                    <a:pt x="7980" y="7476"/>
                  </a:lnTo>
                  <a:lnTo>
                    <a:pt x="8064" y="7392"/>
                  </a:lnTo>
                  <a:lnTo>
                    <a:pt x="8148" y="7308"/>
                  </a:lnTo>
                  <a:lnTo>
                    <a:pt x="8232" y="7224"/>
                  </a:lnTo>
                  <a:lnTo>
                    <a:pt x="8316" y="7140"/>
                  </a:lnTo>
                  <a:lnTo>
                    <a:pt x="8400" y="7056"/>
                  </a:lnTo>
                  <a:lnTo>
                    <a:pt x="8484" y="6972"/>
                  </a:lnTo>
                  <a:lnTo>
                    <a:pt x="8568" y="6888"/>
                  </a:lnTo>
                  <a:lnTo>
                    <a:pt x="8652" y="6804"/>
                  </a:lnTo>
                  <a:lnTo>
                    <a:pt x="8736" y="6720"/>
                  </a:lnTo>
                  <a:lnTo>
                    <a:pt x="8820" y="6720"/>
                  </a:lnTo>
                  <a:lnTo>
                    <a:pt x="8904" y="6636"/>
                  </a:lnTo>
                  <a:lnTo>
                    <a:pt x="8988" y="6552"/>
                  </a:lnTo>
                  <a:lnTo>
                    <a:pt x="9072" y="6468"/>
                  </a:lnTo>
                  <a:lnTo>
                    <a:pt x="9156" y="6384"/>
                  </a:lnTo>
                  <a:lnTo>
                    <a:pt x="9240" y="6384"/>
                  </a:lnTo>
                  <a:lnTo>
                    <a:pt x="9324" y="6300"/>
                  </a:lnTo>
                  <a:lnTo>
                    <a:pt x="9492" y="6216"/>
                  </a:lnTo>
                  <a:lnTo>
                    <a:pt x="9576" y="6132"/>
                  </a:lnTo>
                  <a:lnTo>
                    <a:pt x="9660" y="6132"/>
                  </a:lnTo>
                  <a:lnTo>
                    <a:pt x="9744" y="6048"/>
                  </a:lnTo>
                  <a:lnTo>
                    <a:pt x="9828" y="5964"/>
                  </a:lnTo>
                  <a:lnTo>
                    <a:pt x="9912" y="5964"/>
                  </a:lnTo>
                  <a:lnTo>
                    <a:pt x="10080" y="5880"/>
                  </a:lnTo>
                  <a:lnTo>
                    <a:pt x="10164" y="5880"/>
                  </a:lnTo>
                  <a:lnTo>
                    <a:pt x="10248" y="5796"/>
                  </a:lnTo>
                  <a:lnTo>
                    <a:pt x="10332" y="5712"/>
                  </a:lnTo>
                  <a:lnTo>
                    <a:pt x="10416" y="5712"/>
                  </a:lnTo>
                  <a:lnTo>
                    <a:pt x="10584" y="5628"/>
                  </a:lnTo>
                  <a:lnTo>
                    <a:pt x="10752" y="5628"/>
                  </a:lnTo>
                  <a:lnTo>
                    <a:pt x="10836" y="5544"/>
                  </a:lnTo>
                  <a:lnTo>
                    <a:pt x="11004" y="5544"/>
                  </a:lnTo>
                  <a:lnTo>
                    <a:pt x="11088" y="5460"/>
                  </a:lnTo>
                  <a:lnTo>
                    <a:pt x="11256" y="5460"/>
                  </a:lnTo>
                  <a:lnTo>
                    <a:pt x="11424" y="5376"/>
                  </a:lnTo>
                  <a:lnTo>
                    <a:pt x="11592" y="5376"/>
                  </a:lnTo>
                  <a:lnTo>
                    <a:pt x="11760" y="5292"/>
                  </a:lnTo>
                  <a:lnTo>
                    <a:pt x="12180" y="5292"/>
                  </a:lnTo>
                  <a:lnTo>
                    <a:pt x="12264" y="5208"/>
                  </a:lnTo>
                  <a:close/>
                  <a:moveTo>
                    <a:pt x="13944" y="0"/>
                  </a:moveTo>
                  <a:lnTo>
                    <a:pt x="13440" y="84"/>
                  </a:lnTo>
                  <a:lnTo>
                    <a:pt x="12936" y="168"/>
                  </a:lnTo>
                  <a:lnTo>
                    <a:pt x="12432" y="252"/>
                  </a:lnTo>
                  <a:lnTo>
                    <a:pt x="11928" y="336"/>
                  </a:lnTo>
                  <a:lnTo>
                    <a:pt x="11424" y="504"/>
                  </a:lnTo>
                  <a:lnTo>
                    <a:pt x="11004" y="756"/>
                  </a:lnTo>
                  <a:lnTo>
                    <a:pt x="10500" y="924"/>
                  </a:lnTo>
                  <a:lnTo>
                    <a:pt x="10080" y="1176"/>
                  </a:lnTo>
                  <a:lnTo>
                    <a:pt x="9576" y="1428"/>
                  </a:lnTo>
                  <a:lnTo>
                    <a:pt x="9156" y="1680"/>
                  </a:lnTo>
                  <a:lnTo>
                    <a:pt x="8736" y="2016"/>
                  </a:lnTo>
                  <a:lnTo>
                    <a:pt x="8316" y="2352"/>
                  </a:lnTo>
                  <a:lnTo>
                    <a:pt x="7980" y="2688"/>
                  </a:lnTo>
                  <a:lnTo>
                    <a:pt x="7644" y="3024"/>
                  </a:lnTo>
                  <a:lnTo>
                    <a:pt x="7308" y="3444"/>
                  </a:lnTo>
                  <a:lnTo>
                    <a:pt x="6973" y="3780"/>
                  </a:lnTo>
                  <a:lnTo>
                    <a:pt x="6637" y="4200"/>
                  </a:lnTo>
                  <a:lnTo>
                    <a:pt x="6385" y="4704"/>
                  </a:lnTo>
                  <a:lnTo>
                    <a:pt x="6133" y="5124"/>
                  </a:lnTo>
                  <a:lnTo>
                    <a:pt x="6301" y="672"/>
                  </a:lnTo>
                  <a:lnTo>
                    <a:pt x="1" y="672"/>
                  </a:lnTo>
                  <a:lnTo>
                    <a:pt x="1" y="36454"/>
                  </a:lnTo>
                  <a:lnTo>
                    <a:pt x="6217" y="36454"/>
                  </a:lnTo>
                  <a:lnTo>
                    <a:pt x="6217" y="21839"/>
                  </a:lnTo>
                  <a:lnTo>
                    <a:pt x="6469" y="22259"/>
                  </a:lnTo>
                  <a:lnTo>
                    <a:pt x="6721" y="22679"/>
                  </a:lnTo>
                  <a:lnTo>
                    <a:pt x="7057" y="23099"/>
                  </a:lnTo>
                  <a:lnTo>
                    <a:pt x="7308" y="23519"/>
                  </a:lnTo>
                  <a:lnTo>
                    <a:pt x="7644" y="23855"/>
                  </a:lnTo>
                  <a:lnTo>
                    <a:pt x="8064" y="24275"/>
                  </a:lnTo>
                  <a:lnTo>
                    <a:pt x="8400" y="24611"/>
                  </a:lnTo>
                  <a:lnTo>
                    <a:pt x="8820" y="24947"/>
                  </a:lnTo>
                  <a:lnTo>
                    <a:pt x="9156" y="25199"/>
                  </a:lnTo>
                  <a:lnTo>
                    <a:pt x="9660" y="25535"/>
                  </a:lnTo>
                  <a:lnTo>
                    <a:pt x="10080" y="25787"/>
                  </a:lnTo>
                  <a:lnTo>
                    <a:pt x="10500" y="25955"/>
                  </a:lnTo>
                  <a:lnTo>
                    <a:pt x="11004" y="26207"/>
                  </a:lnTo>
                  <a:lnTo>
                    <a:pt x="11424" y="26375"/>
                  </a:lnTo>
                  <a:lnTo>
                    <a:pt x="11928" y="26543"/>
                  </a:lnTo>
                  <a:lnTo>
                    <a:pt x="12432" y="26627"/>
                  </a:lnTo>
                  <a:lnTo>
                    <a:pt x="12936" y="26711"/>
                  </a:lnTo>
                  <a:lnTo>
                    <a:pt x="13440" y="26795"/>
                  </a:lnTo>
                  <a:lnTo>
                    <a:pt x="13944" y="26879"/>
                  </a:lnTo>
                  <a:lnTo>
                    <a:pt x="15288" y="26879"/>
                  </a:lnTo>
                  <a:lnTo>
                    <a:pt x="15456" y="26795"/>
                  </a:lnTo>
                  <a:lnTo>
                    <a:pt x="16044" y="26795"/>
                  </a:lnTo>
                  <a:lnTo>
                    <a:pt x="16296" y="26711"/>
                  </a:lnTo>
                  <a:lnTo>
                    <a:pt x="16464" y="26711"/>
                  </a:lnTo>
                  <a:lnTo>
                    <a:pt x="16632" y="26627"/>
                  </a:lnTo>
                  <a:lnTo>
                    <a:pt x="16884" y="26627"/>
                  </a:lnTo>
                  <a:lnTo>
                    <a:pt x="17052" y="26543"/>
                  </a:lnTo>
                  <a:lnTo>
                    <a:pt x="17220" y="26543"/>
                  </a:lnTo>
                  <a:lnTo>
                    <a:pt x="17472" y="26459"/>
                  </a:lnTo>
                  <a:lnTo>
                    <a:pt x="17640" y="26375"/>
                  </a:lnTo>
                  <a:lnTo>
                    <a:pt x="17808" y="26375"/>
                  </a:lnTo>
                  <a:lnTo>
                    <a:pt x="17976" y="26291"/>
                  </a:lnTo>
                  <a:lnTo>
                    <a:pt x="18144" y="26207"/>
                  </a:lnTo>
                  <a:lnTo>
                    <a:pt x="18396" y="26123"/>
                  </a:lnTo>
                  <a:lnTo>
                    <a:pt x="18564" y="26123"/>
                  </a:lnTo>
                  <a:lnTo>
                    <a:pt x="18732" y="26039"/>
                  </a:lnTo>
                  <a:lnTo>
                    <a:pt x="18900" y="25955"/>
                  </a:lnTo>
                  <a:lnTo>
                    <a:pt x="19068" y="25871"/>
                  </a:lnTo>
                  <a:lnTo>
                    <a:pt x="19236" y="25787"/>
                  </a:lnTo>
                  <a:lnTo>
                    <a:pt x="19404" y="25703"/>
                  </a:lnTo>
                  <a:lnTo>
                    <a:pt x="19572" y="25619"/>
                  </a:lnTo>
                  <a:lnTo>
                    <a:pt x="19740" y="25535"/>
                  </a:lnTo>
                  <a:lnTo>
                    <a:pt x="19908" y="25451"/>
                  </a:lnTo>
                  <a:lnTo>
                    <a:pt x="20076" y="25283"/>
                  </a:lnTo>
                  <a:lnTo>
                    <a:pt x="20244" y="25199"/>
                  </a:lnTo>
                  <a:lnTo>
                    <a:pt x="20412" y="25115"/>
                  </a:lnTo>
                  <a:lnTo>
                    <a:pt x="20580" y="25031"/>
                  </a:lnTo>
                  <a:lnTo>
                    <a:pt x="20748" y="24947"/>
                  </a:lnTo>
                  <a:lnTo>
                    <a:pt x="20832" y="24779"/>
                  </a:lnTo>
                  <a:lnTo>
                    <a:pt x="21000" y="24695"/>
                  </a:lnTo>
                  <a:lnTo>
                    <a:pt x="21168" y="24611"/>
                  </a:lnTo>
                  <a:lnTo>
                    <a:pt x="21336" y="24443"/>
                  </a:lnTo>
                  <a:lnTo>
                    <a:pt x="21504" y="24359"/>
                  </a:lnTo>
                  <a:lnTo>
                    <a:pt x="21588" y="24191"/>
                  </a:lnTo>
                  <a:lnTo>
                    <a:pt x="21756" y="24107"/>
                  </a:lnTo>
                  <a:lnTo>
                    <a:pt x="21924" y="23939"/>
                  </a:lnTo>
                  <a:lnTo>
                    <a:pt x="22008" y="23855"/>
                  </a:lnTo>
                  <a:lnTo>
                    <a:pt x="22176" y="23687"/>
                  </a:lnTo>
                  <a:lnTo>
                    <a:pt x="22344" y="23519"/>
                  </a:lnTo>
                  <a:lnTo>
                    <a:pt x="22428" y="23435"/>
                  </a:lnTo>
                  <a:lnTo>
                    <a:pt x="22596" y="23267"/>
                  </a:lnTo>
                  <a:lnTo>
                    <a:pt x="22680" y="23099"/>
                  </a:lnTo>
                  <a:lnTo>
                    <a:pt x="22848" y="23015"/>
                  </a:lnTo>
                  <a:lnTo>
                    <a:pt x="22932" y="22847"/>
                  </a:lnTo>
                  <a:lnTo>
                    <a:pt x="23100" y="22679"/>
                  </a:lnTo>
                  <a:lnTo>
                    <a:pt x="23183" y="22511"/>
                  </a:lnTo>
                  <a:lnTo>
                    <a:pt x="23351" y="22343"/>
                  </a:lnTo>
                  <a:lnTo>
                    <a:pt x="23435" y="22259"/>
                  </a:lnTo>
                  <a:lnTo>
                    <a:pt x="23519" y="22091"/>
                  </a:lnTo>
                  <a:lnTo>
                    <a:pt x="23687" y="21923"/>
                  </a:lnTo>
                  <a:lnTo>
                    <a:pt x="23771" y="21755"/>
                  </a:lnTo>
                  <a:lnTo>
                    <a:pt x="23855" y="21587"/>
                  </a:lnTo>
                  <a:lnTo>
                    <a:pt x="24023" y="21419"/>
                  </a:lnTo>
                  <a:lnTo>
                    <a:pt x="24107" y="21251"/>
                  </a:lnTo>
                  <a:lnTo>
                    <a:pt x="24191" y="21083"/>
                  </a:lnTo>
                  <a:lnTo>
                    <a:pt x="24275" y="20915"/>
                  </a:lnTo>
                  <a:lnTo>
                    <a:pt x="24359" y="20747"/>
                  </a:lnTo>
                  <a:lnTo>
                    <a:pt x="24443" y="20579"/>
                  </a:lnTo>
                  <a:lnTo>
                    <a:pt x="24611" y="20411"/>
                  </a:lnTo>
                  <a:lnTo>
                    <a:pt x="24695" y="20243"/>
                  </a:lnTo>
                  <a:lnTo>
                    <a:pt x="24779" y="19991"/>
                  </a:lnTo>
                  <a:lnTo>
                    <a:pt x="24863" y="19823"/>
                  </a:lnTo>
                  <a:lnTo>
                    <a:pt x="24947" y="19655"/>
                  </a:lnTo>
                  <a:lnTo>
                    <a:pt x="25031" y="19487"/>
                  </a:lnTo>
                  <a:lnTo>
                    <a:pt x="25115" y="19319"/>
                  </a:lnTo>
                  <a:lnTo>
                    <a:pt x="25115" y="19067"/>
                  </a:lnTo>
                  <a:lnTo>
                    <a:pt x="25199" y="18899"/>
                  </a:lnTo>
                  <a:lnTo>
                    <a:pt x="25283" y="18731"/>
                  </a:lnTo>
                  <a:lnTo>
                    <a:pt x="25367" y="18563"/>
                  </a:lnTo>
                  <a:lnTo>
                    <a:pt x="25451" y="18311"/>
                  </a:lnTo>
                  <a:lnTo>
                    <a:pt x="25535" y="18143"/>
                  </a:lnTo>
                  <a:lnTo>
                    <a:pt x="25535" y="17975"/>
                  </a:lnTo>
                  <a:lnTo>
                    <a:pt x="25619" y="17723"/>
                  </a:lnTo>
                  <a:lnTo>
                    <a:pt x="25703" y="17555"/>
                  </a:lnTo>
                  <a:lnTo>
                    <a:pt x="25703" y="17303"/>
                  </a:lnTo>
                  <a:lnTo>
                    <a:pt x="25787" y="17135"/>
                  </a:lnTo>
                  <a:lnTo>
                    <a:pt x="25787" y="16967"/>
                  </a:lnTo>
                  <a:lnTo>
                    <a:pt x="25871" y="16715"/>
                  </a:lnTo>
                  <a:lnTo>
                    <a:pt x="25871" y="16547"/>
                  </a:lnTo>
                  <a:lnTo>
                    <a:pt x="25955" y="16295"/>
                  </a:lnTo>
                  <a:lnTo>
                    <a:pt x="25955" y="16127"/>
                  </a:lnTo>
                  <a:lnTo>
                    <a:pt x="26039" y="15875"/>
                  </a:lnTo>
                  <a:lnTo>
                    <a:pt x="26039" y="15707"/>
                  </a:lnTo>
                  <a:lnTo>
                    <a:pt x="26123" y="15455"/>
                  </a:lnTo>
                  <a:lnTo>
                    <a:pt x="26123" y="15287"/>
                  </a:lnTo>
                  <a:lnTo>
                    <a:pt x="26123" y="15035"/>
                  </a:lnTo>
                  <a:lnTo>
                    <a:pt x="26123" y="14867"/>
                  </a:lnTo>
                  <a:lnTo>
                    <a:pt x="26207" y="14615"/>
                  </a:lnTo>
                  <a:lnTo>
                    <a:pt x="26207" y="14447"/>
                  </a:lnTo>
                  <a:lnTo>
                    <a:pt x="26207" y="14195"/>
                  </a:lnTo>
                  <a:lnTo>
                    <a:pt x="26207" y="13944"/>
                  </a:lnTo>
                  <a:lnTo>
                    <a:pt x="26207" y="13776"/>
                  </a:lnTo>
                  <a:lnTo>
                    <a:pt x="26207" y="13524"/>
                  </a:lnTo>
                  <a:lnTo>
                    <a:pt x="26207" y="13356"/>
                  </a:lnTo>
                  <a:lnTo>
                    <a:pt x="26207" y="13104"/>
                  </a:lnTo>
                  <a:lnTo>
                    <a:pt x="26207" y="12852"/>
                  </a:lnTo>
                  <a:lnTo>
                    <a:pt x="26207" y="12684"/>
                  </a:lnTo>
                  <a:lnTo>
                    <a:pt x="26207" y="12432"/>
                  </a:lnTo>
                  <a:lnTo>
                    <a:pt x="26207" y="12264"/>
                  </a:lnTo>
                  <a:lnTo>
                    <a:pt x="26207" y="12012"/>
                  </a:lnTo>
                  <a:lnTo>
                    <a:pt x="26123" y="11844"/>
                  </a:lnTo>
                  <a:lnTo>
                    <a:pt x="26123" y="11592"/>
                  </a:lnTo>
                  <a:lnTo>
                    <a:pt x="26123" y="11424"/>
                  </a:lnTo>
                  <a:lnTo>
                    <a:pt x="26123" y="11172"/>
                  </a:lnTo>
                  <a:lnTo>
                    <a:pt x="26039" y="11004"/>
                  </a:lnTo>
                  <a:lnTo>
                    <a:pt x="26039" y="10752"/>
                  </a:lnTo>
                  <a:lnTo>
                    <a:pt x="25955" y="10584"/>
                  </a:lnTo>
                  <a:lnTo>
                    <a:pt x="25955" y="10332"/>
                  </a:lnTo>
                  <a:lnTo>
                    <a:pt x="25871" y="10164"/>
                  </a:lnTo>
                  <a:lnTo>
                    <a:pt x="25871" y="9912"/>
                  </a:lnTo>
                  <a:lnTo>
                    <a:pt x="25787" y="9744"/>
                  </a:lnTo>
                  <a:lnTo>
                    <a:pt x="25787" y="9576"/>
                  </a:lnTo>
                  <a:lnTo>
                    <a:pt x="25703" y="9324"/>
                  </a:lnTo>
                  <a:lnTo>
                    <a:pt x="25703" y="9156"/>
                  </a:lnTo>
                  <a:lnTo>
                    <a:pt x="25619" y="8904"/>
                  </a:lnTo>
                  <a:lnTo>
                    <a:pt x="25535" y="8736"/>
                  </a:lnTo>
                  <a:lnTo>
                    <a:pt x="25535" y="8568"/>
                  </a:lnTo>
                  <a:lnTo>
                    <a:pt x="25451" y="8316"/>
                  </a:lnTo>
                  <a:lnTo>
                    <a:pt x="25367" y="8148"/>
                  </a:lnTo>
                  <a:lnTo>
                    <a:pt x="25283" y="7980"/>
                  </a:lnTo>
                  <a:lnTo>
                    <a:pt x="25199" y="7812"/>
                  </a:lnTo>
                  <a:lnTo>
                    <a:pt x="25199" y="7560"/>
                  </a:lnTo>
                  <a:lnTo>
                    <a:pt x="25115" y="7392"/>
                  </a:lnTo>
                  <a:lnTo>
                    <a:pt x="25031" y="7224"/>
                  </a:lnTo>
                  <a:lnTo>
                    <a:pt x="24947" y="7056"/>
                  </a:lnTo>
                  <a:lnTo>
                    <a:pt x="24863" y="6888"/>
                  </a:lnTo>
                  <a:lnTo>
                    <a:pt x="24779" y="6720"/>
                  </a:lnTo>
                  <a:lnTo>
                    <a:pt x="24695" y="6468"/>
                  </a:lnTo>
                  <a:lnTo>
                    <a:pt x="24611" y="6300"/>
                  </a:lnTo>
                  <a:lnTo>
                    <a:pt x="24527" y="6132"/>
                  </a:lnTo>
                  <a:lnTo>
                    <a:pt x="24359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4023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87" y="4872"/>
                  </a:lnTo>
                  <a:lnTo>
                    <a:pt x="23519" y="4704"/>
                  </a:lnTo>
                  <a:lnTo>
                    <a:pt x="23435" y="4536"/>
                  </a:lnTo>
                  <a:lnTo>
                    <a:pt x="23351" y="4368"/>
                  </a:lnTo>
                  <a:lnTo>
                    <a:pt x="23183" y="4200"/>
                  </a:lnTo>
                  <a:lnTo>
                    <a:pt x="23100" y="4032"/>
                  </a:lnTo>
                  <a:lnTo>
                    <a:pt x="22932" y="3948"/>
                  </a:lnTo>
                  <a:lnTo>
                    <a:pt x="22848" y="3780"/>
                  </a:lnTo>
                  <a:lnTo>
                    <a:pt x="22680" y="3612"/>
                  </a:lnTo>
                  <a:lnTo>
                    <a:pt x="22596" y="3528"/>
                  </a:lnTo>
                  <a:lnTo>
                    <a:pt x="22428" y="3360"/>
                  </a:lnTo>
                  <a:lnTo>
                    <a:pt x="22344" y="3192"/>
                  </a:lnTo>
                  <a:lnTo>
                    <a:pt x="22176" y="3108"/>
                  </a:lnTo>
                  <a:lnTo>
                    <a:pt x="22008" y="2940"/>
                  </a:lnTo>
                  <a:lnTo>
                    <a:pt x="21924" y="2856"/>
                  </a:lnTo>
                  <a:lnTo>
                    <a:pt x="21756" y="2688"/>
                  </a:lnTo>
                  <a:lnTo>
                    <a:pt x="21588" y="2604"/>
                  </a:lnTo>
                  <a:lnTo>
                    <a:pt x="21504" y="2436"/>
                  </a:lnTo>
                  <a:lnTo>
                    <a:pt x="21336" y="2352"/>
                  </a:lnTo>
                  <a:lnTo>
                    <a:pt x="21168" y="2268"/>
                  </a:lnTo>
                  <a:lnTo>
                    <a:pt x="21000" y="2100"/>
                  </a:lnTo>
                  <a:lnTo>
                    <a:pt x="20916" y="2016"/>
                  </a:lnTo>
                  <a:lnTo>
                    <a:pt x="20748" y="1932"/>
                  </a:lnTo>
                  <a:lnTo>
                    <a:pt x="20580" y="1764"/>
                  </a:lnTo>
                  <a:lnTo>
                    <a:pt x="20412" y="1680"/>
                  </a:lnTo>
                  <a:lnTo>
                    <a:pt x="20244" y="1596"/>
                  </a:lnTo>
                  <a:lnTo>
                    <a:pt x="20076" y="1512"/>
                  </a:lnTo>
                  <a:lnTo>
                    <a:pt x="19908" y="1428"/>
                  </a:lnTo>
                  <a:lnTo>
                    <a:pt x="19740" y="1344"/>
                  </a:lnTo>
                  <a:lnTo>
                    <a:pt x="19572" y="1260"/>
                  </a:lnTo>
                  <a:lnTo>
                    <a:pt x="19404" y="1176"/>
                  </a:lnTo>
                  <a:lnTo>
                    <a:pt x="19236" y="1092"/>
                  </a:lnTo>
                  <a:lnTo>
                    <a:pt x="19068" y="1008"/>
                  </a:lnTo>
                  <a:lnTo>
                    <a:pt x="18900" y="924"/>
                  </a:lnTo>
                  <a:lnTo>
                    <a:pt x="18732" y="840"/>
                  </a:lnTo>
                  <a:lnTo>
                    <a:pt x="18564" y="756"/>
                  </a:lnTo>
                  <a:lnTo>
                    <a:pt x="18396" y="672"/>
                  </a:lnTo>
                  <a:lnTo>
                    <a:pt x="18144" y="588"/>
                  </a:lnTo>
                  <a:lnTo>
                    <a:pt x="17976" y="588"/>
                  </a:lnTo>
                  <a:lnTo>
                    <a:pt x="17808" y="504"/>
                  </a:lnTo>
                  <a:lnTo>
                    <a:pt x="17640" y="420"/>
                  </a:lnTo>
                  <a:lnTo>
                    <a:pt x="17472" y="420"/>
                  </a:lnTo>
                  <a:lnTo>
                    <a:pt x="17220" y="336"/>
                  </a:lnTo>
                  <a:lnTo>
                    <a:pt x="17052" y="252"/>
                  </a:lnTo>
                  <a:lnTo>
                    <a:pt x="16884" y="252"/>
                  </a:lnTo>
                  <a:lnTo>
                    <a:pt x="16716" y="168"/>
                  </a:lnTo>
                  <a:lnTo>
                    <a:pt x="16296" y="168"/>
                  </a:lnTo>
                  <a:lnTo>
                    <a:pt x="16128" y="84"/>
                  </a:lnTo>
                  <a:lnTo>
                    <a:pt x="15708" y="84"/>
                  </a:lnTo>
                  <a:lnTo>
                    <a:pt x="154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9"/>
            <p:cNvSpPr/>
            <p:nvPr/>
          </p:nvSpPr>
          <p:spPr>
            <a:xfrm>
              <a:off x="456825" y="1335550"/>
              <a:ext cx="661475" cy="674075"/>
            </a:xfrm>
            <a:custGeom>
              <a:rect b="b" l="l" r="r" t="t"/>
              <a:pathLst>
                <a:path extrusionOk="0" h="26963" w="26459">
                  <a:moveTo>
                    <a:pt x="13607" y="5376"/>
                  </a:moveTo>
                  <a:lnTo>
                    <a:pt x="13691" y="5460"/>
                  </a:lnTo>
                  <a:lnTo>
                    <a:pt x="14363" y="5460"/>
                  </a:lnTo>
                  <a:lnTo>
                    <a:pt x="14447" y="5544"/>
                  </a:lnTo>
                  <a:lnTo>
                    <a:pt x="14783" y="5544"/>
                  </a:lnTo>
                  <a:lnTo>
                    <a:pt x="14951" y="5628"/>
                  </a:lnTo>
                  <a:lnTo>
                    <a:pt x="15119" y="5628"/>
                  </a:lnTo>
                  <a:lnTo>
                    <a:pt x="15203" y="5712"/>
                  </a:lnTo>
                  <a:lnTo>
                    <a:pt x="15371" y="5712"/>
                  </a:lnTo>
                  <a:lnTo>
                    <a:pt x="15455" y="5796"/>
                  </a:lnTo>
                  <a:lnTo>
                    <a:pt x="15623" y="5796"/>
                  </a:lnTo>
                  <a:lnTo>
                    <a:pt x="15791" y="5880"/>
                  </a:lnTo>
                  <a:lnTo>
                    <a:pt x="15875" y="5880"/>
                  </a:lnTo>
                  <a:lnTo>
                    <a:pt x="15959" y="5964"/>
                  </a:lnTo>
                  <a:lnTo>
                    <a:pt x="16043" y="5964"/>
                  </a:lnTo>
                  <a:lnTo>
                    <a:pt x="16127" y="6048"/>
                  </a:lnTo>
                  <a:lnTo>
                    <a:pt x="16295" y="6048"/>
                  </a:lnTo>
                  <a:lnTo>
                    <a:pt x="16379" y="6132"/>
                  </a:lnTo>
                  <a:lnTo>
                    <a:pt x="16463" y="6216"/>
                  </a:lnTo>
                  <a:lnTo>
                    <a:pt x="16547" y="6216"/>
                  </a:lnTo>
                  <a:lnTo>
                    <a:pt x="16631" y="6300"/>
                  </a:lnTo>
                  <a:lnTo>
                    <a:pt x="16715" y="6384"/>
                  </a:lnTo>
                  <a:lnTo>
                    <a:pt x="16883" y="6384"/>
                  </a:lnTo>
                  <a:lnTo>
                    <a:pt x="16967" y="6468"/>
                  </a:lnTo>
                  <a:lnTo>
                    <a:pt x="17051" y="6552"/>
                  </a:lnTo>
                  <a:lnTo>
                    <a:pt x="17135" y="6552"/>
                  </a:lnTo>
                  <a:lnTo>
                    <a:pt x="17219" y="6636"/>
                  </a:lnTo>
                  <a:lnTo>
                    <a:pt x="17303" y="6720"/>
                  </a:lnTo>
                  <a:lnTo>
                    <a:pt x="17387" y="6804"/>
                  </a:lnTo>
                  <a:lnTo>
                    <a:pt x="17471" y="6804"/>
                  </a:lnTo>
                  <a:lnTo>
                    <a:pt x="17555" y="6888"/>
                  </a:lnTo>
                  <a:lnTo>
                    <a:pt x="17639" y="6972"/>
                  </a:lnTo>
                  <a:lnTo>
                    <a:pt x="17723" y="7056"/>
                  </a:lnTo>
                  <a:lnTo>
                    <a:pt x="17807" y="7140"/>
                  </a:lnTo>
                  <a:lnTo>
                    <a:pt x="17891" y="7224"/>
                  </a:lnTo>
                  <a:lnTo>
                    <a:pt x="17975" y="7308"/>
                  </a:lnTo>
                  <a:lnTo>
                    <a:pt x="18059" y="7392"/>
                  </a:lnTo>
                  <a:lnTo>
                    <a:pt x="18143" y="7476"/>
                  </a:lnTo>
                  <a:lnTo>
                    <a:pt x="18227" y="7560"/>
                  </a:lnTo>
                  <a:lnTo>
                    <a:pt x="18311" y="7644"/>
                  </a:lnTo>
                  <a:lnTo>
                    <a:pt x="18395" y="7728"/>
                  </a:lnTo>
                  <a:lnTo>
                    <a:pt x="18479" y="7812"/>
                  </a:lnTo>
                  <a:lnTo>
                    <a:pt x="18563" y="7896"/>
                  </a:lnTo>
                  <a:lnTo>
                    <a:pt x="18647" y="7980"/>
                  </a:lnTo>
                  <a:lnTo>
                    <a:pt x="18647" y="8064"/>
                  </a:lnTo>
                  <a:lnTo>
                    <a:pt x="18731" y="8148"/>
                  </a:lnTo>
                  <a:lnTo>
                    <a:pt x="18815" y="8232"/>
                  </a:lnTo>
                  <a:lnTo>
                    <a:pt x="18899" y="8316"/>
                  </a:lnTo>
                  <a:lnTo>
                    <a:pt x="18983" y="8400"/>
                  </a:lnTo>
                  <a:lnTo>
                    <a:pt x="18983" y="8484"/>
                  </a:lnTo>
                  <a:lnTo>
                    <a:pt x="19067" y="8652"/>
                  </a:lnTo>
                  <a:lnTo>
                    <a:pt x="19151" y="8736"/>
                  </a:lnTo>
                  <a:lnTo>
                    <a:pt x="19235" y="8820"/>
                  </a:lnTo>
                  <a:lnTo>
                    <a:pt x="19235" y="8904"/>
                  </a:lnTo>
                  <a:lnTo>
                    <a:pt x="19319" y="9072"/>
                  </a:lnTo>
                  <a:lnTo>
                    <a:pt x="19403" y="9156"/>
                  </a:lnTo>
                  <a:lnTo>
                    <a:pt x="19403" y="9240"/>
                  </a:lnTo>
                  <a:lnTo>
                    <a:pt x="19487" y="9408"/>
                  </a:lnTo>
                  <a:lnTo>
                    <a:pt x="19571" y="9492"/>
                  </a:lnTo>
                  <a:lnTo>
                    <a:pt x="19571" y="9576"/>
                  </a:lnTo>
                  <a:lnTo>
                    <a:pt x="19655" y="9744"/>
                  </a:lnTo>
                  <a:lnTo>
                    <a:pt x="19655" y="9828"/>
                  </a:lnTo>
                  <a:lnTo>
                    <a:pt x="19739" y="9912"/>
                  </a:lnTo>
                  <a:lnTo>
                    <a:pt x="19823" y="10080"/>
                  </a:lnTo>
                  <a:lnTo>
                    <a:pt x="19823" y="10164"/>
                  </a:lnTo>
                  <a:lnTo>
                    <a:pt x="19907" y="10332"/>
                  </a:lnTo>
                  <a:lnTo>
                    <a:pt x="19907" y="10416"/>
                  </a:lnTo>
                  <a:lnTo>
                    <a:pt x="19991" y="10584"/>
                  </a:lnTo>
                  <a:lnTo>
                    <a:pt x="19991" y="10668"/>
                  </a:lnTo>
                  <a:lnTo>
                    <a:pt x="19991" y="10836"/>
                  </a:lnTo>
                  <a:lnTo>
                    <a:pt x="20075" y="10920"/>
                  </a:lnTo>
                  <a:lnTo>
                    <a:pt x="20075" y="11088"/>
                  </a:lnTo>
                  <a:lnTo>
                    <a:pt x="20159" y="11172"/>
                  </a:lnTo>
                  <a:lnTo>
                    <a:pt x="20159" y="11340"/>
                  </a:lnTo>
                  <a:lnTo>
                    <a:pt x="20159" y="11508"/>
                  </a:lnTo>
                  <a:lnTo>
                    <a:pt x="20243" y="11592"/>
                  </a:lnTo>
                  <a:lnTo>
                    <a:pt x="20243" y="11760"/>
                  </a:lnTo>
                  <a:lnTo>
                    <a:pt x="20243" y="11844"/>
                  </a:lnTo>
                  <a:lnTo>
                    <a:pt x="20243" y="12012"/>
                  </a:lnTo>
                  <a:lnTo>
                    <a:pt x="20327" y="12180"/>
                  </a:lnTo>
                  <a:lnTo>
                    <a:pt x="20327" y="12348"/>
                  </a:lnTo>
                  <a:lnTo>
                    <a:pt x="20327" y="12432"/>
                  </a:lnTo>
                  <a:lnTo>
                    <a:pt x="20327" y="12600"/>
                  </a:lnTo>
                  <a:lnTo>
                    <a:pt x="20327" y="12768"/>
                  </a:lnTo>
                  <a:lnTo>
                    <a:pt x="20327" y="12936"/>
                  </a:lnTo>
                  <a:lnTo>
                    <a:pt x="20327" y="13020"/>
                  </a:lnTo>
                  <a:lnTo>
                    <a:pt x="20327" y="13188"/>
                  </a:lnTo>
                  <a:lnTo>
                    <a:pt x="20327" y="13356"/>
                  </a:lnTo>
                  <a:lnTo>
                    <a:pt x="20327" y="13524"/>
                  </a:lnTo>
                  <a:lnTo>
                    <a:pt x="20327" y="13692"/>
                  </a:lnTo>
                  <a:lnTo>
                    <a:pt x="20327" y="13776"/>
                  </a:lnTo>
                  <a:lnTo>
                    <a:pt x="20327" y="13944"/>
                  </a:lnTo>
                  <a:lnTo>
                    <a:pt x="20327" y="14112"/>
                  </a:lnTo>
                  <a:lnTo>
                    <a:pt x="20327" y="14279"/>
                  </a:lnTo>
                  <a:lnTo>
                    <a:pt x="20327" y="14447"/>
                  </a:lnTo>
                  <a:lnTo>
                    <a:pt x="20327" y="14531"/>
                  </a:lnTo>
                  <a:lnTo>
                    <a:pt x="20327" y="14699"/>
                  </a:lnTo>
                  <a:lnTo>
                    <a:pt x="20327" y="14867"/>
                  </a:lnTo>
                  <a:lnTo>
                    <a:pt x="20243" y="14951"/>
                  </a:lnTo>
                  <a:lnTo>
                    <a:pt x="20243" y="15119"/>
                  </a:lnTo>
                  <a:lnTo>
                    <a:pt x="20243" y="15287"/>
                  </a:lnTo>
                  <a:lnTo>
                    <a:pt x="20243" y="15371"/>
                  </a:lnTo>
                  <a:lnTo>
                    <a:pt x="20159" y="15539"/>
                  </a:lnTo>
                  <a:lnTo>
                    <a:pt x="20159" y="15707"/>
                  </a:lnTo>
                  <a:lnTo>
                    <a:pt x="20159" y="15791"/>
                  </a:lnTo>
                  <a:lnTo>
                    <a:pt x="20075" y="15959"/>
                  </a:lnTo>
                  <a:lnTo>
                    <a:pt x="20075" y="16043"/>
                  </a:lnTo>
                  <a:lnTo>
                    <a:pt x="19991" y="16211"/>
                  </a:lnTo>
                  <a:lnTo>
                    <a:pt x="19991" y="16295"/>
                  </a:lnTo>
                  <a:lnTo>
                    <a:pt x="19991" y="16463"/>
                  </a:lnTo>
                  <a:lnTo>
                    <a:pt x="19907" y="16547"/>
                  </a:lnTo>
                  <a:lnTo>
                    <a:pt x="19907" y="16715"/>
                  </a:lnTo>
                  <a:lnTo>
                    <a:pt x="19823" y="16799"/>
                  </a:lnTo>
                  <a:lnTo>
                    <a:pt x="19823" y="16967"/>
                  </a:lnTo>
                  <a:lnTo>
                    <a:pt x="19739" y="17051"/>
                  </a:lnTo>
                  <a:lnTo>
                    <a:pt x="19655" y="17219"/>
                  </a:lnTo>
                  <a:lnTo>
                    <a:pt x="19655" y="17303"/>
                  </a:lnTo>
                  <a:lnTo>
                    <a:pt x="19571" y="17387"/>
                  </a:lnTo>
                  <a:lnTo>
                    <a:pt x="19571" y="17555"/>
                  </a:lnTo>
                  <a:lnTo>
                    <a:pt x="19487" y="17639"/>
                  </a:lnTo>
                  <a:lnTo>
                    <a:pt x="19403" y="17723"/>
                  </a:lnTo>
                  <a:lnTo>
                    <a:pt x="19403" y="17891"/>
                  </a:lnTo>
                  <a:lnTo>
                    <a:pt x="19319" y="17975"/>
                  </a:lnTo>
                  <a:lnTo>
                    <a:pt x="19235" y="18059"/>
                  </a:lnTo>
                  <a:lnTo>
                    <a:pt x="19235" y="18143"/>
                  </a:lnTo>
                  <a:lnTo>
                    <a:pt x="19151" y="18311"/>
                  </a:lnTo>
                  <a:lnTo>
                    <a:pt x="19067" y="18395"/>
                  </a:lnTo>
                  <a:lnTo>
                    <a:pt x="18983" y="18479"/>
                  </a:lnTo>
                  <a:lnTo>
                    <a:pt x="18983" y="18563"/>
                  </a:lnTo>
                  <a:lnTo>
                    <a:pt x="18899" y="18647"/>
                  </a:lnTo>
                  <a:lnTo>
                    <a:pt x="18815" y="18815"/>
                  </a:lnTo>
                  <a:lnTo>
                    <a:pt x="18731" y="18899"/>
                  </a:lnTo>
                  <a:lnTo>
                    <a:pt x="18647" y="18983"/>
                  </a:lnTo>
                  <a:lnTo>
                    <a:pt x="18647" y="19067"/>
                  </a:lnTo>
                  <a:lnTo>
                    <a:pt x="18563" y="19151"/>
                  </a:lnTo>
                  <a:lnTo>
                    <a:pt x="18479" y="19235"/>
                  </a:lnTo>
                  <a:lnTo>
                    <a:pt x="18395" y="19319"/>
                  </a:lnTo>
                  <a:lnTo>
                    <a:pt x="18311" y="19403"/>
                  </a:lnTo>
                  <a:lnTo>
                    <a:pt x="18227" y="19487"/>
                  </a:lnTo>
                  <a:lnTo>
                    <a:pt x="18143" y="19571"/>
                  </a:lnTo>
                  <a:lnTo>
                    <a:pt x="18059" y="19655"/>
                  </a:lnTo>
                  <a:lnTo>
                    <a:pt x="17975" y="19739"/>
                  </a:lnTo>
                  <a:lnTo>
                    <a:pt x="17891" y="19823"/>
                  </a:lnTo>
                  <a:lnTo>
                    <a:pt x="17807" y="19907"/>
                  </a:lnTo>
                  <a:lnTo>
                    <a:pt x="17723" y="19991"/>
                  </a:lnTo>
                  <a:lnTo>
                    <a:pt x="17639" y="19991"/>
                  </a:lnTo>
                  <a:lnTo>
                    <a:pt x="17555" y="20075"/>
                  </a:lnTo>
                  <a:lnTo>
                    <a:pt x="17471" y="20159"/>
                  </a:lnTo>
                  <a:lnTo>
                    <a:pt x="17387" y="20243"/>
                  </a:lnTo>
                  <a:lnTo>
                    <a:pt x="17303" y="20327"/>
                  </a:lnTo>
                  <a:lnTo>
                    <a:pt x="17219" y="20327"/>
                  </a:lnTo>
                  <a:lnTo>
                    <a:pt x="17135" y="20411"/>
                  </a:lnTo>
                  <a:lnTo>
                    <a:pt x="17051" y="20495"/>
                  </a:lnTo>
                  <a:lnTo>
                    <a:pt x="16967" y="20579"/>
                  </a:lnTo>
                  <a:lnTo>
                    <a:pt x="16883" y="20579"/>
                  </a:lnTo>
                  <a:lnTo>
                    <a:pt x="16715" y="20663"/>
                  </a:lnTo>
                  <a:lnTo>
                    <a:pt x="16631" y="20747"/>
                  </a:lnTo>
                  <a:lnTo>
                    <a:pt x="16547" y="20747"/>
                  </a:lnTo>
                  <a:lnTo>
                    <a:pt x="16463" y="20831"/>
                  </a:lnTo>
                  <a:lnTo>
                    <a:pt x="16379" y="20915"/>
                  </a:lnTo>
                  <a:lnTo>
                    <a:pt x="16295" y="20915"/>
                  </a:lnTo>
                  <a:lnTo>
                    <a:pt x="16127" y="20999"/>
                  </a:lnTo>
                  <a:lnTo>
                    <a:pt x="16043" y="20999"/>
                  </a:lnTo>
                  <a:lnTo>
                    <a:pt x="15959" y="21083"/>
                  </a:lnTo>
                  <a:lnTo>
                    <a:pt x="15875" y="21083"/>
                  </a:lnTo>
                  <a:lnTo>
                    <a:pt x="15791" y="21167"/>
                  </a:lnTo>
                  <a:lnTo>
                    <a:pt x="15623" y="21167"/>
                  </a:lnTo>
                  <a:lnTo>
                    <a:pt x="15539" y="21251"/>
                  </a:lnTo>
                  <a:lnTo>
                    <a:pt x="15371" y="21251"/>
                  </a:lnTo>
                  <a:lnTo>
                    <a:pt x="15203" y="21335"/>
                  </a:lnTo>
                  <a:lnTo>
                    <a:pt x="15119" y="21335"/>
                  </a:lnTo>
                  <a:lnTo>
                    <a:pt x="15035" y="21419"/>
                  </a:lnTo>
                  <a:lnTo>
                    <a:pt x="14699" y="21419"/>
                  </a:lnTo>
                  <a:lnTo>
                    <a:pt x="14615" y="21503"/>
                  </a:lnTo>
                  <a:lnTo>
                    <a:pt x="14111" y="21503"/>
                  </a:lnTo>
                  <a:lnTo>
                    <a:pt x="14027" y="21587"/>
                  </a:lnTo>
                  <a:lnTo>
                    <a:pt x="12431" y="21587"/>
                  </a:lnTo>
                  <a:lnTo>
                    <a:pt x="12347" y="21503"/>
                  </a:lnTo>
                  <a:lnTo>
                    <a:pt x="11927" y="21503"/>
                  </a:lnTo>
                  <a:lnTo>
                    <a:pt x="11759" y="21419"/>
                  </a:lnTo>
                  <a:lnTo>
                    <a:pt x="11591" y="21419"/>
                  </a:lnTo>
                  <a:lnTo>
                    <a:pt x="11507" y="21335"/>
                  </a:lnTo>
                  <a:lnTo>
                    <a:pt x="11255" y="21335"/>
                  </a:lnTo>
                  <a:lnTo>
                    <a:pt x="11171" y="21251"/>
                  </a:lnTo>
                  <a:lnTo>
                    <a:pt x="10919" y="21251"/>
                  </a:lnTo>
                  <a:lnTo>
                    <a:pt x="10835" y="21167"/>
                  </a:lnTo>
                  <a:lnTo>
                    <a:pt x="10751" y="21167"/>
                  </a:lnTo>
                  <a:lnTo>
                    <a:pt x="10667" y="21083"/>
                  </a:lnTo>
                  <a:lnTo>
                    <a:pt x="10499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9996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408" y="20411"/>
                  </a:lnTo>
                  <a:lnTo>
                    <a:pt x="9240" y="20327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19991"/>
                  </a:lnTo>
                  <a:lnTo>
                    <a:pt x="8736" y="19907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232" y="19403"/>
                  </a:lnTo>
                  <a:lnTo>
                    <a:pt x="8148" y="19319"/>
                  </a:lnTo>
                  <a:lnTo>
                    <a:pt x="8064" y="19235"/>
                  </a:lnTo>
                  <a:lnTo>
                    <a:pt x="7980" y="19151"/>
                  </a:lnTo>
                  <a:lnTo>
                    <a:pt x="7896" y="19067"/>
                  </a:lnTo>
                  <a:lnTo>
                    <a:pt x="7812" y="18983"/>
                  </a:lnTo>
                  <a:lnTo>
                    <a:pt x="7728" y="18815"/>
                  </a:lnTo>
                  <a:lnTo>
                    <a:pt x="7644" y="18731"/>
                  </a:lnTo>
                  <a:lnTo>
                    <a:pt x="7644" y="18647"/>
                  </a:lnTo>
                  <a:lnTo>
                    <a:pt x="7560" y="18563"/>
                  </a:lnTo>
                  <a:lnTo>
                    <a:pt x="7476" y="18479"/>
                  </a:lnTo>
                  <a:lnTo>
                    <a:pt x="7392" y="18395"/>
                  </a:lnTo>
                  <a:lnTo>
                    <a:pt x="7392" y="18227"/>
                  </a:lnTo>
                  <a:lnTo>
                    <a:pt x="7308" y="18143"/>
                  </a:lnTo>
                  <a:lnTo>
                    <a:pt x="7224" y="18059"/>
                  </a:lnTo>
                  <a:lnTo>
                    <a:pt x="7140" y="17975"/>
                  </a:lnTo>
                  <a:lnTo>
                    <a:pt x="7140" y="17807"/>
                  </a:lnTo>
                  <a:lnTo>
                    <a:pt x="7056" y="17723"/>
                  </a:lnTo>
                  <a:lnTo>
                    <a:pt x="7056" y="17639"/>
                  </a:lnTo>
                  <a:lnTo>
                    <a:pt x="6972" y="17471"/>
                  </a:lnTo>
                  <a:lnTo>
                    <a:pt x="6888" y="17387"/>
                  </a:lnTo>
                  <a:lnTo>
                    <a:pt x="6888" y="17303"/>
                  </a:lnTo>
                  <a:lnTo>
                    <a:pt x="6804" y="17135"/>
                  </a:lnTo>
                  <a:lnTo>
                    <a:pt x="6804" y="17051"/>
                  </a:lnTo>
                  <a:lnTo>
                    <a:pt x="6720" y="16967"/>
                  </a:lnTo>
                  <a:lnTo>
                    <a:pt x="6720" y="16799"/>
                  </a:lnTo>
                  <a:lnTo>
                    <a:pt x="6636" y="16715"/>
                  </a:lnTo>
                  <a:lnTo>
                    <a:pt x="6636" y="16547"/>
                  </a:lnTo>
                  <a:lnTo>
                    <a:pt x="6552" y="16463"/>
                  </a:lnTo>
                  <a:lnTo>
                    <a:pt x="6552" y="16295"/>
                  </a:lnTo>
                  <a:lnTo>
                    <a:pt x="6468" y="16211"/>
                  </a:lnTo>
                  <a:lnTo>
                    <a:pt x="6468" y="16043"/>
                  </a:lnTo>
                  <a:lnTo>
                    <a:pt x="6384" y="15959"/>
                  </a:lnTo>
                  <a:lnTo>
                    <a:pt x="6384" y="15791"/>
                  </a:lnTo>
                  <a:lnTo>
                    <a:pt x="6384" y="15623"/>
                  </a:lnTo>
                  <a:lnTo>
                    <a:pt x="6300" y="15539"/>
                  </a:lnTo>
                  <a:lnTo>
                    <a:pt x="6300" y="15371"/>
                  </a:lnTo>
                  <a:lnTo>
                    <a:pt x="6300" y="15287"/>
                  </a:lnTo>
                  <a:lnTo>
                    <a:pt x="6300" y="15119"/>
                  </a:lnTo>
                  <a:lnTo>
                    <a:pt x="6216" y="14951"/>
                  </a:lnTo>
                  <a:lnTo>
                    <a:pt x="6216" y="14867"/>
                  </a:lnTo>
                  <a:lnTo>
                    <a:pt x="6216" y="14699"/>
                  </a:lnTo>
                  <a:lnTo>
                    <a:pt x="6216" y="14531"/>
                  </a:lnTo>
                  <a:lnTo>
                    <a:pt x="6216" y="14363"/>
                  </a:lnTo>
                  <a:lnTo>
                    <a:pt x="6216" y="14279"/>
                  </a:lnTo>
                  <a:lnTo>
                    <a:pt x="6132" y="14112"/>
                  </a:lnTo>
                  <a:lnTo>
                    <a:pt x="6132" y="13944"/>
                  </a:lnTo>
                  <a:lnTo>
                    <a:pt x="6132" y="13776"/>
                  </a:lnTo>
                  <a:lnTo>
                    <a:pt x="6132" y="13692"/>
                  </a:lnTo>
                  <a:lnTo>
                    <a:pt x="6132" y="13524"/>
                  </a:lnTo>
                  <a:lnTo>
                    <a:pt x="6132" y="13356"/>
                  </a:lnTo>
                  <a:lnTo>
                    <a:pt x="6132" y="13188"/>
                  </a:lnTo>
                  <a:lnTo>
                    <a:pt x="6132" y="13020"/>
                  </a:lnTo>
                  <a:lnTo>
                    <a:pt x="6132" y="12936"/>
                  </a:lnTo>
                  <a:lnTo>
                    <a:pt x="6216" y="12768"/>
                  </a:lnTo>
                  <a:lnTo>
                    <a:pt x="6216" y="12600"/>
                  </a:lnTo>
                  <a:lnTo>
                    <a:pt x="6216" y="12432"/>
                  </a:lnTo>
                  <a:lnTo>
                    <a:pt x="6216" y="12348"/>
                  </a:lnTo>
                  <a:lnTo>
                    <a:pt x="6216" y="12180"/>
                  </a:lnTo>
                  <a:lnTo>
                    <a:pt x="6216" y="12012"/>
                  </a:lnTo>
                  <a:lnTo>
                    <a:pt x="6300" y="11928"/>
                  </a:lnTo>
                  <a:lnTo>
                    <a:pt x="6300" y="11760"/>
                  </a:lnTo>
                  <a:lnTo>
                    <a:pt x="6300" y="11592"/>
                  </a:lnTo>
                  <a:lnTo>
                    <a:pt x="6300" y="11508"/>
                  </a:lnTo>
                  <a:lnTo>
                    <a:pt x="6384" y="11340"/>
                  </a:lnTo>
                  <a:lnTo>
                    <a:pt x="6384" y="11256"/>
                  </a:lnTo>
                  <a:lnTo>
                    <a:pt x="6384" y="11088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552" y="10668"/>
                  </a:lnTo>
                  <a:lnTo>
                    <a:pt x="6552" y="10584"/>
                  </a:lnTo>
                  <a:lnTo>
                    <a:pt x="6636" y="10416"/>
                  </a:lnTo>
                  <a:lnTo>
                    <a:pt x="6636" y="10332"/>
                  </a:lnTo>
                  <a:lnTo>
                    <a:pt x="6720" y="10164"/>
                  </a:lnTo>
                  <a:lnTo>
                    <a:pt x="6720" y="10080"/>
                  </a:lnTo>
                  <a:lnTo>
                    <a:pt x="6804" y="9996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408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140" y="9072"/>
                  </a:lnTo>
                  <a:lnTo>
                    <a:pt x="7224" y="8988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652"/>
                  </a:lnTo>
                  <a:lnTo>
                    <a:pt x="7476" y="8568"/>
                  </a:lnTo>
                  <a:lnTo>
                    <a:pt x="7560" y="8484"/>
                  </a:lnTo>
                  <a:lnTo>
                    <a:pt x="7644" y="8316"/>
                  </a:lnTo>
                  <a:lnTo>
                    <a:pt x="7644" y="8232"/>
                  </a:lnTo>
                  <a:lnTo>
                    <a:pt x="7728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148" y="7644"/>
                  </a:lnTo>
                  <a:lnTo>
                    <a:pt x="8232" y="7560"/>
                  </a:lnTo>
                  <a:lnTo>
                    <a:pt x="8316" y="7476"/>
                  </a:lnTo>
                  <a:lnTo>
                    <a:pt x="8400" y="7392"/>
                  </a:lnTo>
                  <a:lnTo>
                    <a:pt x="8484" y="7308"/>
                  </a:lnTo>
                  <a:lnTo>
                    <a:pt x="8568" y="7224"/>
                  </a:lnTo>
                  <a:lnTo>
                    <a:pt x="8652" y="7140"/>
                  </a:lnTo>
                  <a:lnTo>
                    <a:pt x="8736" y="7056"/>
                  </a:lnTo>
                  <a:lnTo>
                    <a:pt x="8820" y="6972"/>
                  </a:lnTo>
                  <a:lnTo>
                    <a:pt x="8904" y="6888"/>
                  </a:lnTo>
                  <a:lnTo>
                    <a:pt x="8988" y="6888"/>
                  </a:lnTo>
                  <a:lnTo>
                    <a:pt x="9072" y="6804"/>
                  </a:lnTo>
                  <a:lnTo>
                    <a:pt x="9156" y="6720"/>
                  </a:lnTo>
                  <a:lnTo>
                    <a:pt x="9240" y="6636"/>
                  </a:lnTo>
                  <a:lnTo>
                    <a:pt x="9324" y="6552"/>
                  </a:lnTo>
                  <a:lnTo>
                    <a:pt x="9492" y="6552"/>
                  </a:lnTo>
                  <a:lnTo>
                    <a:pt x="9576" y="6468"/>
                  </a:lnTo>
                  <a:lnTo>
                    <a:pt x="9660" y="6384"/>
                  </a:lnTo>
                  <a:lnTo>
                    <a:pt x="9744" y="6384"/>
                  </a:lnTo>
                  <a:lnTo>
                    <a:pt x="9828" y="6300"/>
                  </a:lnTo>
                  <a:lnTo>
                    <a:pt x="9912" y="6216"/>
                  </a:lnTo>
                  <a:lnTo>
                    <a:pt x="9996" y="6216"/>
                  </a:lnTo>
                  <a:lnTo>
                    <a:pt x="10080" y="6132"/>
                  </a:lnTo>
                  <a:lnTo>
                    <a:pt x="10248" y="6132"/>
                  </a:lnTo>
                  <a:lnTo>
                    <a:pt x="10332" y="6048"/>
                  </a:lnTo>
                  <a:lnTo>
                    <a:pt x="10416" y="5964"/>
                  </a:lnTo>
                  <a:lnTo>
                    <a:pt x="10499" y="5964"/>
                  </a:lnTo>
                  <a:lnTo>
                    <a:pt x="10583" y="5880"/>
                  </a:lnTo>
                  <a:lnTo>
                    <a:pt x="10751" y="5880"/>
                  </a:lnTo>
                  <a:lnTo>
                    <a:pt x="10835" y="5796"/>
                  </a:lnTo>
                  <a:lnTo>
                    <a:pt x="11003" y="5796"/>
                  </a:lnTo>
                  <a:lnTo>
                    <a:pt x="11171" y="5712"/>
                  </a:lnTo>
                  <a:lnTo>
                    <a:pt x="11255" y="5712"/>
                  </a:lnTo>
                  <a:lnTo>
                    <a:pt x="11339" y="5628"/>
                  </a:lnTo>
                  <a:lnTo>
                    <a:pt x="11591" y="5628"/>
                  </a:lnTo>
                  <a:lnTo>
                    <a:pt x="11675" y="5544"/>
                  </a:lnTo>
                  <a:lnTo>
                    <a:pt x="12011" y="5544"/>
                  </a:lnTo>
                  <a:lnTo>
                    <a:pt x="12095" y="5460"/>
                  </a:lnTo>
                  <a:lnTo>
                    <a:pt x="12767" y="5460"/>
                  </a:lnTo>
                  <a:lnTo>
                    <a:pt x="12851" y="5376"/>
                  </a:lnTo>
                  <a:close/>
                  <a:moveTo>
                    <a:pt x="13019" y="0"/>
                  </a:moveTo>
                  <a:lnTo>
                    <a:pt x="12767" y="84"/>
                  </a:lnTo>
                  <a:lnTo>
                    <a:pt x="11591" y="84"/>
                  </a:lnTo>
                  <a:lnTo>
                    <a:pt x="11423" y="168"/>
                  </a:lnTo>
                  <a:lnTo>
                    <a:pt x="10919" y="168"/>
                  </a:lnTo>
                  <a:lnTo>
                    <a:pt x="10751" y="252"/>
                  </a:lnTo>
                  <a:lnTo>
                    <a:pt x="10499" y="252"/>
                  </a:lnTo>
                  <a:lnTo>
                    <a:pt x="10332" y="336"/>
                  </a:lnTo>
                  <a:lnTo>
                    <a:pt x="10080" y="336"/>
                  </a:lnTo>
                  <a:lnTo>
                    <a:pt x="9912" y="420"/>
                  </a:lnTo>
                  <a:lnTo>
                    <a:pt x="9660" y="504"/>
                  </a:lnTo>
                  <a:lnTo>
                    <a:pt x="9492" y="504"/>
                  </a:lnTo>
                  <a:lnTo>
                    <a:pt x="9240" y="588"/>
                  </a:lnTo>
                  <a:lnTo>
                    <a:pt x="9072" y="672"/>
                  </a:lnTo>
                  <a:lnTo>
                    <a:pt x="8820" y="672"/>
                  </a:lnTo>
                  <a:lnTo>
                    <a:pt x="8652" y="756"/>
                  </a:lnTo>
                  <a:lnTo>
                    <a:pt x="8400" y="840"/>
                  </a:lnTo>
                  <a:lnTo>
                    <a:pt x="8232" y="924"/>
                  </a:lnTo>
                  <a:lnTo>
                    <a:pt x="8064" y="1008"/>
                  </a:lnTo>
                  <a:lnTo>
                    <a:pt x="7812" y="1092"/>
                  </a:lnTo>
                  <a:lnTo>
                    <a:pt x="7644" y="1176"/>
                  </a:lnTo>
                  <a:lnTo>
                    <a:pt x="7476" y="1260"/>
                  </a:lnTo>
                  <a:lnTo>
                    <a:pt x="7308" y="1344"/>
                  </a:lnTo>
                  <a:lnTo>
                    <a:pt x="7056" y="1428"/>
                  </a:lnTo>
                  <a:lnTo>
                    <a:pt x="6888" y="1512"/>
                  </a:lnTo>
                  <a:lnTo>
                    <a:pt x="6720" y="1596"/>
                  </a:lnTo>
                  <a:lnTo>
                    <a:pt x="6552" y="1680"/>
                  </a:lnTo>
                  <a:lnTo>
                    <a:pt x="6384" y="1848"/>
                  </a:lnTo>
                  <a:lnTo>
                    <a:pt x="6216" y="1932"/>
                  </a:lnTo>
                  <a:lnTo>
                    <a:pt x="6048" y="2016"/>
                  </a:lnTo>
                  <a:lnTo>
                    <a:pt x="5880" y="2100"/>
                  </a:lnTo>
                  <a:lnTo>
                    <a:pt x="5712" y="2268"/>
                  </a:lnTo>
                  <a:lnTo>
                    <a:pt x="5544" y="2352"/>
                  </a:lnTo>
                  <a:lnTo>
                    <a:pt x="5376" y="2436"/>
                  </a:lnTo>
                  <a:lnTo>
                    <a:pt x="5208" y="2604"/>
                  </a:lnTo>
                  <a:lnTo>
                    <a:pt x="5040" y="2688"/>
                  </a:lnTo>
                  <a:lnTo>
                    <a:pt x="4872" y="2856"/>
                  </a:lnTo>
                  <a:lnTo>
                    <a:pt x="4704" y="2940"/>
                  </a:lnTo>
                  <a:lnTo>
                    <a:pt x="4536" y="3108"/>
                  </a:lnTo>
                  <a:lnTo>
                    <a:pt x="4368" y="3192"/>
                  </a:lnTo>
                  <a:lnTo>
                    <a:pt x="4284" y="3360"/>
                  </a:lnTo>
                  <a:lnTo>
                    <a:pt x="4116" y="3528"/>
                  </a:lnTo>
                  <a:lnTo>
                    <a:pt x="3948" y="3612"/>
                  </a:lnTo>
                  <a:lnTo>
                    <a:pt x="3864" y="3780"/>
                  </a:lnTo>
                  <a:lnTo>
                    <a:pt x="3696" y="3948"/>
                  </a:lnTo>
                  <a:lnTo>
                    <a:pt x="3528" y="4032"/>
                  </a:lnTo>
                  <a:lnTo>
                    <a:pt x="3444" y="4200"/>
                  </a:lnTo>
                  <a:lnTo>
                    <a:pt x="3276" y="4368"/>
                  </a:lnTo>
                  <a:lnTo>
                    <a:pt x="3108" y="4536"/>
                  </a:lnTo>
                  <a:lnTo>
                    <a:pt x="3024" y="4704"/>
                  </a:lnTo>
                  <a:lnTo>
                    <a:pt x="2856" y="4872"/>
                  </a:lnTo>
                  <a:lnTo>
                    <a:pt x="2772" y="4956"/>
                  </a:lnTo>
                  <a:lnTo>
                    <a:pt x="2688" y="5124"/>
                  </a:lnTo>
                  <a:lnTo>
                    <a:pt x="2520" y="5292"/>
                  </a:lnTo>
                  <a:lnTo>
                    <a:pt x="2436" y="5460"/>
                  </a:lnTo>
                  <a:lnTo>
                    <a:pt x="2268" y="5628"/>
                  </a:lnTo>
                  <a:lnTo>
                    <a:pt x="2184" y="5796"/>
                  </a:lnTo>
                  <a:lnTo>
                    <a:pt x="2100" y="5964"/>
                  </a:lnTo>
                  <a:lnTo>
                    <a:pt x="2016" y="6132"/>
                  </a:lnTo>
                  <a:lnTo>
                    <a:pt x="1848" y="6384"/>
                  </a:lnTo>
                  <a:lnTo>
                    <a:pt x="1764" y="6552"/>
                  </a:lnTo>
                  <a:lnTo>
                    <a:pt x="1680" y="6720"/>
                  </a:lnTo>
                  <a:lnTo>
                    <a:pt x="1596" y="6888"/>
                  </a:lnTo>
                  <a:lnTo>
                    <a:pt x="1512" y="7056"/>
                  </a:lnTo>
                  <a:lnTo>
                    <a:pt x="1428" y="7224"/>
                  </a:lnTo>
                  <a:lnTo>
                    <a:pt x="1344" y="7476"/>
                  </a:lnTo>
                  <a:lnTo>
                    <a:pt x="1260" y="7644"/>
                  </a:lnTo>
                  <a:lnTo>
                    <a:pt x="1176" y="7812"/>
                  </a:lnTo>
                  <a:lnTo>
                    <a:pt x="1092" y="7980"/>
                  </a:lnTo>
                  <a:lnTo>
                    <a:pt x="1008" y="8232"/>
                  </a:lnTo>
                  <a:lnTo>
                    <a:pt x="924" y="8400"/>
                  </a:lnTo>
                  <a:lnTo>
                    <a:pt x="840" y="8568"/>
                  </a:lnTo>
                  <a:lnTo>
                    <a:pt x="756" y="8820"/>
                  </a:lnTo>
                  <a:lnTo>
                    <a:pt x="756" y="8988"/>
                  </a:lnTo>
                  <a:lnTo>
                    <a:pt x="672" y="9156"/>
                  </a:lnTo>
                  <a:lnTo>
                    <a:pt x="588" y="9408"/>
                  </a:lnTo>
                  <a:lnTo>
                    <a:pt x="504" y="9576"/>
                  </a:lnTo>
                  <a:lnTo>
                    <a:pt x="504" y="9828"/>
                  </a:lnTo>
                  <a:lnTo>
                    <a:pt x="420" y="9996"/>
                  </a:lnTo>
                  <a:lnTo>
                    <a:pt x="420" y="10248"/>
                  </a:lnTo>
                  <a:lnTo>
                    <a:pt x="336" y="10416"/>
                  </a:lnTo>
                  <a:lnTo>
                    <a:pt x="336" y="10668"/>
                  </a:lnTo>
                  <a:lnTo>
                    <a:pt x="252" y="10836"/>
                  </a:lnTo>
                  <a:lnTo>
                    <a:pt x="252" y="11088"/>
                  </a:lnTo>
                  <a:lnTo>
                    <a:pt x="168" y="11256"/>
                  </a:lnTo>
                  <a:lnTo>
                    <a:pt x="168" y="11508"/>
                  </a:lnTo>
                  <a:lnTo>
                    <a:pt x="168" y="11760"/>
                  </a:lnTo>
                  <a:lnTo>
                    <a:pt x="84" y="11928"/>
                  </a:lnTo>
                  <a:lnTo>
                    <a:pt x="84" y="12180"/>
                  </a:lnTo>
                  <a:lnTo>
                    <a:pt x="84" y="12348"/>
                  </a:lnTo>
                  <a:lnTo>
                    <a:pt x="84" y="12600"/>
                  </a:lnTo>
                  <a:lnTo>
                    <a:pt x="84" y="12852"/>
                  </a:lnTo>
                  <a:lnTo>
                    <a:pt x="84" y="13020"/>
                  </a:lnTo>
                  <a:lnTo>
                    <a:pt x="84" y="13272"/>
                  </a:lnTo>
                  <a:lnTo>
                    <a:pt x="0" y="13524"/>
                  </a:lnTo>
                  <a:lnTo>
                    <a:pt x="84" y="13692"/>
                  </a:lnTo>
                  <a:lnTo>
                    <a:pt x="84" y="13944"/>
                  </a:lnTo>
                  <a:lnTo>
                    <a:pt x="84" y="14195"/>
                  </a:lnTo>
                  <a:lnTo>
                    <a:pt x="84" y="14447"/>
                  </a:lnTo>
                  <a:lnTo>
                    <a:pt x="84" y="14615"/>
                  </a:lnTo>
                  <a:lnTo>
                    <a:pt x="84" y="14867"/>
                  </a:lnTo>
                  <a:lnTo>
                    <a:pt x="84" y="15035"/>
                  </a:lnTo>
                  <a:lnTo>
                    <a:pt x="168" y="15287"/>
                  </a:lnTo>
                  <a:lnTo>
                    <a:pt x="168" y="15539"/>
                  </a:lnTo>
                  <a:lnTo>
                    <a:pt x="168" y="15707"/>
                  </a:lnTo>
                  <a:lnTo>
                    <a:pt x="252" y="15959"/>
                  </a:lnTo>
                  <a:lnTo>
                    <a:pt x="252" y="16127"/>
                  </a:lnTo>
                  <a:lnTo>
                    <a:pt x="336" y="16379"/>
                  </a:lnTo>
                  <a:lnTo>
                    <a:pt x="336" y="16547"/>
                  </a:lnTo>
                  <a:lnTo>
                    <a:pt x="420" y="16799"/>
                  </a:lnTo>
                  <a:lnTo>
                    <a:pt x="420" y="16967"/>
                  </a:lnTo>
                  <a:lnTo>
                    <a:pt x="504" y="17219"/>
                  </a:lnTo>
                  <a:lnTo>
                    <a:pt x="504" y="17387"/>
                  </a:lnTo>
                  <a:lnTo>
                    <a:pt x="588" y="17639"/>
                  </a:lnTo>
                  <a:lnTo>
                    <a:pt x="672" y="17807"/>
                  </a:lnTo>
                  <a:lnTo>
                    <a:pt x="756" y="18059"/>
                  </a:lnTo>
                  <a:lnTo>
                    <a:pt x="756" y="18227"/>
                  </a:lnTo>
                  <a:lnTo>
                    <a:pt x="840" y="18395"/>
                  </a:lnTo>
                  <a:lnTo>
                    <a:pt x="924" y="18647"/>
                  </a:lnTo>
                  <a:lnTo>
                    <a:pt x="1008" y="18815"/>
                  </a:lnTo>
                  <a:lnTo>
                    <a:pt x="1092" y="18983"/>
                  </a:lnTo>
                  <a:lnTo>
                    <a:pt x="1176" y="19235"/>
                  </a:lnTo>
                  <a:lnTo>
                    <a:pt x="1260" y="19403"/>
                  </a:lnTo>
                  <a:lnTo>
                    <a:pt x="1344" y="19571"/>
                  </a:lnTo>
                  <a:lnTo>
                    <a:pt x="1428" y="19739"/>
                  </a:lnTo>
                  <a:lnTo>
                    <a:pt x="1512" y="19907"/>
                  </a:lnTo>
                  <a:lnTo>
                    <a:pt x="1596" y="20159"/>
                  </a:lnTo>
                  <a:lnTo>
                    <a:pt x="1680" y="20327"/>
                  </a:lnTo>
                  <a:lnTo>
                    <a:pt x="1764" y="20495"/>
                  </a:lnTo>
                  <a:lnTo>
                    <a:pt x="1848" y="20663"/>
                  </a:lnTo>
                  <a:lnTo>
                    <a:pt x="2016" y="20831"/>
                  </a:lnTo>
                  <a:lnTo>
                    <a:pt x="2100" y="20999"/>
                  </a:lnTo>
                  <a:lnTo>
                    <a:pt x="2184" y="21167"/>
                  </a:lnTo>
                  <a:lnTo>
                    <a:pt x="2268" y="21335"/>
                  </a:lnTo>
                  <a:lnTo>
                    <a:pt x="2436" y="21503"/>
                  </a:lnTo>
                  <a:lnTo>
                    <a:pt x="2520" y="21671"/>
                  </a:lnTo>
                  <a:lnTo>
                    <a:pt x="2688" y="21839"/>
                  </a:lnTo>
                  <a:lnTo>
                    <a:pt x="2772" y="22007"/>
                  </a:lnTo>
                  <a:lnTo>
                    <a:pt x="2856" y="22175"/>
                  </a:lnTo>
                  <a:lnTo>
                    <a:pt x="3024" y="22343"/>
                  </a:lnTo>
                  <a:lnTo>
                    <a:pt x="3108" y="22511"/>
                  </a:lnTo>
                  <a:lnTo>
                    <a:pt x="3276" y="22679"/>
                  </a:lnTo>
                  <a:lnTo>
                    <a:pt x="3444" y="22763"/>
                  </a:lnTo>
                  <a:lnTo>
                    <a:pt x="3528" y="22931"/>
                  </a:lnTo>
                  <a:lnTo>
                    <a:pt x="3696" y="23099"/>
                  </a:lnTo>
                  <a:lnTo>
                    <a:pt x="3780" y="23267"/>
                  </a:lnTo>
                  <a:lnTo>
                    <a:pt x="3948" y="23351"/>
                  </a:lnTo>
                  <a:lnTo>
                    <a:pt x="4116" y="23519"/>
                  </a:lnTo>
                  <a:lnTo>
                    <a:pt x="4284" y="23603"/>
                  </a:lnTo>
                  <a:lnTo>
                    <a:pt x="4368" y="23771"/>
                  </a:lnTo>
                  <a:lnTo>
                    <a:pt x="4536" y="23939"/>
                  </a:lnTo>
                  <a:lnTo>
                    <a:pt x="4704" y="24023"/>
                  </a:lnTo>
                  <a:lnTo>
                    <a:pt x="4872" y="24191"/>
                  </a:lnTo>
                  <a:lnTo>
                    <a:pt x="5040" y="24275"/>
                  </a:lnTo>
                  <a:lnTo>
                    <a:pt x="5208" y="24443"/>
                  </a:lnTo>
                  <a:lnTo>
                    <a:pt x="5376" y="24527"/>
                  </a:lnTo>
                  <a:lnTo>
                    <a:pt x="5544" y="24611"/>
                  </a:lnTo>
                  <a:lnTo>
                    <a:pt x="5712" y="24779"/>
                  </a:lnTo>
                  <a:lnTo>
                    <a:pt x="5880" y="24863"/>
                  </a:lnTo>
                  <a:lnTo>
                    <a:pt x="6048" y="24947"/>
                  </a:lnTo>
                  <a:lnTo>
                    <a:pt x="6216" y="25115"/>
                  </a:lnTo>
                  <a:lnTo>
                    <a:pt x="6384" y="25199"/>
                  </a:lnTo>
                  <a:lnTo>
                    <a:pt x="6552" y="25283"/>
                  </a:lnTo>
                  <a:lnTo>
                    <a:pt x="6720" y="25367"/>
                  </a:lnTo>
                  <a:lnTo>
                    <a:pt x="6888" y="25535"/>
                  </a:lnTo>
                  <a:lnTo>
                    <a:pt x="7056" y="25619"/>
                  </a:lnTo>
                  <a:lnTo>
                    <a:pt x="7308" y="25703"/>
                  </a:lnTo>
                  <a:lnTo>
                    <a:pt x="7476" y="25787"/>
                  </a:lnTo>
                  <a:lnTo>
                    <a:pt x="7644" y="25871"/>
                  </a:lnTo>
                  <a:lnTo>
                    <a:pt x="7812" y="25955"/>
                  </a:lnTo>
                  <a:lnTo>
                    <a:pt x="8064" y="26039"/>
                  </a:lnTo>
                  <a:lnTo>
                    <a:pt x="8232" y="26123"/>
                  </a:lnTo>
                  <a:lnTo>
                    <a:pt x="8400" y="26123"/>
                  </a:lnTo>
                  <a:lnTo>
                    <a:pt x="8652" y="26207"/>
                  </a:lnTo>
                  <a:lnTo>
                    <a:pt x="8820" y="26291"/>
                  </a:lnTo>
                  <a:lnTo>
                    <a:pt x="9072" y="26375"/>
                  </a:lnTo>
                  <a:lnTo>
                    <a:pt x="9240" y="26459"/>
                  </a:lnTo>
                  <a:lnTo>
                    <a:pt x="9492" y="26459"/>
                  </a:lnTo>
                  <a:lnTo>
                    <a:pt x="9660" y="26543"/>
                  </a:lnTo>
                  <a:lnTo>
                    <a:pt x="9912" y="26543"/>
                  </a:lnTo>
                  <a:lnTo>
                    <a:pt x="10080" y="26627"/>
                  </a:lnTo>
                  <a:lnTo>
                    <a:pt x="10332" y="26711"/>
                  </a:lnTo>
                  <a:lnTo>
                    <a:pt x="10499" y="26711"/>
                  </a:lnTo>
                  <a:lnTo>
                    <a:pt x="10751" y="26795"/>
                  </a:lnTo>
                  <a:lnTo>
                    <a:pt x="11171" y="26795"/>
                  </a:lnTo>
                  <a:lnTo>
                    <a:pt x="11423" y="26879"/>
                  </a:lnTo>
                  <a:lnTo>
                    <a:pt x="11843" y="26879"/>
                  </a:lnTo>
                  <a:lnTo>
                    <a:pt x="12095" y="26963"/>
                  </a:lnTo>
                  <a:lnTo>
                    <a:pt x="14447" y="26963"/>
                  </a:lnTo>
                  <a:lnTo>
                    <a:pt x="14615" y="26879"/>
                  </a:lnTo>
                  <a:lnTo>
                    <a:pt x="15119" y="26879"/>
                  </a:lnTo>
                  <a:lnTo>
                    <a:pt x="15287" y="26795"/>
                  </a:lnTo>
                  <a:lnTo>
                    <a:pt x="15791" y="26795"/>
                  </a:lnTo>
                  <a:lnTo>
                    <a:pt x="15959" y="26711"/>
                  </a:lnTo>
                  <a:lnTo>
                    <a:pt x="16211" y="26711"/>
                  </a:lnTo>
                  <a:lnTo>
                    <a:pt x="16379" y="26627"/>
                  </a:lnTo>
                  <a:lnTo>
                    <a:pt x="16631" y="26543"/>
                  </a:lnTo>
                  <a:lnTo>
                    <a:pt x="16799" y="26543"/>
                  </a:lnTo>
                  <a:lnTo>
                    <a:pt x="17051" y="26459"/>
                  </a:lnTo>
                  <a:lnTo>
                    <a:pt x="17219" y="26459"/>
                  </a:lnTo>
                  <a:lnTo>
                    <a:pt x="17471" y="26375"/>
                  </a:lnTo>
                  <a:lnTo>
                    <a:pt x="17639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227" y="26123"/>
                  </a:lnTo>
                  <a:lnTo>
                    <a:pt x="18479" y="26039"/>
                  </a:lnTo>
                  <a:lnTo>
                    <a:pt x="18647" y="25955"/>
                  </a:lnTo>
                  <a:lnTo>
                    <a:pt x="18815" y="25871"/>
                  </a:lnTo>
                  <a:lnTo>
                    <a:pt x="19067" y="25787"/>
                  </a:lnTo>
                  <a:lnTo>
                    <a:pt x="19235" y="25703"/>
                  </a:lnTo>
                  <a:lnTo>
                    <a:pt x="19403" y="25619"/>
                  </a:lnTo>
                  <a:lnTo>
                    <a:pt x="19571" y="25535"/>
                  </a:lnTo>
                  <a:lnTo>
                    <a:pt x="19739" y="25367"/>
                  </a:lnTo>
                  <a:lnTo>
                    <a:pt x="19991" y="25283"/>
                  </a:lnTo>
                  <a:lnTo>
                    <a:pt x="20159" y="25199"/>
                  </a:lnTo>
                  <a:lnTo>
                    <a:pt x="20327" y="25115"/>
                  </a:lnTo>
                  <a:lnTo>
                    <a:pt x="20495" y="24947"/>
                  </a:lnTo>
                  <a:lnTo>
                    <a:pt x="20663" y="24863"/>
                  </a:lnTo>
                  <a:lnTo>
                    <a:pt x="20831" y="24779"/>
                  </a:lnTo>
                  <a:lnTo>
                    <a:pt x="20999" y="24611"/>
                  </a:lnTo>
                  <a:lnTo>
                    <a:pt x="21167" y="24527"/>
                  </a:lnTo>
                  <a:lnTo>
                    <a:pt x="21335" y="24443"/>
                  </a:lnTo>
                  <a:lnTo>
                    <a:pt x="21503" y="24275"/>
                  </a:lnTo>
                  <a:lnTo>
                    <a:pt x="21671" y="24191"/>
                  </a:lnTo>
                  <a:lnTo>
                    <a:pt x="21755" y="24023"/>
                  </a:lnTo>
                  <a:lnTo>
                    <a:pt x="21923" y="23939"/>
                  </a:lnTo>
                  <a:lnTo>
                    <a:pt x="22091" y="23771"/>
                  </a:lnTo>
                  <a:lnTo>
                    <a:pt x="22259" y="23603"/>
                  </a:lnTo>
                  <a:lnTo>
                    <a:pt x="22427" y="23519"/>
                  </a:lnTo>
                  <a:lnTo>
                    <a:pt x="22511" y="23351"/>
                  </a:lnTo>
                  <a:lnTo>
                    <a:pt x="22679" y="23267"/>
                  </a:lnTo>
                  <a:lnTo>
                    <a:pt x="22847" y="23099"/>
                  </a:lnTo>
                  <a:lnTo>
                    <a:pt x="22931" y="22931"/>
                  </a:lnTo>
                  <a:lnTo>
                    <a:pt x="23099" y="22763"/>
                  </a:lnTo>
                  <a:lnTo>
                    <a:pt x="23267" y="22679"/>
                  </a:lnTo>
                  <a:lnTo>
                    <a:pt x="23351" y="22511"/>
                  </a:lnTo>
                  <a:lnTo>
                    <a:pt x="23519" y="22343"/>
                  </a:lnTo>
                  <a:lnTo>
                    <a:pt x="23603" y="22175"/>
                  </a:lnTo>
                  <a:lnTo>
                    <a:pt x="23771" y="22007"/>
                  </a:lnTo>
                  <a:lnTo>
                    <a:pt x="23855" y="21839"/>
                  </a:lnTo>
                  <a:lnTo>
                    <a:pt x="23939" y="21671"/>
                  </a:lnTo>
                  <a:lnTo>
                    <a:pt x="24107" y="21503"/>
                  </a:lnTo>
                  <a:lnTo>
                    <a:pt x="24191" y="21335"/>
                  </a:lnTo>
                  <a:lnTo>
                    <a:pt x="24359" y="21167"/>
                  </a:lnTo>
                  <a:lnTo>
                    <a:pt x="24443" y="20999"/>
                  </a:lnTo>
                  <a:lnTo>
                    <a:pt x="24527" y="20831"/>
                  </a:lnTo>
                  <a:lnTo>
                    <a:pt x="24611" y="20663"/>
                  </a:lnTo>
                  <a:lnTo>
                    <a:pt x="24779" y="20495"/>
                  </a:lnTo>
                  <a:lnTo>
                    <a:pt x="24863" y="20327"/>
                  </a:lnTo>
                  <a:lnTo>
                    <a:pt x="24947" y="20159"/>
                  </a:lnTo>
                  <a:lnTo>
                    <a:pt x="25031" y="19907"/>
                  </a:lnTo>
                  <a:lnTo>
                    <a:pt x="25115" y="19739"/>
                  </a:lnTo>
                  <a:lnTo>
                    <a:pt x="25199" y="19571"/>
                  </a:lnTo>
                  <a:lnTo>
                    <a:pt x="25283" y="19403"/>
                  </a:lnTo>
                  <a:lnTo>
                    <a:pt x="25367" y="19235"/>
                  </a:lnTo>
                  <a:lnTo>
                    <a:pt x="25451" y="18983"/>
                  </a:lnTo>
                  <a:lnTo>
                    <a:pt x="25535" y="18815"/>
                  </a:lnTo>
                  <a:lnTo>
                    <a:pt x="25619" y="18647"/>
                  </a:lnTo>
                  <a:lnTo>
                    <a:pt x="25703" y="18395"/>
                  </a:lnTo>
                  <a:lnTo>
                    <a:pt x="25703" y="18227"/>
                  </a:lnTo>
                  <a:lnTo>
                    <a:pt x="25787" y="18059"/>
                  </a:lnTo>
                  <a:lnTo>
                    <a:pt x="25871" y="17807"/>
                  </a:lnTo>
                  <a:lnTo>
                    <a:pt x="25955" y="17639"/>
                  </a:lnTo>
                  <a:lnTo>
                    <a:pt x="25955" y="17387"/>
                  </a:lnTo>
                  <a:lnTo>
                    <a:pt x="26039" y="17219"/>
                  </a:lnTo>
                  <a:lnTo>
                    <a:pt x="26039" y="16967"/>
                  </a:lnTo>
                  <a:lnTo>
                    <a:pt x="26123" y="16799"/>
                  </a:lnTo>
                  <a:lnTo>
                    <a:pt x="26207" y="16547"/>
                  </a:lnTo>
                  <a:lnTo>
                    <a:pt x="26207" y="16379"/>
                  </a:lnTo>
                  <a:lnTo>
                    <a:pt x="26291" y="16127"/>
                  </a:lnTo>
                  <a:lnTo>
                    <a:pt x="26291" y="15959"/>
                  </a:lnTo>
                  <a:lnTo>
                    <a:pt x="26291" y="15707"/>
                  </a:lnTo>
                  <a:lnTo>
                    <a:pt x="26374" y="15539"/>
                  </a:lnTo>
                  <a:lnTo>
                    <a:pt x="26374" y="15287"/>
                  </a:lnTo>
                  <a:lnTo>
                    <a:pt x="26374" y="15035"/>
                  </a:lnTo>
                  <a:lnTo>
                    <a:pt x="26458" y="14867"/>
                  </a:lnTo>
                  <a:lnTo>
                    <a:pt x="26458" y="14615"/>
                  </a:lnTo>
                  <a:lnTo>
                    <a:pt x="26458" y="14447"/>
                  </a:lnTo>
                  <a:lnTo>
                    <a:pt x="26458" y="14195"/>
                  </a:lnTo>
                  <a:lnTo>
                    <a:pt x="26458" y="13944"/>
                  </a:lnTo>
                  <a:lnTo>
                    <a:pt x="26458" y="13692"/>
                  </a:lnTo>
                  <a:lnTo>
                    <a:pt x="26458" y="13524"/>
                  </a:lnTo>
                  <a:lnTo>
                    <a:pt x="26458" y="13272"/>
                  </a:lnTo>
                  <a:lnTo>
                    <a:pt x="26458" y="13020"/>
                  </a:lnTo>
                  <a:lnTo>
                    <a:pt x="26458" y="12852"/>
                  </a:lnTo>
                  <a:lnTo>
                    <a:pt x="26458" y="12600"/>
                  </a:lnTo>
                  <a:lnTo>
                    <a:pt x="26458" y="12348"/>
                  </a:lnTo>
                  <a:lnTo>
                    <a:pt x="26458" y="12180"/>
                  </a:lnTo>
                  <a:lnTo>
                    <a:pt x="26374" y="11928"/>
                  </a:lnTo>
                  <a:lnTo>
                    <a:pt x="26374" y="11760"/>
                  </a:lnTo>
                  <a:lnTo>
                    <a:pt x="26374" y="11508"/>
                  </a:lnTo>
                  <a:lnTo>
                    <a:pt x="26291" y="11256"/>
                  </a:lnTo>
                  <a:lnTo>
                    <a:pt x="26291" y="11088"/>
                  </a:lnTo>
                  <a:lnTo>
                    <a:pt x="26291" y="10836"/>
                  </a:lnTo>
                  <a:lnTo>
                    <a:pt x="26207" y="10668"/>
                  </a:lnTo>
                  <a:lnTo>
                    <a:pt x="26207" y="10416"/>
                  </a:lnTo>
                  <a:lnTo>
                    <a:pt x="26123" y="10248"/>
                  </a:lnTo>
                  <a:lnTo>
                    <a:pt x="26039" y="9996"/>
                  </a:lnTo>
                  <a:lnTo>
                    <a:pt x="26039" y="9828"/>
                  </a:lnTo>
                  <a:lnTo>
                    <a:pt x="25955" y="9576"/>
                  </a:lnTo>
                  <a:lnTo>
                    <a:pt x="25955" y="9408"/>
                  </a:lnTo>
                  <a:lnTo>
                    <a:pt x="25871" y="9156"/>
                  </a:lnTo>
                  <a:lnTo>
                    <a:pt x="25787" y="8988"/>
                  </a:lnTo>
                  <a:lnTo>
                    <a:pt x="25703" y="8820"/>
                  </a:lnTo>
                  <a:lnTo>
                    <a:pt x="25703" y="8568"/>
                  </a:lnTo>
                  <a:lnTo>
                    <a:pt x="25619" y="8400"/>
                  </a:lnTo>
                  <a:lnTo>
                    <a:pt x="25535" y="8232"/>
                  </a:lnTo>
                  <a:lnTo>
                    <a:pt x="25451" y="7980"/>
                  </a:lnTo>
                  <a:lnTo>
                    <a:pt x="25367" y="7812"/>
                  </a:lnTo>
                  <a:lnTo>
                    <a:pt x="25283" y="7644"/>
                  </a:lnTo>
                  <a:lnTo>
                    <a:pt x="25199" y="7476"/>
                  </a:lnTo>
                  <a:lnTo>
                    <a:pt x="25115" y="7224"/>
                  </a:lnTo>
                  <a:lnTo>
                    <a:pt x="25031" y="7056"/>
                  </a:lnTo>
                  <a:lnTo>
                    <a:pt x="24947" y="6888"/>
                  </a:lnTo>
                  <a:lnTo>
                    <a:pt x="24863" y="6720"/>
                  </a:lnTo>
                  <a:lnTo>
                    <a:pt x="24695" y="6552"/>
                  </a:lnTo>
                  <a:lnTo>
                    <a:pt x="24611" y="6384"/>
                  </a:lnTo>
                  <a:lnTo>
                    <a:pt x="24527" y="6132"/>
                  </a:lnTo>
                  <a:lnTo>
                    <a:pt x="24443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3939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03" y="4872"/>
                  </a:lnTo>
                  <a:lnTo>
                    <a:pt x="23519" y="4704"/>
                  </a:lnTo>
                  <a:lnTo>
                    <a:pt x="23351" y="4536"/>
                  </a:lnTo>
                  <a:lnTo>
                    <a:pt x="23267" y="4368"/>
                  </a:lnTo>
                  <a:lnTo>
                    <a:pt x="23099" y="4200"/>
                  </a:lnTo>
                  <a:lnTo>
                    <a:pt x="22931" y="4032"/>
                  </a:lnTo>
                  <a:lnTo>
                    <a:pt x="22847" y="3948"/>
                  </a:lnTo>
                  <a:lnTo>
                    <a:pt x="22679" y="3780"/>
                  </a:lnTo>
                  <a:lnTo>
                    <a:pt x="22511" y="3612"/>
                  </a:lnTo>
                  <a:lnTo>
                    <a:pt x="22427" y="3528"/>
                  </a:lnTo>
                  <a:lnTo>
                    <a:pt x="22259" y="3360"/>
                  </a:lnTo>
                  <a:lnTo>
                    <a:pt x="22091" y="3192"/>
                  </a:lnTo>
                  <a:lnTo>
                    <a:pt x="21923" y="3108"/>
                  </a:lnTo>
                  <a:lnTo>
                    <a:pt x="21755" y="2940"/>
                  </a:lnTo>
                  <a:lnTo>
                    <a:pt x="21671" y="2856"/>
                  </a:lnTo>
                  <a:lnTo>
                    <a:pt x="21503" y="2688"/>
                  </a:lnTo>
                  <a:lnTo>
                    <a:pt x="21335" y="2604"/>
                  </a:lnTo>
                  <a:lnTo>
                    <a:pt x="21167" y="2436"/>
                  </a:lnTo>
                  <a:lnTo>
                    <a:pt x="20999" y="2352"/>
                  </a:lnTo>
                  <a:lnTo>
                    <a:pt x="20831" y="2268"/>
                  </a:lnTo>
                  <a:lnTo>
                    <a:pt x="20663" y="2100"/>
                  </a:lnTo>
                  <a:lnTo>
                    <a:pt x="20495" y="2016"/>
                  </a:lnTo>
                  <a:lnTo>
                    <a:pt x="20327" y="1932"/>
                  </a:lnTo>
                  <a:lnTo>
                    <a:pt x="20159" y="1848"/>
                  </a:lnTo>
                  <a:lnTo>
                    <a:pt x="19907" y="1680"/>
                  </a:lnTo>
                  <a:lnTo>
                    <a:pt x="19739" y="1596"/>
                  </a:lnTo>
                  <a:lnTo>
                    <a:pt x="19571" y="1512"/>
                  </a:lnTo>
                  <a:lnTo>
                    <a:pt x="19403" y="1428"/>
                  </a:lnTo>
                  <a:lnTo>
                    <a:pt x="19235" y="1344"/>
                  </a:lnTo>
                  <a:lnTo>
                    <a:pt x="19067" y="1260"/>
                  </a:lnTo>
                  <a:lnTo>
                    <a:pt x="18815" y="1176"/>
                  </a:lnTo>
                  <a:lnTo>
                    <a:pt x="18647" y="1092"/>
                  </a:lnTo>
                  <a:lnTo>
                    <a:pt x="18479" y="1008"/>
                  </a:lnTo>
                  <a:lnTo>
                    <a:pt x="18227" y="924"/>
                  </a:lnTo>
                  <a:lnTo>
                    <a:pt x="18059" y="840"/>
                  </a:lnTo>
                  <a:lnTo>
                    <a:pt x="17891" y="756"/>
                  </a:lnTo>
                  <a:lnTo>
                    <a:pt x="17639" y="672"/>
                  </a:lnTo>
                  <a:lnTo>
                    <a:pt x="17471" y="672"/>
                  </a:lnTo>
                  <a:lnTo>
                    <a:pt x="17219" y="588"/>
                  </a:lnTo>
                  <a:lnTo>
                    <a:pt x="17051" y="504"/>
                  </a:lnTo>
                  <a:lnTo>
                    <a:pt x="16799" y="504"/>
                  </a:lnTo>
                  <a:lnTo>
                    <a:pt x="16631" y="420"/>
                  </a:lnTo>
                  <a:lnTo>
                    <a:pt x="16379" y="336"/>
                  </a:lnTo>
                  <a:lnTo>
                    <a:pt x="16211" y="336"/>
                  </a:lnTo>
                  <a:lnTo>
                    <a:pt x="15959" y="252"/>
                  </a:lnTo>
                  <a:lnTo>
                    <a:pt x="15791" y="252"/>
                  </a:lnTo>
                  <a:lnTo>
                    <a:pt x="15539" y="168"/>
                  </a:lnTo>
                  <a:lnTo>
                    <a:pt x="15119" y="168"/>
                  </a:lnTo>
                  <a:lnTo>
                    <a:pt x="14867" y="84"/>
                  </a:lnTo>
                  <a:lnTo>
                    <a:pt x="13691" y="84"/>
                  </a:lnTo>
                  <a:lnTo>
                    <a:pt x="135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9"/>
            <p:cNvSpPr/>
            <p:nvPr/>
          </p:nvSpPr>
          <p:spPr>
            <a:xfrm>
              <a:off x="-897600" y="1354450"/>
              <a:ext cx="531300" cy="655175"/>
            </a:xfrm>
            <a:custGeom>
              <a:rect b="b" l="l" r="r" t="t"/>
              <a:pathLst>
                <a:path extrusionOk="0" h="26207" w="21252">
                  <a:moveTo>
                    <a:pt x="14952" y="0"/>
                  </a:moveTo>
                  <a:lnTo>
                    <a:pt x="14952" y="15371"/>
                  </a:lnTo>
                  <a:lnTo>
                    <a:pt x="14952" y="15455"/>
                  </a:lnTo>
                  <a:lnTo>
                    <a:pt x="14952" y="15539"/>
                  </a:lnTo>
                  <a:lnTo>
                    <a:pt x="14952" y="15623"/>
                  </a:lnTo>
                  <a:lnTo>
                    <a:pt x="14952" y="15707"/>
                  </a:lnTo>
                  <a:lnTo>
                    <a:pt x="14952" y="15791"/>
                  </a:lnTo>
                  <a:lnTo>
                    <a:pt x="14952" y="15875"/>
                  </a:lnTo>
                  <a:lnTo>
                    <a:pt x="14952" y="15959"/>
                  </a:lnTo>
                  <a:lnTo>
                    <a:pt x="14952" y="16043"/>
                  </a:lnTo>
                  <a:lnTo>
                    <a:pt x="14952" y="16127"/>
                  </a:lnTo>
                  <a:lnTo>
                    <a:pt x="14952" y="16211"/>
                  </a:lnTo>
                  <a:lnTo>
                    <a:pt x="14868" y="16295"/>
                  </a:lnTo>
                  <a:lnTo>
                    <a:pt x="14868" y="16379"/>
                  </a:lnTo>
                  <a:lnTo>
                    <a:pt x="14868" y="16463"/>
                  </a:lnTo>
                  <a:lnTo>
                    <a:pt x="14868" y="16547"/>
                  </a:lnTo>
                  <a:lnTo>
                    <a:pt x="14868" y="16631"/>
                  </a:lnTo>
                  <a:lnTo>
                    <a:pt x="14868" y="16715"/>
                  </a:lnTo>
                  <a:lnTo>
                    <a:pt x="14784" y="16799"/>
                  </a:lnTo>
                  <a:lnTo>
                    <a:pt x="14784" y="16883"/>
                  </a:lnTo>
                  <a:lnTo>
                    <a:pt x="14784" y="16967"/>
                  </a:lnTo>
                  <a:lnTo>
                    <a:pt x="14784" y="17051"/>
                  </a:lnTo>
                  <a:lnTo>
                    <a:pt x="14784" y="17135"/>
                  </a:lnTo>
                  <a:lnTo>
                    <a:pt x="14700" y="17219"/>
                  </a:lnTo>
                  <a:lnTo>
                    <a:pt x="14700" y="17303"/>
                  </a:lnTo>
                  <a:lnTo>
                    <a:pt x="14700" y="17387"/>
                  </a:lnTo>
                  <a:lnTo>
                    <a:pt x="14700" y="17471"/>
                  </a:lnTo>
                  <a:lnTo>
                    <a:pt x="14616" y="17555"/>
                  </a:lnTo>
                  <a:lnTo>
                    <a:pt x="14616" y="17639"/>
                  </a:lnTo>
                  <a:lnTo>
                    <a:pt x="14616" y="17723"/>
                  </a:lnTo>
                  <a:lnTo>
                    <a:pt x="14532" y="17807"/>
                  </a:lnTo>
                  <a:lnTo>
                    <a:pt x="14532" y="17891"/>
                  </a:lnTo>
                  <a:lnTo>
                    <a:pt x="14532" y="17975"/>
                  </a:lnTo>
                  <a:lnTo>
                    <a:pt x="14448" y="18059"/>
                  </a:lnTo>
                  <a:lnTo>
                    <a:pt x="14448" y="18143"/>
                  </a:lnTo>
                  <a:lnTo>
                    <a:pt x="14364" y="18227"/>
                  </a:lnTo>
                  <a:lnTo>
                    <a:pt x="14364" y="18311"/>
                  </a:lnTo>
                  <a:lnTo>
                    <a:pt x="14280" y="18395"/>
                  </a:lnTo>
                  <a:lnTo>
                    <a:pt x="14280" y="18479"/>
                  </a:lnTo>
                  <a:lnTo>
                    <a:pt x="14196" y="18563"/>
                  </a:lnTo>
                  <a:lnTo>
                    <a:pt x="14196" y="18647"/>
                  </a:lnTo>
                  <a:lnTo>
                    <a:pt x="14112" y="18731"/>
                  </a:lnTo>
                  <a:lnTo>
                    <a:pt x="14112" y="18815"/>
                  </a:lnTo>
                  <a:lnTo>
                    <a:pt x="14028" y="18899"/>
                  </a:lnTo>
                  <a:lnTo>
                    <a:pt x="14028" y="18983"/>
                  </a:lnTo>
                  <a:lnTo>
                    <a:pt x="13944" y="18983"/>
                  </a:lnTo>
                  <a:lnTo>
                    <a:pt x="13944" y="19067"/>
                  </a:lnTo>
                  <a:lnTo>
                    <a:pt x="13860" y="19151"/>
                  </a:lnTo>
                  <a:lnTo>
                    <a:pt x="13860" y="19235"/>
                  </a:lnTo>
                  <a:lnTo>
                    <a:pt x="13776" y="19319"/>
                  </a:lnTo>
                  <a:lnTo>
                    <a:pt x="13776" y="19403"/>
                  </a:lnTo>
                  <a:lnTo>
                    <a:pt x="13692" y="19403"/>
                  </a:lnTo>
                  <a:lnTo>
                    <a:pt x="13692" y="19487"/>
                  </a:lnTo>
                  <a:lnTo>
                    <a:pt x="13608" y="19571"/>
                  </a:lnTo>
                  <a:lnTo>
                    <a:pt x="13524" y="19655"/>
                  </a:lnTo>
                  <a:lnTo>
                    <a:pt x="13440" y="19739"/>
                  </a:lnTo>
                  <a:lnTo>
                    <a:pt x="13356" y="19823"/>
                  </a:lnTo>
                  <a:lnTo>
                    <a:pt x="13356" y="19907"/>
                  </a:lnTo>
                  <a:lnTo>
                    <a:pt x="13272" y="19907"/>
                  </a:lnTo>
                  <a:lnTo>
                    <a:pt x="13188" y="19991"/>
                  </a:lnTo>
                  <a:lnTo>
                    <a:pt x="13188" y="20075"/>
                  </a:lnTo>
                  <a:lnTo>
                    <a:pt x="13104" y="20075"/>
                  </a:lnTo>
                  <a:lnTo>
                    <a:pt x="13020" y="20159"/>
                  </a:lnTo>
                  <a:lnTo>
                    <a:pt x="12936" y="20243"/>
                  </a:lnTo>
                  <a:lnTo>
                    <a:pt x="12852" y="20327"/>
                  </a:lnTo>
                  <a:lnTo>
                    <a:pt x="12768" y="20411"/>
                  </a:lnTo>
                  <a:lnTo>
                    <a:pt x="12684" y="20411"/>
                  </a:lnTo>
                  <a:lnTo>
                    <a:pt x="12684" y="20495"/>
                  </a:lnTo>
                  <a:lnTo>
                    <a:pt x="12600" y="20495"/>
                  </a:lnTo>
                  <a:lnTo>
                    <a:pt x="12516" y="20579"/>
                  </a:lnTo>
                  <a:lnTo>
                    <a:pt x="12432" y="20579"/>
                  </a:lnTo>
                  <a:lnTo>
                    <a:pt x="12348" y="20663"/>
                  </a:lnTo>
                  <a:lnTo>
                    <a:pt x="12264" y="20747"/>
                  </a:lnTo>
                  <a:lnTo>
                    <a:pt x="12180" y="20747"/>
                  </a:lnTo>
                  <a:lnTo>
                    <a:pt x="12096" y="20831"/>
                  </a:lnTo>
                  <a:lnTo>
                    <a:pt x="12012" y="20831"/>
                  </a:lnTo>
                  <a:lnTo>
                    <a:pt x="11928" y="20915"/>
                  </a:lnTo>
                  <a:lnTo>
                    <a:pt x="11844" y="20915"/>
                  </a:lnTo>
                  <a:lnTo>
                    <a:pt x="11760" y="20999"/>
                  </a:lnTo>
                  <a:lnTo>
                    <a:pt x="11592" y="20999"/>
                  </a:lnTo>
                  <a:lnTo>
                    <a:pt x="11508" y="21083"/>
                  </a:lnTo>
                  <a:lnTo>
                    <a:pt x="11256" y="21083"/>
                  </a:lnTo>
                  <a:lnTo>
                    <a:pt x="11172" y="21167"/>
                  </a:lnTo>
                  <a:lnTo>
                    <a:pt x="10920" y="21167"/>
                  </a:lnTo>
                  <a:lnTo>
                    <a:pt x="10836" y="21251"/>
                  </a:lnTo>
                  <a:lnTo>
                    <a:pt x="9324" y="21251"/>
                  </a:lnTo>
                  <a:lnTo>
                    <a:pt x="9240" y="21167"/>
                  </a:lnTo>
                  <a:lnTo>
                    <a:pt x="8904" y="21167"/>
                  </a:lnTo>
                  <a:lnTo>
                    <a:pt x="8904" y="21083"/>
                  </a:lnTo>
                  <a:lnTo>
                    <a:pt x="8652" y="21083"/>
                  </a:lnTo>
                  <a:lnTo>
                    <a:pt x="8568" y="20999"/>
                  </a:lnTo>
                  <a:lnTo>
                    <a:pt x="8400" y="20999"/>
                  </a:lnTo>
                  <a:lnTo>
                    <a:pt x="8316" y="20915"/>
                  </a:lnTo>
                  <a:lnTo>
                    <a:pt x="8148" y="20915"/>
                  </a:lnTo>
                  <a:lnTo>
                    <a:pt x="8148" y="20831"/>
                  </a:lnTo>
                  <a:lnTo>
                    <a:pt x="8064" y="20831"/>
                  </a:lnTo>
                  <a:lnTo>
                    <a:pt x="7980" y="20747"/>
                  </a:lnTo>
                  <a:lnTo>
                    <a:pt x="7896" y="20747"/>
                  </a:lnTo>
                  <a:lnTo>
                    <a:pt x="7812" y="20663"/>
                  </a:lnTo>
                  <a:lnTo>
                    <a:pt x="7728" y="20663"/>
                  </a:lnTo>
                  <a:lnTo>
                    <a:pt x="7728" y="20579"/>
                  </a:lnTo>
                  <a:lnTo>
                    <a:pt x="7644" y="20579"/>
                  </a:lnTo>
                  <a:lnTo>
                    <a:pt x="7560" y="20495"/>
                  </a:lnTo>
                  <a:lnTo>
                    <a:pt x="7476" y="20411"/>
                  </a:lnTo>
                  <a:lnTo>
                    <a:pt x="7392" y="20411"/>
                  </a:lnTo>
                  <a:lnTo>
                    <a:pt x="7392" y="20327"/>
                  </a:lnTo>
                  <a:lnTo>
                    <a:pt x="7308" y="20327"/>
                  </a:lnTo>
                  <a:lnTo>
                    <a:pt x="7308" y="20243"/>
                  </a:lnTo>
                  <a:lnTo>
                    <a:pt x="7224" y="20159"/>
                  </a:lnTo>
                  <a:lnTo>
                    <a:pt x="7140" y="20075"/>
                  </a:lnTo>
                  <a:lnTo>
                    <a:pt x="7056" y="20075"/>
                  </a:lnTo>
                  <a:lnTo>
                    <a:pt x="7056" y="19991"/>
                  </a:lnTo>
                  <a:lnTo>
                    <a:pt x="6972" y="19907"/>
                  </a:lnTo>
                  <a:lnTo>
                    <a:pt x="6888" y="19823"/>
                  </a:lnTo>
                  <a:lnTo>
                    <a:pt x="6888" y="19739"/>
                  </a:lnTo>
                  <a:lnTo>
                    <a:pt x="6804" y="19739"/>
                  </a:lnTo>
                  <a:lnTo>
                    <a:pt x="6804" y="19655"/>
                  </a:lnTo>
                  <a:lnTo>
                    <a:pt x="6720" y="19571"/>
                  </a:lnTo>
                  <a:lnTo>
                    <a:pt x="6720" y="19487"/>
                  </a:lnTo>
                  <a:lnTo>
                    <a:pt x="6636" y="19487"/>
                  </a:lnTo>
                  <a:lnTo>
                    <a:pt x="6636" y="19403"/>
                  </a:lnTo>
                  <a:lnTo>
                    <a:pt x="6552" y="19319"/>
                  </a:lnTo>
                  <a:lnTo>
                    <a:pt x="6552" y="19235"/>
                  </a:lnTo>
                  <a:lnTo>
                    <a:pt x="6552" y="19151"/>
                  </a:lnTo>
                  <a:lnTo>
                    <a:pt x="6468" y="19067"/>
                  </a:lnTo>
                  <a:lnTo>
                    <a:pt x="6384" y="18983"/>
                  </a:lnTo>
                  <a:lnTo>
                    <a:pt x="6384" y="18899"/>
                  </a:lnTo>
                  <a:lnTo>
                    <a:pt x="6384" y="18815"/>
                  </a:lnTo>
                  <a:lnTo>
                    <a:pt x="6300" y="18731"/>
                  </a:lnTo>
                  <a:lnTo>
                    <a:pt x="6300" y="18647"/>
                  </a:lnTo>
                  <a:lnTo>
                    <a:pt x="6300" y="18563"/>
                  </a:lnTo>
                  <a:lnTo>
                    <a:pt x="6216" y="18479"/>
                  </a:lnTo>
                  <a:lnTo>
                    <a:pt x="6216" y="18395"/>
                  </a:lnTo>
                  <a:lnTo>
                    <a:pt x="6216" y="18311"/>
                  </a:lnTo>
                  <a:lnTo>
                    <a:pt x="6132" y="18227"/>
                  </a:lnTo>
                  <a:lnTo>
                    <a:pt x="6132" y="18143"/>
                  </a:lnTo>
                  <a:lnTo>
                    <a:pt x="6132" y="18059"/>
                  </a:lnTo>
                  <a:lnTo>
                    <a:pt x="6132" y="17975"/>
                  </a:lnTo>
                  <a:lnTo>
                    <a:pt x="6048" y="17891"/>
                  </a:lnTo>
                  <a:lnTo>
                    <a:pt x="6048" y="17807"/>
                  </a:lnTo>
                  <a:lnTo>
                    <a:pt x="6048" y="17723"/>
                  </a:lnTo>
                  <a:lnTo>
                    <a:pt x="6048" y="17639"/>
                  </a:lnTo>
                  <a:lnTo>
                    <a:pt x="5964" y="17555"/>
                  </a:lnTo>
                  <a:lnTo>
                    <a:pt x="5964" y="17471"/>
                  </a:lnTo>
                  <a:lnTo>
                    <a:pt x="5964" y="17303"/>
                  </a:lnTo>
                  <a:lnTo>
                    <a:pt x="5964" y="17219"/>
                  </a:lnTo>
                  <a:lnTo>
                    <a:pt x="5964" y="17135"/>
                  </a:lnTo>
                  <a:lnTo>
                    <a:pt x="5964" y="17051"/>
                  </a:lnTo>
                  <a:lnTo>
                    <a:pt x="5880" y="16967"/>
                  </a:lnTo>
                  <a:lnTo>
                    <a:pt x="5880" y="16883"/>
                  </a:lnTo>
                  <a:lnTo>
                    <a:pt x="5880" y="16715"/>
                  </a:lnTo>
                  <a:lnTo>
                    <a:pt x="5880" y="16631"/>
                  </a:lnTo>
                  <a:lnTo>
                    <a:pt x="5880" y="16547"/>
                  </a:lnTo>
                  <a:lnTo>
                    <a:pt x="5880" y="16463"/>
                  </a:lnTo>
                  <a:lnTo>
                    <a:pt x="5880" y="16295"/>
                  </a:lnTo>
                  <a:lnTo>
                    <a:pt x="5880" y="16211"/>
                  </a:lnTo>
                  <a:lnTo>
                    <a:pt x="5880" y="16127"/>
                  </a:lnTo>
                  <a:lnTo>
                    <a:pt x="5880" y="15959"/>
                  </a:lnTo>
                  <a:lnTo>
                    <a:pt x="5880" y="15875"/>
                  </a:lnTo>
                  <a:lnTo>
                    <a:pt x="5796" y="15791"/>
                  </a:lnTo>
                  <a:lnTo>
                    <a:pt x="5796" y="15623"/>
                  </a:lnTo>
                  <a:lnTo>
                    <a:pt x="5796" y="15539"/>
                  </a:lnTo>
                  <a:lnTo>
                    <a:pt x="5796" y="15371"/>
                  </a:lnTo>
                  <a:lnTo>
                    <a:pt x="5796" y="84"/>
                  </a:lnTo>
                  <a:lnTo>
                    <a:pt x="1" y="84"/>
                  </a:lnTo>
                  <a:lnTo>
                    <a:pt x="1" y="16127"/>
                  </a:lnTo>
                  <a:lnTo>
                    <a:pt x="1" y="16295"/>
                  </a:lnTo>
                  <a:lnTo>
                    <a:pt x="1" y="16463"/>
                  </a:lnTo>
                  <a:lnTo>
                    <a:pt x="85" y="16715"/>
                  </a:lnTo>
                  <a:lnTo>
                    <a:pt x="85" y="16883"/>
                  </a:lnTo>
                  <a:lnTo>
                    <a:pt x="85" y="17051"/>
                  </a:lnTo>
                  <a:lnTo>
                    <a:pt x="85" y="17219"/>
                  </a:lnTo>
                  <a:lnTo>
                    <a:pt x="85" y="17471"/>
                  </a:lnTo>
                  <a:lnTo>
                    <a:pt x="85" y="17639"/>
                  </a:lnTo>
                  <a:lnTo>
                    <a:pt x="85" y="17807"/>
                  </a:lnTo>
                  <a:lnTo>
                    <a:pt x="85" y="17975"/>
                  </a:lnTo>
                  <a:lnTo>
                    <a:pt x="169" y="18143"/>
                  </a:lnTo>
                  <a:lnTo>
                    <a:pt x="169" y="18311"/>
                  </a:lnTo>
                  <a:lnTo>
                    <a:pt x="169" y="18479"/>
                  </a:lnTo>
                  <a:lnTo>
                    <a:pt x="169" y="18647"/>
                  </a:lnTo>
                  <a:lnTo>
                    <a:pt x="169" y="18815"/>
                  </a:lnTo>
                  <a:lnTo>
                    <a:pt x="253" y="18983"/>
                  </a:lnTo>
                  <a:lnTo>
                    <a:pt x="253" y="19151"/>
                  </a:lnTo>
                  <a:lnTo>
                    <a:pt x="253" y="19319"/>
                  </a:lnTo>
                  <a:lnTo>
                    <a:pt x="337" y="19487"/>
                  </a:lnTo>
                  <a:lnTo>
                    <a:pt x="337" y="19655"/>
                  </a:lnTo>
                  <a:lnTo>
                    <a:pt x="337" y="19823"/>
                  </a:lnTo>
                  <a:lnTo>
                    <a:pt x="421" y="19991"/>
                  </a:lnTo>
                  <a:lnTo>
                    <a:pt x="421" y="20159"/>
                  </a:lnTo>
                  <a:lnTo>
                    <a:pt x="505" y="20327"/>
                  </a:lnTo>
                  <a:lnTo>
                    <a:pt x="505" y="20411"/>
                  </a:lnTo>
                  <a:lnTo>
                    <a:pt x="589" y="20579"/>
                  </a:lnTo>
                  <a:lnTo>
                    <a:pt x="589" y="20747"/>
                  </a:lnTo>
                  <a:lnTo>
                    <a:pt x="673" y="20915"/>
                  </a:lnTo>
                  <a:lnTo>
                    <a:pt x="673" y="20999"/>
                  </a:lnTo>
                  <a:lnTo>
                    <a:pt x="757" y="21167"/>
                  </a:lnTo>
                  <a:lnTo>
                    <a:pt x="757" y="21335"/>
                  </a:lnTo>
                  <a:lnTo>
                    <a:pt x="841" y="21419"/>
                  </a:lnTo>
                  <a:lnTo>
                    <a:pt x="841" y="21587"/>
                  </a:lnTo>
                  <a:lnTo>
                    <a:pt x="925" y="21755"/>
                  </a:lnTo>
                  <a:lnTo>
                    <a:pt x="1009" y="21839"/>
                  </a:lnTo>
                  <a:lnTo>
                    <a:pt x="1009" y="22007"/>
                  </a:lnTo>
                  <a:lnTo>
                    <a:pt x="1092" y="22091"/>
                  </a:lnTo>
                  <a:lnTo>
                    <a:pt x="1176" y="22259"/>
                  </a:lnTo>
                  <a:lnTo>
                    <a:pt x="1176" y="22343"/>
                  </a:lnTo>
                  <a:lnTo>
                    <a:pt x="1260" y="22511"/>
                  </a:lnTo>
                  <a:lnTo>
                    <a:pt x="1344" y="22595"/>
                  </a:lnTo>
                  <a:lnTo>
                    <a:pt x="1428" y="22763"/>
                  </a:lnTo>
                  <a:lnTo>
                    <a:pt x="1428" y="22847"/>
                  </a:lnTo>
                  <a:lnTo>
                    <a:pt x="1512" y="22931"/>
                  </a:lnTo>
                  <a:lnTo>
                    <a:pt x="1596" y="23099"/>
                  </a:lnTo>
                  <a:lnTo>
                    <a:pt x="1680" y="23183"/>
                  </a:lnTo>
                  <a:lnTo>
                    <a:pt x="1764" y="23267"/>
                  </a:lnTo>
                  <a:lnTo>
                    <a:pt x="1848" y="23435"/>
                  </a:lnTo>
                  <a:lnTo>
                    <a:pt x="1932" y="23519"/>
                  </a:lnTo>
                  <a:lnTo>
                    <a:pt x="1932" y="23603"/>
                  </a:lnTo>
                  <a:lnTo>
                    <a:pt x="2016" y="23687"/>
                  </a:lnTo>
                  <a:lnTo>
                    <a:pt x="2100" y="23855"/>
                  </a:lnTo>
                  <a:lnTo>
                    <a:pt x="2184" y="23939"/>
                  </a:lnTo>
                  <a:lnTo>
                    <a:pt x="2268" y="24023"/>
                  </a:lnTo>
                  <a:lnTo>
                    <a:pt x="2352" y="24107"/>
                  </a:lnTo>
                  <a:lnTo>
                    <a:pt x="2436" y="24191"/>
                  </a:lnTo>
                  <a:lnTo>
                    <a:pt x="2604" y="24275"/>
                  </a:lnTo>
                  <a:lnTo>
                    <a:pt x="2688" y="24359"/>
                  </a:lnTo>
                  <a:lnTo>
                    <a:pt x="2772" y="24443"/>
                  </a:lnTo>
                  <a:lnTo>
                    <a:pt x="2856" y="24527"/>
                  </a:lnTo>
                  <a:lnTo>
                    <a:pt x="2940" y="24611"/>
                  </a:lnTo>
                  <a:lnTo>
                    <a:pt x="3024" y="24695"/>
                  </a:lnTo>
                  <a:lnTo>
                    <a:pt x="3108" y="24779"/>
                  </a:lnTo>
                  <a:lnTo>
                    <a:pt x="3276" y="24863"/>
                  </a:lnTo>
                  <a:lnTo>
                    <a:pt x="3360" y="24947"/>
                  </a:lnTo>
                  <a:lnTo>
                    <a:pt x="3444" y="25031"/>
                  </a:lnTo>
                  <a:lnTo>
                    <a:pt x="3528" y="25115"/>
                  </a:lnTo>
                  <a:lnTo>
                    <a:pt x="3696" y="25199"/>
                  </a:lnTo>
                  <a:lnTo>
                    <a:pt x="3780" y="25199"/>
                  </a:lnTo>
                  <a:lnTo>
                    <a:pt x="3864" y="25283"/>
                  </a:lnTo>
                  <a:lnTo>
                    <a:pt x="4032" y="25367"/>
                  </a:lnTo>
                  <a:lnTo>
                    <a:pt x="4116" y="25451"/>
                  </a:lnTo>
                  <a:lnTo>
                    <a:pt x="4200" y="25451"/>
                  </a:lnTo>
                  <a:lnTo>
                    <a:pt x="4368" y="25535"/>
                  </a:lnTo>
                  <a:lnTo>
                    <a:pt x="4452" y="25619"/>
                  </a:lnTo>
                  <a:lnTo>
                    <a:pt x="4620" y="25619"/>
                  </a:lnTo>
                  <a:lnTo>
                    <a:pt x="4704" y="25703"/>
                  </a:lnTo>
                  <a:lnTo>
                    <a:pt x="4872" y="25703"/>
                  </a:lnTo>
                  <a:lnTo>
                    <a:pt x="4956" y="25787"/>
                  </a:lnTo>
                  <a:lnTo>
                    <a:pt x="5124" y="25787"/>
                  </a:lnTo>
                  <a:lnTo>
                    <a:pt x="5208" y="25871"/>
                  </a:lnTo>
                  <a:lnTo>
                    <a:pt x="5376" y="25871"/>
                  </a:lnTo>
                  <a:lnTo>
                    <a:pt x="5460" y="25955"/>
                  </a:lnTo>
                  <a:lnTo>
                    <a:pt x="5628" y="25955"/>
                  </a:lnTo>
                  <a:lnTo>
                    <a:pt x="5796" y="26039"/>
                  </a:lnTo>
                  <a:lnTo>
                    <a:pt x="6048" y="26039"/>
                  </a:lnTo>
                  <a:lnTo>
                    <a:pt x="6216" y="26123"/>
                  </a:lnTo>
                  <a:lnTo>
                    <a:pt x="6636" y="26123"/>
                  </a:lnTo>
                  <a:lnTo>
                    <a:pt x="6804" y="26207"/>
                  </a:lnTo>
                  <a:lnTo>
                    <a:pt x="9156" y="26207"/>
                  </a:lnTo>
                  <a:lnTo>
                    <a:pt x="9240" y="26123"/>
                  </a:lnTo>
                  <a:lnTo>
                    <a:pt x="9576" y="26123"/>
                  </a:lnTo>
                  <a:lnTo>
                    <a:pt x="9660" y="26039"/>
                  </a:lnTo>
                  <a:lnTo>
                    <a:pt x="9912" y="26039"/>
                  </a:lnTo>
                  <a:lnTo>
                    <a:pt x="9996" y="25955"/>
                  </a:lnTo>
                  <a:lnTo>
                    <a:pt x="10164" y="25955"/>
                  </a:lnTo>
                  <a:lnTo>
                    <a:pt x="10248" y="25871"/>
                  </a:lnTo>
                  <a:lnTo>
                    <a:pt x="10500" y="25871"/>
                  </a:lnTo>
                  <a:lnTo>
                    <a:pt x="10584" y="25787"/>
                  </a:lnTo>
                  <a:lnTo>
                    <a:pt x="10668" y="25787"/>
                  </a:lnTo>
                  <a:lnTo>
                    <a:pt x="10752" y="25703"/>
                  </a:lnTo>
                  <a:lnTo>
                    <a:pt x="10920" y="25703"/>
                  </a:lnTo>
                  <a:lnTo>
                    <a:pt x="11004" y="25619"/>
                  </a:lnTo>
                  <a:lnTo>
                    <a:pt x="11088" y="25619"/>
                  </a:lnTo>
                  <a:lnTo>
                    <a:pt x="11172" y="25535"/>
                  </a:lnTo>
                  <a:lnTo>
                    <a:pt x="11256" y="25535"/>
                  </a:lnTo>
                  <a:lnTo>
                    <a:pt x="11340" y="25451"/>
                  </a:lnTo>
                  <a:lnTo>
                    <a:pt x="11424" y="25451"/>
                  </a:lnTo>
                  <a:lnTo>
                    <a:pt x="11508" y="25367"/>
                  </a:lnTo>
                  <a:lnTo>
                    <a:pt x="11592" y="25367"/>
                  </a:lnTo>
                  <a:lnTo>
                    <a:pt x="11676" y="25283"/>
                  </a:lnTo>
                  <a:lnTo>
                    <a:pt x="11760" y="25283"/>
                  </a:lnTo>
                  <a:lnTo>
                    <a:pt x="11844" y="25199"/>
                  </a:lnTo>
                  <a:lnTo>
                    <a:pt x="11928" y="25115"/>
                  </a:lnTo>
                  <a:lnTo>
                    <a:pt x="12012" y="25115"/>
                  </a:lnTo>
                  <a:lnTo>
                    <a:pt x="12096" y="25031"/>
                  </a:lnTo>
                  <a:lnTo>
                    <a:pt x="12180" y="25031"/>
                  </a:lnTo>
                  <a:lnTo>
                    <a:pt x="12264" y="24947"/>
                  </a:lnTo>
                  <a:lnTo>
                    <a:pt x="12348" y="24863"/>
                  </a:lnTo>
                  <a:lnTo>
                    <a:pt x="12432" y="24863"/>
                  </a:lnTo>
                  <a:lnTo>
                    <a:pt x="12516" y="24779"/>
                  </a:lnTo>
                  <a:lnTo>
                    <a:pt x="12600" y="24779"/>
                  </a:lnTo>
                  <a:lnTo>
                    <a:pt x="12600" y="24695"/>
                  </a:lnTo>
                  <a:lnTo>
                    <a:pt x="12684" y="24611"/>
                  </a:lnTo>
                  <a:lnTo>
                    <a:pt x="12768" y="24611"/>
                  </a:lnTo>
                  <a:lnTo>
                    <a:pt x="12852" y="24527"/>
                  </a:lnTo>
                  <a:lnTo>
                    <a:pt x="12936" y="24527"/>
                  </a:lnTo>
                  <a:lnTo>
                    <a:pt x="12936" y="24443"/>
                  </a:lnTo>
                  <a:lnTo>
                    <a:pt x="13020" y="24359"/>
                  </a:lnTo>
                  <a:lnTo>
                    <a:pt x="13104" y="24359"/>
                  </a:lnTo>
                  <a:lnTo>
                    <a:pt x="13188" y="24275"/>
                  </a:lnTo>
                  <a:lnTo>
                    <a:pt x="13272" y="24191"/>
                  </a:lnTo>
                  <a:lnTo>
                    <a:pt x="13356" y="24107"/>
                  </a:lnTo>
                  <a:lnTo>
                    <a:pt x="13440" y="24023"/>
                  </a:lnTo>
                  <a:lnTo>
                    <a:pt x="13524" y="23939"/>
                  </a:lnTo>
                  <a:lnTo>
                    <a:pt x="13608" y="23855"/>
                  </a:lnTo>
                  <a:lnTo>
                    <a:pt x="13692" y="23771"/>
                  </a:lnTo>
                  <a:lnTo>
                    <a:pt x="13776" y="23687"/>
                  </a:lnTo>
                  <a:lnTo>
                    <a:pt x="13860" y="23603"/>
                  </a:lnTo>
                  <a:lnTo>
                    <a:pt x="13944" y="23519"/>
                  </a:lnTo>
                  <a:lnTo>
                    <a:pt x="14028" y="23435"/>
                  </a:lnTo>
                  <a:lnTo>
                    <a:pt x="14112" y="23351"/>
                  </a:lnTo>
                  <a:lnTo>
                    <a:pt x="14196" y="23267"/>
                  </a:lnTo>
                  <a:lnTo>
                    <a:pt x="14280" y="23183"/>
                  </a:lnTo>
                  <a:lnTo>
                    <a:pt x="14280" y="23099"/>
                  </a:lnTo>
                  <a:lnTo>
                    <a:pt x="14364" y="23015"/>
                  </a:lnTo>
                  <a:lnTo>
                    <a:pt x="14448" y="23015"/>
                  </a:lnTo>
                  <a:lnTo>
                    <a:pt x="14448" y="22931"/>
                  </a:lnTo>
                  <a:lnTo>
                    <a:pt x="14532" y="22847"/>
                  </a:lnTo>
                  <a:lnTo>
                    <a:pt x="14616" y="22763"/>
                  </a:lnTo>
                  <a:lnTo>
                    <a:pt x="14616" y="22679"/>
                  </a:lnTo>
                  <a:lnTo>
                    <a:pt x="14700" y="22595"/>
                  </a:lnTo>
                  <a:lnTo>
                    <a:pt x="14784" y="22511"/>
                  </a:lnTo>
                  <a:lnTo>
                    <a:pt x="14784" y="22427"/>
                  </a:lnTo>
                  <a:lnTo>
                    <a:pt x="14868" y="22427"/>
                  </a:lnTo>
                  <a:lnTo>
                    <a:pt x="14868" y="22343"/>
                  </a:lnTo>
                  <a:lnTo>
                    <a:pt x="14952" y="22259"/>
                  </a:lnTo>
                  <a:lnTo>
                    <a:pt x="14952" y="25535"/>
                  </a:lnTo>
                  <a:lnTo>
                    <a:pt x="21251" y="25535"/>
                  </a:lnTo>
                  <a:lnTo>
                    <a:pt x="21251" y="20831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9"/>
            <p:cNvSpPr/>
            <p:nvPr/>
          </p:nvSpPr>
          <p:spPr>
            <a:xfrm>
              <a:off x="-2260400" y="2068400"/>
              <a:ext cx="972250" cy="1001650"/>
            </a:xfrm>
            <a:custGeom>
              <a:rect b="b" l="l" r="r" t="t"/>
              <a:pathLst>
                <a:path extrusionOk="0" h="40066" w="38890">
                  <a:moveTo>
                    <a:pt x="19067" y="6048"/>
                  </a:moveTo>
                  <a:lnTo>
                    <a:pt x="19319" y="6132"/>
                  </a:lnTo>
                  <a:lnTo>
                    <a:pt x="19907" y="6132"/>
                  </a:lnTo>
                  <a:lnTo>
                    <a:pt x="20075" y="6216"/>
                  </a:lnTo>
                  <a:lnTo>
                    <a:pt x="20495" y="6216"/>
                  </a:lnTo>
                  <a:lnTo>
                    <a:pt x="20663" y="6300"/>
                  </a:lnTo>
                  <a:lnTo>
                    <a:pt x="20915" y="6300"/>
                  </a:lnTo>
                  <a:lnTo>
                    <a:pt x="21083" y="6384"/>
                  </a:lnTo>
                  <a:lnTo>
                    <a:pt x="21251" y="6384"/>
                  </a:lnTo>
                  <a:lnTo>
                    <a:pt x="21419" y="6468"/>
                  </a:lnTo>
                  <a:lnTo>
                    <a:pt x="21671" y="6468"/>
                  </a:lnTo>
                  <a:lnTo>
                    <a:pt x="21839" y="6552"/>
                  </a:lnTo>
                  <a:lnTo>
                    <a:pt x="22007" y="6552"/>
                  </a:lnTo>
                  <a:lnTo>
                    <a:pt x="22175" y="6636"/>
                  </a:lnTo>
                  <a:lnTo>
                    <a:pt x="22427" y="6720"/>
                  </a:lnTo>
                  <a:lnTo>
                    <a:pt x="22595" y="6804"/>
                  </a:lnTo>
                  <a:lnTo>
                    <a:pt x="22763" y="6804"/>
                  </a:lnTo>
                  <a:lnTo>
                    <a:pt x="22931" y="6888"/>
                  </a:lnTo>
                  <a:lnTo>
                    <a:pt x="23099" y="6972"/>
                  </a:lnTo>
                  <a:lnTo>
                    <a:pt x="23267" y="7056"/>
                  </a:lnTo>
                  <a:lnTo>
                    <a:pt x="23435" y="7140"/>
                  </a:lnTo>
                  <a:lnTo>
                    <a:pt x="23603" y="7224"/>
                  </a:lnTo>
                  <a:lnTo>
                    <a:pt x="23771" y="7308"/>
                  </a:lnTo>
                  <a:lnTo>
                    <a:pt x="23938" y="7392"/>
                  </a:lnTo>
                  <a:lnTo>
                    <a:pt x="24106" y="7476"/>
                  </a:lnTo>
                  <a:lnTo>
                    <a:pt x="24274" y="7560"/>
                  </a:lnTo>
                  <a:lnTo>
                    <a:pt x="24442" y="7644"/>
                  </a:lnTo>
                  <a:lnTo>
                    <a:pt x="24610" y="7728"/>
                  </a:lnTo>
                  <a:lnTo>
                    <a:pt x="24778" y="7812"/>
                  </a:lnTo>
                  <a:lnTo>
                    <a:pt x="24946" y="7980"/>
                  </a:lnTo>
                  <a:lnTo>
                    <a:pt x="25030" y="8064"/>
                  </a:lnTo>
                  <a:lnTo>
                    <a:pt x="25198" y="8148"/>
                  </a:lnTo>
                  <a:lnTo>
                    <a:pt x="25366" y="8232"/>
                  </a:lnTo>
                  <a:lnTo>
                    <a:pt x="25534" y="8400"/>
                  </a:lnTo>
                  <a:lnTo>
                    <a:pt x="25702" y="8484"/>
                  </a:lnTo>
                  <a:lnTo>
                    <a:pt x="25786" y="8568"/>
                  </a:lnTo>
                  <a:lnTo>
                    <a:pt x="25954" y="8736"/>
                  </a:lnTo>
                  <a:lnTo>
                    <a:pt x="26122" y="8820"/>
                  </a:lnTo>
                  <a:lnTo>
                    <a:pt x="26206" y="8988"/>
                  </a:lnTo>
                  <a:lnTo>
                    <a:pt x="26374" y="9072"/>
                  </a:lnTo>
                  <a:lnTo>
                    <a:pt x="26542" y="9240"/>
                  </a:lnTo>
                  <a:lnTo>
                    <a:pt x="26626" y="9324"/>
                  </a:lnTo>
                  <a:lnTo>
                    <a:pt x="26794" y="9492"/>
                  </a:lnTo>
                  <a:lnTo>
                    <a:pt x="26878" y="9576"/>
                  </a:lnTo>
                  <a:lnTo>
                    <a:pt x="27046" y="9744"/>
                  </a:lnTo>
                  <a:lnTo>
                    <a:pt x="27130" y="9912"/>
                  </a:lnTo>
                  <a:lnTo>
                    <a:pt x="27298" y="9996"/>
                  </a:lnTo>
                  <a:lnTo>
                    <a:pt x="27382" y="10164"/>
                  </a:lnTo>
                  <a:lnTo>
                    <a:pt x="27550" y="10332"/>
                  </a:lnTo>
                  <a:lnTo>
                    <a:pt x="27634" y="10416"/>
                  </a:lnTo>
                  <a:lnTo>
                    <a:pt x="27718" y="10584"/>
                  </a:lnTo>
                  <a:lnTo>
                    <a:pt x="27886" y="10752"/>
                  </a:lnTo>
                  <a:lnTo>
                    <a:pt x="27970" y="10920"/>
                  </a:lnTo>
                  <a:lnTo>
                    <a:pt x="28054" y="11004"/>
                  </a:lnTo>
                  <a:lnTo>
                    <a:pt x="28222" y="11172"/>
                  </a:lnTo>
                  <a:lnTo>
                    <a:pt x="28306" y="11340"/>
                  </a:lnTo>
                  <a:lnTo>
                    <a:pt x="28390" y="11508"/>
                  </a:lnTo>
                  <a:lnTo>
                    <a:pt x="28474" y="11676"/>
                  </a:lnTo>
                  <a:lnTo>
                    <a:pt x="28558" y="11844"/>
                  </a:lnTo>
                  <a:lnTo>
                    <a:pt x="28642" y="12012"/>
                  </a:lnTo>
                  <a:lnTo>
                    <a:pt x="28810" y="12180"/>
                  </a:lnTo>
                  <a:lnTo>
                    <a:pt x="28894" y="12348"/>
                  </a:lnTo>
                  <a:lnTo>
                    <a:pt x="28978" y="12516"/>
                  </a:lnTo>
                  <a:lnTo>
                    <a:pt x="29062" y="12684"/>
                  </a:lnTo>
                  <a:lnTo>
                    <a:pt x="29146" y="12852"/>
                  </a:lnTo>
                  <a:lnTo>
                    <a:pt x="29230" y="13020"/>
                  </a:lnTo>
                  <a:lnTo>
                    <a:pt x="29230" y="13188"/>
                  </a:lnTo>
                  <a:lnTo>
                    <a:pt x="29314" y="13356"/>
                  </a:lnTo>
                  <a:lnTo>
                    <a:pt x="29398" y="13524"/>
                  </a:lnTo>
                  <a:lnTo>
                    <a:pt x="29482" y="13776"/>
                  </a:lnTo>
                  <a:lnTo>
                    <a:pt x="29566" y="13944"/>
                  </a:lnTo>
                  <a:lnTo>
                    <a:pt x="29650" y="14112"/>
                  </a:lnTo>
                  <a:lnTo>
                    <a:pt x="29650" y="14280"/>
                  </a:lnTo>
                  <a:lnTo>
                    <a:pt x="29734" y="14448"/>
                  </a:lnTo>
                  <a:lnTo>
                    <a:pt x="29818" y="14616"/>
                  </a:lnTo>
                  <a:lnTo>
                    <a:pt x="29818" y="14868"/>
                  </a:lnTo>
                  <a:lnTo>
                    <a:pt x="29902" y="15036"/>
                  </a:lnTo>
                  <a:lnTo>
                    <a:pt x="29986" y="15204"/>
                  </a:lnTo>
                  <a:lnTo>
                    <a:pt x="29986" y="15456"/>
                  </a:lnTo>
                  <a:lnTo>
                    <a:pt x="30070" y="15624"/>
                  </a:lnTo>
                  <a:lnTo>
                    <a:pt x="30070" y="15792"/>
                  </a:lnTo>
                  <a:lnTo>
                    <a:pt x="30154" y="16044"/>
                  </a:lnTo>
                  <a:lnTo>
                    <a:pt x="30154" y="16212"/>
                  </a:lnTo>
                  <a:lnTo>
                    <a:pt x="30154" y="16380"/>
                  </a:lnTo>
                  <a:lnTo>
                    <a:pt x="30238" y="16631"/>
                  </a:lnTo>
                  <a:lnTo>
                    <a:pt x="30238" y="16799"/>
                  </a:lnTo>
                  <a:lnTo>
                    <a:pt x="30238" y="16967"/>
                  </a:lnTo>
                  <a:lnTo>
                    <a:pt x="30322" y="17219"/>
                  </a:lnTo>
                  <a:lnTo>
                    <a:pt x="30322" y="17387"/>
                  </a:lnTo>
                  <a:lnTo>
                    <a:pt x="30322" y="17639"/>
                  </a:lnTo>
                  <a:lnTo>
                    <a:pt x="30322" y="17807"/>
                  </a:lnTo>
                  <a:lnTo>
                    <a:pt x="30322" y="18059"/>
                  </a:lnTo>
                  <a:lnTo>
                    <a:pt x="30322" y="18227"/>
                  </a:lnTo>
                  <a:lnTo>
                    <a:pt x="30322" y="18479"/>
                  </a:lnTo>
                  <a:lnTo>
                    <a:pt x="30322" y="18647"/>
                  </a:lnTo>
                  <a:lnTo>
                    <a:pt x="30322" y="19403"/>
                  </a:lnTo>
                  <a:lnTo>
                    <a:pt x="30322" y="20075"/>
                  </a:lnTo>
                  <a:lnTo>
                    <a:pt x="30238" y="20831"/>
                  </a:lnTo>
                  <a:lnTo>
                    <a:pt x="30070" y="21587"/>
                  </a:lnTo>
                  <a:lnTo>
                    <a:pt x="29902" y="22259"/>
                  </a:lnTo>
                  <a:lnTo>
                    <a:pt x="29734" y="23015"/>
                  </a:lnTo>
                  <a:lnTo>
                    <a:pt x="29482" y="23687"/>
                  </a:lnTo>
                  <a:lnTo>
                    <a:pt x="29230" y="24359"/>
                  </a:lnTo>
                  <a:lnTo>
                    <a:pt x="28894" y="25031"/>
                  </a:lnTo>
                  <a:lnTo>
                    <a:pt x="28558" y="25703"/>
                  </a:lnTo>
                  <a:lnTo>
                    <a:pt x="23267" y="20411"/>
                  </a:lnTo>
                  <a:lnTo>
                    <a:pt x="18815" y="24779"/>
                  </a:lnTo>
                  <a:lnTo>
                    <a:pt x="19067" y="25031"/>
                  </a:lnTo>
                  <a:lnTo>
                    <a:pt x="19067" y="25115"/>
                  </a:lnTo>
                  <a:lnTo>
                    <a:pt x="23938" y="30071"/>
                  </a:lnTo>
                  <a:lnTo>
                    <a:pt x="23519" y="30323"/>
                  </a:lnTo>
                  <a:lnTo>
                    <a:pt x="22931" y="30491"/>
                  </a:lnTo>
                  <a:lnTo>
                    <a:pt x="22427" y="30659"/>
                  </a:lnTo>
                  <a:lnTo>
                    <a:pt x="21839" y="30827"/>
                  </a:lnTo>
                  <a:lnTo>
                    <a:pt x="21251" y="30995"/>
                  </a:lnTo>
                  <a:lnTo>
                    <a:pt x="20747" y="31079"/>
                  </a:lnTo>
                  <a:lnTo>
                    <a:pt x="20159" y="31163"/>
                  </a:lnTo>
                  <a:lnTo>
                    <a:pt x="19571" y="31247"/>
                  </a:lnTo>
                  <a:lnTo>
                    <a:pt x="17639" y="31247"/>
                  </a:lnTo>
                  <a:lnTo>
                    <a:pt x="17471" y="31163"/>
                  </a:lnTo>
                  <a:lnTo>
                    <a:pt x="16799" y="31163"/>
                  </a:lnTo>
                  <a:lnTo>
                    <a:pt x="16631" y="31079"/>
                  </a:lnTo>
                  <a:lnTo>
                    <a:pt x="16211" y="31079"/>
                  </a:lnTo>
                  <a:lnTo>
                    <a:pt x="16043" y="30995"/>
                  </a:lnTo>
                  <a:lnTo>
                    <a:pt x="15875" y="30995"/>
                  </a:lnTo>
                  <a:lnTo>
                    <a:pt x="15707" y="30911"/>
                  </a:lnTo>
                  <a:lnTo>
                    <a:pt x="15455" y="30911"/>
                  </a:lnTo>
                  <a:lnTo>
                    <a:pt x="15287" y="30827"/>
                  </a:lnTo>
                  <a:lnTo>
                    <a:pt x="15119" y="30743"/>
                  </a:lnTo>
                  <a:lnTo>
                    <a:pt x="14951" y="30743"/>
                  </a:lnTo>
                  <a:lnTo>
                    <a:pt x="14783" y="30659"/>
                  </a:lnTo>
                  <a:lnTo>
                    <a:pt x="14615" y="30575"/>
                  </a:lnTo>
                  <a:lnTo>
                    <a:pt x="14363" y="30575"/>
                  </a:lnTo>
                  <a:lnTo>
                    <a:pt x="14195" y="30491"/>
                  </a:lnTo>
                  <a:lnTo>
                    <a:pt x="14027" y="30407"/>
                  </a:lnTo>
                  <a:lnTo>
                    <a:pt x="13859" y="30323"/>
                  </a:lnTo>
                  <a:lnTo>
                    <a:pt x="13691" y="30239"/>
                  </a:lnTo>
                  <a:lnTo>
                    <a:pt x="13523" y="30155"/>
                  </a:lnTo>
                  <a:lnTo>
                    <a:pt x="13355" y="30071"/>
                  </a:lnTo>
                  <a:lnTo>
                    <a:pt x="13187" y="29987"/>
                  </a:lnTo>
                  <a:lnTo>
                    <a:pt x="13019" y="29903"/>
                  </a:lnTo>
                  <a:lnTo>
                    <a:pt x="12851" y="29819"/>
                  </a:lnTo>
                  <a:lnTo>
                    <a:pt x="12767" y="29735"/>
                  </a:lnTo>
                  <a:lnTo>
                    <a:pt x="12599" y="29651"/>
                  </a:lnTo>
                  <a:lnTo>
                    <a:pt x="12431" y="29567"/>
                  </a:lnTo>
                  <a:lnTo>
                    <a:pt x="12263" y="29483"/>
                  </a:lnTo>
                  <a:lnTo>
                    <a:pt x="12095" y="29399"/>
                  </a:lnTo>
                  <a:lnTo>
                    <a:pt x="11927" y="29315"/>
                  </a:lnTo>
                  <a:lnTo>
                    <a:pt x="11843" y="29147"/>
                  </a:lnTo>
                  <a:lnTo>
                    <a:pt x="11675" y="29063"/>
                  </a:lnTo>
                  <a:lnTo>
                    <a:pt x="11507" y="28979"/>
                  </a:lnTo>
                  <a:lnTo>
                    <a:pt x="11339" y="28811"/>
                  </a:lnTo>
                  <a:lnTo>
                    <a:pt x="11255" y="28727"/>
                  </a:lnTo>
                  <a:lnTo>
                    <a:pt x="11087" y="28643"/>
                  </a:lnTo>
                  <a:lnTo>
                    <a:pt x="11003" y="28475"/>
                  </a:lnTo>
                  <a:lnTo>
                    <a:pt x="10835" y="28391"/>
                  </a:lnTo>
                  <a:lnTo>
                    <a:pt x="10667" y="28223"/>
                  </a:lnTo>
                  <a:lnTo>
                    <a:pt x="10583" y="28139"/>
                  </a:lnTo>
                  <a:lnTo>
                    <a:pt x="10415" y="27971"/>
                  </a:lnTo>
                  <a:lnTo>
                    <a:pt x="10331" y="27887"/>
                  </a:lnTo>
                  <a:lnTo>
                    <a:pt x="10163" y="27719"/>
                  </a:lnTo>
                  <a:lnTo>
                    <a:pt x="10079" y="27551"/>
                  </a:lnTo>
                  <a:lnTo>
                    <a:pt x="9911" y="27467"/>
                  </a:lnTo>
                  <a:lnTo>
                    <a:pt x="9827" y="27299"/>
                  </a:lnTo>
                  <a:lnTo>
                    <a:pt x="9743" y="27131"/>
                  </a:lnTo>
                  <a:lnTo>
                    <a:pt x="9575" y="27047"/>
                  </a:lnTo>
                  <a:lnTo>
                    <a:pt x="9491" y="26879"/>
                  </a:lnTo>
                  <a:lnTo>
                    <a:pt x="9407" y="26711"/>
                  </a:lnTo>
                  <a:lnTo>
                    <a:pt x="9239" y="26543"/>
                  </a:lnTo>
                  <a:lnTo>
                    <a:pt x="9155" y="26459"/>
                  </a:lnTo>
                  <a:lnTo>
                    <a:pt x="9071" y="26291"/>
                  </a:lnTo>
                  <a:lnTo>
                    <a:pt x="8987" y="26123"/>
                  </a:lnTo>
                  <a:lnTo>
                    <a:pt x="8903" y="25955"/>
                  </a:lnTo>
                  <a:lnTo>
                    <a:pt x="8819" y="25787"/>
                  </a:lnTo>
                  <a:lnTo>
                    <a:pt x="8651" y="25619"/>
                  </a:lnTo>
                  <a:lnTo>
                    <a:pt x="8567" y="25451"/>
                  </a:lnTo>
                  <a:lnTo>
                    <a:pt x="8483" y="25283"/>
                  </a:lnTo>
                  <a:lnTo>
                    <a:pt x="8399" y="25115"/>
                  </a:lnTo>
                  <a:lnTo>
                    <a:pt x="8315" y="25031"/>
                  </a:lnTo>
                  <a:lnTo>
                    <a:pt x="8231" y="24779"/>
                  </a:lnTo>
                  <a:lnTo>
                    <a:pt x="8147" y="24611"/>
                  </a:lnTo>
                  <a:lnTo>
                    <a:pt x="8063" y="24443"/>
                  </a:lnTo>
                  <a:lnTo>
                    <a:pt x="8063" y="24275"/>
                  </a:lnTo>
                  <a:lnTo>
                    <a:pt x="7979" y="24107"/>
                  </a:lnTo>
                  <a:lnTo>
                    <a:pt x="7896" y="23939"/>
                  </a:lnTo>
                  <a:lnTo>
                    <a:pt x="7812" y="23771"/>
                  </a:lnTo>
                  <a:lnTo>
                    <a:pt x="7728" y="23603"/>
                  </a:lnTo>
                  <a:lnTo>
                    <a:pt x="7644" y="23435"/>
                  </a:lnTo>
                  <a:lnTo>
                    <a:pt x="7644" y="23267"/>
                  </a:lnTo>
                  <a:lnTo>
                    <a:pt x="7560" y="23015"/>
                  </a:lnTo>
                  <a:lnTo>
                    <a:pt x="7476" y="22847"/>
                  </a:lnTo>
                  <a:lnTo>
                    <a:pt x="7476" y="22679"/>
                  </a:lnTo>
                  <a:lnTo>
                    <a:pt x="7392" y="22511"/>
                  </a:lnTo>
                  <a:lnTo>
                    <a:pt x="7392" y="22259"/>
                  </a:lnTo>
                  <a:lnTo>
                    <a:pt x="7308" y="22091"/>
                  </a:lnTo>
                  <a:lnTo>
                    <a:pt x="7308" y="21923"/>
                  </a:lnTo>
                  <a:lnTo>
                    <a:pt x="7224" y="21671"/>
                  </a:lnTo>
                  <a:lnTo>
                    <a:pt x="7224" y="21503"/>
                  </a:lnTo>
                  <a:lnTo>
                    <a:pt x="7140" y="21335"/>
                  </a:lnTo>
                  <a:lnTo>
                    <a:pt x="7140" y="21083"/>
                  </a:lnTo>
                  <a:lnTo>
                    <a:pt x="7056" y="20915"/>
                  </a:lnTo>
                  <a:lnTo>
                    <a:pt x="7056" y="20747"/>
                  </a:lnTo>
                  <a:lnTo>
                    <a:pt x="7056" y="20495"/>
                  </a:lnTo>
                  <a:lnTo>
                    <a:pt x="7056" y="20327"/>
                  </a:lnTo>
                  <a:lnTo>
                    <a:pt x="6972" y="20075"/>
                  </a:lnTo>
                  <a:lnTo>
                    <a:pt x="6972" y="19907"/>
                  </a:lnTo>
                  <a:lnTo>
                    <a:pt x="6972" y="19739"/>
                  </a:lnTo>
                  <a:lnTo>
                    <a:pt x="6972" y="19487"/>
                  </a:lnTo>
                  <a:lnTo>
                    <a:pt x="6972" y="19319"/>
                  </a:lnTo>
                  <a:lnTo>
                    <a:pt x="6972" y="19067"/>
                  </a:lnTo>
                  <a:lnTo>
                    <a:pt x="6972" y="18899"/>
                  </a:lnTo>
                  <a:lnTo>
                    <a:pt x="6888" y="18647"/>
                  </a:lnTo>
                  <a:lnTo>
                    <a:pt x="6972" y="18479"/>
                  </a:lnTo>
                  <a:lnTo>
                    <a:pt x="6972" y="18227"/>
                  </a:lnTo>
                  <a:lnTo>
                    <a:pt x="6972" y="18059"/>
                  </a:lnTo>
                  <a:lnTo>
                    <a:pt x="6972" y="17807"/>
                  </a:lnTo>
                  <a:lnTo>
                    <a:pt x="6972" y="17639"/>
                  </a:lnTo>
                  <a:lnTo>
                    <a:pt x="6972" y="17387"/>
                  </a:lnTo>
                  <a:lnTo>
                    <a:pt x="6972" y="17219"/>
                  </a:lnTo>
                  <a:lnTo>
                    <a:pt x="7056" y="16967"/>
                  </a:lnTo>
                  <a:lnTo>
                    <a:pt x="7056" y="16799"/>
                  </a:lnTo>
                  <a:lnTo>
                    <a:pt x="7056" y="16631"/>
                  </a:lnTo>
                  <a:lnTo>
                    <a:pt x="7056" y="16380"/>
                  </a:lnTo>
                  <a:lnTo>
                    <a:pt x="7140" y="16212"/>
                  </a:lnTo>
                  <a:lnTo>
                    <a:pt x="7140" y="16044"/>
                  </a:lnTo>
                  <a:lnTo>
                    <a:pt x="7224" y="15792"/>
                  </a:lnTo>
                  <a:lnTo>
                    <a:pt x="7224" y="15624"/>
                  </a:lnTo>
                  <a:lnTo>
                    <a:pt x="7308" y="15456"/>
                  </a:lnTo>
                  <a:lnTo>
                    <a:pt x="7308" y="15204"/>
                  </a:lnTo>
                  <a:lnTo>
                    <a:pt x="7392" y="15036"/>
                  </a:lnTo>
                  <a:lnTo>
                    <a:pt x="7392" y="14868"/>
                  </a:lnTo>
                  <a:lnTo>
                    <a:pt x="7476" y="14616"/>
                  </a:lnTo>
                  <a:lnTo>
                    <a:pt x="7476" y="14448"/>
                  </a:lnTo>
                  <a:lnTo>
                    <a:pt x="7560" y="14280"/>
                  </a:lnTo>
                  <a:lnTo>
                    <a:pt x="7644" y="14112"/>
                  </a:lnTo>
                  <a:lnTo>
                    <a:pt x="7644" y="13944"/>
                  </a:lnTo>
                  <a:lnTo>
                    <a:pt x="7728" y="13692"/>
                  </a:lnTo>
                  <a:lnTo>
                    <a:pt x="7812" y="13524"/>
                  </a:lnTo>
                  <a:lnTo>
                    <a:pt x="7896" y="13356"/>
                  </a:lnTo>
                  <a:lnTo>
                    <a:pt x="7979" y="13188"/>
                  </a:lnTo>
                  <a:lnTo>
                    <a:pt x="8063" y="13020"/>
                  </a:lnTo>
                  <a:lnTo>
                    <a:pt x="8063" y="12852"/>
                  </a:lnTo>
                  <a:lnTo>
                    <a:pt x="8147" y="12684"/>
                  </a:lnTo>
                  <a:lnTo>
                    <a:pt x="8231" y="12516"/>
                  </a:lnTo>
                  <a:lnTo>
                    <a:pt x="8315" y="12348"/>
                  </a:lnTo>
                  <a:lnTo>
                    <a:pt x="8399" y="12180"/>
                  </a:lnTo>
                  <a:lnTo>
                    <a:pt x="8483" y="12012"/>
                  </a:lnTo>
                  <a:lnTo>
                    <a:pt x="8567" y="11844"/>
                  </a:lnTo>
                  <a:lnTo>
                    <a:pt x="8651" y="11676"/>
                  </a:lnTo>
                  <a:lnTo>
                    <a:pt x="8819" y="11508"/>
                  </a:lnTo>
                  <a:lnTo>
                    <a:pt x="8903" y="11340"/>
                  </a:lnTo>
                  <a:lnTo>
                    <a:pt x="8987" y="11172"/>
                  </a:lnTo>
                  <a:lnTo>
                    <a:pt x="9071" y="11004"/>
                  </a:lnTo>
                  <a:lnTo>
                    <a:pt x="9155" y="10920"/>
                  </a:lnTo>
                  <a:lnTo>
                    <a:pt x="9323" y="10752"/>
                  </a:lnTo>
                  <a:lnTo>
                    <a:pt x="9407" y="10584"/>
                  </a:lnTo>
                  <a:lnTo>
                    <a:pt x="9491" y="10416"/>
                  </a:lnTo>
                  <a:lnTo>
                    <a:pt x="9575" y="10332"/>
                  </a:lnTo>
                  <a:lnTo>
                    <a:pt x="9743" y="10164"/>
                  </a:lnTo>
                  <a:lnTo>
                    <a:pt x="9827" y="9996"/>
                  </a:lnTo>
                  <a:lnTo>
                    <a:pt x="9995" y="9828"/>
                  </a:lnTo>
                  <a:lnTo>
                    <a:pt x="10079" y="9744"/>
                  </a:lnTo>
                  <a:lnTo>
                    <a:pt x="10163" y="9576"/>
                  </a:lnTo>
                  <a:lnTo>
                    <a:pt x="10331" y="9492"/>
                  </a:lnTo>
                  <a:lnTo>
                    <a:pt x="10415" y="9324"/>
                  </a:lnTo>
                  <a:lnTo>
                    <a:pt x="10583" y="9240"/>
                  </a:lnTo>
                  <a:lnTo>
                    <a:pt x="10667" y="9072"/>
                  </a:lnTo>
                  <a:lnTo>
                    <a:pt x="10835" y="8988"/>
                  </a:lnTo>
                  <a:lnTo>
                    <a:pt x="11003" y="8820"/>
                  </a:lnTo>
                  <a:lnTo>
                    <a:pt x="11087" y="8736"/>
                  </a:lnTo>
                  <a:lnTo>
                    <a:pt x="11255" y="8568"/>
                  </a:lnTo>
                  <a:lnTo>
                    <a:pt x="11423" y="8484"/>
                  </a:lnTo>
                  <a:lnTo>
                    <a:pt x="11507" y="8400"/>
                  </a:lnTo>
                  <a:lnTo>
                    <a:pt x="11675" y="8232"/>
                  </a:lnTo>
                  <a:lnTo>
                    <a:pt x="11843" y="8148"/>
                  </a:lnTo>
                  <a:lnTo>
                    <a:pt x="11927" y="8064"/>
                  </a:lnTo>
                  <a:lnTo>
                    <a:pt x="12095" y="7980"/>
                  </a:lnTo>
                  <a:lnTo>
                    <a:pt x="12263" y="7812"/>
                  </a:lnTo>
                  <a:lnTo>
                    <a:pt x="12431" y="7728"/>
                  </a:lnTo>
                  <a:lnTo>
                    <a:pt x="12599" y="7644"/>
                  </a:lnTo>
                  <a:lnTo>
                    <a:pt x="12767" y="7560"/>
                  </a:lnTo>
                  <a:lnTo>
                    <a:pt x="12851" y="7476"/>
                  </a:lnTo>
                  <a:lnTo>
                    <a:pt x="13019" y="7392"/>
                  </a:lnTo>
                  <a:lnTo>
                    <a:pt x="13187" y="7308"/>
                  </a:lnTo>
                  <a:lnTo>
                    <a:pt x="13355" y="7224"/>
                  </a:lnTo>
                  <a:lnTo>
                    <a:pt x="13523" y="7140"/>
                  </a:lnTo>
                  <a:lnTo>
                    <a:pt x="13691" y="7056"/>
                  </a:lnTo>
                  <a:lnTo>
                    <a:pt x="13859" y="6972"/>
                  </a:lnTo>
                  <a:lnTo>
                    <a:pt x="14027" y="6888"/>
                  </a:lnTo>
                  <a:lnTo>
                    <a:pt x="14195" y="6804"/>
                  </a:lnTo>
                  <a:lnTo>
                    <a:pt x="14363" y="6804"/>
                  </a:lnTo>
                  <a:lnTo>
                    <a:pt x="14615" y="6720"/>
                  </a:lnTo>
                  <a:lnTo>
                    <a:pt x="14783" y="6636"/>
                  </a:lnTo>
                  <a:lnTo>
                    <a:pt x="14951" y="6552"/>
                  </a:lnTo>
                  <a:lnTo>
                    <a:pt x="15119" y="6552"/>
                  </a:lnTo>
                  <a:lnTo>
                    <a:pt x="15287" y="6468"/>
                  </a:lnTo>
                  <a:lnTo>
                    <a:pt x="15455" y="6468"/>
                  </a:lnTo>
                  <a:lnTo>
                    <a:pt x="15707" y="6384"/>
                  </a:lnTo>
                  <a:lnTo>
                    <a:pt x="15875" y="6384"/>
                  </a:lnTo>
                  <a:lnTo>
                    <a:pt x="16043" y="6300"/>
                  </a:lnTo>
                  <a:lnTo>
                    <a:pt x="16211" y="6300"/>
                  </a:lnTo>
                  <a:lnTo>
                    <a:pt x="16463" y="6216"/>
                  </a:lnTo>
                  <a:lnTo>
                    <a:pt x="16631" y="6216"/>
                  </a:lnTo>
                  <a:lnTo>
                    <a:pt x="16799" y="6132"/>
                  </a:lnTo>
                  <a:lnTo>
                    <a:pt x="17639" y="6132"/>
                  </a:lnTo>
                  <a:lnTo>
                    <a:pt x="17807" y="6048"/>
                  </a:lnTo>
                  <a:close/>
                  <a:moveTo>
                    <a:pt x="17891" y="1"/>
                  </a:moveTo>
                  <a:lnTo>
                    <a:pt x="17555" y="85"/>
                  </a:lnTo>
                  <a:lnTo>
                    <a:pt x="16631" y="85"/>
                  </a:lnTo>
                  <a:lnTo>
                    <a:pt x="16295" y="169"/>
                  </a:lnTo>
                  <a:lnTo>
                    <a:pt x="16043" y="169"/>
                  </a:lnTo>
                  <a:lnTo>
                    <a:pt x="15707" y="253"/>
                  </a:lnTo>
                  <a:lnTo>
                    <a:pt x="15455" y="253"/>
                  </a:lnTo>
                  <a:lnTo>
                    <a:pt x="15119" y="337"/>
                  </a:lnTo>
                  <a:lnTo>
                    <a:pt x="14783" y="337"/>
                  </a:lnTo>
                  <a:lnTo>
                    <a:pt x="14531" y="421"/>
                  </a:lnTo>
                  <a:lnTo>
                    <a:pt x="14279" y="505"/>
                  </a:lnTo>
                  <a:lnTo>
                    <a:pt x="13943" y="589"/>
                  </a:lnTo>
                  <a:lnTo>
                    <a:pt x="13691" y="589"/>
                  </a:lnTo>
                  <a:lnTo>
                    <a:pt x="13355" y="672"/>
                  </a:lnTo>
                  <a:lnTo>
                    <a:pt x="13103" y="756"/>
                  </a:lnTo>
                  <a:lnTo>
                    <a:pt x="12767" y="840"/>
                  </a:lnTo>
                  <a:lnTo>
                    <a:pt x="12515" y="924"/>
                  </a:lnTo>
                  <a:lnTo>
                    <a:pt x="12263" y="1008"/>
                  </a:lnTo>
                  <a:lnTo>
                    <a:pt x="12011" y="1176"/>
                  </a:lnTo>
                  <a:lnTo>
                    <a:pt x="11675" y="1260"/>
                  </a:lnTo>
                  <a:lnTo>
                    <a:pt x="11423" y="1344"/>
                  </a:lnTo>
                  <a:lnTo>
                    <a:pt x="11171" y="1428"/>
                  </a:lnTo>
                  <a:lnTo>
                    <a:pt x="10919" y="1596"/>
                  </a:lnTo>
                  <a:lnTo>
                    <a:pt x="10667" y="1680"/>
                  </a:lnTo>
                  <a:lnTo>
                    <a:pt x="10415" y="1848"/>
                  </a:lnTo>
                  <a:lnTo>
                    <a:pt x="10079" y="1932"/>
                  </a:lnTo>
                  <a:lnTo>
                    <a:pt x="9827" y="2100"/>
                  </a:lnTo>
                  <a:lnTo>
                    <a:pt x="9575" y="2184"/>
                  </a:lnTo>
                  <a:lnTo>
                    <a:pt x="9323" y="2352"/>
                  </a:lnTo>
                  <a:lnTo>
                    <a:pt x="9071" y="2520"/>
                  </a:lnTo>
                  <a:lnTo>
                    <a:pt x="8819" y="2604"/>
                  </a:lnTo>
                  <a:lnTo>
                    <a:pt x="8651" y="2772"/>
                  </a:lnTo>
                  <a:lnTo>
                    <a:pt x="8399" y="2940"/>
                  </a:lnTo>
                  <a:lnTo>
                    <a:pt x="8147" y="3108"/>
                  </a:lnTo>
                  <a:lnTo>
                    <a:pt x="7896" y="3276"/>
                  </a:lnTo>
                  <a:lnTo>
                    <a:pt x="7644" y="3444"/>
                  </a:lnTo>
                  <a:lnTo>
                    <a:pt x="7476" y="3528"/>
                  </a:lnTo>
                  <a:lnTo>
                    <a:pt x="7224" y="3780"/>
                  </a:lnTo>
                  <a:lnTo>
                    <a:pt x="6972" y="3948"/>
                  </a:lnTo>
                  <a:lnTo>
                    <a:pt x="6804" y="4116"/>
                  </a:lnTo>
                  <a:lnTo>
                    <a:pt x="6552" y="4284"/>
                  </a:lnTo>
                  <a:lnTo>
                    <a:pt x="6300" y="4452"/>
                  </a:lnTo>
                  <a:lnTo>
                    <a:pt x="6132" y="4620"/>
                  </a:lnTo>
                  <a:lnTo>
                    <a:pt x="5880" y="4788"/>
                  </a:lnTo>
                  <a:lnTo>
                    <a:pt x="5712" y="5040"/>
                  </a:lnTo>
                  <a:lnTo>
                    <a:pt x="5544" y="5208"/>
                  </a:lnTo>
                  <a:lnTo>
                    <a:pt x="5292" y="5376"/>
                  </a:lnTo>
                  <a:lnTo>
                    <a:pt x="5124" y="5628"/>
                  </a:lnTo>
                  <a:lnTo>
                    <a:pt x="4872" y="5796"/>
                  </a:lnTo>
                  <a:lnTo>
                    <a:pt x="4704" y="6048"/>
                  </a:lnTo>
                  <a:lnTo>
                    <a:pt x="4536" y="6216"/>
                  </a:lnTo>
                  <a:lnTo>
                    <a:pt x="4368" y="6468"/>
                  </a:lnTo>
                  <a:lnTo>
                    <a:pt x="4200" y="6720"/>
                  </a:lnTo>
                  <a:lnTo>
                    <a:pt x="4032" y="6888"/>
                  </a:lnTo>
                  <a:lnTo>
                    <a:pt x="3780" y="7140"/>
                  </a:lnTo>
                  <a:lnTo>
                    <a:pt x="3612" y="7392"/>
                  </a:lnTo>
                  <a:lnTo>
                    <a:pt x="3444" y="7560"/>
                  </a:lnTo>
                  <a:lnTo>
                    <a:pt x="3276" y="7812"/>
                  </a:lnTo>
                  <a:lnTo>
                    <a:pt x="3192" y="8064"/>
                  </a:lnTo>
                  <a:lnTo>
                    <a:pt x="3024" y="8316"/>
                  </a:lnTo>
                  <a:lnTo>
                    <a:pt x="2856" y="8484"/>
                  </a:lnTo>
                  <a:lnTo>
                    <a:pt x="2688" y="8736"/>
                  </a:lnTo>
                  <a:lnTo>
                    <a:pt x="2520" y="8988"/>
                  </a:lnTo>
                  <a:lnTo>
                    <a:pt x="2436" y="9240"/>
                  </a:lnTo>
                  <a:lnTo>
                    <a:pt x="2268" y="9492"/>
                  </a:lnTo>
                  <a:lnTo>
                    <a:pt x="2100" y="9744"/>
                  </a:lnTo>
                  <a:lnTo>
                    <a:pt x="2016" y="9996"/>
                  </a:lnTo>
                  <a:lnTo>
                    <a:pt x="1848" y="10248"/>
                  </a:lnTo>
                  <a:lnTo>
                    <a:pt x="1764" y="10500"/>
                  </a:lnTo>
                  <a:lnTo>
                    <a:pt x="1596" y="10836"/>
                  </a:lnTo>
                  <a:lnTo>
                    <a:pt x="1512" y="11088"/>
                  </a:lnTo>
                  <a:lnTo>
                    <a:pt x="1428" y="11340"/>
                  </a:lnTo>
                  <a:lnTo>
                    <a:pt x="1344" y="11592"/>
                  </a:lnTo>
                  <a:lnTo>
                    <a:pt x="1176" y="11844"/>
                  </a:lnTo>
                  <a:lnTo>
                    <a:pt x="1092" y="12180"/>
                  </a:lnTo>
                  <a:lnTo>
                    <a:pt x="1008" y="12432"/>
                  </a:lnTo>
                  <a:lnTo>
                    <a:pt x="924" y="12684"/>
                  </a:lnTo>
                  <a:lnTo>
                    <a:pt x="840" y="13020"/>
                  </a:lnTo>
                  <a:lnTo>
                    <a:pt x="756" y="13272"/>
                  </a:lnTo>
                  <a:lnTo>
                    <a:pt x="672" y="13524"/>
                  </a:lnTo>
                  <a:lnTo>
                    <a:pt x="588" y="13860"/>
                  </a:lnTo>
                  <a:lnTo>
                    <a:pt x="504" y="14112"/>
                  </a:lnTo>
                  <a:lnTo>
                    <a:pt x="420" y="14448"/>
                  </a:lnTo>
                  <a:lnTo>
                    <a:pt x="420" y="14700"/>
                  </a:lnTo>
                  <a:lnTo>
                    <a:pt x="336" y="15036"/>
                  </a:lnTo>
                  <a:lnTo>
                    <a:pt x="252" y="15288"/>
                  </a:lnTo>
                  <a:lnTo>
                    <a:pt x="252" y="15624"/>
                  </a:lnTo>
                  <a:lnTo>
                    <a:pt x="168" y="15876"/>
                  </a:lnTo>
                  <a:lnTo>
                    <a:pt x="168" y="16212"/>
                  </a:lnTo>
                  <a:lnTo>
                    <a:pt x="84" y="16463"/>
                  </a:lnTo>
                  <a:lnTo>
                    <a:pt x="84" y="16799"/>
                  </a:lnTo>
                  <a:lnTo>
                    <a:pt x="84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8059"/>
                  </a:lnTo>
                  <a:lnTo>
                    <a:pt x="0" y="18311"/>
                  </a:lnTo>
                  <a:lnTo>
                    <a:pt x="0" y="18647"/>
                  </a:lnTo>
                  <a:lnTo>
                    <a:pt x="0" y="18983"/>
                  </a:lnTo>
                  <a:lnTo>
                    <a:pt x="0" y="19319"/>
                  </a:lnTo>
                  <a:lnTo>
                    <a:pt x="0" y="19571"/>
                  </a:lnTo>
                  <a:lnTo>
                    <a:pt x="0" y="19907"/>
                  </a:lnTo>
                  <a:lnTo>
                    <a:pt x="84" y="20243"/>
                  </a:lnTo>
                  <a:lnTo>
                    <a:pt x="84" y="20495"/>
                  </a:lnTo>
                  <a:lnTo>
                    <a:pt x="84" y="20831"/>
                  </a:lnTo>
                  <a:lnTo>
                    <a:pt x="168" y="21167"/>
                  </a:lnTo>
                  <a:lnTo>
                    <a:pt x="168" y="21419"/>
                  </a:lnTo>
                  <a:lnTo>
                    <a:pt x="252" y="21755"/>
                  </a:lnTo>
                  <a:lnTo>
                    <a:pt x="252" y="22007"/>
                  </a:lnTo>
                  <a:lnTo>
                    <a:pt x="336" y="22343"/>
                  </a:lnTo>
                  <a:lnTo>
                    <a:pt x="420" y="22595"/>
                  </a:lnTo>
                  <a:lnTo>
                    <a:pt x="420" y="22931"/>
                  </a:lnTo>
                  <a:lnTo>
                    <a:pt x="504" y="23183"/>
                  </a:lnTo>
                  <a:lnTo>
                    <a:pt x="588" y="23519"/>
                  </a:lnTo>
                  <a:lnTo>
                    <a:pt x="672" y="23771"/>
                  </a:lnTo>
                  <a:lnTo>
                    <a:pt x="756" y="24023"/>
                  </a:lnTo>
                  <a:lnTo>
                    <a:pt x="840" y="24359"/>
                  </a:lnTo>
                  <a:lnTo>
                    <a:pt x="924" y="24611"/>
                  </a:lnTo>
                  <a:lnTo>
                    <a:pt x="1008" y="24863"/>
                  </a:lnTo>
                  <a:lnTo>
                    <a:pt x="1092" y="25199"/>
                  </a:lnTo>
                  <a:lnTo>
                    <a:pt x="1176" y="25451"/>
                  </a:lnTo>
                  <a:lnTo>
                    <a:pt x="1260" y="25703"/>
                  </a:lnTo>
                  <a:lnTo>
                    <a:pt x="1428" y="25955"/>
                  </a:lnTo>
                  <a:lnTo>
                    <a:pt x="1512" y="26291"/>
                  </a:lnTo>
                  <a:lnTo>
                    <a:pt x="1596" y="26543"/>
                  </a:lnTo>
                  <a:lnTo>
                    <a:pt x="1764" y="26795"/>
                  </a:lnTo>
                  <a:lnTo>
                    <a:pt x="1848" y="27047"/>
                  </a:lnTo>
                  <a:lnTo>
                    <a:pt x="2016" y="27299"/>
                  </a:lnTo>
                  <a:lnTo>
                    <a:pt x="2100" y="27551"/>
                  </a:lnTo>
                  <a:lnTo>
                    <a:pt x="2268" y="27803"/>
                  </a:lnTo>
                  <a:lnTo>
                    <a:pt x="2436" y="28055"/>
                  </a:lnTo>
                  <a:lnTo>
                    <a:pt x="2520" y="28307"/>
                  </a:lnTo>
                  <a:lnTo>
                    <a:pt x="2688" y="28559"/>
                  </a:lnTo>
                  <a:lnTo>
                    <a:pt x="2856" y="28811"/>
                  </a:lnTo>
                  <a:lnTo>
                    <a:pt x="3024" y="29063"/>
                  </a:lnTo>
                  <a:lnTo>
                    <a:pt x="3192" y="29315"/>
                  </a:lnTo>
                  <a:lnTo>
                    <a:pt x="3276" y="29483"/>
                  </a:lnTo>
                  <a:lnTo>
                    <a:pt x="3444" y="29735"/>
                  </a:lnTo>
                  <a:lnTo>
                    <a:pt x="3612" y="29987"/>
                  </a:lnTo>
                  <a:lnTo>
                    <a:pt x="3780" y="30239"/>
                  </a:lnTo>
                  <a:lnTo>
                    <a:pt x="3948" y="30407"/>
                  </a:lnTo>
                  <a:lnTo>
                    <a:pt x="4200" y="30659"/>
                  </a:lnTo>
                  <a:lnTo>
                    <a:pt x="4368" y="30827"/>
                  </a:lnTo>
                  <a:lnTo>
                    <a:pt x="4536" y="31079"/>
                  </a:lnTo>
                  <a:lnTo>
                    <a:pt x="4704" y="31331"/>
                  </a:lnTo>
                  <a:lnTo>
                    <a:pt x="4872" y="31499"/>
                  </a:lnTo>
                  <a:lnTo>
                    <a:pt x="5124" y="31667"/>
                  </a:lnTo>
                  <a:lnTo>
                    <a:pt x="5292" y="31919"/>
                  </a:lnTo>
                  <a:lnTo>
                    <a:pt x="5460" y="32087"/>
                  </a:lnTo>
                  <a:lnTo>
                    <a:pt x="5712" y="32338"/>
                  </a:lnTo>
                  <a:lnTo>
                    <a:pt x="5880" y="32506"/>
                  </a:lnTo>
                  <a:lnTo>
                    <a:pt x="6132" y="32674"/>
                  </a:lnTo>
                  <a:lnTo>
                    <a:pt x="6300" y="32842"/>
                  </a:lnTo>
                  <a:lnTo>
                    <a:pt x="6552" y="33094"/>
                  </a:lnTo>
                  <a:lnTo>
                    <a:pt x="6720" y="33262"/>
                  </a:lnTo>
                  <a:lnTo>
                    <a:pt x="6972" y="33430"/>
                  </a:lnTo>
                  <a:lnTo>
                    <a:pt x="7224" y="33598"/>
                  </a:lnTo>
                  <a:lnTo>
                    <a:pt x="7392" y="33766"/>
                  </a:lnTo>
                  <a:lnTo>
                    <a:pt x="7644" y="33934"/>
                  </a:lnTo>
                  <a:lnTo>
                    <a:pt x="7896" y="34102"/>
                  </a:lnTo>
                  <a:lnTo>
                    <a:pt x="8147" y="34270"/>
                  </a:lnTo>
                  <a:lnTo>
                    <a:pt x="8399" y="34438"/>
                  </a:lnTo>
                  <a:lnTo>
                    <a:pt x="8567" y="34522"/>
                  </a:lnTo>
                  <a:lnTo>
                    <a:pt x="8819" y="34690"/>
                  </a:lnTo>
                  <a:lnTo>
                    <a:pt x="9071" y="34858"/>
                  </a:lnTo>
                  <a:lnTo>
                    <a:pt x="9323" y="35026"/>
                  </a:lnTo>
                  <a:lnTo>
                    <a:pt x="9575" y="35110"/>
                  </a:lnTo>
                  <a:lnTo>
                    <a:pt x="9827" y="35278"/>
                  </a:lnTo>
                  <a:lnTo>
                    <a:pt x="10079" y="35362"/>
                  </a:lnTo>
                  <a:lnTo>
                    <a:pt x="10331" y="35530"/>
                  </a:lnTo>
                  <a:lnTo>
                    <a:pt x="10667" y="35614"/>
                  </a:lnTo>
                  <a:lnTo>
                    <a:pt x="10919" y="35782"/>
                  </a:lnTo>
                  <a:lnTo>
                    <a:pt x="11171" y="35866"/>
                  </a:lnTo>
                  <a:lnTo>
                    <a:pt x="11423" y="35950"/>
                  </a:lnTo>
                  <a:lnTo>
                    <a:pt x="11675" y="36118"/>
                  </a:lnTo>
                  <a:lnTo>
                    <a:pt x="12011" y="36202"/>
                  </a:lnTo>
                  <a:lnTo>
                    <a:pt x="12263" y="36286"/>
                  </a:lnTo>
                  <a:lnTo>
                    <a:pt x="12515" y="36370"/>
                  </a:lnTo>
                  <a:lnTo>
                    <a:pt x="12767" y="36454"/>
                  </a:lnTo>
                  <a:lnTo>
                    <a:pt x="13103" y="36538"/>
                  </a:lnTo>
                  <a:lnTo>
                    <a:pt x="13355" y="36622"/>
                  </a:lnTo>
                  <a:lnTo>
                    <a:pt x="13691" y="36706"/>
                  </a:lnTo>
                  <a:lnTo>
                    <a:pt x="13943" y="36790"/>
                  </a:lnTo>
                  <a:lnTo>
                    <a:pt x="14195" y="36874"/>
                  </a:lnTo>
                  <a:lnTo>
                    <a:pt x="14531" y="36874"/>
                  </a:lnTo>
                  <a:lnTo>
                    <a:pt x="14783" y="36958"/>
                  </a:lnTo>
                  <a:lnTo>
                    <a:pt x="15119" y="37042"/>
                  </a:lnTo>
                  <a:lnTo>
                    <a:pt x="15455" y="37042"/>
                  </a:lnTo>
                  <a:lnTo>
                    <a:pt x="15707" y="37126"/>
                  </a:lnTo>
                  <a:lnTo>
                    <a:pt x="16043" y="37126"/>
                  </a:lnTo>
                  <a:lnTo>
                    <a:pt x="16295" y="37210"/>
                  </a:lnTo>
                  <a:lnTo>
                    <a:pt x="16967" y="37210"/>
                  </a:lnTo>
                  <a:lnTo>
                    <a:pt x="17219" y="37294"/>
                  </a:lnTo>
                  <a:lnTo>
                    <a:pt x="20075" y="37294"/>
                  </a:lnTo>
                  <a:lnTo>
                    <a:pt x="20159" y="37210"/>
                  </a:lnTo>
                  <a:lnTo>
                    <a:pt x="20915" y="37210"/>
                  </a:lnTo>
                  <a:lnTo>
                    <a:pt x="20999" y="37126"/>
                  </a:lnTo>
                  <a:lnTo>
                    <a:pt x="21503" y="37126"/>
                  </a:lnTo>
                  <a:lnTo>
                    <a:pt x="21671" y="37042"/>
                  </a:lnTo>
                  <a:lnTo>
                    <a:pt x="22091" y="37042"/>
                  </a:lnTo>
                  <a:lnTo>
                    <a:pt x="22175" y="36958"/>
                  </a:lnTo>
                  <a:lnTo>
                    <a:pt x="22511" y="36958"/>
                  </a:lnTo>
                  <a:lnTo>
                    <a:pt x="22595" y="36874"/>
                  </a:lnTo>
                  <a:lnTo>
                    <a:pt x="22931" y="36874"/>
                  </a:lnTo>
                  <a:lnTo>
                    <a:pt x="23015" y="36790"/>
                  </a:lnTo>
                  <a:lnTo>
                    <a:pt x="23267" y="36790"/>
                  </a:lnTo>
                  <a:lnTo>
                    <a:pt x="23435" y="36706"/>
                  </a:lnTo>
                  <a:lnTo>
                    <a:pt x="23603" y="36706"/>
                  </a:lnTo>
                  <a:lnTo>
                    <a:pt x="23687" y="36622"/>
                  </a:lnTo>
                  <a:lnTo>
                    <a:pt x="23938" y="36622"/>
                  </a:lnTo>
                  <a:lnTo>
                    <a:pt x="24022" y="36538"/>
                  </a:lnTo>
                  <a:lnTo>
                    <a:pt x="24274" y="36538"/>
                  </a:lnTo>
                  <a:lnTo>
                    <a:pt x="24358" y="36454"/>
                  </a:lnTo>
                  <a:lnTo>
                    <a:pt x="24526" y="36454"/>
                  </a:lnTo>
                  <a:lnTo>
                    <a:pt x="24610" y="36370"/>
                  </a:lnTo>
                  <a:lnTo>
                    <a:pt x="24778" y="36370"/>
                  </a:lnTo>
                  <a:lnTo>
                    <a:pt x="24862" y="36286"/>
                  </a:lnTo>
                  <a:lnTo>
                    <a:pt x="25030" y="36286"/>
                  </a:lnTo>
                  <a:lnTo>
                    <a:pt x="25114" y="36202"/>
                  </a:lnTo>
                  <a:lnTo>
                    <a:pt x="25282" y="36202"/>
                  </a:lnTo>
                  <a:lnTo>
                    <a:pt x="25366" y="36118"/>
                  </a:lnTo>
                  <a:lnTo>
                    <a:pt x="25534" y="36118"/>
                  </a:lnTo>
                  <a:lnTo>
                    <a:pt x="25618" y="36034"/>
                  </a:lnTo>
                  <a:lnTo>
                    <a:pt x="25786" y="36034"/>
                  </a:lnTo>
                  <a:lnTo>
                    <a:pt x="25870" y="35950"/>
                  </a:lnTo>
                  <a:lnTo>
                    <a:pt x="25954" y="35950"/>
                  </a:lnTo>
                  <a:lnTo>
                    <a:pt x="26038" y="35866"/>
                  </a:lnTo>
                  <a:lnTo>
                    <a:pt x="26122" y="35866"/>
                  </a:lnTo>
                  <a:lnTo>
                    <a:pt x="26290" y="35782"/>
                  </a:lnTo>
                  <a:lnTo>
                    <a:pt x="26374" y="35782"/>
                  </a:lnTo>
                  <a:lnTo>
                    <a:pt x="26458" y="35698"/>
                  </a:lnTo>
                  <a:lnTo>
                    <a:pt x="26542" y="35698"/>
                  </a:lnTo>
                  <a:lnTo>
                    <a:pt x="26626" y="35614"/>
                  </a:lnTo>
                  <a:lnTo>
                    <a:pt x="26710" y="35614"/>
                  </a:lnTo>
                  <a:lnTo>
                    <a:pt x="26794" y="35530"/>
                  </a:lnTo>
                  <a:lnTo>
                    <a:pt x="26962" y="35530"/>
                  </a:lnTo>
                  <a:lnTo>
                    <a:pt x="27046" y="35446"/>
                  </a:lnTo>
                  <a:lnTo>
                    <a:pt x="27130" y="35446"/>
                  </a:lnTo>
                  <a:lnTo>
                    <a:pt x="27214" y="35362"/>
                  </a:lnTo>
                  <a:lnTo>
                    <a:pt x="27298" y="35362"/>
                  </a:lnTo>
                  <a:lnTo>
                    <a:pt x="27382" y="35278"/>
                  </a:lnTo>
                  <a:lnTo>
                    <a:pt x="27466" y="35278"/>
                  </a:lnTo>
                  <a:lnTo>
                    <a:pt x="27550" y="35194"/>
                  </a:lnTo>
                  <a:lnTo>
                    <a:pt x="27718" y="35194"/>
                  </a:lnTo>
                  <a:lnTo>
                    <a:pt x="27802" y="35110"/>
                  </a:lnTo>
                  <a:lnTo>
                    <a:pt x="27886" y="35026"/>
                  </a:lnTo>
                  <a:lnTo>
                    <a:pt x="27970" y="35026"/>
                  </a:lnTo>
                  <a:lnTo>
                    <a:pt x="28054" y="34942"/>
                  </a:lnTo>
                  <a:lnTo>
                    <a:pt x="28138" y="34942"/>
                  </a:lnTo>
                  <a:lnTo>
                    <a:pt x="28222" y="34858"/>
                  </a:lnTo>
                  <a:lnTo>
                    <a:pt x="28306" y="34774"/>
                  </a:lnTo>
                  <a:lnTo>
                    <a:pt x="28390" y="34774"/>
                  </a:lnTo>
                  <a:lnTo>
                    <a:pt x="28474" y="34690"/>
                  </a:lnTo>
                  <a:lnTo>
                    <a:pt x="28558" y="34690"/>
                  </a:lnTo>
                  <a:lnTo>
                    <a:pt x="34018" y="40066"/>
                  </a:lnTo>
                  <a:lnTo>
                    <a:pt x="38890" y="35614"/>
                  </a:lnTo>
                  <a:lnTo>
                    <a:pt x="33262" y="30407"/>
                  </a:lnTo>
                  <a:lnTo>
                    <a:pt x="33346" y="30323"/>
                  </a:lnTo>
                  <a:lnTo>
                    <a:pt x="33430" y="30239"/>
                  </a:lnTo>
                  <a:lnTo>
                    <a:pt x="33514" y="30155"/>
                  </a:lnTo>
                  <a:lnTo>
                    <a:pt x="33598" y="29987"/>
                  </a:lnTo>
                  <a:lnTo>
                    <a:pt x="33682" y="29903"/>
                  </a:lnTo>
                  <a:lnTo>
                    <a:pt x="33766" y="29819"/>
                  </a:lnTo>
                  <a:lnTo>
                    <a:pt x="33850" y="29735"/>
                  </a:lnTo>
                  <a:lnTo>
                    <a:pt x="33934" y="29567"/>
                  </a:lnTo>
                  <a:lnTo>
                    <a:pt x="34018" y="29483"/>
                  </a:lnTo>
                  <a:lnTo>
                    <a:pt x="34102" y="29399"/>
                  </a:lnTo>
                  <a:lnTo>
                    <a:pt x="34102" y="29315"/>
                  </a:lnTo>
                  <a:lnTo>
                    <a:pt x="34186" y="29147"/>
                  </a:lnTo>
                  <a:lnTo>
                    <a:pt x="34270" y="29063"/>
                  </a:lnTo>
                  <a:lnTo>
                    <a:pt x="34354" y="28979"/>
                  </a:lnTo>
                  <a:lnTo>
                    <a:pt x="34438" y="28895"/>
                  </a:lnTo>
                  <a:lnTo>
                    <a:pt x="34522" y="28727"/>
                  </a:lnTo>
                  <a:lnTo>
                    <a:pt x="34522" y="28643"/>
                  </a:lnTo>
                  <a:lnTo>
                    <a:pt x="34606" y="28559"/>
                  </a:lnTo>
                  <a:lnTo>
                    <a:pt x="34690" y="28475"/>
                  </a:lnTo>
                  <a:lnTo>
                    <a:pt x="34774" y="28307"/>
                  </a:lnTo>
                  <a:lnTo>
                    <a:pt x="34774" y="28223"/>
                  </a:lnTo>
                  <a:lnTo>
                    <a:pt x="34858" y="28139"/>
                  </a:lnTo>
                  <a:lnTo>
                    <a:pt x="34942" y="27971"/>
                  </a:lnTo>
                  <a:lnTo>
                    <a:pt x="35026" y="27887"/>
                  </a:lnTo>
                  <a:lnTo>
                    <a:pt x="35026" y="27803"/>
                  </a:lnTo>
                  <a:lnTo>
                    <a:pt x="35110" y="27635"/>
                  </a:lnTo>
                  <a:lnTo>
                    <a:pt x="35194" y="27551"/>
                  </a:lnTo>
                  <a:lnTo>
                    <a:pt x="35278" y="27467"/>
                  </a:lnTo>
                  <a:lnTo>
                    <a:pt x="35278" y="27299"/>
                  </a:lnTo>
                  <a:lnTo>
                    <a:pt x="35362" y="27215"/>
                  </a:lnTo>
                  <a:lnTo>
                    <a:pt x="35446" y="27131"/>
                  </a:lnTo>
                  <a:lnTo>
                    <a:pt x="35446" y="26963"/>
                  </a:lnTo>
                  <a:lnTo>
                    <a:pt x="35530" y="26879"/>
                  </a:lnTo>
                  <a:lnTo>
                    <a:pt x="35614" y="26795"/>
                  </a:lnTo>
                  <a:lnTo>
                    <a:pt x="35614" y="26627"/>
                  </a:lnTo>
                  <a:lnTo>
                    <a:pt x="35698" y="26543"/>
                  </a:lnTo>
                  <a:lnTo>
                    <a:pt x="35698" y="26459"/>
                  </a:lnTo>
                  <a:lnTo>
                    <a:pt x="35782" y="26291"/>
                  </a:lnTo>
                  <a:lnTo>
                    <a:pt x="35866" y="26207"/>
                  </a:lnTo>
                  <a:lnTo>
                    <a:pt x="35866" y="26039"/>
                  </a:lnTo>
                  <a:lnTo>
                    <a:pt x="35950" y="25955"/>
                  </a:lnTo>
                  <a:lnTo>
                    <a:pt x="35950" y="25871"/>
                  </a:lnTo>
                  <a:lnTo>
                    <a:pt x="36034" y="25703"/>
                  </a:lnTo>
                  <a:lnTo>
                    <a:pt x="36118" y="25619"/>
                  </a:lnTo>
                  <a:lnTo>
                    <a:pt x="36118" y="25451"/>
                  </a:lnTo>
                  <a:lnTo>
                    <a:pt x="36202" y="25367"/>
                  </a:lnTo>
                  <a:lnTo>
                    <a:pt x="36202" y="25283"/>
                  </a:lnTo>
                  <a:lnTo>
                    <a:pt x="36286" y="25115"/>
                  </a:lnTo>
                  <a:lnTo>
                    <a:pt x="36286" y="25031"/>
                  </a:lnTo>
                  <a:lnTo>
                    <a:pt x="36370" y="24863"/>
                  </a:lnTo>
                  <a:lnTo>
                    <a:pt x="36370" y="24779"/>
                  </a:lnTo>
                  <a:lnTo>
                    <a:pt x="36454" y="24695"/>
                  </a:lnTo>
                  <a:lnTo>
                    <a:pt x="36454" y="24527"/>
                  </a:lnTo>
                  <a:lnTo>
                    <a:pt x="36538" y="24443"/>
                  </a:lnTo>
                  <a:lnTo>
                    <a:pt x="36538" y="24275"/>
                  </a:lnTo>
                  <a:lnTo>
                    <a:pt x="36538" y="24191"/>
                  </a:lnTo>
                  <a:lnTo>
                    <a:pt x="36622" y="24023"/>
                  </a:lnTo>
                  <a:lnTo>
                    <a:pt x="36622" y="23939"/>
                  </a:lnTo>
                  <a:lnTo>
                    <a:pt x="36706" y="23771"/>
                  </a:lnTo>
                  <a:lnTo>
                    <a:pt x="36706" y="23687"/>
                  </a:lnTo>
                  <a:lnTo>
                    <a:pt x="36706" y="23603"/>
                  </a:lnTo>
                  <a:lnTo>
                    <a:pt x="36790" y="23435"/>
                  </a:lnTo>
                  <a:lnTo>
                    <a:pt x="36790" y="23351"/>
                  </a:lnTo>
                  <a:lnTo>
                    <a:pt x="36874" y="23183"/>
                  </a:lnTo>
                  <a:lnTo>
                    <a:pt x="36874" y="23099"/>
                  </a:lnTo>
                  <a:lnTo>
                    <a:pt x="36874" y="22931"/>
                  </a:lnTo>
                  <a:lnTo>
                    <a:pt x="36958" y="22847"/>
                  </a:lnTo>
                  <a:lnTo>
                    <a:pt x="36958" y="22679"/>
                  </a:lnTo>
                  <a:lnTo>
                    <a:pt x="36958" y="22595"/>
                  </a:lnTo>
                  <a:lnTo>
                    <a:pt x="36958" y="22427"/>
                  </a:lnTo>
                  <a:lnTo>
                    <a:pt x="37042" y="22343"/>
                  </a:lnTo>
                  <a:lnTo>
                    <a:pt x="37042" y="22175"/>
                  </a:lnTo>
                  <a:lnTo>
                    <a:pt x="37042" y="22091"/>
                  </a:lnTo>
                  <a:lnTo>
                    <a:pt x="37126" y="21923"/>
                  </a:lnTo>
                  <a:lnTo>
                    <a:pt x="37126" y="21839"/>
                  </a:lnTo>
                  <a:lnTo>
                    <a:pt x="37126" y="21671"/>
                  </a:lnTo>
                  <a:lnTo>
                    <a:pt x="37126" y="21587"/>
                  </a:lnTo>
                  <a:lnTo>
                    <a:pt x="37210" y="21419"/>
                  </a:lnTo>
                  <a:lnTo>
                    <a:pt x="37210" y="21335"/>
                  </a:lnTo>
                  <a:lnTo>
                    <a:pt x="37210" y="21167"/>
                  </a:lnTo>
                  <a:lnTo>
                    <a:pt x="37210" y="21083"/>
                  </a:lnTo>
                  <a:lnTo>
                    <a:pt x="37210" y="20915"/>
                  </a:lnTo>
                  <a:lnTo>
                    <a:pt x="37210" y="20831"/>
                  </a:lnTo>
                  <a:lnTo>
                    <a:pt x="37294" y="20663"/>
                  </a:lnTo>
                  <a:lnTo>
                    <a:pt x="37294" y="20579"/>
                  </a:lnTo>
                  <a:lnTo>
                    <a:pt x="37294" y="20411"/>
                  </a:lnTo>
                  <a:lnTo>
                    <a:pt x="37294" y="20327"/>
                  </a:lnTo>
                  <a:lnTo>
                    <a:pt x="37294" y="20159"/>
                  </a:lnTo>
                  <a:lnTo>
                    <a:pt x="37294" y="20075"/>
                  </a:lnTo>
                  <a:lnTo>
                    <a:pt x="37294" y="19907"/>
                  </a:lnTo>
                  <a:lnTo>
                    <a:pt x="37294" y="19823"/>
                  </a:lnTo>
                  <a:lnTo>
                    <a:pt x="37378" y="19655"/>
                  </a:lnTo>
                  <a:lnTo>
                    <a:pt x="37378" y="19571"/>
                  </a:lnTo>
                  <a:lnTo>
                    <a:pt x="37378" y="19403"/>
                  </a:lnTo>
                  <a:lnTo>
                    <a:pt x="37378" y="19319"/>
                  </a:lnTo>
                  <a:lnTo>
                    <a:pt x="37378" y="19151"/>
                  </a:lnTo>
                  <a:lnTo>
                    <a:pt x="37378" y="19067"/>
                  </a:lnTo>
                  <a:lnTo>
                    <a:pt x="37378" y="18899"/>
                  </a:lnTo>
                  <a:lnTo>
                    <a:pt x="37378" y="18815"/>
                  </a:lnTo>
                  <a:lnTo>
                    <a:pt x="37378" y="18647"/>
                  </a:lnTo>
                  <a:lnTo>
                    <a:pt x="37378" y="18395"/>
                  </a:lnTo>
                  <a:lnTo>
                    <a:pt x="37378" y="18059"/>
                  </a:lnTo>
                  <a:lnTo>
                    <a:pt x="37294" y="17723"/>
                  </a:lnTo>
                  <a:lnTo>
                    <a:pt x="37294" y="17387"/>
                  </a:lnTo>
                  <a:lnTo>
                    <a:pt x="37294" y="17135"/>
                  </a:lnTo>
                  <a:lnTo>
                    <a:pt x="37294" y="16799"/>
                  </a:lnTo>
                  <a:lnTo>
                    <a:pt x="37210" y="16547"/>
                  </a:lnTo>
                  <a:lnTo>
                    <a:pt x="37210" y="16212"/>
                  </a:lnTo>
                  <a:lnTo>
                    <a:pt x="37126" y="15876"/>
                  </a:lnTo>
                  <a:lnTo>
                    <a:pt x="37126" y="15624"/>
                  </a:lnTo>
                  <a:lnTo>
                    <a:pt x="37042" y="15288"/>
                  </a:lnTo>
                  <a:lnTo>
                    <a:pt x="37042" y="15036"/>
                  </a:lnTo>
                  <a:lnTo>
                    <a:pt x="36958" y="14700"/>
                  </a:lnTo>
                  <a:lnTo>
                    <a:pt x="36874" y="14448"/>
                  </a:lnTo>
                  <a:lnTo>
                    <a:pt x="36790" y="14112"/>
                  </a:lnTo>
                  <a:lnTo>
                    <a:pt x="36706" y="13860"/>
                  </a:lnTo>
                  <a:lnTo>
                    <a:pt x="36622" y="13524"/>
                  </a:lnTo>
                  <a:lnTo>
                    <a:pt x="36538" y="13272"/>
                  </a:lnTo>
                  <a:lnTo>
                    <a:pt x="36454" y="13020"/>
                  </a:lnTo>
                  <a:lnTo>
                    <a:pt x="36370" y="12684"/>
                  </a:lnTo>
                  <a:lnTo>
                    <a:pt x="36286" y="12432"/>
                  </a:lnTo>
                  <a:lnTo>
                    <a:pt x="36202" y="12180"/>
                  </a:lnTo>
                  <a:lnTo>
                    <a:pt x="36118" y="11928"/>
                  </a:lnTo>
                  <a:lnTo>
                    <a:pt x="36034" y="11592"/>
                  </a:lnTo>
                  <a:lnTo>
                    <a:pt x="35866" y="11340"/>
                  </a:lnTo>
                  <a:lnTo>
                    <a:pt x="35782" y="11088"/>
                  </a:lnTo>
                  <a:lnTo>
                    <a:pt x="35614" y="10836"/>
                  </a:lnTo>
                  <a:lnTo>
                    <a:pt x="35530" y="10584"/>
                  </a:lnTo>
                  <a:lnTo>
                    <a:pt x="35362" y="10248"/>
                  </a:lnTo>
                  <a:lnTo>
                    <a:pt x="35278" y="9996"/>
                  </a:lnTo>
                  <a:lnTo>
                    <a:pt x="35110" y="9744"/>
                  </a:lnTo>
                  <a:lnTo>
                    <a:pt x="35026" y="9492"/>
                  </a:lnTo>
                  <a:lnTo>
                    <a:pt x="34858" y="9240"/>
                  </a:lnTo>
                  <a:lnTo>
                    <a:pt x="34690" y="8988"/>
                  </a:lnTo>
                  <a:lnTo>
                    <a:pt x="34522" y="8820"/>
                  </a:lnTo>
                  <a:lnTo>
                    <a:pt x="34354" y="8568"/>
                  </a:lnTo>
                  <a:lnTo>
                    <a:pt x="34270" y="8316"/>
                  </a:lnTo>
                  <a:lnTo>
                    <a:pt x="34102" y="8064"/>
                  </a:lnTo>
                  <a:lnTo>
                    <a:pt x="33934" y="7812"/>
                  </a:lnTo>
                  <a:lnTo>
                    <a:pt x="33766" y="7560"/>
                  </a:lnTo>
                  <a:lnTo>
                    <a:pt x="33598" y="7392"/>
                  </a:lnTo>
                  <a:lnTo>
                    <a:pt x="33430" y="7140"/>
                  </a:lnTo>
                  <a:lnTo>
                    <a:pt x="33178" y="6888"/>
                  </a:lnTo>
                  <a:lnTo>
                    <a:pt x="33010" y="6720"/>
                  </a:lnTo>
                  <a:lnTo>
                    <a:pt x="32842" y="6468"/>
                  </a:lnTo>
                  <a:lnTo>
                    <a:pt x="32674" y="6216"/>
                  </a:lnTo>
                  <a:lnTo>
                    <a:pt x="32422" y="6048"/>
                  </a:lnTo>
                  <a:lnTo>
                    <a:pt x="32254" y="5796"/>
                  </a:lnTo>
                  <a:lnTo>
                    <a:pt x="32086" y="5628"/>
                  </a:lnTo>
                  <a:lnTo>
                    <a:pt x="31834" y="5460"/>
                  </a:lnTo>
                  <a:lnTo>
                    <a:pt x="31666" y="5208"/>
                  </a:lnTo>
                  <a:lnTo>
                    <a:pt x="31414" y="5040"/>
                  </a:lnTo>
                  <a:lnTo>
                    <a:pt x="31246" y="4872"/>
                  </a:lnTo>
                  <a:lnTo>
                    <a:pt x="30994" y="4620"/>
                  </a:lnTo>
                  <a:lnTo>
                    <a:pt x="30826" y="4452"/>
                  </a:lnTo>
                  <a:lnTo>
                    <a:pt x="30574" y="4284"/>
                  </a:lnTo>
                  <a:lnTo>
                    <a:pt x="30322" y="4116"/>
                  </a:lnTo>
                  <a:lnTo>
                    <a:pt x="30154" y="3948"/>
                  </a:lnTo>
                  <a:lnTo>
                    <a:pt x="29902" y="3780"/>
                  </a:lnTo>
                  <a:lnTo>
                    <a:pt x="29650" y="3612"/>
                  </a:lnTo>
                  <a:lnTo>
                    <a:pt x="29398" y="3444"/>
                  </a:lnTo>
                  <a:lnTo>
                    <a:pt x="29230" y="3276"/>
                  </a:lnTo>
                  <a:lnTo>
                    <a:pt x="28978" y="3108"/>
                  </a:lnTo>
                  <a:lnTo>
                    <a:pt x="28726" y="2940"/>
                  </a:lnTo>
                  <a:lnTo>
                    <a:pt x="28474" y="2772"/>
                  </a:lnTo>
                  <a:lnTo>
                    <a:pt x="28222" y="2604"/>
                  </a:lnTo>
                  <a:lnTo>
                    <a:pt x="27970" y="2520"/>
                  </a:lnTo>
                  <a:lnTo>
                    <a:pt x="27718" y="2352"/>
                  </a:lnTo>
                  <a:lnTo>
                    <a:pt x="27466" y="2184"/>
                  </a:lnTo>
                  <a:lnTo>
                    <a:pt x="27214" y="2100"/>
                  </a:lnTo>
                  <a:lnTo>
                    <a:pt x="26962" y="1932"/>
                  </a:lnTo>
                  <a:lnTo>
                    <a:pt x="26710" y="1848"/>
                  </a:lnTo>
                  <a:lnTo>
                    <a:pt x="26374" y="1680"/>
                  </a:lnTo>
                  <a:lnTo>
                    <a:pt x="26122" y="1596"/>
                  </a:lnTo>
                  <a:lnTo>
                    <a:pt x="25870" y="1428"/>
                  </a:lnTo>
                  <a:lnTo>
                    <a:pt x="25618" y="1344"/>
                  </a:lnTo>
                  <a:lnTo>
                    <a:pt x="25366" y="1260"/>
                  </a:lnTo>
                  <a:lnTo>
                    <a:pt x="25030" y="1176"/>
                  </a:lnTo>
                  <a:lnTo>
                    <a:pt x="24778" y="1092"/>
                  </a:lnTo>
                  <a:lnTo>
                    <a:pt x="24526" y="924"/>
                  </a:lnTo>
                  <a:lnTo>
                    <a:pt x="24190" y="840"/>
                  </a:lnTo>
                  <a:lnTo>
                    <a:pt x="23938" y="756"/>
                  </a:lnTo>
                  <a:lnTo>
                    <a:pt x="23603" y="672"/>
                  </a:lnTo>
                  <a:lnTo>
                    <a:pt x="23351" y="589"/>
                  </a:lnTo>
                  <a:lnTo>
                    <a:pt x="23015" y="589"/>
                  </a:lnTo>
                  <a:lnTo>
                    <a:pt x="22763" y="505"/>
                  </a:lnTo>
                  <a:lnTo>
                    <a:pt x="22427" y="421"/>
                  </a:lnTo>
                  <a:lnTo>
                    <a:pt x="22175" y="337"/>
                  </a:lnTo>
                  <a:lnTo>
                    <a:pt x="21839" y="337"/>
                  </a:lnTo>
                  <a:lnTo>
                    <a:pt x="21587" y="253"/>
                  </a:lnTo>
                  <a:lnTo>
                    <a:pt x="21251" y="253"/>
                  </a:lnTo>
                  <a:lnTo>
                    <a:pt x="20999" y="169"/>
                  </a:lnTo>
                  <a:lnTo>
                    <a:pt x="20663" y="169"/>
                  </a:lnTo>
                  <a:lnTo>
                    <a:pt x="20327" y="85"/>
                  </a:lnTo>
                  <a:lnTo>
                    <a:pt x="19403" y="85"/>
                  </a:lnTo>
                  <a:lnTo>
                    <a:pt x="191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9"/>
            <p:cNvSpPr/>
            <p:nvPr/>
          </p:nvSpPr>
          <p:spPr>
            <a:xfrm>
              <a:off x="-1229375" y="2345575"/>
              <a:ext cx="598475" cy="657300"/>
            </a:xfrm>
            <a:custGeom>
              <a:rect b="b" l="l" r="r" t="t"/>
              <a:pathLst>
                <a:path extrusionOk="0" h="26292" w="23939">
                  <a:moveTo>
                    <a:pt x="0" y="1"/>
                  </a:moveTo>
                  <a:lnTo>
                    <a:pt x="0" y="15288"/>
                  </a:lnTo>
                  <a:lnTo>
                    <a:pt x="0" y="15456"/>
                  </a:lnTo>
                  <a:lnTo>
                    <a:pt x="0" y="15708"/>
                  </a:lnTo>
                  <a:lnTo>
                    <a:pt x="0" y="15876"/>
                  </a:lnTo>
                  <a:lnTo>
                    <a:pt x="0" y="16128"/>
                  </a:lnTo>
                  <a:lnTo>
                    <a:pt x="0" y="16296"/>
                  </a:lnTo>
                  <a:lnTo>
                    <a:pt x="0" y="16548"/>
                  </a:lnTo>
                  <a:lnTo>
                    <a:pt x="84" y="16716"/>
                  </a:lnTo>
                  <a:lnTo>
                    <a:pt x="84" y="16884"/>
                  </a:lnTo>
                  <a:lnTo>
                    <a:pt x="84" y="17136"/>
                  </a:lnTo>
                  <a:lnTo>
                    <a:pt x="84" y="17304"/>
                  </a:lnTo>
                  <a:lnTo>
                    <a:pt x="84" y="17472"/>
                  </a:lnTo>
                  <a:lnTo>
                    <a:pt x="168" y="17724"/>
                  </a:lnTo>
                  <a:lnTo>
                    <a:pt x="168" y="17892"/>
                  </a:lnTo>
                  <a:lnTo>
                    <a:pt x="168" y="18060"/>
                  </a:lnTo>
                  <a:lnTo>
                    <a:pt x="168" y="18228"/>
                  </a:lnTo>
                  <a:lnTo>
                    <a:pt x="252" y="18396"/>
                  </a:lnTo>
                  <a:lnTo>
                    <a:pt x="252" y="18648"/>
                  </a:lnTo>
                  <a:lnTo>
                    <a:pt x="252" y="18816"/>
                  </a:lnTo>
                  <a:lnTo>
                    <a:pt x="336" y="18984"/>
                  </a:lnTo>
                  <a:lnTo>
                    <a:pt x="336" y="19152"/>
                  </a:lnTo>
                  <a:lnTo>
                    <a:pt x="336" y="19320"/>
                  </a:lnTo>
                  <a:lnTo>
                    <a:pt x="420" y="19488"/>
                  </a:lnTo>
                  <a:lnTo>
                    <a:pt x="420" y="19656"/>
                  </a:lnTo>
                  <a:lnTo>
                    <a:pt x="504" y="19824"/>
                  </a:lnTo>
                  <a:lnTo>
                    <a:pt x="504" y="19992"/>
                  </a:lnTo>
                  <a:lnTo>
                    <a:pt x="588" y="20160"/>
                  </a:lnTo>
                  <a:lnTo>
                    <a:pt x="588" y="20328"/>
                  </a:lnTo>
                  <a:lnTo>
                    <a:pt x="672" y="20496"/>
                  </a:lnTo>
                  <a:lnTo>
                    <a:pt x="672" y="20664"/>
                  </a:lnTo>
                  <a:lnTo>
                    <a:pt x="756" y="20748"/>
                  </a:lnTo>
                  <a:lnTo>
                    <a:pt x="840" y="20916"/>
                  </a:lnTo>
                  <a:lnTo>
                    <a:pt x="840" y="21084"/>
                  </a:lnTo>
                  <a:lnTo>
                    <a:pt x="924" y="21251"/>
                  </a:lnTo>
                  <a:lnTo>
                    <a:pt x="1008" y="21419"/>
                  </a:lnTo>
                  <a:lnTo>
                    <a:pt x="1008" y="21503"/>
                  </a:lnTo>
                  <a:lnTo>
                    <a:pt x="1092" y="21671"/>
                  </a:lnTo>
                  <a:lnTo>
                    <a:pt x="1176" y="21839"/>
                  </a:lnTo>
                  <a:lnTo>
                    <a:pt x="1176" y="21923"/>
                  </a:lnTo>
                  <a:lnTo>
                    <a:pt x="1260" y="22091"/>
                  </a:lnTo>
                  <a:lnTo>
                    <a:pt x="1344" y="22175"/>
                  </a:lnTo>
                  <a:lnTo>
                    <a:pt x="1428" y="22343"/>
                  </a:lnTo>
                  <a:lnTo>
                    <a:pt x="1512" y="22511"/>
                  </a:lnTo>
                  <a:lnTo>
                    <a:pt x="1596" y="22595"/>
                  </a:lnTo>
                  <a:lnTo>
                    <a:pt x="1596" y="22763"/>
                  </a:lnTo>
                  <a:lnTo>
                    <a:pt x="1680" y="22847"/>
                  </a:lnTo>
                  <a:lnTo>
                    <a:pt x="1764" y="23015"/>
                  </a:lnTo>
                  <a:lnTo>
                    <a:pt x="1848" y="23099"/>
                  </a:lnTo>
                  <a:lnTo>
                    <a:pt x="1932" y="23183"/>
                  </a:lnTo>
                  <a:lnTo>
                    <a:pt x="2016" y="23351"/>
                  </a:lnTo>
                  <a:lnTo>
                    <a:pt x="2100" y="23435"/>
                  </a:lnTo>
                  <a:lnTo>
                    <a:pt x="2184" y="23519"/>
                  </a:lnTo>
                  <a:lnTo>
                    <a:pt x="2268" y="23687"/>
                  </a:lnTo>
                  <a:lnTo>
                    <a:pt x="2352" y="23771"/>
                  </a:lnTo>
                  <a:lnTo>
                    <a:pt x="2436" y="23855"/>
                  </a:lnTo>
                  <a:lnTo>
                    <a:pt x="2604" y="23939"/>
                  </a:lnTo>
                  <a:lnTo>
                    <a:pt x="2688" y="24107"/>
                  </a:lnTo>
                  <a:lnTo>
                    <a:pt x="2772" y="24191"/>
                  </a:lnTo>
                  <a:lnTo>
                    <a:pt x="2856" y="24275"/>
                  </a:lnTo>
                  <a:lnTo>
                    <a:pt x="2940" y="24359"/>
                  </a:lnTo>
                  <a:lnTo>
                    <a:pt x="3108" y="24443"/>
                  </a:lnTo>
                  <a:lnTo>
                    <a:pt x="3192" y="24527"/>
                  </a:lnTo>
                  <a:lnTo>
                    <a:pt x="3276" y="24611"/>
                  </a:lnTo>
                  <a:lnTo>
                    <a:pt x="3360" y="24695"/>
                  </a:lnTo>
                  <a:lnTo>
                    <a:pt x="3528" y="24779"/>
                  </a:lnTo>
                  <a:lnTo>
                    <a:pt x="3612" y="24863"/>
                  </a:lnTo>
                  <a:lnTo>
                    <a:pt x="3696" y="24947"/>
                  </a:lnTo>
                  <a:lnTo>
                    <a:pt x="3864" y="25031"/>
                  </a:lnTo>
                  <a:lnTo>
                    <a:pt x="3948" y="25115"/>
                  </a:lnTo>
                  <a:lnTo>
                    <a:pt x="4116" y="25199"/>
                  </a:lnTo>
                  <a:lnTo>
                    <a:pt x="4200" y="25283"/>
                  </a:lnTo>
                  <a:lnTo>
                    <a:pt x="4368" y="25283"/>
                  </a:lnTo>
                  <a:lnTo>
                    <a:pt x="4452" y="25367"/>
                  </a:lnTo>
                  <a:lnTo>
                    <a:pt x="4620" y="25451"/>
                  </a:lnTo>
                  <a:lnTo>
                    <a:pt x="4704" y="25535"/>
                  </a:lnTo>
                  <a:lnTo>
                    <a:pt x="4872" y="25535"/>
                  </a:lnTo>
                  <a:lnTo>
                    <a:pt x="4956" y="25619"/>
                  </a:lnTo>
                  <a:lnTo>
                    <a:pt x="5124" y="25703"/>
                  </a:lnTo>
                  <a:lnTo>
                    <a:pt x="5292" y="25703"/>
                  </a:lnTo>
                  <a:lnTo>
                    <a:pt x="5376" y="25787"/>
                  </a:lnTo>
                  <a:lnTo>
                    <a:pt x="5544" y="25787"/>
                  </a:lnTo>
                  <a:lnTo>
                    <a:pt x="5712" y="25871"/>
                  </a:lnTo>
                  <a:lnTo>
                    <a:pt x="5796" y="25871"/>
                  </a:lnTo>
                  <a:lnTo>
                    <a:pt x="5964" y="25955"/>
                  </a:lnTo>
                  <a:lnTo>
                    <a:pt x="6132" y="25955"/>
                  </a:lnTo>
                  <a:lnTo>
                    <a:pt x="6300" y="26039"/>
                  </a:lnTo>
                  <a:lnTo>
                    <a:pt x="6384" y="26039"/>
                  </a:lnTo>
                  <a:lnTo>
                    <a:pt x="6552" y="26123"/>
                  </a:lnTo>
                  <a:lnTo>
                    <a:pt x="6888" y="26123"/>
                  </a:lnTo>
                  <a:lnTo>
                    <a:pt x="7056" y="26207"/>
                  </a:lnTo>
                  <a:lnTo>
                    <a:pt x="7728" y="26207"/>
                  </a:lnTo>
                  <a:lnTo>
                    <a:pt x="7896" y="26291"/>
                  </a:lnTo>
                  <a:lnTo>
                    <a:pt x="9492" y="26291"/>
                  </a:lnTo>
                  <a:lnTo>
                    <a:pt x="9660" y="26207"/>
                  </a:lnTo>
                  <a:lnTo>
                    <a:pt x="10080" y="26207"/>
                  </a:lnTo>
                  <a:lnTo>
                    <a:pt x="10248" y="26123"/>
                  </a:lnTo>
                  <a:lnTo>
                    <a:pt x="10584" y="26123"/>
                  </a:lnTo>
                  <a:lnTo>
                    <a:pt x="10668" y="26039"/>
                  </a:lnTo>
                  <a:lnTo>
                    <a:pt x="10920" y="26039"/>
                  </a:lnTo>
                  <a:lnTo>
                    <a:pt x="11004" y="25955"/>
                  </a:lnTo>
                  <a:lnTo>
                    <a:pt x="11256" y="25955"/>
                  </a:lnTo>
                  <a:lnTo>
                    <a:pt x="11340" y="25871"/>
                  </a:lnTo>
                  <a:lnTo>
                    <a:pt x="11508" y="25871"/>
                  </a:lnTo>
                  <a:lnTo>
                    <a:pt x="11592" y="25787"/>
                  </a:lnTo>
                  <a:lnTo>
                    <a:pt x="11676" y="25787"/>
                  </a:lnTo>
                  <a:lnTo>
                    <a:pt x="11844" y="25703"/>
                  </a:lnTo>
                  <a:lnTo>
                    <a:pt x="11928" y="25703"/>
                  </a:lnTo>
                  <a:lnTo>
                    <a:pt x="12012" y="25619"/>
                  </a:lnTo>
                  <a:lnTo>
                    <a:pt x="12180" y="25619"/>
                  </a:lnTo>
                  <a:lnTo>
                    <a:pt x="12264" y="25535"/>
                  </a:lnTo>
                  <a:lnTo>
                    <a:pt x="12348" y="25535"/>
                  </a:lnTo>
                  <a:lnTo>
                    <a:pt x="12516" y="25451"/>
                  </a:lnTo>
                  <a:lnTo>
                    <a:pt x="12600" y="25451"/>
                  </a:lnTo>
                  <a:lnTo>
                    <a:pt x="12684" y="25367"/>
                  </a:lnTo>
                  <a:lnTo>
                    <a:pt x="12768" y="25367"/>
                  </a:lnTo>
                  <a:lnTo>
                    <a:pt x="12936" y="25283"/>
                  </a:lnTo>
                  <a:lnTo>
                    <a:pt x="13020" y="25199"/>
                  </a:lnTo>
                  <a:lnTo>
                    <a:pt x="13104" y="25199"/>
                  </a:lnTo>
                  <a:lnTo>
                    <a:pt x="13188" y="25115"/>
                  </a:lnTo>
                  <a:lnTo>
                    <a:pt x="13356" y="25031"/>
                  </a:lnTo>
                  <a:lnTo>
                    <a:pt x="13440" y="25031"/>
                  </a:lnTo>
                  <a:lnTo>
                    <a:pt x="13524" y="24947"/>
                  </a:lnTo>
                  <a:lnTo>
                    <a:pt x="13608" y="24863"/>
                  </a:lnTo>
                  <a:lnTo>
                    <a:pt x="13692" y="24863"/>
                  </a:lnTo>
                  <a:lnTo>
                    <a:pt x="13860" y="24779"/>
                  </a:lnTo>
                  <a:lnTo>
                    <a:pt x="13944" y="24695"/>
                  </a:lnTo>
                  <a:lnTo>
                    <a:pt x="14028" y="24695"/>
                  </a:lnTo>
                  <a:lnTo>
                    <a:pt x="14112" y="24611"/>
                  </a:lnTo>
                  <a:lnTo>
                    <a:pt x="14196" y="24527"/>
                  </a:lnTo>
                  <a:lnTo>
                    <a:pt x="14280" y="24443"/>
                  </a:lnTo>
                  <a:lnTo>
                    <a:pt x="14447" y="24443"/>
                  </a:lnTo>
                  <a:lnTo>
                    <a:pt x="14531" y="24359"/>
                  </a:lnTo>
                  <a:lnTo>
                    <a:pt x="14615" y="24275"/>
                  </a:lnTo>
                  <a:lnTo>
                    <a:pt x="14699" y="24191"/>
                  </a:lnTo>
                  <a:lnTo>
                    <a:pt x="14783" y="24107"/>
                  </a:lnTo>
                  <a:lnTo>
                    <a:pt x="14867" y="24107"/>
                  </a:lnTo>
                  <a:lnTo>
                    <a:pt x="14951" y="24023"/>
                  </a:lnTo>
                  <a:lnTo>
                    <a:pt x="15035" y="23939"/>
                  </a:lnTo>
                  <a:lnTo>
                    <a:pt x="15119" y="23855"/>
                  </a:lnTo>
                  <a:lnTo>
                    <a:pt x="15203" y="23771"/>
                  </a:lnTo>
                  <a:lnTo>
                    <a:pt x="15287" y="23687"/>
                  </a:lnTo>
                  <a:lnTo>
                    <a:pt x="15371" y="23687"/>
                  </a:lnTo>
                  <a:lnTo>
                    <a:pt x="15455" y="23603"/>
                  </a:lnTo>
                  <a:lnTo>
                    <a:pt x="15539" y="23519"/>
                  </a:lnTo>
                  <a:lnTo>
                    <a:pt x="15623" y="23435"/>
                  </a:lnTo>
                  <a:lnTo>
                    <a:pt x="15707" y="23351"/>
                  </a:lnTo>
                  <a:lnTo>
                    <a:pt x="15791" y="23267"/>
                  </a:lnTo>
                  <a:lnTo>
                    <a:pt x="15875" y="23183"/>
                  </a:lnTo>
                  <a:lnTo>
                    <a:pt x="15959" y="23099"/>
                  </a:lnTo>
                  <a:lnTo>
                    <a:pt x="16043" y="23015"/>
                  </a:lnTo>
                  <a:lnTo>
                    <a:pt x="16127" y="23015"/>
                  </a:lnTo>
                  <a:lnTo>
                    <a:pt x="16127" y="22931"/>
                  </a:lnTo>
                  <a:lnTo>
                    <a:pt x="16211" y="22847"/>
                  </a:lnTo>
                  <a:lnTo>
                    <a:pt x="16295" y="22763"/>
                  </a:lnTo>
                  <a:lnTo>
                    <a:pt x="16379" y="22679"/>
                  </a:lnTo>
                  <a:lnTo>
                    <a:pt x="16463" y="22595"/>
                  </a:lnTo>
                  <a:lnTo>
                    <a:pt x="16547" y="22511"/>
                  </a:lnTo>
                  <a:lnTo>
                    <a:pt x="16547" y="22427"/>
                  </a:lnTo>
                  <a:lnTo>
                    <a:pt x="16631" y="22343"/>
                  </a:lnTo>
                  <a:lnTo>
                    <a:pt x="16715" y="22259"/>
                  </a:lnTo>
                  <a:lnTo>
                    <a:pt x="16799" y="22175"/>
                  </a:lnTo>
                  <a:lnTo>
                    <a:pt x="16799" y="22091"/>
                  </a:lnTo>
                  <a:lnTo>
                    <a:pt x="16883" y="22091"/>
                  </a:lnTo>
                  <a:lnTo>
                    <a:pt x="16967" y="22007"/>
                  </a:lnTo>
                  <a:lnTo>
                    <a:pt x="16967" y="21923"/>
                  </a:lnTo>
                  <a:lnTo>
                    <a:pt x="17051" y="21839"/>
                  </a:lnTo>
                  <a:lnTo>
                    <a:pt x="17135" y="21755"/>
                  </a:lnTo>
                  <a:lnTo>
                    <a:pt x="17135" y="21671"/>
                  </a:lnTo>
                  <a:lnTo>
                    <a:pt x="17219" y="21587"/>
                  </a:lnTo>
                  <a:lnTo>
                    <a:pt x="17303" y="21503"/>
                  </a:lnTo>
                  <a:lnTo>
                    <a:pt x="17303" y="21419"/>
                  </a:lnTo>
                  <a:lnTo>
                    <a:pt x="17387" y="21335"/>
                  </a:lnTo>
                  <a:lnTo>
                    <a:pt x="17387" y="21251"/>
                  </a:lnTo>
                  <a:lnTo>
                    <a:pt x="17471" y="21168"/>
                  </a:lnTo>
                  <a:lnTo>
                    <a:pt x="17471" y="21084"/>
                  </a:lnTo>
                  <a:lnTo>
                    <a:pt x="17555" y="21000"/>
                  </a:lnTo>
                  <a:lnTo>
                    <a:pt x="17639" y="20916"/>
                  </a:lnTo>
                  <a:lnTo>
                    <a:pt x="17639" y="20832"/>
                  </a:lnTo>
                  <a:lnTo>
                    <a:pt x="17723" y="20748"/>
                  </a:lnTo>
                  <a:lnTo>
                    <a:pt x="17555" y="25535"/>
                  </a:lnTo>
                  <a:lnTo>
                    <a:pt x="23939" y="25535"/>
                  </a:lnTo>
                  <a:lnTo>
                    <a:pt x="23939" y="1"/>
                  </a:lnTo>
                  <a:lnTo>
                    <a:pt x="17555" y="1"/>
                  </a:lnTo>
                  <a:lnTo>
                    <a:pt x="17555" y="13608"/>
                  </a:lnTo>
                  <a:lnTo>
                    <a:pt x="17555" y="13776"/>
                  </a:lnTo>
                  <a:lnTo>
                    <a:pt x="17555" y="13860"/>
                  </a:lnTo>
                  <a:lnTo>
                    <a:pt x="17555" y="14028"/>
                  </a:lnTo>
                  <a:lnTo>
                    <a:pt x="17555" y="14112"/>
                  </a:lnTo>
                  <a:lnTo>
                    <a:pt x="17555" y="14280"/>
                  </a:lnTo>
                  <a:lnTo>
                    <a:pt x="17555" y="14364"/>
                  </a:lnTo>
                  <a:lnTo>
                    <a:pt x="17555" y="14532"/>
                  </a:lnTo>
                  <a:lnTo>
                    <a:pt x="17555" y="14616"/>
                  </a:lnTo>
                  <a:lnTo>
                    <a:pt x="17555" y="14700"/>
                  </a:lnTo>
                  <a:lnTo>
                    <a:pt x="17471" y="14868"/>
                  </a:lnTo>
                  <a:lnTo>
                    <a:pt x="17471" y="14952"/>
                  </a:lnTo>
                  <a:lnTo>
                    <a:pt x="17471" y="15120"/>
                  </a:lnTo>
                  <a:lnTo>
                    <a:pt x="17471" y="15204"/>
                  </a:lnTo>
                  <a:lnTo>
                    <a:pt x="17387" y="15288"/>
                  </a:lnTo>
                  <a:lnTo>
                    <a:pt x="17387" y="15456"/>
                  </a:lnTo>
                  <a:lnTo>
                    <a:pt x="17387" y="15540"/>
                  </a:lnTo>
                  <a:lnTo>
                    <a:pt x="17303" y="15624"/>
                  </a:lnTo>
                  <a:lnTo>
                    <a:pt x="17303" y="15792"/>
                  </a:lnTo>
                  <a:lnTo>
                    <a:pt x="17303" y="15876"/>
                  </a:lnTo>
                  <a:lnTo>
                    <a:pt x="17219" y="15960"/>
                  </a:lnTo>
                  <a:lnTo>
                    <a:pt x="17219" y="16128"/>
                  </a:lnTo>
                  <a:lnTo>
                    <a:pt x="17135" y="16212"/>
                  </a:lnTo>
                  <a:lnTo>
                    <a:pt x="17135" y="16296"/>
                  </a:lnTo>
                  <a:lnTo>
                    <a:pt x="17135" y="16380"/>
                  </a:lnTo>
                  <a:lnTo>
                    <a:pt x="17051" y="16548"/>
                  </a:lnTo>
                  <a:lnTo>
                    <a:pt x="17051" y="16632"/>
                  </a:lnTo>
                  <a:lnTo>
                    <a:pt x="16967" y="16716"/>
                  </a:lnTo>
                  <a:lnTo>
                    <a:pt x="16967" y="16800"/>
                  </a:lnTo>
                  <a:lnTo>
                    <a:pt x="16883" y="16884"/>
                  </a:lnTo>
                  <a:lnTo>
                    <a:pt x="16799" y="17052"/>
                  </a:lnTo>
                  <a:lnTo>
                    <a:pt x="16799" y="17136"/>
                  </a:lnTo>
                  <a:lnTo>
                    <a:pt x="16715" y="17220"/>
                  </a:lnTo>
                  <a:lnTo>
                    <a:pt x="16715" y="17304"/>
                  </a:lnTo>
                  <a:lnTo>
                    <a:pt x="16631" y="17388"/>
                  </a:lnTo>
                  <a:lnTo>
                    <a:pt x="16547" y="17472"/>
                  </a:lnTo>
                  <a:lnTo>
                    <a:pt x="16547" y="17640"/>
                  </a:lnTo>
                  <a:lnTo>
                    <a:pt x="16463" y="17724"/>
                  </a:lnTo>
                  <a:lnTo>
                    <a:pt x="16379" y="17808"/>
                  </a:lnTo>
                  <a:lnTo>
                    <a:pt x="16379" y="17892"/>
                  </a:lnTo>
                  <a:lnTo>
                    <a:pt x="16295" y="17976"/>
                  </a:lnTo>
                  <a:lnTo>
                    <a:pt x="16211" y="18060"/>
                  </a:lnTo>
                  <a:lnTo>
                    <a:pt x="16127" y="18144"/>
                  </a:lnTo>
                  <a:lnTo>
                    <a:pt x="16127" y="18228"/>
                  </a:lnTo>
                  <a:lnTo>
                    <a:pt x="16043" y="18312"/>
                  </a:lnTo>
                  <a:lnTo>
                    <a:pt x="15959" y="18396"/>
                  </a:lnTo>
                  <a:lnTo>
                    <a:pt x="15875" y="18480"/>
                  </a:lnTo>
                  <a:lnTo>
                    <a:pt x="15791" y="18564"/>
                  </a:lnTo>
                  <a:lnTo>
                    <a:pt x="15791" y="18648"/>
                  </a:lnTo>
                  <a:lnTo>
                    <a:pt x="15707" y="18732"/>
                  </a:lnTo>
                  <a:lnTo>
                    <a:pt x="15623" y="18816"/>
                  </a:lnTo>
                  <a:lnTo>
                    <a:pt x="15539" y="18900"/>
                  </a:lnTo>
                  <a:lnTo>
                    <a:pt x="15455" y="18984"/>
                  </a:lnTo>
                  <a:lnTo>
                    <a:pt x="15371" y="19068"/>
                  </a:lnTo>
                  <a:lnTo>
                    <a:pt x="15287" y="19068"/>
                  </a:lnTo>
                  <a:lnTo>
                    <a:pt x="15203" y="19152"/>
                  </a:lnTo>
                  <a:lnTo>
                    <a:pt x="15119" y="19236"/>
                  </a:lnTo>
                  <a:lnTo>
                    <a:pt x="15119" y="19320"/>
                  </a:lnTo>
                  <a:lnTo>
                    <a:pt x="15035" y="19404"/>
                  </a:lnTo>
                  <a:lnTo>
                    <a:pt x="14951" y="19488"/>
                  </a:lnTo>
                  <a:lnTo>
                    <a:pt x="14867" y="19488"/>
                  </a:lnTo>
                  <a:lnTo>
                    <a:pt x="14783" y="19572"/>
                  </a:lnTo>
                  <a:lnTo>
                    <a:pt x="14699" y="19656"/>
                  </a:lnTo>
                  <a:lnTo>
                    <a:pt x="14615" y="19740"/>
                  </a:lnTo>
                  <a:lnTo>
                    <a:pt x="14531" y="19740"/>
                  </a:lnTo>
                  <a:lnTo>
                    <a:pt x="14447" y="19824"/>
                  </a:lnTo>
                  <a:lnTo>
                    <a:pt x="14363" y="19908"/>
                  </a:lnTo>
                  <a:lnTo>
                    <a:pt x="14280" y="19908"/>
                  </a:lnTo>
                  <a:lnTo>
                    <a:pt x="14196" y="19992"/>
                  </a:lnTo>
                  <a:lnTo>
                    <a:pt x="14028" y="20076"/>
                  </a:lnTo>
                  <a:lnTo>
                    <a:pt x="13944" y="20076"/>
                  </a:lnTo>
                  <a:lnTo>
                    <a:pt x="13860" y="20160"/>
                  </a:lnTo>
                  <a:lnTo>
                    <a:pt x="13776" y="20160"/>
                  </a:lnTo>
                  <a:lnTo>
                    <a:pt x="13692" y="20244"/>
                  </a:lnTo>
                  <a:lnTo>
                    <a:pt x="13608" y="20244"/>
                  </a:lnTo>
                  <a:lnTo>
                    <a:pt x="13524" y="20328"/>
                  </a:lnTo>
                  <a:lnTo>
                    <a:pt x="13440" y="20328"/>
                  </a:lnTo>
                  <a:lnTo>
                    <a:pt x="13356" y="20412"/>
                  </a:lnTo>
                  <a:lnTo>
                    <a:pt x="13188" y="20412"/>
                  </a:lnTo>
                  <a:lnTo>
                    <a:pt x="13104" y="20496"/>
                  </a:lnTo>
                  <a:lnTo>
                    <a:pt x="13020" y="20496"/>
                  </a:lnTo>
                  <a:lnTo>
                    <a:pt x="12936" y="20580"/>
                  </a:lnTo>
                  <a:lnTo>
                    <a:pt x="12768" y="20580"/>
                  </a:lnTo>
                  <a:lnTo>
                    <a:pt x="12684" y="20664"/>
                  </a:lnTo>
                  <a:lnTo>
                    <a:pt x="12432" y="20664"/>
                  </a:lnTo>
                  <a:lnTo>
                    <a:pt x="12348" y="20748"/>
                  </a:lnTo>
                  <a:lnTo>
                    <a:pt x="12012" y="20748"/>
                  </a:lnTo>
                  <a:lnTo>
                    <a:pt x="11928" y="20832"/>
                  </a:lnTo>
                  <a:lnTo>
                    <a:pt x="9996" y="20832"/>
                  </a:lnTo>
                  <a:lnTo>
                    <a:pt x="9912" y="20748"/>
                  </a:lnTo>
                  <a:lnTo>
                    <a:pt x="9660" y="20748"/>
                  </a:lnTo>
                  <a:lnTo>
                    <a:pt x="9576" y="20664"/>
                  </a:lnTo>
                  <a:lnTo>
                    <a:pt x="9408" y="20664"/>
                  </a:lnTo>
                  <a:lnTo>
                    <a:pt x="9324" y="20580"/>
                  </a:lnTo>
                  <a:lnTo>
                    <a:pt x="9156" y="20580"/>
                  </a:lnTo>
                  <a:lnTo>
                    <a:pt x="9072" y="20496"/>
                  </a:lnTo>
                  <a:lnTo>
                    <a:pt x="8988" y="20496"/>
                  </a:lnTo>
                  <a:lnTo>
                    <a:pt x="8904" y="20412"/>
                  </a:lnTo>
                  <a:lnTo>
                    <a:pt x="8736" y="20412"/>
                  </a:lnTo>
                  <a:lnTo>
                    <a:pt x="8652" y="20328"/>
                  </a:lnTo>
                  <a:lnTo>
                    <a:pt x="8568" y="20244"/>
                  </a:lnTo>
                  <a:lnTo>
                    <a:pt x="8484" y="20244"/>
                  </a:lnTo>
                  <a:lnTo>
                    <a:pt x="8400" y="20160"/>
                  </a:lnTo>
                  <a:lnTo>
                    <a:pt x="8316" y="20076"/>
                  </a:lnTo>
                  <a:lnTo>
                    <a:pt x="8232" y="20076"/>
                  </a:lnTo>
                  <a:lnTo>
                    <a:pt x="8232" y="19992"/>
                  </a:lnTo>
                  <a:lnTo>
                    <a:pt x="8148" y="19992"/>
                  </a:lnTo>
                  <a:lnTo>
                    <a:pt x="8064" y="19908"/>
                  </a:lnTo>
                  <a:lnTo>
                    <a:pt x="7980" y="19824"/>
                  </a:lnTo>
                  <a:lnTo>
                    <a:pt x="7896" y="19740"/>
                  </a:lnTo>
                  <a:lnTo>
                    <a:pt x="7812" y="19740"/>
                  </a:lnTo>
                  <a:lnTo>
                    <a:pt x="7812" y="19656"/>
                  </a:lnTo>
                  <a:lnTo>
                    <a:pt x="7728" y="19572"/>
                  </a:lnTo>
                  <a:lnTo>
                    <a:pt x="7644" y="19488"/>
                  </a:lnTo>
                  <a:lnTo>
                    <a:pt x="7560" y="19404"/>
                  </a:lnTo>
                  <a:lnTo>
                    <a:pt x="7560" y="19320"/>
                  </a:lnTo>
                  <a:lnTo>
                    <a:pt x="7476" y="19320"/>
                  </a:lnTo>
                  <a:lnTo>
                    <a:pt x="7476" y="19236"/>
                  </a:lnTo>
                  <a:lnTo>
                    <a:pt x="7392" y="19152"/>
                  </a:lnTo>
                  <a:lnTo>
                    <a:pt x="7392" y="19068"/>
                  </a:lnTo>
                  <a:lnTo>
                    <a:pt x="7308" y="19068"/>
                  </a:lnTo>
                  <a:lnTo>
                    <a:pt x="7308" y="18984"/>
                  </a:lnTo>
                  <a:lnTo>
                    <a:pt x="7224" y="18900"/>
                  </a:lnTo>
                  <a:lnTo>
                    <a:pt x="7224" y="18816"/>
                  </a:lnTo>
                  <a:lnTo>
                    <a:pt x="7140" y="18732"/>
                  </a:lnTo>
                  <a:lnTo>
                    <a:pt x="7140" y="18648"/>
                  </a:lnTo>
                  <a:lnTo>
                    <a:pt x="7056" y="18564"/>
                  </a:lnTo>
                  <a:lnTo>
                    <a:pt x="7056" y="18480"/>
                  </a:lnTo>
                  <a:lnTo>
                    <a:pt x="6972" y="18396"/>
                  </a:lnTo>
                  <a:lnTo>
                    <a:pt x="6972" y="18312"/>
                  </a:lnTo>
                  <a:lnTo>
                    <a:pt x="6888" y="18228"/>
                  </a:lnTo>
                  <a:lnTo>
                    <a:pt x="6888" y="18144"/>
                  </a:lnTo>
                  <a:lnTo>
                    <a:pt x="6804" y="18060"/>
                  </a:lnTo>
                  <a:lnTo>
                    <a:pt x="6804" y="17976"/>
                  </a:lnTo>
                  <a:lnTo>
                    <a:pt x="6804" y="17892"/>
                  </a:lnTo>
                  <a:lnTo>
                    <a:pt x="6720" y="17724"/>
                  </a:lnTo>
                  <a:lnTo>
                    <a:pt x="6720" y="17640"/>
                  </a:lnTo>
                  <a:lnTo>
                    <a:pt x="6720" y="17556"/>
                  </a:lnTo>
                  <a:lnTo>
                    <a:pt x="6636" y="17472"/>
                  </a:lnTo>
                  <a:lnTo>
                    <a:pt x="6636" y="17388"/>
                  </a:lnTo>
                  <a:lnTo>
                    <a:pt x="6636" y="17304"/>
                  </a:lnTo>
                  <a:lnTo>
                    <a:pt x="6636" y="17220"/>
                  </a:lnTo>
                  <a:lnTo>
                    <a:pt x="6552" y="17136"/>
                  </a:lnTo>
                  <a:lnTo>
                    <a:pt x="6552" y="16968"/>
                  </a:lnTo>
                  <a:lnTo>
                    <a:pt x="6552" y="16884"/>
                  </a:lnTo>
                  <a:lnTo>
                    <a:pt x="6552" y="16800"/>
                  </a:lnTo>
                  <a:lnTo>
                    <a:pt x="6468" y="16716"/>
                  </a:lnTo>
                  <a:lnTo>
                    <a:pt x="6468" y="16632"/>
                  </a:lnTo>
                  <a:lnTo>
                    <a:pt x="6468" y="16464"/>
                  </a:lnTo>
                  <a:lnTo>
                    <a:pt x="6468" y="16380"/>
                  </a:lnTo>
                  <a:lnTo>
                    <a:pt x="6468" y="16296"/>
                  </a:lnTo>
                  <a:lnTo>
                    <a:pt x="6384" y="16128"/>
                  </a:lnTo>
                  <a:lnTo>
                    <a:pt x="6384" y="16044"/>
                  </a:lnTo>
                  <a:lnTo>
                    <a:pt x="6384" y="15960"/>
                  </a:lnTo>
                  <a:lnTo>
                    <a:pt x="6384" y="15792"/>
                  </a:lnTo>
                  <a:lnTo>
                    <a:pt x="6384" y="15708"/>
                  </a:lnTo>
                  <a:lnTo>
                    <a:pt x="6384" y="15624"/>
                  </a:lnTo>
                  <a:lnTo>
                    <a:pt x="6384" y="15456"/>
                  </a:lnTo>
                  <a:lnTo>
                    <a:pt x="6384" y="15372"/>
                  </a:lnTo>
                  <a:lnTo>
                    <a:pt x="6384" y="15204"/>
                  </a:lnTo>
                  <a:lnTo>
                    <a:pt x="6300" y="15120"/>
                  </a:lnTo>
                  <a:lnTo>
                    <a:pt x="6300" y="15036"/>
                  </a:lnTo>
                  <a:lnTo>
                    <a:pt x="6300" y="14868"/>
                  </a:lnTo>
                  <a:lnTo>
                    <a:pt x="6300" y="14784"/>
                  </a:lnTo>
                  <a:lnTo>
                    <a:pt x="6300" y="14616"/>
                  </a:lnTo>
                  <a:lnTo>
                    <a:pt x="6300" y="14532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9"/>
            <p:cNvSpPr/>
            <p:nvPr/>
          </p:nvSpPr>
          <p:spPr>
            <a:xfrm>
              <a:off x="-257150" y="2328775"/>
              <a:ext cx="590100" cy="655200"/>
            </a:xfrm>
            <a:custGeom>
              <a:rect b="b" l="l" r="r" t="t"/>
              <a:pathLst>
                <a:path extrusionOk="0" h="26208" w="23604">
                  <a:moveTo>
                    <a:pt x="13356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180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760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340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836" y="757"/>
                  </a:lnTo>
                  <a:lnTo>
                    <a:pt x="10752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080" y="1177"/>
                  </a:lnTo>
                  <a:lnTo>
                    <a:pt x="9996" y="1261"/>
                  </a:lnTo>
                  <a:lnTo>
                    <a:pt x="9912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568" y="2353"/>
                  </a:lnTo>
                  <a:lnTo>
                    <a:pt x="8484" y="2353"/>
                  </a:lnTo>
                  <a:lnTo>
                    <a:pt x="8400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857"/>
                  </a:lnTo>
                  <a:lnTo>
                    <a:pt x="7896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644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5" y="3781"/>
                  </a:lnTo>
                  <a:lnTo>
                    <a:pt x="7141" y="3865"/>
                  </a:lnTo>
                  <a:lnTo>
                    <a:pt x="7141" y="3949"/>
                  </a:lnTo>
                  <a:lnTo>
                    <a:pt x="7057" y="4033"/>
                  </a:lnTo>
                  <a:lnTo>
                    <a:pt x="6973" y="4117"/>
                  </a:lnTo>
                  <a:lnTo>
                    <a:pt x="6973" y="4201"/>
                  </a:lnTo>
                  <a:lnTo>
                    <a:pt x="6889" y="4285"/>
                  </a:lnTo>
                  <a:lnTo>
                    <a:pt x="6889" y="4369"/>
                  </a:lnTo>
                  <a:lnTo>
                    <a:pt x="6805" y="4453"/>
                  </a:lnTo>
                  <a:lnTo>
                    <a:pt x="6721" y="4537"/>
                  </a:lnTo>
                  <a:lnTo>
                    <a:pt x="6721" y="4621"/>
                  </a:lnTo>
                  <a:lnTo>
                    <a:pt x="6637" y="4705"/>
                  </a:lnTo>
                  <a:lnTo>
                    <a:pt x="6553" y="4789"/>
                  </a:lnTo>
                  <a:lnTo>
                    <a:pt x="6553" y="4873"/>
                  </a:lnTo>
                  <a:lnTo>
                    <a:pt x="6469" y="4957"/>
                  </a:lnTo>
                  <a:lnTo>
                    <a:pt x="6469" y="5041"/>
                  </a:lnTo>
                  <a:lnTo>
                    <a:pt x="6385" y="5125"/>
                  </a:lnTo>
                  <a:lnTo>
                    <a:pt x="6385" y="5209"/>
                  </a:lnTo>
                  <a:lnTo>
                    <a:pt x="6301" y="5293"/>
                  </a:lnTo>
                  <a:lnTo>
                    <a:pt x="6301" y="5377"/>
                  </a:lnTo>
                  <a:lnTo>
                    <a:pt x="6218" y="5459"/>
                  </a:lnTo>
                  <a:lnTo>
                    <a:pt x="6218" y="5459"/>
                  </a:lnTo>
                  <a:lnTo>
                    <a:pt x="6301" y="757"/>
                  </a:lnTo>
                  <a:lnTo>
                    <a:pt x="1" y="757"/>
                  </a:lnTo>
                  <a:lnTo>
                    <a:pt x="1" y="26207"/>
                  </a:lnTo>
                  <a:lnTo>
                    <a:pt x="6301" y="26207"/>
                  </a:lnTo>
                  <a:lnTo>
                    <a:pt x="6301" y="12600"/>
                  </a:lnTo>
                  <a:lnTo>
                    <a:pt x="6301" y="12516"/>
                  </a:lnTo>
                  <a:lnTo>
                    <a:pt x="6301" y="12348"/>
                  </a:lnTo>
                  <a:lnTo>
                    <a:pt x="6301" y="12264"/>
                  </a:lnTo>
                  <a:lnTo>
                    <a:pt x="6301" y="12096"/>
                  </a:lnTo>
                  <a:lnTo>
                    <a:pt x="6301" y="12012"/>
                  </a:lnTo>
                  <a:lnTo>
                    <a:pt x="6301" y="11844"/>
                  </a:lnTo>
                  <a:lnTo>
                    <a:pt x="6301" y="11760"/>
                  </a:lnTo>
                  <a:lnTo>
                    <a:pt x="6385" y="11592"/>
                  </a:lnTo>
                  <a:lnTo>
                    <a:pt x="6385" y="11508"/>
                  </a:lnTo>
                  <a:lnTo>
                    <a:pt x="6385" y="11424"/>
                  </a:lnTo>
                  <a:lnTo>
                    <a:pt x="6385" y="11256"/>
                  </a:lnTo>
                  <a:lnTo>
                    <a:pt x="6385" y="11172"/>
                  </a:lnTo>
                  <a:lnTo>
                    <a:pt x="6385" y="11004"/>
                  </a:lnTo>
                  <a:lnTo>
                    <a:pt x="6469" y="10920"/>
                  </a:lnTo>
                  <a:lnTo>
                    <a:pt x="6469" y="10836"/>
                  </a:lnTo>
                  <a:lnTo>
                    <a:pt x="6469" y="10668"/>
                  </a:lnTo>
                  <a:lnTo>
                    <a:pt x="6469" y="10584"/>
                  </a:lnTo>
                  <a:lnTo>
                    <a:pt x="6553" y="10500"/>
                  </a:lnTo>
                  <a:lnTo>
                    <a:pt x="6553" y="10332"/>
                  </a:lnTo>
                  <a:lnTo>
                    <a:pt x="6553" y="10248"/>
                  </a:lnTo>
                  <a:lnTo>
                    <a:pt x="6637" y="10164"/>
                  </a:lnTo>
                  <a:lnTo>
                    <a:pt x="6637" y="10080"/>
                  </a:lnTo>
                  <a:lnTo>
                    <a:pt x="6637" y="9912"/>
                  </a:lnTo>
                  <a:lnTo>
                    <a:pt x="6721" y="9828"/>
                  </a:lnTo>
                  <a:lnTo>
                    <a:pt x="6721" y="9744"/>
                  </a:lnTo>
                  <a:lnTo>
                    <a:pt x="6721" y="9660"/>
                  </a:lnTo>
                  <a:lnTo>
                    <a:pt x="6805" y="9492"/>
                  </a:lnTo>
                  <a:lnTo>
                    <a:pt x="6805" y="9408"/>
                  </a:lnTo>
                  <a:lnTo>
                    <a:pt x="6889" y="9324"/>
                  </a:lnTo>
                  <a:lnTo>
                    <a:pt x="6889" y="9240"/>
                  </a:lnTo>
                  <a:lnTo>
                    <a:pt x="6973" y="9072"/>
                  </a:lnTo>
                  <a:lnTo>
                    <a:pt x="6973" y="8988"/>
                  </a:lnTo>
                  <a:lnTo>
                    <a:pt x="7057" y="8904"/>
                  </a:lnTo>
                  <a:lnTo>
                    <a:pt x="7057" y="8820"/>
                  </a:lnTo>
                  <a:lnTo>
                    <a:pt x="7141" y="8736"/>
                  </a:lnTo>
                  <a:lnTo>
                    <a:pt x="7141" y="8652"/>
                  </a:lnTo>
                  <a:lnTo>
                    <a:pt x="7225" y="8568"/>
                  </a:lnTo>
                  <a:lnTo>
                    <a:pt x="7225" y="8484"/>
                  </a:lnTo>
                  <a:lnTo>
                    <a:pt x="7308" y="8316"/>
                  </a:lnTo>
                  <a:lnTo>
                    <a:pt x="7308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560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728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7980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232" y="6972"/>
                  </a:lnTo>
                  <a:lnTo>
                    <a:pt x="8316" y="6888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552"/>
                  </a:lnTo>
                  <a:lnTo>
                    <a:pt x="8820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00" y="5629"/>
                  </a:lnTo>
                  <a:lnTo>
                    <a:pt x="10584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2" y="5461"/>
                  </a:lnTo>
                  <a:lnTo>
                    <a:pt x="13356" y="5545"/>
                  </a:lnTo>
                  <a:lnTo>
                    <a:pt x="13692" y="5545"/>
                  </a:lnTo>
                  <a:lnTo>
                    <a:pt x="13776" y="5629"/>
                  </a:lnTo>
                  <a:lnTo>
                    <a:pt x="13944" y="5629"/>
                  </a:lnTo>
                  <a:lnTo>
                    <a:pt x="14028" y="5713"/>
                  </a:lnTo>
                  <a:lnTo>
                    <a:pt x="14112" y="5713"/>
                  </a:lnTo>
                  <a:lnTo>
                    <a:pt x="14196" y="5797"/>
                  </a:lnTo>
                  <a:lnTo>
                    <a:pt x="14364" y="5797"/>
                  </a:lnTo>
                  <a:lnTo>
                    <a:pt x="14448" y="5881"/>
                  </a:lnTo>
                  <a:lnTo>
                    <a:pt x="14532" y="5881"/>
                  </a:lnTo>
                  <a:lnTo>
                    <a:pt x="14616" y="5965"/>
                  </a:lnTo>
                  <a:lnTo>
                    <a:pt x="14700" y="5965"/>
                  </a:lnTo>
                  <a:lnTo>
                    <a:pt x="14700" y="6048"/>
                  </a:lnTo>
                  <a:lnTo>
                    <a:pt x="14784" y="6048"/>
                  </a:lnTo>
                  <a:lnTo>
                    <a:pt x="14868" y="6132"/>
                  </a:lnTo>
                  <a:lnTo>
                    <a:pt x="14952" y="6132"/>
                  </a:lnTo>
                  <a:lnTo>
                    <a:pt x="15036" y="6216"/>
                  </a:lnTo>
                  <a:lnTo>
                    <a:pt x="15120" y="6300"/>
                  </a:lnTo>
                  <a:lnTo>
                    <a:pt x="15204" y="6300"/>
                  </a:lnTo>
                  <a:lnTo>
                    <a:pt x="15288" y="6384"/>
                  </a:lnTo>
                  <a:lnTo>
                    <a:pt x="15288" y="6468"/>
                  </a:lnTo>
                  <a:lnTo>
                    <a:pt x="15372" y="6468"/>
                  </a:lnTo>
                  <a:lnTo>
                    <a:pt x="15456" y="6552"/>
                  </a:lnTo>
                  <a:lnTo>
                    <a:pt x="15540" y="6636"/>
                  </a:lnTo>
                  <a:lnTo>
                    <a:pt x="15624" y="6720"/>
                  </a:lnTo>
                  <a:lnTo>
                    <a:pt x="15708" y="6804"/>
                  </a:lnTo>
                  <a:lnTo>
                    <a:pt x="15792" y="6888"/>
                  </a:lnTo>
                  <a:lnTo>
                    <a:pt x="15876" y="6972"/>
                  </a:lnTo>
                  <a:lnTo>
                    <a:pt x="15876" y="7056"/>
                  </a:lnTo>
                  <a:lnTo>
                    <a:pt x="15960" y="7056"/>
                  </a:lnTo>
                  <a:lnTo>
                    <a:pt x="16044" y="7140"/>
                  </a:lnTo>
                  <a:lnTo>
                    <a:pt x="16044" y="7224"/>
                  </a:lnTo>
                  <a:lnTo>
                    <a:pt x="16128" y="7308"/>
                  </a:lnTo>
                  <a:lnTo>
                    <a:pt x="16128" y="7392"/>
                  </a:lnTo>
                  <a:lnTo>
                    <a:pt x="16212" y="7392"/>
                  </a:lnTo>
                  <a:lnTo>
                    <a:pt x="16212" y="7476"/>
                  </a:lnTo>
                  <a:lnTo>
                    <a:pt x="16296" y="7560"/>
                  </a:lnTo>
                  <a:lnTo>
                    <a:pt x="16380" y="7644"/>
                  </a:lnTo>
                  <a:lnTo>
                    <a:pt x="16380" y="7728"/>
                  </a:lnTo>
                  <a:lnTo>
                    <a:pt x="16464" y="7812"/>
                  </a:lnTo>
                  <a:lnTo>
                    <a:pt x="16464" y="7896"/>
                  </a:lnTo>
                  <a:lnTo>
                    <a:pt x="16548" y="7980"/>
                  </a:lnTo>
                  <a:lnTo>
                    <a:pt x="16548" y="8064"/>
                  </a:lnTo>
                  <a:lnTo>
                    <a:pt x="16548" y="8148"/>
                  </a:lnTo>
                  <a:lnTo>
                    <a:pt x="16632" y="8232"/>
                  </a:lnTo>
                  <a:lnTo>
                    <a:pt x="16632" y="8316"/>
                  </a:lnTo>
                  <a:lnTo>
                    <a:pt x="16716" y="8400"/>
                  </a:lnTo>
                  <a:lnTo>
                    <a:pt x="16716" y="8484"/>
                  </a:lnTo>
                  <a:lnTo>
                    <a:pt x="16800" y="8568"/>
                  </a:lnTo>
                  <a:lnTo>
                    <a:pt x="16800" y="8652"/>
                  </a:lnTo>
                  <a:lnTo>
                    <a:pt x="16800" y="8736"/>
                  </a:lnTo>
                  <a:lnTo>
                    <a:pt x="16884" y="8820"/>
                  </a:lnTo>
                  <a:lnTo>
                    <a:pt x="16884" y="8988"/>
                  </a:lnTo>
                  <a:lnTo>
                    <a:pt x="16884" y="9072"/>
                  </a:lnTo>
                  <a:lnTo>
                    <a:pt x="16968" y="9156"/>
                  </a:lnTo>
                  <a:lnTo>
                    <a:pt x="16968" y="9240"/>
                  </a:lnTo>
                  <a:lnTo>
                    <a:pt x="16968" y="9324"/>
                  </a:lnTo>
                  <a:lnTo>
                    <a:pt x="17052" y="9408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052" y="9744"/>
                  </a:lnTo>
                  <a:lnTo>
                    <a:pt x="17136" y="9828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164"/>
                  </a:lnTo>
                  <a:lnTo>
                    <a:pt x="17136" y="10332"/>
                  </a:lnTo>
                  <a:lnTo>
                    <a:pt x="17220" y="10416"/>
                  </a:lnTo>
                  <a:lnTo>
                    <a:pt x="17220" y="10500"/>
                  </a:lnTo>
                  <a:lnTo>
                    <a:pt x="17220" y="10668"/>
                  </a:lnTo>
                  <a:lnTo>
                    <a:pt x="17220" y="10752"/>
                  </a:lnTo>
                  <a:lnTo>
                    <a:pt x="17220" y="10920"/>
                  </a:lnTo>
                  <a:lnTo>
                    <a:pt x="17220" y="11004"/>
                  </a:lnTo>
                  <a:lnTo>
                    <a:pt x="17220" y="11088"/>
                  </a:lnTo>
                  <a:lnTo>
                    <a:pt x="17220" y="11256"/>
                  </a:lnTo>
                  <a:lnTo>
                    <a:pt x="17220" y="11340"/>
                  </a:lnTo>
                  <a:lnTo>
                    <a:pt x="17220" y="11508"/>
                  </a:lnTo>
                  <a:lnTo>
                    <a:pt x="17220" y="11592"/>
                  </a:lnTo>
                  <a:lnTo>
                    <a:pt x="17304" y="11760"/>
                  </a:lnTo>
                  <a:lnTo>
                    <a:pt x="17304" y="26207"/>
                  </a:lnTo>
                  <a:lnTo>
                    <a:pt x="23603" y="26207"/>
                  </a:lnTo>
                  <a:lnTo>
                    <a:pt x="23603" y="11004"/>
                  </a:lnTo>
                  <a:lnTo>
                    <a:pt x="23603" y="10752"/>
                  </a:lnTo>
                  <a:lnTo>
                    <a:pt x="23603" y="10584"/>
                  </a:lnTo>
                  <a:lnTo>
                    <a:pt x="23603" y="10332"/>
                  </a:lnTo>
                  <a:lnTo>
                    <a:pt x="23603" y="10164"/>
                  </a:lnTo>
                  <a:lnTo>
                    <a:pt x="23603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519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435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351" y="7644"/>
                  </a:lnTo>
                  <a:lnTo>
                    <a:pt x="23351" y="7476"/>
                  </a:lnTo>
                  <a:lnTo>
                    <a:pt x="23267" y="7308"/>
                  </a:lnTo>
                  <a:lnTo>
                    <a:pt x="23267" y="7140"/>
                  </a:lnTo>
                  <a:lnTo>
                    <a:pt x="23183" y="6972"/>
                  </a:lnTo>
                  <a:lnTo>
                    <a:pt x="23183" y="6720"/>
                  </a:lnTo>
                  <a:lnTo>
                    <a:pt x="23100" y="6552"/>
                  </a:lnTo>
                  <a:lnTo>
                    <a:pt x="23100" y="6468"/>
                  </a:lnTo>
                  <a:lnTo>
                    <a:pt x="23016" y="6300"/>
                  </a:lnTo>
                  <a:lnTo>
                    <a:pt x="23016" y="6132"/>
                  </a:lnTo>
                  <a:lnTo>
                    <a:pt x="22932" y="5965"/>
                  </a:lnTo>
                  <a:lnTo>
                    <a:pt x="22932" y="5797"/>
                  </a:lnTo>
                  <a:lnTo>
                    <a:pt x="22848" y="5629"/>
                  </a:lnTo>
                  <a:lnTo>
                    <a:pt x="22764" y="5461"/>
                  </a:lnTo>
                  <a:lnTo>
                    <a:pt x="22764" y="5293"/>
                  </a:lnTo>
                  <a:lnTo>
                    <a:pt x="22680" y="5125"/>
                  </a:lnTo>
                  <a:lnTo>
                    <a:pt x="22596" y="5041"/>
                  </a:lnTo>
                  <a:lnTo>
                    <a:pt x="22512" y="4873"/>
                  </a:lnTo>
                  <a:lnTo>
                    <a:pt x="22512" y="4705"/>
                  </a:lnTo>
                  <a:lnTo>
                    <a:pt x="22428" y="4621"/>
                  </a:lnTo>
                  <a:lnTo>
                    <a:pt x="22344" y="4453"/>
                  </a:lnTo>
                  <a:lnTo>
                    <a:pt x="22260" y="4285"/>
                  </a:lnTo>
                  <a:lnTo>
                    <a:pt x="22176" y="4201"/>
                  </a:lnTo>
                  <a:lnTo>
                    <a:pt x="22092" y="4033"/>
                  </a:lnTo>
                  <a:lnTo>
                    <a:pt x="22092" y="3865"/>
                  </a:lnTo>
                  <a:lnTo>
                    <a:pt x="22008" y="3781"/>
                  </a:lnTo>
                  <a:lnTo>
                    <a:pt x="21924" y="3613"/>
                  </a:lnTo>
                  <a:lnTo>
                    <a:pt x="21840" y="3529"/>
                  </a:lnTo>
                  <a:lnTo>
                    <a:pt x="21756" y="3361"/>
                  </a:lnTo>
                  <a:lnTo>
                    <a:pt x="21672" y="3277"/>
                  </a:lnTo>
                  <a:lnTo>
                    <a:pt x="21588" y="3193"/>
                  </a:lnTo>
                  <a:lnTo>
                    <a:pt x="21504" y="3025"/>
                  </a:lnTo>
                  <a:lnTo>
                    <a:pt x="21336" y="2941"/>
                  </a:lnTo>
                  <a:lnTo>
                    <a:pt x="21252" y="2773"/>
                  </a:lnTo>
                  <a:lnTo>
                    <a:pt x="21168" y="2689"/>
                  </a:lnTo>
                  <a:lnTo>
                    <a:pt x="21084" y="2605"/>
                  </a:lnTo>
                  <a:lnTo>
                    <a:pt x="21000" y="2521"/>
                  </a:lnTo>
                  <a:lnTo>
                    <a:pt x="20916" y="2353"/>
                  </a:lnTo>
                  <a:lnTo>
                    <a:pt x="20832" y="2269"/>
                  </a:lnTo>
                  <a:lnTo>
                    <a:pt x="20664" y="2185"/>
                  </a:lnTo>
                  <a:lnTo>
                    <a:pt x="20580" y="2101"/>
                  </a:lnTo>
                  <a:lnTo>
                    <a:pt x="20496" y="2017"/>
                  </a:lnTo>
                  <a:lnTo>
                    <a:pt x="20328" y="1849"/>
                  </a:lnTo>
                  <a:lnTo>
                    <a:pt x="20244" y="1765"/>
                  </a:lnTo>
                  <a:lnTo>
                    <a:pt x="20160" y="1681"/>
                  </a:lnTo>
                  <a:lnTo>
                    <a:pt x="19992" y="1597"/>
                  </a:lnTo>
                  <a:lnTo>
                    <a:pt x="19908" y="1513"/>
                  </a:lnTo>
                  <a:lnTo>
                    <a:pt x="19824" y="1429"/>
                  </a:lnTo>
                  <a:lnTo>
                    <a:pt x="19656" y="1345"/>
                  </a:lnTo>
                  <a:lnTo>
                    <a:pt x="19572" y="1261"/>
                  </a:lnTo>
                  <a:lnTo>
                    <a:pt x="19404" y="1177"/>
                  </a:lnTo>
                  <a:lnTo>
                    <a:pt x="19320" y="1177"/>
                  </a:lnTo>
                  <a:lnTo>
                    <a:pt x="19152" y="1093"/>
                  </a:lnTo>
                  <a:lnTo>
                    <a:pt x="19068" y="1009"/>
                  </a:lnTo>
                  <a:lnTo>
                    <a:pt x="18900" y="925"/>
                  </a:lnTo>
                  <a:lnTo>
                    <a:pt x="18816" y="841"/>
                  </a:lnTo>
                  <a:lnTo>
                    <a:pt x="18648" y="841"/>
                  </a:lnTo>
                  <a:lnTo>
                    <a:pt x="18480" y="757"/>
                  </a:lnTo>
                  <a:lnTo>
                    <a:pt x="18396" y="673"/>
                  </a:lnTo>
                  <a:lnTo>
                    <a:pt x="18228" y="589"/>
                  </a:lnTo>
                  <a:lnTo>
                    <a:pt x="18060" y="589"/>
                  </a:lnTo>
                  <a:lnTo>
                    <a:pt x="17976" y="505"/>
                  </a:lnTo>
                  <a:lnTo>
                    <a:pt x="17808" y="505"/>
                  </a:lnTo>
                  <a:lnTo>
                    <a:pt x="17640" y="421"/>
                  </a:lnTo>
                  <a:lnTo>
                    <a:pt x="17472" y="421"/>
                  </a:lnTo>
                  <a:lnTo>
                    <a:pt x="17388" y="337"/>
                  </a:lnTo>
                  <a:lnTo>
                    <a:pt x="17220" y="337"/>
                  </a:lnTo>
                  <a:lnTo>
                    <a:pt x="17052" y="253"/>
                  </a:lnTo>
                  <a:lnTo>
                    <a:pt x="16884" y="253"/>
                  </a:lnTo>
                  <a:lnTo>
                    <a:pt x="16716" y="169"/>
                  </a:lnTo>
                  <a:lnTo>
                    <a:pt x="16464" y="169"/>
                  </a:lnTo>
                  <a:lnTo>
                    <a:pt x="16296" y="85"/>
                  </a:lnTo>
                  <a:lnTo>
                    <a:pt x="15960" y="85"/>
                  </a:lnTo>
                  <a:lnTo>
                    <a:pt x="157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9"/>
            <p:cNvSpPr/>
            <p:nvPr/>
          </p:nvSpPr>
          <p:spPr>
            <a:xfrm>
              <a:off x="427425" y="2160800"/>
              <a:ext cx="333900" cy="823175"/>
            </a:xfrm>
            <a:custGeom>
              <a:rect b="b" l="l" r="r" t="t"/>
              <a:pathLst>
                <a:path extrusionOk="0" h="32927" w="13356">
                  <a:moveTo>
                    <a:pt x="84" y="0"/>
                  </a:moveTo>
                  <a:lnTo>
                    <a:pt x="0" y="26627"/>
                  </a:lnTo>
                  <a:lnTo>
                    <a:pt x="0" y="26711"/>
                  </a:lnTo>
                  <a:lnTo>
                    <a:pt x="0" y="26795"/>
                  </a:lnTo>
                  <a:lnTo>
                    <a:pt x="0" y="26963"/>
                  </a:lnTo>
                  <a:lnTo>
                    <a:pt x="0" y="27047"/>
                  </a:lnTo>
                  <a:lnTo>
                    <a:pt x="0" y="27215"/>
                  </a:lnTo>
                  <a:lnTo>
                    <a:pt x="0" y="27299"/>
                  </a:lnTo>
                  <a:lnTo>
                    <a:pt x="0" y="27383"/>
                  </a:lnTo>
                  <a:lnTo>
                    <a:pt x="0" y="27551"/>
                  </a:lnTo>
                  <a:lnTo>
                    <a:pt x="0" y="27635"/>
                  </a:lnTo>
                  <a:lnTo>
                    <a:pt x="84" y="27719"/>
                  </a:lnTo>
                  <a:lnTo>
                    <a:pt x="84" y="27887"/>
                  </a:lnTo>
                  <a:lnTo>
                    <a:pt x="84" y="27971"/>
                  </a:lnTo>
                  <a:lnTo>
                    <a:pt x="84" y="28055"/>
                  </a:lnTo>
                  <a:lnTo>
                    <a:pt x="84" y="28223"/>
                  </a:lnTo>
                  <a:lnTo>
                    <a:pt x="168" y="28307"/>
                  </a:lnTo>
                  <a:lnTo>
                    <a:pt x="168" y="28391"/>
                  </a:lnTo>
                  <a:lnTo>
                    <a:pt x="168" y="28475"/>
                  </a:lnTo>
                  <a:lnTo>
                    <a:pt x="168" y="28642"/>
                  </a:lnTo>
                  <a:lnTo>
                    <a:pt x="252" y="28726"/>
                  </a:lnTo>
                  <a:lnTo>
                    <a:pt x="252" y="28810"/>
                  </a:lnTo>
                  <a:lnTo>
                    <a:pt x="252" y="28894"/>
                  </a:lnTo>
                  <a:lnTo>
                    <a:pt x="336" y="28978"/>
                  </a:lnTo>
                  <a:lnTo>
                    <a:pt x="336" y="29062"/>
                  </a:lnTo>
                  <a:lnTo>
                    <a:pt x="336" y="29230"/>
                  </a:lnTo>
                  <a:lnTo>
                    <a:pt x="420" y="29314"/>
                  </a:lnTo>
                  <a:lnTo>
                    <a:pt x="420" y="29398"/>
                  </a:lnTo>
                  <a:lnTo>
                    <a:pt x="420" y="29482"/>
                  </a:lnTo>
                  <a:lnTo>
                    <a:pt x="504" y="29566"/>
                  </a:lnTo>
                  <a:lnTo>
                    <a:pt x="504" y="29650"/>
                  </a:lnTo>
                  <a:lnTo>
                    <a:pt x="588" y="29734"/>
                  </a:lnTo>
                  <a:lnTo>
                    <a:pt x="588" y="29818"/>
                  </a:lnTo>
                  <a:lnTo>
                    <a:pt x="672" y="29902"/>
                  </a:lnTo>
                  <a:lnTo>
                    <a:pt x="672" y="29986"/>
                  </a:lnTo>
                  <a:lnTo>
                    <a:pt x="756" y="30070"/>
                  </a:lnTo>
                  <a:lnTo>
                    <a:pt x="756" y="30154"/>
                  </a:lnTo>
                  <a:lnTo>
                    <a:pt x="840" y="30238"/>
                  </a:lnTo>
                  <a:lnTo>
                    <a:pt x="840" y="30322"/>
                  </a:lnTo>
                  <a:lnTo>
                    <a:pt x="924" y="30406"/>
                  </a:lnTo>
                  <a:lnTo>
                    <a:pt x="924" y="30490"/>
                  </a:lnTo>
                  <a:lnTo>
                    <a:pt x="1008" y="30574"/>
                  </a:lnTo>
                  <a:lnTo>
                    <a:pt x="1092" y="30658"/>
                  </a:lnTo>
                  <a:lnTo>
                    <a:pt x="1092" y="30742"/>
                  </a:lnTo>
                  <a:lnTo>
                    <a:pt x="1176" y="30742"/>
                  </a:lnTo>
                  <a:lnTo>
                    <a:pt x="1260" y="30826"/>
                  </a:lnTo>
                  <a:lnTo>
                    <a:pt x="1260" y="30910"/>
                  </a:lnTo>
                  <a:lnTo>
                    <a:pt x="1344" y="30994"/>
                  </a:lnTo>
                  <a:lnTo>
                    <a:pt x="1428" y="31078"/>
                  </a:lnTo>
                  <a:lnTo>
                    <a:pt x="1428" y="31162"/>
                  </a:lnTo>
                  <a:lnTo>
                    <a:pt x="1512" y="31162"/>
                  </a:lnTo>
                  <a:lnTo>
                    <a:pt x="1596" y="31246"/>
                  </a:lnTo>
                  <a:lnTo>
                    <a:pt x="1680" y="31330"/>
                  </a:lnTo>
                  <a:lnTo>
                    <a:pt x="1680" y="31414"/>
                  </a:lnTo>
                  <a:lnTo>
                    <a:pt x="1764" y="31414"/>
                  </a:lnTo>
                  <a:lnTo>
                    <a:pt x="1848" y="31498"/>
                  </a:lnTo>
                  <a:lnTo>
                    <a:pt x="1932" y="31582"/>
                  </a:lnTo>
                  <a:lnTo>
                    <a:pt x="2016" y="31666"/>
                  </a:lnTo>
                  <a:lnTo>
                    <a:pt x="2100" y="31666"/>
                  </a:lnTo>
                  <a:lnTo>
                    <a:pt x="2100" y="31750"/>
                  </a:lnTo>
                  <a:lnTo>
                    <a:pt x="2184" y="31750"/>
                  </a:lnTo>
                  <a:lnTo>
                    <a:pt x="2268" y="31834"/>
                  </a:lnTo>
                  <a:lnTo>
                    <a:pt x="2352" y="31918"/>
                  </a:lnTo>
                  <a:lnTo>
                    <a:pt x="2436" y="31918"/>
                  </a:lnTo>
                  <a:lnTo>
                    <a:pt x="2520" y="32002"/>
                  </a:lnTo>
                  <a:lnTo>
                    <a:pt x="2604" y="32002"/>
                  </a:lnTo>
                  <a:lnTo>
                    <a:pt x="2688" y="32086"/>
                  </a:lnTo>
                  <a:lnTo>
                    <a:pt x="2772" y="32170"/>
                  </a:lnTo>
                  <a:lnTo>
                    <a:pt x="2856" y="32170"/>
                  </a:lnTo>
                  <a:lnTo>
                    <a:pt x="2940" y="32254"/>
                  </a:lnTo>
                  <a:lnTo>
                    <a:pt x="3024" y="32254"/>
                  </a:lnTo>
                  <a:lnTo>
                    <a:pt x="3108" y="32338"/>
                  </a:lnTo>
                  <a:lnTo>
                    <a:pt x="3276" y="32338"/>
                  </a:lnTo>
                  <a:lnTo>
                    <a:pt x="3360" y="32422"/>
                  </a:lnTo>
                  <a:lnTo>
                    <a:pt x="3444" y="32422"/>
                  </a:lnTo>
                  <a:lnTo>
                    <a:pt x="3528" y="32506"/>
                  </a:lnTo>
                  <a:lnTo>
                    <a:pt x="3780" y="32506"/>
                  </a:lnTo>
                  <a:lnTo>
                    <a:pt x="3864" y="32590"/>
                  </a:lnTo>
                  <a:lnTo>
                    <a:pt x="4032" y="32590"/>
                  </a:lnTo>
                  <a:lnTo>
                    <a:pt x="4116" y="32674"/>
                  </a:lnTo>
                  <a:lnTo>
                    <a:pt x="4368" y="32674"/>
                  </a:lnTo>
                  <a:lnTo>
                    <a:pt x="4452" y="32758"/>
                  </a:lnTo>
                  <a:lnTo>
                    <a:pt x="4872" y="32758"/>
                  </a:lnTo>
                  <a:lnTo>
                    <a:pt x="5040" y="32842"/>
                  </a:lnTo>
                  <a:lnTo>
                    <a:pt x="5796" y="32842"/>
                  </a:lnTo>
                  <a:lnTo>
                    <a:pt x="5964" y="32926"/>
                  </a:lnTo>
                  <a:lnTo>
                    <a:pt x="13271" y="32926"/>
                  </a:lnTo>
                  <a:lnTo>
                    <a:pt x="13271" y="27383"/>
                  </a:lnTo>
                  <a:lnTo>
                    <a:pt x="7812" y="27383"/>
                  </a:lnTo>
                  <a:lnTo>
                    <a:pt x="7476" y="27299"/>
                  </a:lnTo>
                  <a:lnTo>
                    <a:pt x="7224" y="27215"/>
                  </a:lnTo>
                  <a:lnTo>
                    <a:pt x="6972" y="27131"/>
                  </a:lnTo>
                  <a:lnTo>
                    <a:pt x="6804" y="26963"/>
                  </a:lnTo>
                  <a:lnTo>
                    <a:pt x="6636" y="26795"/>
                  </a:lnTo>
                  <a:lnTo>
                    <a:pt x="6468" y="26543"/>
                  </a:lnTo>
                  <a:lnTo>
                    <a:pt x="6384" y="26291"/>
                  </a:lnTo>
                  <a:lnTo>
                    <a:pt x="6384" y="25955"/>
                  </a:lnTo>
                  <a:lnTo>
                    <a:pt x="6300" y="25703"/>
                  </a:lnTo>
                  <a:lnTo>
                    <a:pt x="6300" y="12684"/>
                  </a:lnTo>
                  <a:lnTo>
                    <a:pt x="13355" y="12684"/>
                  </a:lnTo>
                  <a:lnTo>
                    <a:pt x="13355" y="7476"/>
                  </a:lnTo>
                  <a:lnTo>
                    <a:pt x="6300" y="7476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9"/>
            <p:cNvSpPr/>
            <p:nvPr/>
          </p:nvSpPr>
          <p:spPr>
            <a:xfrm>
              <a:off x="792800" y="2326675"/>
              <a:ext cx="657275" cy="676200"/>
            </a:xfrm>
            <a:custGeom>
              <a:rect b="b" l="l" r="r" t="t"/>
              <a:pathLst>
                <a:path extrusionOk="0" h="27048" w="26291">
                  <a:moveTo>
                    <a:pt x="14111" y="5713"/>
                  </a:moveTo>
                  <a:lnTo>
                    <a:pt x="14195" y="5797"/>
                  </a:lnTo>
                  <a:lnTo>
                    <a:pt x="14615" y="5797"/>
                  </a:lnTo>
                  <a:lnTo>
                    <a:pt x="14699" y="5881"/>
                  </a:lnTo>
                  <a:lnTo>
                    <a:pt x="14951" y="5881"/>
                  </a:lnTo>
                  <a:lnTo>
                    <a:pt x="15035" y="5965"/>
                  </a:lnTo>
                  <a:lnTo>
                    <a:pt x="15203" y="5965"/>
                  </a:lnTo>
                  <a:lnTo>
                    <a:pt x="15287" y="6049"/>
                  </a:lnTo>
                  <a:lnTo>
                    <a:pt x="15455" y="6049"/>
                  </a:lnTo>
                  <a:lnTo>
                    <a:pt x="15539" y="6132"/>
                  </a:lnTo>
                  <a:lnTo>
                    <a:pt x="15623" y="6132"/>
                  </a:lnTo>
                  <a:lnTo>
                    <a:pt x="15707" y="6216"/>
                  </a:lnTo>
                  <a:lnTo>
                    <a:pt x="15791" y="6216"/>
                  </a:lnTo>
                  <a:lnTo>
                    <a:pt x="15875" y="6300"/>
                  </a:lnTo>
                  <a:lnTo>
                    <a:pt x="16043" y="6300"/>
                  </a:lnTo>
                  <a:lnTo>
                    <a:pt x="16127" y="6384"/>
                  </a:lnTo>
                  <a:lnTo>
                    <a:pt x="16211" y="6384"/>
                  </a:lnTo>
                  <a:lnTo>
                    <a:pt x="16295" y="6468"/>
                  </a:lnTo>
                  <a:lnTo>
                    <a:pt x="16379" y="6552"/>
                  </a:lnTo>
                  <a:lnTo>
                    <a:pt x="16463" y="6552"/>
                  </a:lnTo>
                  <a:lnTo>
                    <a:pt x="16547" y="6636"/>
                  </a:lnTo>
                  <a:lnTo>
                    <a:pt x="16631" y="6636"/>
                  </a:lnTo>
                  <a:lnTo>
                    <a:pt x="16715" y="6720"/>
                  </a:lnTo>
                  <a:lnTo>
                    <a:pt x="16799" y="6804"/>
                  </a:lnTo>
                  <a:lnTo>
                    <a:pt x="16883" y="6888"/>
                  </a:lnTo>
                  <a:lnTo>
                    <a:pt x="16967" y="6888"/>
                  </a:lnTo>
                  <a:lnTo>
                    <a:pt x="17051" y="6972"/>
                  </a:lnTo>
                  <a:lnTo>
                    <a:pt x="17135" y="7056"/>
                  </a:lnTo>
                  <a:lnTo>
                    <a:pt x="17219" y="7140"/>
                  </a:lnTo>
                  <a:lnTo>
                    <a:pt x="17303" y="7224"/>
                  </a:lnTo>
                  <a:lnTo>
                    <a:pt x="17387" y="7224"/>
                  </a:lnTo>
                  <a:lnTo>
                    <a:pt x="17471" y="7308"/>
                  </a:lnTo>
                  <a:lnTo>
                    <a:pt x="17555" y="7392"/>
                  </a:lnTo>
                  <a:lnTo>
                    <a:pt x="17639" y="7476"/>
                  </a:lnTo>
                  <a:lnTo>
                    <a:pt x="17723" y="7560"/>
                  </a:lnTo>
                  <a:lnTo>
                    <a:pt x="17807" y="7644"/>
                  </a:lnTo>
                  <a:lnTo>
                    <a:pt x="17891" y="7728"/>
                  </a:lnTo>
                  <a:lnTo>
                    <a:pt x="17975" y="7812"/>
                  </a:lnTo>
                  <a:lnTo>
                    <a:pt x="18059" y="7896"/>
                  </a:lnTo>
                  <a:lnTo>
                    <a:pt x="18059" y="7980"/>
                  </a:lnTo>
                  <a:lnTo>
                    <a:pt x="18143" y="8064"/>
                  </a:lnTo>
                  <a:lnTo>
                    <a:pt x="18227" y="8148"/>
                  </a:lnTo>
                  <a:lnTo>
                    <a:pt x="18311" y="8232"/>
                  </a:lnTo>
                  <a:lnTo>
                    <a:pt x="18395" y="8316"/>
                  </a:lnTo>
                  <a:lnTo>
                    <a:pt x="18479" y="8400"/>
                  </a:lnTo>
                  <a:lnTo>
                    <a:pt x="18479" y="8484"/>
                  </a:lnTo>
                  <a:lnTo>
                    <a:pt x="18563" y="8568"/>
                  </a:lnTo>
                  <a:lnTo>
                    <a:pt x="18647" y="8652"/>
                  </a:lnTo>
                  <a:lnTo>
                    <a:pt x="18647" y="8736"/>
                  </a:lnTo>
                  <a:lnTo>
                    <a:pt x="18731" y="8904"/>
                  </a:lnTo>
                  <a:lnTo>
                    <a:pt x="18815" y="8988"/>
                  </a:lnTo>
                  <a:lnTo>
                    <a:pt x="18899" y="9072"/>
                  </a:lnTo>
                  <a:lnTo>
                    <a:pt x="18899" y="9156"/>
                  </a:lnTo>
                  <a:lnTo>
                    <a:pt x="18983" y="9324"/>
                  </a:lnTo>
                  <a:lnTo>
                    <a:pt x="18983" y="9408"/>
                  </a:lnTo>
                  <a:lnTo>
                    <a:pt x="19067" y="9492"/>
                  </a:lnTo>
                  <a:lnTo>
                    <a:pt x="19151" y="9576"/>
                  </a:lnTo>
                  <a:lnTo>
                    <a:pt x="19151" y="9744"/>
                  </a:lnTo>
                  <a:lnTo>
                    <a:pt x="19235" y="9828"/>
                  </a:lnTo>
                  <a:lnTo>
                    <a:pt x="19235" y="9912"/>
                  </a:lnTo>
                  <a:lnTo>
                    <a:pt x="19319" y="10080"/>
                  </a:lnTo>
                  <a:lnTo>
                    <a:pt x="19319" y="10164"/>
                  </a:lnTo>
                  <a:lnTo>
                    <a:pt x="19403" y="10332"/>
                  </a:lnTo>
                  <a:lnTo>
                    <a:pt x="19403" y="10416"/>
                  </a:lnTo>
                  <a:lnTo>
                    <a:pt x="19487" y="10500"/>
                  </a:lnTo>
                  <a:lnTo>
                    <a:pt x="19487" y="10668"/>
                  </a:lnTo>
                  <a:lnTo>
                    <a:pt x="19571" y="10752"/>
                  </a:lnTo>
                  <a:lnTo>
                    <a:pt x="19571" y="10920"/>
                  </a:lnTo>
                  <a:lnTo>
                    <a:pt x="19571" y="11004"/>
                  </a:lnTo>
                  <a:lnTo>
                    <a:pt x="19655" y="11172"/>
                  </a:lnTo>
                  <a:lnTo>
                    <a:pt x="19655" y="11256"/>
                  </a:lnTo>
                  <a:lnTo>
                    <a:pt x="19655" y="11424"/>
                  </a:lnTo>
                  <a:lnTo>
                    <a:pt x="19739" y="11508"/>
                  </a:lnTo>
                  <a:lnTo>
                    <a:pt x="19739" y="11676"/>
                  </a:lnTo>
                  <a:lnTo>
                    <a:pt x="19739" y="11844"/>
                  </a:lnTo>
                  <a:lnTo>
                    <a:pt x="19739" y="11928"/>
                  </a:lnTo>
                  <a:lnTo>
                    <a:pt x="19823" y="12096"/>
                  </a:lnTo>
                  <a:lnTo>
                    <a:pt x="19823" y="12264"/>
                  </a:lnTo>
                  <a:lnTo>
                    <a:pt x="19823" y="12348"/>
                  </a:lnTo>
                  <a:lnTo>
                    <a:pt x="19823" y="12516"/>
                  </a:lnTo>
                  <a:lnTo>
                    <a:pt x="19823" y="12684"/>
                  </a:lnTo>
                  <a:lnTo>
                    <a:pt x="19823" y="12768"/>
                  </a:lnTo>
                  <a:lnTo>
                    <a:pt x="19907" y="12936"/>
                  </a:lnTo>
                  <a:lnTo>
                    <a:pt x="19907" y="13104"/>
                  </a:lnTo>
                  <a:lnTo>
                    <a:pt x="19907" y="13272"/>
                  </a:lnTo>
                  <a:lnTo>
                    <a:pt x="19907" y="13356"/>
                  </a:lnTo>
                  <a:lnTo>
                    <a:pt x="19907" y="13524"/>
                  </a:lnTo>
                  <a:lnTo>
                    <a:pt x="19907" y="13692"/>
                  </a:lnTo>
                  <a:lnTo>
                    <a:pt x="19907" y="13860"/>
                  </a:lnTo>
                  <a:lnTo>
                    <a:pt x="19907" y="14028"/>
                  </a:lnTo>
                  <a:lnTo>
                    <a:pt x="19907" y="14112"/>
                  </a:lnTo>
                  <a:lnTo>
                    <a:pt x="19823" y="14280"/>
                  </a:lnTo>
                  <a:lnTo>
                    <a:pt x="19823" y="14448"/>
                  </a:lnTo>
                  <a:lnTo>
                    <a:pt x="19823" y="14616"/>
                  </a:lnTo>
                  <a:lnTo>
                    <a:pt x="19823" y="14700"/>
                  </a:lnTo>
                  <a:lnTo>
                    <a:pt x="19823" y="14868"/>
                  </a:lnTo>
                  <a:lnTo>
                    <a:pt x="19823" y="15036"/>
                  </a:lnTo>
                  <a:lnTo>
                    <a:pt x="19739" y="15120"/>
                  </a:lnTo>
                  <a:lnTo>
                    <a:pt x="19739" y="15288"/>
                  </a:lnTo>
                  <a:lnTo>
                    <a:pt x="19739" y="15372"/>
                  </a:lnTo>
                  <a:lnTo>
                    <a:pt x="19739" y="15540"/>
                  </a:lnTo>
                  <a:lnTo>
                    <a:pt x="19655" y="15708"/>
                  </a:lnTo>
                  <a:lnTo>
                    <a:pt x="19655" y="15792"/>
                  </a:lnTo>
                  <a:lnTo>
                    <a:pt x="19655" y="15960"/>
                  </a:lnTo>
                  <a:lnTo>
                    <a:pt x="19571" y="16044"/>
                  </a:lnTo>
                  <a:lnTo>
                    <a:pt x="19571" y="16212"/>
                  </a:lnTo>
                  <a:lnTo>
                    <a:pt x="19571" y="16296"/>
                  </a:lnTo>
                  <a:lnTo>
                    <a:pt x="19487" y="16464"/>
                  </a:lnTo>
                  <a:lnTo>
                    <a:pt x="19487" y="16548"/>
                  </a:lnTo>
                  <a:lnTo>
                    <a:pt x="19403" y="16716"/>
                  </a:lnTo>
                  <a:lnTo>
                    <a:pt x="19403" y="16800"/>
                  </a:lnTo>
                  <a:lnTo>
                    <a:pt x="19319" y="16884"/>
                  </a:lnTo>
                  <a:lnTo>
                    <a:pt x="19319" y="17052"/>
                  </a:lnTo>
                  <a:lnTo>
                    <a:pt x="19235" y="17136"/>
                  </a:lnTo>
                  <a:lnTo>
                    <a:pt x="19235" y="17220"/>
                  </a:lnTo>
                  <a:lnTo>
                    <a:pt x="19151" y="17388"/>
                  </a:lnTo>
                  <a:lnTo>
                    <a:pt x="19151" y="17472"/>
                  </a:lnTo>
                  <a:lnTo>
                    <a:pt x="19067" y="17556"/>
                  </a:lnTo>
                  <a:lnTo>
                    <a:pt x="19067" y="17724"/>
                  </a:lnTo>
                  <a:lnTo>
                    <a:pt x="18983" y="17808"/>
                  </a:lnTo>
                  <a:lnTo>
                    <a:pt x="18899" y="17892"/>
                  </a:lnTo>
                  <a:lnTo>
                    <a:pt x="18899" y="17976"/>
                  </a:lnTo>
                  <a:lnTo>
                    <a:pt x="18815" y="18144"/>
                  </a:lnTo>
                  <a:lnTo>
                    <a:pt x="18731" y="18228"/>
                  </a:lnTo>
                  <a:lnTo>
                    <a:pt x="18731" y="18312"/>
                  </a:lnTo>
                  <a:lnTo>
                    <a:pt x="18647" y="18396"/>
                  </a:lnTo>
                  <a:lnTo>
                    <a:pt x="18563" y="18480"/>
                  </a:lnTo>
                  <a:lnTo>
                    <a:pt x="18479" y="18564"/>
                  </a:lnTo>
                  <a:lnTo>
                    <a:pt x="18479" y="18648"/>
                  </a:lnTo>
                  <a:lnTo>
                    <a:pt x="18395" y="18816"/>
                  </a:lnTo>
                  <a:lnTo>
                    <a:pt x="18311" y="18900"/>
                  </a:lnTo>
                  <a:lnTo>
                    <a:pt x="18227" y="18984"/>
                  </a:lnTo>
                  <a:lnTo>
                    <a:pt x="18143" y="19068"/>
                  </a:lnTo>
                  <a:lnTo>
                    <a:pt x="18143" y="19152"/>
                  </a:lnTo>
                  <a:lnTo>
                    <a:pt x="18059" y="19236"/>
                  </a:lnTo>
                  <a:lnTo>
                    <a:pt x="17975" y="19320"/>
                  </a:lnTo>
                  <a:lnTo>
                    <a:pt x="17891" y="19404"/>
                  </a:lnTo>
                  <a:lnTo>
                    <a:pt x="17807" y="19488"/>
                  </a:lnTo>
                  <a:lnTo>
                    <a:pt x="17723" y="19488"/>
                  </a:lnTo>
                  <a:lnTo>
                    <a:pt x="17639" y="19572"/>
                  </a:lnTo>
                  <a:lnTo>
                    <a:pt x="17555" y="19656"/>
                  </a:lnTo>
                  <a:lnTo>
                    <a:pt x="17471" y="19740"/>
                  </a:lnTo>
                  <a:lnTo>
                    <a:pt x="17471" y="19824"/>
                  </a:lnTo>
                  <a:lnTo>
                    <a:pt x="17387" y="19908"/>
                  </a:lnTo>
                  <a:lnTo>
                    <a:pt x="17303" y="19992"/>
                  </a:lnTo>
                  <a:lnTo>
                    <a:pt x="17219" y="19992"/>
                  </a:lnTo>
                  <a:lnTo>
                    <a:pt x="17135" y="20076"/>
                  </a:lnTo>
                  <a:lnTo>
                    <a:pt x="17051" y="20160"/>
                  </a:lnTo>
                  <a:lnTo>
                    <a:pt x="16967" y="20244"/>
                  </a:lnTo>
                  <a:lnTo>
                    <a:pt x="16883" y="20244"/>
                  </a:lnTo>
                  <a:lnTo>
                    <a:pt x="16799" y="20328"/>
                  </a:lnTo>
                  <a:lnTo>
                    <a:pt x="16631" y="20412"/>
                  </a:lnTo>
                  <a:lnTo>
                    <a:pt x="16547" y="20412"/>
                  </a:lnTo>
                  <a:lnTo>
                    <a:pt x="16463" y="20496"/>
                  </a:lnTo>
                  <a:lnTo>
                    <a:pt x="16379" y="20580"/>
                  </a:lnTo>
                  <a:lnTo>
                    <a:pt x="16295" y="20580"/>
                  </a:lnTo>
                  <a:lnTo>
                    <a:pt x="16211" y="20664"/>
                  </a:lnTo>
                  <a:lnTo>
                    <a:pt x="16127" y="20664"/>
                  </a:lnTo>
                  <a:lnTo>
                    <a:pt x="16043" y="20748"/>
                  </a:lnTo>
                  <a:lnTo>
                    <a:pt x="15959" y="20748"/>
                  </a:lnTo>
                  <a:lnTo>
                    <a:pt x="15791" y="20832"/>
                  </a:lnTo>
                  <a:lnTo>
                    <a:pt x="15707" y="20832"/>
                  </a:lnTo>
                  <a:lnTo>
                    <a:pt x="15623" y="20916"/>
                  </a:lnTo>
                  <a:lnTo>
                    <a:pt x="15539" y="20916"/>
                  </a:lnTo>
                  <a:lnTo>
                    <a:pt x="15455" y="21000"/>
                  </a:lnTo>
                  <a:lnTo>
                    <a:pt x="15371" y="21000"/>
                  </a:lnTo>
                  <a:lnTo>
                    <a:pt x="15203" y="21084"/>
                  </a:lnTo>
                  <a:lnTo>
                    <a:pt x="15035" y="21084"/>
                  </a:lnTo>
                  <a:lnTo>
                    <a:pt x="14951" y="21168"/>
                  </a:lnTo>
                  <a:lnTo>
                    <a:pt x="14699" y="21168"/>
                  </a:lnTo>
                  <a:lnTo>
                    <a:pt x="14615" y="21252"/>
                  </a:lnTo>
                  <a:lnTo>
                    <a:pt x="14279" y="21252"/>
                  </a:lnTo>
                  <a:lnTo>
                    <a:pt x="14195" y="21336"/>
                  </a:lnTo>
                  <a:lnTo>
                    <a:pt x="13439" y="21336"/>
                  </a:lnTo>
                  <a:lnTo>
                    <a:pt x="13355" y="21420"/>
                  </a:lnTo>
                  <a:lnTo>
                    <a:pt x="12852" y="21420"/>
                  </a:lnTo>
                  <a:lnTo>
                    <a:pt x="12768" y="21336"/>
                  </a:lnTo>
                  <a:lnTo>
                    <a:pt x="12012" y="21336"/>
                  </a:lnTo>
                  <a:lnTo>
                    <a:pt x="11928" y="21252"/>
                  </a:lnTo>
                  <a:lnTo>
                    <a:pt x="11592" y="21252"/>
                  </a:lnTo>
                  <a:lnTo>
                    <a:pt x="11508" y="21168"/>
                  </a:lnTo>
                  <a:lnTo>
                    <a:pt x="11256" y="21168"/>
                  </a:lnTo>
                  <a:lnTo>
                    <a:pt x="11172" y="21084"/>
                  </a:lnTo>
                  <a:lnTo>
                    <a:pt x="11004" y="21084"/>
                  </a:lnTo>
                  <a:lnTo>
                    <a:pt x="10836" y="21000"/>
                  </a:lnTo>
                  <a:lnTo>
                    <a:pt x="10752" y="21000"/>
                  </a:lnTo>
                  <a:lnTo>
                    <a:pt x="10668" y="20916"/>
                  </a:lnTo>
                  <a:lnTo>
                    <a:pt x="10584" y="20916"/>
                  </a:lnTo>
                  <a:lnTo>
                    <a:pt x="10500" y="20832"/>
                  </a:lnTo>
                  <a:lnTo>
                    <a:pt x="10416" y="20832"/>
                  </a:lnTo>
                  <a:lnTo>
                    <a:pt x="10248" y="20748"/>
                  </a:lnTo>
                  <a:lnTo>
                    <a:pt x="10164" y="20748"/>
                  </a:lnTo>
                  <a:lnTo>
                    <a:pt x="10080" y="20664"/>
                  </a:lnTo>
                  <a:lnTo>
                    <a:pt x="9996" y="20664"/>
                  </a:lnTo>
                  <a:lnTo>
                    <a:pt x="9912" y="20580"/>
                  </a:lnTo>
                  <a:lnTo>
                    <a:pt x="9828" y="20580"/>
                  </a:lnTo>
                  <a:lnTo>
                    <a:pt x="9744" y="20496"/>
                  </a:lnTo>
                  <a:lnTo>
                    <a:pt x="9660" y="20412"/>
                  </a:lnTo>
                  <a:lnTo>
                    <a:pt x="9576" y="20412"/>
                  </a:lnTo>
                  <a:lnTo>
                    <a:pt x="9492" y="20328"/>
                  </a:lnTo>
                  <a:lnTo>
                    <a:pt x="9408" y="20244"/>
                  </a:lnTo>
                  <a:lnTo>
                    <a:pt x="9324" y="20244"/>
                  </a:lnTo>
                  <a:lnTo>
                    <a:pt x="9240" y="20160"/>
                  </a:lnTo>
                  <a:lnTo>
                    <a:pt x="9156" y="20076"/>
                  </a:lnTo>
                  <a:lnTo>
                    <a:pt x="9072" y="19992"/>
                  </a:lnTo>
                  <a:lnTo>
                    <a:pt x="8988" y="19992"/>
                  </a:lnTo>
                  <a:lnTo>
                    <a:pt x="8904" y="19908"/>
                  </a:lnTo>
                  <a:lnTo>
                    <a:pt x="8820" y="19824"/>
                  </a:lnTo>
                  <a:lnTo>
                    <a:pt x="8736" y="19740"/>
                  </a:lnTo>
                  <a:lnTo>
                    <a:pt x="8652" y="19656"/>
                  </a:lnTo>
                  <a:lnTo>
                    <a:pt x="8568" y="19572"/>
                  </a:lnTo>
                  <a:lnTo>
                    <a:pt x="8484" y="19488"/>
                  </a:lnTo>
                  <a:lnTo>
                    <a:pt x="8400" y="19488"/>
                  </a:lnTo>
                  <a:lnTo>
                    <a:pt x="8316" y="19404"/>
                  </a:lnTo>
                  <a:lnTo>
                    <a:pt x="8232" y="19320"/>
                  </a:lnTo>
                  <a:lnTo>
                    <a:pt x="8232" y="19236"/>
                  </a:lnTo>
                  <a:lnTo>
                    <a:pt x="8148" y="19152"/>
                  </a:lnTo>
                  <a:lnTo>
                    <a:pt x="8064" y="19068"/>
                  </a:lnTo>
                  <a:lnTo>
                    <a:pt x="7980" y="18984"/>
                  </a:lnTo>
                  <a:lnTo>
                    <a:pt x="7896" y="18900"/>
                  </a:lnTo>
                  <a:lnTo>
                    <a:pt x="7896" y="18816"/>
                  </a:lnTo>
                  <a:lnTo>
                    <a:pt x="7812" y="18648"/>
                  </a:lnTo>
                  <a:lnTo>
                    <a:pt x="7728" y="18564"/>
                  </a:lnTo>
                  <a:lnTo>
                    <a:pt x="7644" y="18480"/>
                  </a:lnTo>
                  <a:lnTo>
                    <a:pt x="7644" y="18396"/>
                  </a:lnTo>
                  <a:lnTo>
                    <a:pt x="7560" y="18312"/>
                  </a:lnTo>
                  <a:lnTo>
                    <a:pt x="7476" y="18228"/>
                  </a:lnTo>
                  <a:lnTo>
                    <a:pt x="7392" y="18144"/>
                  </a:lnTo>
                  <a:lnTo>
                    <a:pt x="7392" y="17976"/>
                  </a:lnTo>
                  <a:lnTo>
                    <a:pt x="7308" y="17892"/>
                  </a:lnTo>
                  <a:lnTo>
                    <a:pt x="7308" y="17808"/>
                  </a:lnTo>
                  <a:lnTo>
                    <a:pt x="7224" y="17724"/>
                  </a:lnTo>
                  <a:lnTo>
                    <a:pt x="7140" y="17556"/>
                  </a:lnTo>
                  <a:lnTo>
                    <a:pt x="7140" y="17472"/>
                  </a:lnTo>
                  <a:lnTo>
                    <a:pt x="7056" y="17388"/>
                  </a:lnTo>
                  <a:lnTo>
                    <a:pt x="7056" y="17220"/>
                  </a:lnTo>
                  <a:lnTo>
                    <a:pt x="6972" y="17136"/>
                  </a:lnTo>
                  <a:lnTo>
                    <a:pt x="6972" y="17052"/>
                  </a:lnTo>
                  <a:lnTo>
                    <a:pt x="6888" y="16884"/>
                  </a:lnTo>
                  <a:lnTo>
                    <a:pt x="6888" y="16800"/>
                  </a:lnTo>
                  <a:lnTo>
                    <a:pt x="6804" y="16716"/>
                  </a:lnTo>
                  <a:lnTo>
                    <a:pt x="6804" y="16548"/>
                  </a:lnTo>
                  <a:lnTo>
                    <a:pt x="6720" y="16464"/>
                  </a:lnTo>
                  <a:lnTo>
                    <a:pt x="6720" y="16296"/>
                  </a:lnTo>
                  <a:lnTo>
                    <a:pt x="6720" y="16212"/>
                  </a:lnTo>
                  <a:lnTo>
                    <a:pt x="6636" y="16044"/>
                  </a:lnTo>
                  <a:lnTo>
                    <a:pt x="6636" y="15960"/>
                  </a:lnTo>
                  <a:lnTo>
                    <a:pt x="6552" y="15792"/>
                  </a:lnTo>
                  <a:lnTo>
                    <a:pt x="6552" y="15708"/>
                  </a:lnTo>
                  <a:lnTo>
                    <a:pt x="6552" y="15540"/>
                  </a:lnTo>
                  <a:lnTo>
                    <a:pt x="6552" y="15372"/>
                  </a:lnTo>
                  <a:lnTo>
                    <a:pt x="6468" y="15288"/>
                  </a:lnTo>
                  <a:lnTo>
                    <a:pt x="6468" y="15120"/>
                  </a:lnTo>
                  <a:lnTo>
                    <a:pt x="6468" y="15036"/>
                  </a:lnTo>
                  <a:lnTo>
                    <a:pt x="6468" y="14868"/>
                  </a:lnTo>
                  <a:lnTo>
                    <a:pt x="6468" y="14700"/>
                  </a:lnTo>
                  <a:lnTo>
                    <a:pt x="6384" y="14616"/>
                  </a:lnTo>
                  <a:lnTo>
                    <a:pt x="6384" y="14448"/>
                  </a:lnTo>
                  <a:lnTo>
                    <a:pt x="6384" y="14280"/>
                  </a:lnTo>
                  <a:lnTo>
                    <a:pt x="6384" y="14112"/>
                  </a:lnTo>
                  <a:lnTo>
                    <a:pt x="6384" y="14028"/>
                  </a:lnTo>
                  <a:lnTo>
                    <a:pt x="6384" y="13860"/>
                  </a:lnTo>
                  <a:lnTo>
                    <a:pt x="6384" y="13692"/>
                  </a:lnTo>
                  <a:lnTo>
                    <a:pt x="6384" y="13524"/>
                  </a:lnTo>
                  <a:lnTo>
                    <a:pt x="6384" y="13356"/>
                  </a:lnTo>
                  <a:lnTo>
                    <a:pt x="6384" y="13272"/>
                  </a:lnTo>
                  <a:lnTo>
                    <a:pt x="6384" y="13104"/>
                  </a:lnTo>
                  <a:lnTo>
                    <a:pt x="6384" y="12936"/>
                  </a:lnTo>
                  <a:lnTo>
                    <a:pt x="6384" y="12768"/>
                  </a:lnTo>
                  <a:lnTo>
                    <a:pt x="6384" y="12684"/>
                  </a:lnTo>
                  <a:lnTo>
                    <a:pt x="6384" y="12516"/>
                  </a:lnTo>
                  <a:lnTo>
                    <a:pt x="6468" y="12348"/>
                  </a:lnTo>
                  <a:lnTo>
                    <a:pt x="6468" y="12264"/>
                  </a:lnTo>
                  <a:lnTo>
                    <a:pt x="6468" y="12096"/>
                  </a:lnTo>
                  <a:lnTo>
                    <a:pt x="6468" y="11928"/>
                  </a:lnTo>
                  <a:lnTo>
                    <a:pt x="6468" y="11844"/>
                  </a:lnTo>
                  <a:lnTo>
                    <a:pt x="6552" y="11676"/>
                  </a:lnTo>
                  <a:lnTo>
                    <a:pt x="6552" y="11508"/>
                  </a:lnTo>
                  <a:lnTo>
                    <a:pt x="6552" y="11424"/>
                  </a:lnTo>
                  <a:lnTo>
                    <a:pt x="6552" y="11256"/>
                  </a:lnTo>
                  <a:lnTo>
                    <a:pt x="6636" y="11172"/>
                  </a:lnTo>
                  <a:lnTo>
                    <a:pt x="6636" y="11004"/>
                  </a:lnTo>
                  <a:lnTo>
                    <a:pt x="6720" y="10920"/>
                  </a:lnTo>
                  <a:lnTo>
                    <a:pt x="6720" y="10752"/>
                  </a:lnTo>
                  <a:lnTo>
                    <a:pt x="6720" y="10668"/>
                  </a:lnTo>
                  <a:lnTo>
                    <a:pt x="6804" y="10500"/>
                  </a:lnTo>
                  <a:lnTo>
                    <a:pt x="6804" y="10416"/>
                  </a:lnTo>
                  <a:lnTo>
                    <a:pt x="6888" y="10332"/>
                  </a:lnTo>
                  <a:lnTo>
                    <a:pt x="6888" y="10164"/>
                  </a:lnTo>
                  <a:lnTo>
                    <a:pt x="6972" y="10080"/>
                  </a:lnTo>
                  <a:lnTo>
                    <a:pt x="6972" y="9912"/>
                  </a:lnTo>
                  <a:lnTo>
                    <a:pt x="7056" y="9828"/>
                  </a:lnTo>
                  <a:lnTo>
                    <a:pt x="7056" y="9744"/>
                  </a:lnTo>
                  <a:lnTo>
                    <a:pt x="7140" y="9576"/>
                  </a:lnTo>
                  <a:lnTo>
                    <a:pt x="7140" y="9492"/>
                  </a:lnTo>
                  <a:lnTo>
                    <a:pt x="7224" y="9408"/>
                  </a:lnTo>
                  <a:lnTo>
                    <a:pt x="7308" y="9324"/>
                  </a:lnTo>
                  <a:lnTo>
                    <a:pt x="7308" y="9156"/>
                  </a:lnTo>
                  <a:lnTo>
                    <a:pt x="7392" y="9072"/>
                  </a:lnTo>
                  <a:lnTo>
                    <a:pt x="7392" y="8988"/>
                  </a:lnTo>
                  <a:lnTo>
                    <a:pt x="7476" y="8904"/>
                  </a:lnTo>
                  <a:lnTo>
                    <a:pt x="7560" y="8736"/>
                  </a:lnTo>
                  <a:lnTo>
                    <a:pt x="7644" y="8652"/>
                  </a:lnTo>
                  <a:lnTo>
                    <a:pt x="7644" y="8568"/>
                  </a:lnTo>
                  <a:lnTo>
                    <a:pt x="7728" y="8484"/>
                  </a:lnTo>
                  <a:lnTo>
                    <a:pt x="7812" y="8400"/>
                  </a:lnTo>
                  <a:lnTo>
                    <a:pt x="7896" y="8316"/>
                  </a:lnTo>
                  <a:lnTo>
                    <a:pt x="7896" y="8232"/>
                  </a:lnTo>
                  <a:lnTo>
                    <a:pt x="7980" y="8148"/>
                  </a:lnTo>
                  <a:lnTo>
                    <a:pt x="8064" y="8064"/>
                  </a:lnTo>
                  <a:lnTo>
                    <a:pt x="8148" y="7980"/>
                  </a:lnTo>
                  <a:lnTo>
                    <a:pt x="8232" y="7896"/>
                  </a:lnTo>
                  <a:lnTo>
                    <a:pt x="8232" y="7812"/>
                  </a:lnTo>
                  <a:lnTo>
                    <a:pt x="8316" y="7728"/>
                  </a:lnTo>
                  <a:lnTo>
                    <a:pt x="8400" y="7644"/>
                  </a:lnTo>
                  <a:lnTo>
                    <a:pt x="8484" y="7560"/>
                  </a:lnTo>
                  <a:lnTo>
                    <a:pt x="8568" y="7476"/>
                  </a:lnTo>
                  <a:lnTo>
                    <a:pt x="8652" y="7392"/>
                  </a:lnTo>
                  <a:lnTo>
                    <a:pt x="8736" y="7308"/>
                  </a:lnTo>
                  <a:lnTo>
                    <a:pt x="8820" y="7224"/>
                  </a:lnTo>
                  <a:lnTo>
                    <a:pt x="8904" y="7224"/>
                  </a:lnTo>
                  <a:lnTo>
                    <a:pt x="8988" y="7140"/>
                  </a:lnTo>
                  <a:lnTo>
                    <a:pt x="9072" y="7056"/>
                  </a:lnTo>
                  <a:lnTo>
                    <a:pt x="9156" y="6972"/>
                  </a:lnTo>
                  <a:lnTo>
                    <a:pt x="9240" y="6888"/>
                  </a:lnTo>
                  <a:lnTo>
                    <a:pt x="9324" y="6888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12" y="6468"/>
                  </a:lnTo>
                  <a:lnTo>
                    <a:pt x="9996" y="6384"/>
                  </a:lnTo>
                  <a:lnTo>
                    <a:pt x="10080" y="6384"/>
                  </a:lnTo>
                  <a:lnTo>
                    <a:pt x="10164" y="6300"/>
                  </a:lnTo>
                  <a:lnTo>
                    <a:pt x="10248" y="6300"/>
                  </a:lnTo>
                  <a:lnTo>
                    <a:pt x="10416" y="6216"/>
                  </a:lnTo>
                  <a:lnTo>
                    <a:pt x="10500" y="6216"/>
                  </a:lnTo>
                  <a:lnTo>
                    <a:pt x="10584" y="6132"/>
                  </a:lnTo>
                  <a:lnTo>
                    <a:pt x="10668" y="6132"/>
                  </a:lnTo>
                  <a:lnTo>
                    <a:pt x="10752" y="6049"/>
                  </a:lnTo>
                  <a:lnTo>
                    <a:pt x="10836" y="6049"/>
                  </a:lnTo>
                  <a:lnTo>
                    <a:pt x="11004" y="5965"/>
                  </a:lnTo>
                  <a:lnTo>
                    <a:pt x="11172" y="5965"/>
                  </a:lnTo>
                  <a:lnTo>
                    <a:pt x="11256" y="5881"/>
                  </a:lnTo>
                  <a:lnTo>
                    <a:pt x="11508" y="5881"/>
                  </a:lnTo>
                  <a:lnTo>
                    <a:pt x="11592" y="5797"/>
                  </a:lnTo>
                  <a:lnTo>
                    <a:pt x="12012" y="5797"/>
                  </a:lnTo>
                  <a:lnTo>
                    <a:pt x="12096" y="5713"/>
                  </a:lnTo>
                  <a:close/>
                  <a:moveTo>
                    <a:pt x="11676" y="1"/>
                  </a:moveTo>
                  <a:lnTo>
                    <a:pt x="11424" y="85"/>
                  </a:lnTo>
                  <a:lnTo>
                    <a:pt x="11004" y="85"/>
                  </a:lnTo>
                  <a:lnTo>
                    <a:pt x="10752" y="169"/>
                  </a:lnTo>
                  <a:lnTo>
                    <a:pt x="10584" y="169"/>
                  </a:lnTo>
                  <a:lnTo>
                    <a:pt x="10332" y="253"/>
                  </a:lnTo>
                  <a:lnTo>
                    <a:pt x="10164" y="253"/>
                  </a:lnTo>
                  <a:lnTo>
                    <a:pt x="9912" y="337"/>
                  </a:lnTo>
                  <a:lnTo>
                    <a:pt x="9744" y="337"/>
                  </a:lnTo>
                  <a:lnTo>
                    <a:pt x="9492" y="421"/>
                  </a:lnTo>
                  <a:lnTo>
                    <a:pt x="9324" y="505"/>
                  </a:lnTo>
                  <a:lnTo>
                    <a:pt x="9072" y="505"/>
                  </a:lnTo>
                  <a:lnTo>
                    <a:pt x="8904" y="589"/>
                  </a:lnTo>
                  <a:lnTo>
                    <a:pt x="8652" y="673"/>
                  </a:lnTo>
                  <a:lnTo>
                    <a:pt x="8484" y="757"/>
                  </a:lnTo>
                  <a:lnTo>
                    <a:pt x="8316" y="841"/>
                  </a:lnTo>
                  <a:lnTo>
                    <a:pt x="8064" y="841"/>
                  </a:lnTo>
                  <a:lnTo>
                    <a:pt x="7896" y="925"/>
                  </a:lnTo>
                  <a:lnTo>
                    <a:pt x="7728" y="1009"/>
                  </a:lnTo>
                  <a:lnTo>
                    <a:pt x="7476" y="1093"/>
                  </a:lnTo>
                  <a:lnTo>
                    <a:pt x="7308" y="1177"/>
                  </a:lnTo>
                  <a:lnTo>
                    <a:pt x="7140" y="1261"/>
                  </a:lnTo>
                  <a:lnTo>
                    <a:pt x="6972" y="1345"/>
                  </a:lnTo>
                  <a:lnTo>
                    <a:pt x="6804" y="1513"/>
                  </a:lnTo>
                  <a:lnTo>
                    <a:pt x="6552" y="1597"/>
                  </a:lnTo>
                  <a:lnTo>
                    <a:pt x="6384" y="1681"/>
                  </a:lnTo>
                  <a:lnTo>
                    <a:pt x="6216" y="1765"/>
                  </a:lnTo>
                  <a:lnTo>
                    <a:pt x="6048" y="1849"/>
                  </a:lnTo>
                  <a:lnTo>
                    <a:pt x="5880" y="2017"/>
                  </a:lnTo>
                  <a:lnTo>
                    <a:pt x="5712" y="2101"/>
                  </a:lnTo>
                  <a:lnTo>
                    <a:pt x="5544" y="2185"/>
                  </a:lnTo>
                  <a:lnTo>
                    <a:pt x="5376" y="2353"/>
                  </a:lnTo>
                  <a:lnTo>
                    <a:pt x="5208" y="2437"/>
                  </a:lnTo>
                  <a:lnTo>
                    <a:pt x="5040" y="2605"/>
                  </a:lnTo>
                  <a:lnTo>
                    <a:pt x="4872" y="2689"/>
                  </a:lnTo>
                  <a:lnTo>
                    <a:pt x="4704" y="2857"/>
                  </a:lnTo>
                  <a:lnTo>
                    <a:pt x="4536" y="2941"/>
                  </a:lnTo>
                  <a:lnTo>
                    <a:pt x="4452" y="3109"/>
                  </a:lnTo>
                  <a:lnTo>
                    <a:pt x="4284" y="3193"/>
                  </a:lnTo>
                  <a:lnTo>
                    <a:pt x="4116" y="3361"/>
                  </a:lnTo>
                  <a:lnTo>
                    <a:pt x="3948" y="3529"/>
                  </a:lnTo>
                  <a:lnTo>
                    <a:pt x="3864" y="3613"/>
                  </a:lnTo>
                  <a:lnTo>
                    <a:pt x="3696" y="3781"/>
                  </a:lnTo>
                  <a:lnTo>
                    <a:pt x="3528" y="3949"/>
                  </a:lnTo>
                  <a:lnTo>
                    <a:pt x="3444" y="4033"/>
                  </a:lnTo>
                  <a:lnTo>
                    <a:pt x="3276" y="4201"/>
                  </a:lnTo>
                  <a:lnTo>
                    <a:pt x="3192" y="4369"/>
                  </a:lnTo>
                  <a:lnTo>
                    <a:pt x="3024" y="4537"/>
                  </a:lnTo>
                  <a:lnTo>
                    <a:pt x="2940" y="4705"/>
                  </a:lnTo>
                  <a:lnTo>
                    <a:pt x="2772" y="4873"/>
                  </a:lnTo>
                  <a:lnTo>
                    <a:pt x="2688" y="4957"/>
                  </a:lnTo>
                  <a:lnTo>
                    <a:pt x="2520" y="5125"/>
                  </a:lnTo>
                  <a:lnTo>
                    <a:pt x="2436" y="5293"/>
                  </a:lnTo>
                  <a:lnTo>
                    <a:pt x="2268" y="5461"/>
                  </a:lnTo>
                  <a:lnTo>
                    <a:pt x="2184" y="5629"/>
                  </a:lnTo>
                  <a:lnTo>
                    <a:pt x="2100" y="5797"/>
                  </a:lnTo>
                  <a:lnTo>
                    <a:pt x="2016" y="5965"/>
                  </a:lnTo>
                  <a:lnTo>
                    <a:pt x="1848" y="6216"/>
                  </a:lnTo>
                  <a:lnTo>
                    <a:pt x="1764" y="6384"/>
                  </a:lnTo>
                  <a:lnTo>
                    <a:pt x="1680" y="6552"/>
                  </a:lnTo>
                  <a:lnTo>
                    <a:pt x="1596" y="6720"/>
                  </a:lnTo>
                  <a:lnTo>
                    <a:pt x="1512" y="6888"/>
                  </a:lnTo>
                  <a:lnTo>
                    <a:pt x="1428" y="7056"/>
                  </a:lnTo>
                  <a:lnTo>
                    <a:pt x="1260" y="7224"/>
                  </a:lnTo>
                  <a:lnTo>
                    <a:pt x="1176" y="7476"/>
                  </a:lnTo>
                  <a:lnTo>
                    <a:pt x="1092" y="7644"/>
                  </a:lnTo>
                  <a:lnTo>
                    <a:pt x="1092" y="7812"/>
                  </a:lnTo>
                  <a:lnTo>
                    <a:pt x="1008" y="8064"/>
                  </a:lnTo>
                  <a:lnTo>
                    <a:pt x="924" y="8232"/>
                  </a:lnTo>
                  <a:lnTo>
                    <a:pt x="840" y="8400"/>
                  </a:lnTo>
                  <a:lnTo>
                    <a:pt x="756" y="8568"/>
                  </a:lnTo>
                  <a:lnTo>
                    <a:pt x="672" y="8820"/>
                  </a:lnTo>
                  <a:lnTo>
                    <a:pt x="588" y="8988"/>
                  </a:lnTo>
                  <a:lnTo>
                    <a:pt x="588" y="9240"/>
                  </a:lnTo>
                  <a:lnTo>
                    <a:pt x="504" y="9408"/>
                  </a:lnTo>
                  <a:lnTo>
                    <a:pt x="420" y="9576"/>
                  </a:lnTo>
                  <a:lnTo>
                    <a:pt x="420" y="9828"/>
                  </a:lnTo>
                  <a:lnTo>
                    <a:pt x="336" y="9996"/>
                  </a:lnTo>
                  <a:lnTo>
                    <a:pt x="336" y="10248"/>
                  </a:lnTo>
                  <a:lnTo>
                    <a:pt x="252" y="10416"/>
                  </a:lnTo>
                  <a:lnTo>
                    <a:pt x="252" y="10668"/>
                  </a:lnTo>
                  <a:lnTo>
                    <a:pt x="168" y="10836"/>
                  </a:lnTo>
                  <a:lnTo>
                    <a:pt x="168" y="11088"/>
                  </a:lnTo>
                  <a:lnTo>
                    <a:pt x="84" y="11340"/>
                  </a:lnTo>
                  <a:lnTo>
                    <a:pt x="84" y="11508"/>
                  </a:lnTo>
                  <a:lnTo>
                    <a:pt x="84" y="11760"/>
                  </a:lnTo>
                  <a:lnTo>
                    <a:pt x="0" y="11928"/>
                  </a:lnTo>
                  <a:lnTo>
                    <a:pt x="0" y="12180"/>
                  </a:lnTo>
                  <a:lnTo>
                    <a:pt x="0" y="12432"/>
                  </a:lnTo>
                  <a:lnTo>
                    <a:pt x="0" y="12600"/>
                  </a:lnTo>
                  <a:lnTo>
                    <a:pt x="0" y="12852"/>
                  </a:lnTo>
                  <a:lnTo>
                    <a:pt x="0" y="13020"/>
                  </a:lnTo>
                  <a:lnTo>
                    <a:pt x="0" y="13272"/>
                  </a:lnTo>
                  <a:lnTo>
                    <a:pt x="0" y="13524"/>
                  </a:lnTo>
                  <a:lnTo>
                    <a:pt x="0" y="13776"/>
                  </a:lnTo>
                  <a:lnTo>
                    <a:pt x="0" y="13944"/>
                  </a:lnTo>
                  <a:lnTo>
                    <a:pt x="0" y="14196"/>
                  </a:lnTo>
                  <a:lnTo>
                    <a:pt x="0" y="14364"/>
                  </a:lnTo>
                  <a:lnTo>
                    <a:pt x="0" y="14616"/>
                  </a:lnTo>
                  <a:lnTo>
                    <a:pt x="0" y="14868"/>
                  </a:lnTo>
                  <a:lnTo>
                    <a:pt x="0" y="15036"/>
                  </a:lnTo>
                  <a:lnTo>
                    <a:pt x="84" y="15288"/>
                  </a:lnTo>
                  <a:lnTo>
                    <a:pt x="84" y="15540"/>
                  </a:lnTo>
                  <a:lnTo>
                    <a:pt x="84" y="15708"/>
                  </a:lnTo>
                  <a:lnTo>
                    <a:pt x="168" y="15960"/>
                  </a:lnTo>
                  <a:lnTo>
                    <a:pt x="168" y="16128"/>
                  </a:lnTo>
                  <a:lnTo>
                    <a:pt x="252" y="16380"/>
                  </a:lnTo>
                  <a:lnTo>
                    <a:pt x="252" y="16548"/>
                  </a:lnTo>
                  <a:lnTo>
                    <a:pt x="336" y="16800"/>
                  </a:lnTo>
                  <a:lnTo>
                    <a:pt x="336" y="16968"/>
                  </a:lnTo>
                  <a:lnTo>
                    <a:pt x="420" y="17220"/>
                  </a:lnTo>
                  <a:lnTo>
                    <a:pt x="420" y="17388"/>
                  </a:lnTo>
                  <a:lnTo>
                    <a:pt x="504" y="17640"/>
                  </a:lnTo>
                  <a:lnTo>
                    <a:pt x="588" y="17808"/>
                  </a:lnTo>
                  <a:lnTo>
                    <a:pt x="588" y="17976"/>
                  </a:lnTo>
                  <a:lnTo>
                    <a:pt x="672" y="18228"/>
                  </a:lnTo>
                  <a:lnTo>
                    <a:pt x="756" y="18396"/>
                  </a:lnTo>
                  <a:lnTo>
                    <a:pt x="840" y="18648"/>
                  </a:lnTo>
                  <a:lnTo>
                    <a:pt x="924" y="18816"/>
                  </a:lnTo>
                  <a:lnTo>
                    <a:pt x="1008" y="18984"/>
                  </a:lnTo>
                  <a:lnTo>
                    <a:pt x="1092" y="19152"/>
                  </a:lnTo>
                  <a:lnTo>
                    <a:pt x="1176" y="19404"/>
                  </a:lnTo>
                  <a:lnTo>
                    <a:pt x="1260" y="19572"/>
                  </a:lnTo>
                  <a:lnTo>
                    <a:pt x="1344" y="19740"/>
                  </a:lnTo>
                  <a:lnTo>
                    <a:pt x="1428" y="19908"/>
                  </a:lnTo>
                  <a:lnTo>
                    <a:pt x="1512" y="20160"/>
                  </a:lnTo>
                  <a:lnTo>
                    <a:pt x="1596" y="20328"/>
                  </a:lnTo>
                  <a:lnTo>
                    <a:pt x="1680" y="20496"/>
                  </a:lnTo>
                  <a:lnTo>
                    <a:pt x="1764" y="20664"/>
                  </a:lnTo>
                  <a:lnTo>
                    <a:pt x="1848" y="20832"/>
                  </a:lnTo>
                  <a:lnTo>
                    <a:pt x="2016" y="21000"/>
                  </a:lnTo>
                  <a:lnTo>
                    <a:pt x="2100" y="21168"/>
                  </a:lnTo>
                  <a:lnTo>
                    <a:pt x="2184" y="21336"/>
                  </a:lnTo>
                  <a:lnTo>
                    <a:pt x="2352" y="21504"/>
                  </a:lnTo>
                  <a:lnTo>
                    <a:pt x="2436" y="21672"/>
                  </a:lnTo>
                  <a:lnTo>
                    <a:pt x="2520" y="21840"/>
                  </a:lnTo>
                  <a:lnTo>
                    <a:pt x="2688" y="22007"/>
                  </a:lnTo>
                  <a:lnTo>
                    <a:pt x="2772" y="22175"/>
                  </a:lnTo>
                  <a:lnTo>
                    <a:pt x="2940" y="22343"/>
                  </a:lnTo>
                  <a:lnTo>
                    <a:pt x="3024" y="22511"/>
                  </a:lnTo>
                  <a:lnTo>
                    <a:pt x="3192" y="22679"/>
                  </a:lnTo>
                  <a:lnTo>
                    <a:pt x="3276" y="22763"/>
                  </a:lnTo>
                  <a:lnTo>
                    <a:pt x="3444" y="22931"/>
                  </a:lnTo>
                  <a:lnTo>
                    <a:pt x="3612" y="23099"/>
                  </a:lnTo>
                  <a:lnTo>
                    <a:pt x="3696" y="23267"/>
                  </a:lnTo>
                  <a:lnTo>
                    <a:pt x="3864" y="23351"/>
                  </a:lnTo>
                  <a:lnTo>
                    <a:pt x="4032" y="23519"/>
                  </a:lnTo>
                  <a:lnTo>
                    <a:pt x="4116" y="23687"/>
                  </a:lnTo>
                  <a:lnTo>
                    <a:pt x="4284" y="23771"/>
                  </a:lnTo>
                  <a:lnTo>
                    <a:pt x="4452" y="23939"/>
                  </a:lnTo>
                  <a:lnTo>
                    <a:pt x="4620" y="24107"/>
                  </a:lnTo>
                  <a:lnTo>
                    <a:pt x="4788" y="24191"/>
                  </a:lnTo>
                  <a:lnTo>
                    <a:pt x="4872" y="24359"/>
                  </a:lnTo>
                  <a:lnTo>
                    <a:pt x="5040" y="24443"/>
                  </a:lnTo>
                  <a:lnTo>
                    <a:pt x="5208" y="24527"/>
                  </a:lnTo>
                  <a:lnTo>
                    <a:pt x="5376" y="24695"/>
                  </a:lnTo>
                  <a:lnTo>
                    <a:pt x="5544" y="24779"/>
                  </a:lnTo>
                  <a:lnTo>
                    <a:pt x="5712" y="24947"/>
                  </a:lnTo>
                  <a:lnTo>
                    <a:pt x="5880" y="25031"/>
                  </a:lnTo>
                  <a:lnTo>
                    <a:pt x="6048" y="25115"/>
                  </a:lnTo>
                  <a:lnTo>
                    <a:pt x="6216" y="25283"/>
                  </a:lnTo>
                  <a:lnTo>
                    <a:pt x="6384" y="25367"/>
                  </a:lnTo>
                  <a:lnTo>
                    <a:pt x="6636" y="25451"/>
                  </a:lnTo>
                  <a:lnTo>
                    <a:pt x="6804" y="25535"/>
                  </a:lnTo>
                  <a:lnTo>
                    <a:pt x="6972" y="25619"/>
                  </a:lnTo>
                  <a:lnTo>
                    <a:pt x="7140" y="25703"/>
                  </a:lnTo>
                  <a:lnTo>
                    <a:pt x="7308" y="25787"/>
                  </a:lnTo>
                  <a:lnTo>
                    <a:pt x="7560" y="25871"/>
                  </a:lnTo>
                  <a:lnTo>
                    <a:pt x="7728" y="25955"/>
                  </a:lnTo>
                  <a:lnTo>
                    <a:pt x="7896" y="26039"/>
                  </a:lnTo>
                  <a:lnTo>
                    <a:pt x="8148" y="26123"/>
                  </a:lnTo>
                  <a:lnTo>
                    <a:pt x="8316" y="26207"/>
                  </a:lnTo>
                  <a:lnTo>
                    <a:pt x="8484" y="26291"/>
                  </a:lnTo>
                  <a:lnTo>
                    <a:pt x="8736" y="26375"/>
                  </a:lnTo>
                  <a:lnTo>
                    <a:pt x="8904" y="26459"/>
                  </a:lnTo>
                  <a:lnTo>
                    <a:pt x="9072" y="26459"/>
                  </a:lnTo>
                  <a:lnTo>
                    <a:pt x="9324" y="26543"/>
                  </a:lnTo>
                  <a:lnTo>
                    <a:pt x="9492" y="26627"/>
                  </a:lnTo>
                  <a:lnTo>
                    <a:pt x="9744" y="26627"/>
                  </a:lnTo>
                  <a:lnTo>
                    <a:pt x="9912" y="26711"/>
                  </a:lnTo>
                  <a:lnTo>
                    <a:pt x="10164" y="26711"/>
                  </a:lnTo>
                  <a:lnTo>
                    <a:pt x="10416" y="26795"/>
                  </a:lnTo>
                  <a:lnTo>
                    <a:pt x="10584" y="26795"/>
                  </a:lnTo>
                  <a:lnTo>
                    <a:pt x="10836" y="26879"/>
                  </a:lnTo>
                  <a:lnTo>
                    <a:pt x="11004" y="26879"/>
                  </a:lnTo>
                  <a:lnTo>
                    <a:pt x="11256" y="26963"/>
                  </a:lnTo>
                  <a:lnTo>
                    <a:pt x="11928" y="26963"/>
                  </a:lnTo>
                  <a:lnTo>
                    <a:pt x="12180" y="27047"/>
                  </a:lnTo>
                  <a:lnTo>
                    <a:pt x="14027" y="27047"/>
                  </a:lnTo>
                  <a:lnTo>
                    <a:pt x="14279" y="26963"/>
                  </a:lnTo>
                  <a:lnTo>
                    <a:pt x="14951" y="26963"/>
                  </a:lnTo>
                  <a:lnTo>
                    <a:pt x="15203" y="26879"/>
                  </a:lnTo>
                  <a:lnTo>
                    <a:pt x="15371" y="26879"/>
                  </a:lnTo>
                  <a:lnTo>
                    <a:pt x="15623" y="26795"/>
                  </a:lnTo>
                  <a:lnTo>
                    <a:pt x="15791" y="26795"/>
                  </a:lnTo>
                  <a:lnTo>
                    <a:pt x="16043" y="26711"/>
                  </a:lnTo>
                  <a:lnTo>
                    <a:pt x="16211" y="26711"/>
                  </a:lnTo>
                  <a:lnTo>
                    <a:pt x="16463" y="26627"/>
                  </a:lnTo>
                  <a:lnTo>
                    <a:pt x="16715" y="26627"/>
                  </a:lnTo>
                  <a:lnTo>
                    <a:pt x="16883" y="26543"/>
                  </a:lnTo>
                  <a:lnTo>
                    <a:pt x="17051" y="26459"/>
                  </a:lnTo>
                  <a:lnTo>
                    <a:pt x="17303" y="26375"/>
                  </a:lnTo>
                  <a:lnTo>
                    <a:pt x="17471" y="26375"/>
                  </a:lnTo>
                  <a:lnTo>
                    <a:pt x="17723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311" y="26039"/>
                  </a:lnTo>
                  <a:lnTo>
                    <a:pt x="18479" y="25955"/>
                  </a:lnTo>
                  <a:lnTo>
                    <a:pt x="18647" y="25871"/>
                  </a:lnTo>
                  <a:lnTo>
                    <a:pt x="18899" y="25787"/>
                  </a:lnTo>
                  <a:lnTo>
                    <a:pt x="19067" y="25703"/>
                  </a:lnTo>
                  <a:lnTo>
                    <a:pt x="19235" y="25619"/>
                  </a:lnTo>
                  <a:lnTo>
                    <a:pt x="19403" y="25535"/>
                  </a:lnTo>
                  <a:lnTo>
                    <a:pt x="19571" y="25451"/>
                  </a:lnTo>
                  <a:lnTo>
                    <a:pt x="19823" y="25367"/>
                  </a:lnTo>
                  <a:lnTo>
                    <a:pt x="19991" y="25199"/>
                  </a:lnTo>
                  <a:lnTo>
                    <a:pt x="20159" y="25115"/>
                  </a:lnTo>
                  <a:lnTo>
                    <a:pt x="20327" y="25031"/>
                  </a:lnTo>
                  <a:lnTo>
                    <a:pt x="20495" y="24863"/>
                  </a:lnTo>
                  <a:lnTo>
                    <a:pt x="20663" y="24779"/>
                  </a:lnTo>
                  <a:lnTo>
                    <a:pt x="20831" y="24695"/>
                  </a:lnTo>
                  <a:lnTo>
                    <a:pt x="20999" y="24527"/>
                  </a:lnTo>
                  <a:lnTo>
                    <a:pt x="21167" y="24443"/>
                  </a:lnTo>
                  <a:lnTo>
                    <a:pt x="21335" y="24275"/>
                  </a:lnTo>
                  <a:lnTo>
                    <a:pt x="21503" y="24191"/>
                  </a:lnTo>
                  <a:lnTo>
                    <a:pt x="21671" y="24023"/>
                  </a:lnTo>
                  <a:lnTo>
                    <a:pt x="21755" y="23939"/>
                  </a:lnTo>
                  <a:lnTo>
                    <a:pt x="21923" y="23771"/>
                  </a:lnTo>
                  <a:lnTo>
                    <a:pt x="22091" y="23603"/>
                  </a:lnTo>
                  <a:lnTo>
                    <a:pt x="22259" y="23519"/>
                  </a:lnTo>
                  <a:lnTo>
                    <a:pt x="22343" y="23351"/>
                  </a:lnTo>
                  <a:lnTo>
                    <a:pt x="22511" y="23183"/>
                  </a:lnTo>
                  <a:lnTo>
                    <a:pt x="22679" y="23099"/>
                  </a:lnTo>
                  <a:lnTo>
                    <a:pt x="22763" y="22931"/>
                  </a:lnTo>
                  <a:lnTo>
                    <a:pt x="22931" y="22763"/>
                  </a:lnTo>
                  <a:lnTo>
                    <a:pt x="23099" y="22595"/>
                  </a:lnTo>
                  <a:lnTo>
                    <a:pt x="23183" y="22427"/>
                  </a:lnTo>
                  <a:lnTo>
                    <a:pt x="23351" y="22343"/>
                  </a:lnTo>
                  <a:lnTo>
                    <a:pt x="23435" y="22175"/>
                  </a:lnTo>
                  <a:lnTo>
                    <a:pt x="23603" y="22007"/>
                  </a:lnTo>
                  <a:lnTo>
                    <a:pt x="23687" y="21840"/>
                  </a:lnTo>
                  <a:lnTo>
                    <a:pt x="23771" y="21672"/>
                  </a:lnTo>
                  <a:lnTo>
                    <a:pt x="23939" y="21504"/>
                  </a:lnTo>
                  <a:lnTo>
                    <a:pt x="24023" y="21336"/>
                  </a:lnTo>
                  <a:lnTo>
                    <a:pt x="24191" y="21168"/>
                  </a:lnTo>
                  <a:lnTo>
                    <a:pt x="24275" y="21000"/>
                  </a:lnTo>
                  <a:lnTo>
                    <a:pt x="24359" y="20832"/>
                  </a:lnTo>
                  <a:lnTo>
                    <a:pt x="24443" y="20664"/>
                  </a:lnTo>
                  <a:lnTo>
                    <a:pt x="24527" y="20496"/>
                  </a:lnTo>
                  <a:lnTo>
                    <a:pt x="24695" y="20244"/>
                  </a:lnTo>
                  <a:lnTo>
                    <a:pt x="24779" y="20076"/>
                  </a:lnTo>
                  <a:lnTo>
                    <a:pt x="24863" y="19908"/>
                  </a:lnTo>
                  <a:lnTo>
                    <a:pt x="24947" y="19740"/>
                  </a:lnTo>
                  <a:lnTo>
                    <a:pt x="25031" y="19572"/>
                  </a:lnTo>
                  <a:lnTo>
                    <a:pt x="25115" y="19320"/>
                  </a:lnTo>
                  <a:lnTo>
                    <a:pt x="25199" y="19152"/>
                  </a:lnTo>
                  <a:lnTo>
                    <a:pt x="25283" y="18984"/>
                  </a:lnTo>
                  <a:lnTo>
                    <a:pt x="25367" y="18732"/>
                  </a:lnTo>
                  <a:lnTo>
                    <a:pt x="25451" y="18564"/>
                  </a:lnTo>
                  <a:lnTo>
                    <a:pt x="25535" y="18396"/>
                  </a:lnTo>
                  <a:lnTo>
                    <a:pt x="25535" y="18144"/>
                  </a:lnTo>
                  <a:lnTo>
                    <a:pt x="25619" y="17976"/>
                  </a:lnTo>
                  <a:lnTo>
                    <a:pt x="25703" y="17808"/>
                  </a:lnTo>
                  <a:lnTo>
                    <a:pt x="25787" y="17556"/>
                  </a:lnTo>
                  <a:lnTo>
                    <a:pt x="25787" y="17388"/>
                  </a:lnTo>
                  <a:lnTo>
                    <a:pt x="25871" y="17136"/>
                  </a:lnTo>
                  <a:lnTo>
                    <a:pt x="25871" y="16968"/>
                  </a:lnTo>
                  <a:lnTo>
                    <a:pt x="25955" y="16800"/>
                  </a:lnTo>
                  <a:lnTo>
                    <a:pt x="26039" y="16548"/>
                  </a:lnTo>
                  <a:lnTo>
                    <a:pt x="26039" y="16380"/>
                  </a:lnTo>
                  <a:lnTo>
                    <a:pt x="26039" y="16128"/>
                  </a:lnTo>
                  <a:lnTo>
                    <a:pt x="26123" y="15876"/>
                  </a:lnTo>
                  <a:lnTo>
                    <a:pt x="26123" y="15708"/>
                  </a:lnTo>
                  <a:lnTo>
                    <a:pt x="26207" y="15456"/>
                  </a:lnTo>
                  <a:lnTo>
                    <a:pt x="26207" y="15288"/>
                  </a:lnTo>
                  <a:lnTo>
                    <a:pt x="26207" y="15036"/>
                  </a:lnTo>
                  <a:lnTo>
                    <a:pt x="26207" y="14868"/>
                  </a:lnTo>
                  <a:lnTo>
                    <a:pt x="26291" y="14616"/>
                  </a:lnTo>
                  <a:lnTo>
                    <a:pt x="26291" y="14364"/>
                  </a:lnTo>
                  <a:lnTo>
                    <a:pt x="26291" y="14196"/>
                  </a:lnTo>
                  <a:lnTo>
                    <a:pt x="26291" y="13944"/>
                  </a:lnTo>
                  <a:lnTo>
                    <a:pt x="26291" y="13692"/>
                  </a:lnTo>
                  <a:lnTo>
                    <a:pt x="26291" y="13524"/>
                  </a:lnTo>
                  <a:lnTo>
                    <a:pt x="26291" y="13272"/>
                  </a:lnTo>
                  <a:lnTo>
                    <a:pt x="26291" y="13104"/>
                  </a:lnTo>
                  <a:lnTo>
                    <a:pt x="26291" y="12852"/>
                  </a:lnTo>
                  <a:lnTo>
                    <a:pt x="26291" y="12600"/>
                  </a:lnTo>
                  <a:lnTo>
                    <a:pt x="26291" y="12432"/>
                  </a:lnTo>
                  <a:lnTo>
                    <a:pt x="26207" y="12180"/>
                  </a:lnTo>
                  <a:lnTo>
                    <a:pt x="26207" y="11928"/>
                  </a:lnTo>
                  <a:lnTo>
                    <a:pt x="26207" y="11760"/>
                  </a:lnTo>
                  <a:lnTo>
                    <a:pt x="26207" y="11508"/>
                  </a:lnTo>
                  <a:lnTo>
                    <a:pt x="26123" y="11340"/>
                  </a:lnTo>
                  <a:lnTo>
                    <a:pt x="26123" y="11088"/>
                  </a:lnTo>
                  <a:lnTo>
                    <a:pt x="26039" y="10920"/>
                  </a:lnTo>
                  <a:lnTo>
                    <a:pt x="26039" y="10668"/>
                  </a:lnTo>
                  <a:lnTo>
                    <a:pt x="26039" y="10500"/>
                  </a:lnTo>
                  <a:lnTo>
                    <a:pt x="25955" y="10248"/>
                  </a:lnTo>
                  <a:lnTo>
                    <a:pt x="25871" y="10080"/>
                  </a:lnTo>
                  <a:lnTo>
                    <a:pt x="25871" y="9828"/>
                  </a:lnTo>
                  <a:lnTo>
                    <a:pt x="25787" y="9660"/>
                  </a:lnTo>
                  <a:lnTo>
                    <a:pt x="25787" y="9408"/>
                  </a:lnTo>
                  <a:lnTo>
                    <a:pt x="25703" y="9240"/>
                  </a:lnTo>
                  <a:lnTo>
                    <a:pt x="25619" y="9072"/>
                  </a:lnTo>
                  <a:lnTo>
                    <a:pt x="25535" y="8820"/>
                  </a:lnTo>
                  <a:lnTo>
                    <a:pt x="25535" y="8652"/>
                  </a:lnTo>
                  <a:lnTo>
                    <a:pt x="25451" y="8400"/>
                  </a:lnTo>
                  <a:lnTo>
                    <a:pt x="25367" y="8232"/>
                  </a:lnTo>
                  <a:lnTo>
                    <a:pt x="25283" y="8064"/>
                  </a:lnTo>
                  <a:lnTo>
                    <a:pt x="25199" y="7896"/>
                  </a:lnTo>
                  <a:lnTo>
                    <a:pt x="25115" y="7644"/>
                  </a:lnTo>
                  <a:lnTo>
                    <a:pt x="25031" y="7476"/>
                  </a:lnTo>
                  <a:lnTo>
                    <a:pt x="24947" y="7308"/>
                  </a:lnTo>
                  <a:lnTo>
                    <a:pt x="24863" y="7140"/>
                  </a:lnTo>
                  <a:lnTo>
                    <a:pt x="24779" y="6888"/>
                  </a:lnTo>
                  <a:lnTo>
                    <a:pt x="24695" y="6720"/>
                  </a:lnTo>
                  <a:lnTo>
                    <a:pt x="24611" y="6552"/>
                  </a:lnTo>
                  <a:lnTo>
                    <a:pt x="24443" y="6384"/>
                  </a:lnTo>
                  <a:lnTo>
                    <a:pt x="24359" y="6216"/>
                  </a:lnTo>
                  <a:lnTo>
                    <a:pt x="24275" y="6049"/>
                  </a:lnTo>
                  <a:lnTo>
                    <a:pt x="24191" y="5881"/>
                  </a:lnTo>
                  <a:lnTo>
                    <a:pt x="24023" y="5713"/>
                  </a:lnTo>
                  <a:lnTo>
                    <a:pt x="23939" y="5545"/>
                  </a:lnTo>
                  <a:lnTo>
                    <a:pt x="23855" y="5377"/>
                  </a:lnTo>
                  <a:lnTo>
                    <a:pt x="23687" y="5209"/>
                  </a:lnTo>
                  <a:lnTo>
                    <a:pt x="23603" y="5041"/>
                  </a:lnTo>
                  <a:lnTo>
                    <a:pt x="23435" y="4873"/>
                  </a:lnTo>
                  <a:lnTo>
                    <a:pt x="23351" y="4705"/>
                  </a:lnTo>
                  <a:lnTo>
                    <a:pt x="23183" y="4537"/>
                  </a:lnTo>
                  <a:lnTo>
                    <a:pt x="23099" y="4369"/>
                  </a:lnTo>
                  <a:lnTo>
                    <a:pt x="22931" y="4201"/>
                  </a:lnTo>
                  <a:lnTo>
                    <a:pt x="22847" y="4117"/>
                  </a:lnTo>
                  <a:lnTo>
                    <a:pt x="22679" y="3949"/>
                  </a:lnTo>
                  <a:lnTo>
                    <a:pt x="22511" y="3781"/>
                  </a:lnTo>
                  <a:lnTo>
                    <a:pt x="22427" y="3697"/>
                  </a:lnTo>
                  <a:lnTo>
                    <a:pt x="22259" y="3529"/>
                  </a:lnTo>
                  <a:lnTo>
                    <a:pt x="22091" y="3361"/>
                  </a:lnTo>
                  <a:lnTo>
                    <a:pt x="21923" y="3277"/>
                  </a:lnTo>
                  <a:lnTo>
                    <a:pt x="21839" y="3109"/>
                  </a:lnTo>
                  <a:lnTo>
                    <a:pt x="21671" y="2941"/>
                  </a:lnTo>
                  <a:lnTo>
                    <a:pt x="21503" y="2857"/>
                  </a:lnTo>
                  <a:lnTo>
                    <a:pt x="21335" y="2689"/>
                  </a:lnTo>
                  <a:lnTo>
                    <a:pt x="21167" y="2605"/>
                  </a:lnTo>
                  <a:lnTo>
                    <a:pt x="20999" y="2437"/>
                  </a:lnTo>
                  <a:lnTo>
                    <a:pt x="20831" y="2353"/>
                  </a:lnTo>
                  <a:lnTo>
                    <a:pt x="20663" y="2269"/>
                  </a:lnTo>
                  <a:lnTo>
                    <a:pt x="20495" y="2101"/>
                  </a:lnTo>
                  <a:lnTo>
                    <a:pt x="20327" y="2017"/>
                  </a:lnTo>
                  <a:lnTo>
                    <a:pt x="20159" y="1933"/>
                  </a:lnTo>
                  <a:lnTo>
                    <a:pt x="19991" y="1765"/>
                  </a:lnTo>
                  <a:lnTo>
                    <a:pt x="19823" y="1681"/>
                  </a:lnTo>
                  <a:lnTo>
                    <a:pt x="19655" y="1597"/>
                  </a:lnTo>
                  <a:lnTo>
                    <a:pt x="19487" y="1513"/>
                  </a:lnTo>
                  <a:lnTo>
                    <a:pt x="19235" y="1429"/>
                  </a:lnTo>
                  <a:lnTo>
                    <a:pt x="19067" y="1261"/>
                  </a:lnTo>
                  <a:lnTo>
                    <a:pt x="18899" y="1177"/>
                  </a:lnTo>
                  <a:lnTo>
                    <a:pt x="18731" y="1093"/>
                  </a:lnTo>
                  <a:lnTo>
                    <a:pt x="18479" y="1009"/>
                  </a:lnTo>
                  <a:lnTo>
                    <a:pt x="18311" y="925"/>
                  </a:lnTo>
                  <a:lnTo>
                    <a:pt x="18143" y="925"/>
                  </a:lnTo>
                  <a:lnTo>
                    <a:pt x="17891" y="841"/>
                  </a:lnTo>
                  <a:lnTo>
                    <a:pt x="17723" y="757"/>
                  </a:lnTo>
                  <a:lnTo>
                    <a:pt x="17555" y="673"/>
                  </a:lnTo>
                  <a:lnTo>
                    <a:pt x="17303" y="589"/>
                  </a:lnTo>
                  <a:lnTo>
                    <a:pt x="17135" y="505"/>
                  </a:lnTo>
                  <a:lnTo>
                    <a:pt x="16883" y="505"/>
                  </a:lnTo>
                  <a:lnTo>
                    <a:pt x="16715" y="421"/>
                  </a:lnTo>
                  <a:lnTo>
                    <a:pt x="16463" y="337"/>
                  </a:lnTo>
                  <a:lnTo>
                    <a:pt x="16295" y="337"/>
                  </a:lnTo>
                  <a:lnTo>
                    <a:pt x="16043" y="253"/>
                  </a:lnTo>
                  <a:lnTo>
                    <a:pt x="15875" y="253"/>
                  </a:lnTo>
                  <a:lnTo>
                    <a:pt x="15623" y="169"/>
                  </a:lnTo>
                  <a:lnTo>
                    <a:pt x="15371" y="169"/>
                  </a:lnTo>
                  <a:lnTo>
                    <a:pt x="15203" y="85"/>
                  </a:lnTo>
                  <a:lnTo>
                    <a:pt x="14699" y="85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9"/>
            <p:cNvSpPr/>
            <p:nvPr/>
          </p:nvSpPr>
          <p:spPr>
            <a:xfrm>
              <a:off x="1439550" y="2091500"/>
              <a:ext cx="892475" cy="892475"/>
            </a:xfrm>
            <a:custGeom>
              <a:rect b="b" l="l" r="r" t="t"/>
              <a:pathLst>
                <a:path extrusionOk="0" h="35699" w="35699">
                  <a:moveTo>
                    <a:pt x="17808" y="6048"/>
                  </a:moveTo>
                  <a:lnTo>
                    <a:pt x="23351" y="21335"/>
                  </a:lnTo>
                  <a:lnTo>
                    <a:pt x="12264" y="21335"/>
                  </a:lnTo>
                  <a:lnTo>
                    <a:pt x="17808" y="6048"/>
                  </a:lnTo>
                  <a:close/>
                  <a:moveTo>
                    <a:pt x="13860" y="0"/>
                  </a:moveTo>
                  <a:lnTo>
                    <a:pt x="1" y="35698"/>
                  </a:lnTo>
                  <a:lnTo>
                    <a:pt x="7140" y="35698"/>
                  </a:lnTo>
                  <a:lnTo>
                    <a:pt x="10416" y="26543"/>
                  </a:lnTo>
                  <a:lnTo>
                    <a:pt x="25283" y="26543"/>
                  </a:lnTo>
                  <a:lnTo>
                    <a:pt x="28559" y="35698"/>
                  </a:lnTo>
                  <a:lnTo>
                    <a:pt x="35698" y="35698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9"/>
            <p:cNvSpPr/>
            <p:nvPr/>
          </p:nvSpPr>
          <p:spPr>
            <a:xfrm>
              <a:off x="2371900" y="2328775"/>
              <a:ext cx="592175" cy="655200"/>
            </a:xfrm>
            <a:custGeom>
              <a:rect b="b" l="l" r="r" t="t"/>
              <a:pathLst>
                <a:path extrusionOk="0" h="26208" w="23687">
                  <a:moveTo>
                    <a:pt x="13355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264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844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424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920" y="757"/>
                  </a:lnTo>
                  <a:lnTo>
                    <a:pt x="10836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164" y="1177"/>
                  </a:lnTo>
                  <a:lnTo>
                    <a:pt x="10080" y="1261"/>
                  </a:lnTo>
                  <a:lnTo>
                    <a:pt x="9996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652" y="2353"/>
                  </a:lnTo>
                  <a:lnTo>
                    <a:pt x="8568" y="2353"/>
                  </a:lnTo>
                  <a:lnTo>
                    <a:pt x="8484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728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476" y="3613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4" y="3781"/>
                  </a:lnTo>
                  <a:lnTo>
                    <a:pt x="7224" y="3865"/>
                  </a:lnTo>
                  <a:lnTo>
                    <a:pt x="7140" y="3949"/>
                  </a:lnTo>
                  <a:lnTo>
                    <a:pt x="7056" y="4033"/>
                  </a:lnTo>
                  <a:lnTo>
                    <a:pt x="7056" y="4117"/>
                  </a:lnTo>
                  <a:lnTo>
                    <a:pt x="6972" y="4201"/>
                  </a:lnTo>
                  <a:lnTo>
                    <a:pt x="6888" y="4285"/>
                  </a:lnTo>
                  <a:lnTo>
                    <a:pt x="6888" y="4369"/>
                  </a:lnTo>
                  <a:lnTo>
                    <a:pt x="6804" y="4453"/>
                  </a:lnTo>
                  <a:lnTo>
                    <a:pt x="6804" y="4537"/>
                  </a:lnTo>
                  <a:lnTo>
                    <a:pt x="6720" y="4621"/>
                  </a:lnTo>
                  <a:lnTo>
                    <a:pt x="6720" y="4705"/>
                  </a:lnTo>
                  <a:lnTo>
                    <a:pt x="6636" y="4705"/>
                  </a:lnTo>
                  <a:lnTo>
                    <a:pt x="6552" y="4789"/>
                  </a:lnTo>
                  <a:lnTo>
                    <a:pt x="6552" y="4873"/>
                  </a:lnTo>
                  <a:lnTo>
                    <a:pt x="6468" y="4957"/>
                  </a:lnTo>
                  <a:lnTo>
                    <a:pt x="6468" y="5041"/>
                  </a:lnTo>
                  <a:lnTo>
                    <a:pt x="6384" y="5125"/>
                  </a:lnTo>
                  <a:lnTo>
                    <a:pt x="6384" y="5209"/>
                  </a:lnTo>
                  <a:lnTo>
                    <a:pt x="6300" y="5293"/>
                  </a:lnTo>
                  <a:lnTo>
                    <a:pt x="6300" y="5377"/>
                  </a:lnTo>
                  <a:lnTo>
                    <a:pt x="6300" y="5461"/>
                  </a:lnTo>
                  <a:lnTo>
                    <a:pt x="6216" y="5545"/>
                  </a:lnTo>
                  <a:lnTo>
                    <a:pt x="6300" y="757"/>
                  </a:lnTo>
                  <a:lnTo>
                    <a:pt x="0" y="757"/>
                  </a:lnTo>
                  <a:lnTo>
                    <a:pt x="0" y="26207"/>
                  </a:lnTo>
                  <a:lnTo>
                    <a:pt x="6300" y="26207"/>
                  </a:lnTo>
                  <a:lnTo>
                    <a:pt x="6300" y="12600"/>
                  </a:lnTo>
                  <a:lnTo>
                    <a:pt x="6300" y="12516"/>
                  </a:lnTo>
                  <a:lnTo>
                    <a:pt x="6300" y="12348"/>
                  </a:lnTo>
                  <a:lnTo>
                    <a:pt x="6300" y="12264"/>
                  </a:lnTo>
                  <a:lnTo>
                    <a:pt x="6300" y="12096"/>
                  </a:lnTo>
                  <a:lnTo>
                    <a:pt x="6384" y="12012"/>
                  </a:lnTo>
                  <a:lnTo>
                    <a:pt x="6384" y="11844"/>
                  </a:lnTo>
                  <a:lnTo>
                    <a:pt x="6384" y="11760"/>
                  </a:lnTo>
                  <a:lnTo>
                    <a:pt x="6384" y="11592"/>
                  </a:lnTo>
                  <a:lnTo>
                    <a:pt x="6384" y="11508"/>
                  </a:lnTo>
                  <a:lnTo>
                    <a:pt x="6384" y="11424"/>
                  </a:lnTo>
                  <a:lnTo>
                    <a:pt x="6384" y="11256"/>
                  </a:lnTo>
                  <a:lnTo>
                    <a:pt x="6468" y="11172"/>
                  </a:lnTo>
                  <a:lnTo>
                    <a:pt x="6468" y="11004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468" y="10668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552" y="10332"/>
                  </a:lnTo>
                  <a:lnTo>
                    <a:pt x="6636" y="10248"/>
                  </a:lnTo>
                  <a:lnTo>
                    <a:pt x="6636" y="10164"/>
                  </a:lnTo>
                  <a:lnTo>
                    <a:pt x="6636" y="10080"/>
                  </a:lnTo>
                  <a:lnTo>
                    <a:pt x="6720" y="9912"/>
                  </a:lnTo>
                  <a:lnTo>
                    <a:pt x="6720" y="9828"/>
                  </a:lnTo>
                  <a:lnTo>
                    <a:pt x="6720" y="9744"/>
                  </a:lnTo>
                  <a:lnTo>
                    <a:pt x="6804" y="9660"/>
                  </a:lnTo>
                  <a:lnTo>
                    <a:pt x="6804" y="9492"/>
                  </a:lnTo>
                  <a:lnTo>
                    <a:pt x="6804" y="9408"/>
                  </a:lnTo>
                  <a:lnTo>
                    <a:pt x="6888" y="9324"/>
                  </a:lnTo>
                  <a:lnTo>
                    <a:pt x="6888" y="9240"/>
                  </a:lnTo>
                  <a:lnTo>
                    <a:pt x="6972" y="9072"/>
                  </a:lnTo>
                  <a:lnTo>
                    <a:pt x="6972" y="8988"/>
                  </a:lnTo>
                  <a:lnTo>
                    <a:pt x="7056" y="8904"/>
                  </a:lnTo>
                  <a:lnTo>
                    <a:pt x="7056" y="8820"/>
                  </a:lnTo>
                  <a:lnTo>
                    <a:pt x="7140" y="8736"/>
                  </a:lnTo>
                  <a:lnTo>
                    <a:pt x="7140" y="8652"/>
                  </a:lnTo>
                  <a:lnTo>
                    <a:pt x="7224" y="8568"/>
                  </a:lnTo>
                  <a:lnTo>
                    <a:pt x="7224" y="8484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812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8064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316" y="6972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636"/>
                  </a:lnTo>
                  <a:lnTo>
                    <a:pt x="8820" y="6552"/>
                  </a:lnTo>
                  <a:lnTo>
                    <a:pt x="8904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84" y="5629"/>
                  </a:lnTo>
                  <a:lnTo>
                    <a:pt x="10668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1" y="5461"/>
                  </a:lnTo>
                  <a:lnTo>
                    <a:pt x="13355" y="5545"/>
                  </a:lnTo>
                  <a:lnTo>
                    <a:pt x="13691" y="5545"/>
                  </a:lnTo>
                  <a:lnTo>
                    <a:pt x="13775" y="5629"/>
                  </a:lnTo>
                  <a:lnTo>
                    <a:pt x="13943" y="5629"/>
                  </a:lnTo>
                  <a:lnTo>
                    <a:pt x="14027" y="5713"/>
                  </a:lnTo>
                  <a:lnTo>
                    <a:pt x="14195" y="5713"/>
                  </a:lnTo>
                  <a:lnTo>
                    <a:pt x="14279" y="5797"/>
                  </a:lnTo>
                  <a:lnTo>
                    <a:pt x="14363" y="5797"/>
                  </a:lnTo>
                  <a:lnTo>
                    <a:pt x="14447" y="5881"/>
                  </a:lnTo>
                  <a:lnTo>
                    <a:pt x="14531" y="5881"/>
                  </a:lnTo>
                  <a:lnTo>
                    <a:pt x="14615" y="5965"/>
                  </a:lnTo>
                  <a:lnTo>
                    <a:pt x="14699" y="5965"/>
                  </a:lnTo>
                  <a:lnTo>
                    <a:pt x="14783" y="6048"/>
                  </a:lnTo>
                  <a:lnTo>
                    <a:pt x="14867" y="6132"/>
                  </a:lnTo>
                  <a:lnTo>
                    <a:pt x="14951" y="6132"/>
                  </a:lnTo>
                  <a:lnTo>
                    <a:pt x="15035" y="6216"/>
                  </a:lnTo>
                  <a:lnTo>
                    <a:pt x="15119" y="6216"/>
                  </a:lnTo>
                  <a:lnTo>
                    <a:pt x="15119" y="6300"/>
                  </a:lnTo>
                  <a:lnTo>
                    <a:pt x="15203" y="6300"/>
                  </a:lnTo>
                  <a:lnTo>
                    <a:pt x="15287" y="6384"/>
                  </a:lnTo>
                  <a:lnTo>
                    <a:pt x="15371" y="6468"/>
                  </a:lnTo>
                  <a:lnTo>
                    <a:pt x="15455" y="6552"/>
                  </a:lnTo>
                  <a:lnTo>
                    <a:pt x="15539" y="6636"/>
                  </a:lnTo>
                  <a:lnTo>
                    <a:pt x="15623" y="6636"/>
                  </a:lnTo>
                  <a:lnTo>
                    <a:pt x="15623" y="6720"/>
                  </a:lnTo>
                  <a:lnTo>
                    <a:pt x="15707" y="6804"/>
                  </a:lnTo>
                  <a:lnTo>
                    <a:pt x="15791" y="6804"/>
                  </a:lnTo>
                  <a:lnTo>
                    <a:pt x="15791" y="6888"/>
                  </a:lnTo>
                  <a:lnTo>
                    <a:pt x="15875" y="6972"/>
                  </a:lnTo>
                  <a:lnTo>
                    <a:pt x="15959" y="7056"/>
                  </a:lnTo>
                  <a:lnTo>
                    <a:pt x="16043" y="7140"/>
                  </a:lnTo>
                  <a:lnTo>
                    <a:pt x="16043" y="7224"/>
                  </a:lnTo>
                  <a:lnTo>
                    <a:pt x="16127" y="7308"/>
                  </a:lnTo>
                  <a:lnTo>
                    <a:pt x="16211" y="7392"/>
                  </a:lnTo>
                  <a:lnTo>
                    <a:pt x="16295" y="7476"/>
                  </a:lnTo>
                  <a:lnTo>
                    <a:pt x="16295" y="7560"/>
                  </a:lnTo>
                  <a:lnTo>
                    <a:pt x="16379" y="7644"/>
                  </a:lnTo>
                  <a:lnTo>
                    <a:pt x="16379" y="7728"/>
                  </a:lnTo>
                  <a:lnTo>
                    <a:pt x="16463" y="7812"/>
                  </a:lnTo>
                  <a:lnTo>
                    <a:pt x="16463" y="7896"/>
                  </a:lnTo>
                  <a:lnTo>
                    <a:pt x="16547" y="7980"/>
                  </a:lnTo>
                  <a:lnTo>
                    <a:pt x="16547" y="8064"/>
                  </a:lnTo>
                  <a:lnTo>
                    <a:pt x="16631" y="8148"/>
                  </a:lnTo>
                  <a:lnTo>
                    <a:pt x="16631" y="8232"/>
                  </a:lnTo>
                  <a:lnTo>
                    <a:pt x="16715" y="8316"/>
                  </a:lnTo>
                  <a:lnTo>
                    <a:pt x="16715" y="8400"/>
                  </a:lnTo>
                  <a:lnTo>
                    <a:pt x="16799" y="8484"/>
                  </a:lnTo>
                  <a:lnTo>
                    <a:pt x="16799" y="8568"/>
                  </a:lnTo>
                  <a:lnTo>
                    <a:pt x="16799" y="8652"/>
                  </a:lnTo>
                  <a:lnTo>
                    <a:pt x="16883" y="8736"/>
                  </a:lnTo>
                  <a:lnTo>
                    <a:pt x="16883" y="8820"/>
                  </a:lnTo>
                  <a:lnTo>
                    <a:pt x="16883" y="8988"/>
                  </a:lnTo>
                  <a:lnTo>
                    <a:pt x="16967" y="9072"/>
                  </a:lnTo>
                  <a:lnTo>
                    <a:pt x="16967" y="9156"/>
                  </a:lnTo>
                  <a:lnTo>
                    <a:pt x="16967" y="9240"/>
                  </a:lnTo>
                  <a:lnTo>
                    <a:pt x="17051" y="9324"/>
                  </a:lnTo>
                  <a:lnTo>
                    <a:pt x="17051" y="9408"/>
                  </a:lnTo>
                  <a:lnTo>
                    <a:pt x="17051" y="9576"/>
                  </a:lnTo>
                  <a:lnTo>
                    <a:pt x="17051" y="9660"/>
                  </a:lnTo>
                  <a:lnTo>
                    <a:pt x="17135" y="9744"/>
                  </a:lnTo>
                  <a:lnTo>
                    <a:pt x="17135" y="9828"/>
                  </a:lnTo>
                  <a:lnTo>
                    <a:pt x="17135" y="9996"/>
                  </a:lnTo>
                  <a:lnTo>
                    <a:pt x="17135" y="10080"/>
                  </a:lnTo>
                  <a:lnTo>
                    <a:pt x="17219" y="10164"/>
                  </a:lnTo>
                  <a:lnTo>
                    <a:pt x="17219" y="10332"/>
                  </a:lnTo>
                  <a:lnTo>
                    <a:pt x="17219" y="10416"/>
                  </a:lnTo>
                  <a:lnTo>
                    <a:pt x="17219" y="10500"/>
                  </a:lnTo>
                  <a:lnTo>
                    <a:pt x="17219" y="10668"/>
                  </a:lnTo>
                  <a:lnTo>
                    <a:pt x="17219" y="10752"/>
                  </a:lnTo>
                  <a:lnTo>
                    <a:pt x="17219" y="10920"/>
                  </a:lnTo>
                  <a:lnTo>
                    <a:pt x="17303" y="11004"/>
                  </a:lnTo>
                  <a:lnTo>
                    <a:pt x="17303" y="11088"/>
                  </a:lnTo>
                  <a:lnTo>
                    <a:pt x="17303" y="11256"/>
                  </a:lnTo>
                  <a:lnTo>
                    <a:pt x="17303" y="11340"/>
                  </a:lnTo>
                  <a:lnTo>
                    <a:pt x="17303" y="11508"/>
                  </a:lnTo>
                  <a:lnTo>
                    <a:pt x="17303" y="11592"/>
                  </a:lnTo>
                  <a:lnTo>
                    <a:pt x="17303" y="11760"/>
                  </a:lnTo>
                  <a:lnTo>
                    <a:pt x="17303" y="26207"/>
                  </a:lnTo>
                  <a:lnTo>
                    <a:pt x="23687" y="26207"/>
                  </a:lnTo>
                  <a:lnTo>
                    <a:pt x="23687" y="11004"/>
                  </a:lnTo>
                  <a:lnTo>
                    <a:pt x="23687" y="10752"/>
                  </a:lnTo>
                  <a:lnTo>
                    <a:pt x="23687" y="10584"/>
                  </a:lnTo>
                  <a:lnTo>
                    <a:pt x="23687" y="10332"/>
                  </a:lnTo>
                  <a:lnTo>
                    <a:pt x="23687" y="10164"/>
                  </a:lnTo>
                  <a:lnTo>
                    <a:pt x="23687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603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519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435" y="7644"/>
                  </a:lnTo>
                  <a:lnTo>
                    <a:pt x="23351" y="7476"/>
                  </a:lnTo>
                  <a:lnTo>
                    <a:pt x="23351" y="7308"/>
                  </a:lnTo>
                  <a:lnTo>
                    <a:pt x="23267" y="7140"/>
                  </a:lnTo>
                  <a:lnTo>
                    <a:pt x="23267" y="6972"/>
                  </a:lnTo>
                  <a:lnTo>
                    <a:pt x="23183" y="6720"/>
                  </a:lnTo>
                  <a:lnTo>
                    <a:pt x="23183" y="6552"/>
                  </a:lnTo>
                  <a:lnTo>
                    <a:pt x="23099" y="6468"/>
                  </a:lnTo>
                  <a:lnTo>
                    <a:pt x="23099" y="6300"/>
                  </a:lnTo>
                  <a:lnTo>
                    <a:pt x="23015" y="6132"/>
                  </a:lnTo>
                  <a:lnTo>
                    <a:pt x="23015" y="5965"/>
                  </a:lnTo>
                  <a:lnTo>
                    <a:pt x="22931" y="5797"/>
                  </a:lnTo>
                  <a:lnTo>
                    <a:pt x="22847" y="5629"/>
                  </a:lnTo>
                  <a:lnTo>
                    <a:pt x="22847" y="5461"/>
                  </a:lnTo>
                  <a:lnTo>
                    <a:pt x="22763" y="5293"/>
                  </a:lnTo>
                  <a:lnTo>
                    <a:pt x="22679" y="5125"/>
                  </a:lnTo>
                  <a:lnTo>
                    <a:pt x="22595" y="5041"/>
                  </a:lnTo>
                  <a:lnTo>
                    <a:pt x="22595" y="4873"/>
                  </a:lnTo>
                  <a:lnTo>
                    <a:pt x="22511" y="4705"/>
                  </a:lnTo>
                  <a:lnTo>
                    <a:pt x="22427" y="4621"/>
                  </a:lnTo>
                  <a:lnTo>
                    <a:pt x="22343" y="4453"/>
                  </a:lnTo>
                  <a:lnTo>
                    <a:pt x="22259" y="4285"/>
                  </a:lnTo>
                  <a:lnTo>
                    <a:pt x="22259" y="4201"/>
                  </a:lnTo>
                  <a:lnTo>
                    <a:pt x="22175" y="4033"/>
                  </a:lnTo>
                  <a:lnTo>
                    <a:pt x="22091" y="3865"/>
                  </a:lnTo>
                  <a:lnTo>
                    <a:pt x="22007" y="3781"/>
                  </a:lnTo>
                  <a:lnTo>
                    <a:pt x="21923" y="3613"/>
                  </a:lnTo>
                  <a:lnTo>
                    <a:pt x="21839" y="3529"/>
                  </a:lnTo>
                  <a:lnTo>
                    <a:pt x="21755" y="3361"/>
                  </a:lnTo>
                  <a:lnTo>
                    <a:pt x="21671" y="3277"/>
                  </a:lnTo>
                  <a:lnTo>
                    <a:pt x="21587" y="3193"/>
                  </a:lnTo>
                  <a:lnTo>
                    <a:pt x="21503" y="3025"/>
                  </a:lnTo>
                  <a:lnTo>
                    <a:pt x="21419" y="2941"/>
                  </a:lnTo>
                  <a:lnTo>
                    <a:pt x="21335" y="2773"/>
                  </a:lnTo>
                  <a:lnTo>
                    <a:pt x="21251" y="2689"/>
                  </a:lnTo>
                  <a:lnTo>
                    <a:pt x="21083" y="2605"/>
                  </a:lnTo>
                  <a:lnTo>
                    <a:pt x="20999" y="2521"/>
                  </a:lnTo>
                  <a:lnTo>
                    <a:pt x="20915" y="2353"/>
                  </a:lnTo>
                  <a:lnTo>
                    <a:pt x="20831" y="2269"/>
                  </a:lnTo>
                  <a:lnTo>
                    <a:pt x="20747" y="2185"/>
                  </a:lnTo>
                  <a:lnTo>
                    <a:pt x="20579" y="2101"/>
                  </a:lnTo>
                  <a:lnTo>
                    <a:pt x="20495" y="2017"/>
                  </a:lnTo>
                  <a:lnTo>
                    <a:pt x="20411" y="1849"/>
                  </a:lnTo>
                  <a:lnTo>
                    <a:pt x="20243" y="1765"/>
                  </a:lnTo>
                  <a:lnTo>
                    <a:pt x="20159" y="1681"/>
                  </a:lnTo>
                  <a:lnTo>
                    <a:pt x="20075" y="1597"/>
                  </a:lnTo>
                  <a:lnTo>
                    <a:pt x="19907" y="1513"/>
                  </a:lnTo>
                  <a:lnTo>
                    <a:pt x="19823" y="1429"/>
                  </a:lnTo>
                  <a:lnTo>
                    <a:pt x="19655" y="1345"/>
                  </a:lnTo>
                  <a:lnTo>
                    <a:pt x="19571" y="1261"/>
                  </a:lnTo>
                  <a:lnTo>
                    <a:pt x="19487" y="1177"/>
                  </a:lnTo>
                  <a:lnTo>
                    <a:pt x="19319" y="1177"/>
                  </a:lnTo>
                  <a:lnTo>
                    <a:pt x="19235" y="1093"/>
                  </a:lnTo>
                  <a:lnTo>
                    <a:pt x="19067" y="1009"/>
                  </a:lnTo>
                  <a:lnTo>
                    <a:pt x="18899" y="925"/>
                  </a:lnTo>
                  <a:lnTo>
                    <a:pt x="18815" y="841"/>
                  </a:lnTo>
                  <a:lnTo>
                    <a:pt x="18647" y="841"/>
                  </a:lnTo>
                  <a:lnTo>
                    <a:pt x="18563" y="757"/>
                  </a:lnTo>
                  <a:lnTo>
                    <a:pt x="18395" y="673"/>
                  </a:lnTo>
                  <a:lnTo>
                    <a:pt x="18227" y="589"/>
                  </a:lnTo>
                  <a:lnTo>
                    <a:pt x="18143" y="589"/>
                  </a:lnTo>
                  <a:lnTo>
                    <a:pt x="17975" y="505"/>
                  </a:lnTo>
                  <a:lnTo>
                    <a:pt x="17807" y="505"/>
                  </a:lnTo>
                  <a:lnTo>
                    <a:pt x="17723" y="421"/>
                  </a:lnTo>
                  <a:lnTo>
                    <a:pt x="17555" y="421"/>
                  </a:lnTo>
                  <a:lnTo>
                    <a:pt x="17387" y="337"/>
                  </a:lnTo>
                  <a:lnTo>
                    <a:pt x="17219" y="337"/>
                  </a:lnTo>
                  <a:lnTo>
                    <a:pt x="17051" y="253"/>
                  </a:lnTo>
                  <a:lnTo>
                    <a:pt x="16883" y="253"/>
                  </a:lnTo>
                  <a:lnTo>
                    <a:pt x="16799" y="169"/>
                  </a:lnTo>
                  <a:lnTo>
                    <a:pt x="16463" y="169"/>
                  </a:lnTo>
                  <a:lnTo>
                    <a:pt x="16295" y="85"/>
                  </a:lnTo>
                  <a:lnTo>
                    <a:pt x="15959" y="85"/>
                  </a:lnTo>
                  <a:lnTo>
                    <a:pt x="157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9"/>
            <p:cNvSpPr/>
            <p:nvPr/>
          </p:nvSpPr>
          <p:spPr>
            <a:xfrm>
              <a:off x="3035450" y="2091500"/>
              <a:ext cx="661475" cy="911375"/>
            </a:xfrm>
            <a:custGeom>
              <a:rect b="b" l="l" r="r" t="t"/>
              <a:pathLst>
                <a:path extrusionOk="0" h="36455" w="26459">
                  <a:moveTo>
                    <a:pt x="14112" y="14952"/>
                  </a:moveTo>
                  <a:lnTo>
                    <a:pt x="14196" y="15036"/>
                  </a:lnTo>
                  <a:lnTo>
                    <a:pt x="14616" y="15036"/>
                  </a:lnTo>
                  <a:lnTo>
                    <a:pt x="14784" y="15120"/>
                  </a:lnTo>
                  <a:lnTo>
                    <a:pt x="14952" y="15120"/>
                  </a:lnTo>
                  <a:lnTo>
                    <a:pt x="15120" y="15204"/>
                  </a:lnTo>
                  <a:lnTo>
                    <a:pt x="15288" y="15204"/>
                  </a:lnTo>
                  <a:lnTo>
                    <a:pt x="15372" y="15288"/>
                  </a:lnTo>
                  <a:lnTo>
                    <a:pt x="15540" y="15288"/>
                  </a:lnTo>
                  <a:lnTo>
                    <a:pt x="15624" y="15372"/>
                  </a:lnTo>
                  <a:lnTo>
                    <a:pt x="15708" y="15372"/>
                  </a:lnTo>
                  <a:lnTo>
                    <a:pt x="15792" y="15456"/>
                  </a:lnTo>
                  <a:lnTo>
                    <a:pt x="15876" y="15456"/>
                  </a:lnTo>
                  <a:lnTo>
                    <a:pt x="16044" y="15539"/>
                  </a:lnTo>
                  <a:lnTo>
                    <a:pt x="16128" y="15539"/>
                  </a:lnTo>
                  <a:lnTo>
                    <a:pt x="16212" y="15623"/>
                  </a:lnTo>
                  <a:lnTo>
                    <a:pt x="16296" y="15623"/>
                  </a:lnTo>
                  <a:lnTo>
                    <a:pt x="16380" y="15707"/>
                  </a:lnTo>
                  <a:lnTo>
                    <a:pt x="16548" y="15791"/>
                  </a:lnTo>
                  <a:lnTo>
                    <a:pt x="16632" y="15791"/>
                  </a:lnTo>
                  <a:lnTo>
                    <a:pt x="16716" y="15875"/>
                  </a:lnTo>
                  <a:lnTo>
                    <a:pt x="16800" y="15959"/>
                  </a:lnTo>
                  <a:lnTo>
                    <a:pt x="16884" y="15959"/>
                  </a:lnTo>
                  <a:lnTo>
                    <a:pt x="16968" y="16043"/>
                  </a:lnTo>
                  <a:lnTo>
                    <a:pt x="17052" y="16127"/>
                  </a:lnTo>
                  <a:lnTo>
                    <a:pt x="17136" y="16211"/>
                  </a:lnTo>
                  <a:lnTo>
                    <a:pt x="17220" y="16211"/>
                  </a:lnTo>
                  <a:lnTo>
                    <a:pt x="17388" y="16295"/>
                  </a:lnTo>
                  <a:lnTo>
                    <a:pt x="17472" y="16379"/>
                  </a:lnTo>
                  <a:lnTo>
                    <a:pt x="17556" y="16463"/>
                  </a:lnTo>
                  <a:lnTo>
                    <a:pt x="17640" y="16547"/>
                  </a:lnTo>
                  <a:lnTo>
                    <a:pt x="17724" y="16547"/>
                  </a:lnTo>
                  <a:lnTo>
                    <a:pt x="17808" y="16631"/>
                  </a:lnTo>
                  <a:lnTo>
                    <a:pt x="17892" y="16715"/>
                  </a:lnTo>
                  <a:lnTo>
                    <a:pt x="17976" y="16799"/>
                  </a:lnTo>
                  <a:lnTo>
                    <a:pt x="18060" y="16883"/>
                  </a:lnTo>
                  <a:lnTo>
                    <a:pt x="18144" y="16967"/>
                  </a:lnTo>
                  <a:lnTo>
                    <a:pt x="18228" y="17051"/>
                  </a:lnTo>
                  <a:lnTo>
                    <a:pt x="18228" y="17135"/>
                  </a:lnTo>
                  <a:lnTo>
                    <a:pt x="18312" y="17219"/>
                  </a:lnTo>
                  <a:lnTo>
                    <a:pt x="18396" y="17303"/>
                  </a:lnTo>
                  <a:lnTo>
                    <a:pt x="18479" y="17387"/>
                  </a:lnTo>
                  <a:lnTo>
                    <a:pt x="18563" y="17471"/>
                  </a:lnTo>
                  <a:lnTo>
                    <a:pt x="18647" y="17555"/>
                  </a:lnTo>
                  <a:lnTo>
                    <a:pt x="18731" y="17639"/>
                  </a:lnTo>
                  <a:lnTo>
                    <a:pt x="18815" y="17807"/>
                  </a:lnTo>
                  <a:lnTo>
                    <a:pt x="18815" y="17891"/>
                  </a:lnTo>
                  <a:lnTo>
                    <a:pt x="18899" y="17975"/>
                  </a:lnTo>
                  <a:lnTo>
                    <a:pt x="18983" y="18059"/>
                  </a:lnTo>
                  <a:lnTo>
                    <a:pt x="19067" y="18143"/>
                  </a:lnTo>
                  <a:lnTo>
                    <a:pt x="19151" y="18227"/>
                  </a:lnTo>
                  <a:lnTo>
                    <a:pt x="19151" y="18395"/>
                  </a:lnTo>
                  <a:lnTo>
                    <a:pt x="19235" y="18479"/>
                  </a:lnTo>
                  <a:lnTo>
                    <a:pt x="19319" y="18563"/>
                  </a:lnTo>
                  <a:lnTo>
                    <a:pt x="19403" y="18647"/>
                  </a:lnTo>
                  <a:lnTo>
                    <a:pt x="19403" y="18815"/>
                  </a:lnTo>
                  <a:lnTo>
                    <a:pt x="19487" y="18899"/>
                  </a:lnTo>
                  <a:lnTo>
                    <a:pt x="19571" y="18983"/>
                  </a:lnTo>
                  <a:lnTo>
                    <a:pt x="19571" y="19067"/>
                  </a:lnTo>
                  <a:lnTo>
                    <a:pt x="19655" y="19235"/>
                  </a:lnTo>
                  <a:lnTo>
                    <a:pt x="19655" y="19319"/>
                  </a:lnTo>
                  <a:lnTo>
                    <a:pt x="19739" y="19403"/>
                  </a:lnTo>
                  <a:lnTo>
                    <a:pt x="19823" y="19571"/>
                  </a:lnTo>
                  <a:lnTo>
                    <a:pt x="19823" y="19655"/>
                  </a:lnTo>
                  <a:lnTo>
                    <a:pt x="19907" y="19739"/>
                  </a:lnTo>
                  <a:lnTo>
                    <a:pt x="19907" y="19907"/>
                  </a:lnTo>
                  <a:lnTo>
                    <a:pt x="19991" y="19991"/>
                  </a:lnTo>
                  <a:lnTo>
                    <a:pt x="19991" y="20159"/>
                  </a:lnTo>
                  <a:lnTo>
                    <a:pt x="20075" y="20243"/>
                  </a:lnTo>
                  <a:lnTo>
                    <a:pt x="20075" y="20411"/>
                  </a:lnTo>
                  <a:lnTo>
                    <a:pt x="20075" y="20495"/>
                  </a:lnTo>
                  <a:lnTo>
                    <a:pt x="20159" y="20579"/>
                  </a:lnTo>
                  <a:lnTo>
                    <a:pt x="20159" y="20747"/>
                  </a:lnTo>
                  <a:lnTo>
                    <a:pt x="20159" y="20831"/>
                  </a:lnTo>
                  <a:lnTo>
                    <a:pt x="20243" y="20999"/>
                  </a:lnTo>
                  <a:lnTo>
                    <a:pt x="20243" y="21083"/>
                  </a:lnTo>
                  <a:lnTo>
                    <a:pt x="20243" y="21251"/>
                  </a:lnTo>
                  <a:lnTo>
                    <a:pt x="20327" y="21419"/>
                  </a:lnTo>
                  <a:lnTo>
                    <a:pt x="20327" y="21503"/>
                  </a:lnTo>
                  <a:lnTo>
                    <a:pt x="20327" y="21671"/>
                  </a:lnTo>
                  <a:lnTo>
                    <a:pt x="20327" y="21755"/>
                  </a:lnTo>
                  <a:lnTo>
                    <a:pt x="20411" y="21923"/>
                  </a:lnTo>
                  <a:lnTo>
                    <a:pt x="20411" y="22007"/>
                  </a:lnTo>
                  <a:lnTo>
                    <a:pt x="20411" y="22175"/>
                  </a:lnTo>
                  <a:lnTo>
                    <a:pt x="20411" y="22343"/>
                  </a:lnTo>
                  <a:lnTo>
                    <a:pt x="20411" y="22427"/>
                  </a:lnTo>
                  <a:lnTo>
                    <a:pt x="20411" y="22595"/>
                  </a:lnTo>
                  <a:lnTo>
                    <a:pt x="20411" y="22679"/>
                  </a:lnTo>
                  <a:lnTo>
                    <a:pt x="20411" y="22847"/>
                  </a:lnTo>
                  <a:lnTo>
                    <a:pt x="20411" y="23015"/>
                  </a:lnTo>
                  <a:lnTo>
                    <a:pt x="20411" y="23099"/>
                  </a:lnTo>
                  <a:lnTo>
                    <a:pt x="20411" y="23267"/>
                  </a:lnTo>
                  <a:lnTo>
                    <a:pt x="20411" y="23435"/>
                  </a:lnTo>
                  <a:lnTo>
                    <a:pt x="20411" y="23519"/>
                  </a:lnTo>
                  <a:lnTo>
                    <a:pt x="20411" y="23687"/>
                  </a:lnTo>
                  <a:lnTo>
                    <a:pt x="20411" y="23771"/>
                  </a:lnTo>
                  <a:lnTo>
                    <a:pt x="20411" y="23939"/>
                  </a:lnTo>
                  <a:lnTo>
                    <a:pt x="20411" y="24107"/>
                  </a:lnTo>
                  <a:lnTo>
                    <a:pt x="20327" y="24191"/>
                  </a:lnTo>
                  <a:lnTo>
                    <a:pt x="20327" y="24359"/>
                  </a:lnTo>
                  <a:lnTo>
                    <a:pt x="20327" y="24443"/>
                  </a:lnTo>
                  <a:lnTo>
                    <a:pt x="20327" y="24611"/>
                  </a:lnTo>
                  <a:lnTo>
                    <a:pt x="20243" y="24695"/>
                  </a:lnTo>
                  <a:lnTo>
                    <a:pt x="20243" y="24863"/>
                  </a:lnTo>
                  <a:lnTo>
                    <a:pt x="20243" y="24947"/>
                  </a:lnTo>
                  <a:lnTo>
                    <a:pt x="20159" y="25115"/>
                  </a:lnTo>
                  <a:lnTo>
                    <a:pt x="20159" y="25199"/>
                  </a:lnTo>
                  <a:lnTo>
                    <a:pt x="20159" y="25367"/>
                  </a:lnTo>
                  <a:lnTo>
                    <a:pt x="20075" y="25451"/>
                  </a:lnTo>
                  <a:lnTo>
                    <a:pt x="20075" y="25619"/>
                  </a:lnTo>
                  <a:lnTo>
                    <a:pt x="19991" y="25703"/>
                  </a:lnTo>
                  <a:lnTo>
                    <a:pt x="19991" y="25871"/>
                  </a:lnTo>
                  <a:lnTo>
                    <a:pt x="19991" y="25955"/>
                  </a:lnTo>
                  <a:lnTo>
                    <a:pt x="19907" y="26123"/>
                  </a:lnTo>
                  <a:lnTo>
                    <a:pt x="19907" y="26207"/>
                  </a:lnTo>
                  <a:lnTo>
                    <a:pt x="19823" y="26291"/>
                  </a:lnTo>
                  <a:lnTo>
                    <a:pt x="19739" y="26459"/>
                  </a:lnTo>
                  <a:lnTo>
                    <a:pt x="19739" y="26543"/>
                  </a:lnTo>
                  <a:lnTo>
                    <a:pt x="19655" y="26627"/>
                  </a:lnTo>
                  <a:lnTo>
                    <a:pt x="19655" y="26795"/>
                  </a:lnTo>
                  <a:lnTo>
                    <a:pt x="19571" y="26879"/>
                  </a:lnTo>
                  <a:lnTo>
                    <a:pt x="19487" y="26963"/>
                  </a:lnTo>
                  <a:lnTo>
                    <a:pt x="19487" y="27131"/>
                  </a:lnTo>
                  <a:lnTo>
                    <a:pt x="19403" y="27215"/>
                  </a:lnTo>
                  <a:lnTo>
                    <a:pt x="19319" y="27299"/>
                  </a:lnTo>
                  <a:lnTo>
                    <a:pt x="19319" y="27383"/>
                  </a:lnTo>
                  <a:lnTo>
                    <a:pt x="19235" y="27467"/>
                  </a:lnTo>
                  <a:lnTo>
                    <a:pt x="19151" y="27635"/>
                  </a:lnTo>
                  <a:lnTo>
                    <a:pt x="19151" y="27719"/>
                  </a:lnTo>
                  <a:lnTo>
                    <a:pt x="19067" y="27803"/>
                  </a:lnTo>
                  <a:lnTo>
                    <a:pt x="18983" y="27887"/>
                  </a:lnTo>
                  <a:lnTo>
                    <a:pt x="18899" y="27971"/>
                  </a:lnTo>
                  <a:lnTo>
                    <a:pt x="18815" y="28139"/>
                  </a:lnTo>
                  <a:lnTo>
                    <a:pt x="18815" y="28223"/>
                  </a:lnTo>
                  <a:lnTo>
                    <a:pt x="18731" y="28307"/>
                  </a:lnTo>
                  <a:lnTo>
                    <a:pt x="18647" y="28391"/>
                  </a:lnTo>
                  <a:lnTo>
                    <a:pt x="18563" y="28475"/>
                  </a:lnTo>
                  <a:lnTo>
                    <a:pt x="18479" y="28559"/>
                  </a:lnTo>
                  <a:lnTo>
                    <a:pt x="18396" y="28643"/>
                  </a:lnTo>
                  <a:lnTo>
                    <a:pt x="18312" y="28727"/>
                  </a:lnTo>
                  <a:lnTo>
                    <a:pt x="18228" y="28811"/>
                  </a:lnTo>
                  <a:lnTo>
                    <a:pt x="18144" y="28895"/>
                  </a:lnTo>
                  <a:lnTo>
                    <a:pt x="18060" y="28979"/>
                  </a:lnTo>
                  <a:lnTo>
                    <a:pt x="17976" y="29063"/>
                  </a:lnTo>
                  <a:lnTo>
                    <a:pt x="17976" y="29147"/>
                  </a:lnTo>
                  <a:lnTo>
                    <a:pt x="17892" y="29231"/>
                  </a:lnTo>
                  <a:lnTo>
                    <a:pt x="17808" y="29315"/>
                  </a:lnTo>
                  <a:lnTo>
                    <a:pt x="17724" y="29399"/>
                  </a:lnTo>
                  <a:lnTo>
                    <a:pt x="17556" y="29399"/>
                  </a:lnTo>
                  <a:lnTo>
                    <a:pt x="17472" y="29483"/>
                  </a:lnTo>
                  <a:lnTo>
                    <a:pt x="17388" y="29567"/>
                  </a:lnTo>
                  <a:lnTo>
                    <a:pt x="17304" y="29651"/>
                  </a:lnTo>
                  <a:lnTo>
                    <a:pt x="17220" y="29735"/>
                  </a:lnTo>
                  <a:lnTo>
                    <a:pt x="17136" y="29735"/>
                  </a:lnTo>
                  <a:lnTo>
                    <a:pt x="17052" y="29819"/>
                  </a:lnTo>
                  <a:lnTo>
                    <a:pt x="16968" y="29903"/>
                  </a:lnTo>
                  <a:lnTo>
                    <a:pt x="16884" y="29987"/>
                  </a:lnTo>
                  <a:lnTo>
                    <a:pt x="16800" y="29987"/>
                  </a:lnTo>
                  <a:lnTo>
                    <a:pt x="16716" y="30071"/>
                  </a:lnTo>
                  <a:lnTo>
                    <a:pt x="16632" y="30155"/>
                  </a:lnTo>
                  <a:lnTo>
                    <a:pt x="16464" y="30155"/>
                  </a:lnTo>
                  <a:lnTo>
                    <a:pt x="16380" y="30239"/>
                  </a:lnTo>
                  <a:lnTo>
                    <a:pt x="16296" y="30239"/>
                  </a:lnTo>
                  <a:lnTo>
                    <a:pt x="16212" y="30323"/>
                  </a:lnTo>
                  <a:lnTo>
                    <a:pt x="16128" y="30407"/>
                  </a:lnTo>
                  <a:lnTo>
                    <a:pt x="15960" y="30407"/>
                  </a:lnTo>
                  <a:lnTo>
                    <a:pt x="15876" y="30491"/>
                  </a:lnTo>
                  <a:lnTo>
                    <a:pt x="15792" y="30491"/>
                  </a:lnTo>
                  <a:lnTo>
                    <a:pt x="15708" y="30575"/>
                  </a:lnTo>
                  <a:lnTo>
                    <a:pt x="15456" y="30575"/>
                  </a:lnTo>
                  <a:lnTo>
                    <a:pt x="15372" y="30659"/>
                  </a:lnTo>
                  <a:lnTo>
                    <a:pt x="15288" y="30659"/>
                  </a:lnTo>
                  <a:lnTo>
                    <a:pt x="15204" y="30743"/>
                  </a:lnTo>
                  <a:lnTo>
                    <a:pt x="14952" y="30743"/>
                  </a:lnTo>
                  <a:lnTo>
                    <a:pt x="14868" y="30827"/>
                  </a:lnTo>
                  <a:lnTo>
                    <a:pt x="14448" y="30827"/>
                  </a:lnTo>
                  <a:lnTo>
                    <a:pt x="14364" y="30911"/>
                  </a:lnTo>
                  <a:lnTo>
                    <a:pt x="12684" y="30911"/>
                  </a:lnTo>
                  <a:lnTo>
                    <a:pt x="12516" y="30827"/>
                  </a:lnTo>
                  <a:lnTo>
                    <a:pt x="12096" y="30827"/>
                  </a:lnTo>
                  <a:lnTo>
                    <a:pt x="12012" y="30743"/>
                  </a:lnTo>
                  <a:lnTo>
                    <a:pt x="11760" y="30743"/>
                  </a:lnTo>
                  <a:lnTo>
                    <a:pt x="11676" y="30659"/>
                  </a:lnTo>
                  <a:lnTo>
                    <a:pt x="11508" y="30659"/>
                  </a:lnTo>
                  <a:lnTo>
                    <a:pt x="11340" y="30575"/>
                  </a:lnTo>
                  <a:lnTo>
                    <a:pt x="11256" y="30575"/>
                  </a:lnTo>
                  <a:lnTo>
                    <a:pt x="11172" y="30491"/>
                  </a:lnTo>
                  <a:lnTo>
                    <a:pt x="11088" y="30491"/>
                  </a:lnTo>
                  <a:lnTo>
                    <a:pt x="10920" y="30407"/>
                  </a:lnTo>
                  <a:lnTo>
                    <a:pt x="10836" y="30407"/>
                  </a:lnTo>
                  <a:lnTo>
                    <a:pt x="10752" y="30323"/>
                  </a:lnTo>
                  <a:lnTo>
                    <a:pt x="10668" y="30323"/>
                  </a:lnTo>
                  <a:lnTo>
                    <a:pt x="10584" y="30239"/>
                  </a:lnTo>
                  <a:lnTo>
                    <a:pt x="10500" y="30155"/>
                  </a:lnTo>
                  <a:lnTo>
                    <a:pt x="10332" y="30155"/>
                  </a:lnTo>
                  <a:lnTo>
                    <a:pt x="10248" y="30071"/>
                  </a:lnTo>
                  <a:lnTo>
                    <a:pt x="10164" y="30071"/>
                  </a:lnTo>
                  <a:lnTo>
                    <a:pt x="10080" y="29987"/>
                  </a:lnTo>
                  <a:lnTo>
                    <a:pt x="9996" y="29903"/>
                  </a:lnTo>
                  <a:lnTo>
                    <a:pt x="9912" y="29903"/>
                  </a:lnTo>
                  <a:lnTo>
                    <a:pt x="9828" y="29819"/>
                  </a:lnTo>
                  <a:lnTo>
                    <a:pt x="9744" y="29735"/>
                  </a:lnTo>
                  <a:lnTo>
                    <a:pt x="9660" y="29651"/>
                  </a:lnTo>
                  <a:lnTo>
                    <a:pt x="9576" y="29567"/>
                  </a:lnTo>
                  <a:lnTo>
                    <a:pt x="9492" y="29567"/>
                  </a:lnTo>
                  <a:lnTo>
                    <a:pt x="9408" y="29483"/>
                  </a:lnTo>
                  <a:lnTo>
                    <a:pt x="9240" y="29399"/>
                  </a:lnTo>
                  <a:lnTo>
                    <a:pt x="9156" y="29315"/>
                  </a:lnTo>
                  <a:lnTo>
                    <a:pt x="9072" y="29231"/>
                  </a:lnTo>
                  <a:lnTo>
                    <a:pt x="9072" y="29147"/>
                  </a:lnTo>
                  <a:lnTo>
                    <a:pt x="8988" y="29063"/>
                  </a:lnTo>
                  <a:lnTo>
                    <a:pt x="8904" y="29063"/>
                  </a:lnTo>
                  <a:lnTo>
                    <a:pt x="8820" y="28979"/>
                  </a:lnTo>
                  <a:lnTo>
                    <a:pt x="8736" y="28895"/>
                  </a:lnTo>
                  <a:lnTo>
                    <a:pt x="8652" y="28811"/>
                  </a:lnTo>
                  <a:lnTo>
                    <a:pt x="8568" y="28727"/>
                  </a:lnTo>
                  <a:lnTo>
                    <a:pt x="8484" y="28643"/>
                  </a:lnTo>
                  <a:lnTo>
                    <a:pt x="8400" y="28559"/>
                  </a:lnTo>
                  <a:lnTo>
                    <a:pt x="8316" y="28475"/>
                  </a:lnTo>
                  <a:lnTo>
                    <a:pt x="8232" y="28391"/>
                  </a:lnTo>
                  <a:lnTo>
                    <a:pt x="8232" y="28223"/>
                  </a:lnTo>
                  <a:lnTo>
                    <a:pt x="8148" y="28139"/>
                  </a:lnTo>
                  <a:lnTo>
                    <a:pt x="8064" y="28055"/>
                  </a:lnTo>
                  <a:lnTo>
                    <a:pt x="7980" y="27971"/>
                  </a:lnTo>
                  <a:lnTo>
                    <a:pt x="7896" y="27887"/>
                  </a:lnTo>
                  <a:lnTo>
                    <a:pt x="7896" y="27803"/>
                  </a:lnTo>
                  <a:lnTo>
                    <a:pt x="7812" y="27719"/>
                  </a:lnTo>
                  <a:lnTo>
                    <a:pt x="7728" y="27551"/>
                  </a:lnTo>
                  <a:lnTo>
                    <a:pt x="7644" y="27467"/>
                  </a:lnTo>
                  <a:lnTo>
                    <a:pt x="7644" y="27383"/>
                  </a:lnTo>
                  <a:lnTo>
                    <a:pt x="7560" y="27299"/>
                  </a:lnTo>
                  <a:lnTo>
                    <a:pt x="7476" y="27215"/>
                  </a:lnTo>
                  <a:lnTo>
                    <a:pt x="7476" y="27047"/>
                  </a:lnTo>
                  <a:lnTo>
                    <a:pt x="7392" y="26963"/>
                  </a:lnTo>
                  <a:lnTo>
                    <a:pt x="7308" y="26879"/>
                  </a:lnTo>
                  <a:lnTo>
                    <a:pt x="7308" y="26711"/>
                  </a:lnTo>
                  <a:lnTo>
                    <a:pt x="7224" y="26627"/>
                  </a:lnTo>
                  <a:lnTo>
                    <a:pt x="7224" y="26543"/>
                  </a:lnTo>
                  <a:lnTo>
                    <a:pt x="7140" y="26375"/>
                  </a:lnTo>
                  <a:lnTo>
                    <a:pt x="7140" y="26291"/>
                  </a:lnTo>
                  <a:lnTo>
                    <a:pt x="7056" y="26207"/>
                  </a:lnTo>
                  <a:lnTo>
                    <a:pt x="7056" y="26039"/>
                  </a:lnTo>
                  <a:lnTo>
                    <a:pt x="6972" y="25955"/>
                  </a:lnTo>
                  <a:lnTo>
                    <a:pt x="6972" y="25871"/>
                  </a:lnTo>
                  <a:lnTo>
                    <a:pt x="6888" y="25703"/>
                  </a:lnTo>
                  <a:lnTo>
                    <a:pt x="6888" y="25619"/>
                  </a:lnTo>
                  <a:lnTo>
                    <a:pt x="6804" y="25451"/>
                  </a:lnTo>
                  <a:lnTo>
                    <a:pt x="6804" y="25367"/>
                  </a:lnTo>
                  <a:lnTo>
                    <a:pt x="6804" y="25199"/>
                  </a:lnTo>
                  <a:lnTo>
                    <a:pt x="6720" y="25115"/>
                  </a:lnTo>
                  <a:lnTo>
                    <a:pt x="6720" y="24947"/>
                  </a:lnTo>
                  <a:lnTo>
                    <a:pt x="6720" y="24863"/>
                  </a:lnTo>
                  <a:lnTo>
                    <a:pt x="6636" y="24695"/>
                  </a:lnTo>
                  <a:lnTo>
                    <a:pt x="6636" y="24611"/>
                  </a:lnTo>
                  <a:lnTo>
                    <a:pt x="6636" y="24443"/>
                  </a:lnTo>
                  <a:lnTo>
                    <a:pt x="6636" y="24359"/>
                  </a:lnTo>
                  <a:lnTo>
                    <a:pt x="6552" y="24191"/>
                  </a:lnTo>
                  <a:lnTo>
                    <a:pt x="6552" y="24107"/>
                  </a:lnTo>
                  <a:lnTo>
                    <a:pt x="6552" y="23939"/>
                  </a:lnTo>
                  <a:lnTo>
                    <a:pt x="6552" y="23771"/>
                  </a:lnTo>
                  <a:lnTo>
                    <a:pt x="6552" y="23687"/>
                  </a:lnTo>
                  <a:lnTo>
                    <a:pt x="6552" y="23519"/>
                  </a:lnTo>
                  <a:lnTo>
                    <a:pt x="6552" y="23435"/>
                  </a:lnTo>
                  <a:lnTo>
                    <a:pt x="6552" y="23267"/>
                  </a:lnTo>
                  <a:lnTo>
                    <a:pt x="6552" y="23099"/>
                  </a:lnTo>
                  <a:lnTo>
                    <a:pt x="6552" y="23015"/>
                  </a:lnTo>
                  <a:lnTo>
                    <a:pt x="6552" y="22847"/>
                  </a:lnTo>
                  <a:lnTo>
                    <a:pt x="6552" y="22679"/>
                  </a:lnTo>
                  <a:lnTo>
                    <a:pt x="6552" y="22595"/>
                  </a:lnTo>
                  <a:lnTo>
                    <a:pt x="6552" y="22427"/>
                  </a:lnTo>
                  <a:lnTo>
                    <a:pt x="6552" y="22343"/>
                  </a:lnTo>
                  <a:lnTo>
                    <a:pt x="6552" y="22175"/>
                  </a:lnTo>
                  <a:lnTo>
                    <a:pt x="6552" y="22007"/>
                  </a:lnTo>
                  <a:lnTo>
                    <a:pt x="6552" y="21923"/>
                  </a:lnTo>
                  <a:lnTo>
                    <a:pt x="6552" y="21755"/>
                  </a:lnTo>
                  <a:lnTo>
                    <a:pt x="6636" y="21671"/>
                  </a:lnTo>
                  <a:lnTo>
                    <a:pt x="6636" y="21503"/>
                  </a:lnTo>
                  <a:lnTo>
                    <a:pt x="6636" y="21419"/>
                  </a:lnTo>
                  <a:lnTo>
                    <a:pt x="6636" y="21251"/>
                  </a:lnTo>
                  <a:lnTo>
                    <a:pt x="6720" y="21083"/>
                  </a:lnTo>
                  <a:lnTo>
                    <a:pt x="6720" y="20999"/>
                  </a:lnTo>
                  <a:lnTo>
                    <a:pt x="6720" y="20831"/>
                  </a:lnTo>
                  <a:lnTo>
                    <a:pt x="6804" y="20747"/>
                  </a:lnTo>
                  <a:lnTo>
                    <a:pt x="6804" y="20579"/>
                  </a:lnTo>
                  <a:lnTo>
                    <a:pt x="6804" y="20495"/>
                  </a:lnTo>
                  <a:lnTo>
                    <a:pt x="6888" y="20411"/>
                  </a:lnTo>
                  <a:lnTo>
                    <a:pt x="6888" y="20243"/>
                  </a:lnTo>
                  <a:lnTo>
                    <a:pt x="6972" y="20159"/>
                  </a:lnTo>
                  <a:lnTo>
                    <a:pt x="6972" y="19991"/>
                  </a:lnTo>
                  <a:lnTo>
                    <a:pt x="7056" y="19907"/>
                  </a:lnTo>
                  <a:lnTo>
                    <a:pt x="7056" y="19739"/>
                  </a:lnTo>
                  <a:lnTo>
                    <a:pt x="7140" y="19655"/>
                  </a:lnTo>
                  <a:lnTo>
                    <a:pt x="7140" y="19571"/>
                  </a:lnTo>
                  <a:lnTo>
                    <a:pt x="7224" y="19403"/>
                  </a:lnTo>
                  <a:lnTo>
                    <a:pt x="7224" y="19319"/>
                  </a:lnTo>
                  <a:lnTo>
                    <a:pt x="7308" y="19235"/>
                  </a:lnTo>
                  <a:lnTo>
                    <a:pt x="7392" y="19067"/>
                  </a:lnTo>
                  <a:lnTo>
                    <a:pt x="7392" y="18983"/>
                  </a:lnTo>
                  <a:lnTo>
                    <a:pt x="7476" y="18899"/>
                  </a:lnTo>
                  <a:lnTo>
                    <a:pt x="7476" y="18815"/>
                  </a:lnTo>
                  <a:lnTo>
                    <a:pt x="7560" y="18647"/>
                  </a:lnTo>
                  <a:lnTo>
                    <a:pt x="7644" y="18563"/>
                  </a:lnTo>
                  <a:lnTo>
                    <a:pt x="7728" y="18479"/>
                  </a:lnTo>
                  <a:lnTo>
                    <a:pt x="7728" y="18395"/>
                  </a:lnTo>
                  <a:lnTo>
                    <a:pt x="7812" y="18227"/>
                  </a:lnTo>
                  <a:lnTo>
                    <a:pt x="7896" y="18143"/>
                  </a:lnTo>
                  <a:lnTo>
                    <a:pt x="7980" y="18059"/>
                  </a:lnTo>
                  <a:lnTo>
                    <a:pt x="7980" y="17975"/>
                  </a:lnTo>
                  <a:lnTo>
                    <a:pt x="8064" y="17891"/>
                  </a:lnTo>
                  <a:lnTo>
                    <a:pt x="8148" y="17807"/>
                  </a:lnTo>
                  <a:lnTo>
                    <a:pt x="8232" y="17639"/>
                  </a:lnTo>
                  <a:lnTo>
                    <a:pt x="8316" y="17555"/>
                  </a:lnTo>
                  <a:lnTo>
                    <a:pt x="8316" y="17471"/>
                  </a:lnTo>
                  <a:lnTo>
                    <a:pt x="8400" y="17387"/>
                  </a:lnTo>
                  <a:lnTo>
                    <a:pt x="8484" y="17303"/>
                  </a:lnTo>
                  <a:lnTo>
                    <a:pt x="8568" y="17219"/>
                  </a:lnTo>
                  <a:lnTo>
                    <a:pt x="8652" y="17135"/>
                  </a:lnTo>
                  <a:lnTo>
                    <a:pt x="8736" y="17051"/>
                  </a:lnTo>
                  <a:lnTo>
                    <a:pt x="8820" y="16967"/>
                  </a:lnTo>
                  <a:lnTo>
                    <a:pt x="8904" y="16883"/>
                  </a:lnTo>
                  <a:lnTo>
                    <a:pt x="8988" y="16799"/>
                  </a:lnTo>
                  <a:lnTo>
                    <a:pt x="9072" y="16715"/>
                  </a:lnTo>
                  <a:lnTo>
                    <a:pt x="9156" y="16631"/>
                  </a:lnTo>
                  <a:lnTo>
                    <a:pt x="9240" y="16547"/>
                  </a:lnTo>
                  <a:lnTo>
                    <a:pt x="9324" y="16547"/>
                  </a:lnTo>
                  <a:lnTo>
                    <a:pt x="9408" y="16463"/>
                  </a:lnTo>
                  <a:lnTo>
                    <a:pt x="9492" y="16379"/>
                  </a:lnTo>
                  <a:lnTo>
                    <a:pt x="9576" y="16295"/>
                  </a:lnTo>
                  <a:lnTo>
                    <a:pt x="9660" y="16211"/>
                  </a:lnTo>
                  <a:lnTo>
                    <a:pt x="9744" y="16211"/>
                  </a:lnTo>
                  <a:lnTo>
                    <a:pt x="9828" y="16127"/>
                  </a:lnTo>
                  <a:lnTo>
                    <a:pt x="9912" y="16043"/>
                  </a:lnTo>
                  <a:lnTo>
                    <a:pt x="9996" y="15959"/>
                  </a:lnTo>
                  <a:lnTo>
                    <a:pt x="10080" y="15959"/>
                  </a:lnTo>
                  <a:lnTo>
                    <a:pt x="10164" y="15875"/>
                  </a:lnTo>
                  <a:lnTo>
                    <a:pt x="10332" y="15791"/>
                  </a:lnTo>
                  <a:lnTo>
                    <a:pt x="10416" y="15791"/>
                  </a:lnTo>
                  <a:lnTo>
                    <a:pt x="10500" y="15707"/>
                  </a:lnTo>
                  <a:lnTo>
                    <a:pt x="10584" y="15623"/>
                  </a:lnTo>
                  <a:lnTo>
                    <a:pt x="10668" y="15623"/>
                  </a:lnTo>
                  <a:lnTo>
                    <a:pt x="10752" y="15539"/>
                  </a:lnTo>
                  <a:lnTo>
                    <a:pt x="10836" y="15539"/>
                  </a:lnTo>
                  <a:lnTo>
                    <a:pt x="11004" y="15456"/>
                  </a:lnTo>
                  <a:lnTo>
                    <a:pt x="11088" y="15456"/>
                  </a:lnTo>
                  <a:lnTo>
                    <a:pt x="11172" y="15372"/>
                  </a:lnTo>
                  <a:lnTo>
                    <a:pt x="11256" y="15372"/>
                  </a:lnTo>
                  <a:lnTo>
                    <a:pt x="11424" y="15288"/>
                  </a:lnTo>
                  <a:lnTo>
                    <a:pt x="11508" y="15288"/>
                  </a:lnTo>
                  <a:lnTo>
                    <a:pt x="11592" y="15204"/>
                  </a:lnTo>
                  <a:lnTo>
                    <a:pt x="11760" y="15204"/>
                  </a:lnTo>
                  <a:lnTo>
                    <a:pt x="11928" y="15120"/>
                  </a:lnTo>
                  <a:lnTo>
                    <a:pt x="12096" y="15120"/>
                  </a:lnTo>
                  <a:lnTo>
                    <a:pt x="12264" y="15036"/>
                  </a:lnTo>
                  <a:lnTo>
                    <a:pt x="12684" y="15036"/>
                  </a:lnTo>
                  <a:lnTo>
                    <a:pt x="12768" y="14952"/>
                  </a:lnTo>
                  <a:close/>
                  <a:moveTo>
                    <a:pt x="20159" y="0"/>
                  </a:moveTo>
                  <a:lnTo>
                    <a:pt x="20159" y="14364"/>
                  </a:lnTo>
                  <a:lnTo>
                    <a:pt x="20075" y="14364"/>
                  </a:lnTo>
                  <a:lnTo>
                    <a:pt x="20075" y="14280"/>
                  </a:lnTo>
                  <a:lnTo>
                    <a:pt x="20075" y="14196"/>
                  </a:lnTo>
                  <a:lnTo>
                    <a:pt x="19991" y="14112"/>
                  </a:lnTo>
                  <a:lnTo>
                    <a:pt x="19991" y="14028"/>
                  </a:lnTo>
                  <a:lnTo>
                    <a:pt x="19907" y="14028"/>
                  </a:lnTo>
                  <a:lnTo>
                    <a:pt x="19907" y="13944"/>
                  </a:lnTo>
                  <a:lnTo>
                    <a:pt x="19823" y="13860"/>
                  </a:lnTo>
                  <a:lnTo>
                    <a:pt x="19823" y="13776"/>
                  </a:lnTo>
                  <a:lnTo>
                    <a:pt x="19739" y="13692"/>
                  </a:lnTo>
                  <a:lnTo>
                    <a:pt x="19655" y="13608"/>
                  </a:lnTo>
                  <a:lnTo>
                    <a:pt x="19655" y="13524"/>
                  </a:lnTo>
                  <a:lnTo>
                    <a:pt x="19571" y="13440"/>
                  </a:lnTo>
                  <a:lnTo>
                    <a:pt x="19571" y="13356"/>
                  </a:lnTo>
                  <a:lnTo>
                    <a:pt x="19487" y="13272"/>
                  </a:lnTo>
                  <a:lnTo>
                    <a:pt x="19403" y="13272"/>
                  </a:lnTo>
                  <a:lnTo>
                    <a:pt x="19403" y="13188"/>
                  </a:lnTo>
                  <a:lnTo>
                    <a:pt x="19319" y="13104"/>
                  </a:lnTo>
                  <a:lnTo>
                    <a:pt x="19319" y="13020"/>
                  </a:lnTo>
                  <a:lnTo>
                    <a:pt x="19235" y="12936"/>
                  </a:lnTo>
                  <a:lnTo>
                    <a:pt x="19151" y="12852"/>
                  </a:lnTo>
                  <a:lnTo>
                    <a:pt x="19067" y="12768"/>
                  </a:lnTo>
                  <a:lnTo>
                    <a:pt x="18983" y="12684"/>
                  </a:lnTo>
                  <a:lnTo>
                    <a:pt x="18899" y="12600"/>
                  </a:lnTo>
                  <a:lnTo>
                    <a:pt x="18899" y="12516"/>
                  </a:lnTo>
                  <a:lnTo>
                    <a:pt x="18815" y="12432"/>
                  </a:lnTo>
                  <a:lnTo>
                    <a:pt x="18731" y="12432"/>
                  </a:lnTo>
                  <a:lnTo>
                    <a:pt x="18647" y="12348"/>
                  </a:lnTo>
                  <a:lnTo>
                    <a:pt x="18647" y="12264"/>
                  </a:lnTo>
                  <a:lnTo>
                    <a:pt x="18563" y="12180"/>
                  </a:lnTo>
                  <a:lnTo>
                    <a:pt x="18479" y="12096"/>
                  </a:lnTo>
                  <a:lnTo>
                    <a:pt x="18396" y="12096"/>
                  </a:lnTo>
                  <a:lnTo>
                    <a:pt x="18312" y="12012"/>
                  </a:lnTo>
                  <a:lnTo>
                    <a:pt x="18228" y="11928"/>
                  </a:lnTo>
                  <a:lnTo>
                    <a:pt x="18228" y="11844"/>
                  </a:lnTo>
                  <a:lnTo>
                    <a:pt x="18144" y="11844"/>
                  </a:lnTo>
                  <a:lnTo>
                    <a:pt x="18060" y="11760"/>
                  </a:lnTo>
                  <a:lnTo>
                    <a:pt x="17976" y="11676"/>
                  </a:lnTo>
                  <a:lnTo>
                    <a:pt x="17892" y="11592"/>
                  </a:lnTo>
                  <a:lnTo>
                    <a:pt x="17808" y="11508"/>
                  </a:lnTo>
                  <a:lnTo>
                    <a:pt x="17724" y="11508"/>
                  </a:lnTo>
                  <a:lnTo>
                    <a:pt x="17640" y="11424"/>
                  </a:lnTo>
                  <a:lnTo>
                    <a:pt x="17556" y="11340"/>
                  </a:lnTo>
                  <a:lnTo>
                    <a:pt x="17472" y="11256"/>
                  </a:lnTo>
                  <a:lnTo>
                    <a:pt x="17388" y="11256"/>
                  </a:lnTo>
                  <a:lnTo>
                    <a:pt x="17304" y="11172"/>
                  </a:lnTo>
                  <a:lnTo>
                    <a:pt x="17220" y="11088"/>
                  </a:lnTo>
                  <a:lnTo>
                    <a:pt x="17136" y="11088"/>
                  </a:lnTo>
                  <a:lnTo>
                    <a:pt x="17052" y="11004"/>
                  </a:lnTo>
                  <a:lnTo>
                    <a:pt x="16968" y="10920"/>
                  </a:lnTo>
                  <a:lnTo>
                    <a:pt x="16884" y="10920"/>
                  </a:lnTo>
                  <a:lnTo>
                    <a:pt x="16800" y="10836"/>
                  </a:lnTo>
                  <a:lnTo>
                    <a:pt x="16716" y="10752"/>
                  </a:lnTo>
                  <a:lnTo>
                    <a:pt x="16632" y="10752"/>
                  </a:lnTo>
                  <a:lnTo>
                    <a:pt x="16548" y="10668"/>
                  </a:lnTo>
                  <a:lnTo>
                    <a:pt x="16380" y="10584"/>
                  </a:lnTo>
                  <a:lnTo>
                    <a:pt x="16296" y="10584"/>
                  </a:lnTo>
                  <a:lnTo>
                    <a:pt x="16212" y="10500"/>
                  </a:lnTo>
                  <a:lnTo>
                    <a:pt x="16128" y="10500"/>
                  </a:lnTo>
                  <a:lnTo>
                    <a:pt x="16044" y="10416"/>
                  </a:lnTo>
                  <a:lnTo>
                    <a:pt x="15960" y="10332"/>
                  </a:lnTo>
                  <a:lnTo>
                    <a:pt x="15792" y="10332"/>
                  </a:lnTo>
                  <a:lnTo>
                    <a:pt x="15708" y="10248"/>
                  </a:lnTo>
                  <a:lnTo>
                    <a:pt x="15624" y="10248"/>
                  </a:lnTo>
                  <a:lnTo>
                    <a:pt x="15540" y="10164"/>
                  </a:lnTo>
                  <a:lnTo>
                    <a:pt x="15456" y="10164"/>
                  </a:lnTo>
                  <a:lnTo>
                    <a:pt x="15288" y="10080"/>
                  </a:lnTo>
                  <a:lnTo>
                    <a:pt x="15204" y="10080"/>
                  </a:lnTo>
                  <a:lnTo>
                    <a:pt x="15120" y="9996"/>
                  </a:lnTo>
                  <a:lnTo>
                    <a:pt x="14952" y="9996"/>
                  </a:lnTo>
                  <a:lnTo>
                    <a:pt x="14868" y="9912"/>
                  </a:lnTo>
                  <a:lnTo>
                    <a:pt x="14616" y="9912"/>
                  </a:lnTo>
                  <a:lnTo>
                    <a:pt x="14532" y="9828"/>
                  </a:lnTo>
                  <a:lnTo>
                    <a:pt x="14448" y="9828"/>
                  </a:lnTo>
                  <a:lnTo>
                    <a:pt x="14280" y="9744"/>
                  </a:lnTo>
                  <a:lnTo>
                    <a:pt x="14112" y="9744"/>
                  </a:lnTo>
                  <a:lnTo>
                    <a:pt x="13944" y="9660"/>
                  </a:lnTo>
                  <a:lnTo>
                    <a:pt x="13692" y="9660"/>
                  </a:lnTo>
                  <a:lnTo>
                    <a:pt x="13608" y="9576"/>
                  </a:lnTo>
                  <a:lnTo>
                    <a:pt x="13104" y="9576"/>
                  </a:lnTo>
                  <a:lnTo>
                    <a:pt x="13020" y="9492"/>
                  </a:lnTo>
                  <a:lnTo>
                    <a:pt x="10584" y="9492"/>
                  </a:lnTo>
                  <a:lnTo>
                    <a:pt x="10416" y="9576"/>
                  </a:lnTo>
                  <a:lnTo>
                    <a:pt x="9996" y="9576"/>
                  </a:lnTo>
                  <a:lnTo>
                    <a:pt x="9744" y="9660"/>
                  </a:lnTo>
                  <a:lnTo>
                    <a:pt x="9576" y="9660"/>
                  </a:lnTo>
                  <a:lnTo>
                    <a:pt x="9408" y="9744"/>
                  </a:lnTo>
                  <a:lnTo>
                    <a:pt x="9156" y="9744"/>
                  </a:lnTo>
                  <a:lnTo>
                    <a:pt x="8988" y="9828"/>
                  </a:lnTo>
                  <a:lnTo>
                    <a:pt x="8820" y="9828"/>
                  </a:lnTo>
                  <a:lnTo>
                    <a:pt x="8652" y="9912"/>
                  </a:lnTo>
                  <a:lnTo>
                    <a:pt x="8400" y="9996"/>
                  </a:lnTo>
                  <a:lnTo>
                    <a:pt x="8232" y="9996"/>
                  </a:lnTo>
                  <a:lnTo>
                    <a:pt x="8064" y="10080"/>
                  </a:lnTo>
                  <a:lnTo>
                    <a:pt x="7896" y="10164"/>
                  </a:lnTo>
                  <a:lnTo>
                    <a:pt x="7728" y="10248"/>
                  </a:lnTo>
                  <a:lnTo>
                    <a:pt x="7476" y="10332"/>
                  </a:lnTo>
                  <a:lnTo>
                    <a:pt x="7308" y="10416"/>
                  </a:lnTo>
                  <a:lnTo>
                    <a:pt x="7140" y="10500"/>
                  </a:lnTo>
                  <a:lnTo>
                    <a:pt x="6972" y="10584"/>
                  </a:lnTo>
                  <a:lnTo>
                    <a:pt x="6804" y="10668"/>
                  </a:lnTo>
                  <a:lnTo>
                    <a:pt x="6636" y="10752"/>
                  </a:lnTo>
                  <a:lnTo>
                    <a:pt x="6468" y="10836"/>
                  </a:lnTo>
                  <a:lnTo>
                    <a:pt x="6300" y="10920"/>
                  </a:lnTo>
                  <a:lnTo>
                    <a:pt x="6132" y="11004"/>
                  </a:lnTo>
                  <a:lnTo>
                    <a:pt x="5964" y="11088"/>
                  </a:lnTo>
                  <a:lnTo>
                    <a:pt x="5796" y="11172"/>
                  </a:lnTo>
                  <a:lnTo>
                    <a:pt x="5628" y="11340"/>
                  </a:lnTo>
                  <a:lnTo>
                    <a:pt x="5460" y="11424"/>
                  </a:lnTo>
                  <a:lnTo>
                    <a:pt x="5376" y="11508"/>
                  </a:lnTo>
                  <a:lnTo>
                    <a:pt x="5208" y="11676"/>
                  </a:lnTo>
                  <a:lnTo>
                    <a:pt x="5040" y="11760"/>
                  </a:lnTo>
                  <a:lnTo>
                    <a:pt x="4872" y="11844"/>
                  </a:lnTo>
                  <a:lnTo>
                    <a:pt x="4704" y="12012"/>
                  </a:lnTo>
                  <a:lnTo>
                    <a:pt x="4620" y="12096"/>
                  </a:lnTo>
                  <a:lnTo>
                    <a:pt x="4452" y="12264"/>
                  </a:lnTo>
                  <a:lnTo>
                    <a:pt x="4284" y="12348"/>
                  </a:lnTo>
                  <a:lnTo>
                    <a:pt x="4200" y="12516"/>
                  </a:lnTo>
                  <a:lnTo>
                    <a:pt x="4032" y="12684"/>
                  </a:lnTo>
                  <a:lnTo>
                    <a:pt x="3864" y="12768"/>
                  </a:lnTo>
                  <a:lnTo>
                    <a:pt x="3780" y="12936"/>
                  </a:lnTo>
                  <a:lnTo>
                    <a:pt x="3612" y="13020"/>
                  </a:lnTo>
                  <a:lnTo>
                    <a:pt x="3528" y="13188"/>
                  </a:lnTo>
                  <a:lnTo>
                    <a:pt x="3360" y="13356"/>
                  </a:lnTo>
                  <a:lnTo>
                    <a:pt x="3192" y="13524"/>
                  </a:lnTo>
                  <a:lnTo>
                    <a:pt x="3108" y="13608"/>
                  </a:lnTo>
                  <a:lnTo>
                    <a:pt x="3024" y="13776"/>
                  </a:lnTo>
                  <a:lnTo>
                    <a:pt x="2856" y="13944"/>
                  </a:lnTo>
                  <a:lnTo>
                    <a:pt x="2772" y="14112"/>
                  </a:lnTo>
                  <a:lnTo>
                    <a:pt x="2604" y="14280"/>
                  </a:lnTo>
                  <a:lnTo>
                    <a:pt x="2521" y="14448"/>
                  </a:lnTo>
                  <a:lnTo>
                    <a:pt x="2437" y="14616"/>
                  </a:lnTo>
                  <a:lnTo>
                    <a:pt x="2269" y="14784"/>
                  </a:lnTo>
                  <a:lnTo>
                    <a:pt x="2185" y="14952"/>
                  </a:lnTo>
                  <a:lnTo>
                    <a:pt x="2101" y="15120"/>
                  </a:lnTo>
                  <a:lnTo>
                    <a:pt x="2017" y="15288"/>
                  </a:lnTo>
                  <a:lnTo>
                    <a:pt x="1933" y="15456"/>
                  </a:lnTo>
                  <a:lnTo>
                    <a:pt x="1765" y="15623"/>
                  </a:lnTo>
                  <a:lnTo>
                    <a:pt x="1681" y="15791"/>
                  </a:lnTo>
                  <a:lnTo>
                    <a:pt x="1597" y="15959"/>
                  </a:lnTo>
                  <a:lnTo>
                    <a:pt x="1513" y="16127"/>
                  </a:lnTo>
                  <a:lnTo>
                    <a:pt x="1429" y="16295"/>
                  </a:lnTo>
                  <a:lnTo>
                    <a:pt x="1345" y="16463"/>
                  </a:lnTo>
                  <a:lnTo>
                    <a:pt x="1261" y="16715"/>
                  </a:lnTo>
                  <a:lnTo>
                    <a:pt x="1177" y="16883"/>
                  </a:lnTo>
                  <a:lnTo>
                    <a:pt x="1093" y="17051"/>
                  </a:lnTo>
                  <a:lnTo>
                    <a:pt x="1009" y="17219"/>
                  </a:lnTo>
                  <a:lnTo>
                    <a:pt x="925" y="17387"/>
                  </a:lnTo>
                  <a:lnTo>
                    <a:pt x="925" y="17639"/>
                  </a:lnTo>
                  <a:lnTo>
                    <a:pt x="841" y="17807"/>
                  </a:lnTo>
                  <a:lnTo>
                    <a:pt x="757" y="17975"/>
                  </a:lnTo>
                  <a:lnTo>
                    <a:pt x="673" y="18227"/>
                  </a:lnTo>
                  <a:lnTo>
                    <a:pt x="589" y="18395"/>
                  </a:lnTo>
                  <a:lnTo>
                    <a:pt x="589" y="18563"/>
                  </a:lnTo>
                  <a:lnTo>
                    <a:pt x="505" y="18815"/>
                  </a:lnTo>
                  <a:lnTo>
                    <a:pt x="421" y="18983"/>
                  </a:lnTo>
                  <a:lnTo>
                    <a:pt x="421" y="19151"/>
                  </a:lnTo>
                  <a:lnTo>
                    <a:pt x="337" y="19403"/>
                  </a:lnTo>
                  <a:lnTo>
                    <a:pt x="337" y="19571"/>
                  </a:lnTo>
                  <a:lnTo>
                    <a:pt x="253" y="19823"/>
                  </a:lnTo>
                  <a:lnTo>
                    <a:pt x="253" y="19991"/>
                  </a:lnTo>
                  <a:lnTo>
                    <a:pt x="169" y="20243"/>
                  </a:lnTo>
                  <a:lnTo>
                    <a:pt x="169" y="20411"/>
                  </a:lnTo>
                  <a:lnTo>
                    <a:pt x="169" y="20663"/>
                  </a:lnTo>
                  <a:lnTo>
                    <a:pt x="85" y="20831"/>
                  </a:lnTo>
                  <a:lnTo>
                    <a:pt x="85" y="21083"/>
                  </a:lnTo>
                  <a:lnTo>
                    <a:pt x="85" y="21251"/>
                  </a:lnTo>
                  <a:lnTo>
                    <a:pt x="1" y="21503"/>
                  </a:lnTo>
                  <a:lnTo>
                    <a:pt x="1" y="21671"/>
                  </a:lnTo>
                  <a:lnTo>
                    <a:pt x="1" y="21923"/>
                  </a:lnTo>
                  <a:lnTo>
                    <a:pt x="1" y="22091"/>
                  </a:lnTo>
                  <a:lnTo>
                    <a:pt x="1" y="22343"/>
                  </a:lnTo>
                  <a:lnTo>
                    <a:pt x="1" y="22511"/>
                  </a:lnTo>
                  <a:lnTo>
                    <a:pt x="1" y="22763"/>
                  </a:lnTo>
                  <a:lnTo>
                    <a:pt x="1" y="23015"/>
                  </a:lnTo>
                  <a:lnTo>
                    <a:pt x="1" y="23183"/>
                  </a:lnTo>
                  <a:lnTo>
                    <a:pt x="1" y="23435"/>
                  </a:lnTo>
                  <a:lnTo>
                    <a:pt x="1" y="23603"/>
                  </a:lnTo>
                  <a:lnTo>
                    <a:pt x="1" y="23855"/>
                  </a:lnTo>
                  <a:lnTo>
                    <a:pt x="1" y="24107"/>
                  </a:lnTo>
                  <a:lnTo>
                    <a:pt x="1" y="24275"/>
                  </a:lnTo>
                  <a:lnTo>
                    <a:pt x="1" y="24527"/>
                  </a:lnTo>
                  <a:lnTo>
                    <a:pt x="85" y="24695"/>
                  </a:lnTo>
                  <a:lnTo>
                    <a:pt x="85" y="24947"/>
                  </a:lnTo>
                  <a:lnTo>
                    <a:pt x="85" y="25115"/>
                  </a:lnTo>
                  <a:lnTo>
                    <a:pt x="169" y="25367"/>
                  </a:lnTo>
                  <a:lnTo>
                    <a:pt x="169" y="25535"/>
                  </a:lnTo>
                  <a:lnTo>
                    <a:pt x="169" y="25787"/>
                  </a:lnTo>
                  <a:lnTo>
                    <a:pt x="253" y="25955"/>
                  </a:lnTo>
                  <a:lnTo>
                    <a:pt x="253" y="26123"/>
                  </a:lnTo>
                  <a:lnTo>
                    <a:pt x="337" y="26375"/>
                  </a:lnTo>
                  <a:lnTo>
                    <a:pt x="337" y="26543"/>
                  </a:lnTo>
                  <a:lnTo>
                    <a:pt x="421" y="26795"/>
                  </a:lnTo>
                  <a:lnTo>
                    <a:pt x="421" y="26963"/>
                  </a:lnTo>
                  <a:lnTo>
                    <a:pt x="505" y="27131"/>
                  </a:lnTo>
                  <a:lnTo>
                    <a:pt x="589" y="27383"/>
                  </a:lnTo>
                  <a:lnTo>
                    <a:pt x="589" y="27551"/>
                  </a:lnTo>
                  <a:lnTo>
                    <a:pt x="673" y="27803"/>
                  </a:lnTo>
                  <a:lnTo>
                    <a:pt x="757" y="27971"/>
                  </a:lnTo>
                  <a:lnTo>
                    <a:pt x="841" y="28139"/>
                  </a:lnTo>
                  <a:lnTo>
                    <a:pt x="925" y="28307"/>
                  </a:lnTo>
                  <a:lnTo>
                    <a:pt x="925" y="28559"/>
                  </a:lnTo>
                  <a:lnTo>
                    <a:pt x="1009" y="28727"/>
                  </a:lnTo>
                  <a:lnTo>
                    <a:pt x="1093" y="28895"/>
                  </a:lnTo>
                  <a:lnTo>
                    <a:pt x="1177" y="29063"/>
                  </a:lnTo>
                  <a:lnTo>
                    <a:pt x="1261" y="29315"/>
                  </a:lnTo>
                  <a:lnTo>
                    <a:pt x="1345" y="29483"/>
                  </a:lnTo>
                  <a:lnTo>
                    <a:pt x="1429" y="29651"/>
                  </a:lnTo>
                  <a:lnTo>
                    <a:pt x="1513" y="29819"/>
                  </a:lnTo>
                  <a:lnTo>
                    <a:pt x="1597" y="29987"/>
                  </a:lnTo>
                  <a:lnTo>
                    <a:pt x="1681" y="30155"/>
                  </a:lnTo>
                  <a:lnTo>
                    <a:pt x="1765" y="30323"/>
                  </a:lnTo>
                  <a:lnTo>
                    <a:pt x="1933" y="30491"/>
                  </a:lnTo>
                  <a:lnTo>
                    <a:pt x="2017" y="30659"/>
                  </a:lnTo>
                  <a:lnTo>
                    <a:pt x="2101" y="30827"/>
                  </a:lnTo>
                  <a:lnTo>
                    <a:pt x="2185" y="30995"/>
                  </a:lnTo>
                  <a:lnTo>
                    <a:pt x="2269" y="31163"/>
                  </a:lnTo>
                  <a:lnTo>
                    <a:pt x="2437" y="31331"/>
                  </a:lnTo>
                  <a:lnTo>
                    <a:pt x="2521" y="31498"/>
                  </a:lnTo>
                  <a:lnTo>
                    <a:pt x="2604" y="31666"/>
                  </a:lnTo>
                  <a:lnTo>
                    <a:pt x="2772" y="31834"/>
                  </a:lnTo>
                  <a:lnTo>
                    <a:pt x="2856" y="32002"/>
                  </a:lnTo>
                  <a:lnTo>
                    <a:pt x="3024" y="32086"/>
                  </a:lnTo>
                  <a:lnTo>
                    <a:pt x="3108" y="32254"/>
                  </a:lnTo>
                  <a:lnTo>
                    <a:pt x="3276" y="32422"/>
                  </a:lnTo>
                  <a:lnTo>
                    <a:pt x="3360" y="32590"/>
                  </a:lnTo>
                  <a:lnTo>
                    <a:pt x="3528" y="32674"/>
                  </a:lnTo>
                  <a:lnTo>
                    <a:pt x="3612" y="32842"/>
                  </a:lnTo>
                  <a:lnTo>
                    <a:pt x="3780" y="33010"/>
                  </a:lnTo>
                  <a:lnTo>
                    <a:pt x="3864" y="33094"/>
                  </a:lnTo>
                  <a:lnTo>
                    <a:pt x="4032" y="33262"/>
                  </a:lnTo>
                  <a:lnTo>
                    <a:pt x="4200" y="33430"/>
                  </a:lnTo>
                  <a:lnTo>
                    <a:pt x="4284" y="33514"/>
                  </a:lnTo>
                  <a:lnTo>
                    <a:pt x="4452" y="33682"/>
                  </a:lnTo>
                  <a:lnTo>
                    <a:pt x="4620" y="33766"/>
                  </a:lnTo>
                  <a:lnTo>
                    <a:pt x="4704" y="33934"/>
                  </a:lnTo>
                  <a:lnTo>
                    <a:pt x="4872" y="34018"/>
                  </a:lnTo>
                  <a:lnTo>
                    <a:pt x="5040" y="34102"/>
                  </a:lnTo>
                  <a:lnTo>
                    <a:pt x="5208" y="34270"/>
                  </a:lnTo>
                  <a:lnTo>
                    <a:pt x="5376" y="34354"/>
                  </a:lnTo>
                  <a:lnTo>
                    <a:pt x="5460" y="34438"/>
                  </a:lnTo>
                  <a:lnTo>
                    <a:pt x="5628" y="34606"/>
                  </a:lnTo>
                  <a:lnTo>
                    <a:pt x="5796" y="34690"/>
                  </a:lnTo>
                  <a:lnTo>
                    <a:pt x="5964" y="34774"/>
                  </a:lnTo>
                  <a:lnTo>
                    <a:pt x="6132" y="34858"/>
                  </a:lnTo>
                  <a:lnTo>
                    <a:pt x="6300" y="34942"/>
                  </a:lnTo>
                  <a:lnTo>
                    <a:pt x="6468" y="35110"/>
                  </a:lnTo>
                  <a:lnTo>
                    <a:pt x="6636" y="35194"/>
                  </a:lnTo>
                  <a:lnTo>
                    <a:pt x="6804" y="35278"/>
                  </a:lnTo>
                  <a:lnTo>
                    <a:pt x="6972" y="35362"/>
                  </a:lnTo>
                  <a:lnTo>
                    <a:pt x="7140" y="35446"/>
                  </a:lnTo>
                  <a:lnTo>
                    <a:pt x="7308" y="35530"/>
                  </a:lnTo>
                  <a:lnTo>
                    <a:pt x="7476" y="35614"/>
                  </a:lnTo>
                  <a:lnTo>
                    <a:pt x="7728" y="35614"/>
                  </a:lnTo>
                  <a:lnTo>
                    <a:pt x="7896" y="35698"/>
                  </a:lnTo>
                  <a:lnTo>
                    <a:pt x="8064" y="35782"/>
                  </a:lnTo>
                  <a:lnTo>
                    <a:pt x="8232" y="35866"/>
                  </a:lnTo>
                  <a:lnTo>
                    <a:pt x="8400" y="35866"/>
                  </a:lnTo>
                  <a:lnTo>
                    <a:pt x="8652" y="35950"/>
                  </a:lnTo>
                  <a:lnTo>
                    <a:pt x="8820" y="36034"/>
                  </a:lnTo>
                  <a:lnTo>
                    <a:pt x="8988" y="36034"/>
                  </a:lnTo>
                  <a:lnTo>
                    <a:pt x="9156" y="36118"/>
                  </a:lnTo>
                  <a:lnTo>
                    <a:pt x="9408" y="36118"/>
                  </a:lnTo>
                  <a:lnTo>
                    <a:pt x="9576" y="36202"/>
                  </a:lnTo>
                  <a:lnTo>
                    <a:pt x="9744" y="36202"/>
                  </a:lnTo>
                  <a:lnTo>
                    <a:pt x="9996" y="36286"/>
                  </a:lnTo>
                  <a:lnTo>
                    <a:pt x="10416" y="36286"/>
                  </a:lnTo>
                  <a:lnTo>
                    <a:pt x="10584" y="36370"/>
                  </a:lnTo>
                  <a:lnTo>
                    <a:pt x="11424" y="36370"/>
                  </a:lnTo>
                  <a:lnTo>
                    <a:pt x="11592" y="36454"/>
                  </a:lnTo>
                  <a:lnTo>
                    <a:pt x="11844" y="36454"/>
                  </a:lnTo>
                  <a:lnTo>
                    <a:pt x="12348" y="36370"/>
                  </a:lnTo>
                  <a:lnTo>
                    <a:pt x="12852" y="36370"/>
                  </a:lnTo>
                  <a:lnTo>
                    <a:pt x="13356" y="36286"/>
                  </a:lnTo>
                  <a:lnTo>
                    <a:pt x="13860" y="36202"/>
                  </a:lnTo>
                  <a:lnTo>
                    <a:pt x="14364" y="36034"/>
                  </a:lnTo>
                  <a:lnTo>
                    <a:pt x="14868" y="35866"/>
                  </a:lnTo>
                  <a:lnTo>
                    <a:pt x="15372" y="35698"/>
                  </a:lnTo>
                  <a:lnTo>
                    <a:pt x="15876" y="35530"/>
                  </a:lnTo>
                  <a:lnTo>
                    <a:pt x="16296" y="35278"/>
                  </a:lnTo>
                  <a:lnTo>
                    <a:pt x="16800" y="35026"/>
                  </a:lnTo>
                  <a:lnTo>
                    <a:pt x="17220" y="34690"/>
                  </a:lnTo>
                  <a:lnTo>
                    <a:pt x="17640" y="34438"/>
                  </a:lnTo>
                  <a:lnTo>
                    <a:pt x="18060" y="34102"/>
                  </a:lnTo>
                  <a:lnTo>
                    <a:pt x="18396" y="33766"/>
                  </a:lnTo>
                  <a:lnTo>
                    <a:pt x="18815" y="33346"/>
                  </a:lnTo>
                  <a:lnTo>
                    <a:pt x="19151" y="33010"/>
                  </a:lnTo>
                  <a:lnTo>
                    <a:pt x="19487" y="32590"/>
                  </a:lnTo>
                  <a:lnTo>
                    <a:pt x="19739" y="32170"/>
                  </a:lnTo>
                  <a:lnTo>
                    <a:pt x="20075" y="31750"/>
                  </a:lnTo>
                  <a:lnTo>
                    <a:pt x="20327" y="31247"/>
                  </a:lnTo>
                  <a:lnTo>
                    <a:pt x="20159" y="35614"/>
                  </a:lnTo>
                  <a:lnTo>
                    <a:pt x="26459" y="35614"/>
                  </a:lnTo>
                  <a:lnTo>
                    <a:pt x="264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9"/>
            <p:cNvSpPr/>
            <p:nvPr/>
          </p:nvSpPr>
          <p:spPr>
            <a:xfrm>
              <a:off x="3778800" y="2326675"/>
              <a:ext cx="585900" cy="676200"/>
            </a:xfrm>
            <a:custGeom>
              <a:rect b="b" l="l" r="r" t="t"/>
              <a:pathLst>
                <a:path extrusionOk="0" h="27048" w="23436">
                  <a:moveTo>
                    <a:pt x="11592" y="14952"/>
                  </a:moveTo>
                  <a:lnTo>
                    <a:pt x="11592" y="14952"/>
                  </a:lnTo>
                  <a:lnTo>
                    <a:pt x="11592" y="14952"/>
                  </a:lnTo>
                  <a:lnTo>
                    <a:pt x="12516" y="15036"/>
                  </a:lnTo>
                  <a:lnTo>
                    <a:pt x="13356" y="15120"/>
                  </a:lnTo>
                  <a:lnTo>
                    <a:pt x="14196" y="15288"/>
                  </a:lnTo>
                  <a:lnTo>
                    <a:pt x="14952" y="15540"/>
                  </a:lnTo>
                  <a:lnTo>
                    <a:pt x="15624" y="15876"/>
                  </a:lnTo>
                  <a:lnTo>
                    <a:pt x="16128" y="16296"/>
                  </a:lnTo>
                  <a:lnTo>
                    <a:pt x="16632" y="16716"/>
                  </a:lnTo>
                  <a:lnTo>
                    <a:pt x="16968" y="17220"/>
                  </a:lnTo>
                  <a:lnTo>
                    <a:pt x="17136" y="17724"/>
                  </a:lnTo>
                  <a:lnTo>
                    <a:pt x="17220" y="18312"/>
                  </a:lnTo>
                  <a:lnTo>
                    <a:pt x="17220" y="18396"/>
                  </a:lnTo>
                  <a:lnTo>
                    <a:pt x="17220" y="18480"/>
                  </a:lnTo>
                  <a:lnTo>
                    <a:pt x="17220" y="18564"/>
                  </a:lnTo>
                  <a:lnTo>
                    <a:pt x="17220" y="18648"/>
                  </a:lnTo>
                  <a:lnTo>
                    <a:pt x="17220" y="18732"/>
                  </a:lnTo>
                  <a:lnTo>
                    <a:pt x="17220" y="18816"/>
                  </a:lnTo>
                  <a:lnTo>
                    <a:pt x="17136" y="18900"/>
                  </a:lnTo>
                  <a:lnTo>
                    <a:pt x="17136" y="18984"/>
                  </a:lnTo>
                  <a:lnTo>
                    <a:pt x="17136" y="19068"/>
                  </a:lnTo>
                  <a:lnTo>
                    <a:pt x="17136" y="19152"/>
                  </a:lnTo>
                  <a:lnTo>
                    <a:pt x="17052" y="19236"/>
                  </a:lnTo>
                  <a:lnTo>
                    <a:pt x="17052" y="19320"/>
                  </a:lnTo>
                  <a:lnTo>
                    <a:pt x="17052" y="19404"/>
                  </a:lnTo>
                  <a:lnTo>
                    <a:pt x="16968" y="19488"/>
                  </a:lnTo>
                  <a:lnTo>
                    <a:pt x="16968" y="19572"/>
                  </a:lnTo>
                  <a:lnTo>
                    <a:pt x="16884" y="19656"/>
                  </a:lnTo>
                  <a:lnTo>
                    <a:pt x="16884" y="19740"/>
                  </a:lnTo>
                  <a:lnTo>
                    <a:pt x="16800" y="19824"/>
                  </a:lnTo>
                  <a:lnTo>
                    <a:pt x="16716" y="19908"/>
                  </a:lnTo>
                  <a:lnTo>
                    <a:pt x="16716" y="19992"/>
                  </a:lnTo>
                  <a:lnTo>
                    <a:pt x="16632" y="19992"/>
                  </a:lnTo>
                  <a:lnTo>
                    <a:pt x="16632" y="20076"/>
                  </a:lnTo>
                  <a:lnTo>
                    <a:pt x="16548" y="20160"/>
                  </a:lnTo>
                  <a:lnTo>
                    <a:pt x="16464" y="20244"/>
                  </a:lnTo>
                  <a:lnTo>
                    <a:pt x="16464" y="20328"/>
                  </a:lnTo>
                  <a:lnTo>
                    <a:pt x="16380" y="20328"/>
                  </a:lnTo>
                  <a:lnTo>
                    <a:pt x="16380" y="20412"/>
                  </a:lnTo>
                  <a:lnTo>
                    <a:pt x="16296" y="20412"/>
                  </a:lnTo>
                  <a:lnTo>
                    <a:pt x="16296" y="20496"/>
                  </a:lnTo>
                  <a:lnTo>
                    <a:pt x="16212" y="20580"/>
                  </a:lnTo>
                  <a:lnTo>
                    <a:pt x="16128" y="20664"/>
                  </a:lnTo>
                  <a:lnTo>
                    <a:pt x="16044" y="20664"/>
                  </a:lnTo>
                  <a:lnTo>
                    <a:pt x="16044" y="20748"/>
                  </a:lnTo>
                  <a:lnTo>
                    <a:pt x="15960" y="20832"/>
                  </a:lnTo>
                  <a:lnTo>
                    <a:pt x="15876" y="20832"/>
                  </a:lnTo>
                  <a:lnTo>
                    <a:pt x="15876" y="20916"/>
                  </a:lnTo>
                  <a:lnTo>
                    <a:pt x="15792" y="20916"/>
                  </a:lnTo>
                  <a:lnTo>
                    <a:pt x="15708" y="21000"/>
                  </a:lnTo>
                  <a:lnTo>
                    <a:pt x="15624" y="21084"/>
                  </a:lnTo>
                  <a:lnTo>
                    <a:pt x="15540" y="21084"/>
                  </a:lnTo>
                  <a:lnTo>
                    <a:pt x="15456" y="21168"/>
                  </a:lnTo>
                  <a:lnTo>
                    <a:pt x="15372" y="21252"/>
                  </a:lnTo>
                  <a:lnTo>
                    <a:pt x="15288" y="21252"/>
                  </a:lnTo>
                  <a:lnTo>
                    <a:pt x="15204" y="21336"/>
                  </a:lnTo>
                  <a:lnTo>
                    <a:pt x="15120" y="21420"/>
                  </a:lnTo>
                  <a:lnTo>
                    <a:pt x="15036" y="21420"/>
                  </a:lnTo>
                  <a:lnTo>
                    <a:pt x="14952" y="21504"/>
                  </a:lnTo>
                  <a:lnTo>
                    <a:pt x="14868" y="21504"/>
                  </a:lnTo>
                  <a:lnTo>
                    <a:pt x="14784" y="21588"/>
                  </a:lnTo>
                  <a:lnTo>
                    <a:pt x="14700" y="21588"/>
                  </a:lnTo>
                  <a:lnTo>
                    <a:pt x="14616" y="21672"/>
                  </a:lnTo>
                  <a:lnTo>
                    <a:pt x="14532" y="21672"/>
                  </a:lnTo>
                  <a:lnTo>
                    <a:pt x="14448" y="21756"/>
                  </a:lnTo>
                  <a:lnTo>
                    <a:pt x="14280" y="21756"/>
                  </a:lnTo>
                  <a:lnTo>
                    <a:pt x="14196" y="21840"/>
                  </a:lnTo>
                  <a:lnTo>
                    <a:pt x="14028" y="21840"/>
                  </a:lnTo>
                  <a:lnTo>
                    <a:pt x="14028" y="21924"/>
                  </a:lnTo>
                  <a:lnTo>
                    <a:pt x="13860" y="21924"/>
                  </a:lnTo>
                  <a:lnTo>
                    <a:pt x="13776" y="22007"/>
                  </a:lnTo>
                  <a:lnTo>
                    <a:pt x="13524" y="22007"/>
                  </a:lnTo>
                  <a:lnTo>
                    <a:pt x="13440" y="22091"/>
                  </a:lnTo>
                  <a:lnTo>
                    <a:pt x="13188" y="22091"/>
                  </a:lnTo>
                  <a:lnTo>
                    <a:pt x="13104" y="22175"/>
                  </a:lnTo>
                  <a:lnTo>
                    <a:pt x="12600" y="22175"/>
                  </a:lnTo>
                  <a:lnTo>
                    <a:pt x="12516" y="22259"/>
                  </a:lnTo>
                  <a:lnTo>
                    <a:pt x="10584" y="22259"/>
                  </a:lnTo>
                  <a:lnTo>
                    <a:pt x="9744" y="22091"/>
                  </a:lnTo>
                  <a:lnTo>
                    <a:pt x="8988" y="21840"/>
                  </a:lnTo>
                  <a:lnTo>
                    <a:pt x="8316" y="21504"/>
                  </a:lnTo>
                  <a:lnTo>
                    <a:pt x="7728" y="21168"/>
                  </a:lnTo>
                  <a:lnTo>
                    <a:pt x="7308" y="20748"/>
                  </a:lnTo>
                  <a:lnTo>
                    <a:pt x="6972" y="20244"/>
                  </a:lnTo>
                  <a:lnTo>
                    <a:pt x="6720" y="19740"/>
                  </a:lnTo>
                  <a:lnTo>
                    <a:pt x="6552" y="19236"/>
                  </a:lnTo>
                  <a:lnTo>
                    <a:pt x="6468" y="18732"/>
                  </a:lnTo>
                  <a:lnTo>
                    <a:pt x="6552" y="18144"/>
                  </a:lnTo>
                  <a:lnTo>
                    <a:pt x="6720" y="17640"/>
                  </a:lnTo>
                  <a:lnTo>
                    <a:pt x="6972" y="17052"/>
                  </a:lnTo>
                  <a:lnTo>
                    <a:pt x="7308" y="16632"/>
                  </a:lnTo>
                  <a:lnTo>
                    <a:pt x="7728" y="16128"/>
                  </a:lnTo>
                  <a:lnTo>
                    <a:pt x="8316" y="15792"/>
                  </a:lnTo>
                  <a:lnTo>
                    <a:pt x="8904" y="15456"/>
                  </a:lnTo>
                  <a:lnTo>
                    <a:pt x="9744" y="15204"/>
                  </a:lnTo>
                  <a:lnTo>
                    <a:pt x="10584" y="15036"/>
                  </a:lnTo>
                  <a:lnTo>
                    <a:pt x="11592" y="14952"/>
                  </a:lnTo>
                  <a:close/>
                  <a:moveTo>
                    <a:pt x="10920" y="1"/>
                  </a:moveTo>
                  <a:lnTo>
                    <a:pt x="10668" y="85"/>
                  </a:lnTo>
                  <a:lnTo>
                    <a:pt x="10080" y="85"/>
                  </a:lnTo>
                  <a:lnTo>
                    <a:pt x="9912" y="169"/>
                  </a:lnTo>
                  <a:lnTo>
                    <a:pt x="9576" y="169"/>
                  </a:lnTo>
                  <a:lnTo>
                    <a:pt x="9324" y="253"/>
                  </a:lnTo>
                  <a:lnTo>
                    <a:pt x="9156" y="253"/>
                  </a:lnTo>
                  <a:lnTo>
                    <a:pt x="8988" y="337"/>
                  </a:lnTo>
                  <a:lnTo>
                    <a:pt x="8820" y="337"/>
                  </a:lnTo>
                  <a:lnTo>
                    <a:pt x="8652" y="421"/>
                  </a:lnTo>
                  <a:lnTo>
                    <a:pt x="8484" y="421"/>
                  </a:lnTo>
                  <a:lnTo>
                    <a:pt x="8316" y="505"/>
                  </a:lnTo>
                  <a:lnTo>
                    <a:pt x="8148" y="505"/>
                  </a:lnTo>
                  <a:lnTo>
                    <a:pt x="7896" y="589"/>
                  </a:lnTo>
                  <a:lnTo>
                    <a:pt x="7728" y="589"/>
                  </a:lnTo>
                  <a:lnTo>
                    <a:pt x="7560" y="673"/>
                  </a:lnTo>
                  <a:lnTo>
                    <a:pt x="7476" y="757"/>
                  </a:lnTo>
                  <a:lnTo>
                    <a:pt x="7308" y="757"/>
                  </a:lnTo>
                  <a:lnTo>
                    <a:pt x="7140" y="841"/>
                  </a:lnTo>
                  <a:lnTo>
                    <a:pt x="6972" y="925"/>
                  </a:lnTo>
                  <a:lnTo>
                    <a:pt x="6804" y="1009"/>
                  </a:lnTo>
                  <a:lnTo>
                    <a:pt x="6636" y="1009"/>
                  </a:lnTo>
                  <a:lnTo>
                    <a:pt x="6468" y="1093"/>
                  </a:lnTo>
                  <a:lnTo>
                    <a:pt x="6300" y="1177"/>
                  </a:lnTo>
                  <a:lnTo>
                    <a:pt x="6216" y="1261"/>
                  </a:lnTo>
                  <a:lnTo>
                    <a:pt x="6048" y="1261"/>
                  </a:lnTo>
                  <a:lnTo>
                    <a:pt x="5880" y="1345"/>
                  </a:lnTo>
                  <a:lnTo>
                    <a:pt x="5712" y="1429"/>
                  </a:lnTo>
                  <a:lnTo>
                    <a:pt x="5628" y="1513"/>
                  </a:lnTo>
                  <a:lnTo>
                    <a:pt x="5460" y="1597"/>
                  </a:lnTo>
                  <a:lnTo>
                    <a:pt x="5292" y="1681"/>
                  </a:lnTo>
                  <a:lnTo>
                    <a:pt x="5208" y="1765"/>
                  </a:lnTo>
                  <a:lnTo>
                    <a:pt x="5040" y="1849"/>
                  </a:lnTo>
                  <a:lnTo>
                    <a:pt x="4872" y="1933"/>
                  </a:lnTo>
                  <a:lnTo>
                    <a:pt x="4788" y="2017"/>
                  </a:lnTo>
                  <a:lnTo>
                    <a:pt x="4620" y="2101"/>
                  </a:lnTo>
                  <a:lnTo>
                    <a:pt x="4537" y="2185"/>
                  </a:lnTo>
                  <a:lnTo>
                    <a:pt x="4369" y="2269"/>
                  </a:lnTo>
                  <a:lnTo>
                    <a:pt x="4285" y="2353"/>
                  </a:lnTo>
                  <a:lnTo>
                    <a:pt x="4117" y="2437"/>
                  </a:lnTo>
                  <a:lnTo>
                    <a:pt x="4033" y="2521"/>
                  </a:lnTo>
                  <a:lnTo>
                    <a:pt x="3865" y="2605"/>
                  </a:lnTo>
                  <a:lnTo>
                    <a:pt x="3781" y="2689"/>
                  </a:lnTo>
                  <a:lnTo>
                    <a:pt x="3613" y="2773"/>
                  </a:lnTo>
                  <a:lnTo>
                    <a:pt x="3529" y="2857"/>
                  </a:lnTo>
                  <a:lnTo>
                    <a:pt x="3445" y="2941"/>
                  </a:lnTo>
                  <a:lnTo>
                    <a:pt x="3277" y="3109"/>
                  </a:lnTo>
                  <a:lnTo>
                    <a:pt x="3193" y="3193"/>
                  </a:lnTo>
                  <a:lnTo>
                    <a:pt x="3109" y="3277"/>
                  </a:lnTo>
                  <a:lnTo>
                    <a:pt x="3025" y="3361"/>
                  </a:lnTo>
                  <a:lnTo>
                    <a:pt x="2857" y="3445"/>
                  </a:lnTo>
                  <a:lnTo>
                    <a:pt x="2773" y="3529"/>
                  </a:lnTo>
                  <a:lnTo>
                    <a:pt x="2689" y="3697"/>
                  </a:lnTo>
                  <a:lnTo>
                    <a:pt x="2605" y="3781"/>
                  </a:lnTo>
                  <a:lnTo>
                    <a:pt x="2521" y="3865"/>
                  </a:lnTo>
                  <a:lnTo>
                    <a:pt x="2437" y="3949"/>
                  </a:lnTo>
                  <a:lnTo>
                    <a:pt x="2269" y="4117"/>
                  </a:lnTo>
                  <a:lnTo>
                    <a:pt x="2185" y="4201"/>
                  </a:lnTo>
                  <a:lnTo>
                    <a:pt x="2101" y="4285"/>
                  </a:lnTo>
                  <a:lnTo>
                    <a:pt x="2017" y="4369"/>
                  </a:lnTo>
                  <a:lnTo>
                    <a:pt x="1933" y="4537"/>
                  </a:lnTo>
                  <a:lnTo>
                    <a:pt x="1849" y="4621"/>
                  </a:lnTo>
                  <a:lnTo>
                    <a:pt x="1765" y="4705"/>
                  </a:lnTo>
                  <a:lnTo>
                    <a:pt x="1681" y="4789"/>
                  </a:lnTo>
                  <a:lnTo>
                    <a:pt x="1597" y="4957"/>
                  </a:lnTo>
                  <a:lnTo>
                    <a:pt x="1597" y="5041"/>
                  </a:lnTo>
                  <a:lnTo>
                    <a:pt x="1513" y="5125"/>
                  </a:lnTo>
                  <a:lnTo>
                    <a:pt x="1429" y="5293"/>
                  </a:lnTo>
                  <a:lnTo>
                    <a:pt x="1345" y="5377"/>
                  </a:lnTo>
                  <a:lnTo>
                    <a:pt x="1261" y="5461"/>
                  </a:lnTo>
                  <a:lnTo>
                    <a:pt x="1261" y="5629"/>
                  </a:lnTo>
                  <a:lnTo>
                    <a:pt x="1177" y="5713"/>
                  </a:lnTo>
                  <a:lnTo>
                    <a:pt x="1093" y="5797"/>
                  </a:lnTo>
                  <a:lnTo>
                    <a:pt x="1009" y="5965"/>
                  </a:lnTo>
                  <a:lnTo>
                    <a:pt x="1009" y="6049"/>
                  </a:lnTo>
                  <a:lnTo>
                    <a:pt x="925" y="6132"/>
                  </a:lnTo>
                  <a:lnTo>
                    <a:pt x="841" y="6300"/>
                  </a:lnTo>
                  <a:lnTo>
                    <a:pt x="841" y="6384"/>
                  </a:lnTo>
                  <a:lnTo>
                    <a:pt x="757" y="6468"/>
                  </a:lnTo>
                  <a:lnTo>
                    <a:pt x="757" y="6636"/>
                  </a:lnTo>
                  <a:lnTo>
                    <a:pt x="673" y="6720"/>
                  </a:lnTo>
                  <a:lnTo>
                    <a:pt x="673" y="6804"/>
                  </a:lnTo>
                  <a:lnTo>
                    <a:pt x="589" y="6972"/>
                  </a:lnTo>
                  <a:lnTo>
                    <a:pt x="589" y="7056"/>
                  </a:lnTo>
                  <a:lnTo>
                    <a:pt x="505" y="7140"/>
                  </a:lnTo>
                  <a:lnTo>
                    <a:pt x="505" y="7308"/>
                  </a:lnTo>
                  <a:lnTo>
                    <a:pt x="421" y="7392"/>
                  </a:lnTo>
                  <a:lnTo>
                    <a:pt x="421" y="7476"/>
                  </a:lnTo>
                  <a:lnTo>
                    <a:pt x="421" y="7644"/>
                  </a:lnTo>
                  <a:lnTo>
                    <a:pt x="337" y="7728"/>
                  </a:lnTo>
                  <a:lnTo>
                    <a:pt x="337" y="7812"/>
                  </a:lnTo>
                  <a:lnTo>
                    <a:pt x="6636" y="8988"/>
                  </a:lnTo>
                  <a:lnTo>
                    <a:pt x="6888" y="8400"/>
                  </a:lnTo>
                  <a:lnTo>
                    <a:pt x="7140" y="7812"/>
                  </a:lnTo>
                  <a:lnTo>
                    <a:pt x="7560" y="7224"/>
                  </a:lnTo>
                  <a:lnTo>
                    <a:pt x="8064" y="6720"/>
                  </a:lnTo>
                  <a:lnTo>
                    <a:pt x="8568" y="6300"/>
                  </a:lnTo>
                  <a:lnTo>
                    <a:pt x="9156" y="5881"/>
                  </a:lnTo>
                  <a:lnTo>
                    <a:pt x="9828" y="5629"/>
                  </a:lnTo>
                  <a:lnTo>
                    <a:pt x="10500" y="5377"/>
                  </a:lnTo>
                  <a:lnTo>
                    <a:pt x="11340" y="5209"/>
                  </a:lnTo>
                  <a:lnTo>
                    <a:pt x="12180" y="5125"/>
                  </a:lnTo>
                  <a:lnTo>
                    <a:pt x="12516" y="5125"/>
                  </a:lnTo>
                  <a:lnTo>
                    <a:pt x="12600" y="5209"/>
                  </a:lnTo>
                  <a:lnTo>
                    <a:pt x="13188" y="5209"/>
                  </a:lnTo>
                  <a:lnTo>
                    <a:pt x="13272" y="5293"/>
                  </a:lnTo>
                  <a:lnTo>
                    <a:pt x="13608" y="5293"/>
                  </a:lnTo>
                  <a:lnTo>
                    <a:pt x="13692" y="5377"/>
                  </a:lnTo>
                  <a:lnTo>
                    <a:pt x="13860" y="5377"/>
                  </a:lnTo>
                  <a:lnTo>
                    <a:pt x="13944" y="5461"/>
                  </a:lnTo>
                  <a:lnTo>
                    <a:pt x="14196" y="5461"/>
                  </a:lnTo>
                  <a:lnTo>
                    <a:pt x="14196" y="5545"/>
                  </a:lnTo>
                  <a:lnTo>
                    <a:pt x="14280" y="5545"/>
                  </a:lnTo>
                  <a:lnTo>
                    <a:pt x="14364" y="5629"/>
                  </a:lnTo>
                  <a:lnTo>
                    <a:pt x="14532" y="5629"/>
                  </a:lnTo>
                  <a:lnTo>
                    <a:pt x="14616" y="5713"/>
                  </a:lnTo>
                  <a:lnTo>
                    <a:pt x="14700" y="5797"/>
                  </a:lnTo>
                  <a:lnTo>
                    <a:pt x="14868" y="5797"/>
                  </a:lnTo>
                  <a:lnTo>
                    <a:pt x="14952" y="5881"/>
                  </a:lnTo>
                  <a:lnTo>
                    <a:pt x="15036" y="5965"/>
                  </a:lnTo>
                  <a:lnTo>
                    <a:pt x="15120" y="5965"/>
                  </a:lnTo>
                  <a:lnTo>
                    <a:pt x="15204" y="6049"/>
                  </a:lnTo>
                  <a:lnTo>
                    <a:pt x="15204" y="6132"/>
                  </a:lnTo>
                  <a:lnTo>
                    <a:pt x="15288" y="6132"/>
                  </a:lnTo>
                  <a:lnTo>
                    <a:pt x="15372" y="6216"/>
                  </a:lnTo>
                  <a:lnTo>
                    <a:pt x="15456" y="6216"/>
                  </a:lnTo>
                  <a:lnTo>
                    <a:pt x="15456" y="6300"/>
                  </a:lnTo>
                  <a:lnTo>
                    <a:pt x="15540" y="6300"/>
                  </a:lnTo>
                  <a:lnTo>
                    <a:pt x="15624" y="6384"/>
                  </a:lnTo>
                  <a:lnTo>
                    <a:pt x="15624" y="6468"/>
                  </a:lnTo>
                  <a:lnTo>
                    <a:pt x="15708" y="6468"/>
                  </a:lnTo>
                  <a:lnTo>
                    <a:pt x="15708" y="6552"/>
                  </a:lnTo>
                  <a:lnTo>
                    <a:pt x="15792" y="6552"/>
                  </a:lnTo>
                  <a:lnTo>
                    <a:pt x="15876" y="6636"/>
                  </a:lnTo>
                  <a:lnTo>
                    <a:pt x="15876" y="6720"/>
                  </a:lnTo>
                  <a:lnTo>
                    <a:pt x="15960" y="6720"/>
                  </a:lnTo>
                  <a:lnTo>
                    <a:pt x="15960" y="6804"/>
                  </a:lnTo>
                  <a:lnTo>
                    <a:pt x="16044" y="6888"/>
                  </a:lnTo>
                  <a:lnTo>
                    <a:pt x="16128" y="6972"/>
                  </a:lnTo>
                  <a:lnTo>
                    <a:pt x="16212" y="7056"/>
                  </a:lnTo>
                  <a:lnTo>
                    <a:pt x="16212" y="7140"/>
                  </a:lnTo>
                  <a:lnTo>
                    <a:pt x="16296" y="7224"/>
                  </a:lnTo>
                  <a:lnTo>
                    <a:pt x="16380" y="7308"/>
                  </a:lnTo>
                  <a:lnTo>
                    <a:pt x="16380" y="7392"/>
                  </a:lnTo>
                  <a:lnTo>
                    <a:pt x="16464" y="7476"/>
                  </a:lnTo>
                  <a:lnTo>
                    <a:pt x="16464" y="7560"/>
                  </a:lnTo>
                  <a:lnTo>
                    <a:pt x="16548" y="7644"/>
                  </a:lnTo>
                  <a:lnTo>
                    <a:pt x="16548" y="7728"/>
                  </a:lnTo>
                  <a:lnTo>
                    <a:pt x="16632" y="7812"/>
                  </a:lnTo>
                  <a:lnTo>
                    <a:pt x="16632" y="7896"/>
                  </a:lnTo>
                  <a:lnTo>
                    <a:pt x="16632" y="7980"/>
                  </a:lnTo>
                  <a:lnTo>
                    <a:pt x="16716" y="7980"/>
                  </a:lnTo>
                  <a:lnTo>
                    <a:pt x="16716" y="8064"/>
                  </a:lnTo>
                  <a:lnTo>
                    <a:pt x="16716" y="8148"/>
                  </a:lnTo>
                  <a:lnTo>
                    <a:pt x="16800" y="8232"/>
                  </a:lnTo>
                  <a:lnTo>
                    <a:pt x="16800" y="8316"/>
                  </a:lnTo>
                  <a:lnTo>
                    <a:pt x="16800" y="8400"/>
                  </a:lnTo>
                  <a:lnTo>
                    <a:pt x="16884" y="8484"/>
                  </a:lnTo>
                  <a:lnTo>
                    <a:pt x="16884" y="8568"/>
                  </a:lnTo>
                  <a:lnTo>
                    <a:pt x="16884" y="8652"/>
                  </a:lnTo>
                  <a:lnTo>
                    <a:pt x="16968" y="8736"/>
                  </a:lnTo>
                  <a:lnTo>
                    <a:pt x="16968" y="8820"/>
                  </a:lnTo>
                  <a:lnTo>
                    <a:pt x="16968" y="8904"/>
                  </a:lnTo>
                  <a:lnTo>
                    <a:pt x="16968" y="8988"/>
                  </a:lnTo>
                  <a:lnTo>
                    <a:pt x="16968" y="9072"/>
                  </a:lnTo>
                  <a:lnTo>
                    <a:pt x="17052" y="9156"/>
                  </a:lnTo>
                  <a:lnTo>
                    <a:pt x="17052" y="9240"/>
                  </a:lnTo>
                  <a:lnTo>
                    <a:pt x="17052" y="9324"/>
                  </a:lnTo>
                  <a:lnTo>
                    <a:pt x="17052" y="9408"/>
                  </a:lnTo>
                  <a:lnTo>
                    <a:pt x="17052" y="9492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136" y="9744"/>
                  </a:lnTo>
                  <a:lnTo>
                    <a:pt x="17136" y="9828"/>
                  </a:lnTo>
                  <a:lnTo>
                    <a:pt x="17136" y="9912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248"/>
                  </a:lnTo>
                  <a:lnTo>
                    <a:pt x="17136" y="10332"/>
                  </a:lnTo>
                  <a:lnTo>
                    <a:pt x="17136" y="10416"/>
                  </a:lnTo>
                  <a:lnTo>
                    <a:pt x="17136" y="13692"/>
                  </a:lnTo>
                  <a:lnTo>
                    <a:pt x="17052" y="13692"/>
                  </a:lnTo>
                  <a:lnTo>
                    <a:pt x="17052" y="13608"/>
                  </a:lnTo>
                  <a:lnTo>
                    <a:pt x="16968" y="13608"/>
                  </a:lnTo>
                  <a:lnTo>
                    <a:pt x="16968" y="13524"/>
                  </a:lnTo>
                  <a:lnTo>
                    <a:pt x="16884" y="13524"/>
                  </a:lnTo>
                  <a:lnTo>
                    <a:pt x="16800" y="13440"/>
                  </a:lnTo>
                  <a:lnTo>
                    <a:pt x="16716" y="13356"/>
                  </a:lnTo>
                  <a:lnTo>
                    <a:pt x="16632" y="13356"/>
                  </a:lnTo>
                  <a:lnTo>
                    <a:pt x="16632" y="13272"/>
                  </a:lnTo>
                  <a:lnTo>
                    <a:pt x="16548" y="13272"/>
                  </a:lnTo>
                  <a:lnTo>
                    <a:pt x="16548" y="13188"/>
                  </a:lnTo>
                  <a:lnTo>
                    <a:pt x="16380" y="13188"/>
                  </a:lnTo>
                  <a:lnTo>
                    <a:pt x="16380" y="13104"/>
                  </a:lnTo>
                  <a:lnTo>
                    <a:pt x="16296" y="13104"/>
                  </a:lnTo>
                  <a:lnTo>
                    <a:pt x="16296" y="13020"/>
                  </a:lnTo>
                  <a:lnTo>
                    <a:pt x="16212" y="13020"/>
                  </a:lnTo>
                  <a:lnTo>
                    <a:pt x="16128" y="12936"/>
                  </a:lnTo>
                  <a:lnTo>
                    <a:pt x="16044" y="12936"/>
                  </a:lnTo>
                  <a:lnTo>
                    <a:pt x="16044" y="12852"/>
                  </a:lnTo>
                  <a:lnTo>
                    <a:pt x="15960" y="12852"/>
                  </a:lnTo>
                  <a:lnTo>
                    <a:pt x="15876" y="12768"/>
                  </a:lnTo>
                  <a:lnTo>
                    <a:pt x="15792" y="12684"/>
                  </a:lnTo>
                  <a:lnTo>
                    <a:pt x="15708" y="12684"/>
                  </a:lnTo>
                  <a:lnTo>
                    <a:pt x="15624" y="12600"/>
                  </a:lnTo>
                  <a:lnTo>
                    <a:pt x="15540" y="12600"/>
                  </a:lnTo>
                  <a:lnTo>
                    <a:pt x="15540" y="12516"/>
                  </a:lnTo>
                  <a:lnTo>
                    <a:pt x="15456" y="12516"/>
                  </a:lnTo>
                  <a:lnTo>
                    <a:pt x="15372" y="12432"/>
                  </a:lnTo>
                  <a:lnTo>
                    <a:pt x="15288" y="12432"/>
                  </a:lnTo>
                  <a:lnTo>
                    <a:pt x="15204" y="12348"/>
                  </a:lnTo>
                  <a:lnTo>
                    <a:pt x="15120" y="12348"/>
                  </a:lnTo>
                  <a:lnTo>
                    <a:pt x="15036" y="12264"/>
                  </a:lnTo>
                  <a:lnTo>
                    <a:pt x="14952" y="12264"/>
                  </a:lnTo>
                  <a:lnTo>
                    <a:pt x="14868" y="12180"/>
                  </a:lnTo>
                  <a:lnTo>
                    <a:pt x="14784" y="12180"/>
                  </a:lnTo>
                  <a:lnTo>
                    <a:pt x="14700" y="12096"/>
                  </a:lnTo>
                  <a:lnTo>
                    <a:pt x="14616" y="12096"/>
                  </a:lnTo>
                  <a:lnTo>
                    <a:pt x="14532" y="12012"/>
                  </a:lnTo>
                  <a:lnTo>
                    <a:pt x="14448" y="12012"/>
                  </a:lnTo>
                  <a:lnTo>
                    <a:pt x="14364" y="11928"/>
                  </a:lnTo>
                  <a:lnTo>
                    <a:pt x="14196" y="11928"/>
                  </a:lnTo>
                  <a:lnTo>
                    <a:pt x="14112" y="11844"/>
                  </a:lnTo>
                  <a:lnTo>
                    <a:pt x="14028" y="11844"/>
                  </a:lnTo>
                  <a:lnTo>
                    <a:pt x="13944" y="11760"/>
                  </a:lnTo>
                  <a:lnTo>
                    <a:pt x="13776" y="11760"/>
                  </a:lnTo>
                  <a:lnTo>
                    <a:pt x="13692" y="11676"/>
                  </a:lnTo>
                  <a:lnTo>
                    <a:pt x="13524" y="11676"/>
                  </a:lnTo>
                  <a:lnTo>
                    <a:pt x="13440" y="11592"/>
                  </a:lnTo>
                  <a:lnTo>
                    <a:pt x="13272" y="11592"/>
                  </a:lnTo>
                  <a:lnTo>
                    <a:pt x="13188" y="11508"/>
                  </a:lnTo>
                  <a:lnTo>
                    <a:pt x="12936" y="11508"/>
                  </a:lnTo>
                  <a:lnTo>
                    <a:pt x="12852" y="11424"/>
                  </a:lnTo>
                  <a:lnTo>
                    <a:pt x="12600" y="11424"/>
                  </a:lnTo>
                  <a:lnTo>
                    <a:pt x="12516" y="11340"/>
                  </a:lnTo>
                  <a:lnTo>
                    <a:pt x="12180" y="11340"/>
                  </a:lnTo>
                  <a:lnTo>
                    <a:pt x="12096" y="11256"/>
                  </a:lnTo>
                  <a:lnTo>
                    <a:pt x="11676" y="11256"/>
                  </a:lnTo>
                  <a:lnTo>
                    <a:pt x="11592" y="11172"/>
                  </a:lnTo>
                  <a:lnTo>
                    <a:pt x="11088" y="11172"/>
                  </a:lnTo>
                  <a:lnTo>
                    <a:pt x="10920" y="11088"/>
                  </a:lnTo>
                  <a:lnTo>
                    <a:pt x="8064" y="11088"/>
                  </a:lnTo>
                  <a:lnTo>
                    <a:pt x="7980" y="11172"/>
                  </a:lnTo>
                  <a:lnTo>
                    <a:pt x="7476" y="11172"/>
                  </a:lnTo>
                  <a:lnTo>
                    <a:pt x="7308" y="11256"/>
                  </a:lnTo>
                  <a:lnTo>
                    <a:pt x="7056" y="11256"/>
                  </a:lnTo>
                  <a:lnTo>
                    <a:pt x="6888" y="11340"/>
                  </a:lnTo>
                  <a:lnTo>
                    <a:pt x="6636" y="11340"/>
                  </a:lnTo>
                  <a:lnTo>
                    <a:pt x="6468" y="11424"/>
                  </a:lnTo>
                  <a:lnTo>
                    <a:pt x="6300" y="11424"/>
                  </a:lnTo>
                  <a:lnTo>
                    <a:pt x="6216" y="11508"/>
                  </a:lnTo>
                  <a:lnTo>
                    <a:pt x="6048" y="11508"/>
                  </a:lnTo>
                  <a:lnTo>
                    <a:pt x="5880" y="11592"/>
                  </a:lnTo>
                  <a:lnTo>
                    <a:pt x="5796" y="11592"/>
                  </a:lnTo>
                  <a:lnTo>
                    <a:pt x="5628" y="11676"/>
                  </a:lnTo>
                  <a:lnTo>
                    <a:pt x="5460" y="11676"/>
                  </a:lnTo>
                  <a:lnTo>
                    <a:pt x="5376" y="11760"/>
                  </a:lnTo>
                  <a:lnTo>
                    <a:pt x="5208" y="11760"/>
                  </a:lnTo>
                  <a:lnTo>
                    <a:pt x="5124" y="11844"/>
                  </a:lnTo>
                  <a:lnTo>
                    <a:pt x="4956" y="11844"/>
                  </a:lnTo>
                  <a:lnTo>
                    <a:pt x="4872" y="11928"/>
                  </a:lnTo>
                  <a:lnTo>
                    <a:pt x="4704" y="12012"/>
                  </a:lnTo>
                  <a:lnTo>
                    <a:pt x="4620" y="12012"/>
                  </a:lnTo>
                  <a:lnTo>
                    <a:pt x="4453" y="12096"/>
                  </a:lnTo>
                  <a:lnTo>
                    <a:pt x="4369" y="12180"/>
                  </a:lnTo>
                  <a:lnTo>
                    <a:pt x="4201" y="12264"/>
                  </a:lnTo>
                  <a:lnTo>
                    <a:pt x="4117" y="12264"/>
                  </a:lnTo>
                  <a:lnTo>
                    <a:pt x="3949" y="12348"/>
                  </a:lnTo>
                  <a:lnTo>
                    <a:pt x="3865" y="12432"/>
                  </a:lnTo>
                  <a:lnTo>
                    <a:pt x="3697" y="12516"/>
                  </a:lnTo>
                  <a:lnTo>
                    <a:pt x="3613" y="12516"/>
                  </a:lnTo>
                  <a:lnTo>
                    <a:pt x="3529" y="12600"/>
                  </a:lnTo>
                  <a:lnTo>
                    <a:pt x="3361" y="12684"/>
                  </a:lnTo>
                  <a:lnTo>
                    <a:pt x="3277" y="12768"/>
                  </a:lnTo>
                  <a:lnTo>
                    <a:pt x="3193" y="12852"/>
                  </a:lnTo>
                  <a:lnTo>
                    <a:pt x="3025" y="12936"/>
                  </a:lnTo>
                  <a:lnTo>
                    <a:pt x="2941" y="13020"/>
                  </a:lnTo>
                  <a:lnTo>
                    <a:pt x="2857" y="13104"/>
                  </a:lnTo>
                  <a:lnTo>
                    <a:pt x="2773" y="13188"/>
                  </a:lnTo>
                  <a:lnTo>
                    <a:pt x="2605" y="13272"/>
                  </a:lnTo>
                  <a:lnTo>
                    <a:pt x="2521" y="13356"/>
                  </a:lnTo>
                  <a:lnTo>
                    <a:pt x="2437" y="13440"/>
                  </a:lnTo>
                  <a:lnTo>
                    <a:pt x="2353" y="13524"/>
                  </a:lnTo>
                  <a:lnTo>
                    <a:pt x="2269" y="13608"/>
                  </a:lnTo>
                  <a:lnTo>
                    <a:pt x="2185" y="13692"/>
                  </a:lnTo>
                  <a:lnTo>
                    <a:pt x="2101" y="13776"/>
                  </a:lnTo>
                  <a:lnTo>
                    <a:pt x="2017" y="13860"/>
                  </a:lnTo>
                  <a:lnTo>
                    <a:pt x="1849" y="13944"/>
                  </a:lnTo>
                  <a:lnTo>
                    <a:pt x="1765" y="14028"/>
                  </a:lnTo>
                  <a:lnTo>
                    <a:pt x="1681" y="14112"/>
                  </a:lnTo>
                  <a:lnTo>
                    <a:pt x="1597" y="14280"/>
                  </a:lnTo>
                  <a:lnTo>
                    <a:pt x="1513" y="14364"/>
                  </a:lnTo>
                  <a:lnTo>
                    <a:pt x="1513" y="14448"/>
                  </a:lnTo>
                  <a:lnTo>
                    <a:pt x="1429" y="14532"/>
                  </a:lnTo>
                  <a:lnTo>
                    <a:pt x="1345" y="14616"/>
                  </a:lnTo>
                  <a:lnTo>
                    <a:pt x="1261" y="14784"/>
                  </a:lnTo>
                  <a:lnTo>
                    <a:pt x="1177" y="14868"/>
                  </a:lnTo>
                  <a:lnTo>
                    <a:pt x="1093" y="14952"/>
                  </a:lnTo>
                  <a:lnTo>
                    <a:pt x="1009" y="15036"/>
                  </a:lnTo>
                  <a:lnTo>
                    <a:pt x="1009" y="15204"/>
                  </a:lnTo>
                  <a:lnTo>
                    <a:pt x="925" y="15288"/>
                  </a:lnTo>
                  <a:lnTo>
                    <a:pt x="841" y="15372"/>
                  </a:lnTo>
                  <a:lnTo>
                    <a:pt x="757" y="15540"/>
                  </a:lnTo>
                  <a:lnTo>
                    <a:pt x="757" y="15624"/>
                  </a:lnTo>
                  <a:lnTo>
                    <a:pt x="673" y="15792"/>
                  </a:lnTo>
                  <a:lnTo>
                    <a:pt x="589" y="15876"/>
                  </a:lnTo>
                  <a:lnTo>
                    <a:pt x="589" y="15960"/>
                  </a:lnTo>
                  <a:lnTo>
                    <a:pt x="505" y="16128"/>
                  </a:lnTo>
                  <a:lnTo>
                    <a:pt x="505" y="16212"/>
                  </a:lnTo>
                  <a:lnTo>
                    <a:pt x="421" y="16380"/>
                  </a:lnTo>
                  <a:lnTo>
                    <a:pt x="337" y="16464"/>
                  </a:lnTo>
                  <a:lnTo>
                    <a:pt x="337" y="16632"/>
                  </a:lnTo>
                  <a:lnTo>
                    <a:pt x="337" y="16716"/>
                  </a:lnTo>
                  <a:lnTo>
                    <a:pt x="253" y="16884"/>
                  </a:lnTo>
                  <a:lnTo>
                    <a:pt x="253" y="16968"/>
                  </a:lnTo>
                  <a:lnTo>
                    <a:pt x="169" y="17136"/>
                  </a:lnTo>
                  <a:lnTo>
                    <a:pt x="169" y="17220"/>
                  </a:lnTo>
                  <a:lnTo>
                    <a:pt x="169" y="17388"/>
                  </a:lnTo>
                  <a:lnTo>
                    <a:pt x="85" y="17556"/>
                  </a:lnTo>
                  <a:lnTo>
                    <a:pt x="85" y="17640"/>
                  </a:lnTo>
                  <a:lnTo>
                    <a:pt x="85" y="17808"/>
                  </a:lnTo>
                  <a:lnTo>
                    <a:pt x="85" y="17892"/>
                  </a:lnTo>
                  <a:lnTo>
                    <a:pt x="1" y="18060"/>
                  </a:lnTo>
                  <a:lnTo>
                    <a:pt x="1" y="18228"/>
                  </a:lnTo>
                  <a:lnTo>
                    <a:pt x="1" y="18312"/>
                  </a:lnTo>
                  <a:lnTo>
                    <a:pt x="1" y="18480"/>
                  </a:lnTo>
                  <a:lnTo>
                    <a:pt x="1" y="18648"/>
                  </a:lnTo>
                  <a:lnTo>
                    <a:pt x="1" y="18816"/>
                  </a:lnTo>
                  <a:lnTo>
                    <a:pt x="1" y="18900"/>
                  </a:lnTo>
                  <a:lnTo>
                    <a:pt x="1" y="19068"/>
                  </a:lnTo>
                  <a:lnTo>
                    <a:pt x="1" y="19236"/>
                  </a:lnTo>
                  <a:lnTo>
                    <a:pt x="1" y="19320"/>
                  </a:lnTo>
                  <a:lnTo>
                    <a:pt x="1" y="19488"/>
                  </a:lnTo>
                  <a:lnTo>
                    <a:pt x="1" y="19656"/>
                  </a:lnTo>
                  <a:lnTo>
                    <a:pt x="1" y="19824"/>
                  </a:lnTo>
                  <a:lnTo>
                    <a:pt x="1" y="19908"/>
                  </a:lnTo>
                  <a:lnTo>
                    <a:pt x="85" y="20076"/>
                  </a:lnTo>
                  <a:lnTo>
                    <a:pt x="85" y="20244"/>
                  </a:lnTo>
                  <a:lnTo>
                    <a:pt x="85" y="20328"/>
                  </a:lnTo>
                  <a:lnTo>
                    <a:pt x="85" y="20496"/>
                  </a:lnTo>
                  <a:lnTo>
                    <a:pt x="169" y="20580"/>
                  </a:lnTo>
                  <a:lnTo>
                    <a:pt x="169" y="20748"/>
                  </a:lnTo>
                  <a:lnTo>
                    <a:pt x="169" y="20832"/>
                  </a:lnTo>
                  <a:lnTo>
                    <a:pt x="253" y="21000"/>
                  </a:lnTo>
                  <a:lnTo>
                    <a:pt x="253" y="21168"/>
                  </a:lnTo>
                  <a:lnTo>
                    <a:pt x="253" y="21252"/>
                  </a:lnTo>
                  <a:lnTo>
                    <a:pt x="337" y="21420"/>
                  </a:lnTo>
                  <a:lnTo>
                    <a:pt x="337" y="21504"/>
                  </a:lnTo>
                  <a:lnTo>
                    <a:pt x="421" y="21672"/>
                  </a:lnTo>
                  <a:lnTo>
                    <a:pt x="421" y="21756"/>
                  </a:lnTo>
                  <a:lnTo>
                    <a:pt x="505" y="21924"/>
                  </a:lnTo>
                  <a:lnTo>
                    <a:pt x="505" y="22007"/>
                  </a:lnTo>
                  <a:lnTo>
                    <a:pt x="589" y="22091"/>
                  </a:lnTo>
                  <a:lnTo>
                    <a:pt x="589" y="22259"/>
                  </a:lnTo>
                  <a:lnTo>
                    <a:pt x="673" y="22343"/>
                  </a:lnTo>
                  <a:lnTo>
                    <a:pt x="757" y="22511"/>
                  </a:lnTo>
                  <a:lnTo>
                    <a:pt x="757" y="22595"/>
                  </a:lnTo>
                  <a:lnTo>
                    <a:pt x="841" y="22679"/>
                  </a:lnTo>
                  <a:lnTo>
                    <a:pt x="925" y="22847"/>
                  </a:lnTo>
                  <a:lnTo>
                    <a:pt x="925" y="22931"/>
                  </a:lnTo>
                  <a:lnTo>
                    <a:pt x="1009" y="23015"/>
                  </a:lnTo>
                  <a:lnTo>
                    <a:pt x="1093" y="23183"/>
                  </a:lnTo>
                  <a:lnTo>
                    <a:pt x="1177" y="23267"/>
                  </a:lnTo>
                  <a:lnTo>
                    <a:pt x="1177" y="23351"/>
                  </a:lnTo>
                  <a:lnTo>
                    <a:pt x="1261" y="23435"/>
                  </a:lnTo>
                  <a:lnTo>
                    <a:pt x="1345" y="23603"/>
                  </a:lnTo>
                  <a:lnTo>
                    <a:pt x="1429" y="23687"/>
                  </a:lnTo>
                  <a:lnTo>
                    <a:pt x="1513" y="23771"/>
                  </a:lnTo>
                  <a:lnTo>
                    <a:pt x="1597" y="23855"/>
                  </a:lnTo>
                  <a:lnTo>
                    <a:pt x="1681" y="23939"/>
                  </a:lnTo>
                  <a:lnTo>
                    <a:pt x="1765" y="24107"/>
                  </a:lnTo>
                  <a:lnTo>
                    <a:pt x="1849" y="24191"/>
                  </a:lnTo>
                  <a:lnTo>
                    <a:pt x="1933" y="24275"/>
                  </a:lnTo>
                  <a:lnTo>
                    <a:pt x="2017" y="24359"/>
                  </a:lnTo>
                  <a:lnTo>
                    <a:pt x="2101" y="24443"/>
                  </a:lnTo>
                  <a:lnTo>
                    <a:pt x="2185" y="24527"/>
                  </a:lnTo>
                  <a:lnTo>
                    <a:pt x="2269" y="24611"/>
                  </a:lnTo>
                  <a:lnTo>
                    <a:pt x="2353" y="24695"/>
                  </a:lnTo>
                  <a:lnTo>
                    <a:pt x="2437" y="24779"/>
                  </a:lnTo>
                  <a:lnTo>
                    <a:pt x="2521" y="24863"/>
                  </a:lnTo>
                  <a:lnTo>
                    <a:pt x="2605" y="24947"/>
                  </a:lnTo>
                  <a:lnTo>
                    <a:pt x="2689" y="25031"/>
                  </a:lnTo>
                  <a:lnTo>
                    <a:pt x="2857" y="25115"/>
                  </a:lnTo>
                  <a:lnTo>
                    <a:pt x="2941" y="25199"/>
                  </a:lnTo>
                  <a:lnTo>
                    <a:pt x="3025" y="25283"/>
                  </a:lnTo>
                  <a:lnTo>
                    <a:pt x="3109" y="25367"/>
                  </a:lnTo>
                  <a:lnTo>
                    <a:pt x="3193" y="25451"/>
                  </a:lnTo>
                  <a:lnTo>
                    <a:pt x="3361" y="25535"/>
                  </a:lnTo>
                  <a:lnTo>
                    <a:pt x="3445" y="25535"/>
                  </a:lnTo>
                  <a:lnTo>
                    <a:pt x="3529" y="25619"/>
                  </a:lnTo>
                  <a:lnTo>
                    <a:pt x="3697" y="25703"/>
                  </a:lnTo>
                  <a:lnTo>
                    <a:pt x="3781" y="25787"/>
                  </a:lnTo>
                  <a:lnTo>
                    <a:pt x="3865" y="25871"/>
                  </a:lnTo>
                  <a:lnTo>
                    <a:pt x="4033" y="25871"/>
                  </a:lnTo>
                  <a:lnTo>
                    <a:pt x="4117" y="25955"/>
                  </a:lnTo>
                  <a:lnTo>
                    <a:pt x="4285" y="26039"/>
                  </a:lnTo>
                  <a:lnTo>
                    <a:pt x="4369" y="26039"/>
                  </a:lnTo>
                  <a:lnTo>
                    <a:pt x="4537" y="26123"/>
                  </a:lnTo>
                  <a:lnTo>
                    <a:pt x="4620" y="26207"/>
                  </a:lnTo>
                  <a:lnTo>
                    <a:pt x="4704" y="26207"/>
                  </a:lnTo>
                  <a:lnTo>
                    <a:pt x="4872" y="26291"/>
                  </a:lnTo>
                  <a:lnTo>
                    <a:pt x="5040" y="26375"/>
                  </a:lnTo>
                  <a:lnTo>
                    <a:pt x="5124" y="26375"/>
                  </a:lnTo>
                  <a:lnTo>
                    <a:pt x="5292" y="26459"/>
                  </a:lnTo>
                  <a:lnTo>
                    <a:pt x="5376" y="26459"/>
                  </a:lnTo>
                  <a:lnTo>
                    <a:pt x="5544" y="26543"/>
                  </a:lnTo>
                  <a:lnTo>
                    <a:pt x="5628" y="26543"/>
                  </a:lnTo>
                  <a:lnTo>
                    <a:pt x="5796" y="26627"/>
                  </a:lnTo>
                  <a:lnTo>
                    <a:pt x="5964" y="26627"/>
                  </a:lnTo>
                  <a:lnTo>
                    <a:pt x="6048" y="26711"/>
                  </a:lnTo>
                  <a:lnTo>
                    <a:pt x="6384" y="26711"/>
                  </a:lnTo>
                  <a:lnTo>
                    <a:pt x="6468" y="26795"/>
                  </a:lnTo>
                  <a:lnTo>
                    <a:pt x="6804" y="26795"/>
                  </a:lnTo>
                  <a:lnTo>
                    <a:pt x="6972" y="26879"/>
                  </a:lnTo>
                  <a:lnTo>
                    <a:pt x="7392" y="26879"/>
                  </a:lnTo>
                  <a:lnTo>
                    <a:pt x="7560" y="26963"/>
                  </a:lnTo>
                  <a:lnTo>
                    <a:pt x="8484" y="26963"/>
                  </a:lnTo>
                  <a:lnTo>
                    <a:pt x="8652" y="27047"/>
                  </a:lnTo>
                  <a:lnTo>
                    <a:pt x="9240" y="27047"/>
                  </a:lnTo>
                  <a:lnTo>
                    <a:pt x="9324" y="26963"/>
                  </a:lnTo>
                  <a:lnTo>
                    <a:pt x="10332" y="26963"/>
                  </a:lnTo>
                  <a:lnTo>
                    <a:pt x="10500" y="26879"/>
                  </a:lnTo>
                  <a:lnTo>
                    <a:pt x="10920" y="26879"/>
                  </a:lnTo>
                  <a:lnTo>
                    <a:pt x="11088" y="26795"/>
                  </a:lnTo>
                  <a:lnTo>
                    <a:pt x="11424" y="26795"/>
                  </a:lnTo>
                  <a:lnTo>
                    <a:pt x="11508" y="26711"/>
                  </a:lnTo>
                  <a:lnTo>
                    <a:pt x="11844" y="26711"/>
                  </a:lnTo>
                  <a:lnTo>
                    <a:pt x="11928" y="26627"/>
                  </a:lnTo>
                  <a:lnTo>
                    <a:pt x="12180" y="26627"/>
                  </a:lnTo>
                  <a:lnTo>
                    <a:pt x="12264" y="26543"/>
                  </a:lnTo>
                  <a:lnTo>
                    <a:pt x="12348" y="26543"/>
                  </a:lnTo>
                  <a:lnTo>
                    <a:pt x="12432" y="26459"/>
                  </a:lnTo>
                  <a:lnTo>
                    <a:pt x="12684" y="26459"/>
                  </a:lnTo>
                  <a:lnTo>
                    <a:pt x="12768" y="26375"/>
                  </a:lnTo>
                  <a:lnTo>
                    <a:pt x="12852" y="26375"/>
                  </a:lnTo>
                  <a:lnTo>
                    <a:pt x="12936" y="26291"/>
                  </a:lnTo>
                  <a:lnTo>
                    <a:pt x="13020" y="26291"/>
                  </a:lnTo>
                  <a:lnTo>
                    <a:pt x="13104" y="26207"/>
                  </a:lnTo>
                  <a:lnTo>
                    <a:pt x="13356" y="26207"/>
                  </a:lnTo>
                  <a:lnTo>
                    <a:pt x="13440" y="26123"/>
                  </a:lnTo>
                  <a:lnTo>
                    <a:pt x="13524" y="26123"/>
                  </a:lnTo>
                  <a:lnTo>
                    <a:pt x="13608" y="26039"/>
                  </a:lnTo>
                  <a:lnTo>
                    <a:pt x="13692" y="26039"/>
                  </a:lnTo>
                  <a:lnTo>
                    <a:pt x="13776" y="25955"/>
                  </a:lnTo>
                  <a:lnTo>
                    <a:pt x="13860" y="25955"/>
                  </a:lnTo>
                  <a:lnTo>
                    <a:pt x="13944" y="25871"/>
                  </a:lnTo>
                  <a:lnTo>
                    <a:pt x="14028" y="25871"/>
                  </a:lnTo>
                  <a:lnTo>
                    <a:pt x="14112" y="25787"/>
                  </a:lnTo>
                  <a:lnTo>
                    <a:pt x="14196" y="25703"/>
                  </a:lnTo>
                  <a:lnTo>
                    <a:pt x="14280" y="25703"/>
                  </a:lnTo>
                  <a:lnTo>
                    <a:pt x="14364" y="25619"/>
                  </a:lnTo>
                  <a:lnTo>
                    <a:pt x="14448" y="25619"/>
                  </a:lnTo>
                  <a:lnTo>
                    <a:pt x="14532" y="25535"/>
                  </a:lnTo>
                  <a:lnTo>
                    <a:pt x="14616" y="25535"/>
                  </a:lnTo>
                  <a:lnTo>
                    <a:pt x="14700" y="25451"/>
                  </a:lnTo>
                  <a:lnTo>
                    <a:pt x="14784" y="25367"/>
                  </a:lnTo>
                  <a:lnTo>
                    <a:pt x="14868" y="25367"/>
                  </a:lnTo>
                  <a:lnTo>
                    <a:pt x="14952" y="25283"/>
                  </a:lnTo>
                  <a:lnTo>
                    <a:pt x="15036" y="25283"/>
                  </a:lnTo>
                  <a:lnTo>
                    <a:pt x="15120" y="25199"/>
                  </a:lnTo>
                  <a:lnTo>
                    <a:pt x="15120" y="25115"/>
                  </a:lnTo>
                  <a:lnTo>
                    <a:pt x="15204" y="25115"/>
                  </a:lnTo>
                  <a:lnTo>
                    <a:pt x="15288" y="25031"/>
                  </a:lnTo>
                  <a:lnTo>
                    <a:pt x="15372" y="25031"/>
                  </a:lnTo>
                  <a:lnTo>
                    <a:pt x="15456" y="24947"/>
                  </a:lnTo>
                  <a:lnTo>
                    <a:pt x="15540" y="24863"/>
                  </a:lnTo>
                  <a:lnTo>
                    <a:pt x="15624" y="24779"/>
                  </a:lnTo>
                  <a:lnTo>
                    <a:pt x="15708" y="24695"/>
                  </a:lnTo>
                  <a:lnTo>
                    <a:pt x="15792" y="24695"/>
                  </a:lnTo>
                  <a:lnTo>
                    <a:pt x="15792" y="24611"/>
                  </a:lnTo>
                  <a:lnTo>
                    <a:pt x="15876" y="24527"/>
                  </a:lnTo>
                  <a:lnTo>
                    <a:pt x="15960" y="24527"/>
                  </a:lnTo>
                  <a:lnTo>
                    <a:pt x="16044" y="24443"/>
                  </a:lnTo>
                  <a:lnTo>
                    <a:pt x="16044" y="24359"/>
                  </a:lnTo>
                  <a:lnTo>
                    <a:pt x="16128" y="24359"/>
                  </a:lnTo>
                  <a:lnTo>
                    <a:pt x="16212" y="24275"/>
                  </a:lnTo>
                  <a:lnTo>
                    <a:pt x="16212" y="24191"/>
                  </a:lnTo>
                  <a:lnTo>
                    <a:pt x="16296" y="24191"/>
                  </a:lnTo>
                  <a:lnTo>
                    <a:pt x="16380" y="24107"/>
                  </a:lnTo>
                  <a:lnTo>
                    <a:pt x="16380" y="24023"/>
                  </a:lnTo>
                  <a:lnTo>
                    <a:pt x="16464" y="24023"/>
                  </a:lnTo>
                  <a:lnTo>
                    <a:pt x="16548" y="23939"/>
                  </a:lnTo>
                  <a:lnTo>
                    <a:pt x="16548" y="23855"/>
                  </a:lnTo>
                  <a:lnTo>
                    <a:pt x="16632" y="23855"/>
                  </a:lnTo>
                  <a:lnTo>
                    <a:pt x="16632" y="23771"/>
                  </a:lnTo>
                  <a:lnTo>
                    <a:pt x="16716" y="23687"/>
                  </a:lnTo>
                  <a:lnTo>
                    <a:pt x="16800" y="23687"/>
                  </a:lnTo>
                  <a:lnTo>
                    <a:pt x="16800" y="23603"/>
                  </a:lnTo>
                  <a:lnTo>
                    <a:pt x="16884" y="23519"/>
                  </a:lnTo>
                  <a:lnTo>
                    <a:pt x="16884" y="23435"/>
                  </a:lnTo>
                  <a:lnTo>
                    <a:pt x="16968" y="23435"/>
                  </a:lnTo>
                  <a:lnTo>
                    <a:pt x="16968" y="23351"/>
                  </a:lnTo>
                  <a:lnTo>
                    <a:pt x="17052" y="23267"/>
                  </a:lnTo>
                  <a:lnTo>
                    <a:pt x="17136" y="23183"/>
                  </a:lnTo>
                  <a:lnTo>
                    <a:pt x="17136" y="23099"/>
                  </a:lnTo>
                  <a:lnTo>
                    <a:pt x="17215" y="23099"/>
                  </a:lnTo>
                  <a:lnTo>
                    <a:pt x="17136" y="26207"/>
                  </a:lnTo>
                  <a:lnTo>
                    <a:pt x="23435" y="26207"/>
                  </a:lnTo>
                  <a:lnTo>
                    <a:pt x="23435" y="9912"/>
                  </a:lnTo>
                  <a:lnTo>
                    <a:pt x="23435" y="9744"/>
                  </a:lnTo>
                  <a:lnTo>
                    <a:pt x="23435" y="9576"/>
                  </a:lnTo>
                  <a:lnTo>
                    <a:pt x="23435" y="9408"/>
                  </a:lnTo>
                  <a:lnTo>
                    <a:pt x="23435" y="9156"/>
                  </a:lnTo>
                  <a:lnTo>
                    <a:pt x="23435" y="8988"/>
                  </a:lnTo>
                  <a:lnTo>
                    <a:pt x="23435" y="8820"/>
                  </a:lnTo>
                  <a:lnTo>
                    <a:pt x="23351" y="8652"/>
                  </a:lnTo>
                  <a:lnTo>
                    <a:pt x="23351" y="8484"/>
                  </a:lnTo>
                  <a:lnTo>
                    <a:pt x="23351" y="8316"/>
                  </a:lnTo>
                  <a:lnTo>
                    <a:pt x="23351" y="8148"/>
                  </a:lnTo>
                  <a:lnTo>
                    <a:pt x="23267" y="7980"/>
                  </a:lnTo>
                  <a:lnTo>
                    <a:pt x="23267" y="7812"/>
                  </a:lnTo>
                  <a:lnTo>
                    <a:pt x="23267" y="7644"/>
                  </a:lnTo>
                  <a:lnTo>
                    <a:pt x="23183" y="7476"/>
                  </a:lnTo>
                  <a:lnTo>
                    <a:pt x="23183" y="7308"/>
                  </a:lnTo>
                  <a:lnTo>
                    <a:pt x="23099" y="7140"/>
                  </a:lnTo>
                  <a:lnTo>
                    <a:pt x="23099" y="6972"/>
                  </a:lnTo>
                  <a:lnTo>
                    <a:pt x="23015" y="6804"/>
                  </a:lnTo>
                  <a:lnTo>
                    <a:pt x="23015" y="6636"/>
                  </a:lnTo>
                  <a:lnTo>
                    <a:pt x="22931" y="6468"/>
                  </a:lnTo>
                  <a:lnTo>
                    <a:pt x="22931" y="6300"/>
                  </a:lnTo>
                  <a:lnTo>
                    <a:pt x="22847" y="6216"/>
                  </a:lnTo>
                  <a:lnTo>
                    <a:pt x="22763" y="6049"/>
                  </a:lnTo>
                  <a:lnTo>
                    <a:pt x="22763" y="5881"/>
                  </a:lnTo>
                  <a:lnTo>
                    <a:pt x="22679" y="5713"/>
                  </a:lnTo>
                  <a:lnTo>
                    <a:pt x="22595" y="5545"/>
                  </a:lnTo>
                  <a:lnTo>
                    <a:pt x="22595" y="5461"/>
                  </a:lnTo>
                  <a:lnTo>
                    <a:pt x="22511" y="5293"/>
                  </a:lnTo>
                  <a:lnTo>
                    <a:pt x="22427" y="5125"/>
                  </a:lnTo>
                  <a:lnTo>
                    <a:pt x="22343" y="5041"/>
                  </a:lnTo>
                  <a:lnTo>
                    <a:pt x="22259" y="4873"/>
                  </a:lnTo>
                  <a:lnTo>
                    <a:pt x="22175" y="4705"/>
                  </a:lnTo>
                  <a:lnTo>
                    <a:pt x="22091" y="4621"/>
                  </a:lnTo>
                  <a:lnTo>
                    <a:pt x="22091" y="4453"/>
                  </a:lnTo>
                  <a:lnTo>
                    <a:pt x="22007" y="4369"/>
                  </a:lnTo>
                  <a:lnTo>
                    <a:pt x="21923" y="4201"/>
                  </a:lnTo>
                  <a:lnTo>
                    <a:pt x="21839" y="4117"/>
                  </a:lnTo>
                  <a:lnTo>
                    <a:pt x="21671" y="3949"/>
                  </a:lnTo>
                  <a:lnTo>
                    <a:pt x="21587" y="3865"/>
                  </a:lnTo>
                  <a:lnTo>
                    <a:pt x="21503" y="3697"/>
                  </a:lnTo>
                  <a:lnTo>
                    <a:pt x="21419" y="3613"/>
                  </a:lnTo>
                  <a:lnTo>
                    <a:pt x="21335" y="3445"/>
                  </a:lnTo>
                  <a:lnTo>
                    <a:pt x="21251" y="3361"/>
                  </a:lnTo>
                  <a:lnTo>
                    <a:pt x="21167" y="3277"/>
                  </a:lnTo>
                  <a:lnTo>
                    <a:pt x="20999" y="3109"/>
                  </a:lnTo>
                  <a:lnTo>
                    <a:pt x="20915" y="3025"/>
                  </a:lnTo>
                  <a:lnTo>
                    <a:pt x="20831" y="2941"/>
                  </a:lnTo>
                  <a:lnTo>
                    <a:pt x="20747" y="2773"/>
                  </a:lnTo>
                  <a:lnTo>
                    <a:pt x="20580" y="2689"/>
                  </a:lnTo>
                  <a:lnTo>
                    <a:pt x="20496" y="2605"/>
                  </a:lnTo>
                  <a:lnTo>
                    <a:pt x="20328" y="2521"/>
                  </a:lnTo>
                  <a:lnTo>
                    <a:pt x="20244" y="2437"/>
                  </a:lnTo>
                  <a:lnTo>
                    <a:pt x="20160" y="2269"/>
                  </a:lnTo>
                  <a:lnTo>
                    <a:pt x="19992" y="2185"/>
                  </a:lnTo>
                  <a:lnTo>
                    <a:pt x="19908" y="2101"/>
                  </a:lnTo>
                  <a:lnTo>
                    <a:pt x="19740" y="2017"/>
                  </a:lnTo>
                  <a:lnTo>
                    <a:pt x="19656" y="1933"/>
                  </a:lnTo>
                  <a:lnTo>
                    <a:pt x="19488" y="1849"/>
                  </a:lnTo>
                  <a:lnTo>
                    <a:pt x="19320" y="1765"/>
                  </a:lnTo>
                  <a:lnTo>
                    <a:pt x="19236" y="1681"/>
                  </a:lnTo>
                  <a:lnTo>
                    <a:pt x="19068" y="1597"/>
                  </a:lnTo>
                  <a:lnTo>
                    <a:pt x="18984" y="1513"/>
                  </a:lnTo>
                  <a:lnTo>
                    <a:pt x="18816" y="1429"/>
                  </a:lnTo>
                  <a:lnTo>
                    <a:pt x="18648" y="1345"/>
                  </a:lnTo>
                  <a:lnTo>
                    <a:pt x="18480" y="1261"/>
                  </a:lnTo>
                  <a:lnTo>
                    <a:pt x="18396" y="1177"/>
                  </a:lnTo>
                  <a:lnTo>
                    <a:pt x="18228" y="1177"/>
                  </a:lnTo>
                  <a:lnTo>
                    <a:pt x="18060" y="1093"/>
                  </a:lnTo>
                  <a:lnTo>
                    <a:pt x="17892" y="1009"/>
                  </a:lnTo>
                  <a:lnTo>
                    <a:pt x="17808" y="925"/>
                  </a:lnTo>
                  <a:lnTo>
                    <a:pt x="17640" y="841"/>
                  </a:lnTo>
                  <a:lnTo>
                    <a:pt x="17472" y="841"/>
                  </a:lnTo>
                  <a:lnTo>
                    <a:pt x="17304" y="757"/>
                  </a:lnTo>
                  <a:lnTo>
                    <a:pt x="17136" y="673"/>
                  </a:lnTo>
                  <a:lnTo>
                    <a:pt x="16968" y="673"/>
                  </a:lnTo>
                  <a:lnTo>
                    <a:pt x="16800" y="589"/>
                  </a:lnTo>
                  <a:lnTo>
                    <a:pt x="16632" y="589"/>
                  </a:lnTo>
                  <a:lnTo>
                    <a:pt x="16464" y="505"/>
                  </a:lnTo>
                  <a:lnTo>
                    <a:pt x="16296" y="421"/>
                  </a:lnTo>
                  <a:lnTo>
                    <a:pt x="16128" y="421"/>
                  </a:lnTo>
                  <a:lnTo>
                    <a:pt x="15960" y="337"/>
                  </a:lnTo>
                  <a:lnTo>
                    <a:pt x="15792" y="337"/>
                  </a:lnTo>
                  <a:lnTo>
                    <a:pt x="15624" y="253"/>
                  </a:lnTo>
                  <a:lnTo>
                    <a:pt x="15204" y="253"/>
                  </a:lnTo>
                  <a:lnTo>
                    <a:pt x="15036" y="169"/>
                  </a:lnTo>
                  <a:lnTo>
                    <a:pt x="14700" y="169"/>
                  </a:lnTo>
                  <a:lnTo>
                    <a:pt x="14532" y="85"/>
                  </a:lnTo>
                  <a:lnTo>
                    <a:pt x="13944" y="85"/>
                  </a:lnTo>
                  <a:lnTo>
                    <a:pt x="13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9"/>
            <p:cNvSpPr/>
            <p:nvPr/>
          </p:nvSpPr>
          <p:spPr>
            <a:xfrm>
              <a:off x="4465475" y="2337175"/>
              <a:ext cx="417875" cy="646800"/>
            </a:xfrm>
            <a:custGeom>
              <a:rect b="b" l="l" r="r" t="t"/>
              <a:pathLst>
                <a:path extrusionOk="0" h="25872" w="16715">
                  <a:moveTo>
                    <a:pt x="13271" y="1"/>
                  </a:moveTo>
                  <a:lnTo>
                    <a:pt x="13187" y="85"/>
                  </a:lnTo>
                  <a:lnTo>
                    <a:pt x="12767" y="85"/>
                  </a:lnTo>
                  <a:lnTo>
                    <a:pt x="12683" y="169"/>
                  </a:lnTo>
                  <a:lnTo>
                    <a:pt x="12347" y="169"/>
                  </a:lnTo>
                  <a:lnTo>
                    <a:pt x="12263" y="253"/>
                  </a:lnTo>
                  <a:lnTo>
                    <a:pt x="12179" y="253"/>
                  </a:lnTo>
                  <a:lnTo>
                    <a:pt x="12095" y="337"/>
                  </a:lnTo>
                  <a:lnTo>
                    <a:pt x="11843" y="337"/>
                  </a:lnTo>
                  <a:lnTo>
                    <a:pt x="11759" y="421"/>
                  </a:lnTo>
                  <a:lnTo>
                    <a:pt x="11675" y="421"/>
                  </a:lnTo>
                  <a:lnTo>
                    <a:pt x="11591" y="505"/>
                  </a:lnTo>
                  <a:lnTo>
                    <a:pt x="11423" y="505"/>
                  </a:lnTo>
                  <a:lnTo>
                    <a:pt x="11339" y="589"/>
                  </a:lnTo>
                  <a:lnTo>
                    <a:pt x="11255" y="589"/>
                  </a:lnTo>
                  <a:lnTo>
                    <a:pt x="11171" y="673"/>
                  </a:lnTo>
                  <a:lnTo>
                    <a:pt x="11087" y="673"/>
                  </a:lnTo>
                  <a:lnTo>
                    <a:pt x="11003" y="757"/>
                  </a:lnTo>
                  <a:lnTo>
                    <a:pt x="10919" y="757"/>
                  </a:lnTo>
                  <a:lnTo>
                    <a:pt x="10751" y="841"/>
                  </a:lnTo>
                  <a:lnTo>
                    <a:pt x="10667" y="841"/>
                  </a:lnTo>
                  <a:lnTo>
                    <a:pt x="10583" y="925"/>
                  </a:lnTo>
                  <a:lnTo>
                    <a:pt x="10499" y="1009"/>
                  </a:lnTo>
                  <a:lnTo>
                    <a:pt x="10415" y="1009"/>
                  </a:lnTo>
                  <a:lnTo>
                    <a:pt x="10331" y="1093"/>
                  </a:lnTo>
                  <a:lnTo>
                    <a:pt x="10247" y="1093"/>
                  </a:lnTo>
                  <a:lnTo>
                    <a:pt x="10163" y="1177"/>
                  </a:lnTo>
                  <a:lnTo>
                    <a:pt x="10079" y="1261"/>
                  </a:lnTo>
                  <a:lnTo>
                    <a:pt x="9911" y="1345"/>
                  </a:lnTo>
                  <a:lnTo>
                    <a:pt x="9827" y="1345"/>
                  </a:lnTo>
                  <a:lnTo>
                    <a:pt x="9743" y="1429"/>
                  </a:lnTo>
                  <a:lnTo>
                    <a:pt x="9659" y="1513"/>
                  </a:lnTo>
                  <a:lnTo>
                    <a:pt x="9575" y="1597"/>
                  </a:lnTo>
                  <a:lnTo>
                    <a:pt x="9491" y="1597"/>
                  </a:lnTo>
                  <a:lnTo>
                    <a:pt x="9407" y="1681"/>
                  </a:lnTo>
                  <a:lnTo>
                    <a:pt x="9323" y="1765"/>
                  </a:lnTo>
                  <a:lnTo>
                    <a:pt x="9239" y="1849"/>
                  </a:lnTo>
                  <a:lnTo>
                    <a:pt x="9155" y="1933"/>
                  </a:lnTo>
                  <a:lnTo>
                    <a:pt x="9071" y="2017"/>
                  </a:lnTo>
                  <a:lnTo>
                    <a:pt x="8988" y="2017"/>
                  </a:lnTo>
                  <a:lnTo>
                    <a:pt x="8904" y="2101"/>
                  </a:lnTo>
                  <a:lnTo>
                    <a:pt x="8820" y="2185"/>
                  </a:lnTo>
                  <a:lnTo>
                    <a:pt x="8736" y="2269"/>
                  </a:lnTo>
                  <a:lnTo>
                    <a:pt x="8652" y="2353"/>
                  </a:lnTo>
                  <a:lnTo>
                    <a:pt x="8568" y="2437"/>
                  </a:lnTo>
                  <a:lnTo>
                    <a:pt x="8568" y="2521"/>
                  </a:lnTo>
                  <a:lnTo>
                    <a:pt x="8484" y="2605"/>
                  </a:lnTo>
                  <a:lnTo>
                    <a:pt x="8400" y="2689"/>
                  </a:lnTo>
                  <a:lnTo>
                    <a:pt x="8316" y="2773"/>
                  </a:lnTo>
                  <a:lnTo>
                    <a:pt x="8232" y="2857"/>
                  </a:lnTo>
                  <a:lnTo>
                    <a:pt x="8148" y="2941"/>
                  </a:lnTo>
                  <a:lnTo>
                    <a:pt x="8064" y="3025"/>
                  </a:lnTo>
                  <a:lnTo>
                    <a:pt x="7980" y="3109"/>
                  </a:lnTo>
                  <a:lnTo>
                    <a:pt x="7896" y="3193"/>
                  </a:lnTo>
                  <a:lnTo>
                    <a:pt x="7896" y="3277"/>
                  </a:lnTo>
                  <a:lnTo>
                    <a:pt x="7812" y="3361"/>
                  </a:lnTo>
                  <a:lnTo>
                    <a:pt x="7728" y="3445"/>
                  </a:lnTo>
                  <a:lnTo>
                    <a:pt x="7644" y="3613"/>
                  </a:lnTo>
                  <a:lnTo>
                    <a:pt x="7560" y="3697"/>
                  </a:lnTo>
                  <a:lnTo>
                    <a:pt x="7560" y="3781"/>
                  </a:lnTo>
                  <a:lnTo>
                    <a:pt x="7476" y="3865"/>
                  </a:lnTo>
                  <a:lnTo>
                    <a:pt x="7392" y="3949"/>
                  </a:lnTo>
                  <a:lnTo>
                    <a:pt x="7308" y="4033"/>
                  </a:lnTo>
                  <a:lnTo>
                    <a:pt x="7308" y="4201"/>
                  </a:lnTo>
                  <a:lnTo>
                    <a:pt x="7224" y="4285"/>
                  </a:lnTo>
                  <a:lnTo>
                    <a:pt x="7140" y="4369"/>
                  </a:lnTo>
                  <a:lnTo>
                    <a:pt x="7056" y="4453"/>
                  </a:lnTo>
                  <a:lnTo>
                    <a:pt x="7056" y="4621"/>
                  </a:lnTo>
                  <a:lnTo>
                    <a:pt x="6972" y="4705"/>
                  </a:lnTo>
                  <a:lnTo>
                    <a:pt x="6888" y="4789"/>
                  </a:lnTo>
                  <a:lnTo>
                    <a:pt x="6888" y="4873"/>
                  </a:lnTo>
                  <a:lnTo>
                    <a:pt x="6804" y="5041"/>
                  </a:lnTo>
                  <a:lnTo>
                    <a:pt x="6720" y="5125"/>
                  </a:lnTo>
                  <a:lnTo>
                    <a:pt x="6720" y="5209"/>
                  </a:lnTo>
                  <a:lnTo>
                    <a:pt x="6636" y="5377"/>
                  </a:lnTo>
                  <a:lnTo>
                    <a:pt x="6636" y="5461"/>
                  </a:lnTo>
                  <a:lnTo>
                    <a:pt x="6552" y="5545"/>
                  </a:lnTo>
                  <a:lnTo>
                    <a:pt x="6468" y="5712"/>
                  </a:lnTo>
                  <a:lnTo>
                    <a:pt x="6468" y="5796"/>
                  </a:lnTo>
                  <a:lnTo>
                    <a:pt x="6384" y="5964"/>
                  </a:lnTo>
                  <a:lnTo>
                    <a:pt x="6384" y="6048"/>
                  </a:lnTo>
                  <a:lnTo>
                    <a:pt x="6300" y="6132"/>
                  </a:lnTo>
                  <a:lnTo>
                    <a:pt x="6300" y="6300"/>
                  </a:lnTo>
                  <a:lnTo>
                    <a:pt x="6216" y="6384"/>
                  </a:lnTo>
                  <a:lnTo>
                    <a:pt x="6216" y="6552"/>
                  </a:lnTo>
                  <a:lnTo>
                    <a:pt x="6132" y="6636"/>
                  </a:lnTo>
                  <a:lnTo>
                    <a:pt x="6048" y="6636"/>
                  </a:lnTo>
                  <a:lnTo>
                    <a:pt x="6384" y="337"/>
                  </a:lnTo>
                  <a:lnTo>
                    <a:pt x="0" y="337"/>
                  </a:lnTo>
                  <a:lnTo>
                    <a:pt x="0" y="25871"/>
                  </a:lnTo>
                  <a:lnTo>
                    <a:pt x="6300" y="25871"/>
                  </a:lnTo>
                  <a:lnTo>
                    <a:pt x="6300" y="15204"/>
                  </a:lnTo>
                  <a:lnTo>
                    <a:pt x="6300" y="14952"/>
                  </a:lnTo>
                  <a:lnTo>
                    <a:pt x="6384" y="14784"/>
                  </a:lnTo>
                  <a:lnTo>
                    <a:pt x="6384" y="14532"/>
                  </a:lnTo>
                  <a:lnTo>
                    <a:pt x="6384" y="14364"/>
                  </a:lnTo>
                  <a:lnTo>
                    <a:pt x="6384" y="14196"/>
                  </a:lnTo>
                  <a:lnTo>
                    <a:pt x="6384" y="13944"/>
                  </a:lnTo>
                  <a:lnTo>
                    <a:pt x="6384" y="13776"/>
                  </a:lnTo>
                  <a:lnTo>
                    <a:pt x="6384" y="13608"/>
                  </a:lnTo>
                  <a:lnTo>
                    <a:pt x="6468" y="13356"/>
                  </a:lnTo>
                  <a:lnTo>
                    <a:pt x="6468" y="13188"/>
                  </a:lnTo>
                  <a:lnTo>
                    <a:pt x="6468" y="13020"/>
                  </a:lnTo>
                  <a:lnTo>
                    <a:pt x="6468" y="12852"/>
                  </a:lnTo>
                  <a:lnTo>
                    <a:pt x="6552" y="12684"/>
                  </a:lnTo>
                  <a:lnTo>
                    <a:pt x="6552" y="12516"/>
                  </a:lnTo>
                  <a:lnTo>
                    <a:pt x="6552" y="12348"/>
                  </a:lnTo>
                  <a:lnTo>
                    <a:pt x="6636" y="12096"/>
                  </a:lnTo>
                  <a:lnTo>
                    <a:pt x="6636" y="12012"/>
                  </a:lnTo>
                  <a:lnTo>
                    <a:pt x="6720" y="11844"/>
                  </a:lnTo>
                  <a:lnTo>
                    <a:pt x="6720" y="11676"/>
                  </a:lnTo>
                  <a:lnTo>
                    <a:pt x="6804" y="11508"/>
                  </a:lnTo>
                  <a:lnTo>
                    <a:pt x="6804" y="11340"/>
                  </a:lnTo>
                  <a:lnTo>
                    <a:pt x="6888" y="11172"/>
                  </a:lnTo>
                  <a:lnTo>
                    <a:pt x="6888" y="11004"/>
                  </a:lnTo>
                  <a:lnTo>
                    <a:pt x="6972" y="10920"/>
                  </a:lnTo>
                  <a:lnTo>
                    <a:pt x="6972" y="10752"/>
                  </a:lnTo>
                  <a:lnTo>
                    <a:pt x="7056" y="10584"/>
                  </a:lnTo>
                  <a:lnTo>
                    <a:pt x="7056" y="10416"/>
                  </a:lnTo>
                  <a:lnTo>
                    <a:pt x="7140" y="10332"/>
                  </a:lnTo>
                  <a:lnTo>
                    <a:pt x="7224" y="10164"/>
                  </a:lnTo>
                  <a:lnTo>
                    <a:pt x="7224" y="10080"/>
                  </a:lnTo>
                  <a:lnTo>
                    <a:pt x="7308" y="9912"/>
                  </a:lnTo>
                  <a:lnTo>
                    <a:pt x="7392" y="9828"/>
                  </a:lnTo>
                  <a:lnTo>
                    <a:pt x="7476" y="9660"/>
                  </a:lnTo>
                  <a:lnTo>
                    <a:pt x="7476" y="9576"/>
                  </a:lnTo>
                  <a:lnTo>
                    <a:pt x="7560" y="9408"/>
                  </a:lnTo>
                  <a:lnTo>
                    <a:pt x="7644" y="9324"/>
                  </a:lnTo>
                  <a:lnTo>
                    <a:pt x="7728" y="9156"/>
                  </a:lnTo>
                  <a:lnTo>
                    <a:pt x="7728" y="9072"/>
                  </a:lnTo>
                  <a:lnTo>
                    <a:pt x="7812" y="8988"/>
                  </a:lnTo>
                  <a:lnTo>
                    <a:pt x="7896" y="8820"/>
                  </a:lnTo>
                  <a:lnTo>
                    <a:pt x="7980" y="8736"/>
                  </a:lnTo>
                  <a:lnTo>
                    <a:pt x="8064" y="8652"/>
                  </a:lnTo>
                  <a:lnTo>
                    <a:pt x="8148" y="8568"/>
                  </a:lnTo>
                  <a:lnTo>
                    <a:pt x="8232" y="8484"/>
                  </a:lnTo>
                  <a:lnTo>
                    <a:pt x="8316" y="8316"/>
                  </a:lnTo>
                  <a:lnTo>
                    <a:pt x="8400" y="8232"/>
                  </a:lnTo>
                  <a:lnTo>
                    <a:pt x="8484" y="8148"/>
                  </a:lnTo>
                  <a:lnTo>
                    <a:pt x="8484" y="8064"/>
                  </a:lnTo>
                  <a:lnTo>
                    <a:pt x="8568" y="7980"/>
                  </a:lnTo>
                  <a:lnTo>
                    <a:pt x="8652" y="7896"/>
                  </a:lnTo>
                  <a:lnTo>
                    <a:pt x="8736" y="7812"/>
                  </a:lnTo>
                  <a:lnTo>
                    <a:pt x="8820" y="7728"/>
                  </a:lnTo>
                  <a:lnTo>
                    <a:pt x="8988" y="7644"/>
                  </a:lnTo>
                  <a:lnTo>
                    <a:pt x="9071" y="7560"/>
                  </a:lnTo>
                  <a:lnTo>
                    <a:pt x="9155" y="7476"/>
                  </a:lnTo>
                  <a:lnTo>
                    <a:pt x="9239" y="7476"/>
                  </a:lnTo>
                  <a:lnTo>
                    <a:pt x="9323" y="7392"/>
                  </a:lnTo>
                  <a:lnTo>
                    <a:pt x="9407" y="7308"/>
                  </a:lnTo>
                  <a:lnTo>
                    <a:pt x="9491" y="7224"/>
                  </a:lnTo>
                  <a:lnTo>
                    <a:pt x="9575" y="7140"/>
                  </a:lnTo>
                  <a:lnTo>
                    <a:pt x="9659" y="7140"/>
                  </a:lnTo>
                  <a:lnTo>
                    <a:pt x="9743" y="7056"/>
                  </a:lnTo>
                  <a:lnTo>
                    <a:pt x="9827" y="6972"/>
                  </a:lnTo>
                  <a:lnTo>
                    <a:pt x="9995" y="6972"/>
                  </a:lnTo>
                  <a:lnTo>
                    <a:pt x="10079" y="6888"/>
                  </a:lnTo>
                  <a:lnTo>
                    <a:pt x="10163" y="6804"/>
                  </a:lnTo>
                  <a:lnTo>
                    <a:pt x="10247" y="6804"/>
                  </a:lnTo>
                  <a:lnTo>
                    <a:pt x="10331" y="6720"/>
                  </a:lnTo>
                  <a:lnTo>
                    <a:pt x="10499" y="6636"/>
                  </a:lnTo>
                  <a:lnTo>
                    <a:pt x="10583" y="6636"/>
                  </a:lnTo>
                  <a:lnTo>
                    <a:pt x="10667" y="6552"/>
                  </a:lnTo>
                  <a:lnTo>
                    <a:pt x="10751" y="6552"/>
                  </a:lnTo>
                  <a:lnTo>
                    <a:pt x="10835" y="6468"/>
                  </a:lnTo>
                  <a:lnTo>
                    <a:pt x="11087" y="6468"/>
                  </a:lnTo>
                  <a:lnTo>
                    <a:pt x="11171" y="6384"/>
                  </a:lnTo>
                  <a:lnTo>
                    <a:pt x="11255" y="6384"/>
                  </a:lnTo>
                  <a:lnTo>
                    <a:pt x="11423" y="6300"/>
                  </a:lnTo>
                  <a:lnTo>
                    <a:pt x="11591" y="6300"/>
                  </a:lnTo>
                  <a:lnTo>
                    <a:pt x="11675" y="6216"/>
                  </a:lnTo>
                  <a:lnTo>
                    <a:pt x="11927" y="6216"/>
                  </a:lnTo>
                  <a:lnTo>
                    <a:pt x="12011" y="6132"/>
                  </a:lnTo>
                  <a:lnTo>
                    <a:pt x="12431" y="6132"/>
                  </a:lnTo>
                  <a:lnTo>
                    <a:pt x="12599" y="6048"/>
                  </a:lnTo>
                  <a:lnTo>
                    <a:pt x="13439" y="6048"/>
                  </a:lnTo>
                  <a:lnTo>
                    <a:pt x="13523" y="5964"/>
                  </a:lnTo>
                  <a:lnTo>
                    <a:pt x="14111" y="5964"/>
                  </a:lnTo>
                  <a:lnTo>
                    <a:pt x="14447" y="6048"/>
                  </a:lnTo>
                  <a:lnTo>
                    <a:pt x="16127" y="6048"/>
                  </a:lnTo>
                  <a:lnTo>
                    <a:pt x="16379" y="6132"/>
                  </a:lnTo>
                  <a:lnTo>
                    <a:pt x="16715" y="6132"/>
                  </a:lnTo>
                  <a:lnTo>
                    <a:pt x="16715" y="169"/>
                  </a:lnTo>
                  <a:lnTo>
                    <a:pt x="16463" y="169"/>
                  </a:lnTo>
                  <a:lnTo>
                    <a:pt x="16211" y="85"/>
                  </a:lnTo>
                  <a:lnTo>
                    <a:pt x="15959" y="85"/>
                  </a:lnTo>
                  <a:lnTo>
                    <a:pt x="15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9"/>
            <p:cNvSpPr/>
            <p:nvPr/>
          </p:nvSpPr>
          <p:spPr>
            <a:xfrm>
              <a:off x="-523825" y="2345575"/>
              <a:ext cx="157525" cy="638400"/>
            </a:xfrm>
            <a:custGeom>
              <a:rect b="b" l="l" r="r" t="t"/>
              <a:pathLst>
                <a:path extrusionOk="0" h="25536" w="6301">
                  <a:moveTo>
                    <a:pt x="1" y="1"/>
                  </a:moveTo>
                  <a:lnTo>
                    <a:pt x="1" y="25535"/>
                  </a:lnTo>
                  <a:lnTo>
                    <a:pt x="6300" y="25535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9"/>
            <p:cNvSpPr/>
            <p:nvPr/>
          </p:nvSpPr>
          <p:spPr>
            <a:xfrm>
              <a:off x="-523825" y="2089400"/>
              <a:ext cx="157525" cy="159625"/>
            </a:xfrm>
            <a:custGeom>
              <a:rect b="b" l="l" r="r" t="t"/>
              <a:pathLst>
                <a:path extrusionOk="0" h="6385" w="6301">
                  <a:moveTo>
                    <a:pt x="1" y="0"/>
                  </a:moveTo>
                  <a:lnTo>
                    <a:pt x="1" y="6384"/>
                  </a:lnTo>
                  <a:lnTo>
                    <a:pt x="6300" y="6384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04">
  <p:cSld name="CUSTOM_2">
    <p:bg>
      <p:bgPr>
        <a:solidFill>
          <a:schemeClr val="lt1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0"/>
          <p:cNvSpPr txBox="1"/>
          <p:nvPr>
            <p:ph type="title"/>
          </p:nvPr>
        </p:nvSpPr>
        <p:spPr>
          <a:xfrm>
            <a:off x="228600" y="228600"/>
            <a:ext cx="4114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5" name="Google Shape;135;p30"/>
          <p:cNvSpPr/>
          <p:nvPr>
            <p:ph idx="2" type="pic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30"/>
          <p:cNvSpPr txBox="1"/>
          <p:nvPr>
            <p:ph idx="1" type="subTitle"/>
          </p:nvPr>
        </p:nvSpPr>
        <p:spPr>
          <a:xfrm>
            <a:off x="228600" y="2571750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grpSp>
        <p:nvGrpSpPr>
          <p:cNvPr id="137" name="Google Shape;137;p30"/>
          <p:cNvGrpSpPr/>
          <p:nvPr/>
        </p:nvGrpSpPr>
        <p:grpSpPr>
          <a:xfrm>
            <a:off x="228600" y="4406482"/>
            <a:ext cx="1828800" cy="508418"/>
            <a:chOff x="-2260400" y="1094075"/>
            <a:chExt cx="7143750" cy="1975975"/>
          </a:xfrm>
        </p:grpSpPr>
        <p:sp>
          <p:nvSpPr>
            <p:cNvPr id="138" name="Google Shape;138;p30"/>
            <p:cNvSpPr/>
            <p:nvPr/>
          </p:nvSpPr>
          <p:spPr>
            <a:xfrm>
              <a:off x="-2260400" y="1094075"/>
              <a:ext cx="839950" cy="886150"/>
            </a:xfrm>
            <a:custGeom>
              <a:rect b="b" l="l" r="r" t="t"/>
              <a:pathLst>
                <a:path extrusionOk="0" h="35446" w="33598">
                  <a:moveTo>
                    <a:pt x="16127" y="0"/>
                  </a:moveTo>
                  <a:lnTo>
                    <a:pt x="15875" y="84"/>
                  </a:lnTo>
                  <a:lnTo>
                    <a:pt x="15287" y="84"/>
                  </a:lnTo>
                  <a:lnTo>
                    <a:pt x="14951" y="168"/>
                  </a:lnTo>
                  <a:lnTo>
                    <a:pt x="14699" y="168"/>
                  </a:lnTo>
                  <a:lnTo>
                    <a:pt x="14447" y="252"/>
                  </a:lnTo>
                  <a:lnTo>
                    <a:pt x="14111" y="252"/>
                  </a:lnTo>
                  <a:lnTo>
                    <a:pt x="13859" y="336"/>
                  </a:lnTo>
                  <a:lnTo>
                    <a:pt x="13607" y="420"/>
                  </a:lnTo>
                  <a:lnTo>
                    <a:pt x="13355" y="420"/>
                  </a:lnTo>
                  <a:lnTo>
                    <a:pt x="13019" y="504"/>
                  </a:lnTo>
                  <a:lnTo>
                    <a:pt x="12767" y="588"/>
                  </a:lnTo>
                  <a:lnTo>
                    <a:pt x="12515" y="672"/>
                  </a:lnTo>
                  <a:lnTo>
                    <a:pt x="12263" y="756"/>
                  </a:lnTo>
                  <a:lnTo>
                    <a:pt x="12011" y="840"/>
                  </a:lnTo>
                  <a:lnTo>
                    <a:pt x="11759" y="924"/>
                  </a:lnTo>
                  <a:lnTo>
                    <a:pt x="11423" y="1008"/>
                  </a:lnTo>
                  <a:lnTo>
                    <a:pt x="11171" y="1092"/>
                  </a:lnTo>
                  <a:lnTo>
                    <a:pt x="10919" y="1176"/>
                  </a:lnTo>
                  <a:lnTo>
                    <a:pt x="10667" y="1260"/>
                  </a:lnTo>
                  <a:lnTo>
                    <a:pt x="10415" y="1344"/>
                  </a:lnTo>
                  <a:lnTo>
                    <a:pt x="10163" y="1512"/>
                  </a:lnTo>
                  <a:lnTo>
                    <a:pt x="9911" y="1596"/>
                  </a:lnTo>
                  <a:lnTo>
                    <a:pt x="9743" y="1680"/>
                  </a:lnTo>
                  <a:lnTo>
                    <a:pt x="9491" y="1848"/>
                  </a:lnTo>
                  <a:lnTo>
                    <a:pt x="9239" y="1932"/>
                  </a:lnTo>
                  <a:lnTo>
                    <a:pt x="8987" y="2100"/>
                  </a:lnTo>
                  <a:lnTo>
                    <a:pt x="8735" y="2184"/>
                  </a:lnTo>
                  <a:lnTo>
                    <a:pt x="8483" y="2352"/>
                  </a:lnTo>
                  <a:lnTo>
                    <a:pt x="8315" y="2520"/>
                  </a:lnTo>
                  <a:lnTo>
                    <a:pt x="8063" y="2604"/>
                  </a:lnTo>
                  <a:lnTo>
                    <a:pt x="7812" y="2772"/>
                  </a:lnTo>
                  <a:lnTo>
                    <a:pt x="7644" y="2940"/>
                  </a:lnTo>
                  <a:lnTo>
                    <a:pt x="7392" y="3024"/>
                  </a:lnTo>
                  <a:lnTo>
                    <a:pt x="7140" y="3192"/>
                  </a:lnTo>
                  <a:lnTo>
                    <a:pt x="6972" y="3360"/>
                  </a:lnTo>
                  <a:lnTo>
                    <a:pt x="6720" y="3528"/>
                  </a:lnTo>
                  <a:lnTo>
                    <a:pt x="6552" y="3696"/>
                  </a:lnTo>
                  <a:lnTo>
                    <a:pt x="6300" y="3864"/>
                  </a:lnTo>
                  <a:lnTo>
                    <a:pt x="6132" y="4032"/>
                  </a:lnTo>
                  <a:lnTo>
                    <a:pt x="5964" y="4200"/>
                  </a:lnTo>
                  <a:lnTo>
                    <a:pt x="5712" y="4368"/>
                  </a:lnTo>
                  <a:lnTo>
                    <a:pt x="5544" y="4536"/>
                  </a:lnTo>
                  <a:lnTo>
                    <a:pt x="5376" y="4788"/>
                  </a:lnTo>
                  <a:lnTo>
                    <a:pt x="5124" y="4956"/>
                  </a:lnTo>
                  <a:lnTo>
                    <a:pt x="4956" y="5124"/>
                  </a:lnTo>
                  <a:lnTo>
                    <a:pt x="4788" y="5292"/>
                  </a:lnTo>
                  <a:lnTo>
                    <a:pt x="4620" y="5544"/>
                  </a:lnTo>
                  <a:lnTo>
                    <a:pt x="4452" y="5712"/>
                  </a:lnTo>
                  <a:lnTo>
                    <a:pt x="4200" y="5964"/>
                  </a:lnTo>
                  <a:lnTo>
                    <a:pt x="4032" y="6132"/>
                  </a:lnTo>
                  <a:lnTo>
                    <a:pt x="3864" y="6300"/>
                  </a:lnTo>
                  <a:lnTo>
                    <a:pt x="3696" y="6552"/>
                  </a:lnTo>
                  <a:lnTo>
                    <a:pt x="3528" y="6720"/>
                  </a:lnTo>
                  <a:lnTo>
                    <a:pt x="3444" y="6972"/>
                  </a:lnTo>
                  <a:lnTo>
                    <a:pt x="3276" y="7224"/>
                  </a:lnTo>
                  <a:lnTo>
                    <a:pt x="3108" y="7392"/>
                  </a:lnTo>
                  <a:lnTo>
                    <a:pt x="2940" y="7644"/>
                  </a:lnTo>
                  <a:lnTo>
                    <a:pt x="2772" y="7896"/>
                  </a:lnTo>
                  <a:lnTo>
                    <a:pt x="2688" y="8063"/>
                  </a:lnTo>
                  <a:lnTo>
                    <a:pt x="2520" y="8315"/>
                  </a:lnTo>
                  <a:lnTo>
                    <a:pt x="2352" y="8567"/>
                  </a:lnTo>
                  <a:lnTo>
                    <a:pt x="2268" y="8819"/>
                  </a:lnTo>
                  <a:lnTo>
                    <a:pt x="2100" y="8987"/>
                  </a:lnTo>
                  <a:lnTo>
                    <a:pt x="2016" y="9239"/>
                  </a:lnTo>
                  <a:lnTo>
                    <a:pt x="1848" y="9491"/>
                  </a:lnTo>
                  <a:lnTo>
                    <a:pt x="1764" y="9743"/>
                  </a:lnTo>
                  <a:lnTo>
                    <a:pt x="1680" y="9995"/>
                  </a:lnTo>
                  <a:lnTo>
                    <a:pt x="1512" y="10247"/>
                  </a:lnTo>
                  <a:lnTo>
                    <a:pt x="1428" y="10499"/>
                  </a:lnTo>
                  <a:lnTo>
                    <a:pt x="1344" y="10751"/>
                  </a:lnTo>
                  <a:lnTo>
                    <a:pt x="1260" y="11003"/>
                  </a:lnTo>
                  <a:lnTo>
                    <a:pt x="1092" y="11255"/>
                  </a:lnTo>
                  <a:lnTo>
                    <a:pt x="1008" y="11507"/>
                  </a:lnTo>
                  <a:lnTo>
                    <a:pt x="924" y="11759"/>
                  </a:lnTo>
                  <a:lnTo>
                    <a:pt x="840" y="12095"/>
                  </a:lnTo>
                  <a:lnTo>
                    <a:pt x="756" y="12347"/>
                  </a:lnTo>
                  <a:lnTo>
                    <a:pt x="672" y="12599"/>
                  </a:lnTo>
                  <a:lnTo>
                    <a:pt x="588" y="12851"/>
                  </a:lnTo>
                  <a:lnTo>
                    <a:pt x="588" y="13103"/>
                  </a:lnTo>
                  <a:lnTo>
                    <a:pt x="504" y="13439"/>
                  </a:lnTo>
                  <a:lnTo>
                    <a:pt x="420" y="13691"/>
                  </a:lnTo>
                  <a:lnTo>
                    <a:pt x="336" y="13943"/>
                  </a:lnTo>
                  <a:lnTo>
                    <a:pt x="336" y="14279"/>
                  </a:lnTo>
                  <a:lnTo>
                    <a:pt x="252" y="14531"/>
                  </a:lnTo>
                  <a:lnTo>
                    <a:pt x="252" y="14783"/>
                  </a:lnTo>
                  <a:lnTo>
                    <a:pt x="168" y="15119"/>
                  </a:lnTo>
                  <a:lnTo>
                    <a:pt x="168" y="15371"/>
                  </a:lnTo>
                  <a:lnTo>
                    <a:pt x="84" y="15623"/>
                  </a:lnTo>
                  <a:lnTo>
                    <a:pt x="84" y="15959"/>
                  </a:lnTo>
                  <a:lnTo>
                    <a:pt x="84" y="16211"/>
                  </a:lnTo>
                  <a:lnTo>
                    <a:pt x="0" y="16547"/>
                  </a:lnTo>
                  <a:lnTo>
                    <a:pt x="0" y="16799"/>
                  </a:lnTo>
                  <a:lnTo>
                    <a:pt x="0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7975"/>
                  </a:lnTo>
                  <a:lnTo>
                    <a:pt x="0" y="18311"/>
                  </a:lnTo>
                  <a:lnTo>
                    <a:pt x="0" y="18563"/>
                  </a:lnTo>
                  <a:lnTo>
                    <a:pt x="0" y="18899"/>
                  </a:lnTo>
                  <a:lnTo>
                    <a:pt x="84" y="19151"/>
                  </a:lnTo>
                  <a:lnTo>
                    <a:pt x="84" y="19487"/>
                  </a:lnTo>
                  <a:lnTo>
                    <a:pt x="84" y="19739"/>
                  </a:lnTo>
                  <a:lnTo>
                    <a:pt x="84" y="20075"/>
                  </a:lnTo>
                  <a:lnTo>
                    <a:pt x="168" y="20327"/>
                  </a:lnTo>
                  <a:lnTo>
                    <a:pt x="168" y="20579"/>
                  </a:lnTo>
                  <a:lnTo>
                    <a:pt x="252" y="20915"/>
                  </a:lnTo>
                  <a:lnTo>
                    <a:pt x="252" y="21167"/>
                  </a:lnTo>
                  <a:lnTo>
                    <a:pt x="336" y="21503"/>
                  </a:lnTo>
                  <a:lnTo>
                    <a:pt x="336" y="21755"/>
                  </a:lnTo>
                  <a:lnTo>
                    <a:pt x="420" y="22007"/>
                  </a:lnTo>
                  <a:lnTo>
                    <a:pt x="504" y="22259"/>
                  </a:lnTo>
                  <a:lnTo>
                    <a:pt x="504" y="22595"/>
                  </a:lnTo>
                  <a:lnTo>
                    <a:pt x="588" y="22847"/>
                  </a:lnTo>
                  <a:lnTo>
                    <a:pt x="672" y="23099"/>
                  </a:lnTo>
                  <a:lnTo>
                    <a:pt x="756" y="23351"/>
                  </a:lnTo>
                  <a:lnTo>
                    <a:pt x="840" y="23603"/>
                  </a:lnTo>
                  <a:lnTo>
                    <a:pt x="924" y="23854"/>
                  </a:lnTo>
                  <a:lnTo>
                    <a:pt x="1008" y="24190"/>
                  </a:lnTo>
                  <a:lnTo>
                    <a:pt x="1092" y="24442"/>
                  </a:lnTo>
                  <a:lnTo>
                    <a:pt x="1176" y="24694"/>
                  </a:lnTo>
                  <a:lnTo>
                    <a:pt x="1260" y="24946"/>
                  </a:lnTo>
                  <a:lnTo>
                    <a:pt x="1344" y="25198"/>
                  </a:lnTo>
                  <a:lnTo>
                    <a:pt x="1428" y="25450"/>
                  </a:lnTo>
                  <a:lnTo>
                    <a:pt x="1512" y="25702"/>
                  </a:lnTo>
                  <a:lnTo>
                    <a:pt x="1680" y="25954"/>
                  </a:lnTo>
                  <a:lnTo>
                    <a:pt x="1764" y="26122"/>
                  </a:lnTo>
                  <a:lnTo>
                    <a:pt x="1848" y="26374"/>
                  </a:lnTo>
                  <a:lnTo>
                    <a:pt x="2016" y="26626"/>
                  </a:lnTo>
                  <a:lnTo>
                    <a:pt x="2100" y="26878"/>
                  </a:lnTo>
                  <a:lnTo>
                    <a:pt x="2268" y="27130"/>
                  </a:lnTo>
                  <a:lnTo>
                    <a:pt x="2352" y="27298"/>
                  </a:lnTo>
                  <a:lnTo>
                    <a:pt x="2520" y="27550"/>
                  </a:lnTo>
                  <a:lnTo>
                    <a:pt x="2604" y="27802"/>
                  </a:lnTo>
                  <a:lnTo>
                    <a:pt x="2772" y="28054"/>
                  </a:lnTo>
                  <a:lnTo>
                    <a:pt x="2940" y="28222"/>
                  </a:lnTo>
                  <a:lnTo>
                    <a:pt x="3024" y="28474"/>
                  </a:lnTo>
                  <a:lnTo>
                    <a:pt x="3192" y="28642"/>
                  </a:lnTo>
                  <a:lnTo>
                    <a:pt x="3360" y="28894"/>
                  </a:lnTo>
                  <a:lnTo>
                    <a:pt x="3528" y="29062"/>
                  </a:lnTo>
                  <a:lnTo>
                    <a:pt x="3696" y="29314"/>
                  </a:lnTo>
                  <a:lnTo>
                    <a:pt x="3780" y="29482"/>
                  </a:lnTo>
                  <a:lnTo>
                    <a:pt x="3948" y="29734"/>
                  </a:lnTo>
                  <a:lnTo>
                    <a:pt x="4116" y="29902"/>
                  </a:lnTo>
                  <a:lnTo>
                    <a:pt x="4284" y="30070"/>
                  </a:lnTo>
                  <a:lnTo>
                    <a:pt x="4452" y="30322"/>
                  </a:lnTo>
                  <a:lnTo>
                    <a:pt x="4704" y="30490"/>
                  </a:lnTo>
                  <a:lnTo>
                    <a:pt x="4872" y="30658"/>
                  </a:lnTo>
                  <a:lnTo>
                    <a:pt x="5040" y="30826"/>
                  </a:lnTo>
                  <a:lnTo>
                    <a:pt x="5208" y="30994"/>
                  </a:lnTo>
                  <a:lnTo>
                    <a:pt x="5376" y="31246"/>
                  </a:lnTo>
                  <a:lnTo>
                    <a:pt x="5628" y="31414"/>
                  </a:lnTo>
                  <a:lnTo>
                    <a:pt x="5796" y="31582"/>
                  </a:lnTo>
                  <a:lnTo>
                    <a:pt x="5964" y="31750"/>
                  </a:lnTo>
                  <a:lnTo>
                    <a:pt x="6216" y="31918"/>
                  </a:lnTo>
                  <a:lnTo>
                    <a:pt x="6384" y="32086"/>
                  </a:lnTo>
                  <a:lnTo>
                    <a:pt x="6636" y="32170"/>
                  </a:lnTo>
                  <a:lnTo>
                    <a:pt x="6804" y="32338"/>
                  </a:lnTo>
                  <a:lnTo>
                    <a:pt x="7056" y="32506"/>
                  </a:lnTo>
                  <a:lnTo>
                    <a:pt x="7224" y="32674"/>
                  </a:lnTo>
                  <a:lnTo>
                    <a:pt x="7476" y="32842"/>
                  </a:lnTo>
                  <a:lnTo>
                    <a:pt x="7728" y="32926"/>
                  </a:lnTo>
                  <a:lnTo>
                    <a:pt x="7896" y="33094"/>
                  </a:lnTo>
                  <a:lnTo>
                    <a:pt x="8147" y="33178"/>
                  </a:lnTo>
                  <a:lnTo>
                    <a:pt x="8399" y="33346"/>
                  </a:lnTo>
                  <a:lnTo>
                    <a:pt x="8567" y="33514"/>
                  </a:lnTo>
                  <a:lnTo>
                    <a:pt x="8819" y="33598"/>
                  </a:lnTo>
                  <a:lnTo>
                    <a:pt x="9071" y="33682"/>
                  </a:lnTo>
                  <a:lnTo>
                    <a:pt x="9323" y="33850"/>
                  </a:lnTo>
                  <a:lnTo>
                    <a:pt x="9575" y="33934"/>
                  </a:lnTo>
                  <a:lnTo>
                    <a:pt x="9827" y="34018"/>
                  </a:lnTo>
                  <a:lnTo>
                    <a:pt x="10079" y="34186"/>
                  </a:lnTo>
                  <a:lnTo>
                    <a:pt x="10331" y="34270"/>
                  </a:lnTo>
                  <a:lnTo>
                    <a:pt x="10583" y="34354"/>
                  </a:lnTo>
                  <a:lnTo>
                    <a:pt x="10835" y="34438"/>
                  </a:lnTo>
                  <a:lnTo>
                    <a:pt x="11087" y="34522"/>
                  </a:lnTo>
                  <a:lnTo>
                    <a:pt x="11423" y="34606"/>
                  </a:lnTo>
                  <a:lnTo>
                    <a:pt x="11675" y="34690"/>
                  </a:lnTo>
                  <a:lnTo>
                    <a:pt x="11927" y="34774"/>
                  </a:lnTo>
                  <a:lnTo>
                    <a:pt x="12179" y="34858"/>
                  </a:lnTo>
                  <a:lnTo>
                    <a:pt x="12515" y="34942"/>
                  </a:lnTo>
                  <a:lnTo>
                    <a:pt x="12767" y="35026"/>
                  </a:lnTo>
                  <a:lnTo>
                    <a:pt x="13019" y="35026"/>
                  </a:lnTo>
                  <a:lnTo>
                    <a:pt x="13355" y="35110"/>
                  </a:lnTo>
                  <a:lnTo>
                    <a:pt x="13607" y="35194"/>
                  </a:lnTo>
                  <a:lnTo>
                    <a:pt x="13943" y="35194"/>
                  </a:lnTo>
                  <a:lnTo>
                    <a:pt x="14195" y="35278"/>
                  </a:lnTo>
                  <a:lnTo>
                    <a:pt x="14783" y="35278"/>
                  </a:lnTo>
                  <a:lnTo>
                    <a:pt x="15119" y="35362"/>
                  </a:lnTo>
                  <a:lnTo>
                    <a:pt x="15707" y="35362"/>
                  </a:lnTo>
                  <a:lnTo>
                    <a:pt x="16043" y="35446"/>
                  </a:lnTo>
                  <a:lnTo>
                    <a:pt x="17891" y="35446"/>
                  </a:lnTo>
                  <a:lnTo>
                    <a:pt x="18227" y="35362"/>
                  </a:lnTo>
                  <a:lnTo>
                    <a:pt x="19151" y="35362"/>
                  </a:lnTo>
                  <a:lnTo>
                    <a:pt x="19403" y="35278"/>
                  </a:lnTo>
                  <a:lnTo>
                    <a:pt x="19739" y="35278"/>
                  </a:lnTo>
                  <a:lnTo>
                    <a:pt x="19991" y="35194"/>
                  </a:lnTo>
                  <a:lnTo>
                    <a:pt x="20327" y="35194"/>
                  </a:lnTo>
                  <a:lnTo>
                    <a:pt x="20579" y="35110"/>
                  </a:lnTo>
                  <a:lnTo>
                    <a:pt x="20915" y="35110"/>
                  </a:lnTo>
                  <a:lnTo>
                    <a:pt x="21167" y="35026"/>
                  </a:lnTo>
                  <a:lnTo>
                    <a:pt x="21503" y="34942"/>
                  </a:lnTo>
                  <a:lnTo>
                    <a:pt x="21755" y="34942"/>
                  </a:lnTo>
                  <a:lnTo>
                    <a:pt x="22007" y="34858"/>
                  </a:lnTo>
                  <a:lnTo>
                    <a:pt x="22259" y="34774"/>
                  </a:lnTo>
                  <a:lnTo>
                    <a:pt x="22595" y="34690"/>
                  </a:lnTo>
                  <a:lnTo>
                    <a:pt x="22847" y="34606"/>
                  </a:lnTo>
                  <a:lnTo>
                    <a:pt x="23099" y="34522"/>
                  </a:lnTo>
                  <a:lnTo>
                    <a:pt x="23351" y="34438"/>
                  </a:lnTo>
                  <a:lnTo>
                    <a:pt x="23603" y="34354"/>
                  </a:lnTo>
                  <a:lnTo>
                    <a:pt x="23854" y="34270"/>
                  </a:lnTo>
                  <a:lnTo>
                    <a:pt x="24106" y="34186"/>
                  </a:lnTo>
                  <a:lnTo>
                    <a:pt x="24358" y="34102"/>
                  </a:lnTo>
                  <a:lnTo>
                    <a:pt x="24610" y="34018"/>
                  </a:lnTo>
                  <a:lnTo>
                    <a:pt x="24862" y="33850"/>
                  </a:lnTo>
                  <a:lnTo>
                    <a:pt x="25114" y="33766"/>
                  </a:lnTo>
                  <a:lnTo>
                    <a:pt x="25366" y="33682"/>
                  </a:lnTo>
                  <a:lnTo>
                    <a:pt x="25534" y="33514"/>
                  </a:lnTo>
                  <a:lnTo>
                    <a:pt x="25786" y="33430"/>
                  </a:lnTo>
                  <a:lnTo>
                    <a:pt x="26038" y="33262"/>
                  </a:lnTo>
                  <a:lnTo>
                    <a:pt x="26290" y="33178"/>
                  </a:lnTo>
                  <a:lnTo>
                    <a:pt x="26458" y="33010"/>
                  </a:lnTo>
                  <a:lnTo>
                    <a:pt x="26710" y="32926"/>
                  </a:lnTo>
                  <a:lnTo>
                    <a:pt x="26962" y="32758"/>
                  </a:lnTo>
                  <a:lnTo>
                    <a:pt x="27130" y="32590"/>
                  </a:lnTo>
                  <a:lnTo>
                    <a:pt x="27382" y="32506"/>
                  </a:lnTo>
                  <a:lnTo>
                    <a:pt x="27550" y="32338"/>
                  </a:lnTo>
                  <a:lnTo>
                    <a:pt x="27718" y="32170"/>
                  </a:lnTo>
                  <a:lnTo>
                    <a:pt x="27970" y="32002"/>
                  </a:lnTo>
                  <a:lnTo>
                    <a:pt x="28138" y="31834"/>
                  </a:lnTo>
                  <a:lnTo>
                    <a:pt x="28390" y="31666"/>
                  </a:lnTo>
                  <a:lnTo>
                    <a:pt x="28558" y="31498"/>
                  </a:lnTo>
                  <a:lnTo>
                    <a:pt x="28726" y="31330"/>
                  </a:lnTo>
                  <a:lnTo>
                    <a:pt x="28894" y="31162"/>
                  </a:lnTo>
                  <a:lnTo>
                    <a:pt x="29062" y="30994"/>
                  </a:lnTo>
                  <a:lnTo>
                    <a:pt x="29314" y="30826"/>
                  </a:lnTo>
                  <a:lnTo>
                    <a:pt x="29482" y="30658"/>
                  </a:lnTo>
                  <a:lnTo>
                    <a:pt x="29650" y="30490"/>
                  </a:lnTo>
                  <a:lnTo>
                    <a:pt x="29818" y="30238"/>
                  </a:lnTo>
                  <a:lnTo>
                    <a:pt x="29986" y="30070"/>
                  </a:lnTo>
                  <a:lnTo>
                    <a:pt x="30154" y="29902"/>
                  </a:lnTo>
                  <a:lnTo>
                    <a:pt x="30238" y="29650"/>
                  </a:lnTo>
                  <a:lnTo>
                    <a:pt x="30406" y="29482"/>
                  </a:lnTo>
                  <a:lnTo>
                    <a:pt x="30574" y="29314"/>
                  </a:lnTo>
                  <a:lnTo>
                    <a:pt x="30742" y="29062"/>
                  </a:lnTo>
                  <a:lnTo>
                    <a:pt x="30910" y="28894"/>
                  </a:lnTo>
                  <a:lnTo>
                    <a:pt x="30994" y="28642"/>
                  </a:lnTo>
                  <a:lnTo>
                    <a:pt x="31162" y="28390"/>
                  </a:lnTo>
                  <a:lnTo>
                    <a:pt x="31246" y="28222"/>
                  </a:lnTo>
                  <a:lnTo>
                    <a:pt x="31414" y="27970"/>
                  </a:lnTo>
                  <a:lnTo>
                    <a:pt x="31582" y="27718"/>
                  </a:lnTo>
                  <a:lnTo>
                    <a:pt x="31666" y="27550"/>
                  </a:lnTo>
                  <a:lnTo>
                    <a:pt x="31750" y="27298"/>
                  </a:lnTo>
                  <a:lnTo>
                    <a:pt x="31918" y="27046"/>
                  </a:lnTo>
                  <a:lnTo>
                    <a:pt x="32002" y="26794"/>
                  </a:lnTo>
                  <a:lnTo>
                    <a:pt x="32086" y="26542"/>
                  </a:lnTo>
                  <a:lnTo>
                    <a:pt x="32254" y="26290"/>
                  </a:lnTo>
                  <a:lnTo>
                    <a:pt x="32338" y="26038"/>
                  </a:lnTo>
                  <a:lnTo>
                    <a:pt x="32422" y="25786"/>
                  </a:lnTo>
                  <a:lnTo>
                    <a:pt x="32506" y="25534"/>
                  </a:lnTo>
                  <a:lnTo>
                    <a:pt x="32590" y="25282"/>
                  </a:lnTo>
                  <a:lnTo>
                    <a:pt x="32674" y="25030"/>
                  </a:lnTo>
                  <a:lnTo>
                    <a:pt x="32758" y="24778"/>
                  </a:lnTo>
                  <a:lnTo>
                    <a:pt x="32842" y="24526"/>
                  </a:lnTo>
                  <a:lnTo>
                    <a:pt x="32926" y="24274"/>
                  </a:lnTo>
                  <a:lnTo>
                    <a:pt x="33010" y="24022"/>
                  </a:lnTo>
                  <a:lnTo>
                    <a:pt x="33094" y="23687"/>
                  </a:lnTo>
                  <a:lnTo>
                    <a:pt x="33178" y="23435"/>
                  </a:lnTo>
                  <a:lnTo>
                    <a:pt x="33178" y="23183"/>
                  </a:lnTo>
                  <a:lnTo>
                    <a:pt x="33262" y="22847"/>
                  </a:lnTo>
                  <a:lnTo>
                    <a:pt x="33346" y="22595"/>
                  </a:lnTo>
                  <a:lnTo>
                    <a:pt x="33346" y="22259"/>
                  </a:lnTo>
                  <a:lnTo>
                    <a:pt x="33430" y="22007"/>
                  </a:lnTo>
                  <a:lnTo>
                    <a:pt x="33430" y="21755"/>
                  </a:lnTo>
                  <a:lnTo>
                    <a:pt x="33514" y="21419"/>
                  </a:lnTo>
                  <a:lnTo>
                    <a:pt x="33514" y="21083"/>
                  </a:lnTo>
                  <a:lnTo>
                    <a:pt x="33514" y="20831"/>
                  </a:lnTo>
                  <a:lnTo>
                    <a:pt x="33598" y="20495"/>
                  </a:lnTo>
                  <a:lnTo>
                    <a:pt x="33598" y="20243"/>
                  </a:lnTo>
                  <a:lnTo>
                    <a:pt x="33598" y="19907"/>
                  </a:lnTo>
                  <a:lnTo>
                    <a:pt x="33598" y="19571"/>
                  </a:lnTo>
                  <a:lnTo>
                    <a:pt x="33598" y="19235"/>
                  </a:lnTo>
                  <a:lnTo>
                    <a:pt x="33598" y="18983"/>
                  </a:lnTo>
                  <a:lnTo>
                    <a:pt x="33598" y="18647"/>
                  </a:lnTo>
                  <a:lnTo>
                    <a:pt x="33598" y="18311"/>
                  </a:lnTo>
                  <a:lnTo>
                    <a:pt x="33598" y="17975"/>
                  </a:lnTo>
                  <a:lnTo>
                    <a:pt x="33598" y="17639"/>
                  </a:lnTo>
                  <a:lnTo>
                    <a:pt x="17471" y="17639"/>
                  </a:lnTo>
                  <a:lnTo>
                    <a:pt x="17471" y="22763"/>
                  </a:lnTo>
                  <a:lnTo>
                    <a:pt x="27046" y="22763"/>
                  </a:lnTo>
                  <a:lnTo>
                    <a:pt x="27046" y="22847"/>
                  </a:lnTo>
                  <a:lnTo>
                    <a:pt x="27046" y="23015"/>
                  </a:lnTo>
                  <a:lnTo>
                    <a:pt x="27046" y="23183"/>
                  </a:lnTo>
                  <a:lnTo>
                    <a:pt x="26962" y="23267"/>
                  </a:lnTo>
                  <a:lnTo>
                    <a:pt x="26962" y="23435"/>
                  </a:lnTo>
                  <a:lnTo>
                    <a:pt x="26962" y="23519"/>
                  </a:lnTo>
                  <a:lnTo>
                    <a:pt x="26962" y="23687"/>
                  </a:lnTo>
                  <a:lnTo>
                    <a:pt x="26878" y="23771"/>
                  </a:lnTo>
                  <a:lnTo>
                    <a:pt x="26878" y="23938"/>
                  </a:lnTo>
                  <a:lnTo>
                    <a:pt x="26794" y="24022"/>
                  </a:lnTo>
                  <a:lnTo>
                    <a:pt x="26794" y="24190"/>
                  </a:lnTo>
                  <a:lnTo>
                    <a:pt x="26794" y="24274"/>
                  </a:lnTo>
                  <a:lnTo>
                    <a:pt x="26710" y="24442"/>
                  </a:lnTo>
                  <a:lnTo>
                    <a:pt x="26710" y="24526"/>
                  </a:lnTo>
                  <a:lnTo>
                    <a:pt x="26626" y="24694"/>
                  </a:lnTo>
                  <a:lnTo>
                    <a:pt x="26626" y="24778"/>
                  </a:lnTo>
                  <a:lnTo>
                    <a:pt x="26542" y="24862"/>
                  </a:lnTo>
                  <a:lnTo>
                    <a:pt x="26542" y="25030"/>
                  </a:lnTo>
                  <a:lnTo>
                    <a:pt x="26458" y="25114"/>
                  </a:lnTo>
                  <a:lnTo>
                    <a:pt x="26374" y="25198"/>
                  </a:lnTo>
                  <a:lnTo>
                    <a:pt x="26374" y="25366"/>
                  </a:lnTo>
                  <a:lnTo>
                    <a:pt x="26290" y="25450"/>
                  </a:lnTo>
                  <a:lnTo>
                    <a:pt x="26206" y="25534"/>
                  </a:lnTo>
                  <a:lnTo>
                    <a:pt x="26206" y="25702"/>
                  </a:lnTo>
                  <a:lnTo>
                    <a:pt x="26122" y="25786"/>
                  </a:lnTo>
                  <a:lnTo>
                    <a:pt x="26038" y="25870"/>
                  </a:lnTo>
                  <a:lnTo>
                    <a:pt x="25954" y="25954"/>
                  </a:lnTo>
                  <a:lnTo>
                    <a:pt x="25954" y="26122"/>
                  </a:lnTo>
                  <a:lnTo>
                    <a:pt x="25870" y="26206"/>
                  </a:lnTo>
                  <a:lnTo>
                    <a:pt x="25786" y="26290"/>
                  </a:lnTo>
                  <a:lnTo>
                    <a:pt x="25702" y="26374"/>
                  </a:lnTo>
                  <a:lnTo>
                    <a:pt x="25618" y="26458"/>
                  </a:lnTo>
                  <a:lnTo>
                    <a:pt x="25534" y="26542"/>
                  </a:lnTo>
                  <a:lnTo>
                    <a:pt x="25450" y="26710"/>
                  </a:lnTo>
                  <a:lnTo>
                    <a:pt x="25366" y="26794"/>
                  </a:lnTo>
                  <a:lnTo>
                    <a:pt x="25282" y="26878"/>
                  </a:lnTo>
                  <a:lnTo>
                    <a:pt x="25198" y="26962"/>
                  </a:lnTo>
                  <a:lnTo>
                    <a:pt x="25114" y="27046"/>
                  </a:lnTo>
                  <a:lnTo>
                    <a:pt x="25030" y="27130"/>
                  </a:lnTo>
                  <a:lnTo>
                    <a:pt x="24946" y="27214"/>
                  </a:lnTo>
                  <a:lnTo>
                    <a:pt x="24862" y="27298"/>
                  </a:lnTo>
                  <a:lnTo>
                    <a:pt x="24778" y="27382"/>
                  </a:lnTo>
                  <a:lnTo>
                    <a:pt x="24694" y="27466"/>
                  </a:lnTo>
                  <a:lnTo>
                    <a:pt x="24610" y="27550"/>
                  </a:lnTo>
                  <a:lnTo>
                    <a:pt x="24526" y="27634"/>
                  </a:lnTo>
                  <a:lnTo>
                    <a:pt x="24442" y="27718"/>
                  </a:lnTo>
                  <a:lnTo>
                    <a:pt x="24358" y="27802"/>
                  </a:lnTo>
                  <a:lnTo>
                    <a:pt x="24190" y="27886"/>
                  </a:lnTo>
                  <a:lnTo>
                    <a:pt x="24106" y="27970"/>
                  </a:lnTo>
                  <a:lnTo>
                    <a:pt x="24022" y="27970"/>
                  </a:lnTo>
                  <a:lnTo>
                    <a:pt x="23938" y="28054"/>
                  </a:lnTo>
                  <a:lnTo>
                    <a:pt x="23854" y="28138"/>
                  </a:lnTo>
                  <a:lnTo>
                    <a:pt x="23687" y="28222"/>
                  </a:lnTo>
                  <a:lnTo>
                    <a:pt x="23603" y="28306"/>
                  </a:lnTo>
                  <a:lnTo>
                    <a:pt x="23519" y="28390"/>
                  </a:lnTo>
                  <a:lnTo>
                    <a:pt x="23351" y="28390"/>
                  </a:lnTo>
                  <a:lnTo>
                    <a:pt x="23267" y="28474"/>
                  </a:lnTo>
                  <a:lnTo>
                    <a:pt x="23183" y="28558"/>
                  </a:lnTo>
                  <a:lnTo>
                    <a:pt x="23015" y="28642"/>
                  </a:lnTo>
                  <a:lnTo>
                    <a:pt x="22931" y="28642"/>
                  </a:lnTo>
                  <a:lnTo>
                    <a:pt x="22847" y="28726"/>
                  </a:lnTo>
                  <a:lnTo>
                    <a:pt x="22679" y="28810"/>
                  </a:lnTo>
                  <a:lnTo>
                    <a:pt x="22595" y="28810"/>
                  </a:lnTo>
                  <a:lnTo>
                    <a:pt x="22427" y="28894"/>
                  </a:lnTo>
                  <a:lnTo>
                    <a:pt x="22343" y="28978"/>
                  </a:lnTo>
                  <a:lnTo>
                    <a:pt x="22175" y="28978"/>
                  </a:lnTo>
                  <a:lnTo>
                    <a:pt x="22091" y="29062"/>
                  </a:lnTo>
                  <a:lnTo>
                    <a:pt x="21923" y="29062"/>
                  </a:lnTo>
                  <a:lnTo>
                    <a:pt x="21839" y="29146"/>
                  </a:lnTo>
                  <a:lnTo>
                    <a:pt x="21671" y="29146"/>
                  </a:lnTo>
                  <a:lnTo>
                    <a:pt x="21587" y="29230"/>
                  </a:lnTo>
                  <a:lnTo>
                    <a:pt x="21419" y="29230"/>
                  </a:lnTo>
                  <a:lnTo>
                    <a:pt x="21335" y="29314"/>
                  </a:lnTo>
                  <a:lnTo>
                    <a:pt x="21167" y="29314"/>
                  </a:lnTo>
                  <a:lnTo>
                    <a:pt x="20999" y="29398"/>
                  </a:lnTo>
                  <a:lnTo>
                    <a:pt x="20915" y="29398"/>
                  </a:lnTo>
                  <a:lnTo>
                    <a:pt x="20747" y="29482"/>
                  </a:lnTo>
                  <a:lnTo>
                    <a:pt x="20579" y="29482"/>
                  </a:lnTo>
                  <a:lnTo>
                    <a:pt x="20495" y="29566"/>
                  </a:lnTo>
                  <a:lnTo>
                    <a:pt x="20159" y="29566"/>
                  </a:lnTo>
                  <a:lnTo>
                    <a:pt x="20075" y="29650"/>
                  </a:lnTo>
                  <a:lnTo>
                    <a:pt x="19655" y="29650"/>
                  </a:lnTo>
                  <a:lnTo>
                    <a:pt x="19487" y="29734"/>
                  </a:lnTo>
                  <a:lnTo>
                    <a:pt x="18983" y="29734"/>
                  </a:lnTo>
                  <a:lnTo>
                    <a:pt x="18899" y="29818"/>
                  </a:lnTo>
                  <a:lnTo>
                    <a:pt x="17471" y="29818"/>
                  </a:lnTo>
                  <a:lnTo>
                    <a:pt x="17303" y="29902"/>
                  </a:lnTo>
                  <a:lnTo>
                    <a:pt x="17135" y="29818"/>
                  </a:lnTo>
                  <a:lnTo>
                    <a:pt x="15959" y="29818"/>
                  </a:lnTo>
                  <a:lnTo>
                    <a:pt x="15707" y="29734"/>
                  </a:lnTo>
                  <a:lnTo>
                    <a:pt x="15371" y="29734"/>
                  </a:lnTo>
                  <a:lnTo>
                    <a:pt x="15203" y="29650"/>
                  </a:lnTo>
                  <a:lnTo>
                    <a:pt x="14951" y="29650"/>
                  </a:lnTo>
                  <a:lnTo>
                    <a:pt x="14783" y="29566"/>
                  </a:lnTo>
                  <a:lnTo>
                    <a:pt x="14615" y="29566"/>
                  </a:lnTo>
                  <a:lnTo>
                    <a:pt x="14447" y="29482"/>
                  </a:lnTo>
                  <a:lnTo>
                    <a:pt x="14279" y="29482"/>
                  </a:lnTo>
                  <a:lnTo>
                    <a:pt x="14111" y="29398"/>
                  </a:lnTo>
                  <a:lnTo>
                    <a:pt x="13943" y="29314"/>
                  </a:lnTo>
                  <a:lnTo>
                    <a:pt x="13775" y="29314"/>
                  </a:lnTo>
                  <a:lnTo>
                    <a:pt x="13607" y="29230"/>
                  </a:lnTo>
                  <a:lnTo>
                    <a:pt x="13439" y="29146"/>
                  </a:lnTo>
                  <a:lnTo>
                    <a:pt x="13271" y="29146"/>
                  </a:lnTo>
                  <a:lnTo>
                    <a:pt x="13103" y="29062"/>
                  </a:lnTo>
                  <a:lnTo>
                    <a:pt x="12935" y="28978"/>
                  </a:lnTo>
                  <a:lnTo>
                    <a:pt x="12767" y="28894"/>
                  </a:lnTo>
                  <a:lnTo>
                    <a:pt x="12599" y="28810"/>
                  </a:lnTo>
                  <a:lnTo>
                    <a:pt x="12431" y="28726"/>
                  </a:lnTo>
                  <a:lnTo>
                    <a:pt x="12263" y="28642"/>
                  </a:lnTo>
                  <a:lnTo>
                    <a:pt x="12095" y="28558"/>
                  </a:lnTo>
                  <a:lnTo>
                    <a:pt x="12011" y="28474"/>
                  </a:lnTo>
                  <a:lnTo>
                    <a:pt x="11843" y="28390"/>
                  </a:lnTo>
                  <a:lnTo>
                    <a:pt x="11675" y="28306"/>
                  </a:lnTo>
                  <a:lnTo>
                    <a:pt x="11507" y="28222"/>
                  </a:lnTo>
                  <a:lnTo>
                    <a:pt x="11423" y="28138"/>
                  </a:lnTo>
                  <a:lnTo>
                    <a:pt x="11255" y="28054"/>
                  </a:lnTo>
                  <a:lnTo>
                    <a:pt x="11087" y="27970"/>
                  </a:lnTo>
                  <a:lnTo>
                    <a:pt x="10919" y="27802"/>
                  </a:lnTo>
                  <a:lnTo>
                    <a:pt x="10835" y="27718"/>
                  </a:lnTo>
                  <a:lnTo>
                    <a:pt x="10667" y="27634"/>
                  </a:lnTo>
                  <a:lnTo>
                    <a:pt x="10583" y="27466"/>
                  </a:lnTo>
                  <a:lnTo>
                    <a:pt x="10415" y="27382"/>
                  </a:lnTo>
                  <a:lnTo>
                    <a:pt x="10331" y="27298"/>
                  </a:lnTo>
                  <a:lnTo>
                    <a:pt x="10163" y="27130"/>
                  </a:lnTo>
                  <a:lnTo>
                    <a:pt x="10079" y="27046"/>
                  </a:lnTo>
                  <a:lnTo>
                    <a:pt x="9911" y="26962"/>
                  </a:lnTo>
                  <a:lnTo>
                    <a:pt x="9827" y="26794"/>
                  </a:lnTo>
                  <a:lnTo>
                    <a:pt x="9659" y="26710"/>
                  </a:lnTo>
                  <a:lnTo>
                    <a:pt x="9575" y="26542"/>
                  </a:lnTo>
                  <a:lnTo>
                    <a:pt x="9407" y="26458"/>
                  </a:lnTo>
                  <a:lnTo>
                    <a:pt x="9323" y="26290"/>
                  </a:lnTo>
                  <a:lnTo>
                    <a:pt x="9239" y="26122"/>
                  </a:lnTo>
                  <a:lnTo>
                    <a:pt x="9071" y="26038"/>
                  </a:lnTo>
                  <a:lnTo>
                    <a:pt x="8987" y="25870"/>
                  </a:lnTo>
                  <a:lnTo>
                    <a:pt x="8903" y="25786"/>
                  </a:lnTo>
                  <a:lnTo>
                    <a:pt x="8819" y="25618"/>
                  </a:lnTo>
                  <a:lnTo>
                    <a:pt x="8651" y="25450"/>
                  </a:lnTo>
                  <a:lnTo>
                    <a:pt x="8567" y="25282"/>
                  </a:lnTo>
                  <a:lnTo>
                    <a:pt x="8483" y="25198"/>
                  </a:lnTo>
                  <a:lnTo>
                    <a:pt x="8399" y="25030"/>
                  </a:lnTo>
                  <a:lnTo>
                    <a:pt x="8315" y="24862"/>
                  </a:lnTo>
                  <a:lnTo>
                    <a:pt x="8231" y="24694"/>
                  </a:lnTo>
                  <a:lnTo>
                    <a:pt x="8147" y="24610"/>
                  </a:lnTo>
                  <a:lnTo>
                    <a:pt x="8063" y="24442"/>
                  </a:lnTo>
                  <a:lnTo>
                    <a:pt x="7979" y="24274"/>
                  </a:lnTo>
                  <a:lnTo>
                    <a:pt x="7896" y="24106"/>
                  </a:lnTo>
                  <a:lnTo>
                    <a:pt x="7812" y="23938"/>
                  </a:lnTo>
                  <a:lnTo>
                    <a:pt x="7728" y="23771"/>
                  </a:lnTo>
                  <a:lnTo>
                    <a:pt x="7644" y="23603"/>
                  </a:lnTo>
                  <a:lnTo>
                    <a:pt x="7560" y="23435"/>
                  </a:lnTo>
                  <a:lnTo>
                    <a:pt x="7476" y="23267"/>
                  </a:lnTo>
                  <a:lnTo>
                    <a:pt x="7392" y="23099"/>
                  </a:lnTo>
                  <a:lnTo>
                    <a:pt x="7392" y="22931"/>
                  </a:lnTo>
                  <a:lnTo>
                    <a:pt x="7308" y="22763"/>
                  </a:lnTo>
                  <a:lnTo>
                    <a:pt x="7224" y="22595"/>
                  </a:lnTo>
                  <a:lnTo>
                    <a:pt x="7140" y="22427"/>
                  </a:lnTo>
                  <a:lnTo>
                    <a:pt x="7140" y="22259"/>
                  </a:lnTo>
                  <a:lnTo>
                    <a:pt x="7056" y="22091"/>
                  </a:lnTo>
                  <a:lnTo>
                    <a:pt x="6972" y="21923"/>
                  </a:lnTo>
                  <a:lnTo>
                    <a:pt x="6972" y="21755"/>
                  </a:lnTo>
                  <a:lnTo>
                    <a:pt x="6888" y="21503"/>
                  </a:lnTo>
                  <a:lnTo>
                    <a:pt x="6888" y="21335"/>
                  </a:lnTo>
                  <a:lnTo>
                    <a:pt x="6804" y="21167"/>
                  </a:lnTo>
                  <a:lnTo>
                    <a:pt x="6804" y="20999"/>
                  </a:lnTo>
                  <a:lnTo>
                    <a:pt x="6720" y="20831"/>
                  </a:lnTo>
                  <a:lnTo>
                    <a:pt x="6720" y="20663"/>
                  </a:lnTo>
                  <a:lnTo>
                    <a:pt x="6636" y="20411"/>
                  </a:lnTo>
                  <a:lnTo>
                    <a:pt x="6636" y="20243"/>
                  </a:lnTo>
                  <a:lnTo>
                    <a:pt x="6636" y="20075"/>
                  </a:lnTo>
                  <a:lnTo>
                    <a:pt x="6552" y="19907"/>
                  </a:lnTo>
                  <a:lnTo>
                    <a:pt x="6552" y="19655"/>
                  </a:lnTo>
                  <a:lnTo>
                    <a:pt x="6552" y="19487"/>
                  </a:lnTo>
                  <a:lnTo>
                    <a:pt x="6552" y="19319"/>
                  </a:lnTo>
                  <a:lnTo>
                    <a:pt x="6468" y="19067"/>
                  </a:lnTo>
                  <a:lnTo>
                    <a:pt x="6468" y="18899"/>
                  </a:lnTo>
                  <a:lnTo>
                    <a:pt x="6468" y="18731"/>
                  </a:lnTo>
                  <a:lnTo>
                    <a:pt x="6468" y="18479"/>
                  </a:lnTo>
                  <a:lnTo>
                    <a:pt x="6468" y="18311"/>
                  </a:lnTo>
                  <a:lnTo>
                    <a:pt x="6468" y="18143"/>
                  </a:lnTo>
                  <a:lnTo>
                    <a:pt x="6468" y="17891"/>
                  </a:lnTo>
                  <a:lnTo>
                    <a:pt x="6468" y="17723"/>
                  </a:lnTo>
                  <a:lnTo>
                    <a:pt x="6468" y="17555"/>
                  </a:lnTo>
                  <a:lnTo>
                    <a:pt x="6468" y="17303"/>
                  </a:lnTo>
                  <a:lnTo>
                    <a:pt x="6468" y="17135"/>
                  </a:lnTo>
                  <a:lnTo>
                    <a:pt x="6468" y="16883"/>
                  </a:lnTo>
                  <a:lnTo>
                    <a:pt x="6468" y="16715"/>
                  </a:lnTo>
                  <a:lnTo>
                    <a:pt x="6468" y="16547"/>
                  </a:lnTo>
                  <a:lnTo>
                    <a:pt x="6468" y="16295"/>
                  </a:lnTo>
                  <a:lnTo>
                    <a:pt x="6552" y="16127"/>
                  </a:lnTo>
                  <a:lnTo>
                    <a:pt x="6552" y="15959"/>
                  </a:lnTo>
                  <a:lnTo>
                    <a:pt x="6552" y="15791"/>
                  </a:lnTo>
                  <a:lnTo>
                    <a:pt x="6552" y="15539"/>
                  </a:lnTo>
                  <a:lnTo>
                    <a:pt x="6636" y="15371"/>
                  </a:lnTo>
                  <a:lnTo>
                    <a:pt x="6636" y="15203"/>
                  </a:lnTo>
                  <a:lnTo>
                    <a:pt x="6720" y="15035"/>
                  </a:lnTo>
                  <a:lnTo>
                    <a:pt x="6720" y="14783"/>
                  </a:lnTo>
                  <a:lnTo>
                    <a:pt x="6720" y="14615"/>
                  </a:lnTo>
                  <a:lnTo>
                    <a:pt x="6804" y="14447"/>
                  </a:lnTo>
                  <a:lnTo>
                    <a:pt x="6804" y="14279"/>
                  </a:lnTo>
                  <a:lnTo>
                    <a:pt x="6888" y="14111"/>
                  </a:lnTo>
                  <a:lnTo>
                    <a:pt x="6972" y="13943"/>
                  </a:lnTo>
                  <a:lnTo>
                    <a:pt x="6972" y="13691"/>
                  </a:lnTo>
                  <a:lnTo>
                    <a:pt x="7056" y="13523"/>
                  </a:lnTo>
                  <a:lnTo>
                    <a:pt x="7056" y="13355"/>
                  </a:lnTo>
                  <a:lnTo>
                    <a:pt x="7140" y="13187"/>
                  </a:lnTo>
                  <a:lnTo>
                    <a:pt x="7224" y="13019"/>
                  </a:lnTo>
                  <a:lnTo>
                    <a:pt x="7308" y="12851"/>
                  </a:lnTo>
                  <a:lnTo>
                    <a:pt x="7308" y="12683"/>
                  </a:lnTo>
                  <a:lnTo>
                    <a:pt x="7392" y="12515"/>
                  </a:lnTo>
                  <a:lnTo>
                    <a:pt x="7476" y="12347"/>
                  </a:lnTo>
                  <a:lnTo>
                    <a:pt x="7560" y="12179"/>
                  </a:lnTo>
                  <a:lnTo>
                    <a:pt x="7644" y="12011"/>
                  </a:lnTo>
                  <a:lnTo>
                    <a:pt x="7728" y="11843"/>
                  </a:lnTo>
                  <a:lnTo>
                    <a:pt x="7812" y="11675"/>
                  </a:lnTo>
                  <a:lnTo>
                    <a:pt x="7812" y="11507"/>
                  </a:lnTo>
                  <a:lnTo>
                    <a:pt x="7896" y="11423"/>
                  </a:lnTo>
                  <a:lnTo>
                    <a:pt x="7979" y="11255"/>
                  </a:lnTo>
                  <a:lnTo>
                    <a:pt x="8063" y="11087"/>
                  </a:lnTo>
                  <a:lnTo>
                    <a:pt x="8231" y="10919"/>
                  </a:lnTo>
                  <a:lnTo>
                    <a:pt x="8315" y="10751"/>
                  </a:lnTo>
                  <a:lnTo>
                    <a:pt x="8399" y="10667"/>
                  </a:lnTo>
                  <a:lnTo>
                    <a:pt x="8483" y="10499"/>
                  </a:lnTo>
                  <a:lnTo>
                    <a:pt x="8567" y="10331"/>
                  </a:lnTo>
                  <a:lnTo>
                    <a:pt x="8651" y="10163"/>
                  </a:lnTo>
                  <a:lnTo>
                    <a:pt x="8735" y="10079"/>
                  </a:lnTo>
                  <a:lnTo>
                    <a:pt x="8903" y="9911"/>
                  </a:lnTo>
                  <a:lnTo>
                    <a:pt x="8987" y="9743"/>
                  </a:lnTo>
                  <a:lnTo>
                    <a:pt x="9071" y="9659"/>
                  </a:lnTo>
                  <a:lnTo>
                    <a:pt x="9155" y="9491"/>
                  </a:lnTo>
                  <a:lnTo>
                    <a:pt x="9323" y="9407"/>
                  </a:lnTo>
                  <a:lnTo>
                    <a:pt x="9407" y="9239"/>
                  </a:lnTo>
                  <a:lnTo>
                    <a:pt x="9491" y="9071"/>
                  </a:lnTo>
                  <a:lnTo>
                    <a:pt x="9659" y="8987"/>
                  </a:lnTo>
                  <a:lnTo>
                    <a:pt x="9743" y="8819"/>
                  </a:lnTo>
                  <a:lnTo>
                    <a:pt x="9911" y="8735"/>
                  </a:lnTo>
                  <a:lnTo>
                    <a:pt x="9995" y="8651"/>
                  </a:lnTo>
                  <a:lnTo>
                    <a:pt x="10163" y="8483"/>
                  </a:lnTo>
                  <a:lnTo>
                    <a:pt x="10247" y="8399"/>
                  </a:lnTo>
                  <a:lnTo>
                    <a:pt x="10415" y="8231"/>
                  </a:lnTo>
                  <a:lnTo>
                    <a:pt x="10499" y="8147"/>
                  </a:lnTo>
                  <a:lnTo>
                    <a:pt x="10667" y="8063"/>
                  </a:lnTo>
                  <a:lnTo>
                    <a:pt x="10751" y="7979"/>
                  </a:lnTo>
                  <a:lnTo>
                    <a:pt x="10919" y="7812"/>
                  </a:lnTo>
                  <a:lnTo>
                    <a:pt x="11087" y="7728"/>
                  </a:lnTo>
                  <a:lnTo>
                    <a:pt x="11171" y="7644"/>
                  </a:lnTo>
                  <a:lnTo>
                    <a:pt x="11339" y="7560"/>
                  </a:lnTo>
                  <a:lnTo>
                    <a:pt x="11507" y="7476"/>
                  </a:lnTo>
                  <a:lnTo>
                    <a:pt x="11591" y="7392"/>
                  </a:lnTo>
                  <a:lnTo>
                    <a:pt x="11759" y="7224"/>
                  </a:lnTo>
                  <a:lnTo>
                    <a:pt x="11927" y="7140"/>
                  </a:lnTo>
                  <a:lnTo>
                    <a:pt x="12095" y="7056"/>
                  </a:lnTo>
                  <a:lnTo>
                    <a:pt x="12263" y="6972"/>
                  </a:lnTo>
                  <a:lnTo>
                    <a:pt x="12347" y="6888"/>
                  </a:lnTo>
                  <a:lnTo>
                    <a:pt x="12515" y="6888"/>
                  </a:lnTo>
                  <a:lnTo>
                    <a:pt x="12683" y="6804"/>
                  </a:lnTo>
                  <a:lnTo>
                    <a:pt x="12851" y="6720"/>
                  </a:lnTo>
                  <a:lnTo>
                    <a:pt x="13019" y="6636"/>
                  </a:lnTo>
                  <a:lnTo>
                    <a:pt x="13187" y="6552"/>
                  </a:lnTo>
                  <a:lnTo>
                    <a:pt x="13355" y="6468"/>
                  </a:lnTo>
                  <a:lnTo>
                    <a:pt x="13523" y="6468"/>
                  </a:lnTo>
                  <a:lnTo>
                    <a:pt x="13691" y="6384"/>
                  </a:lnTo>
                  <a:lnTo>
                    <a:pt x="13859" y="6300"/>
                  </a:lnTo>
                  <a:lnTo>
                    <a:pt x="14027" y="6300"/>
                  </a:lnTo>
                  <a:lnTo>
                    <a:pt x="14195" y="6216"/>
                  </a:lnTo>
                  <a:lnTo>
                    <a:pt x="14363" y="6132"/>
                  </a:lnTo>
                  <a:lnTo>
                    <a:pt x="14531" y="6132"/>
                  </a:lnTo>
                  <a:lnTo>
                    <a:pt x="14699" y="6048"/>
                  </a:lnTo>
                  <a:lnTo>
                    <a:pt x="14867" y="6048"/>
                  </a:lnTo>
                  <a:lnTo>
                    <a:pt x="15035" y="5964"/>
                  </a:lnTo>
                  <a:lnTo>
                    <a:pt x="15455" y="5964"/>
                  </a:lnTo>
                  <a:lnTo>
                    <a:pt x="15623" y="5880"/>
                  </a:lnTo>
                  <a:lnTo>
                    <a:pt x="15959" y="5880"/>
                  </a:lnTo>
                  <a:lnTo>
                    <a:pt x="16127" y="5796"/>
                  </a:lnTo>
                  <a:lnTo>
                    <a:pt x="18563" y="5796"/>
                  </a:lnTo>
                  <a:lnTo>
                    <a:pt x="18731" y="5880"/>
                  </a:lnTo>
                  <a:lnTo>
                    <a:pt x="19151" y="5880"/>
                  </a:lnTo>
                  <a:lnTo>
                    <a:pt x="19235" y="5964"/>
                  </a:lnTo>
                  <a:lnTo>
                    <a:pt x="19487" y="5964"/>
                  </a:lnTo>
                  <a:lnTo>
                    <a:pt x="19655" y="6048"/>
                  </a:lnTo>
                  <a:lnTo>
                    <a:pt x="19907" y="6048"/>
                  </a:lnTo>
                  <a:lnTo>
                    <a:pt x="20075" y="6132"/>
                  </a:lnTo>
                  <a:lnTo>
                    <a:pt x="20327" y="6132"/>
                  </a:lnTo>
                  <a:lnTo>
                    <a:pt x="20411" y="6216"/>
                  </a:lnTo>
                  <a:lnTo>
                    <a:pt x="20579" y="6216"/>
                  </a:lnTo>
                  <a:lnTo>
                    <a:pt x="20663" y="6300"/>
                  </a:lnTo>
                  <a:lnTo>
                    <a:pt x="20747" y="6300"/>
                  </a:lnTo>
                  <a:lnTo>
                    <a:pt x="20915" y="6384"/>
                  </a:lnTo>
                  <a:lnTo>
                    <a:pt x="20999" y="6384"/>
                  </a:lnTo>
                  <a:lnTo>
                    <a:pt x="21167" y="6468"/>
                  </a:lnTo>
                  <a:lnTo>
                    <a:pt x="21251" y="6468"/>
                  </a:lnTo>
                  <a:lnTo>
                    <a:pt x="21419" y="6552"/>
                  </a:lnTo>
                  <a:lnTo>
                    <a:pt x="21503" y="6552"/>
                  </a:lnTo>
                  <a:lnTo>
                    <a:pt x="21587" y="6636"/>
                  </a:lnTo>
                  <a:lnTo>
                    <a:pt x="21755" y="6720"/>
                  </a:lnTo>
                  <a:lnTo>
                    <a:pt x="21839" y="6720"/>
                  </a:lnTo>
                  <a:lnTo>
                    <a:pt x="21923" y="6804"/>
                  </a:lnTo>
                  <a:lnTo>
                    <a:pt x="22091" y="6888"/>
                  </a:lnTo>
                  <a:lnTo>
                    <a:pt x="22175" y="6888"/>
                  </a:lnTo>
                  <a:lnTo>
                    <a:pt x="22259" y="6972"/>
                  </a:lnTo>
                  <a:lnTo>
                    <a:pt x="22427" y="7056"/>
                  </a:lnTo>
                  <a:lnTo>
                    <a:pt x="22511" y="7056"/>
                  </a:lnTo>
                  <a:lnTo>
                    <a:pt x="22595" y="7140"/>
                  </a:lnTo>
                  <a:lnTo>
                    <a:pt x="22679" y="7224"/>
                  </a:lnTo>
                  <a:lnTo>
                    <a:pt x="22847" y="7308"/>
                  </a:lnTo>
                  <a:lnTo>
                    <a:pt x="22931" y="7308"/>
                  </a:lnTo>
                  <a:lnTo>
                    <a:pt x="23015" y="7392"/>
                  </a:lnTo>
                  <a:lnTo>
                    <a:pt x="23099" y="7476"/>
                  </a:lnTo>
                  <a:lnTo>
                    <a:pt x="23267" y="7560"/>
                  </a:lnTo>
                  <a:lnTo>
                    <a:pt x="23351" y="7644"/>
                  </a:lnTo>
                  <a:lnTo>
                    <a:pt x="23435" y="7728"/>
                  </a:lnTo>
                  <a:lnTo>
                    <a:pt x="23519" y="7812"/>
                  </a:lnTo>
                  <a:lnTo>
                    <a:pt x="23603" y="7812"/>
                  </a:lnTo>
                  <a:lnTo>
                    <a:pt x="23687" y="7896"/>
                  </a:lnTo>
                  <a:lnTo>
                    <a:pt x="23854" y="7979"/>
                  </a:lnTo>
                  <a:lnTo>
                    <a:pt x="23938" y="8063"/>
                  </a:lnTo>
                  <a:lnTo>
                    <a:pt x="24022" y="8147"/>
                  </a:lnTo>
                  <a:lnTo>
                    <a:pt x="24106" y="8231"/>
                  </a:lnTo>
                  <a:lnTo>
                    <a:pt x="24190" y="8315"/>
                  </a:lnTo>
                  <a:lnTo>
                    <a:pt x="24274" y="8399"/>
                  </a:lnTo>
                  <a:lnTo>
                    <a:pt x="24358" y="8483"/>
                  </a:lnTo>
                  <a:lnTo>
                    <a:pt x="24442" y="8567"/>
                  </a:lnTo>
                  <a:lnTo>
                    <a:pt x="24526" y="8651"/>
                  </a:lnTo>
                  <a:lnTo>
                    <a:pt x="24610" y="8735"/>
                  </a:lnTo>
                  <a:lnTo>
                    <a:pt x="24694" y="8819"/>
                  </a:lnTo>
                  <a:lnTo>
                    <a:pt x="24778" y="8903"/>
                  </a:lnTo>
                  <a:lnTo>
                    <a:pt x="24862" y="9071"/>
                  </a:lnTo>
                  <a:lnTo>
                    <a:pt x="24946" y="9155"/>
                  </a:lnTo>
                  <a:lnTo>
                    <a:pt x="25030" y="9239"/>
                  </a:lnTo>
                  <a:lnTo>
                    <a:pt x="25114" y="9323"/>
                  </a:lnTo>
                  <a:lnTo>
                    <a:pt x="25198" y="9407"/>
                  </a:lnTo>
                  <a:lnTo>
                    <a:pt x="25282" y="9491"/>
                  </a:lnTo>
                  <a:lnTo>
                    <a:pt x="25366" y="9575"/>
                  </a:lnTo>
                  <a:lnTo>
                    <a:pt x="25450" y="9743"/>
                  </a:lnTo>
                  <a:lnTo>
                    <a:pt x="25534" y="9827"/>
                  </a:lnTo>
                  <a:lnTo>
                    <a:pt x="25618" y="9911"/>
                  </a:lnTo>
                  <a:lnTo>
                    <a:pt x="25702" y="9995"/>
                  </a:lnTo>
                  <a:lnTo>
                    <a:pt x="25786" y="10163"/>
                  </a:lnTo>
                  <a:lnTo>
                    <a:pt x="25786" y="10247"/>
                  </a:lnTo>
                  <a:lnTo>
                    <a:pt x="25870" y="10331"/>
                  </a:lnTo>
                  <a:lnTo>
                    <a:pt x="25954" y="10415"/>
                  </a:lnTo>
                  <a:lnTo>
                    <a:pt x="26038" y="10583"/>
                  </a:lnTo>
                  <a:lnTo>
                    <a:pt x="26122" y="10667"/>
                  </a:lnTo>
                  <a:lnTo>
                    <a:pt x="26206" y="10751"/>
                  </a:lnTo>
                  <a:lnTo>
                    <a:pt x="26206" y="10919"/>
                  </a:lnTo>
                  <a:lnTo>
                    <a:pt x="26290" y="11003"/>
                  </a:lnTo>
                  <a:lnTo>
                    <a:pt x="26374" y="11087"/>
                  </a:lnTo>
                  <a:lnTo>
                    <a:pt x="26458" y="11255"/>
                  </a:lnTo>
                  <a:lnTo>
                    <a:pt x="26458" y="11339"/>
                  </a:lnTo>
                  <a:lnTo>
                    <a:pt x="26542" y="11423"/>
                  </a:lnTo>
                  <a:lnTo>
                    <a:pt x="26626" y="11591"/>
                  </a:lnTo>
                  <a:lnTo>
                    <a:pt x="26710" y="11675"/>
                  </a:lnTo>
                  <a:lnTo>
                    <a:pt x="26710" y="11843"/>
                  </a:lnTo>
                  <a:lnTo>
                    <a:pt x="26794" y="11927"/>
                  </a:lnTo>
                  <a:lnTo>
                    <a:pt x="26878" y="12011"/>
                  </a:lnTo>
                  <a:lnTo>
                    <a:pt x="26878" y="12179"/>
                  </a:lnTo>
                  <a:lnTo>
                    <a:pt x="26962" y="12263"/>
                  </a:lnTo>
                  <a:lnTo>
                    <a:pt x="27046" y="12431"/>
                  </a:lnTo>
                  <a:lnTo>
                    <a:pt x="27046" y="12515"/>
                  </a:lnTo>
                  <a:lnTo>
                    <a:pt x="27130" y="12683"/>
                  </a:lnTo>
                  <a:lnTo>
                    <a:pt x="27130" y="12767"/>
                  </a:lnTo>
                  <a:lnTo>
                    <a:pt x="33346" y="11087"/>
                  </a:lnTo>
                  <a:lnTo>
                    <a:pt x="33262" y="10919"/>
                  </a:lnTo>
                  <a:lnTo>
                    <a:pt x="33178" y="10667"/>
                  </a:lnTo>
                  <a:lnTo>
                    <a:pt x="33094" y="10499"/>
                  </a:lnTo>
                  <a:lnTo>
                    <a:pt x="33010" y="10331"/>
                  </a:lnTo>
                  <a:lnTo>
                    <a:pt x="32926" y="10079"/>
                  </a:lnTo>
                  <a:lnTo>
                    <a:pt x="32926" y="9911"/>
                  </a:lnTo>
                  <a:lnTo>
                    <a:pt x="32842" y="9743"/>
                  </a:lnTo>
                  <a:lnTo>
                    <a:pt x="32758" y="9575"/>
                  </a:lnTo>
                  <a:lnTo>
                    <a:pt x="32674" y="9323"/>
                  </a:lnTo>
                  <a:lnTo>
                    <a:pt x="32590" y="9155"/>
                  </a:lnTo>
                  <a:lnTo>
                    <a:pt x="32506" y="8987"/>
                  </a:lnTo>
                  <a:lnTo>
                    <a:pt x="32422" y="8819"/>
                  </a:lnTo>
                  <a:lnTo>
                    <a:pt x="32338" y="8651"/>
                  </a:lnTo>
                  <a:lnTo>
                    <a:pt x="32170" y="8399"/>
                  </a:lnTo>
                  <a:lnTo>
                    <a:pt x="32086" y="8231"/>
                  </a:lnTo>
                  <a:lnTo>
                    <a:pt x="32002" y="8063"/>
                  </a:lnTo>
                  <a:lnTo>
                    <a:pt x="31918" y="7896"/>
                  </a:lnTo>
                  <a:lnTo>
                    <a:pt x="31834" y="7728"/>
                  </a:lnTo>
                  <a:lnTo>
                    <a:pt x="31750" y="7560"/>
                  </a:lnTo>
                  <a:lnTo>
                    <a:pt x="31582" y="7392"/>
                  </a:lnTo>
                  <a:lnTo>
                    <a:pt x="31498" y="7224"/>
                  </a:lnTo>
                  <a:lnTo>
                    <a:pt x="31414" y="7056"/>
                  </a:lnTo>
                  <a:lnTo>
                    <a:pt x="31246" y="6888"/>
                  </a:lnTo>
                  <a:lnTo>
                    <a:pt x="31162" y="6720"/>
                  </a:lnTo>
                  <a:lnTo>
                    <a:pt x="31078" y="6552"/>
                  </a:lnTo>
                  <a:lnTo>
                    <a:pt x="30910" y="6384"/>
                  </a:lnTo>
                  <a:lnTo>
                    <a:pt x="30826" y="6216"/>
                  </a:lnTo>
                  <a:lnTo>
                    <a:pt x="30658" y="6048"/>
                  </a:lnTo>
                  <a:lnTo>
                    <a:pt x="30574" y="5964"/>
                  </a:lnTo>
                  <a:lnTo>
                    <a:pt x="30406" y="5796"/>
                  </a:lnTo>
                  <a:lnTo>
                    <a:pt x="30322" y="5628"/>
                  </a:lnTo>
                  <a:lnTo>
                    <a:pt x="30154" y="5460"/>
                  </a:lnTo>
                  <a:lnTo>
                    <a:pt x="30070" y="5292"/>
                  </a:lnTo>
                  <a:lnTo>
                    <a:pt x="29902" y="5208"/>
                  </a:lnTo>
                  <a:lnTo>
                    <a:pt x="29818" y="5040"/>
                  </a:lnTo>
                  <a:lnTo>
                    <a:pt x="29650" y="4872"/>
                  </a:lnTo>
                  <a:lnTo>
                    <a:pt x="29482" y="4704"/>
                  </a:lnTo>
                  <a:lnTo>
                    <a:pt x="29398" y="4620"/>
                  </a:lnTo>
                  <a:lnTo>
                    <a:pt x="29230" y="4452"/>
                  </a:lnTo>
                  <a:lnTo>
                    <a:pt x="29062" y="4284"/>
                  </a:lnTo>
                  <a:lnTo>
                    <a:pt x="28978" y="4200"/>
                  </a:lnTo>
                  <a:lnTo>
                    <a:pt x="28810" y="4032"/>
                  </a:lnTo>
                  <a:lnTo>
                    <a:pt x="28642" y="3948"/>
                  </a:lnTo>
                  <a:lnTo>
                    <a:pt x="28474" y="3780"/>
                  </a:lnTo>
                  <a:lnTo>
                    <a:pt x="28306" y="3696"/>
                  </a:lnTo>
                  <a:lnTo>
                    <a:pt x="28222" y="3528"/>
                  </a:lnTo>
                  <a:lnTo>
                    <a:pt x="28054" y="3444"/>
                  </a:lnTo>
                  <a:lnTo>
                    <a:pt x="27886" y="3276"/>
                  </a:lnTo>
                  <a:lnTo>
                    <a:pt x="27718" y="3192"/>
                  </a:lnTo>
                  <a:lnTo>
                    <a:pt x="27550" y="3024"/>
                  </a:lnTo>
                  <a:lnTo>
                    <a:pt x="27382" y="2940"/>
                  </a:lnTo>
                  <a:lnTo>
                    <a:pt x="27214" y="2856"/>
                  </a:lnTo>
                  <a:lnTo>
                    <a:pt x="27046" y="2688"/>
                  </a:lnTo>
                  <a:lnTo>
                    <a:pt x="26878" y="2604"/>
                  </a:lnTo>
                  <a:lnTo>
                    <a:pt x="26710" y="2520"/>
                  </a:lnTo>
                  <a:lnTo>
                    <a:pt x="26542" y="2352"/>
                  </a:lnTo>
                  <a:lnTo>
                    <a:pt x="26374" y="2268"/>
                  </a:lnTo>
                  <a:lnTo>
                    <a:pt x="26206" y="2184"/>
                  </a:lnTo>
                  <a:lnTo>
                    <a:pt x="26038" y="2100"/>
                  </a:lnTo>
                  <a:lnTo>
                    <a:pt x="25786" y="2016"/>
                  </a:lnTo>
                  <a:lnTo>
                    <a:pt x="25618" y="1932"/>
                  </a:lnTo>
                  <a:lnTo>
                    <a:pt x="25450" y="1764"/>
                  </a:lnTo>
                  <a:lnTo>
                    <a:pt x="25282" y="1680"/>
                  </a:lnTo>
                  <a:lnTo>
                    <a:pt x="25114" y="1596"/>
                  </a:lnTo>
                  <a:lnTo>
                    <a:pt x="24862" y="1512"/>
                  </a:lnTo>
                  <a:lnTo>
                    <a:pt x="24694" y="1428"/>
                  </a:lnTo>
                  <a:lnTo>
                    <a:pt x="24526" y="1344"/>
                  </a:lnTo>
                  <a:lnTo>
                    <a:pt x="24274" y="1260"/>
                  </a:lnTo>
                  <a:lnTo>
                    <a:pt x="24106" y="1176"/>
                  </a:lnTo>
                  <a:lnTo>
                    <a:pt x="23938" y="1176"/>
                  </a:lnTo>
                  <a:lnTo>
                    <a:pt x="23687" y="1092"/>
                  </a:lnTo>
                  <a:lnTo>
                    <a:pt x="23519" y="1008"/>
                  </a:lnTo>
                  <a:lnTo>
                    <a:pt x="23351" y="924"/>
                  </a:lnTo>
                  <a:lnTo>
                    <a:pt x="23099" y="840"/>
                  </a:lnTo>
                  <a:lnTo>
                    <a:pt x="22931" y="840"/>
                  </a:lnTo>
                  <a:lnTo>
                    <a:pt x="22679" y="756"/>
                  </a:lnTo>
                  <a:lnTo>
                    <a:pt x="22511" y="672"/>
                  </a:lnTo>
                  <a:lnTo>
                    <a:pt x="22259" y="588"/>
                  </a:lnTo>
                  <a:lnTo>
                    <a:pt x="22091" y="588"/>
                  </a:lnTo>
                  <a:lnTo>
                    <a:pt x="21839" y="504"/>
                  </a:lnTo>
                  <a:lnTo>
                    <a:pt x="21671" y="504"/>
                  </a:lnTo>
                  <a:lnTo>
                    <a:pt x="21419" y="420"/>
                  </a:lnTo>
                  <a:lnTo>
                    <a:pt x="21251" y="336"/>
                  </a:lnTo>
                  <a:lnTo>
                    <a:pt x="20999" y="336"/>
                  </a:lnTo>
                  <a:lnTo>
                    <a:pt x="20747" y="252"/>
                  </a:lnTo>
                  <a:lnTo>
                    <a:pt x="20327" y="252"/>
                  </a:lnTo>
                  <a:lnTo>
                    <a:pt x="20075" y="168"/>
                  </a:lnTo>
                  <a:lnTo>
                    <a:pt x="19655" y="168"/>
                  </a:lnTo>
                  <a:lnTo>
                    <a:pt x="19403" y="84"/>
                  </a:lnTo>
                  <a:lnTo>
                    <a:pt x="18731" y="84"/>
                  </a:lnTo>
                  <a:lnTo>
                    <a:pt x="184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30"/>
            <p:cNvSpPr/>
            <p:nvPr/>
          </p:nvSpPr>
          <p:spPr>
            <a:xfrm>
              <a:off x="-1346975" y="1346050"/>
              <a:ext cx="369600" cy="646775"/>
            </a:xfrm>
            <a:custGeom>
              <a:rect b="b" l="l" r="r" t="t"/>
              <a:pathLst>
                <a:path extrusionOk="0" h="25871" w="14784">
                  <a:moveTo>
                    <a:pt x="11760" y="0"/>
                  </a:moveTo>
                  <a:lnTo>
                    <a:pt x="11592" y="84"/>
                  </a:lnTo>
                  <a:lnTo>
                    <a:pt x="11256" y="84"/>
                  </a:lnTo>
                  <a:lnTo>
                    <a:pt x="11088" y="168"/>
                  </a:lnTo>
                  <a:lnTo>
                    <a:pt x="10836" y="168"/>
                  </a:lnTo>
                  <a:lnTo>
                    <a:pt x="10752" y="252"/>
                  </a:lnTo>
                  <a:lnTo>
                    <a:pt x="10668" y="252"/>
                  </a:lnTo>
                  <a:lnTo>
                    <a:pt x="10584" y="336"/>
                  </a:lnTo>
                  <a:lnTo>
                    <a:pt x="10332" y="336"/>
                  </a:lnTo>
                  <a:lnTo>
                    <a:pt x="10248" y="420"/>
                  </a:lnTo>
                  <a:lnTo>
                    <a:pt x="10164" y="420"/>
                  </a:lnTo>
                  <a:lnTo>
                    <a:pt x="10080" y="504"/>
                  </a:lnTo>
                  <a:lnTo>
                    <a:pt x="9996" y="504"/>
                  </a:lnTo>
                  <a:lnTo>
                    <a:pt x="9912" y="588"/>
                  </a:lnTo>
                  <a:lnTo>
                    <a:pt x="9828" y="588"/>
                  </a:lnTo>
                  <a:lnTo>
                    <a:pt x="9744" y="672"/>
                  </a:lnTo>
                  <a:lnTo>
                    <a:pt x="9660" y="672"/>
                  </a:lnTo>
                  <a:lnTo>
                    <a:pt x="9576" y="756"/>
                  </a:lnTo>
                  <a:lnTo>
                    <a:pt x="9492" y="756"/>
                  </a:lnTo>
                  <a:lnTo>
                    <a:pt x="9408" y="840"/>
                  </a:lnTo>
                  <a:lnTo>
                    <a:pt x="9324" y="840"/>
                  </a:lnTo>
                  <a:lnTo>
                    <a:pt x="9240" y="924"/>
                  </a:lnTo>
                  <a:lnTo>
                    <a:pt x="9156" y="1008"/>
                  </a:lnTo>
                  <a:lnTo>
                    <a:pt x="9072" y="1008"/>
                  </a:lnTo>
                  <a:lnTo>
                    <a:pt x="8988" y="1092"/>
                  </a:lnTo>
                  <a:lnTo>
                    <a:pt x="8904" y="1176"/>
                  </a:lnTo>
                  <a:lnTo>
                    <a:pt x="8820" y="1176"/>
                  </a:lnTo>
                  <a:lnTo>
                    <a:pt x="8736" y="1260"/>
                  </a:lnTo>
                  <a:lnTo>
                    <a:pt x="8736" y="1344"/>
                  </a:lnTo>
                  <a:lnTo>
                    <a:pt x="8652" y="1344"/>
                  </a:lnTo>
                  <a:lnTo>
                    <a:pt x="8568" y="1428"/>
                  </a:lnTo>
                  <a:lnTo>
                    <a:pt x="8484" y="1512"/>
                  </a:lnTo>
                  <a:lnTo>
                    <a:pt x="8400" y="1596"/>
                  </a:lnTo>
                  <a:lnTo>
                    <a:pt x="8316" y="1596"/>
                  </a:lnTo>
                  <a:lnTo>
                    <a:pt x="8232" y="1680"/>
                  </a:lnTo>
                  <a:lnTo>
                    <a:pt x="8232" y="1764"/>
                  </a:lnTo>
                  <a:lnTo>
                    <a:pt x="8148" y="1848"/>
                  </a:lnTo>
                  <a:lnTo>
                    <a:pt x="8064" y="1932"/>
                  </a:lnTo>
                  <a:lnTo>
                    <a:pt x="7980" y="2016"/>
                  </a:lnTo>
                  <a:lnTo>
                    <a:pt x="7896" y="2100"/>
                  </a:lnTo>
                  <a:lnTo>
                    <a:pt x="7812" y="2184"/>
                  </a:lnTo>
                  <a:lnTo>
                    <a:pt x="7728" y="2268"/>
                  </a:lnTo>
                  <a:lnTo>
                    <a:pt x="7644" y="2352"/>
                  </a:lnTo>
                  <a:lnTo>
                    <a:pt x="7644" y="2436"/>
                  </a:lnTo>
                  <a:lnTo>
                    <a:pt x="7560" y="2520"/>
                  </a:lnTo>
                  <a:lnTo>
                    <a:pt x="7476" y="2604"/>
                  </a:lnTo>
                  <a:lnTo>
                    <a:pt x="7392" y="2688"/>
                  </a:lnTo>
                  <a:lnTo>
                    <a:pt x="7392" y="2772"/>
                  </a:lnTo>
                  <a:lnTo>
                    <a:pt x="7308" y="2856"/>
                  </a:lnTo>
                  <a:lnTo>
                    <a:pt x="7224" y="2940"/>
                  </a:lnTo>
                  <a:lnTo>
                    <a:pt x="7224" y="3024"/>
                  </a:lnTo>
                  <a:lnTo>
                    <a:pt x="7140" y="3108"/>
                  </a:lnTo>
                  <a:lnTo>
                    <a:pt x="7056" y="3192"/>
                  </a:lnTo>
                  <a:lnTo>
                    <a:pt x="7056" y="3276"/>
                  </a:lnTo>
                  <a:lnTo>
                    <a:pt x="6972" y="3360"/>
                  </a:lnTo>
                  <a:lnTo>
                    <a:pt x="6972" y="3444"/>
                  </a:lnTo>
                  <a:lnTo>
                    <a:pt x="6888" y="3528"/>
                  </a:lnTo>
                  <a:lnTo>
                    <a:pt x="6804" y="3612"/>
                  </a:lnTo>
                  <a:lnTo>
                    <a:pt x="6804" y="3696"/>
                  </a:lnTo>
                  <a:lnTo>
                    <a:pt x="6720" y="3864"/>
                  </a:lnTo>
                  <a:lnTo>
                    <a:pt x="6720" y="3948"/>
                  </a:lnTo>
                  <a:lnTo>
                    <a:pt x="6636" y="4032"/>
                  </a:lnTo>
                  <a:lnTo>
                    <a:pt x="6636" y="4116"/>
                  </a:lnTo>
                  <a:lnTo>
                    <a:pt x="6552" y="4200"/>
                  </a:lnTo>
                  <a:lnTo>
                    <a:pt x="6552" y="4284"/>
                  </a:lnTo>
                  <a:lnTo>
                    <a:pt x="6468" y="4368"/>
                  </a:lnTo>
                  <a:lnTo>
                    <a:pt x="6468" y="4536"/>
                  </a:lnTo>
                  <a:lnTo>
                    <a:pt x="6384" y="4620"/>
                  </a:lnTo>
                  <a:lnTo>
                    <a:pt x="6384" y="4704"/>
                  </a:lnTo>
                  <a:lnTo>
                    <a:pt x="6300" y="4788"/>
                  </a:lnTo>
                  <a:lnTo>
                    <a:pt x="6300" y="4872"/>
                  </a:lnTo>
                  <a:lnTo>
                    <a:pt x="6216" y="5040"/>
                  </a:lnTo>
                  <a:lnTo>
                    <a:pt x="6216" y="5124"/>
                  </a:lnTo>
                  <a:lnTo>
                    <a:pt x="6132" y="5208"/>
                  </a:lnTo>
                  <a:lnTo>
                    <a:pt x="6132" y="5292"/>
                  </a:lnTo>
                  <a:lnTo>
                    <a:pt x="6132" y="5460"/>
                  </a:lnTo>
                  <a:lnTo>
                    <a:pt x="6048" y="5544"/>
                  </a:lnTo>
                  <a:lnTo>
                    <a:pt x="6048" y="5628"/>
                  </a:lnTo>
                  <a:lnTo>
                    <a:pt x="5964" y="5712"/>
                  </a:lnTo>
                  <a:lnTo>
                    <a:pt x="5964" y="5880"/>
                  </a:lnTo>
                  <a:lnTo>
                    <a:pt x="5964" y="5964"/>
                  </a:lnTo>
                  <a:lnTo>
                    <a:pt x="5880" y="6048"/>
                  </a:lnTo>
                  <a:lnTo>
                    <a:pt x="5880" y="6216"/>
                  </a:lnTo>
                  <a:lnTo>
                    <a:pt x="5880" y="6300"/>
                  </a:lnTo>
                  <a:lnTo>
                    <a:pt x="5796" y="6384"/>
                  </a:lnTo>
                  <a:lnTo>
                    <a:pt x="5796" y="6552"/>
                  </a:lnTo>
                  <a:lnTo>
                    <a:pt x="5796" y="6636"/>
                  </a:lnTo>
                  <a:lnTo>
                    <a:pt x="5628" y="6636"/>
                  </a:lnTo>
                  <a:lnTo>
                    <a:pt x="5964" y="420"/>
                  </a:lnTo>
                  <a:lnTo>
                    <a:pt x="1" y="420"/>
                  </a:lnTo>
                  <a:lnTo>
                    <a:pt x="1" y="25871"/>
                  </a:lnTo>
                  <a:lnTo>
                    <a:pt x="5964" y="25871"/>
                  </a:lnTo>
                  <a:lnTo>
                    <a:pt x="5964" y="14867"/>
                  </a:lnTo>
                  <a:lnTo>
                    <a:pt x="5964" y="14615"/>
                  </a:lnTo>
                  <a:lnTo>
                    <a:pt x="5964" y="14447"/>
                  </a:lnTo>
                  <a:lnTo>
                    <a:pt x="5964" y="14279"/>
                  </a:lnTo>
                  <a:lnTo>
                    <a:pt x="5964" y="14027"/>
                  </a:lnTo>
                  <a:lnTo>
                    <a:pt x="5964" y="13859"/>
                  </a:lnTo>
                  <a:lnTo>
                    <a:pt x="5964" y="13692"/>
                  </a:lnTo>
                  <a:lnTo>
                    <a:pt x="6048" y="13524"/>
                  </a:lnTo>
                  <a:lnTo>
                    <a:pt x="6048" y="13356"/>
                  </a:lnTo>
                  <a:lnTo>
                    <a:pt x="6048" y="13104"/>
                  </a:lnTo>
                  <a:lnTo>
                    <a:pt x="6048" y="12936"/>
                  </a:lnTo>
                  <a:lnTo>
                    <a:pt x="6048" y="12768"/>
                  </a:lnTo>
                  <a:lnTo>
                    <a:pt x="6132" y="12600"/>
                  </a:lnTo>
                  <a:lnTo>
                    <a:pt x="6132" y="12432"/>
                  </a:lnTo>
                  <a:lnTo>
                    <a:pt x="6132" y="12264"/>
                  </a:lnTo>
                  <a:lnTo>
                    <a:pt x="6216" y="12096"/>
                  </a:lnTo>
                  <a:lnTo>
                    <a:pt x="6216" y="11928"/>
                  </a:lnTo>
                  <a:lnTo>
                    <a:pt x="6216" y="11760"/>
                  </a:lnTo>
                  <a:lnTo>
                    <a:pt x="6300" y="11676"/>
                  </a:lnTo>
                  <a:lnTo>
                    <a:pt x="6300" y="11508"/>
                  </a:lnTo>
                  <a:lnTo>
                    <a:pt x="6300" y="11340"/>
                  </a:lnTo>
                  <a:lnTo>
                    <a:pt x="6384" y="11172"/>
                  </a:lnTo>
                  <a:lnTo>
                    <a:pt x="6384" y="11004"/>
                  </a:lnTo>
                  <a:lnTo>
                    <a:pt x="6468" y="10920"/>
                  </a:lnTo>
                  <a:lnTo>
                    <a:pt x="6468" y="10752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636" y="10332"/>
                  </a:lnTo>
                  <a:lnTo>
                    <a:pt x="6636" y="10248"/>
                  </a:lnTo>
                  <a:lnTo>
                    <a:pt x="6720" y="10080"/>
                  </a:lnTo>
                  <a:lnTo>
                    <a:pt x="6720" y="9912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324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224" y="8988"/>
                  </a:lnTo>
                  <a:lnTo>
                    <a:pt x="7224" y="8904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568"/>
                  </a:lnTo>
                  <a:lnTo>
                    <a:pt x="7476" y="8484"/>
                  </a:lnTo>
                  <a:lnTo>
                    <a:pt x="7560" y="8400"/>
                  </a:lnTo>
                  <a:lnTo>
                    <a:pt x="7644" y="8316"/>
                  </a:lnTo>
                  <a:lnTo>
                    <a:pt x="7728" y="8232"/>
                  </a:lnTo>
                  <a:lnTo>
                    <a:pt x="7812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232" y="7644"/>
                  </a:lnTo>
                  <a:lnTo>
                    <a:pt x="8316" y="7560"/>
                  </a:lnTo>
                  <a:lnTo>
                    <a:pt x="8400" y="7476"/>
                  </a:lnTo>
                  <a:lnTo>
                    <a:pt x="8484" y="7392"/>
                  </a:lnTo>
                  <a:lnTo>
                    <a:pt x="8568" y="7392"/>
                  </a:lnTo>
                  <a:lnTo>
                    <a:pt x="8652" y="7308"/>
                  </a:lnTo>
                  <a:lnTo>
                    <a:pt x="8736" y="7224"/>
                  </a:lnTo>
                  <a:lnTo>
                    <a:pt x="8820" y="7140"/>
                  </a:lnTo>
                  <a:lnTo>
                    <a:pt x="8904" y="7140"/>
                  </a:lnTo>
                  <a:lnTo>
                    <a:pt x="8988" y="7056"/>
                  </a:lnTo>
                  <a:lnTo>
                    <a:pt x="9072" y="6972"/>
                  </a:lnTo>
                  <a:lnTo>
                    <a:pt x="9156" y="6888"/>
                  </a:lnTo>
                  <a:lnTo>
                    <a:pt x="9240" y="6888"/>
                  </a:lnTo>
                  <a:lnTo>
                    <a:pt x="9324" y="6804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96" y="6468"/>
                  </a:lnTo>
                  <a:lnTo>
                    <a:pt x="10164" y="6468"/>
                  </a:lnTo>
                  <a:lnTo>
                    <a:pt x="10248" y="6384"/>
                  </a:lnTo>
                  <a:lnTo>
                    <a:pt x="10332" y="6384"/>
                  </a:lnTo>
                  <a:lnTo>
                    <a:pt x="10416" y="6300"/>
                  </a:lnTo>
                  <a:lnTo>
                    <a:pt x="10668" y="6300"/>
                  </a:lnTo>
                  <a:lnTo>
                    <a:pt x="10752" y="6216"/>
                  </a:lnTo>
                  <a:lnTo>
                    <a:pt x="10920" y="6216"/>
                  </a:lnTo>
                  <a:lnTo>
                    <a:pt x="11088" y="6132"/>
                  </a:lnTo>
                  <a:lnTo>
                    <a:pt x="11424" y="6132"/>
                  </a:lnTo>
                  <a:lnTo>
                    <a:pt x="11592" y="6048"/>
                  </a:lnTo>
                  <a:lnTo>
                    <a:pt x="12348" y="6048"/>
                  </a:lnTo>
                  <a:lnTo>
                    <a:pt x="12432" y="5964"/>
                  </a:lnTo>
                  <a:lnTo>
                    <a:pt x="13356" y="5964"/>
                  </a:lnTo>
                  <a:lnTo>
                    <a:pt x="13524" y="6048"/>
                  </a:lnTo>
                  <a:lnTo>
                    <a:pt x="14532" y="6048"/>
                  </a:lnTo>
                  <a:lnTo>
                    <a:pt x="14784" y="6132"/>
                  </a:lnTo>
                  <a:lnTo>
                    <a:pt x="14784" y="168"/>
                  </a:lnTo>
                  <a:lnTo>
                    <a:pt x="14532" y="168"/>
                  </a:lnTo>
                  <a:lnTo>
                    <a:pt x="14280" y="84"/>
                  </a:lnTo>
                  <a:lnTo>
                    <a:pt x="13860" y="84"/>
                  </a:lnTo>
                  <a:lnTo>
                    <a:pt x="136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30"/>
            <p:cNvSpPr/>
            <p:nvPr/>
          </p:nvSpPr>
          <p:spPr>
            <a:xfrm>
              <a:off x="-257150" y="1337650"/>
              <a:ext cx="655200" cy="911375"/>
            </a:xfrm>
            <a:custGeom>
              <a:rect b="b" l="l" r="r" t="t"/>
              <a:pathLst>
                <a:path extrusionOk="0" h="36455" w="26208">
                  <a:moveTo>
                    <a:pt x="13608" y="5208"/>
                  </a:moveTo>
                  <a:lnTo>
                    <a:pt x="13692" y="5292"/>
                  </a:lnTo>
                  <a:lnTo>
                    <a:pt x="14112" y="5292"/>
                  </a:lnTo>
                  <a:lnTo>
                    <a:pt x="14280" y="5376"/>
                  </a:lnTo>
                  <a:lnTo>
                    <a:pt x="14532" y="5376"/>
                  </a:lnTo>
                  <a:lnTo>
                    <a:pt x="14700" y="5460"/>
                  </a:lnTo>
                  <a:lnTo>
                    <a:pt x="14784" y="5460"/>
                  </a:lnTo>
                  <a:lnTo>
                    <a:pt x="14868" y="5544"/>
                  </a:lnTo>
                  <a:lnTo>
                    <a:pt x="15120" y="5544"/>
                  </a:lnTo>
                  <a:lnTo>
                    <a:pt x="15204" y="5628"/>
                  </a:lnTo>
                  <a:lnTo>
                    <a:pt x="15288" y="5628"/>
                  </a:lnTo>
                  <a:lnTo>
                    <a:pt x="15372" y="5712"/>
                  </a:lnTo>
                  <a:lnTo>
                    <a:pt x="15540" y="5712"/>
                  </a:lnTo>
                  <a:lnTo>
                    <a:pt x="15624" y="5796"/>
                  </a:lnTo>
                  <a:lnTo>
                    <a:pt x="15708" y="5796"/>
                  </a:lnTo>
                  <a:lnTo>
                    <a:pt x="15792" y="5880"/>
                  </a:lnTo>
                  <a:lnTo>
                    <a:pt x="15876" y="5964"/>
                  </a:lnTo>
                  <a:lnTo>
                    <a:pt x="16044" y="5964"/>
                  </a:lnTo>
                  <a:lnTo>
                    <a:pt x="16128" y="6048"/>
                  </a:lnTo>
                  <a:lnTo>
                    <a:pt x="16212" y="6048"/>
                  </a:lnTo>
                  <a:lnTo>
                    <a:pt x="16296" y="6132"/>
                  </a:lnTo>
                  <a:lnTo>
                    <a:pt x="16380" y="6216"/>
                  </a:lnTo>
                  <a:lnTo>
                    <a:pt x="16464" y="6300"/>
                  </a:lnTo>
                  <a:lnTo>
                    <a:pt x="16548" y="6300"/>
                  </a:lnTo>
                  <a:lnTo>
                    <a:pt x="16716" y="6384"/>
                  </a:lnTo>
                  <a:lnTo>
                    <a:pt x="16800" y="6468"/>
                  </a:lnTo>
                  <a:lnTo>
                    <a:pt x="16884" y="6552"/>
                  </a:lnTo>
                  <a:lnTo>
                    <a:pt x="16968" y="6552"/>
                  </a:lnTo>
                  <a:lnTo>
                    <a:pt x="17052" y="6636"/>
                  </a:lnTo>
                  <a:lnTo>
                    <a:pt x="17136" y="6720"/>
                  </a:lnTo>
                  <a:lnTo>
                    <a:pt x="17220" y="6804"/>
                  </a:lnTo>
                  <a:lnTo>
                    <a:pt x="17304" y="6888"/>
                  </a:lnTo>
                  <a:lnTo>
                    <a:pt x="17388" y="6972"/>
                  </a:lnTo>
                  <a:lnTo>
                    <a:pt x="17472" y="7056"/>
                  </a:lnTo>
                  <a:lnTo>
                    <a:pt x="17556" y="7056"/>
                  </a:lnTo>
                  <a:lnTo>
                    <a:pt x="17640" y="7140"/>
                  </a:lnTo>
                  <a:lnTo>
                    <a:pt x="17724" y="7224"/>
                  </a:lnTo>
                  <a:lnTo>
                    <a:pt x="17808" y="7308"/>
                  </a:lnTo>
                  <a:lnTo>
                    <a:pt x="17892" y="7392"/>
                  </a:lnTo>
                  <a:lnTo>
                    <a:pt x="17976" y="7476"/>
                  </a:lnTo>
                  <a:lnTo>
                    <a:pt x="18060" y="7560"/>
                  </a:lnTo>
                  <a:lnTo>
                    <a:pt x="18144" y="7644"/>
                  </a:lnTo>
                  <a:lnTo>
                    <a:pt x="18228" y="7812"/>
                  </a:lnTo>
                  <a:lnTo>
                    <a:pt x="18228" y="7896"/>
                  </a:lnTo>
                  <a:lnTo>
                    <a:pt x="18312" y="7980"/>
                  </a:lnTo>
                  <a:lnTo>
                    <a:pt x="18396" y="8064"/>
                  </a:lnTo>
                  <a:lnTo>
                    <a:pt x="18480" y="8148"/>
                  </a:lnTo>
                  <a:lnTo>
                    <a:pt x="18564" y="8232"/>
                  </a:lnTo>
                  <a:lnTo>
                    <a:pt x="18648" y="8316"/>
                  </a:lnTo>
                  <a:lnTo>
                    <a:pt x="18648" y="8484"/>
                  </a:lnTo>
                  <a:lnTo>
                    <a:pt x="18732" y="8568"/>
                  </a:lnTo>
                  <a:lnTo>
                    <a:pt x="18816" y="8652"/>
                  </a:lnTo>
                  <a:lnTo>
                    <a:pt x="18900" y="8736"/>
                  </a:lnTo>
                  <a:lnTo>
                    <a:pt x="18900" y="8820"/>
                  </a:lnTo>
                  <a:lnTo>
                    <a:pt x="18984" y="8988"/>
                  </a:lnTo>
                  <a:lnTo>
                    <a:pt x="19068" y="9072"/>
                  </a:lnTo>
                  <a:lnTo>
                    <a:pt x="19152" y="9156"/>
                  </a:lnTo>
                  <a:lnTo>
                    <a:pt x="19152" y="9324"/>
                  </a:lnTo>
                  <a:lnTo>
                    <a:pt x="19236" y="9408"/>
                  </a:lnTo>
                  <a:lnTo>
                    <a:pt x="19236" y="9492"/>
                  </a:lnTo>
                  <a:lnTo>
                    <a:pt x="19320" y="9660"/>
                  </a:lnTo>
                  <a:lnTo>
                    <a:pt x="19404" y="9744"/>
                  </a:lnTo>
                  <a:lnTo>
                    <a:pt x="19404" y="9828"/>
                  </a:lnTo>
                  <a:lnTo>
                    <a:pt x="19488" y="9996"/>
                  </a:lnTo>
                  <a:lnTo>
                    <a:pt x="19488" y="10080"/>
                  </a:lnTo>
                  <a:lnTo>
                    <a:pt x="19572" y="10248"/>
                  </a:lnTo>
                  <a:lnTo>
                    <a:pt x="19572" y="10332"/>
                  </a:lnTo>
                  <a:lnTo>
                    <a:pt x="19656" y="10500"/>
                  </a:lnTo>
                  <a:lnTo>
                    <a:pt x="19656" y="10584"/>
                  </a:lnTo>
                  <a:lnTo>
                    <a:pt x="19740" y="10752"/>
                  </a:lnTo>
                  <a:lnTo>
                    <a:pt x="19740" y="10836"/>
                  </a:lnTo>
                  <a:lnTo>
                    <a:pt x="19740" y="11004"/>
                  </a:lnTo>
                  <a:lnTo>
                    <a:pt x="19824" y="11088"/>
                  </a:lnTo>
                  <a:lnTo>
                    <a:pt x="19824" y="11256"/>
                  </a:lnTo>
                  <a:lnTo>
                    <a:pt x="19908" y="11340"/>
                  </a:lnTo>
                  <a:lnTo>
                    <a:pt x="19908" y="11508"/>
                  </a:lnTo>
                  <a:lnTo>
                    <a:pt x="19908" y="11676"/>
                  </a:lnTo>
                  <a:lnTo>
                    <a:pt x="19908" y="11760"/>
                  </a:lnTo>
                  <a:lnTo>
                    <a:pt x="19992" y="11928"/>
                  </a:lnTo>
                  <a:lnTo>
                    <a:pt x="19992" y="12012"/>
                  </a:lnTo>
                  <a:lnTo>
                    <a:pt x="19992" y="12180"/>
                  </a:lnTo>
                  <a:lnTo>
                    <a:pt x="19992" y="12348"/>
                  </a:lnTo>
                  <a:lnTo>
                    <a:pt x="19992" y="12432"/>
                  </a:lnTo>
                  <a:lnTo>
                    <a:pt x="19992" y="12600"/>
                  </a:lnTo>
                  <a:lnTo>
                    <a:pt x="20076" y="12768"/>
                  </a:lnTo>
                  <a:lnTo>
                    <a:pt x="20076" y="12936"/>
                  </a:lnTo>
                  <a:lnTo>
                    <a:pt x="20076" y="13020"/>
                  </a:lnTo>
                  <a:lnTo>
                    <a:pt x="20076" y="13188"/>
                  </a:lnTo>
                  <a:lnTo>
                    <a:pt x="20076" y="13356"/>
                  </a:lnTo>
                  <a:lnTo>
                    <a:pt x="20076" y="13440"/>
                  </a:lnTo>
                  <a:lnTo>
                    <a:pt x="20076" y="13608"/>
                  </a:lnTo>
                  <a:lnTo>
                    <a:pt x="20076" y="13776"/>
                  </a:lnTo>
                  <a:lnTo>
                    <a:pt x="20076" y="13944"/>
                  </a:lnTo>
                  <a:lnTo>
                    <a:pt x="19992" y="14028"/>
                  </a:lnTo>
                  <a:lnTo>
                    <a:pt x="19992" y="14195"/>
                  </a:lnTo>
                  <a:lnTo>
                    <a:pt x="19992" y="14363"/>
                  </a:lnTo>
                  <a:lnTo>
                    <a:pt x="19992" y="14447"/>
                  </a:lnTo>
                  <a:lnTo>
                    <a:pt x="19992" y="14615"/>
                  </a:lnTo>
                  <a:lnTo>
                    <a:pt x="19992" y="14783"/>
                  </a:lnTo>
                  <a:lnTo>
                    <a:pt x="19908" y="14867"/>
                  </a:lnTo>
                  <a:lnTo>
                    <a:pt x="19908" y="15035"/>
                  </a:lnTo>
                  <a:lnTo>
                    <a:pt x="19908" y="15203"/>
                  </a:lnTo>
                  <a:lnTo>
                    <a:pt x="19824" y="15287"/>
                  </a:lnTo>
                  <a:lnTo>
                    <a:pt x="19824" y="15455"/>
                  </a:lnTo>
                  <a:lnTo>
                    <a:pt x="19824" y="15539"/>
                  </a:lnTo>
                  <a:lnTo>
                    <a:pt x="19740" y="15707"/>
                  </a:lnTo>
                  <a:lnTo>
                    <a:pt x="19740" y="15791"/>
                  </a:lnTo>
                  <a:lnTo>
                    <a:pt x="19740" y="15959"/>
                  </a:lnTo>
                  <a:lnTo>
                    <a:pt x="19656" y="16043"/>
                  </a:lnTo>
                  <a:lnTo>
                    <a:pt x="19656" y="16211"/>
                  </a:lnTo>
                  <a:lnTo>
                    <a:pt x="19572" y="16295"/>
                  </a:lnTo>
                  <a:lnTo>
                    <a:pt x="19572" y="16463"/>
                  </a:lnTo>
                  <a:lnTo>
                    <a:pt x="19488" y="16547"/>
                  </a:lnTo>
                  <a:lnTo>
                    <a:pt x="19488" y="16715"/>
                  </a:lnTo>
                  <a:lnTo>
                    <a:pt x="19404" y="16799"/>
                  </a:lnTo>
                  <a:lnTo>
                    <a:pt x="19404" y="16883"/>
                  </a:lnTo>
                  <a:lnTo>
                    <a:pt x="19320" y="17051"/>
                  </a:lnTo>
                  <a:lnTo>
                    <a:pt x="19236" y="17135"/>
                  </a:lnTo>
                  <a:lnTo>
                    <a:pt x="19236" y="17303"/>
                  </a:lnTo>
                  <a:lnTo>
                    <a:pt x="19152" y="17387"/>
                  </a:lnTo>
                  <a:lnTo>
                    <a:pt x="19068" y="17471"/>
                  </a:lnTo>
                  <a:lnTo>
                    <a:pt x="19068" y="17639"/>
                  </a:lnTo>
                  <a:lnTo>
                    <a:pt x="18984" y="17723"/>
                  </a:lnTo>
                  <a:lnTo>
                    <a:pt x="18900" y="17807"/>
                  </a:lnTo>
                  <a:lnTo>
                    <a:pt x="18900" y="17891"/>
                  </a:lnTo>
                  <a:lnTo>
                    <a:pt x="18816" y="18059"/>
                  </a:lnTo>
                  <a:lnTo>
                    <a:pt x="18732" y="18143"/>
                  </a:lnTo>
                  <a:lnTo>
                    <a:pt x="18648" y="18227"/>
                  </a:lnTo>
                  <a:lnTo>
                    <a:pt x="18648" y="18311"/>
                  </a:lnTo>
                  <a:lnTo>
                    <a:pt x="18564" y="18395"/>
                  </a:lnTo>
                  <a:lnTo>
                    <a:pt x="18480" y="18563"/>
                  </a:lnTo>
                  <a:lnTo>
                    <a:pt x="18396" y="18647"/>
                  </a:lnTo>
                  <a:lnTo>
                    <a:pt x="18312" y="18731"/>
                  </a:lnTo>
                  <a:lnTo>
                    <a:pt x="18228" y="18815"/>
                  </a:lnTo>
                  <a:lnTo>
                    <a:pt x="18144" y="18899"/>
                  </a:lnTo>
                  <a:lnTo>
                    <a:pt x="18144" y="18983"/>
                  </a:lnTo>
                  <a:lnTo>
                    <a:pt x="18060" y="19067"/>
                  </a:lnTo>
                  <a:lnTo>
                    <a:pt x="17976" y="19151"/>
                  </a:lnTo>
                  <a:lnTo>
                    <a:pt x="17892" y="19235"/>
                  </a:lnTo>
                  <a:lnTo>
                    <a:pt x="17808" y="19319"/>
                  </a:lnTo>
                  <a:lnTo>
                    <a:pt x="17724" y="19403"/>
                  </a:lnTo>
                  <a:lnTo>
                    <a:pt x="17640" y="19487"/>
                  </a:lnTo>
                  <a:lnTo>
                    <a:pt x="17556" y="19571"/>
                  </a:lnTo>
                  <a:lnTo>
                    <a:pt x="17472" y="19655"/>
                  </a:lnTo>
                  <a:lnTo>
                    <a:pt x="17388" y="19739"/>
                  </a:lnTo>
                  <a:lnTo>
                    <a:pt x="17304" y="19823"/>
                  </a:lnTo>
                  <a:lnTo>
                    <a:pt x="17220" y="19907"/>
                  </a:lnTo>
                  <a:lnTo>
                    <a:pt x="17136" y="19991"/>
                  </a:lnTo>
                  <a:lnTo>
                    <a:pt x="17052" y="20075"/>
                  </a:lnTo>
                  <a:lnTo>
                    <a:pt x="16968" y="20075"/>
                  </a:lnTo>
                  <a:lnTo>
                    <a:pt x="16884" y="20159"/>
                  </a:lnTo>
                  <a:lnTo>
                    <a:pt x="16800" y="20243"/>
                  </a:lnTo>
                  <a:lnTo>
                    <a:pt x="16632" y="20327"/>
                  </a:lnTo>
                  <a:lnTo>
                    <a:pt x="16548" y="20411"/>
                  </a:lnTo>
                  <a:lnTo>
                    <a:pt x="16464" y="20411"/>
                  </a:lnTo>
                  <a:lnTo>
                    <a:pt x="16380" y="20495"/>
                  </a:lnTo>
                  <a:lnTo>
                    <a:pt x="16296" y="20579"/>
                  </a:lnTo>
                  <a:lnTo>
                    <a:pt x="16212" y="20579"/>
                  </a:lnTo>
                  <a:lnTo>
                    <a:pt x="16128" y="20663"/>
                  </a:lnTo>
                  <a:lnTo>
                    <a:pt x="15960" y="20747"/>
                  </a:lnTo>
                  <a:lnTo>
                    <a:pt x="15876" y="20747"/>
                  </a:lnTo>
                  <a:lnTo>
                    <a:pt x="15792" y="20831"/>
                  </a:lnTo>
                  <a:lnTo>
                    <a:pt x="15708" y="20831"/>
                  </a:lnTo>
                  <a:lnTo>
                    <a:pt x="15624" y="20915"/>
                  </a:lnTo>
                  <a:lnTo>
                    <a:pt x="15540" y="20999"/>
                  </a:lnTo>
                  <a:lnTo>
                    <a:pt x="15372" y="20999"/>
                  </a:lnTo>
                  <a:lnTo>
                    <a:pt x="15288" y="21083"/>
                  </a:lnTo>
                  <a:lnTo>
                    <a:pt x="15204" y="21083"/>
                  </a:lnTo>
                  <a:lnTo>
                    <a:pt x="15120" y="21167"/>
                  </a:lnTo>
                  <a:lnTo>
                    <a:pt x="14868" y="21167"/>
                  </a:lnTo>
                  <a:lnTo>
                    <a:pt x="14784" y="21251"/>
                  </a:lnTo>
                  <a:lnTo>
                    <a:pt x="14532" y="21251"/>
                  </a:lnTo>
                  <a:lnTo>
                    <a:pt x="14448" y="21335"/>
                  </a:lnTo>
                  <a:lnTo>
                    <a:pt x="14280" y="21335"/>
                  </a:lnTo>
                  <a:lnTo>
                    <a:pt x="14112" y="21419"/>
                  </a:lnTo>
                  <a:lnTo>
                    <a:pt x="13692" y="21419"/>
                  </a:lnTo>
                  <a:lnTo>
                    <a:pt x="13608" y="21503"/>
                  </a:lnTo>
                  <a:lnTo>
                    <a:pt x="12264" y="21503"/>
                  </a:lnTo>
                  <a:lnTo>
                    <a:pt x="12180" y="21419"/>
                  </a:lnTo>
                  <a:lnTo>
                    <a:pt x="11760" y="21419"/>
                  </a:lnTo>
                  <a:lnTo>
                    <a:pt x="11592" y="21335"/>
                  </a:lnTo>
                  <a:lnTo>
                    <a:pt x="11424" y="21335"/>
                  </a:lnTo>
                  <a:lnTo>
                    <a:pt x="11256" y="21251"/>
                  </a:lnTo>
                  <a:lnTo>
                    <a:pt x="11088" y="21251"/>
                  </a:lnTo>
                  <a:lnTo>
                    <a:pt x="11004" y="21167"/>
                  </a:lnTo>
                  <a:lnTo>
                    <a:pt x="10836" y="21167"/>
                  </a:lnTo>
                  <a:lnTo>
                    <a:pt x="10752" y="21083"/>
                  </a:lnTo>
                  <a:lnTo>
                    <a:pt x="10584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10080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324" y="20411"/>
                  </a:lnTo>
                  <a:lnTo>
                    <a:pt x="9240" y="20411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20075"/>
                  </a:lnTo>
                  <a:lnTo>
                    <a:pt x="8736" y="19991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148" y="19403"/>
                  </a:lnTo>
                  <a:lnTo>
                    <a:pt x="8064" y="19319"/>
                  </a:lnTo>
                  <a:lnTo>
                    <a:pt x="7980" y="19235"/>
                  </a:lnTo>
                  <a:lnTo>
                    <a:pt x="7896" y="19151"/>
                  </a:lnTo>
                  <a:lnTo>
                    <a:pt x="7812" y="19067"/>
                  </a:lnTo>
                  <a:lnTo>
                    <a:pt x="7728" y="18983"/>
                  </a:lnTo>
                  <a:lnTo>
                    <a:pt x="7644" y="18899"/>
                  </a:lnTo>
                  <a:lnTo>
                    <a:pt x="7560" y="18815"/>
                  </a:lnTo>
                  <a:lnTo>
                    <a:pt x="7476" y="18731"/>
                  </a:lnTo>
                  <a:lnTo>
                    <a:pt x="7392" y="18647"/>
                  </a:lnTo>
                  <a:lnTo>
                    <a:pt x="7392" y="18563"/>
                  </a:lnTo>
                  <a:lnTo>
                    <a:pt x="7308" y="18395"/>
                  </a:lnTo>
                  <a:lnTo>
                    <a:pt x="7225" y="18311"/>
                  </a:lnTo>
                  <a:lnTo>
                    <a:pt x="7141" y="18227"/>
                  </a:lnTo>
                  <a:lnTo>
                    <a:pt x="7057" y="18143"/>
                  </a:lnTo>
                  <a:lnTo>
                    <a:pt x="7057" y="18059"/>
                  </a:lnTo>
                  <a:lnTo>
                    <a:pt x="6973" y="17891"/>
                  </a:lnTo>
                  <a:lnTo>
                    <a:pt x="6889" y="17807"/>
                  </a:lnTo>
                  <a:lnTo>
                    <a:pt x="6805" y="17723"/>
                  </a:lnTo>
                  <a:lnTo>
                    <a:pt x="6805" y="17639"/>
                  </a:lnTo>
                  <a:lnTo>
                    <a:pt x="6721" y="17471"/>
                  </a:lnTo>
                  <a:lnTo>
                    <a:pt x="6637" y="17387"/>
                  </a:lnTo>
                  <a:lnTo>
                    <a:pt x="6637" y="17303"/>
                  </a:lnTo>
                  <a:lnTo>
                    <a:pt x="6553" y="17135"/>
                  </a:lnTo>
                  <a:lnTo>
                    <a:pt x="6469" y="17051"/>
                  </a:lnTo>
                  <a:lnTo>
                    <a:pt x="6469" y="16967"/>
                  </a:lnTo>
                  <a:lnTo>
                    <a:pt x="6385" y="16799"/>
                  </a:lnTo>
                  <a:lnTo>
                    <a:pt x="6385" y="16715"/>
                  </a:lnTo>
                  <a:lnTo>
                    <a:pt x="6301" y="16547"/>
                  </a:lnTo>
                  <a:lnTo>
                    <a:pt x="6301" y="16463"/>
                  </a:lnTo>
                  <a:lnTo>
                    <a:pt x="6217" y="16295"/>
                  </a:lnTo>
                  <a:lnTo>
                    <a:pt x="6217" y="16211"/>
                  </a:lnTo>
                  <a:lnTo>
                    <a:pt x="6133" y="16127"/>
                  </a:lnTo>
                  <a:lnTo>
                    <a:pt x="6133" y="15959"/>
                  </a:lnTo>
                  <a:lnTo>
                    <a:pt x="6049" y="15875"/>
                  </a:lnTo>
                  <a:lnTo>
                    <a:pt x="6049" y="15707"/>
                  </a:lnTo>
                  <a:lnTo>
                    <a:pt x="6049" y="15539"/>
                  </a:lnTo>
                  <a:lnTo>
                    <a:pt x="5965" y="15455"/>
                  </a:lnTo>
                  <a:lnTo>
                    <a:pt x="5965" y="15287"/>
                  </a:lnTo>
                  <a:lnTo>
                    <a:pt x="5965" y="15203"/>
                  </a:lnTo>
                  <a:lnTo>
                    <a:pt x="5881" y="15035"/>
                  </a:lnTo>
                  <a:lnTo>
                    <a:pt x="5881" y="14951"/>
                  </a:lnTo>
                  <a:lnTo>
                    <a:pt x="5881" y="14783"/>
                  </a:lnTo>
                  <a:lnTo>
                    <a:pt x="5881" y="14615"/>
                  </a:lnTo>
                  <a:lnTo>
                    <a:pt x="5797" y="14531"/>
                  </a:lnTo>
                  <a:lnTo>
                    <a:pt x="5797" y="14363"/>
                  </a:lnTo>
                  <a:lnTo>
                    <a:pt x="5797" y="14195"/>
                  </a:lnTo>
                  <a:lnTo>
                    <a:pt x="5797" y="14111"/>
                  </a:lnTo>
                  <a:lnTo>
                    <a:pt x="5797" y="13944"/>
                  </a:lnTo>
                  <a:lnTo>
                    <a:pt x="5797" y="13776"/>
                  </a:lnTo>
                  <a:lnTo>
                    <a:pt x="5797" y="13692"/>
                  </a:lnTo>
                  <a:lnTo>
                    <a:pt x="5797" y="13524"/>
                  </a:lnTo>
                  <a:lnTo>
                    <a:pt x="5797" y="13356"/>
                  </a:lnTo>
                  <a:lnTo>
                    <a:pt x="5797" y="13272"/>
                  </a:lnTo>
                  <a:lnTo>
                    <a:pt x="5797" y="13104"/>
                  </a:lnTo>
                  <a:lnTo>
                    <a:pt x="5797" y="12936"/>
                  </a:lnTo>
                  <a:lnTo>
                    <a:pt x="5797" y="12768"/>
                  </a:lnTo>
                  <a:lnTo>
                    <a:pt x="5797" y="12684"/>
                  </a:lnTo>
                  <a:lnTo>
                    <a:pt x="5797" y="12516"/>
                  </a:lnTo>
                  <a:lnTo>
                    <a:pt x="5797" y="12348"/>
                  </a:lnTo>
                  <a:lnTo>
                    <a:pt x="5797" y="12264"/>
                  </a:lnTo>
                  <a:lnTo>
                    <a:pt x="5881" y="12096"/>
                  </a:lnTo>
                  <a:lnTo>
                    <a:pt x="5881" y="11928"/>
                  </a:lnTo>
                  <a:lnTo>
                    <a:pt x="5881" y="11844"/>
                  </a:lnTo>
                  <a:lnTo>
                    <a:pt x="5881" y="11676"/>
                  </a:lnTo>
                  <a:lnTo>
                    <a:pt x="5965" y="11592"/>
                  </a:lnTo>
                  <a:lnTo>
                    <a:pt x="5965" y="11424"/>
                  </a:lnTo>
                  <a:lnTo>
                    <a:pt x="5965" y="11340"/>
                  </a:lnTo>
                  <a:lnTo>
                    <a:pt x="6049" y="11172"/>
                  </a:lnTo>
                  <a:lnTo>
                    <a:pt x="6049" y="11004"/>
                  </a:lnTo>
                  <a:lnTo>
                    <a:pt x="6049" y="10920"/>
                  </a:lnTo>
                  <a:lnTo>
                    <a:pt x="6133" y="10752"/>
                  </a:lnTo>
                  <a:lnTo>
                    <a:pt x="6133" y="10668"/>
                  </a:lnTo>
                  <a:lnTo>
                    <a:pt x="6217" y="10500"/>
                  </a:lnTo>
                  <a:lnTo>
                    <a:pt x="6217" y="10416"/>
                  </a:lnTo>
                  <a:lnTo>
                    <a:pt x="6301" y="10248"/>
                  </a:lnTo>
                  <a:lnTo>
                    <a:pt x="6301" y="10164"/>
                  </a:lnTo>
                  <a:lnTo>
                    <a:pt x="6385" y="10080"/>
                  </a:lnTo>
                  <a:lnTo>
                    <a:pt x="6385" y="9912"/>
                  </a:lnTo>
                  <a:lnTo>
                    <a:pt x="6469" y="9828"/>
                  </a:lnTo>
                  <a:lnTo>
                    <a:pt x="6469" y="9660"/>
                  </a:lnTo>
                  <a:lnTo>
                    <a:pt x="6553" y="9576"/>
                  </a:lnTo>
                  <a:lnTo>
                    <a:pt x="6637" y="9492"/>
                  </a:lnTo>
                  <a:lnTo>
                    <a:pt x="6637" y="9324"/>
                  </a:lnTo>
                  <a:lnTo>
                    <a:pt x="6721" y="9240"/>
                  </a:lnTo>
                  <a:lnTo>
                    <a:pt x="6805" y="9156"/>
                  </a:lnTo>
                  <a:lnTo>
                    <a:pt x="6805" y="8988"/>
                  </a:lnTo>
                  <a:lnTo>
                    <a:pt x="6889" y="8904"/>
                  </a:lnTo>
                  <a:lnTo>
                    <a:pt x="6973" y="8820"/>
                  </a:lnTo>
                  <a:lnTo>
                    <a:pt x="7057" y="8736"/>
                  </a:lnTo>
                  <a:lnTo>
                    <a:pt x="7057" y="8568"/>
                  </a:lnTo>
                  <a:lnTo>
                    <a:pt x="7141" y="8484"/>
                  </a:lnTo>
                  <a:lnTo>
                    <a:pt x="7225" y="8400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728" y="7728"/>
                  </a:lnTo>
                  <a:lnTo>
                    <a:pt x="7812" y="7644"/>
                  </a:lnTo>
                  <a:lnTo>
                    <a:pt x="7896" y="7560"/>
                  </a:lnTo>
                  <a:lnTo>
                    <a:pt x="7980" y="7476"/>
                  </a:lnTo>
                  <a:lnTo>
                    <a:pt x="8064" y="7392"/>
                  </a:lnTo>
                  <a:lnTo>
                    <a:pt x="8148" y="7308"/>
                  </a:lnTo>
                  <a:lnTo>
                    <a:pt x="8232" y="7224"/>
                  </a:lnTo>
                  <a:lnTo>
                    <a:pt x="8316" y="7140"/>
                  </a:lnTo>
                  <a:lnTo>
                    <a:pt x="8400" y="7056"/>
                  </a:lnTo>
                  <a:lnTo>
                    <a:pt x="8484" y="6972"/>
                  </a:lnTo>
                  <a:lnTo>
                    <a:pt x="8568" y="6888"/>
                  </a:lnTo>
                  <a:lnTo>
                    <a:pt x="8652" y="6804"/>
                  </a:lnTo>
                  <a:lnTo>
                    <a:pt x="8736" y="6720"/>
                  </a:lnTo>
                  <a:lnTo>
                    <a:pt x="8820" y="6720"/>
                  </a:lnTo>
                  <a:lnTo>
                    <a:pt x="8904" y="6636"/>
                  </a:lnTo>
                  <a:lnTo>
                    <a:pt x="8988" y="6552"/>
                  </a:lnTo>
                  <a:lnTo>
                    <a:pt x="9072" y="6468"/>
                  </a:lnTo>
                  <a:lnTo>
                    <a:pt x="9156" y="6384"/>
                  </a:lnTo>
                  <a:lnTo>
                    <a:pt x="9240" y="6384"/>
                  </a:lnTo>
                  <a:lnTo>
                    <a:pt x="9324" y="6300"/>
                  </a:lnTo>
                  <a:lnTo>
                    <a:pt x="9492" y="6216"/>
                  </a:lnTo>
                  <a:lnTo>
                    <a:pt x="9576" y="6132"/>
                  </a:lnTo>
                  <a:lnTo>
                    <a:pt x="9660" y="6132"/>
                  </a:lnTo>
                  <a:lnTo>
                    <a:pt x="9744" y="6048"/>
                  </a:lnTo>
                  <a:lnTo>
                    <a:pt x="9828" y="5964"/>
                  </a:lnTo>
                  <a:lnTo>
                    <a:pt x="9912" y="5964"/>
                  </a:lnTo>
                  <a:lnTo>
                    <a:pt x="10080" y="5880"/>
                  </a:lnTo>
                  <a:lnTo>
                    <a:pt x="10164" y="5880"/>
                  </a:lnTo>
                  <a:lnTo>
                    <a:pt x="10248" y="5796"/>
                  </a:lnTo>
                  <a:lnTo>
                    <a:pt x="10332" y="5712"/>
                  </a:lnTo>
                  <a:lnTo>
                    <a:pt x="10416" y="5712"/>
                  </a:lnTo>
                  <a:lnTo>
                    <a:pt x="10584" y="5628"/>
                  </a:lnTo>
                  <a:lnTo>
                    <a:pt x="10752" y="5628"/>
                  </a:lnTo>
                  <a:lnTo>
                    <a:pt x="10836" y="5544"/>
                  </a:lnTo>
                  <a:lnTo>
                    <a:pt x="11004" y="5544"/>
                  </a:lnTo>
                  <a:lnTo>
                    <a:pt x="11088" y="5460"/>
                  </a:lnTo>
                  <a:lnTo>
                    <a:pt x="11256" y="5460"/>
                  </a:lnTo>
                  <a:lnTo>
                    <a:pt x="11424" y="5376"/>
                  </a:lnTo>
                  <a:lnTo>
                    <a:pt x="11592" y="5376"/>
                  </a:lnTo>
                  <a:lnTo>
                    <a:pt x="11760" y="5292"/>
                  </a:lnTo>
                  <a:lnTo>
                    <a:pt x="12180" y="5292"/>
                  </a:lnTo>
                  <a:lnTo>
                    <a:pt x="12264" y="5208"/>
                  </a:lnTo>
                  <a:close/>
                  <a:moveTo>
                    <a:pt x="13944" y="0"/>
                  </a:moveTo>
                  <a:lnTo>
                    <a:pt x="13440" y="84"/>
                  </a:lnTo>
                  <a:lnTo>
                    <a:pt x="12936" y="168"/>
                  </a:lnTo>
                  <a:lnTo>
                    <a:pt x="12432" y="252"/>
                  </a:lnTo>
                  <a:lnTo>
                    <a:pt x="11928" y="336"/>
                  </a:lnTo>
                  <a:lnTo>
                    <a:pt x="11424" y="504"/>
                  </a:lnTo>
                  <a:lnTo>
                    <a:pt x="11004" y="756"/>
                  </a:lnTo>
                  <a:lnTo>
                    <a:pt x="10500" y="924"/>
                  </a:lnTo>
                  <a:lnTo>
                    <a:pt x="10080" y="1176"/>
                  </a:lnTo>
                  <a:lnTo>
                    <a:pt x="9576" y="1428"/>
                  </a:lnTo>
                  <a:lnTo>
                    <a:pt x="9156" y="1680"/>
                  </a:lnTo>
                  <a:lnTo>
                    <a:pt x="8736" y="2016"/>
                  </a:lnTo>
                  <a:lnTo>
                    <a:pt x="8316" y="2352"/>
                  </a:lnTo>
                  <a:lnTo>
                    <a:pt x="7980" y="2688"/>
                  </a:lnTo>
                  <a:lnTo>
                    <a:pt x="7644" y="3024"/>
                  </a:lnTo>
                  <a:lnTo>
                    <a:pt x="7308" y="3444"/>
                  </a:lnTo>
                  <a:lnTo>
                    <a:pt x="6973" y="3780"/>
                  </a:lnTo>
                  <a:lnTo>
                    <a:pt x="6637" y="4200"/>
                  </a:lnTo>
                  <a:lnTo>
                    <a:pt x="6385" y="4704"/>
                  </a:lnTo>
                  <a:lnTo>
                    <a:pt x="6133" y="5124"/>
                  </a:lnTo>
                  <a:lnTo>
                    <a:pt x="6301" y="672"/>
                  </a:lnTo>
                  <a:lnTo>
                    <a:pt x="1" y="672"/>
                  </a:lnTo>
                  <a:lnTo>
                    <a:pt x="1" y="36454"/>
                  </a:lnTo>
                  <a:lnTo>
                    <a:pt x="6217" y="36454"/>
                  </a:lnTo>
                  <a:lnTo>
                    <a:pt x="6217" y="21839"/>
                  </a:lnTo>
                  <a:lnTo>
                    <a:pt x="6469" y="22259"/>
                  </a:lnTo>
                  <a:lnTo>
                    <a:pt x="6721" y="22679"/>
                  </a:lnTo>
                  <a:lnTo>
                    <a:pt x="7057" y="23099"/>
                  </a:lnTo>
                  <a:lnTo>
                    <a:pt x="7308" y="23519"/>
                  </a:lnTo>
                  <a:lnTo>
                    <a:pt x="7644" y="23855"/>
                  </a:lnTo>
                  <a:lnTo>
                    <a:pt x="8064" y="24275"/>
                  </a:lnTo>
                  <a:lnTo>
                    <a:pt x="8400" y="24611"/>
                  </a:lnTo>
                  <a:lnTo>
                    <a:pt x="8820" y="24947"/>
                  </a:lnTo>
                  <a:lnTo>
                    <a:pt x="9156" y="25199"/>
                  </a:lnTo>
                  <a:lnTo>
                    <a:pt x="9660" y="25535"/>
                  </a:lnTo>
                  <a:lnTo>
                    <a:pt x="10080" y="25787"/>
                  </a:lnTo>
                  <a:lnTo>
                    <a:pt x="10500" y="25955"/>
                  </a:lnTo>
                  <a:lnTo>
                    <a:pt x="11004" y="26207"/>
                  </a:lnTo>
                  <a:lnTo>
                    <a:pt x="11424" y="26375"/>
                  </a:lnTo>
                  <a:lnTo>
                    <a:pt x="11928" y="26543"/>
                  </a:lnTo>
                  <a:lnTo>
                    <a:pt x="12432" y="26627"/>
                  </a:lnTo>
                  <a:lnTo>
                    <a:pt x="12936" y="26711"/>
                  </a:lnTo>
                  <a:lnTo>
                    <a:pt x="13440" y="26795"/>
                  </a:lnTo>
                  <a:lnTo>
                    <a:pt x="13944" y="26879"/>
                  </a:lnTo>
                  <a:lnTo>
                    <a:pt x="15288" y="26879"/>
                  </a:lnTo>
                  <a:lnTo>
                    <a:pt x="15456" y="26795"/>
                  </a:lnTo>
                  <a:lnTo>
                    <a:pt x="16044" y="26795"/>
                  </a:lnTo>
                  <a:lnTo>
                    <a:pt x="16296" y="26711"/>
                  </a:lnTo>
                  <a:lnTo>
                    <a:pt x="16464" y="26711"/>
                  </a:lnTo>
                  <a:lnTo>
                    <a:pt x="16632" y="26627"/>
                  </a:lnTo>
                  <a:lnTo>
                    <a:pt x="16884" y="26627"/>
                  </a:lnTo>
                  <a:lnTo>
                    <a:pt x="17052" y="26543"/>
                  </a:lnTo>
                  <a:lnTo>
                    <a:pt x="17220" y="26543"/>
                  </a:lnTo>
                  <a:lnTo>
                    <a:pt x="17472" y="26459"/>
                  </a:lnTo>
                  <a:lnTo>
                    <a:pt x="17640" y="26375"/>
                  </a:lnTo>
                  <a:lnTo>
                    <a:pt x="17808" y="26375"/>
                  </a:lnTo>
                  <a:lnTo>
                    <a:pt x="17976" y="26291"/>
                  </a:lnTo>
                  <a:lnTo>
                    <a:pt x="18144" y="26207"/>
                  </a:lnTo>
                  <a:lnTo>
                    <a:pt x="18396" y="26123"/>
                  </a:lnTo>
                  <a:lnTo>
                    <a:pt x="18564" y="26123"/>
                  </a:lnTo>
                  <a:lnTo>
                    <a:pt x="18732" y="26039"/>
                  </a:lnTo>
                  <a:lnTo>
                    <a:pt x="18900" y="25955"/>
                  </a:lnTo>
                  <a:lnTo>
                    <a:pt x="19068" y="25871"/>
                  </a:lnTo>
                  <a:lnTo>
                    <a:pt x="19236" y="25787"/>
                  </a:lnTo>
                  <a:lnTo>
                    <a:pt x="19404" y="25703"/>
                  </a:lnTo>
                  <a:lnTo>
                    <a:pt x="19572" y="25619"/>
                  </a:lnTo>
                  <a:lnTo>
                    <a:pt x="19740" y="25535"/>
                  </a:lnTo>
                  <a:lnTo>
                    <a:pt x="19908" y="25451"/>
                  </a:lnTo>
                  <a:lnTo>
                    <a:pt x="20076" y="25283"/>
                  </a:lnTo>
                  <a:lnTo>
                    <a:pt x="20244" y="25199"/>
                  </a:lnTo>
                  <a:lnTo>
                    <a:pt x="20412" y="25115"/>
                  </a:lnTo>
                  <a:lnTo>
                    <a:pt x="20580" y="25031"/>
                  </a:lnTo>
                  <a:lnTo>
                    <a:pt x="20748" y="24947"/>
                  </a:lnTo>
                  <a:lnTo>
                    <a:pt x="20832" y="24779"/>
                  </a:lnTo>
                  <a:lnTo>
                    <a:pt x="21000" y="24695"/>
                  </a:lnTo>
                  <a:lnTo>
                    <a:pt x="21168" y="24611"/>
                  </a:lnTo>
                  <a:lnTo>
                    <a:pt x="21336" y="24443"/>
                  </a:lnTo>
                  <a:lnTo>
                    <a:pt x="21504" y="24359"/>
                  </a:lnTo>
                  <a:lnTo>
                    <a:pt x="21588" y="24191"/>
                  </a:lnTo>
                  <a:lnTo>
                    <a:pt x="21756" y="24107"/>
                  </a:lnTo>
                  <a:lnTo>
                    <a:pt x="21924" y="23939"/>
                  </a:lnTo>
                  <a:lnTo>
                    <a:pt x="22008" y="23855"/>
                  </a:lnTo>
                  <a:lnTo>
                    <a:pt x="22176" y="23687"/>
                  </a:lnTo>
                  <a:lnTo>
                    <a:pt x="22344" y="23519"/>
                  </a:lnTo>
                  <a:lnTo>
                    <a:pt x="22428" y="23435"/>
                  </a:lnTo>
                  <a:lnTo>
                    <a:pt x="22596" y="23267"/>
                  </a:lnTo>
                  <a:lnTo>
                    <a:pt x="22680" y="23099"/>
                  </a:lnTo>
                  <a:lnTo>
                    <a:pt x="22848" y="23015"/>
                  </a:lnTo>
                  <a:lnTo>
                    <a:pt x="22932" y="22847"/>
                  </a:lnTo>
                  <a:lnTo>
                    <a:pt x="23100" y="22679"/>
                  </a:lnTo>
                  <a:lnTo>
                    <a:pt x="23183" y="22511"/>
                  </a:lnTo>
                  <a:lnTo>
                    <a:pt x="23351" y="22343"/>
                  </a:lnTo>
                  <a:lnTo>
                    <a:pt x="23435" y="22259"/>
                  </a:lnTo>
                  <a:lnTo>
                    <a:pt x="23519" y="22091"/>
                  </a:lnTo>
                  <a:lnTo>
                    <a:pt x="23687" y="21923"/>
                  </a:lnTo>
                  <a:lnTo>
                    <a:pt x="23771" y="21755"/>
                  </a:lnTo>
                  <a:lnTo>
                    <a:pt x="23855" y="21587"/>
                  </a:lnTo>
                  <a:lnTo>
                    <a:pt x="24023" y="21419"/>
                  </a:lnTo>
                  <a:lnTo>
                    <a:pt x="24107" y="21251"/>
                  </a:lnTo>
                  <a:lnTo>
                    <a:pt x="24191" y="21083"/>
                  </a:lnTo>
                  <a:lnTo>
                    <a:pt x="24275" y="20915"/>
                  </a:lnTo>
                  <a:lnTo>
                    <a:pt x="24359" y="20747"/>
                  </a:lnTo>
                  <a:lnTo>
                    <a:pt x="24443" y="20579"/>
                  </a:lnTo>
                  <a:lnTo>
                    <a:pt x="24611" y="20411"/>
                  </a:lnTo>
                  <a:lnTo>
                    <a:pt x="24695" y="20243"/>
                  </a:lnTo>
                  <a:lnTo>
                    <a:pt x="24779" y="19991"/>
                  </a:lnTo>
                  <a:lnTo>
                    <a:pt x="24863" y="19823"/>
                  </a:lnTo>
                  <a:lnTo>
                    <a:pt x="24947" y="19655"/>
                  </a:lnTo>
                  <a:lnTo>
                    <a:pt x="25031" y="19487"/>
                  </a:lnTo>
                  <a:lnTo>
                    <a:pt x="25115" y="19319"/>
                  </a:lnTo>
                  <a:lnTo>
                    <a:pt x="25115" y="19067"/>
                  </a:lnTo>
                  <a:lnTo>
                    <a:pt x="25199" y="18899"/>
                  </a:lnTo>
                  <a:lnTo>
                    <a:pt x="25283" y="18731"/>
                  </a:lnTo>
                  <a:lnTo>
                    <a:pt x="25367" y="18563"/>
                  </a:lnTo>
                  <a:lnTo>
                    <a:pt x="25451" y="18311"/>
                  </a:lnTo>
                  <a:lnTo>
                    <a:pt x="25535" y="18143"/>
                  </a:lnTo>
                  <a:lnTo>
                    <a:pt x="25535" y="17975"/>
                  </a:lnTo>
                  <a:lnTo>
                    <a:pt x="25619" y="17723"/>
                  </a:lnTo>
                  <a:lnTo>
                    <a:pt x="25703" y="17555"/>
                  </a:lnTo>
                  <a:lnTo>
                    <a:pt x="25703" y="17303"/>
                  </a:lnTo>
                  <a:lnTo>
                    <a:pt x="25787" y="17135"/>
                  </a:lnTo>
                  <a:lnTo>
                    <a:pt x="25787" y="16967"/>
                  </a:lnTo>
                  <a:lnTo>
                    <a:pt x="25871" y="16715"/>
                  </a:lnTo>
                  <a:lnTo>
                    <a:pt x="25871" y="16547"/>
                  </a:lnTo>
                  <a:lnTo>
                    <a:pt x="25955" y="16295"/>
                  </a:lnTo>
                  <a:lnTo>
                    <a:pt x="25955" y="16127"/>
                  </a:lnTo>
                  <a:lnTo>
                    <a:pt x="26039" y="15875"/>
                  </a:lnTo>
                  <a:lnTo>
                    <a:pt x="26039" y="15707"/>
                  </a:lnTo>
                  <a:lnTo>
                    <a:pt x="26123" y="15455"/>
                  </a:lnTo>
                  <a:lnTo>
                    <a:pt x="26123" y="15287"/>
                  </a:lnTo>
                  <a:lnTo>
                    <a:pt x="26123" y="15035"/>
                  </a:lnTo>
                  <a:lnTo>
                    <a:pt x="26123" y="14867"/>
                  </a:lnTo>
                  <a:lnTo>
                    <a:pt x="26207" y="14615"/>
                  </a:lnTo>
                  <a:lnTo>
                    <a:pt x="26207" y="14447"/>
                  </a:lnTo>
                  <a:lnTo>
                    <a:pt x="26207" y="14195"/>
                  </a:lnTo>
                  <a:lnTo>
                    <a:pt x="26207" y="13944"/>
                  </a:lnTo>
                  <a:lnTo>
                    <a:pt x="26207" y="13776"/>
                  </a:lnTo>
                  <a:lnTo>
                    <a:pt x="26207" y="13524"/>
                  </a:lnTo>
                  <a:lnTo>
                    <a:pt x="26207" y="13356"/>
                  </a:lnTo>
                  <a:lnTo>
                    <a:pt x="26207" y="13104"/>
                  </a:lnTo>
                  <a:lnTo>
                    <a:pt x="26207" y="12852"/>
                  </a:lnTo>
                  <a:lnTo>
                    <a:pt x="26207" y="12684"/>
                  </a:lnTo>
                  <a:lnTo>
                    <a:pt x="26207" y="12432"/>
                  </a:lnTo>
                  <a:lnTo>
                    <a:pt x="26207" y="12264"/>
                  </a:lnTo>
                  <a:lnTo>
                    <a:pt x="26207" y="12012"/>
                  </a:lnTo>
                  <a:lnTo>
                    <a:pt x="26123" y="11844"/>
                  </a:lnTo>
                  <a:lnTo>
                    <a:pt x="26123" y="11592"/>
                  </a:lnTo>
                  <a:lnTo>
                    <a:pt x="26123" y="11424"/>
                  </a:lnTo>
                  <a:lnTo>
                    <a:pt x="26123" y="11172"/>
                  </a:lnTo>
                  <a:lnTo>
                    <a:pt x="26039" y="11004"/>
                  </a:lnTo>
                  <a:lnTo>
                    <a:pt x="26039" y="10752"/>
                  </a:lnTo>
                  <a:lnTo>
                    <a:pt x="25955" y="10584"/>
                  </a:lnTo>
                  <a:lnTo>
                    <a:pt x="25955" y="10332"/>
                  </a:lnTo>
                  <a:lnTo>
                    <a:pt x="25871" y="10164"/>
                  </a:lnTo>
                  <a:lnTo>
                    <a:pt x="25871" y="9912"/>
                  </a:lnTo>
                  <a:lnTo>
                    <a:pt x="25787" y="9744"/>
                  </a:lnTo>
                  <a:lnTo>
                    <a:pt x="25787" y="9576"/>
                  </a:lnTo>
                  <a:lnTo>
                    <a:pt x="25703" y="9324"/>
                  </a:lnTo>
                  <a:lnTo>
                    <a:pt x="25703" y="9156"/>
                  </a:lnTo>
                  <a:lnTo>
                    <a:pt x="25619" y="8904"/>
                  </a:lnTo>
                  <a:lnTo>
                    <a:pt x="25535" y="8736"/>
                  </a:lnTo>
                  <a:lnTo>
                    <a:pt x="25535" y="8568"/>
                  </a:lnTo>
                  <a:lnTo>
                    <a:pt x="25451" y="8316"/>
                  </a:lnTo>
                  <a:lnTo>
                    <a:pt x="25367" y="8148"/>
                  </a:lnTo>
                  <a:lnTo>
                    <a:pt x="25283" y="7980"/>
                  </a:lnTo>
                  <a:lnTo>
                    <a:pt x="25199" y="7812"/>
                  </a:lnTo>
                  <a:lnTo>
                    <a:pt x="25199" y="7560"/>
                  </a:lnTo>
                  <a:lnTo>
                    <a:pt x="25115" y="7392"/>
                  </a:lnTo>
                  <a:lnTo>
                    <a:pt x="25031" y="7224"/>
                  </a:lnTo>
                  <a:lnTo>
                    <a:pt x="24947" y="7056"/>
                  </a:lnTo>
                  <a:lnTo>
                    <a:pt x="24863" y="6888"/>
                  </a:lnTo>
                  <a:lnTo>
                    <a:pt x="24779" y="6720"/>
                  </a:lnTo>
                  <a:lnTo>
                    <a:pt x="24695" y="6468"/>
                  </a:lnTo>
                  <a:lnTo>
                    <a:pt x="24611" y="6300"/>
                  </a:lnTo>
                  <a:lnTo>
                    <a:pt x="24527" y="6132"/>
                  </a:lnTo>
                  <a:lnTo>
                    <a:pt x="24359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4023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87" y="4872"/>
                  </a:lnTo>
                  <a:lnTo>
                    <a:pt x="23519" y="4704"/>
                  </a:lnTo>
                  <a:lnTo>
                    <a:pt x="23435" y="4536"/>
                  </a:lnTo>
                  <a:lnTo>
                    <a:pt x="23351" y="4368"/>
                  </a:lnTo>
                  <a:lnTo>
                    <a:pt x="23183" y="4200"/>
                  </a:lnTo>
                  <a:lnTo>
                    <a:pt x="23100" y="4032"/>
                  </a:lnTo>
                  <a:lnTo>
                    <a:pt x="22932" y="3948"/>
                  </a:lnTo>
                  <a:lnTo>
                    <a:pt x="22848" y="3780"/>
                  </a:lnTo>
                  <a:lnTo>
                    <a:pt x="22680" y="3612"/>
                  </a:lnTo>
                  <a:lnTo>
                    <a:pt x="22596" y="3528"/>
                  </a:lnTo>
                  <a:lnTo>
                    <a:pt x="22428" y="3360"/>
                  </a:lnTo>
                  <a:lnTo>
                    <a:pt x="22344" y="3192"/>
                  </a:lnTo>
                  <a:lnTo>
                    <a:pt x="22176" y="3108"/>
                  </a:lnTo>
                  <a:lnTo>
                    <a:pt x="22008" y="2940"/>
                  </a:lnTo>
                  <a:lnTo>
                    <a:pt x="21924" y="2856"/>
                  </a:lnTo>
                  <a:lnTo>
                    <a:pt x="21756" y="2688"/>
                  </a:lnTo>
                  <a:lnTo>
                    <a:pt x="21588" y="2604"/>
                  </a:lnTo>
                  <a:lnTo>
                    <a:pt x="21504" y="2436"/>
                  </a:lnTo>
                  <a:lnTo>
                    <a:pt x="21336" y="2352"/>
                  </a:lnTo>
                  <a:lnTo>
                    <a:pt x="21168" y="2268"/>
                  </a:lnTo>
                  <a:lnTo>
                    <a:pt x="21000" y="2100"/>
                  </a:lnTo>
                  <a:lnTo>
                    <a:pt x="20916" y="2016"/>
                  </a:lnTo>
                  <a:lnTo>
                    <a:pt x="20748" y="1932"/>
                  </a:lnTo>
                  <a:lnTo>
                    <a:pt x="20580" y="1764"/>
                  </a:lnTo>
                  <a:lnTo>
                    <a:pt x="20412" y="1680"/>
                  </a:lnTo>
                  <a:lnTo>
                    <a:pt x="20244" y="1596"/>
                  </a:lnTo>
                  <a:lnTo>
                    <a:pt x="20076" y="1512"/>
                  </a:lnTo>
                  <a:lnTo>
                    <a:pt x="19908" y="1428"/>
                  </a:lnTo>
                  <a:lnTo>
                    <a:pt x="19740" y="1344"/>
                  </a:lnTo>
                  <a:lnTo>
                    <a:pt x="19572" y="1260"/>
                  </a:lnTo>
                  <a:lnTo>
                    <a:pt x="19404" y="1176"/>
                  </a:lnTo>
                  <a:lnTo>
                    <a:pt x="19236" y="1092"/>
                  </a:lnTo>
                  <a:lnTo>
                    <a:pt x="19068" y="1008"/>
                  </a:lnTo>
                  <a:lnTo>
                    <a:pt x="18900" y="924"/>
                  </a:lnTo>
                  <a:lnTo>
                    <a:pt x="18732" y="840"/>
                  </a:lnTo>
                  <a:lnTo>
                    <a:pt x="18564" y="756"/>
                  </a:lnTo>
                  <a:lnTo>
                    <a:pt x="18396" y="672"/>
                  </a:lnTo>
                  <a:lnTo>
                    <a:pt x="18144" y="588"/>
                  </a:lnTo>
                  <a:lnTo>
                    <a:pt x="17976" y="588"/>
                  </a:lnTo>
                  <a:lnTo>
                    <a:pt x="17808" y="504"/>
                  </a:lnTo>
                  <a:lnTo>
                    <a:pt x="17640" y="420"/>
                  </a:lnTo>
                  <a:lnTo>
                    <a:pt x="17472" y="420"/>
                  </a:lnTo>
                  <a:lnTo>
                    <a:pt x="17220" y="336"/>
                  </a:lnTo>
                  <a:lnTo>
                    <a:pt x="17052" y="252"/>
                  </a:lnTo>
                  <a:lnTo>
                    <a:pt x="16884" y="252"/>
                  </a:lnTo>
                  <a:lnTo>
                    <a:pt x="16716" y="168"/>
                  </a:lnTo>
                  <a:lnTo>
                    <a:pt x="16296" y="168"/>
                  </a:lnTo>
                  <a:lnTo>
                    <a:pt x="16128" y="84"/>
                  </a:lnTo>
                  <a:lnTo>
                    <a:pt x="15708" y="84"/>
                  </a:lnTo>
                  <a:lnTo>
                    <a:pt x="15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30"/>
            <p:cNvSpPr/>
            <p:nvPr/>
          </p:nvSpPr>
          <p:spPr>
            <a:xfrm>
              <a:off x="456825" y="1335550"/>
              <a:ext cx="661475" cy="674075"/>
            </a:xfrm>
            <a:custGeom>
              <a:rect b="b" l="l" r="r" t="t"/>
              <a:pathLst>
                <a:path extrusionOk="0" h="26963" w="26459">
                  <a:moveTo>
                    <a:pt x="13607" y="5376"/>
                  </a:moveTo>
                  <a:lnTo>
                    <a:pt x="13691" y="5460"/>
                  </a:lnTo>
                  <a:lnTo>
                    <a:pt x="14363" y="5460"/>
                  </a:lnTo>
                  <a:lnTo>
                    <a:pt x="14447" y="5544"/>
                  </a:lnTo>
                  <a:lnTo>
                    <a:pt x="14783" y="5544"/>
                  </a:lnTo>
                  <a:lnTo>
                    <a:pt x="14951" y="5628"/>
                  </a:lnTo>
                  <a:lnTo>
                    <a:pt x="15119" y="5628"/>
                  </a:lnTo>
                  <a:lnTo>
                    <a:pt x="15203" y="5712"/>
                  </a:lnTo>
                  <a:lnTo>
                    <a:pt x="15371" y="5712"/>
                  </a:lnTo>
                  <a:lnTo>
                    <a:pt x="15455" y="5796"/>
                  </a:lnTo>
                  <a:lnTo>
                    <a:pt x="15623" y="5796"/>
                  </a:lnTo>
                  <a:lnTo>
                    <a:pt x="15791" y="5880"/>
                  </a:lnTo>
                  <a:lnTo>
                    <a:pt x="15875" y="5880"/>
                  </a:lnTo>
                  <a:lnTo>
                    <a:pt x="15959" y="5964"/>
                  </a:lnTo>
                  <a:lnTo>
                    <a:pt x="16043" y="5964"/>
                  </a:lnTo>
                  <a:lnTo>
                    <a:pt x="16127" y="6048"/>
                  </a:lnTo>
                  <a:lnTo>
                    <a:pt x="16295" y="6048"/>
                  </a:lnTo>
                  <a:lnTo>
                    <a:pt x="16379" y="6132"/>
                  </a:lnTo>
                  <a:lnTo>
                    <a:pt x="16463" y="6216"/>
                  </a:lnTo>
                  <a:lnTo>
                    <a:pt x="16547" y="6216"/>
                  </a:lnTo>
                  <a:lnTo>
                    <a:pt x="16631" y="6300"/>
                  </a:lnTo>
                  <a:lnTo>
                    <a:pt x="16715" y="6384"/>
                  </a:lnTo>
                  <a:lnTo>
                    <a:pt x="16883" y="6384"/>
                  </a:lnTo>
                  <a:lnTo>
                    <a:pt x="16967" y="6468"/>
                  </a:lnTo>
                  <a:lnTo>
                    <a:pt x="17051" y="6552"/>
                  </a:lnTo>
                  <a:lnTo>
                    <a:pt x="17135" y="6552"/>
                  </a:lnTo>
                  <a:lnTo>
                    <a:pt x="17219" y="6636"/>
                  </a:lnTo>
                  <a:lnTo>
                    <a:pt x="17303" y="6720"/>
                  </a:lnTo>
                  <a:lnTo>
                    <a:pt x="17387" y="6804"/>
                  </a:lnTo>
                  <a:lnTo>
                    <a:pt x="17471" y="6804"/>
                  </a:lnTo>
                  <a:lnTo>
                    <a:pt x="17555" y="6888"/>
                  </a:lnTo>
                  <a:lnTo>
                    <a:pt x="17639" y="6972"/>
                  </a:lnTo>
                  <a:lnTo>
                    <a:pt x="17723" y="7056"/>
                  </a:lnTo>
                  <a:lnTo>
                    <a:pt x="17807" y="7140"/>
                  </a:lnTo>
                  <a:lnTo>
                    <a:pt x="17891" y="7224"/>
                  </a:lnTo>
                  <a:lnTo>
                    <a:pt x="17975" y="7308"/>
                  </a:lnTo>
                  <a:lnTo>
                    <a:pt x="18059" y="7392"/>
                  </a:lnTo>
                  <a:lnTo>
                    <a:pt x="18143" y="7476"/>
                  </a:lnTo>
                  <a:lnTo>
                    <a:pt x="18227" y="7560"/>
                  </a:lnTo>
                  <a:lnTo>
                    <a:pt x="18311" y="7644"/>
                  </a:lnTo>
                  <a:lnTo>
                    <a:pt x="18395" y="7728"/>
                  </a:lnTo>
                  <a:lnTo>
                    <a:pt x="18479" y="7812"/>
                  </a:lnTo>
                  <a:lnTo>
                    <a:pt x="18563" y="7896"/>
                  </a:lnTo>
                  <a:lnTo>
                    <a:pt x="18647" y="7980"/>
                  </a:lnTo>
                  <a:lnTo>
                    <a:pt x="18647" y="8064"/>
                  </a:lnTo>
                  <a:lnTo>
                    <a:pt x="18731" y="8148"/>
                  </a:lnTo>
                  <a:lnTo>
                    <a:pt x="18815" y="8232"/>
                  </a:lnTo>
                  <a:lnTo>
                    <a:pt x="18899" y="8316"/>
                  </a:lnTo>
                  <a:lnTo>
                    <a:pt x="18983" y="8400"/>
                  </a:lnTo>
                  <a:lnTo>
                    <a:pt x="18983" y="8484"/>
                  </a:lnTo>
                  <a:lnTo>
                    <a:pt x="19067" y="8652"/>
                  </a:lnTo>
                  <a:lnTo>
                    <a:pt x="19151" y="8736"/>
                  </a:lnTo>
                  <a:lnTo>
                    <a:pt x="19235" y="8820"/>
                  </a:lnTo>
                  <a:lnTo>
                    <a:pt x="19235" y="8904"/>
                  </a:lnTo>
                  <a:lnTo>
                    <a:pt x="19319" y="9072"/>
                  </a:lnTo>
                  <a:lnTo>
                    <a:pt x="19403" y="9156"/>
                  </a:lnTo>
                  <a:lnTo>
                    <a:pt x="19403" y="9240"/>
                  </a:lnTo>
                  <a:lnTo>
                    <a:pt x="19487" y="9408"/>
                  </a:lnTo>
                  <a:lnTo>
                    <a:pt x="19571" y="9492"/>
                  </a:lnTo>
                  <a:lnTo>
                    <a:pt x="19571" y="9576"/>
                  </a:lnTo>
                  <a:lnTo>
                    <a:pt x="19655" y="9744"/>
                  </a:lnTo>
                  <a:lnTo>
                    <a:pt x="19655" y="9828"/>
                  </a:lnTo>
                  <a:lnTo>
                    <a:pt x="19739" y="9912"/>
                  </a:lnTo>
                  <a:lnTo>
                    <a:pt x="19823" y="10080"/>
                  </a:lnTo>
                  <a:lnTo>
                    <a:pt x="19823" y="10164"/>
                  </a:lnTo>
                  <a:lnTo>
                    <a:pt x="19907" y="10332"/>
                  </a:lnTo>
                  <a:lnTo>
                    <a:pt x="19907" y="10416"/>
                  </a:lnTo>
                  <a:lnTo>
                    <a:pt x="19991" y="10584"/>
                  </a:lnTo>
                  <a:lnTo>
                    <a:pt x="19991" y="10668"/>
                  </a:lnTo>
                  <a:lnTo>
                    <a:pt x="19991" y="10836"/>
                  </a:lnTo>
                  <a:lnTo>
                    <a:pt x="20075" y="10920"/>
                  </a:lnTo>
                  <a:lnTo>
                    <a:pt x="20075" y="11088"/>
                  </a:lnTo>
                  <a:lnTo>
                    <a:pt x="20159" y="11172"/>
                  </a:lnTo>
                  <a:lnTo>
                    <a:pt x="20159" y="11340"/>
                  </a:lnTo>
                  <a:lnTo>
                    <a:pt x="20159" y="11508"/>
                  </a:lnTo>
                  <a:lnTo>
                    <a:pt x="20243" y="11592"/>
                  </a:lnTo>
                  <a:lnTo>
                    <a:pt x="20243" y="11760"/>
                  </a:lnTo>
                  <a:lnTo>
                    <a:pt x="20243" y="11844"/>
                  </a:lnTo>
                  <a:lnTo>
                    <a:pt x="20243" y="12012"/>
                  </a:lnTo>
                  <a:lnTo>
                    <a:pt x="20327" y="12180"/>
                  </a:lnTo>
                  <a:lnTo>
                    <a:pt x="20327" y="12348"/>
                  </a:lnTo>
                  <a:lnTo>
                    <a:pt x="20327" y="12432"/>
                  </a:lnTo>
                  <a:lnTo>
                    <a:pt x="20327" y="12600"/>
                  </a:lnTo>
                  <a:lnTo>
                    <a:pt x="20327" y="12768"/>
                  </a:lnTo>
                  <a:lnTo>
                    <a:pt x="20327" y="12936"/>
                  </a:lnTo>
                  <a:lnTo>
                    <a:pt x="20327" y="13020"/>
                  </a:lnTo>
                  <a:lnTo>
                    <a:pt x="20327" y="13188"/>
                  </a:lnTo>
                  <a:lnTo>
                    <a:pt x="20327" y="13356"/>
                  </a:lnTo>
                  <a:lnTo>
                    <a:pt x="20327" y="13524"/>
                  </a:lnTo>
                  <a:lnTo>
                    <a:pt x="20327" y="13692"/>
                  </a:lnTo>
                  <a:lnTo>
                    <a:pt x="20327" y="13776"/>
                  </a:lnTo>
                  <a:lnTo>
                    <a:pt x="20327" y="13944"/>
                  </a:lnTo>
                  <a:lnTo>
                    <a:pt x="20327" y="14112"/>
                  </a:lnTo>
                  <a:lnTo>
                    <a:pt x="20327" y="14279"/>
                  </a:lnTo>
                  <a:lnTo>
                    <a:pt x="20327" y="14447"/>
                  </a:lnTo>
                  <a:lnTo>
                    <a:pt x="20327" y="14531"/>
                  </a:lnTo>
                  <a:lnTo>
                    <a:pt x="20327" y="14699"/>
                  </a:lnTo>
                  <a:lnTo>
                    <a:pt x="20327" y="14867"/>
                  </a:lnTo>
                  <a:lnTo>
                    <a:pt x="20243" y="14951"/>
                  </a:lnTo>
                  <a:lnTo>
                    <a:pt x="20243" y="15119"/>
                  </a:lnTo>
                  <a:lnTo>
                    <a:pt x="20243" y="15287"/>
                  </a:lnTo>
                  <a:lnTo>
                    <a:pt x="20243" y="15371"/>
                  </a:lnTo>
                  <a:lnTo>
                    <a:pt x="20159" y="15539"/>
                  </a:lnTo>
                  <a:lnTo>
                    <a:pt x="20159" y="15707"/>
                  </a:lnTo>
                  <a:lnTo>
                    <a:pt x="20159" y="15791"/>
                  </a:lnTo>
                  <a:lnTo>
                    <a:pt x="20075" y="15959"/>
                  </a:lnTo>
                  <a:lnTo>
                    <a:pt x="20075" y="16043"/>
                  </a:lnTo>
                  <a:lnTo>
                    <a:pt x="19991" y="16211"/>
                  </a:lnTo>
                  <a:lnTo>
                    <a:pt x="19991" y="16295"/>
                  </a:lnTo>
                  <a:lnTo>
                    <a:pt x="19991" y="16463"/>
                  </a:lnTo>
                  <a:lnTo>
                    <a:pt x="19907" y="16547"/>
                  </a:lnTo>
                  <a:lnTo>
                    <a:pt x="19907" y="16715"/>
                  </a:lnTo>
                  <a:lnTo>
                    <a:pt x="19823" y="16799"/>
                  </a:lnTo>
                  <a:lnTo>
                    <a:pt x="19823" y="16967"/>
                  </a:lnTo>
                  <a:lnTo>
                    <a:pt x="19739" y="17051"/>
                  </a:lnTo>
                  <a:lnTo>
                    <a:pt x="19655" y="17219"/>
                  </a:lnTo>
                  <a:lnTo>
                    <a:pt x="19655" y="17303"/>
                  </a:lnTo>
                  <a:lnTo>
                    <a:pt x="19571" y="17387"/>
                  </a:lnTo>
                  <a:lnTo>
                    <a:pt x="19571" y="17555"/>
                  </a:lnTo>
                  <a:lnTo>
                    <a:pt x="19487" y="17639"/>
                  </a:lnTo>
                  <a:lnTo>
                    <a:pt x="19403" y="17723"/>
                  </a:lnTo>
                  <a:lnTo>
                    <a:pt x="19403" y="17891"/>
                  </a:lnTo>
                  <a:lnTo>
                    <a:pt x="19319" y="17975"/>
                  </a:lnTo>
                  <a:lnTo>
                    <a:pt x="19235" y="18059"/>
                  </a:lnTo>
                  <a:lnTo>
                    <a:pt x="19235" y="18143"/>
                  </a:lnTo>
                  <a:lnTo>
                    <a:pt x="19151" y="18311"/>
                  </a:lnTo>
                  <a:lnTo>
                    <a:pt x="19067" y="18395"/>
                  </a:lnTo>
                  <a:lnTo>
                    <a:pt x="18983" y="18479"/>
                  </a:lnTo>
                  <a:lnTo>
                    <a:pt x="18983" y="18563"/>
                  </a:lnTo>
                  <a:lnTo>
                    <a:pt x="18899" y="18647"/>
                  </a:lnTo>
                  <a:lnTo>
                    <a:pt x="18815" y="18815"/>
                  </a:lnTo>
                  <a:lnTo>
                    <a:pt x="18731" y="18899"/>
                  </a:lnTo>
                  <a:lnTo>
                    <a:pt x="18647" y="18983"/>
                  </a:lnTo>
                  <a:lnTo>
                    <a:pt x="18647" y="19067"/>
                  </a:lnTo>
                  <a:lnTo>
                    <a:pt x="18563" y="19151"/>
                  </a:lnTo>
                  <a:lnTo>
                    <a:pt x="18479" y="19235"/>
                  </a:lnTo>
                  <a:lnTo>
                    <a:pt x="18395" y="19319"/>
                  </a:lnTo>
                  <a:lnTo>
                    <a:pt x="18311" y="19403"/>
                  </a:lnTo>
                  <a:lnTo>
                    <a:pt x="18227" y="19487"/>
                  </a:lnTo>
                  <a:lnTo>
                    <a:pt x="18143" y="19571"/>
                  </a:lnTo>
                  <a:lnTo>
                    <a:pt x="18059" y="19655"/>
                  </a:lnTo>
                  <a:lnTo>
                    <a:pt x="17975" y="19739"/>
                  </a:lnTo>
                  <a:lnTo>
                    <a:pt x="17891" y="19823"/>
                  </a:lnTo>
                  <a:lnTo>
                    <a:pt x="17807" y="19907"/>
                  </a:lnTo>
                  <a:lnTo>
                    <a:pt x="17723" y="19991"/>
                  </a:lnTo>
                  <a:lnTo>
                    <a:pt x="17639" y="19991"/>
                  </a:lnTo>
                  <a:lnTo>
                    <a:pt x="17555" y="20075"/>
                  </a:lnTo>
                  <a:lnTo>
                    <a:pt x="17471" y="20159"/>
                  </a:lnTo>
                  <a:lnTo>
                    <a:pt x="17387" y="20243"/>
                  </a:lnTo>
                  <a:lnTo>
                    <a:pt x="17303" y="20327"/>
                  </a:lnTo>
                  <a:lnTo>
                    <a:pt x="17219" y="20327"/>
                  </a:lnTo>
                  <a:lnTo>
                    <a:pt x="17135" y="20411"/>
                  </a:lnTo>
                  <a:lnTo>
                    <a:pt x="17051" y="20495"/>
                  </a:lnTo>
                  <a:lnTo>
                    <a:pt x="16967" y="20579"/>
                  </a:lnTo>
                  <a:lnTo>
                    <a:pt x="16883" y="20579"/>
                  </a:lnTo>
                  <a:lnTo>
                    <a:pt x="16715" y="20663"/>
                  </a:lnTo>
                  <a:lnTo>
                    <a:pt x="16631" y="20747"/>
                  </a:lnTo>
                  <a:lnTo>
                    <a:pt x="16547" y="20747"/>
                  </a:lnTo>
                  <a:lnTo>
                    <a:pt x="16463" y="20831"/>
                  </a:lnTo>
                  <a:lnTo>
                    <a:pt x="16379" y="20915"/>
                  </a:lnTo>
                  <a:lnTo>
                    <a:pt x="16295" y="20915"/>
                  </a:lnTo>
                  <a:lnTo>
                    <a:pt x="16127" y="20999"/>
                  </a:lnTo>
                  <a:lnTo>
                    <a:pt x="16043" y="20999"/>
                  </a:lnTo>
                  <a:lnTo>
                    <a:pt x="15959" y="21083"/>
                  </a:lnTo>
                  <a:lnTo>
                    <a:pt x="15875" y="21083"/>
                  </a:lnTo>
                  <a:lnTo>
                    <a:pt x="15791" y="21167"/>
                  </a:lnTo>
                  <a:lnTo>
                    <a:pt x="15623" y="21167"/>
                  </a:lnTo>
                  <a:lnTo>
                    <a:pt x="15539" y="21251"/>
                  </a:lnTo>
                  <a:lnTo>
                    <a:pt x="15371" y="21251"/>
                  </a:lnTo>
                  <a:lnTo>
                    <a:pt x="15203" y="21335"/>
                  </a:lnTo>
                  <a:lnTo>
                    <a:pt x="15119" y="21335"/>
                  </a:lnTo>
                  <a:lnTo>
                    <a:pt x="15035" y="21419"/>
                  </a:lnTo>
                  <a:lnTo>
                    <a:pt x="14699" y="21419"/>
                  </a:lnTo>
                  <a:lnTo>
                    <a:pt x="14615" y="21503"/>
                  </a:lnTo>
                  <a:lnTo>
                    <a:pt x="14111" y="21503"/>
                  </a:lnTo>
                  <a:lnTo>
                    <a:pt x="14027" y="21587"/>
                  </a:lnTo>
                  <a:lnTo>
                    <a:pt x="12431" y="21587"/>
                  </a:lnTo>
                  <a:lnTo>
                    <a:pt x="12347" y="21503"/>
                  </a:lnTo>
                  <a:lnTo>
                    <a:pt x="11927" y="21503"/>
                  </a:lnTo>
                  <a:lnTo>
                    <a:pt x="11759" y="21419"/>
                  </a:lnTo>
                  <a:lnTo>
                    <a:pt x="11591" y="21419"/>
                  </a:lnTo>
                  <a:lnTo>
                    <a:pt x="11507" y="21335"/>
                  </a:lnTo>
                  <a:lnTo>
                    <a:pt x="11255" y="21335"/>
                  </a:lnTo>
                  <a:lnTo>
                    <a:pt x="11171" y="21251"/>
                  </a:lnTo>
                  <a:lnTo>
                    <a:pt x="10919" y="21251"/>
                  </a:lnTo>
                  <a:lnTo>
                    <a:pt x="10835" y="21167"/>
                  </a:lnTo>
                  <a:lnTo>
                    <a:pt x="10751" y="21167"/>
                  </a:lnTo>
                  <a:lnTo>
                    <a:pt x="10667" y="21083"/>
                  </a:lnTo>
                  <a:lnTo>
                    <a:pt x="10499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9996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408" y="20411"/>
                  </a:lnTo>
                  <a:lnTo>
                    <a:pt x="9240" y="20327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19991"/>
                  </a:lnTo>
                  <a:lnTo>
                    <a:pt x="8736" y="19907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232" y="19403"/>
                  </a:lnTo>
                  <a:lnTo>
                    <a:pt x="8148" y="19319"/>
                  </a:lnTo>
                  <a:lnTo>
                    <a:pt x="8064" y="19235"/>
                  </a:lnTo>
                  <a:lnTo>
                    <a:pt x="7980" y="19151"/>
                  </a:lnTo>
                  <a:lnTo>
                    <a:pt x="7896" y="19067"/>
                  </a:lnTo>
                  <a:lnTo>
                    <a:pt x="7812" y="18983"/>
                  </a:lnTo>
                  <a:lnTo>
                    <a:pt x="7728" y="18815"/>
                  </a:lnTo>
                  <a:lnTo>
                    <a:pt x="7644" y="18731"/>
                  </a:lnTo>
                  <a:lnTo>
                    <a:pt x="7644" y="18647"/>
                  </a:lnTo>
                  <a:lnTo>
                    <a:pt x="7560" y="18563"/>
                  </a:lnTo>
                  <a:lnTo>
                    <a:pt x="7476" y="18479"/>
                  </a:lnTo>
                  <a:lnTo>
                    <a:pt x="7392" y="18395"/>
                  </a:lnTo>
                  <a:lnTo>
                    <a:pt x="7392" y="18227"/>
                  </a:lnTo>
                  <a:lnTo>
                    <a:pt x="7308" y="18143"/>
                  </a:lnTo>
                  <a:lnTo>
                    <a:pt x="7224" y="18059"/>
                  </a:lnTo>
                  <a:lnTo>
                    <a:pt x="7140" y="17975"/>
                  </a:lnTo>
                  <a:lnTo>
                    <a:pt x="7140" y="17807"/>
                  </a:lnTo>
                  <a:lnTo>
                    <a:pt x="7056" y="17723"/>
                  </a:lnTo>
                  <a:lnTo>
                    <a:pt x="7056" y="17639"/>
                  </a:lnTo>
                  <a:lnTo>
                    <a:pt x="6972" y="17471"/>
                  </a:lnTo>
                  <a:lnTo>
                    <a:pt x="6888" y="17387"/>
                  </a:lnTo>
                  <a:lnTo>
                    <a:pt x="6888" y="17303"/>
                  </a:lnTo>
                  <a:lnTo>
                    <a:pt x="6804" y="17135"/>
                  </a:lnTo>
                  <a:lnTo>
                    <a:pt x="6804" y="17051"/>
                  </a:lnTo>
                  <a:lnTo>
                    <a:pt x="6720" y="16967"/>
                  </a:lnTo>
                  <a:lnTo>
                    <a:pt x="6720" y="16799"/>
                  </a:lnTo>
                  <a:lnTo>
                    <a:pt x="6636" y="16715"/>
                  </a:lnTo>
                  <a:lnTo>
                    <a:pt x="6636" y="16547"/>
                  </a:lnTo>
                  <a:lnTo>
                    <a:pt x="6552" y="16463"/>
                  </a:lnTo>
                  <a:lnTo>
                    <a:pt x="6552" y="16295"/>
                  </a:lnTo>
                  <a:lnTo>
                    <a:pt x="6468" y="16211"/>
                  </a:lnTo>
                  <a:lnTo>
                    <a:pt x="6468" y="16043"/>
                  </a:lnTo>
                  <a:lnTo>
                    <a:pt x="6384" y="15959"/>
                  </a:lnTo>
                  <a:lnTo>
                    <a:pt x="6384" y="15791"/>
                  </a:lnTo>
                  <a:lnTo>
                    <a:pt x="6384" y="15623"/>
                  </a:lnTo>
                  <a:lnTo>
                    <a:pt x="6300" y="15539"/>
                  </a:lnTo>
                  <a:lnTo>
                    <a:pt x="6300" y="15371"/>
                  </a:lnTo>
                  <a:lnTo>
                    <a:pt x="6300" y="15287"/>
                  </a:lnTo>
                  <a:lnTo>
                    <a:pt x="6300" y="15119"/>
                  </a:lnTo>
                  <a:lnTo>
                    <a:pt x="6216" y="14951"/>
                  </a:lnTo>
                  <a:lnTo>
                    <a:pt x="6216" y="14867"/>
                  </a:lnTo>
                  <a:lnTo>
                    <a:pt x="6216" y="14699"/>
                  </a:lnTo>
                  <a:lnTo>
                    <a:pt x="6216" y="14531"/>
                  </a:lnTo>
                  <a:lnTo>
                    <a:pt x="6216" y="14363"/>
                  </a:lnTo>
                  <a:lnTo>
                    <a:pt x="6216" y="14279"/>
                  </a:lnTo>
                  <a:lnTo>
                    <a:pt x="6132" y="14112"/>
                  </a:lnTo>
                  <a:lnTo>
                    <a:pt x="6132" y="13944"/>
                  </a:lnTo>
                  <a:lnTo>
                    <a:pt x="6132" y="13776"/>
                  </a:lnTo>
                  <a:lnTo>
                    <a:pt x="6132" y="13692"/>
                  </a:lnTo>
                  <a:lnTo>
                    <a:pt x="6132" y="13524"/>
                  </a:lnTo>
                  <a:lnTo>
                    <a:pt x="6132" y="13356"/>
                  </a:lnTo>
                  <a:lnTo>
                    <a:pt x="6132" y="13188"/>
                  </a:lnTo>
                  <a:lnTo>
                    <a:pt x="6132" y="13020"/>
                  </a:lnTo>
                  <a:lnTo>
                    <a:pt x="6132" y="12936"/>
                  </a:lnTo>
                  <a:lnTo>
                    <a:pt x="6216" y="12768"/>
                  </a:lnTo>
                  <a:lnTo>
                    <a:pt x="6216" y="12600"/>
                  </a:lnTo>
                  <a:lnTo>
                    <a:pt x="6216" y="12432"/>
                  </a:lnTo>
                  <a:lnTo>
                    <a:pt x="6216" y="12348"/>
                  </a:lnTo>
                  <a:lnTo>
                    <a:pt x="6216" y="12180"/>
                  </a:lnTo>
                  <a:lnTo>
                    <a:pt x="6216" y="12012"/>
                  </a:lnTo>
                  <a:lnTo>
                    <a:pt x="6300" y="11928"/>
                  </a:lnTo>
                  <a:lnTo>
                    <a:pt x="6300" y="11760"/>
                  </a:lnTo>
                  <a:lnTo>
                    <a:pt x="6300" y="11592"/>
                  </a:lnTo>
                  <a:lnTo>
                    <a:pt x="6300" y="11508"/>
                  </a:lnTo>
                  <a:lnTo>
                    <a:pt x="6384" y="11340"/>
                  </a:lnTo>
                  <a:lnTo>
                    <a:pt x="6384" y="11256"/>
                  </a:lnTo>
                  <a:lnTo>
                    <a:pt x="6384" y="11088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552" y="10668"/>
                  </a:lnTo>
                  <a:lnTo>
                    <a:pt x="6552" y="10584"/>
                  </a:lnTo>
                  <a:lnTo>
                    <a:pt x="6636" y="10416"/>
                  </a:lnTo>
                  <a:lnTo>
                    <a:pt x="6636" y="10332"/>
                  </a:lnTo>
                  <a:lnTo>
                    <a:pt x="6720" y="10164"/>
                  </a:lnTo>
                  <a:lnTo>
                    <a:pt x="6720" y="10080"/>
                  </a:lnTo>
                  <a:lnTo>
                    <a:pt x="6804" y="9996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408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140" y="9072"/>
                  </a:lnTo>
                  <a:lnTo>
                    <a:pt x="7224" y="8988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652"/>
                  </a:lnTo>
                  <a:lnTo>
                    <a:pt x="7476" y="8568"/>
                  </a:lnTo>
                  <a:lnTo>
                    <a:pt x="7560" y="8484"/>
                  </a:lnTo>
                  <a:lnTo>
                    <a:pt x="7644" y="8316"/>
                  </a:lnTo>
                  <a:lnTo>
                    <a:pt x="7644" y="8232"/>
                  </a:lnTo>
                  <a:lnTo>
                    <a:pt x="7728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148" y="7644"/>
                  </a:lnTo>
                  <a:lnTo>
                    <a:pt x="8232" y="7560"/>
                  </a:lnTo>
                  <a:lnTo>
                    <a:pt x="8316" y="7476"/>
                  </a:lnTo>
                  <a:lnTo>
                    <a:pt x="8400" y="7392"/>
                  </a:lnTo>
                  <a:lnTo>
                    <a:pt x="8484" y="7308"/>
                  </a:lnTo>
                  <a:lnTo>
                    <a:pt x="8568" y="7224"/>
                  </a:lnTo>
                  <a:lnTo>
                    <a:pt x="8652" y="7140"/>
                  </a:lnTo>
                  <a:lnTo>
                    <a:pt x="8736" y="7056"/>
                  </a:lnTo>
                  <a:lnTo>
                    <a:pt x="8820" y="6972"/>
                  </a:lnTo>
                  <a:lnTo>
                    <a:pt x="8904" y="6888"/>
                  </a:lnTo>
                  <a:lnTo>
                    <a:pt x="8988" y="6888"/>
                  </a:lnTo>
                  <a:lnTo>
                    <a:pt x="9072" y="6804"/>
                  </a:lnTo>
                  <a:lnTo>
                    <a:pt x="9156" y="6720"/>
                  </a:lnTo>
                  <a:lnTo>
                    <a:pt x="9240" y="6636"/>
                  </a:lnTo>
                  <a:lnTo>
                    <a:pt x="9324" y="6552"/>
                  </a:lnTo>
                  <a:lnTo>
                    <a:pt x="9492" y="6552"/>
                  </a:lnTo>
                  <a:lnTo>
                    <a:pt x="9576" y="6468"/>
                  </a:lnTo>
                  <a:lnTo>
                    <a:pt x="9660" y="6384"/>
                  </a:lnTo>
                  <a:lnTo>
                    <a:pt x="9744" y="6384"/>
                  </a:lnTo>
                  <a:lnTo>
                    <a:pt x="9828" y="6300"/>
                  </a:lnTo>
                  <a:lnTo>
                    <a:pt x="9912" y="6216"/>
                  </a:lnTo>
                  <a:lnTo>
                    <a:pt x="9996" y="6216"/>
                  </a:lnTo>
                  <a:lnTo>
                    <a:pt x="10080" y="6132"/>
                  </a:lnTo>
                  <a:lnTo>
                    <a:pt x="10248" y="6132"/>
                  </a:lnTo>
                  <a:lnTo>
                    <a:pt x="10332" y="6048"/>
                  </a:lnTo>
                  <a:lnTo>
                    <a:pt x="10416" y="5964"/>
                  </a:lnTo>
                  <a:lnTo>
                    <a:pt x="10499" y="5964"/>
                  </a:lnTo>
                  <a:lnTo>
                    <a:pt x="10583" y="5880"/>
                  </a:lnTo>
                  <a:lnTo>
                    <a:pt x="10751" y="5880"/>
                  </a:lnTo>
                  <a:lnTo>
                    <a:pt x="10835" y="5796"/>
                  </a:lnTo>
                  <a:lnTo>
                    <a:pt x="11003" y="5796"/>
                  </a:lnTo>
                  <a:lnTo>
                    <a:pt x="11171" y="5712"/>
                  </a:lnTo>
                  <a:lnTo>
                    <a:pt x="11255" y="5712"/>
                  </a:lnTo>
                  <a:lnTo>
                    <a:pt x="11339" y="5628"/>
                  </a:lnTo>
                  <a:lnTo>
                    <a:pt x="11591" y="5628"/>
                  </a:lnTo>
                  <a:lnTo>
                    <a:pt x="11675" y="5544"/>
                  </a:lnTo>
                  <a:lnTo>
                    <a:pt x="12011" y="5544"/>
                  </a:lnTo>
                  <a:lnTo>
                    <a:pt x="12095" y="5460"/>
                  </a:lnTo>
                  <a:lnTo>
                    <a:pt x="12767" y="5460"/>
                  </a:lnTo>
                  <a:lnTo>
                    <a:pt x="12851" y="5376"/>
                  </a:lnTo>
                  <a:close/>
                  <a:moveTo>
                    <a:pt x="13019" y="0"/>
                  </a:moveTo>
                  <a:lnTo>
                    <a:pt x="12767" y="84"/>
                  </a:lnTo>
                  <a:lnTo>
                    <a:pt x="11591" y="84"/>
                  </a:lnTo>
                  <a:lnTo>
                    <a:pt x="11423" y="168"/>
                  </a:lnTo>
                  <a:lnTo>
                    <a:pt x="10919" y="168"/>
                  </a:lnTo>
                  <a:lnTo>
                    <a:pt x="10751" y="252"/>
                  </a:lnTo>
                  <a:lnTo>
                    <a:pt x="10499" y="252"/>
                  </a:lnTo>
                  <a:lnTo>
                    <a:pt x="10332" y="336"/>
                  </a:lnTo>
                  <a:lnTo>
                    <a:pt x="10080" y="336"/>
                  </a:lnTo>
                  <a:lnTo>
                    <a:pt x="9912" y="420"/>
                  </a:lnTo>
                  <a:lnTo>
                    <a:pt x="9660" y="504"/>
                  </a:lnTo>
                  <a:lnTo>
                    <a:pt x="9492" y="504"/>
                  </a:lnTo>
                  <a:lnTo>
                    <a:pt x="9240" y="588"/>
                  </a:lnTo>
                  <a:lnTo>
                    <a:pt x="9072" y="672"/>
                  </a:lnTo>
                  <a:lnTo>
                    <a:pt x="8820" y="672"/>
                  </a:lnTo>
                  <a:lnTo>
                    <a:pt x="8652" y="756"/>
                  </a:lnTo>
                  <a:lnTo>
                    <a:pt x="8400" y="840"/>
                  </a:lnTo>
                  <a:lnTo>
                    <a:pt x="8232" y="924"/>
                  </a:lnTo>
                  <a:lnTo>
                    <a:pt x="8064" y="1008"/>
                  </a:lnTo>
                  <a:lnTo>
                    <a:pt x="7812" y="1092"/>
                  </a:lnTo>
                  <a:lnTo>
                    <a:pt x="7644" y="1176"/>
                  </a:lnTo>
                  <a:lnTo>
                    <a:pt x="7476" y="1260"/>
                  </a:lnTo>
                  <a:lnTo>
                    <a:pt x="7308" y="1344"/>
                  </a:lnTo>
                  <a:lnTo>
                    <a:pt x="7056" y="1428"/>
                  </a:lnTo>
                  <a:lnTo>
                    <a:pt x="6888" y="1512"/>
                  </a:lnTo>
                  <a:lnTo>
                    <a:pt x="6720" y="1596"/>
                  </a:lnTo>
                  <a:lnTo>
                    <a:pt x="6552" y="1680"/>
                  </a:lnTo>
                  <a:lnTo>
                    <a:pt x="6384" y="1848"/>
                  </a:lnTo>
                  <a:lnTo>
                    <a:pt x="6216" y="1932"/>
                  </a:lnTo>
                  <a:lnTo>
                    <a:pt x="6048" y="2016"/>
                  </a:lnTo>
                  <a:lnTo>
                    <a:pt x="5880" y="2100"/>
                  </a:lnTo>
                  <a:lnTo>
                    <a:pt x="5712" y="2268"/>
                  </a:lnTo>
                  <a:lnTo>
                    <a:pt x="5544" y="2352"/>
                  </a:lnTo>
                  <a:lnTo>
                    <a:pt x="5376" y="2436"/>
                  </a:lnTo>
                  <a:lnTo>
                    <a:pt x="5208" y="2604"/>
                  </a:lnTo>
                  <a:lnTo>
                    <a:pt x="5040" y="2688"/>
                  </a:lnTo>
                  <a:lnTo>
                    <a:pt x="4872" y="2856"/>
                  </a:lnTo>
                  <a:lnTo>
                    <a:pt x="4704" y="2940"/>
                  </a:lnTo>
                  <a:lnTo>
                    <a:pt x="4536" y="3108"/>
                  </a:lnTo>
                  <a:lnTo>
                    <a:pt x="4368" y="3192"/>
                  </a:lnTo>
                  <a:lnTo>
                    <a:pt x="4284" y="3360"/>
                  </a:lnTo>
                  <a:lnTo>
                    <a:pt x="4116" y="3528"/>
                  </a:lnTo>
                  <a:lnTo>
                    <a:pt x="3948" y="3612"/>
                  </a:lnTo>
                  <a:lnTo>
                    <a:pt x="3864" y="3780"/>
                  </a:lnTo>
                  <a:lnTo>
                    <a:pt x="3696" y="3948"/>
                  </a:lnTo>
                  <a:lnTo>
                    <a:pt x="3528" y="4032"/>
                  </a:lnTo>
                  <a:lnTo>
                    <a:pt x="3444" y="4200"/>
                  </a:lnTo>
                  <a:lnTo>
                    <a:pt x="3276" y="4368"/>
                  </a:lnTo>
                  <a:lnTo>
                    <a:pt x="3108" y="4536"/>
                  </a:lnTo>
                  <a:lnTo>
                    <a:pt x="3024" y="4704"/>
                  </a:lnTo>
                  <a:lnTo>
                    <a:pt x="2856" y="4872"/>
                  </a:lnTo>
                  <a:lnTo>
                    <a:pt x="2772" y="4956"/>
                  </a:lnTo>
                  <a:lnTo>
                    <a:pt x="2688" y="5124"/>
                  </a:lnTo>
                  <a:lnTo>
                    <a:pt x="2520" y="5292"/>
                  </a:lnTo>
                  <a:lnTo>
                    <a:pt x="2436" y="5460"/>
                  </a:lnTo>
                  <a:lnTo>
                    <a:pt x="2268" y="5628"/>
                  </a:lnTo>
                  <a:lnTo>
                    <a:pt x="2184" y="5796"/>
                  </a:lnTo>
                  <a:lnTo>
                    <a:pt x="2100" y="5964"/>
                  </a:lnTo>
                  <a:lnTo>
                    <a:pt x="2016" y="6132"/>
                  </a:lnTo>
                  <a:lnTo>
                    <a:pt x="1848" y="6384"/>
                  </a:lnTo>
                  <a:lnTo>
                    <a:pt x="1764" y="6552"/>
                  </a:lnTo>
                  <a:lnTo>
                    <a:pt x="1680" y="6720"/>
                  </a:lnTo>
                  <a:lnTo>
                    <a:pt x="1596" y="6888"/>
                  </a:lnTo>
                  <a:lnTo>
                    <a:pt x="1512" y="7056"/>
                  </a:lnTo>
                  <a:lnTo>
                    <a:pt x="1428" y="7224"/>
                  </a:lnTo>
                  <a:lnTo>
                    <a:pt x="1344" y="7476"/>
                  </a:lnTo>
                  <a:lnTo>
                    <a:pt x="1260" y="7644"/>
                  </a:lnTo>
                  <a:lnTo>
                    <a:pt x="1176" y="7812"/>
                  </a:lnTo>
                  <a:lnTo>
                    <a:pt x="1092" y="7980"/>
                  </a:lnTo>
                  <a:lnTo>
                    <a:pt x="1008" y="8232"/>
                  </a:lnTo>
                  <a:lnTo>
                    <a:pt x="924" y="8400"/>
                  </a:lnTo>
                  <a:lnTo>
                    <a:pt x="840" y="8568"/>
                  </a:lnTo>
                  <a:lnTo>
                    <a:pt x="756" y="8820"/>
                  </a:lnTo>
                  <a:lnTo>
                    <a:pt x="756" y="8988"/>
                  </a:lnTo>
                  <a:lnTo>
                    <a:pt x="672" y="9156"/>
                  </a:lnTo>
                  <a:lnTo>
                    <a:pt x="588" y="9408"/>
                  </a:lnTo>
                  <a:lnTo>
                    <a:pt x="504" y="9576"/>
                  </a:lnTo>
                  <a:lnTo>
                    <a:pt x="504" y="9828"/>
                  </a:lnTo>
                  <a:lnTo>
                    <a:pt x="420" y="9996"/>
                  </a:lnTo>
                  <a:lnTo>
                    <a:pt x="420" y="10248"/>
                  </a:lnTo>
                  <a:lnTo>
                    <a:pt x="336" y="10416"/>
                  </a:lnTo>
                  <a:lnTo>
                    <a:pt x="336" y="10668"/>
                  </a:lnTo>
                  <a:lnTo>
                    <a:pt x="252" y="10836"/>
                  </a:lnTo>
                  <a:lnTo>
                    <a:pt x="252" y="11088"/>
                  </a:lnTo>
                  <a:lnTo>
                    <a:pt x="168" y="11256"/>
                  </a:lnTo>
                  <a:lnTo>
                    <a:pt x="168" y="11508"/>
                  </a:lnTo>
                  <a:lnTo>
                    <a:pt x="168" y="11760"/>
                  </a:lnTo>
                  <a:lnTo>
                    <a:pt x="84" y="11928"/>
                  </a:lnTo>
                  <a:lnTo>
                    <a:pt x="84" y="12180"/>
                  </a:lnTo>
                  <a:lnTo>
                    <a:pt x="84" y="12348"/>
                  </a:lnTo>
                  <a:lnTo>
                    <a:pt x="84" y="12600"/>
                  </a:lnTo>
                  <a:lnTo>
                    <a:pt x="84" y="12852"/>
                  </a:lnTo>
                  <a:lnTo>
                    <a:pt x="84" y="13020"/>
                  </a:lnTo>
                  <a:lnTo>
                    <a:pt x="84" y="13272"/>
                  </a:lnTo>
                  <a:lnTo>
                    <a:pt x="0" y="13524"/>
                  </a:lnTo>
                  <a:lnTo>
                    <a:pt x="84" y="13692"/>
                  </a:lnTo>
                  <a:lnTo>
                    <a:pt x="84" y="13944"/>
                  </a:lnTo>
                  <a:lnTo>
                    <a:pt x="84" y="14195"/>
                  </a:lnTo>
                  <a:lnTo>
                    <a:pt x="84" y="14447"/>
                  </a:lnTo>
                  <a:lnTo>
                    <a:pt x="84" y="14615"/>
                  </a:lnTo>
                  <a:lnTo>
                    <a:pt x="84" y="14867"/>
                  </a:lnTo>
                  <a:lnTo>
                    <a:pt x="84" y="15035"/>
                  </a:lnTo>
                  <a:lnTo>
                    <a:pt x="168" y="15287"/>
                  </a:lnTo>
                  <a:lnTo>
                    <a:pt x="168" y="15539"/>
                  </a:lnTo>
                  <a:lnTo>
                    <a:pt x="168" y="15707"/>
                  </a:lnTo>
                  <a:lnTo>
                    <a:pt x="252" y="15959"/>
                  </a:lnTo>
                  <a:lnTo>
                    <a:pt x="252" y="16127"/>
                  </a:lnTo>
                  <a:lnTo>
                    <a:pt x="336" y="16379"/>
                  </a:lnTo>
                  <a:lnTo>
                    <a:pt x="336" y="16547"/>
                  </a:lnTo>
                  <a:lnTo>
                    <a:pt x="420" y="16799"/>
                  </a:lnTo>
                  <a:lnTo>
                    <a:pt x="420" y="16967"/>
                  </a:lnTo>
                  <a:lnTo>
                    <a:pt x="504" y="17219"/>
                  </a:lnTo>
                  <a:lnTo>
                    <a:pt x="504" y="17387"/>
                  </a:lnTo>
                  <a:lnTo>
                    <a:pt x="588" y="17639"/>
                  </a:lnTo>
                  <a:lnTo>
                    <a:pt x="672" y="17807"/>
                  </a:lnTo>
                  <a:lnTo>
                    <a:pt x="756" y="18059"/>
                  </a:lnTo>
                  <a:lnTo>
                    <a:pt x="756" y="18227"/>
                  </a:lnTo>
                  <a:lnTo>
                    <a:pt x="840" y="18395"/>
                  </a:lnTo>
                  <a:lnTo>
                    <a:pt x="924" y="18647"/>
                  </a:lnTo>
                  <a:lnTo>
                    <a:pt x="1008" y="18815"/>
                  </a:lnTo>
                  <a:lnTo>
                    <a:pt x="1092" y="18983"/>
                  </a:lnTo>
                  <a:lnTo>
                    <a:pt x="1176" y="19235"/>
                  </a:lnTo>
                  <a:lnTo>
                    <a:pt x="1260" y="19403"/>
                  </a:lnTo>
                  <a:lnTo>
                    <a:pt x="1344" y="19571"/>
                  </a:lnTo>
                  <a:lnTo>
                    <a:pt x="1428" y="19739"/>
                  </a:lnTo>
                  <a:lnTo>
                    <a:pt x="1512" y="19907"/>
                  </a:lnTo>
                  <a:lnTo>
                    <a:pt x="1596" y="20159"/>
                  </a:lnTo>
                  <a:lnTo>
                    <a:pt x="1680" y="20327"/>
                  </a:lnTo>
                  <a:lnTo>
                    <a:pt x="1764" y="20495"/>
                  </a:lnTo>
                  <a:lnTo>
                    <a:pt x="1848" y="20663"/>
                  </a:lnTo>
                  <a:lnTo>
                    <a:pt x="2016" y="20831"/>
                  </a:lnTo>
                  <a:lnTo>
                    <a:pt x="2100" y="20999"/>
                  </a:lnTo>
                  <a:lnTo>
                    <a:pt x="2184" y="21167"/>
                  </a:lnTo>
                  <a:lnTo>
                    <a:pt x="2268" y="21335"/>
                  </a:lnTo>
                  <a:lnTo>
                    <a:pt x="2436" y="21503"/>
                  </a:lnTo>
                  <a:lnTo>
                    <a:pt x="2520" y="21671"/>
                  </a:lnTo>
                  <a:lnTo>
                    <a:pt x="2688" y="21839"/>
                  </a:lnTo>
                  <a:lnTo>
                    <a:pt x="2772" y="22007"/>
                  </a:lnTo>
                  <a:lnTo>
                    <a:pt x="2856" y="22175"/>
                  </a:lnTo>
                  <a:lnTo>
                    <a:pt x="3024" y="22343"/>
                  </a:lnTo>
                  <a:lnTo>
                    <a:pt x="3108" y="22511"/>
                  </a:lnTo>
                  <a:lnTo>
                    <a:pt x="3276" y="22679"/>
                  </a:lnTo>
                  <a:lnTo>
                    <a:pt x="3444" y="22763"/>
                  </a:lnTo>
                  <a:lnTo>
                    <a:pt x="3528" y="22931"/>
                  </a:lnTo>
                  <a:lnTo>
                    <a:pt x="3696" y="23099"/>
                  </a:lnTo>
                  <a:lnTo>
                    <a:pt x="3780" y="23267"/>
                  </a:lnTo>
                  <a:lnTo>
                    <a:pt x="3948" y="23351"/>
                  </a:lnTo>
                  <a:lnTo>
                    <a:pt x="4116" y="23519"/>
                  </a:lnTo>
                  <a:lnTo>
                    <a:pt x="4284" y="23603"/>
                  </a:lnTo>
                  <a:lnTo>
                    <a:pt x="4368" y="23771"/>
                  </a:lnTo>
                  <a:lnTo>
                    <a:pt x="4536" y="23939"/>
                  </a:lnTo>
                  <a:lnTo>
                    <a:pt x="4704" y="24023"/>
                  </a:lnTo>
                  <a:lnTo>
                    <a:pt x="4872" y="24191"/>
                  </a:lnTo>
                  <a:lnTo>
                    <a:pt x="5040" y="24275"/>
                  </a:lnTo>
                  <a:lnTo>
                    <a:pt x="5208" y="24443"/>
                  </a:lnTo>
                  <a:lnTo>
                    <a:pt x="5376" y="24527"/>
                  </a:lnTo>
                  <a:lnTo>
                    <a:pt x="5544" y="24611"/>
                  </a:lnTo>
                  <a:lnTo>
                    <a:pt x="5712" y="24779"/>
                  </a:lnTo>
                  <a:lnTo>
                    <a:pt x="5880" y="24863"/>
                  </a:lnTo>
                  <a:lnTo>
                    <a:pt x="6048" y="24947"/>
                  </a:lnTo>
                  <a:lnTo>
                    <a:pt x="6216" y="25115"/>
                  </a:lnTo>
                  <a:lnTo>
                    <a:pt x="6384" y="25199"/>
                  </a:lnTo>
                  <a:lnTo>
                    <a:pt x="6552" y="25283"/>
                  </a:lnTo>
                  <a:lnTo>
                    <a:pt x="6720" y="25367"/>
                  </a:lnTo>
                  <a:lnTo>
                    <a:pt x="6888" y="25535"/>
                  </a:lnTo>
                  <a:lnTo>
                    <a:pt x="7056" y="25619"/>
                  </a:lnTo>
                  <a:lnTo>
                    <a:pt x="7308" y="25703"/>
                  </a:lnTo>
                  <a:lnTo>
                    <a:pt x="7476" y="25787"/>
                  </a:lnTo>
                  <a:lnTo>
                    <a:pt x="7644" y="25871"/>
                  </a:lnTo>
                  <a:lnTo>
                    <a:pt x="7812" y="25955"/>
                  </a:lnTo>
                  <a:lnTo>
                    <a:pt x="8064" y="26039"/>
                  </a:lnTo>
                  <a:lnTo>
                    <a:pt x="8232" y="26123"/>
                  </a:lnTo>
                  <a:lnTo>
                    <a:pt x="8400" y="26123"/>
                  </a:lnTo>
                  <a:lnTo>
                    <a:pt x="8652" y="26207"/>
                  </a:lnTo>
                  <a:lnTo>
                    <a:pt x="8820" y="26291"/>
                  </a:lnTo>
                  <a:lnTo>
                    <a:pt x="9072" y="26375"/>
                  </a:lnTo>
                  <a:lnTo>
                    <a:pt x="9240" y="26459"/>
                  </a:lnTo>
                  <a:lnTo>
                    <a:pt x="9492" y="26459"/>
                  </a:lnTo>
                  <a:lnTo>
                    <a:pt x="9660" y="26543"/>
                  </a:lnTo>
                  <a:lnTo>
                    <a:pt x="9912" y="26543"/>
                  </a:lnTo>
                  <a:lnTo>
                    <a:pt x="10080" y="26627"/>
                  </a:lnTo>
                  <a:lnTo>
                    <a:pt x="10332" y="26711"/>
                  </a:lnTo>
                  <a:lnTo>
                    <a:pt x="10499" y="26711"/>
                  </a:lnTo>
                  <a:lnTo>
                    <a:pt x="10751" y="26795"/>
                  </a:lnTo>
                  <a:lnTo>
                    <a:pt x="11171" y="26795"/>
                  </a:lnTo>
                  <a:lnTo>
                    <a:pt x="11423" y="26879"/>
                  </a:lnTo>
                  <a:lnTo>
                    <a:pt x="11843" y="26879"/>
                  </a:lnTo>
                  <a:lnTo>
                    <a:pt x="12095" y="26963"/>
                  </a:lnTo>
                  <a:lnTo>
                    <a:pt x="14447" y="26963"/>
                  </a:lnTo>
                  <a:lnTo>
                    <a:pt x="14615" y="26879"/>
                  </a:lnTo>
                  <a:lnTo>
                    <a:pt x="15119" y="26879"/>
                  </a:lnTo>
                  <a:lnTo>
                    <a:pt x="15287" y="26795"/>
                  </a:lnTo>
                  <a:lnTo>
                    <a:pt x="15791" y="26795"/>
                  </a:lnTo>
                  <a:lnTo>
                    <a:pt x="15959" y="26711"/>
                  </a:lnTo>
                  <a:lnTo>
                    <a:pt x="16211" y="26711"/>
                  </a:lnTo>
                  <a:lnTo>
                    <a:pt x="16379" y="26627"/>
                  </a:lnTo>
                  <a:lnTo>
                    <a:pt x="16631" y="26543"/>
                  </a:lnTo>
                  <a:lnTo>
                    <a:pt x="16799" y="26543"/>
                  </a:lnTo>
                  <a:lnTo>
                    <a:pt x="17051" y="26459"/>
                  </a:lnTo>
                  <a:lnTo>
                    <a:pt x="17219" y="26459"/>
                  </a:lnTo>
                  <a:lnTo>
                    <a:pt x="17471" y="26375"/>
                  </a:lnTo>
                  <a:lnTo>
                    <a:pt x="17639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227" y="26123"/>
                  </a:lnTo>
                  <a:lnTo>
                    <a:pt x="18479" y="26039"/>
                  </a:lnTo>
                  <a:lnTo>
                    <a:pt x="18647" y="25955"/>
                  </a:lnTo>
                  <a:lnTo>
                    <a:pt x="18815" y="25871"/>
                  </a:lnTo>
                  <a:lnTo>
                    <a:pt x="19067" y="25787"/>
                  </a:lnTo>
                  <a:lnTo>
                    <a:pt x="19235" y="25703"/>
                  </a:lnTo>
                  <a:lnTo>
                    <a:pt x="19403" y="25619"/>
                  </a:lnTo>
                  <a:lnTo>
                    <a:pt x="19571" y="25535"/>
                  </a:lnTo>
                  <a:lnTo>
                    <a:pt x="19739" y="25367"/>
                  </a:lnTo>
                  <a:lnTo>
                    <a:pt x="19991" y="25283"/>
                  </a:lnTo>
                  <a:lnTo>
                    <a:pt x="20159" y="25199"/>
                  </a:lnTo>
                  <a:lnTo>
                    <a:pt x="20327" y="25115"/>
                  </a:lnTo>
                  <a:lnTo>
                    <a:pt x="20495" y="24947"/>
                  </a:lnTo>
                  <a:lnTo>
                    <a:pt x="20663" y="24863"/>
                  </a:lnTo>
                  <a:lnTo>
                    <a:pt x="20831" y="24779"/>
                  </a:lnTo>
                  <a:lnTo>
                    <a:pt x="20999" y="24611"/>
                  </a:lnTo>
                  <a:lnTo>
                    <a:pt x="21167" y="24527"/>
                  </a:lnTo>
                  <a:lnTo>
                    <a:pt x="21335" y="24443"/>
                  </a:lnTo>
                  <a:lnTo>
                    <a:pt x="21503" y="24275"/>
                  </a:lnTo>
                  <a:lnTo>
                    <a:pt x="21671" y="24191"/>
                  </a:lnTo>
                  <a:lnTo>
                    <a:pt x="21755" y="24023"/>
                  </a:lnTo>
                  <a:lnTo>
                    <a:pt x="21923" y="23939"/>
                  </a:lnTo>
                  <a:lnTo>
                    <a:pt x="22091" y="23771"/>
                  </a:lnTo>
                  <a:lnTo>
                    <a:pt x="22259" y="23603"/>
                  </a:lnTo>
                  <a:lnTo>
                    <a:pt x="22427" y="23519"/>
                  </a:lnTo>
                  <a:lnTo>
                    <a:pt x="22511" y="23351"/>
                  </a:lnTo>
                  <a:lnTo>
                    <a:pt x="22679" y="23267"/>
                  </a:lnTo>
                  <a:lnTo>
                    <a:pt x="22847" y="23099"/>
                  </a:lnTo>
                  <a:lnTo>
                    <a:pt x="22931" y="22931"/>
                  </a:lnTo>
                  <a:lnTo>
                    <a:pt x="23099" y="22763"/>
                  </a:lnTo>
                  <a:lnTo>
                    <a:pt x="23267" y="22679"/>
                  </a:lnTo>
                  <a:lnTo>
                    <a:pt x="23351" y="22511"/>
                  </a:lnTo>
                  <a:lnTo>
                    <a:pt x="23519" y="22343"/>
                  </a:lnTo>
                  <a:lnTo>
                    <a:pt x="23603" y="22175"/>
                  </a:lnTo>
                  <a:lnTo>
                    <a:pt x="23771" y="22007"/>
                  </a:lnTo>
                  <a:lnTo>
                    <a:pt x="23855" y="21839"/>
                  </a:lnTo>
                  <a:lnTo>
                    <a:pt x="23939" y="21671"/>
                  </a:lnTo>
                  <a:lnTo>
                    <a:pt x="24107" y="21503"/>
                  </a:lnTo>
                  <a:lnTo>
                    <a:pt x="24191" y="21335"/>
                  </a:lnTo>
                  <a:lnTo>
                    <a:pt x="24359" y="21167"/>
                  </a:lnTo>
                  <a:lnTo>
                    <a:pt x="24443" y="20999"/>
                  </a:lnTo>
                  <a:lnTo>
                    <a:pt x="24527" y="20831"/>
                  </a:lnTo>
                  <a:lnTo>
                    <a:pt x="24611" y="20663"/>
                  </a:lnTo>
                  <a:lnTo>
                    <a:pt x="24779" y="20495"/>
                  </a:lnTo>
                  <a:lnTo>
                    <a:pt x="24863" y="20327"/>
                  </a:lnTo>
                  <a:lnTo>
                    <a:pt x="24947" y="20159"/>
                  </a:lnTo>
                  <a:lnTo>
                    <a:pt x="25031" y="19907"/>
                  </a:lnTo>
                  <a:lnTo>
                    <a:pt x="25115" y="19739"/>
                  </a:lnTo>
                  <a:lnTo>
                    <a:pt x="25199" y="19571"/>
                  </a:lnTo>
                  <a:lnTo>
                    <a:pt x="25283" y="19403"/>
                  </a:lnTo>
                  <a:lnTo>
                    <a:pt x="25367" y="19235"/>
                  </a:lnTo>
                  <a:lnTo>
                    <a:pt x="25451" y="18983"/>
                  </a:lnTo>
                  <a:lnTo>
                    <a:pt x="25535" y="18815"/>
                  </a:lnTo>
                  <a:lnTo>
                    <a:pt x="25619" y="18647"/>
                  </a:lnTo>
                  <a:lnTo>
                    <a:pt x="25703" y="18395"/>
                  </a:lnTo>
                  <a:lnTo>
                    <a:pt x="25703" y="18227"/>
                  </a:lnTo>
                  <a:lnTo>
                    <a:pt x="25787" y="18059"/>
                  </a:lnTo>
                  <a:lnTo>
                    <a:pt x="25871" y="17807"/>
                  </a:lnTo>
                  <a:lnTo>
                    <a:pt x="25955" y="17639"/>
                  </a:lnTo>
                  <a:lnTo>
                    <a:pt x="25955" y="17387"/>
                  </a:lnTo>
                  <a:lnTo>
                    <a:pt x="26039" y="17219"/>
                  </a:lnTo>
                  <a:lnTo>
                    <a:pt x="26039" y="16967"/>
                  </a:lnTo>
                  <a:lnTo>
                    <a:pt x="26123" y="16799"/>
                  </a:lnTo>
                  <a:lnTo>
                    <a:pt x="26207" y="16547"/>
                  </a:lnTo>
                  <a:lnTo>
                    <a:pt x="26207" y="16379"/>
                  </a:lnTo>
                  <a:lnTo>
                    <a:pt x="26291" y="16127"/>
                  </a:lnTo>
                  <a:lnTo>
                    <a:pt x="26291" y="15959"/>
                  </a:lnTo>
                  <a:lnTo>
                    <a:pt x="26291" y="15707"/>
                  </a:lnTo>
                  <a:lnTo>
                    <a:pt x="26374" y="15539"/>
                  </a:lnTo>
                  <a:lnTo>
                    <a:pt x="26374" y="15287"/>
                  </a:lnTo>
                  <a:lnTo>
                    <a:pt x="26374" y="15035"/>
                  </a:lnTo>
                  <a:lnTo>
                    <a:pt x="26458" y="14867"/>
                  </a:lnTo>
                  <a:lnTo>
                    <a:pt x="26458" y="14615"/>
                  </a:lnTo>
                  <a:lnTo>
                    <a:pt x="26458" y="14447"/>
                  </a:lnTo>
                  <a:lnTo>
                    <a:pt x="26458" y="14195"/>
                  </a:lnTo>
                  <a:lnTo>
                    <a:pt x="26458" y="13944"/>
                  </a:lnTo>
                  <a:lnTo>
                    <a:pt x="26458" y="13692"/>
                  </a:lnTo>
                  <a:lnTo>
                    <a:pt x="26458" y="13524"/>
                  </a:lnTo>
                  <a:lnTo>
                    <a:pt x="26458" y="13272"/>
                  </a:lnTo>
                  <a:lnTo>
                    <a:pt x="26458" y="13020"/>
                  </a:lnTo>
                  <a:lnTo>
                    <a:pt x="26458" y="12852"/>
                  </a:lnTo>
                  <a:lnTo>
                    <a:pt x="26458" y="12600"/>
                  </a:lnTo>
                  <a:lnTo>
                    <a:pt x="26458" y="12348"/>
                  </a:lnTo>
                  <a:lnTo>
                    <a:pt x="26458" y="12180"/>
                  </a:lnTo>
                  <a:lnTo>
                    <a:pt x="26374" y="11928"/>
                  </a:lnTo>
                  <a:lnTo>
                    <a:pt x="26374" y="11760"/>
                  </a:lnTo>
                  <a:lnTo>
                    <a:pt x="26374" y="11508"/>
                  </a:lnTo>
                  <a:lnTo>
                    <a:pt x="26291" y="11256"/>
                  </a:lnTo>
                  <a:lnTo>
                    <a:pt x="26291" y="11088"/>
                  </a:lnTo>
                  <a:lnTo>
                    <a:pt x="26291" y="10836"/>
                  </a:lnTo>
                  <a:lnTo>
                    <a:pt x="26207" y="10668"/>
                  </a:lnTo>
                  <a:lnTo>
                    <a:pt x="26207" y="10416"/>
                  </a:lnTo>
                  <a:lnTo>
                    <a:pt x="26123" y="10248"/>
                  </a:lnTo>
                  <a:lnTo>
                    <a:pt x="26039" y="9996"/>
                  </a:lnTo>
                  <a:lnTo>
                    <a:pt x="26039" y="9828"/>
                  </a:lnTo>
                  <a:lnTo>
                    <a:pt x="25955" y="9576"/>
                  </a:lnTo>
                  <a:lnTo>
                    <a:pt x="25955" y="9408"/>
                  </a:lnTo>
                  <a:lnTo>
                    <a:pt x="25871" y="9156"/>
                  </a:lnTo>
                  <a:lnTo>
                    <a:pt x="25787" y="8988"/>
                  </a:lnTo>
                  <a:lnTo>
                    <a:pt x="25703" y="8820"/>
                  </a:lnTo>
                  <a:lnTo>
                    <a:pt x="25703" y="8568"/>
                  </a:lnTo>
                  <a:lnTo>
                    <a:pt x="25619" y="8400"/>
                  </a:lnTo>
                  <a:lnTo>
                    <a:pt x="25535" y="8232"/>
                  </a:lnTo>
                  <a:lnTo>
                    <a:pt x="25451" y="7980"/>
                  </a:lnTo>
                  <a:lnTo>
                    <a:pt x="25367" y="7812"/>
                  </a:lnTo>
                  <a:lnTo>
                    <a:pt x="25283" y="7644"/>
                  </a:lnTo>
                  <a:lnTo>
                    <a:pt x="25199" y="7476"/>
                  </a:lnTo>
                  <a:lnTo>
                    <a:pt x="25115" y="7224"/>
                  </a:lnTo>
                  <a:lnTo>
                    <a:pt x="25031" y="7056"/>
                  </a:lnTo>
                  <a:lnTo>
                    <a:pt x="24947" y="6888"/>
                  </a:lnTo>
                  <a:lnTo>
                    <a:pt x="24863" y="6720"/>
                  </a:lnTo>
                  <a:lnTo>
                    <a:pt x="24695" y="6552"/>
                  </a:lnTo>
                  <a:lnTo>
                    <a:pt x="24611" y="6384"/>
                  </a:lnTo>
                  <a:lnTo>
                    <a:pt x="24527" y="6132"/>
                  </a:lnTo>
                  <a:lnTo>
                    <a:pt x="24443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3939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03" y="4872"/>
                  </a:lnTo>
                  <a:lnTo>
                    <a:pt x="23519" y="4704"/>
                  </a:lnTo>
                  <a:lnTo>
                    <a:pt x="23351" y="4536"/>
                  </a:lnTo>
                  <a:lnTo>
                    <a:pt x="23267" y="4368"/>
                  </a:lnTo>
                  <a:lnTo>
                    <a:pt x="23099" y="4200"/>
                  </a:lnTo>
                  <a:lnTo>
                    <a:pt x="22931" y="4032"/>
                  </a:lnTo>
                  <a:lnTo>
                    <a:pt x="22847" y="3948"/>
                  </a:lnTo>
                  <a:lnTo>
                    <a:pt x="22679" y="3780"/>
                  </a:lnTo>
                  <a:lnTo>
                    <a:pt x="22511" y="3612"/>
                  </a:lnTo>
                  <a:lnTo>
                    <a:pt x="22427" y="3528"/>
                  </a:lnTo>
                  <a:lnTo>
                    <a:pt x="22259" y="3360"/>
                  </a:lnTo>
                  <a:lnTo>
                    <a:pt x="22091" y="3192"/>
                  </a:lnTo>
                  <a:lnTo>
                    <a:pt x="21923" y="3108"/>
                  </a:lnTo>
                  <a:lnTo>
                    <a:pt x="21755" y="2940"/>
                  </a:lnTo>
                  <a:lnTo>
                    <a:pt x="21671" y="2856"/>
                  </a:lnTo>
                  <a:lnTo>
                    <a:pt x="21503" y="2688"/>
                  </a:lnTo>
                  <a:lnTo>
                    <a:pt x="21335" y="2604"/>
                  </a:lnTo>
                  <a:lnTo>
                    <a:pt x="21167" y="2436"/>
                  </a:lnTo>
                  <a:lnTo>
                    <a:pt x="20999" y="2352"/>
                  </a:lnTo>
                  <a:lnTo>
                    <a:pt x="20831" y="2268"/>
                  </a:lnTo>
                  <a:lnTo>
                    <a:pt x="20663" y="2100"/>
                  </a:lnTo>
                  <a:lnTo>
                    <a:pt x="20495" y="2016"/>
                  </a:lnTo>
                  <a:lnTo>
                    <a:pt x="20327" y="1932"/>
                  </a:lnTo>
                  <a:lnTo>
                    <a:pt x="20159" y="1848"/>
                  </a:lnTo>
                  <a:lnTo>
                    <a:pt x="19907" y="1680"/>
                  </a:lnTo>
                  <a:lnTo>
                    <a:pt x="19739" y="1596"/>
                  </a:lnTo>
                  <a:lnTo>
                    <a:pt x="19571" y="1512"/>
                  </a:lnTo>
                  <a:lnTo>
                    <a:pt x="19403" y="1428"/>
                  </a:lnTo>
                  <a:lnTo>
                    <a:pt x="19235" y="1344"/>
                  </a:lnTo>
                  <a:lnTo>
                    <a:pt x="19067" y="1260"/>
                  </a:lnTo>
                  <a:lnTo>
                    <a:pt x="18815" y="1176"/>
                  </a:lnTo>
                  <a:lnTo>
                    <a:pt x="18647" y="1092"/>
                  </a:lnTo>
                  <a:lnTo>
                    <a:pt x="18479" y="1008"/>
                  </a:lnTo>
                  <a:lnTo>
                    <a:pt x="18227" y="924"/>
                  </a:lnTo>
                  <a:lnTo>
                    <a:pt x="18059" y="840"/>
                  </a:lnTo>
                  <a:lnTo>
                    <a:pt x="17891" y="756"/>
                  </a:lnTo>
                  <a:lnTo>
                    <a:pt x="17639" y="672"/>
                  </a:lnTo>
                  <a:lnTo>
                    <a:pt x="17471" y="672"/>
                  </a:lnTo>
                  <a:lnTo>
                    <a:pt x="17219" y="588"/>
                  </a:lnTo>
                  <a:lnTo>
                    <a:pt x="17051" y="504"/>
                  </a:lnTo>
                  <a:lnTo>
                    <a:pt x="16799" y="504"/>
                  </a:lnTo>
                  <a:lnTo>
                    <a:pt x="16631" y="420"/>
                  </a:lnTo>
                  <a:lnTo>
                    <a:pt x="16379" y="336"/>
                  </a:lnTo>
                  <a:lnTo>
                    <a:pt x="16211" y="336"/>
                  </a:lnTo>
                  <a:lnTo>
                    <a:pt x="15959" y="252"/>
                  </a:lnTo>
                  <a:lnTo>
                    <a:pt x="15791" y="252"/>
                  </a:lnTo>
                  <a:lnTo>
                    <a:pt x="15539" y="168"/>
                  </a:lnTo>
                  <a:lnTo>
                    <a:pt x="15119" y="168"/>
                  </a:lnTo>
                  <a:lnTo>
                    <a:pt x="14867" y="84"/>
                  </a:lnTo>
                  <a:lnTo>
                    <a:pt x="13691" y="84"/>
                  </a:lnTo>
                  <a:lnTo>
                    <a:pt x="135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30"/>
            <p:cNvSpPr/>
            <p:nvPr/>
          </p:nvSpPr>
          <p:spPr>
            <a:xfrm>
              <a:off x="-897600" y="1354450"/>
              <a:ext cx="531300" cy="655175"/>
            </a:xfrm>
            <a:custGeom>
              <a:rect b="b" l="l" r="r" t="t"/>
              <a:pathLst>
                <a:path extrusionOk="0" h="26207" w="21252">
                  <a:moveTo>
                    <a:pt x="14952" y="0"/>
                  </a:moveTo>
                  <a:lnTo>
                    <a:pt x="14952" y="15371"/>
                  </a:lnTo>
                  <a:lnTo>
                    <a:pt x="14952" y="15455"/>
                  </a:lnTo>
                  <a:lnTo>
                    <a:pt x="14952" y="15539"/>
                  </a:lnTo>
                  <a:lnTo>
                    <a:pt x="14952" y="15623"/>
                  </a:lnTo>
                  <a:lnTo>
                    <a:pt x="14952" y="15707"/>
                  </a:lnTo>
                  <a:lnTo>
                    <a:pt x="14952" y="15791"/>
                  </a:lnTo>
                  <a:lnTo>
                    <a:pt x="14952" y="15875"/>
                  </a:lnTo>
                  <a:lnTo>
                    <a:pt x="14952" y="15959"/>
                  </a:lnTo>
                  <a:lnTo>
                    <a:pt x="14952" y="16043"/>
                  </a:lnTo>
                  <a:lnTo>
                    <a:pt x="14952" y="16127"/>
                  </a:lnTo>
                  <a:lnTo>
                    <a:pt x="14952" y="16211"/>
                  </a:lnTo>
                  <a:lnTo>
                    <a:pt x="14868" y="16295"/>
                  </a:lnTo>
                  <a:lnTo>
                    <a:pt x="14868" y="16379"/>
                  </a:lnTo>
                  <a:lnTo>
                    <a:pt x="14868" y="16463"/>
                  </a:lnTo>
                  <a:lnTo>
                    <a:pt x="14868" y="16547"/>
                  </a:lnTo>
                  <a:lnTo>
                    <a:pt x="14868" y="16631"/>
                  </a:lnTo>
                  <a:lnTo>
                    <a:pt x="14868" y="16715"/>
                  </a:lnTo>
                  <a:lnTo>
                    <a:pt x="14784" y="16799"/>
                  </a:lnTo>
                  <a:lnTo>
                    <a:pt x="14784" y="16883"/>
                  </a:lnTo>
                  <a:lnTo>
                    <a:pt x="14784" y="16967"/>
                  </a:lnTo>
                  <a:lnTo>
                    <a:pt x="14784" y="17051"/>
                  </a:lnTo>
                  <a:lnTo>
                    <a:pt x="14784" y="17135"/>
                  </a:lnTo>
                  <a:lnTo>
                    <a:pt x="14700" y="17219"/>
                  </a:lnTo>
                  <a:lnTo>
                    <a:pt x="14700" y="17303"/>
                  </a:lnTo>
                  <a:lnTo>
                    <a:pt x="14700" y="17387"/>
                  </a:lnTo>
                  <a:lnTo>
                    <a:pt x="14700" y="17471"/>
                  </a:lnTo>
                  <a:lnTo>
                    <a:pt x="14616" y="17555"/>
                  </a:lnTo>
                  <a:lnTo>
                    <a:pt x="14616" y="17639"/>
                  </a:lnTo>
                  <a:lnTo>
                    <a:pt x="14616" y="17723"/>
                  </a:lnTo>
                  <a:lnTo>
                    <a:pt x="14532" y="17807"/>
                  </a:lnTo>
                  <a:lnTo>
                    <a:pt x="14532" y="17891"/>
                  </a:lnTo>
                  <a:lnTo>
                    <a:pt x="14532" y="17975"/>
                  </a:lnTo>
                  <a:lnTo>
                    <a:pt x="14448" y="18059"/>
                  </a:lnTo>
                  <a:lnTo>
                    <a:pt x="14448" y="18143"/>
                  </a:lnTo>
                  <a:lnTo>
                    <a:pt x="14364" y="18227"/>
                  </a:lnTo>
                  <a:lnTo>
                    <a:pt x="14364" y="18311"/>
                  </a:lnTo>
                  <a:lnTo>
                    <a:pt x="14280" y="18395"/>
                  </a:lnTo>
                  <a:lnTo>
                    <a:pt x="14280" y="18479"/>
                  </a:lnTo>
                  <a:lnTo>
                    <a:pt x="14196" y="18563"/>
                  </a:lnTo>
                  <a:lnTo>
                    <a:pt x="14196" y="18647"/>
                  </a:lnTo>
                  <a:lnTo>
                    <a:pt x="14112" y="18731"/>
                  </a:lnTo>
                  <a:lnTo>
                    <a:pt x="14112" y="18815"/>
                  </a:lnTo>
                  <a:lnTo>
                    <a:pt x="14028" y="18899"/>
                  </a:lnTo>
                  <a:lnTo>
                    <a:pt x="14028" y="18983"/>
                  </a:lnTo>
                  <a:lnTo>
                    <a:pt x="13944" y="18983"/>
                  </a:lnTo>
                  <a:lnTo>
                    <a:pt x="13944" y="19067"/>
                  </a:lnTo>
                  <a:lnTo>
                    <a:pt x="13860" y="19151"/>
                  </a:lnTo>
                  <a:lnTo>
                    <a:pt x="13860" y="19235"/>
                  </a:lnTo>
                  <a:lnTo>
                    <a:pt x="13776" y="19319"/>
                  </a:lnTo>
                  <a:lnTo>
                    <a:pt x="13776" y="19403"/>
                  </a:lnTo>
                  <a:lnTo>
                    <a:pt x="13692" y="19403"/>
                  </a:lnTo>
                  <a:lnTo>
                    <a:pt x="13692" y="19487"/>
                  </a:lnTo>
                  <a:lnTo>
                    <a:pt x="13608" y="19571"/>
                  </a:lnTo>
                  <a:lnTo>
                    <a:pt x="13524" y="19655"/>
                  </a:lnTo>
                  <a:lnTo>
                    <a:pt x="13440" y="19739"/>
                  </a:lnTo>
                  <a:lnTo>
                    <a:pt x="13356" y="19823"/>
                  </a:lnTo>
                  <a:lnTo>
                    <a:pt x="13356" y="19907"/>
                  </a:lnTo>
                  <a:lnTo>
                    <a:pt x="13272" y="19907"/>
                  </a:lnTo>
                  <a:lnTo>
                    <a:pt x="13188" y="19991"/>
                  </a:lnTo>
                  <a:lnTo>
                    <a:pt x="13188" y="20075"/>
                  </a:lnTo>
                  <a:lnTo>
                    <a:pt x="13104" y="20075"/>
                  </a:lnTo>
                  <a:lnTo>
                    <a:pt x="13020" y="20159"/>
                  </a:lnTo>
                  <a:lnTo>
                    <a:pt x="12936" y="20243"/>
                  </a:lnTo>
                  <a:lnTo>
                    <a:pt x="12852" y="20327"/>
                  </a:lnTo>
                  <a:lnTo>
                    <a:pt x="12768" y="20411"/>
                  </a:lnTo>
                  <a:lnTo>
                    <a:pt x="12684" y="20411"/>
                  </a:lnTo>
                  <a:lnTo>
                    <a:pt x="12684" y="20495"/>
                  </a:lnTo>
                  <a:lnTo>
                    <a:pt x="12600" y="20495"/>
                  </a:lnTo>
                  <a:lnTo>
                    <a:pt x="12516" y="20579"/>
                  </a:lnTo>
                  <a:lnTo>
                    <a:pt x="12432" y="20579"/>
                  </a:lnTo>
                  <a:lnTo>
                    <a:pt x="12348" y="20663"/>
                  </a:lnTo>
                  <a:lnTo>
                    <a:pt x="12264" y="20747"/>
                  </a:lnTo>
                  <a:lnTo>
                    <a:pt x="12180" y="20747"/>
                  </a:lnTo>
                  <a:lnTo>
                    <a:pt x="12096" y="20831"/>
                  </a:lnTo>
                  <a:lnTo>
                    <a:pt x="12012" y="20831"/>
                  </a:lnTo>
                  <a:lnTo>
                    <a:pt x="11928" y="20915"/>
                  </a:lnTo>
                  <a:lnTo>
                    <a:pt x="11844" y="20915"/>
                  </a:lnTo>
                  <a:lnTo>
                    <a:pt x="11760" y="20999"/>
                  </a:lnTo>
                  <a:lnTo>
                    <a:pt x="11592" y="20999"/>
                  </a:lnTo>
                  <a:lnTo>
                    <a:pt x="11508" y="21083"/>
                  </a:lnTo>
                  <a:lnTo>
                    <a:pt x="11256" y="21083"/>
                  </a:lnTo>
                  <a:lnTo>
                    <a:pt x="11172" y="21167"/>
                  </a:lnTo>
                  <a:lnTo>
                    <a:pt x="10920" y="21167"/>
                  </a:lnTo>
                  <a:lnTo>
                    <a:pt x="10836" y="21251"/>
                  </a:lnTo>
                  <a:lnTo>
                    <a:pt x="9324" y="21251"/>
                  </a:lnTo>
                  <a:lnTo>
                    <a:pt x="9240" y="21167"/>
                  </a:lnTo>
                  <a:lnTo>
                    <a:pt x="8904" y="21167"/>
                  </a:lnTo>
                  <a:lnTo>
                    <a:pt x="8904" y="21083"/>
                  </a:lnTo>
                  <a:lnTo>
                    <a:pt x="8652" y="21083"/>
                  </a:lnTo>
                  <a:lnTo>
                    <a:pt x="8568" y="20999"/>
                  </a:lnTo>
                  <a:lnTo>
                    <a:pt x="8400" y="20999"/>
                  </a:lnTo>
                  <a:lnTo>
                    <a:pt x="8316" y="20915"/>
                  </a:lnTo>
                  <a:lnTo>
                    <a:pt x="8148" y="20915"/>
                  </a:lnTo>
                  <a:lnTo>
                    <a:pt x="8148" y="20831"/>
                  </a:lnTo>
                  <a:lnTo>
                    <a:pt x="8064" y="20831"/>
                  </a:lnTo>
                  <a:lnTo>
                    <a:pt x="7980" y="20747"/>
                  </a:lnTo>
                  <a:lnTo>
                    <a:pt x="7896" y="20747"/>
                  </a:lnTo>
                  <a:lnTo>
                    <a:pt x="7812" y="20663"/>
                  </a:lnTo>
                  <a:lnTo>
                    <a:pt x="7728" y="20663"/>
                  </a:lnTo>
                  <a:lnTo>
                    <a:pt x="7728" y="20579"/>
                  </a:lnTo>
                  <a:lnTo>
                    <a:pt x="7644" y="20579"/>
                  </a:lnTo>
                  <a:lnTo>
                    <a:pt x="7560" y="20495"/>
                  </a:lnTo>
                  <a:lnTo>
                    <a:pt x="7476" y="20411"/>
                  </a:lnTo>
                  <a:lnTo>
                    <a:pt x="7392" y="20411"/>
                  </a:lnTo>
                  <a:lnTo>
                    <a:pt x="7392" y="20327"/>
                  </a:lnTo>
                  <a:lnTo>
                    <a:pt x="7308" y="20327"/>
                  </a:lnTo>
                  <a:lnTo>
                    <a:pt x="7308" y="20243"/>
                  </a:lnTo>
                  <a:lnTo>
                    <a:pt x="7224" y="20159"/>
                  </a:lnTo>
                  <a:lnTo>
                    <a:pt x="7140" y="20075"/>
                  </a:lnTo>
                  <a:lnTo>
                    <a:pt x="7056" y="20075"/>
                  </a:lnTo>
                  <a:lnTo>
                    <a:pt x="7056" y="19991"/>
                  </a:lnTo>
                  <a:lnTo>
                    <a:pt x="6972" y="19907"/>
                  </a:lnTo>
                  <a:lnTo>
                    <a:pt x="6888" y="19823"/>
                  </a:lnTo>
                  <a:lnTo>
                    <a:pt x="6888" y="19739"/>
                  </a:lnTo>
                  <a:lnTo>
                    <a:pt x="6804" y="19739"/>
                  </a:lnTo>
                  <a:lnTo>
                    <a:pt x="6804" y="19655"/>
                  </a:lnTo>
                  <a:lnTo>
                    <a:pt x="6720" y="19571"/>
                  </a:lnTo>
                  <a:lnTo>
                    <a:pt x="6720" y="19487"/>
                  </a:lnTo>
                  <a:lnTo>
                    <a:pt x="6636" y="19487"/>
                  </a:lnTo>
                  <a:lnTo>
                    <a:pt x="6636" y="19403"/>
                  </a:lnTo>
                  <a:lnTo>
                    <a:pt x="6552" y="19319"/>
                  </a:lnTo>
                  <a:lnTo>
                    <a:pt x="6552" y="19235"/>
                  </a:lnTo>
                  <a:lnTo>
                    <a:pt x="6552" y="19151"/>
                  </a:lnTo>
                  <a:lnTo>
                    <a:pt x="6468" y="19067"/>
                  </a:lnTo>
                  <a:lnTo>
                    <a:pt x="6384" y="18983"/>
                  </a:lnTo>
                  <a:lnTo>
                    <a:pt x="6384" y="18899"/>
                  </a:lnTo>
                  <a:lnTo>
                    <a:pt x="6384" y="18815"/>
                  </a:lnTo>
                  <a:lnTo>
                    <a:pt x="6300" y="18731"/>
                  </a:lnTo>
                  <a:lnTo>
                    <a:pt x="6300" y="18647"/>
                  </a:lnTo>
                  <a:lnTo>
                    <a:pt x="6300" y="18563"/>
                  </a:lnTo>
                  <a:lnTo>
                    <a:pt x="6216" y="18479"/>
                  </a:lnTo>
                  <a:lnTo>
                    <a:pt x="6216" y="18395"/>
                  </a:lnTo>
                  <a:lnTo>
                    <a:pt x="6216" y="18311"/>
                  </a:lnTo>
                  <a:lnTo>
                    <a:pt x="6132" y="18227"/>
                  </a:lnTo>
                  <a:lnTo>
                    <a:pt x="6132" y="18143"/>
                  </a:lnTo>
                  <a:lnTo>
                    <a:pt x="6132" y="18059"/>
                  </a:lnTo>
                  <a:lnTo>
                    <a:pt x="6132" y="17975"/>
                  </a:lnTo>
                  <a:lnTo>
                    <a:pt x="6048" y="17891"/>
                  </a:lnTo>
                  <a:lnTo>
                    <a:pt x="6048" y="17807"/>
                  </a:lnTo>
                  <a:lnTo>
                    <a:pt x="6048" y="17723"/>
                  </a:lnTo>
                  <a:lnTo>
                    <a:pt x="6048" y="17639"/>
                  </a:lnTo>
                  <a:lnTo>
                    <a:pt x="5964" y="17555"/>
                  </a:lnTo>
                  <a:lnTo>
                    <a:pt x="5964" y="17471"/>
                  </a:lnTo>
                  <a:lnTo>
                    <a:pt x="5964" y="17303"/>
                  </a:lnTo>
                  <a:lnTo>
                    <a:pt x="5964" y="17219"/>
                  </a:lnTo>
                  <a:lnTo>
                    <a:pt x="5964" y="17135"/>
                  </a:lnTo>
                  <a:lnTo>
                    <a:pt x="5964" y="17051"/>
                  </a:lnTo>
                  <a:lnTo>
                    <a:pt x="5880" y="16967"/>
                  </a:lnTo>
                  <a:lnTo>
                    <a:pt x="5880" y="16883"/>
                  </a:lnTo>
                  <a:lnTo>
                    <a:pt x="5880" y="16715"/>
                  </a:lnTo>
                  <a:lnTo>
                    <a:pt x="5880" y="16631"/>
                  </a:lnTo>
                  <a:lnTo>
                    <a:pt x="5880" y="16547"/>
                  </a:lnTo>
                  <a:lnTo>
                    <a:pt x="5880" y="16463"/>
                  </a:lnTo>
                  <a:lnTo>
                    <a:pt x="5880" y="16295"/>
                  </a:lnTo>
                  <a:lnTo>
                    <a:pt x="5880" y="16211"/>
                  </a:lnTo>
                  <a:lnTo>
                    <a:pt x="5880" y="16127"/>
                  </a:lnTo>
                  <a:lnTo>
                    <a:pt x="5880" y="15959"/>
                  </a:lnTo>
                  <a:lnTo>
                    <a:pt x="5880" y="15875"/>
                  </a:lnTo>
                  <a:lnTo>
                    <a:pt x="5796" y="15791"/>
                  </a:lnTo>
                  <a:lnTo>
                    <a:pt x="5796" y="15623"/>
                  </a:lnTo>
                  <a:lnTo>
                    <a:pt x="5796" y="15539"/>
                  </a:lnTo>
                  <a:lnTo>
                    <a:pt x="5796" y="15371"/>
                  </a:lnTo>
                  <a:lnTo>
                    <a:pt x="5796" y="84"/>
                  </a:lnTo>
                  <a:lnTo>
                    <a:pt x="1" y="84"/>
                  </a:lnTo>
                  <a:lnTo>
                    <a:pt x="1" y="16127"/>
                  </a:lnTo>
                  <a:lnTo>
                    <a:pt x="1" y="16295"/>
                  </a:lnTo>
                  <a:lnTo>
                    <a:pt x="1" y="16463"/>
                  </a:lnTo>
                  <a:lnTo>
                    <a:pt x="85" y="16715"/>
                  </a:lnTo>
                  <a:lnTo>
                    <a:pt x="85" y="16883"/>
                  </a:lnTo>
                  <a:lnTo>
                    <a:pt x="85" y="17051"/>
                  </a:lnTo>
                  <a:lnTo>
                    <a:pt x="85" y="17219"/>
                  </a:lnTo>
                  <a:lnTo>
                    <a:pt x="85" y="17471"/>
                  </a:lnTo>
                  <a:lnTo>
                    <a:pt x="85" y="17639"/>
                  </a:lnTo>
                  <a:lnTo>
                    <a:pt x="85" y="17807"/>
                  </a:lnTo>
                  <a:lnTo>
                    <a:pt x="85" y="17975"/>
                  </a:lnTo>
                  <a:lnTo>
                    <a:pt x="169" y="18143"/>
                  </a:lnTo>
                  <a:lnTo>
                    <a:pt x="169" y="18311"/>
                  </a:lnTo>
                  <a:lnTo>
                    <a:pt x="169" y="18479"/>
                  </a:lnTo>
                  <a:lnTo>
                    <a:pt x="169" y="18647"/>
                  </a:lnTo>
                  <a:lnTo>
                    <a:pt x="169" y="18815"/>
                  </a:lnTo>
                  <a:lnTo>
                    <a:pt x="253" y="18983"/>
                  </a:lnTo>
                  <a:lnTo>
                    <a:pt x="253" y="19151"/>
                  </a:lnTo>
                  <a:lnTo>
                    <a:pt x="253" y="19319"/>
                  </a:lnTo>
                  <a:lnTo>
                    <a:pt x="337" y="19487"/>
                  </a:lnTo>
                  <a:lnTo>
                    <a:pt x="337" y="19655"/>
                  </a:lnTo>
                  <a:lnTo>
                    <a:pt x="337" y="19823"/>
                  </a:lnTo>
                  <a:lnTo>
                    <a:pt x="421" y="19991"/>
                  </a:lnTo>
                  <a:lnTo>
                    <a:pt x="421" y="20159"/>
                  </a:lnTo>
                  <a:lnTo>
                    <a:pt x="505" y="20327"/>
                  </a:lnTo>
                  <a:lnTo>
                    <a:pt x="505" y="20411"/>
                  </a:lnTo>
                  <a:lnTo>
                    <a:pt x="589" y="20579"/>
                  </a:lnTo>
                  <a:lnTo>
                    <a:pt x="589" y="20747"/>
                  </a:lnTo>
                  <a:lnTo>
                    <a:pt x="673" y="20915"/>
                  </a:lnTo>
                  <a:lnTo>
                    <a:pt x="673" y="20999"/>
                  </a:lnTo>
                  <a:lnTo>
                    <a:pt x="757" y="21167"/>
                  </a:lnTo>
                  <a:lnTo>
                    <a:pt x="757" y="21335"/>
                  </a:lnTo>
                  <a:lnTo>
                    <a:pt x="841" y="21419"/>
                  </a:lnTo>
                  <a:lnTo>
                    <a:pt x="841" y="21587"/>
                  </a:lnTo>
                  <a:lnTo>
                    <a:pt x="925" y="21755"/>
                  </a:lnTo>
                  <a:lnTo>
                    <a:pt x="1009" y="21839"/>
                  </a:lnTo>
                  <a:lnTo>
                    <a:pt x="1009" y="22007"/>
                  </a:lnTo>
                  <a:lnTo>
                    <a:pt x="1092" y="22091"/>
                  </a:lnTo>
                  <a:lnTo>
                    <a:pt x="1176" y="22259"/>
                  </a:lnTo>
                  <a:lnTo>
                    <a:pt x="1176" y="22343"/>
                  </a:lnTo>
                  <a:lnTo>
                    <a:pt x="1260" y="22511"/>
                  </a:lnTo>
                  <a:lnTo>
                    <a:pt x="1344" y="22595"/>
                  </a:lnTo>
                  <a:lnTo>
                    <a:pt x="1428" y="22763"/>
                  </a:lnTo>
                  <a:lnTo>
                    <a:pt x="1428" y="22847"/>
                  </a:lnTo>
                  <a:lnTo>
                    <a:pt x="1512" y="22931"/>
                  </a:lnTo>
                  <a:lnTo>
                    <a:pt x="1596" y="23099"/>
                  </a:lnTo>
                  <a:lnTo>
                    <a:pt x="1680" y="23183"/>
                  </a:lnTo>
                  <a:lnTo>
                    <a:pt x="1764" y="23267"/>
                  </a:lnTo>
                  <a:lnTo>
                    <a:pt x="1848" y="23435"/>
                  </a:lnTo>
                  <a:lnTo>
                    <a:pt x="1932" y="23519"/>
                  </a:lnTo>
                  <a:lnTo>
                    <a:pt x="1932" y="23603"/>
                  </a:lnTo>
                  <a:lnTo>
                    <a:pt x="2016" y="23687"/>
                  </a:lnTo>
                  <a:lnTo>
                    <a:pt x="2100" y="23855"/>
                  </a:lnTo>
                  <a:lnTo>
                    <a:pt x="2184" y="23939"/>
                  </a:lnTo>
                  <a:lnTo>
                    <a:pt x="2268" y="24023"/>
                  </a:lnTo>
                  <a:lnTo>
                    <a:pt x="2352" y="24107"/>
                  </a:lnTo>
                  <a:lnTo>
                    <a:pt x="2436" y="24191"/>
                  </a:lnTo>
                  <a:lnTo>
                    <a:pt x="2604" y="24275"/>
                  </a:lnTo>
                  <a:lnTo>
                    <a:pt x="2688" y="24359"/>
                  </a:lnTo>
                  <a:lnTo>
                    <a:pt x="2772" y="24443"/>
                  </a:lnTo>
                  <a:lnTo>
                    <a:pt x="2856" y="24527"/>
                  </a:lnTo>
                  <a:lnTo>
                    <a:pt x="2940" y="24611"/>
                  </a:lnTo>
                  <a:lnTo>
                    <a:pt x="3024" y="24695"/>
                  </a:lnTo>
                  <a:lnTo>
                    <a:pt x="3108" y="24779"/>
                  </a:lnTo>
                  <a:lnTo>
                    <a:pt x="3276" y="24863"/>
                  </a:lnTo>
                  <a:lnTo>
                    <a:pt x="3360" y="24947"/>
                  </a:lnTo>
                  <a:lnTo>
                    <a:pt x="3444" y="25031"/>
                  </a:lnTo>
                  <a:lnTo>
                    <a:pt x="3528" y="25115"/>
                  </a:lnTo>
                  <a:lnTo>
                    <a:pt x="3696" y="25199"/>
                  </a:lnTo>
                  <a:lnTo>
                    <a:pt x="3780" y="25199"/>
                  </a:lnTo>
                  <a:lnTo>
                    <a:pt x="3864" y="25283"/>
                  </a:lnTo>
                  <a:lnTo>
                    <a:pt x="4032" y="25367"/>
                  </a:lnTo>
                  <a:lnTo>
                    <a:pt x="4116" y="25451"/>
                  </a:lnTo>
                  <a:lnTo>
                    <a:pt x="4200" y="25451"/>
                  </a:lnTo>
                  <a:lnTo>
                    <a:pt x="4368" y="25535"/>
                  </a:lnTo>
                  <a:lnTo>
                    <a:pt x="4452" y="25619"/>
                  </a:lnTo>
                  <a:lnTo>
                    <a:pt x="4620" y="25619"/>
                  </a:lnTo>
                  <a:lnTo>
                    <a:pt x="4704" y="25703"/>
                  </a:lnTo>
                  <a:lnTo>
                    <a:pt x="4872" y="25703"/>
                  </a:lnTo>
                  <a:lnTo>
                    <a:pt x="4956" y="25787"/>
                  </a:lnTo>
                  <a:lnTo>
                    <a:pt x="5124" y="25787"/>
                  </a:lnTo>
                  <a:lnTo>
                    <a:pt x="5208" y="25871"/>
                  </a:lnTo>
                  <a:lnTo>
                    <a:pt x="5376" y="25871"/>
                  </a:lnTo>
                  <a:lnTo>
                    <a:pt x="5460" y="25955"/>
                  </a:lnTo>
                  <a:lnTo>
                    <a:pt x="5628" y="25955"/>
                  </a:lnTo>
                  <a:lnTo>
                    <a:pt x="5796" y="26039"/>
                  </a:lnTo>
                  <a:lnTo>
                    <a:pt x="6048" y="26039"/>
                  </a:lnTo>
                  <a:lnTo>
                    <a:pt x="6216" y="26123"/>
                  </a:lnTo>
                  <a:lnTo>
                    <a:pt x="6636" y="26123"/>
                  </a:lnTo>
                  <a:lnTo>
                    <a:pt x="6804" y="26207"/>
                  </a:lnTo>
                  <a:lnTo>
                    <a:pt x="9156" y="26207"/>
                  </a:lnTo>
                  <a:lnTo>
                    <a:pt x="9240" y="26123"/>
                  </a:lnTo>
                  <a:lnTo>
                    <a:pt x="9576" y="26123"/>
                  </a:lnTo>
                  <a:lnTo>
                    <a:pt x="9660" y="26039"/>
                  </a:lnTo>
                  <a:lnTo>
                    <a:pt x="9912" y="26039"/>
                  </a:lnTo>
                  <a:lnTo>
                    <a:pt x="9996" y="25955"/>
                  </a:lnTo>
                  <a:lnTo>
                    <a:pt x="10164" y="25955"/>
                  </a:lnTo>
                  <a:lnTo>
                    <a:pt x="10248" y="25871"/>
                  </a:lnTo>
                  <a:lnTo>
                    <a:pt x="10500" y="25871"/>
                  </a:lnTo>
                  <a:lnTo>
                    <a:pt x="10584" y="25787"/>
                  </a:lnTo>
                  <a:lnTo>
                    <a:pt x="10668" y="25787"/>
                  </a:lnTo>
                  <a:lnTo>
                    <a:pt x="10752" y="25703"/>
                  </a:lnTo>
                  <a:lnTo>
                    <a:pt x="10920" y="25703"/>
                  </a:lnTo>
                  <a:lnTo>
                    <a:pt x="11004" y="25619"/>
                  </a:lnTo>
                  <a:lnTo>
                    <a:pt x="11088" y="25619"/>
                  </a:lnTo>
                  <a:lnTo>
                    <a:pt x="11172" y="25535"/>
                  </a:lnTo>
                  <a:lnTo>
                    <a:pt x="11256" y="25535"/>
                  </a:lnTo>
                  <a:lnTo>
                    <a:pt x="11340" y="25451"/>
                  </a:lnTo>
                  <a:lnTo>
                    <a:pt x="11424" y="25451"/>
                  </a:lnTo>
                  <a:lnTo>
                    <a:pt x="11508" y="25367"/>
                  </a:lnTo>
                  <a:lnTo>
                    <a:pt x="11592" y="25367"/>
                  </a:lnTo>
                  <a:lnTo>
                    <a:pt x="11676" y="25283"/>
                  </a:lnTo>
                  <a:lnTo>
                    <a:pt x="11760" y="25283"/>
                  </a:lnTo>
                  <a:lnTo>
                    <a:pt x="11844" y="25199"/>
                  </a:lnTo>
                  <a:lnTo>
                    <a:pt x="11928" y="25115"/>
                  </a:lnTo>
                  <a:lnTo>
                    <a:pt x="12012" y="25115"/>
                  </a:lnTo>
                  <a:lnTo>
                    <a:pt x="12096" y="25031"/>
                  </a:lnTo>
                  <a:lnTo>
                    <a:pt x="12180" y="25031"/>
                  </a:lnTo>
                  <a:lnTo>
                    <a:pt x="12264" y="24947"/>
                  </a:lnTo>
                  <a:lnTo>
                    <a:pt x="12348" y="24863"/>
                  </a:lnTo>
                  <a:lnTo>
                    <a:pt x="12432" y="24863"/>
                  </a:lnTo>
                  <a:lnTo>
                    <a:pt x="12516" y="24779"/>
                  </a:lnTo>
                  <a:lnTo>
                    <a:pt x="12600" y="24779"/>
                  </a:lnTo>
                  <a:lnTo>
                    <a:pt x="12600" y="24695"/>
                  </a:lnTo>
                  <a:lnTo>
                    <a:pt x="12684" y="24611"/>
                  </a:lnTo>
                  <a:lnTo>
                    <a:pt x="12768" y="24611"/>
                  </a:lnTo>
                  <a:lnTo>
                    <a:pt x="12852" y="24527"/>
                  </a:lnTo>
                  <a:lnTo>
                    <a:pt x="12936" y="24527"/>
                  </a:lnTo>
                  <a:lnTo>
                    <a:pt x="12936" y="24443"/>
                  </a:lnTo>
                  <a:lnTo>
                    <a:pt x="13020" y="24359"/>
                  </a:lnTo>
                  <a:lnTo>
                    <a:pt x="13104" y="24359"/>
                  </a:lnTo>
                  <a:lnTo>
                    <a:pt x="13188" y="24275"/>
                  </a:lnTo>
                  <a:lnTo>
                    <a:pt x="13272" y="24191"/>
                  </a:lnTo>
                  <a:lnTo>
                    <a:pt x="13356" y="24107"/>
                  </a:lnTo>
                  <a:lnTo>
                    <a:pt x="13440" y="24023"/>
                  </a:lnTo>
                  <a:lnTo>
                    <a:pt x="13524" y="23939"/>
                  </a:lnTo>
                  <a:lnTo>
                    <a:pt x="13608" y="23855"/>
                  </a:lnTo>
                  <a:lnTo>
                    <a:pt x="13692" y="23771"/>
                  </a:lnTo>
                  <a:lnTo>
                    <a:pt x="13776" y="23687"/>
                  </a:lnTo>
                  <a:lnTo>
                    <a:pt x="13860" y="23603"/>
                  </a:lnTo>
                  <a:lnTo>
                    <a:pt x="13944" y="23519"/>
                  </a:lnTo>
                  <a:lnTo>
                    <a:pt x="14028" y="23435"/>
                  </a:lnTo>
                  <a:lnTo>
                    <a:pt x="14112" y="23351"/>
                  </a:lnTo>
                  <a:lnTo>
                    <a:pt x="14196" y="23267"/>
                  </a:lnTo>
                  <a:lnTo>
                    <a:pt x="14280" y="23183"/>
                  </a:lnTo>
                  <a:lnTo>
                    <a:pt x="14280" y="23099"/>
                  </a:lnTo>
                  <a:lnTo>
                    <a:pt x="14364" y="23015"/>
                  </a:lnTo>
                  <a:lnTo>
                    <a:pt x="14448" y="23015"/>
                  </a:lnTo>
                  <a:lnTo>
                    <a:pt x="14448" y="22931"/>
                  </a:lnTo>
                  <a:lnTo>
                    <a:pt x="14532" y="22847"/>
                  </a:lnTo>
                  <a:lnTo>
                    <a:pt x="14616" y="22763"/>
                  </a:lnTo>
                  <a:lnTo>
                    <a:pt x="14616" y="22679"/>
                  </a:lnTo>
                  <a:lnTo>
                    <a:pt x="14700" y="22595"/>
                  </a:lnTo>
                  <a:lnTo>
                    <a:pt x="14784" y="22511"/>
                  </a:lnTo>
                  <a:lnTo>
                    <a:pt x="14784" y="22427"/>
                  </a:lnTo>
                  <a:lnTo>
                    <a:pt x="14868" y="22427"/>
                  </a:lnTo>
                  <a:lnTo>
                    <a:pt x="14868" y="22343"/>
                  </a:lnTo>
                  <a:lnTo>
                    <a:pt x="14952" y="22259"/>
                  </a:lnTo>
                  <a:lnTo>
                    <a:pt x="14952" y="25535"/>
                  </a:lnTo>
                  <a:lnTo>
                    <a:pt x="21251" y="25535"/>
                  </a:lnTo>
                  <a:lnTo>
                    <a:pt x="21251" y="20831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0"/>
            <p:cNvSpPr/>
            <p:nvPr/>
          </p:nvSpPr>
          <p:spPr>
            <a:xfrm>
              <a:off x="-2260400" y="2068400"/>
              <a:ext cx="972250" cy="1001650"/>
            </a:xfrm>
            <a:custGeom>
              <a:rect b="b" l="l" r="r" t="t"/>
              <a:pathLst>
                <a:path extrusionOk="0" h="40066" w="38890">
                  <a:moveTo>
                    <a:pt x="19067" y="6048"/>
                  </a:moveTo>
                  <a:lnTo>
                    <a:pt x="19319" y="6132"/>
                  </a:lnTo>
                  <a:lnTo>
                    <a:pt x="19907" y="6132"/>
                  </a:lnTo>
                  <a:lnTo>
                    <a:pt x="20075" y="6216"/>
                  </a:lnTo>
                  <a:lnTo>
                    <a:pt x="20495" y="6216"/>
                  </a:lnTo>
                  <a:lnTo>
                    <a:pt x="20663" y="6300"/>
                  </a:lnTo>
                  <a:lnTo>
                    <a:pt x="20915" y="6300"/>
                  </a:lnTo>
                  <a:lnTo>
                    <a:pt x="21083" y="6384"/>
                  </a:lnTo>
                  <a:lnTo>
                    <a:pt x="21251" y="6384"/>
                  </a:lnTo>
                  <a:lnTo>
                    <a:pt x="21419" y="6468"/>
                  </a:lnTo>
                  <a:lnTo>
                    <a:pt x="21671" y="6468"/>
                  </a:lnTo>
                  <a:lnTo>
                    <a:pt x="21839" y="6552"/>
                  </a:lnTo>
                  <a:lnTo>
                    <a:pt x="22007" y="6552"/>
                  </a:lnTo>
                  <a:lnTo>
                    <a:pt x="22175" y="6636"/>
                  </a:lnTo>
                  <a:lnTo>
                    <a:pt x="22427" y="6720"/>
                  </a:lnTo>
                  <a:lnTo>
                    <a:pt x="22595" y="6804"/>
                  </a:lnTo>
                  <a:lnTo>
                    <a:pt x="22763" y="6804"/>
                  </a:lnTo>
                  <a:lnTo>
                    <a:pt x="22931" y="6888"/>
                  </a:lnTo>
                  <a:lnTo>
                    <a:pt x="23099" y="6972"/>
                  </a:lnTo>
                  <a:lnTo>
                    <a:pt x="23267" y="7056"/>
                  </a:lnTo>
                  <a:lnTo>
                    <a:pt x="23435" y="7140"/>
                  </a:lnTo>
                  <a:lnTo>
                    <a:pt x="23603" y="7224"/>
                  </a:lnTo>
                  <a:lnTo>
                    <a:pt x="23771" y="7308"/>
                  </a:lnTo>
                  <a:lnTo>
                    <a:pt x="23938" y="7392"/>
                  </a:lnTo>
                  <a:lnTo>
                    <a:pt x="24106" y="7476"/>
                  </a:lnTo>
                  <a:lnTo>
                    <a:pt x="24274" y="7560"/>
                  </a:lnTo>
                  <a:lnTo>
                    <a:pt x="24442" y="7644"/>
                  </a:lnTo>
                  <a:lnTo>
                    <a:pt x="24610" y="7728"/>
                  </a:lnTo>
                  <a:lnTo>
                    <a:pt x="24778" y="7812"/>
                  </a:lnTo>
                  <a:lnTo>
                    <a:pt x="24946" y="7980"/>
                  </a:lnTo>
                  <a:lnTo>
                    <a:pt x="25030" y="8064"/>
                  </a:lnTo>
                  <a:lnTo>
                    <a:pt x="25198" y="8148"/>
                  </a:lnTo>
                  <a:lnTo>
                    <a:pt x="25366" y="8232"/>
                  </a:lnTo>
                  <a:lnTo>
                    <a:pt x="25534" y="8400"/>
                  </a:lnTo>
                  <a:lnTo>
                    <a:pt x="25702" y="8484"/>
                  </a:lnTo>
                  <a:lnTo>
                    <a:pt x="25786" y="8568"/>
                  </a:lnTo>
                  <a:lnTo>
                    <a:pt x="25954" y="8736"/>
                  </a:lnTo>
                  <a:lnTo>
                    <a:pt x="26122" y="8820"/>
                  </a:lnTo>
                  <a:lnTo>
                    <a:pt x="26206" y="8988"/>
                  </a:lnTo>
                  <a:lnTo>
                    <a:pt x="26374" y="9072"/>
                  </a:lnTo>
                  <a:lnTo>
                    <a:pt x="26542" y="9240"/>
                  </a:lnTo>
                  <a:lnTo>
                    <a:pt x="26626" y="9324"/>
                  </a:lnTo>
                  <a:lnTo>
                    <a:pt x="26794" y="9492"/>
                  </a:lnTo>
                  <a:lnTo>
                    <a:pt x="26878" y="9576"/>
                  </a:lnTo>
                  <a:lnTo>
                    <a:pt x="27046" y="9744"/>
                  </a:lnTo>
                  <a:lnTo>
                    <a:pt x="27130" y="9912"/>
                  </a:lnTo>
                  <a:lnTo>
                    <a:pt x="27298" y="9996"/>
                  </a:lnTo>
                  <a:lnTo>
                    <a:pt x="27382" y="10164"/>
                  </a:lnTo>
                  <a:lnTo>
                    <a:pt x="27550" y="10332"/>
                  </a:lnTo>
                  <a:lnTo>
                    <a:pt x="27634" y="10416"/>
                  </a:lnTo>
                  <a:lnTo>
                    <a:pt x="27718" y="10584"/>
                  </a:lnTo>
                  <a:lnTo>
                    <a:pt x="27886" y="10752"/>
                  </a:lnTo>
                  <a:lnTo>
                    <a:pt x="27970" y="10920"/>
                  </a:lnTo>
                  <a:lnTo>
                    <a:pt x="28054" y="11004"/>
                  </a:lnTo>
                  <a:lnTo>
                    <a:pt x="28222" y="11172"/>
                  </a:lnTo>
                  <a:lnTo>
                    <a:pt x="28306" y="11340"/>
                  </a:lnTo>
                  <a:lnTo>
                    <a:pt x="28390" y="11508"/>
                  </a:lnTo>
                  <a:lnTo>
                    <a:pt x="28474" y="11676"/>
                  </a:lnTo>
                  <a:lnTo>
                    <a:pt x="28558" y="11844"/>
                  </a:lnTo>
                  <a:lnTo>
                    <a:pt x="28642" y="12012"/>
                  </a:lnTo>
                  <a:lnTo>
                    <a:pt x="28810" y="12180"/>
                  </a:lnTo>
                  <a:lnTo>
                    <a:pt x="28894" y="12348"/>
                  </a:lnTo>
                  <a:lnTo>
                    <a:pt x="28978" y="12516"/>
                  </a:lnTo>
                  <a:lnTo>
                    <a:pt x="29062" y="12684"/>
                  </a:lnTo>
                  <a:lnTo>
                    <a:pt x="29146" y="12852"/>
                  </a:lnTo>
                  <a:lnTo>
                    <a:pt x="29230" y="13020"/>
                  </a:lnTo>
                  <a:lnTo>
                    <a:pt x="29230" y="13188"/>
                  </a:lnTo>
                  <a:lnTo>
                    <a:pt x="29314" y="13356"/>
                  </a:lnTo>
                  <a:lnTo>
                    <a:pt x="29398" y="13524"/>
                  </a:lnTo>
                  <a:lnTo>
                    <a:pt x="29482" y="13776"/>
                  </a:lnTo>
                  <a:lnTo>
                    <a:pt x="29566" y="13944"/>
                  </a:lnTo>
                  <a:lnTo>
                    <a:pt x="29650" y="14112"/>
                  </a:lnTo>
                  <a:lnTo>
                    <a:pt x="29650" y="14280"/>
                  </a:lnTo>
                  <a:lnTo>
                    <a:pt x="29734" y="14448"/>
                  </a:lnTo>
                  <a:lnTo>
                    <a:pt x="29818" y="14616"/>
                  </a:lnTo>
                  <a:lnTo>
                    <a:pt x="29818" y="14868"/>
                  </a:lnTo>
                  <a:lnTo>
                    <a:pt x="29902" y="15036"/>
                  </a:lnTo>
                  <a:lnTo>
                    <a:pt x="29986" y="15204"/>
                  </a:lnTo>
                  <a:lnTo>
                    <a:pt x="29986" y="15456"/>
                  </a:lnTo>
                  <a:lnTo>
                    <a:pt x="30070" y="15624"/>
                  </a:lnTo>
                  <a:lnTo>
                    <a:pt x="30070" y="15792"/>
                  </a:lnTo>
                  <a:lnTo>
                    <a:pt x="30154" y="16044"/>
                  </a:lnTo>
                  <a:lnTo>
                    <a:pt x="30154" y="16212"/>
                  </a:lnTo>
                  <a:lnTo>
                    <a:pt x="30154" y="16380"/>
                  </a:lnTo>
                  <a:lnTo>
                    <a:pt x="30238" y="16631"/>
                  </a:lnTo>
                  <a:lnTo>
                    <a:pt x="30238" y="16799"/>
                  </a:lnTo>
                  <a:lnTo>
                    <a:pt x="30238" y="16967"/>
                  </a:lnTo>
                  <a:lnTo>
                    <a:pt x="30322" y="17219"/>
                  </a:lnTo>
                  <a:lnTo>
                    <a:pt x="30322" y="17387"/>
                  </a:lnTo>
                  <a:lnTo>
                    <a:pt x="30322" y="17639"/>
                  </a:lnTo>
                  <a:lnTo>
                    <a:pt x="30322" y="17807"/>
                  </a:lnTo>
                  <a:lnTo>
                    <a:pt x="30322" y="18059"/>
                  </a:lnTo>
                  <a:lnTo>
                    <a:pt x="30322" y="18227"/>
                  </a:lnTo>
                  <a:lnTo>
                    <a:pt x="30322" y="18479"/>
                  </a:lnTo>
                  <a:lnTo>
                    <a:pt x="30322" y="18647"/>
                  </a:lnTo>
                  <a:lnTo>
                    <a:pt x="30322" y="19403"/>
                  </a:lnTo>
                  <a:lnTo>
                    <a:pt x="30322" y="20075"/>
                  </a:lnTo>
                  <a:lnTo>
                    <a:pt x="30238" y="20831"/>
                  </a:lnTo>
                  <a:lnTo>
                    <a:pt x="30070" y="21587"/>
                  </a:lnTo>
                  <a:lnTo>
                    <a:pt x="29902" y="22259"/>
                  </a:lnTo>
                  <a:lnTo>
                    <a:pt x="29734" y="23015"/>
                  </a:lnTo>
                  <a:lnTo>
                    <a:pt x="29482" y="23687"/>
                  </a:lnTo>
                  <a:lnTo>
                    <a:pt x="29230" y="24359"/>
                  </a:lnTo>
                  <a:lnTo>
                    <a:pt x="28894" y="25031"/>
                  </a:lnTo>
                  <a:lnTo>
                    <a:pt x="28558" y="25703"/>
                  </a:lnTo>
                  <a:lnTo>
                    <a:pt x="23267" y="20411"/>
                  </a:lnTo>
                  <a:lnTo>
                    <a:pt x="18815" y="24779"/>
                  </a:lnTo>
                  <a:lnTo>
                    <a:pt x="19067" y="25031"/>
                  </a:lnTo>
                  <a:lnTo>
                    <a:pt x="19067" y="25115"/>
                  </a:lnTo>
                  <a:lnTo>
                    <a:pt x="23938" y="30071"/>
                  </a:lnTo>
                  <a:lnTo>
                    <a:pt x="23519" y="30323"/>
                  </a:lnTo>
                  <a:lnTo>
                    <a:pt x="22931" y="30491"/>
                  </a:lnTo>
                  <a:lnTo>
                    <a:pt x="22427" y="30659"/>
                  </a:lnTo>
                  <a:lnTo>
                    <a:pt x="21839" y="30827"/>
                  </a:lnTo>
                  <a:lnTo>
                    <a:pt x="21251" y="30995"/>
                  </a:lnTo>
                  <a:lnTo>
                    <a:pt x="20747" y="31079"/>
                  </a:lnTo>
                  <a:lnTo>
                    <a:pt x="20159" y="31163"/>
                  </a:lnTo>
                  <a:lnTo>
                    <a:pt x="19571" y="31247"/>
                  </a:lnTo>
                  <a:lnTo>
                    <a:pt x="17639" y="31247"/>
                  </a:lnTo>
                  <a:lnTo>
                    <a:pt x="17471" y="31163"/>
                  </a:lnTo>
                  <a:lnTo>
                    <a:pt x="16799" y="31163"/>
                  </a:lnTo>
                  <a:lnTo>
                    <a:pt x="16631" y="31079"/>
                  </a:lnTo>
                  <a:lnTo>
                    <a:pt x="16211" y="31079"/>
                  </a:lnTo>
                  <a:lnTo>
                    <a:pt x="16043" y="30995"/>
                  </a:lnTo>
                  <a:lnTo>
                    <a:pt x="15875" y="30995"/>
                  </a:lnTo>
                  <a:lnTo>
                    <a:pt x="15707" y="30911"/>
                  </a:lnTo>
                  <a:lnTo>
                    <a:pt x="15455" y="30911"/>
                  </a:lnTo>
                  <a:lnTo>
                    <a:pt x="15287" y="30827"/>
                  </a:lnTo>
                  <a:lnTo>
                    <a:pt x="15119" y="30743"/>
                  </a:lnTo>
                  <a:lnTo>
                    <a:pt x="14951" y="30743"/>
                  </a:lnTo>
                  <a:lnTo>
                    <a:pt x="14783" y="30659"/>
                  </a:lnTo>
                  <a:lnTo>
                    <a:pt x="14615" y="30575"/>
                  </a:lnTo>
                  <a:lnTo>
                    <a:pt x="14363" y="30575"/>
                  </a:lnTo>
                  <a:lnTo>
                    <a:pt x="14195" y="30491"/>
                  </a:lnTo>
                  <a:lnTo>
                    <a:pt x="14027" y="30407"/>
                  </a:lnTo>
                  <a:lnTo>
                    <a:pt x="13859" y="30323"/>
                  </a:lnTo>
                  <a:lnTo>
                    <a:pt x="13691" y="30239"/>
                  </a:lnTo>
                  <a:lnTo>
                    <a:pt x="13523" y="30155"/>
                  </a:lnTo>
                  <a:lnTo>
                    <a:pt x="13355" y="30071"/>
                  </a:lnTo>
                  <a:lnTo>
                    <a:pt x="13187" y="29987"/>
                  </a:lnTo>
                  <a:lnTo>
                    <a:pt x="13019" y="29903"/>
                  </a:lnTo>
                  <a:lnTo>
                    <a:pt x="12851" y="29819"/>
                  </a:lnTo>
                  <a:lnTo>
                    <a:pt x="12767" y="29735"/>
                  </a:lnTo>
                  <a:lnTo>
                    <a:pt x="12599" y="29651"/>
                  </a:lnTo>
                  <a:lnTo>
                    <a:pt x="12431" y="29567"/>
                  </a:lnTo>
                  <a:lnTo>
                    <a:pt x="12263" y="29483"/>
                  </a:lnTo>
                  <a:lnTo>
                    <a:pt x="12095" y="29399"/>
                  </a:lnTo>
                  <a:lnTo>
                    <a:pt x="11927" y="29315"/>
                  </a:lnTo>
                  <a:lnTo>
                    <a:pt x="11843" y="29147"/>
                  </a:lnTo>
                  <a:lnTo>
                    <a:pt x="11675" y="29063"/>
                  </a:lnTo>
                  <a:lnTo>
                    <a:pt x="11507" y="28979"/>
                  </a:lnTo>
                  <a:lnTo>
                    <a:pt x="11339" y="28811"/>
                  </a:lnTo>
                  <a:lnTo>
                    <a:pt x="11255" y="28727"/>
                  </a:lnTo>
                  <a:lnTo>
                    <a:pt x="11087" y="28643"/>
                  </a:lnTo>
                  <a:lnTo>
                    <a:pt x="11003" y="28475"/>
                  </a:lnTo>
                  <a:lnTo>
                    <a:pt x="10835" y="28391"/>
                  </a:lnTo>
                  <a:lnTo>
                    <a:pt x="10667" y="28223"/>
                  </a:lnTo>
                  <a:lnTo>
                    <a:pt x="10583" y="28139"/>
                  </a:lnTo>
                  <a:lnTo>
                    <a:pt x="10415" y="27971"/>
                  </a:lnTo>
                  <a:lnTo>
                    <a:pt x="10331" y="27887"/>
                  </a:lnTo>
                  <a:lnTo>
                    <a:pt x="10163" y="27719"/>
                  </a:lnTo>
                  <a:lnTo>
                    <a:pt x="10079" y="27551"/>
                  </a:lnTo>
                  <a:lnTo>
                    <a:pt x="9911" y="27467"/>
                  </a:lnTo>
                  <a:lnTo>
                    <a:pt x="9827" y="27299"/>
                  </a:lnTo>
                  <a:lnTo>
                    <a:pt x="9743" y="27131"/>
                  </a:lnTo>
                  <a:lnTo>
                    <a:pt x="9575" y="27047"/>
                  </a:lnTo>
                  <a:lnTo>
                    <a:pt x="9491" y="26879"/>
                  </a:lnTo>
                  <a:lnTo>
                    <a:pt x="9407" y="26711"/>
                  </a:lnTo>
                  <a:lnTo>
                    <a:pt x="9239" y="26543"/>
                  </a:lnTo>
                  <a:lnTo>
                    <a:pt x="9155" y="26459"/>
                  </a:lnTo>
                  <a:lnTo>
                    <a:pt x="9071" y="26291"/>
                  </a:lnTo>
                  <a:lnTo>
                    <a:pt x="8987" y="26123"/>
                  </a:lnTo>
                  <a:lnTo>
                    <a:pt x="8903" y="25955"/>
                  </a:lnTo>
                  <a:lnTo>
                    <a:pt x="8819" y="25787"/>
                  </a:lnTo>
                  <a:lnTo>
                    <a:pt x="8651" y="25619"/>
                  </a:lnTo>
                  <a:lnTo>
                    <a:pt x="8567" y="25451"/>
                  </a:lnTo>
                  <a:lnTo>
                    <a:pt x="8483" y="25283"/>
                  </a:lnTo>
                  <a:lnTo>
                    <a:pt x="8399" y="25115"/>
                  </a:lnTo>
                  <a:lnTo>
                    <a:pt x="8315" y="25031"/>
                  </a:lnTo>
                  <a:lnTo>
                    <a:pt x="8231" y="24779"/>
                  </a:lnTo>
                  <a:lnTo>
                    <a:pt x="8147" y="24611"/>
                  </a:lnTo>
                  <a:lnTo>
                    <a:pt x="8063" y="24443"/>
                  </a:lnTo>
                  <a:lnTo>
                    <a:pt x="8063" y="24275"/>
                  </a:lnTo>
                  <a:lnTo>
                    <a:pt x="7979" y="24107"/>
                  </a:lnTo>
                  <a:lnTo>
                    <a:pt x="7896" y="23939"/>
                  </a:lnTo>
                  <a:lnTo>
                    <a:pt x="7812" y="23771"/>
                  </a:lnTo>
                  <a:lnTo>
                    <a:pt x="7728" y="23603"/>
                  </a:lnTo>
                  <a:lnTo>
                    <a:pt x="7644" y="23435"/>
                  </a:lnTo>
                  <a:lnTo>
                    <a:pt x="7644" y="23267"/>
                  </a:lnTo>
                  <a:lnTo>
                    <a:pt x="7560" y="23015"/>
                  </a:lnTo>
                  <a:lnTo>
                    <a:pt x="7476" y="22847"/>
                  </a:lnTo>
                  <a:lnTo>
                    <a:pt x="7476" y="22679"/>
                  </a:lnTo>
                  <a:lnTo>
                    <a:pt x="7392" y="22511"/>
                  </a:lnTo>
                  <a:lnTo>
                    <a:pt x="7392" y="22259"/>
                  </a:lnTo>
                  <a:lnTo>
                    <a:pt x="7308" y="22091"/>
                  </a:lnTo>
                  <a:lnTo>
                    <a:pt x="7308" y="21923"/>
                  </a:lnTo>
                  <a:lnTo>
                    <a:pt x="7224" y="21671"/>
                  </a:lnTo>
                  <a:lnTo>
                    <a:pt x="7224" y="21503"/>
                  </a:lnTo>
                  <a:lnTo>
                    <a:pt x="7140" y="21335"/>
                  </a:lnTo>
                  <a:lnTo>
                    <a:pt x="7140" y="21083"/>
                  </a:lnTo>
                  <a:lnTo>
                    <a:pt x="7056" y="20915"/>
                  </a:lnTo>
                  <a:lnTo>
                    <a:pt x="7056" y="20747"/>
                  </a:lnTo>
                  <a:lnTo>
                    <a:pt x="7056" y="20495"/>
                  </a:lnTo>
                  <a:lnTo>
                    <a:pt x="7056" y="20327"/>
                  </a:lnTo>
                  <a:lnTo>
                    <a:pt x="6972" y="20075"/>
                  </a:lnTo>
                  <a:lnTo>
                    <a:pt x="6972" y="19907"/>
                  </a:lnTo>
                  <a:lnTo>
                    <a:pt x="6972" y="19739"/>
                  </a:lnTo>
                  <a:lnTo>
                    <a:pt x="6972" y="19487"/>
                  </a:lnTo>
                  <a:lnTo>
                    <a:pt x="6972" y="19319"/>
                  </a:lnTo>
                  <a:lnTo>
                    <a:pt x="6972" y="19067"/>
                  </a:lnTo>
                  <a:lnTo>
                    <a:pt x="6972" y="18899"/>
                  </a:lnTo>
                  <a:lnTo>
                    <a:pt x="6888" y="18647"/>
                  </a:lnTo>
                  <a:lnTo>
                    <a:pt x="6972" y="18479"/>
                  </a:lnTo>
                  <a:lnTo>
                    <a:pt x="6972" y="18227"/>
                  </a:lnTo>
                  <a:lnTo>
                    <a:pt x="6972" y="18059"/>
                  </a:lnTo>
                  <a:lnTo>
                    <a:pt x="6972" y="17807"/>
                  </a:lnTo>
                  <a:lnTo>
                    <a:pt x="6972" y="17639"/>
                  </a:lnTo>
                  <a:lnTo>
                    <a:pt x="6972" y="17387"/>
                  </a:lnTo>
                  <a:lnTo>
                    <a:pt x="6972" y="17219"/>
                  </a:lnTo>
                  <a:lnTo>
                    <a:pt x="7056" y="16967"/>
                  </a:lnTo>
                  <a:lnTo>
                    <a:pt x="7056" y="16799"/>
                  </a:lnTo>
                  <a:lnTo>
                    <a:pt x="7056" y="16631"/>
                  </a:lnTo>
                  <a:lnTo>
                    <a:pt x="7056" y="16380"/>
                  </a:lnTo>
                  <a:lnTo>
                    <a:pt x="7140" y="16212"/>
                  </a:lnTo>
                  <a:lnTo>
                    <a:pt x="7140" y="16044"/>
                  </a:lnTo>
                  <a:lnTo>
                    <a:pt x="7224" y="15792"/>
                  </a:lnTo>
                  <a:lnTo>
                    <a:pt x="7224" y="15624"/>
                  </a:lnTo>
                  <a:lnTo>
                    <a:pt x="7308" y="15456"/>
                  </a:lnTo>
                  <a:lnTo>
                    <a:pt x="7308" y="15204"/>
                  </a:lnTo>
                  <a:lnTo>
                    <a:pt x="7392" y="15036"/>
                  </a:lnTo>
                  <a:lnTo>
                    <a:pt x="7392" y="14868"/>
                  </a:lnTo>
                  <a:lnTo>
                    <a:pt x="7476" y="14616"/>
                  </a:lnTo>
                  <a:lnTo>
                    <a:pt x="7476" y="14448"/>
                  </a:lnTo>
                  <a:lnTo>
                    <a:pt x="7560" y="14280"/>
                  </a:lnTo>
                  <a:lnTo>
                    <a:pt x="7644" y="14112"/>
                  </a:lnTo>
                  <a:lnTo>
                    <a:pt x="7644" y="13944"/>
                  </a:lnTo>
                  <a:lnTo>
                    <a:pt x="7728" y="13692"/>
                  </a:lnTo>
                  <a:lnTo>
                    <a:pt x="7812" y="13524"/>
                  </a:lnTo>
                  <a:lnTo>
                    <a:pt x="7896" y="13356"/>
                  </a:lnTo>
                  <a:lnTo>
                    <a:pt x="7979" y="13188"/>
                  </a:lnTo>
                  <a:lnTo>
                    <a:pt x="8063" y="13020"/>
                  </a:lnTo>
                  <a:lnTo>
                    <a:pt x="8063" y="12852"/>
                  </a:lnTo>
                  <a:lnTo>
                    <a:pt x="8147" y="12684"/>
                  </a:lnTo>
                  <a:lnTo>
                    <a:pt x="8231" y="12516"/>
                  </a:lnTo>
                  <a:lnTo>
                    <a:pt x="8315" y="12348"/>
                  </a:lnTo>
                  <a:lnTo>
                    <a:pt x="8399" y="12180"/>
                  </a:lnTo>
                  <a:lnTo>
                    <a:pt x="8483" y="12012"/>
                  </a:lnTo>
                  <a:lnTo>
                    <a:pt x="8567" y="11844"/>
                  </a:lnTo>
                  <a:lnTo>
                    <a:pt x="8651" y="11676"/>
                  </a:lnTo>
                  <a:lnTo>
                    <a:pt x="8819" y="11508"/>
                  </a:lnTo>
                  <a:lnTo>
                    <a:pt x="8903" y="11340"/>
                  </a:lnTo>
                  <a:lnTo>
                    <a:pt x="8987" y="11172"/>
                  </a:lnTo>
                  <a:lnTo>
                    <a:pt x="9071" y="11004"/>
                  </a:lnTo>
                  <a:lnTo>
                    <a:pt x="9155" y="10920"/>
                  </a:lnTo>
                  <a:lnTo>
                    <a:pt x="9323" y="10752"/>
                  </a:lnTo>
                  <a:lnTo>
                    <a:pt x="9407" y="10584"/>
                  </a:lnTo>
                  <a:lnTo>
                    <a:pt x="9491" y="10416"/>
                  </a:lnTo>
                  <a:lnTo>
                    <a:pt x="9575" y="10332"/>
                  </a:lnTo>
                  <a:lnTo>
                    <a:pt x="9743" y="10164"/>
                  </a:lnTo>
                  <a:lnTo>
                    <a:pt x="9827" y="9996"/>
                  </a:lnTo>
                  <a:lnTo>
                    <a:pt x="9995" y="9828"/>
                  </a:lnTo>
                  <a:lnTo>
                    <a:pt x="10079" y="9744"/>
                  </a:lnTo>
                  <a:lnTo>
                    <a:pt x="10163" y="9576"/>
                  </a:lnTo>
                  <a:lnTo>
                    <a:pt x="10331" y="9492"/>
                  </a:lnTo>
                  <a:lnTo>
                    <a:pt x="10415" y="9324"/>
                  </a:lnTo>
                  <a:lnTo>
                    <a:pt x="10583" y="9240"/>
                  </a:lnTo>
                  <a:lnTo>
                    <a:pt x="10667" y="9072"/>
                  </a:lnTo>
                  <a:lnTo>
                    <a:pt x="10835" y="8988"/>
                  </a:lnTo>
                  <a:lnTo>
                    <a:pt x="11003" y="8820"/>
                  </a:lnTo>
                  <a:lnTo>
                    <a:pt x="11087" y="8736"/>
                  </a:lnTo>
                  <a:lnTo>
                    <a:pt x="11255" y="8568"/>
                  </a:lnTo>
                  <a:lnTo>
                    <a:pt x="11423" y="8484"/>
                  </a:lnTo>
                  <a:lnTo>
                    <a:pt x="11507" y="8400"/>
                  </a:lnTo>
                  <a:lnTo>
                    <a:pt x="11675" y="8232"/>
                  </a:lnTo>
                  <a:lnTo>
                    <a:pt x="11843" y="8148"/>
                  </a:lnTo>
                  <a:lnTo>
                    <a:pt x="11927" y="8064"/>
                  </a:lnTo>
                  <a:lnTo>
                    <a:pt x="12095" y="7980"/>
                  </a:lnTo>
                  <a:lnTo>
                    <a:pt x="12263" y="7812"/>
                  </a:lnTo>
                  <a:lnTo>
                    <a:pt x="12431" y="7728"/>
                  </a:lnTo>
                  <a:lnTo>
                    <a:pt x="12599" y="7644"/>
                  </a:lnTo>
                  <a:lnTo>
                    <a:pt x="12767" y="7560"/>
                  </a:lnTo>
                  <a:lnTo>
                    <a:pt x="12851" y="7476"/>
                  </a:lnTo>
                  <a:lnTo>
                    <a:pt x="13019" y="7392"/>
                  </a:lnTo>
                  <a:lnTo>
                    <a:pt x="13187" y="7308"/>
                  </a:lnTo>
                  <a:lnTo>
                    <a:pt x="13355" y="7224"/>
                  </a:lnTo>
                  <a:lnTo>
                    <a:pt x="13523" y="7140"/>
                  </a:lnTo>
                  <a:lnTo>
                    <a:pt x="13691" y="7056"/>
                  </a:lnTo>
                  <a:lnTo>
                    <a:pt x="13859" y="6972"/>
                  </a:lnTo>
                  <a:lnTo>
                    <a:pt x="14027" y="6888"/>
                  </a:lnTo>
                  <a:lnTo>
                    <a:pt x="14195" y="6804"/>
                  </a:lnTo>
                  <a:lnTo>
                    <a:pt x="14363" y="6804"/>
                  </a:lnTo>
                  <a:lnTo>
                    <a:pt x="14615" y="6720"/>
                  </a:lnTo>
                  <a:lnTo>
                    <a:pt x="14783" y="6636"/>
                  </a:lnTo>
                  <a:lnTo>
                    <a:pt x="14951" y="6552"/>
                  </a:lnTo>
                  <a:lnTo>
                    <a:pt x="15119" y="6552"/>
                  </a:lnTo>
                  <a:lnTo>
                    <a:pt x="15287" y="6468"/>
                  </a:lnTo>
                  <a:lnTo>
                    <a:pt x="15455" y="6468"/>
                  </a:lnTo>
                  <a:lnTo>
                    <a:pt x="15707" y="6384"/>
                  </a:lnTo>
                  <a:lnTo>
                    <a:pt x="15875" y="6384"/>
                  </a:lnTo>
                  <a:lnTo>
                    <a:pt x="16043" y="6300"/>
                  </a:lnTo>
                  <a:lnTo>
                    <a:pt x="16211" y="6300"/>
                  </a:lnTo>
                  <a:lnTo>
                    <a:pt x="16463" y="6216"/>
                  </a:lnTo>
                  <a:lnTo>
                    <a:pt x="16631" y="6216"/>
                  </a:lnTo>
                  <a:lnTo>
                    <a:pt x="16799" y="6132"/>
                  </a:lnTo>
                  <a:lnTo>
                    <a:pt x="17639" y="6132"/>
                  </a:lnTo>
                  <a:lnTo>
                    <a:pt x="17807" y="6048"/>
                  </a:lnTo>
                  <a:close/>
                  <a:moveTo>
                    <a:pt x="17891" y="1"/>
                  </a:moveTo>
                  <a:lnTo>
                    <a:pt x="17555" y="85"/>
                  </a:lnTo>
                  <a:lnTo>
                    <a:pt x="16631" y="85"/>
                  </a:lnTo>
                  <a:lnTo>
                    <a:pt x="16295" y="169"/>
                  </a:lnTo>
                  <a:lnTo>
                    <a:pt x="16043" y="169"/>
                  </a:lnTo>
                  <a:lnTo>
                    <a:pt x="15707" y="253"/>
                  </a:lnTo>
                  <a:lnTo>
                    <a:pt x="15455" y="253"/>
                  </a:lnTo>
                  <a:lnTo>
                    <a:pt x="15119" y="337"/>
                  </a:lnTo>
                  <a:lnTo>
                    <a:pt x="14783" y="337"/>
                  </a:lnTo>
                  <a:lnTo>
                    <a:pt x="14531" y="421"/>
                  </a:lnTo>
                  <a:lnTo>
                    <a:pt x="14279" y="505"/>
                  </a:lnTo>
                  <a:lnTo>
                    <a:pt x="13943" y="589"/>
                  </a:lnTo>
                  <a:lnTo>
                    <a:pt x="13691" y="589"/>
                  </a:lnTo>
                  <a:lnTo>
                    <a:pt x="13355" y="672"/>
                  </a:lnTo>
                  <a:lnTo>
                    <a:pt x="13103" y="756"/>
                  </a:lnTo>
                  <a:lnTo>
                    <a:pt x="12767" y="840"/>
                  </a:lnTo>
                  <a:lnTo>
                    <a:pt x="12515" y="924"/>
                  </a:lnTo>
                  <a:lnTo>
                    <a:pt x="12263" y="1008"/>
                  </a:lnTo>
                  <a:lnTo>
                    <a:pt x="12011" y="1176"/>
                  </a:lnTo>
                  <a:lnTo>
                    <a:pt x="11675" y="1260"/>
                  </a:lnTo>
                  <a:lnTo>
                    <a:pt x="11423" y="1344"/>
                  </a:lnTo>
                  <a:lnTo>
                    <a:pt x="11171" y="1428"/>
                  </a:lnTo>
                  <a:lnTo>
                    <a:pt x="10919" y="1596"/>
                  </a:lnTo>
                  <a:lnTo>
                    <a:pt x="10667" y="1680"/>
                  </a:lnTo>
                  <a:lnTo>
                    <a:pt x="10415" y="1848"/>
                  </a:lnTo>
                  <a:lnTo>
                    <a:pt x="10079" y="1932"/>
                  </a:lnTo>
                  <a:lnTo>
                    <a:pt x="9827" y="2100"/>
                  </a:lnTo>
                  <a:lnTo>
                    <a:pt x="9575" y="2184"/>
                  </a:lnTo>
                  <a:lnTo>
                    <a:pt x="9323" y="2352"/>
                  </a:lnTo>
                  <a:lnTo>
                    <a:pt x="9071" y="2520"/>
                  </a:lnTo>
                  <a:lnTo>
                    <a:pt x="8819" y="2604"/>
                  </a:lnTo>
                  <a:lnTo>
                    <a:pt x="8651" y="2772"/>
                  </a:lnTo>
                  <a:lnTo>
                    <a:pt x="8399" y="2940"/>
                  </a:lnTo>
                  <a:lnTo>
                    <a:pt x="8147" y="3108"/>
                  </a:lnTo>
                  <a:lnTo>
                    <a:pt x="7896" y="3276"/>
                  </a:lnTo>
                  <a:lnTo>
                    <a:pt x="7644" y="3444"/>
                  </a:lnTo>
                  <a:lnTo>
                    <a:pt x="7476" y="3528"/>
                  </a:lnTo>
                  <a:lnTo>
                    <a:pt x="7224" y="3780"/>
                  </a:lnTo>
                  <a:lnTo>
                    <a:pt x="6972" y="3948"/>
                  </a:lnTo>
                  <a:lnTo>
                    <a:pt x="6804" y="4116"/>
                  </a:lnTo>
                  <a:lnTo>
                    <a:pt x="6552" y="4284"/>
                  </a:lnTo>
                  <a:lnTo>
                    <a:pt x="6300" y="4452"/>
                  </a:lnTo>
                  <a:lnTo>
                    <a:pt x="6132" y="4620"/>
                  </a:lnTo>
                  <a:lnTo>
                    <a:pt x="5880" y="4788"/>
                  </a:lnTo>
                  <a:lnTo>
                    <a:pt x="5712" y="5040"/>
                  </a:lnTo>
                  <a:lnTo>
                    <a:pt x="5544" y="5208"/>
                  </a:lnTo>
                  <a:lnTo>
                    <a:pt x="5292" y="5376"/>
                  </a:lnTo>
                  <a:lnTo>
                    <a:pt x="5124" y="5628"/>
                  </a:lnTo>
                  <a:lnTo>
                    <a:pt x="4872" y="5796"/>
                  </a:lnTo>
                  <a:lnTo>
                    <a:pt x="4704" y="6048"/>
                  </a:lnTo>
                  <a:lnTo>
                    <a:pt x="4536" y="6216"/>
                  </a:lnTo>
                  <a:lnTo>
                    <a:pt x="4368" y="6468"/>
                  </a:lnTo>
                  <a:lnTo>
                    <a:pt x="4200" y="6720"/>
                  </a:lnTo>
                  <a:lnTo>
                    <a:pt x="4032" y="6888"/>
                  </a:lnTo>
                  <a:lnTo>
                    <a:pt x="3780" y="7140"/>
                  </a:lnTo>
                  <a:lnTo>
                    <a:pt x="3612" y="7392"/>
                  </a:lnTo>
                  <a:lnTo>
                    <a:pt x="3444" y="7560"/>
                  </a:lnTo>
                  <a:lnTo>
                    <a:pt x="3276" y="7812"/>
                  </a:lnTo>
                  <a:lnTo>
                    <a:pt x="3192" y="8064"/>
                  </a:lnTo>
                  <a:lnTo>
                    <a:pt x="3024" y="8316"/>
                  </a:lnTo>
                  <a:lnTo>
                    <a:pt x="2856" y="8484"/>
                  </a:lnTo>
                  <a:lnTo>
                    <a:pt x="2688" y="8736"/>
                  </a:lnTo>
                  <a:lnTo>
                    <a:pt x="2520" y="8988"/>
                  </a:lnTo>
                  <a:lnTo>
                    <a:pt x="2436" y="9240"/>
                  </a:lnTo>
                  <a:lnTo>
                    <a:pt x="2268" y="9492"/>
                  </a:lnTo>
                  <a:lnTo>
                    <a:pt x="2100" y="9744"/>
                  </a:lnTo>
                  <a:lnTo>
                    <a:pt x="2016" y="9996"/>
                  </a:lnTo>
                  <a:lnTo>
                    <a:pt x="1848" y="10248"/>
                  </a:lnTo>
                  <a:lnTo>
                    <a:pt x="1764" y="10500"/>
                  </a:lnTo>
                  <a:lnTo>
                    <a:pt x="1596" y="10836"/>
                  </a:lnTo>
                  <a:lnTo>
                    <a:pt x="1512" y="11088"/>
                  </a:lnTo>
                  <a:lnTo>
                    <a:pt x="1428" y="11340"/>
                  </a:lnTo>
                  <a:lnTo>
                    <a:pt x="1344" y="11592"/>
                  </a:lnTo>
                  <a:lnTo>
                    <a:pt x="1176" y="11844"/>
                  </a:lnTo>
                  <a:lnTo>
                    <a:pt x="1092" y="12180"/>
                  </a:lnTo>
                  <a:lnTo>
                    <a:pt x="1008" y="12432"/>
                  </a:lnTo>
                  <a:lnTo>
                    <a:pt x="924" y="12684"/>
                  </a:lnTo>
                  <a:lnTo>
                    <a:pt x="840" y="13020"/>
                  </a:lnTo>
                  <a:lnTo>
                    <a:pt x="756" y="13272"/>
                  </a:lnTo>
                  <a:lnTo>
                    <a:pt x="672" y="13524"/>
                  </a:lnTo>
                  <a:lnTo>
                    <a:pt x="588" y="13860"/>
                  </a:lnTo>
                  <a:lnTo>
                    <a:pt x="504" y="14112"/>
                  </a:lnTo>
                  <a:lnTo>
                    <a:pt x="420" y="14448"/>
                  </a:lnTo>
                  <a:lnTo>
                    <a:pt x="420" y="14700"/>
                  </a:lnTo>
                  <a:lnTo>
                    <a:pt x="336" y="15036"/>
                  </a:lnTo>
                  <a:lnTo>
                    <a:pt x="252" y="15288"/>
                  </a:lnTo>
                  <a:lnTo>
                    <a:pt x="252" y="15624"/>
                  </a:lnTo>
                  <a:lnTo>
                    <a:pt x="168" y="15876"/>
                  </a:lnTo>
                  <a:lnTo>
                    <a:pt x="168" y="16212"/>
                  </a:lnTo>
                  <a:lnTo>
                    <a:pt x="84" y="16463"/>
                  </a:lnTo>
                  <a:lnTo>
                    <a:pt x="84" y="16799"/>
                  </a:lnTo>
                  <a:lnTo>
                    <a:pt x="84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8059"/>
                  </a:lnTo>
                  <a:lnTo>
                    <a:pt x="0" y="18311"/>
                  </a:lnTo>
                  <a:lnTo>
                    <a:pt x="0" y="18647"/>
                  </a:lnTo>
                  <a:lnTo>
                    <a:pt x="0" y="18983"/>
                  </a:lnTo>
                  <a:lnTo>
                    <a:pt x="0" y="19319"/>
                  </a:lnTo>
                  <a:lnTo>
                    <a:pt x="0" y="19571"/>
                  </a:lnTo>
                  <a:lnTo>
                    <a:pt x="0" y="19907"/>
                  </a:lnTo>
                  <a:lnTo>
                    <a:pt x="84" y="20243"/>
                  </a:lnTo>
                  <a:lnTo>
                    <a:pt x="84" y="20495"/>
                  </a:lnTo>
                  <a:lnTo>
                    <a:pt x="84" y="20831"/>
                  </a:lnTo>
                  <a:lnTo>
                    <a:pt x="168" y="21167"/>
                  </a:lnTo>
                  <a:lnTo>
                    <a:pt x="168" y="21419"/>
                  </a:lnTo>
                  <a:lnTo>
                    <a:pt x="252" y="21755"/>
                  </a:lnTo>
                  <a:lnTo>
                    <a:pt x="252" y="22007"/>
                  </a:lnTo>
                  <a:lnTo>
                    <a:pt x="336" y="22343"/>
                  </a:lnTo>
                  <a:lnTo>
                    <a:pt x="420" y="22595"/>
                  </a:lnTo>
                  <a:lnTo>
                    <a:pt x="420" y="22931"/>
                  </a:lnTo>
                  <a:lnTo>
                    <a:pt x="504" y="23183"/>
                  </a:lnTo>
                  <a:lnTo>
                    <a:pt x="588" y="23519"/>
                  </a:lnTo>
                  <a:lnTo>
                    <a:pt x="672" y="23771"/>
                  </a:lnTo>
                  <a:lnTo>
                    <a:pt x="756" y="24023"/>
                  </a:lnTo>
                  <a:lnTo>
                    <a:pt x="840" y="24359"/>
                  </a:lnTo>
                  <a:lnTo>
                    <a:pt x="924" y="24611"/>
                  </a:lnTo>
                  <a:lnTo>
                    <a:pt x="1008" y="24863"/>
                  </a:lnTo>
                  <a:lnTo>
                    <a:pt x="1092" y="25199"/>
                  </a:lnTo>
                  <a:lnTo>
                    <a:pt x="1176" y="25451"/>
                  </a:lnTo>
                  <a:lnTo>
                    <a:pt x="1260" y="25703"/>
                  </a:lnTo>
                  <a:lnTo>
                    <a:pt x="1428" y="25955"/>
                  </a:lnTo>
                  <a:lnTo>
                    <a:pt x="1512" y="26291"/>
                  </a:lnTo>
                  <a:lnTo>
                    <a:pt x="1596" y="26543"/>
                  </a:lnTo>
                  <a:lnTo>
                    <a:pt x="1764" y="26795"/>
                  </a:lnTo>
                  <a:lnTo>
                    <a:pt x="1848" y="27047"/>
                  </a:lnTo>
                  <a:lnTo>
                    <a:pt x="2016" y="27299"/>
                  </a:lnTo>
                  <a:lnTo>
                    <a:pt x="2100" y="27551"/>
                  </a:lnTo>
                  <a:lnTo>
                    <a:pt x="2268" y="27803"/>
                  </a:lnTo>
                  <a:lnTo>
                    <a:pt x="2436" y="28055"/>
                  </a:lnTo>
                  <a:lnTo>
                    <a:pt x="2520" y="28307"/>
                  </a:lnTo>
                  <a:lnTo>
                    <a:pt x="2688" y="28559"/>
                  </a:lnTo>
                  <a:lnTo>
                    <a:pt x="2856" y="28811"/>
                  </a:lnTo>
                  <a:lnTo>
                    <a:pt x="3024" y="29063"/>
                  </a:lnTo>
                  <a:lnTo>
                    <a:pt x="3192" y="29315"/>
                  </a:lnTo>
                  <a:lnTo>
                    <a:pt x="3276" y="29483"/>
                  </a:lnTo>
                  <a:lnTo>
                    <a:pt x="3444" y="29735"/>
                  </a:lnTo>
                  <a:lnTo>
                    <a:pt x="3612" y="29987"/>
                  </a:lnTo>
                  <a:lnTo>
                    <a:pt x="3780" y="30239"/>
                  </a:lnTo>
                  <a:lnTo>
                    <a:pt x="3948" y="30407"/>
                  </a:lnTo>
                  <a:lnTo>
                    <a:pt x="4200" y="30659"/>
                  </a:lnTo>
                  <a:lnTo>
                    <a:pt x="4368" y="30827"/>
                  </a:lnTo>
                  <a:lnTo>
                    <a:pt x="4536" y="31079"/>
                  </a:lnTo>
                  <a:lnTo>
                    <a:pt x="4704" y="31331"/>
                  </a:lnTo>
                  <a:lnTo>
                    <a:pt x="4872" y="31499"/>
                  </a:lnTo>
                  <a:lnTo>
                    <a:pt x="5124" y="31667"/>
                  </a:lnTo>
                  <a:lnTo>
                    <a:pt x="5292" y="31919"/>
                  </a:lnTo>
                  <a:lnTo>
                    <a:pt x="5460" y="32087"/>
                  </a:lnTo>
                  <a:lnTo>
                    <a:pt x="5712" y="32338"/>
                  </a:lnTo>
                  <a:lnTo>
                    <a:pt x="5880" y="32506"/>
                  </a:lnTo>
                  <a:lnTo>
                    <a:pt x="6132" y="32674"/>
                  </a:lnTo>
                  <a:lnTo>
                    <a:pt x="6300" y="32842"/>
                  </a:lnTo>
                  <a:lnTo>
                    <a:pt x="6552" y="33094"/>
                  </a:lnTo>
                  <a:lnTo>
                    <a:pt x="6720" y="33262"/>
                  </a:lnTo>
                  <a:lnTo>
                    <a:pt x="6972" y="33430"/>
                  </a:lnTo>
                  <a:lnTo>
                    <a:pt x="7224" y="33598"/>
                  </a:lnTo>
                  <a:lnTo>
                    <a:pt x="7392" y="33766"/>
                  </a:lnTo>
                  <a:lnTo>
                    <a:pt x="7644" y="33934"/>
                  </a:lnTo>
                  <a:lnTo>
                    <a:pt x="7896" y="34102"/>
                  </a:lnTo>
                  <a:lnTo>
                    <a:pt x="8147" y="34270"/>
                  </a:lnTo>
                  <a:lnTo>
                    <a:pt x="8399" y="34438"/>
                  </a:lnTo>
                  <a:lnTo>
                    <a:pt x="8567" y="34522"/>
                  </a:lnTo>
                  <a:lnTo>
                    <a:pt x="8819" y="34690"/>
                  </a:lnTo>
                  <a:lnTo>
                    <a:pt x="9071" y="34858"/>
                  </a:lnTo>
                  <a:lnTo>
                    <a:pt x="9323" y="35026"/>
                  </a:lnTo>
                  <a:lnTo>
                    <a:pt x="9575" y="35110"/>
                  </a:lnTo>
                  <a:lnTo>
                    <a:pt x="9827" y="35278"/>
                  </a:lnTo>
                  <a:lnTo>
                    <a:pt x="10079" y="35362"/>
                  </a:lnTo>
                  <a:lnTo>
                    <a:pt x="10331" y="35530"/>
                  </a:lnTo>
                  <a:lnTo>
                    <a:pt x="10667" y="35614"/>
                  </a:lnTo>
                  <a:lnTo>
                    <a:pt x="10919" y="35782"/>
                  </a:lnTo>
                  <a:lnTo>
                    <a:pt x="11171" y="35866"/>
                  </a:lnTo>
                  <a:lnTo>
                    <a:pt x="11423" y="35950"/>
                  </a:lnTo>
                  <a:lnTo>
                    <a:pt x="11675" y="36118"/>
                  </a:lnTo>
                  <a:lnTo>
                    <a:pt x="12011" y="36202"/>
                  </a:lnTo>
                  <a:lnTo>
                    <a:pt x="12263" y="36286"/>
                  </a:lnTo>
                  <a:lnTo>
                    <a:pt x="12515" y="36370"/>
                  </a:lnTo>
                  <a:lnTo>
                    <a:pt x="12767" y="36454"/>
                  </a:lnTo>
                  <a:lnTo>
                    <a:pt x="13103" y="36538"/>
                  </a:lnTo>
                  <a:lnTo>
                    <a:pt x="13355" y="36622"/>
                  </a:lnTo>
                  <a:lnTo>
                    <a:pt x="13691" y="36706"/>
                  </a:lnTo>
                  <a:lnTo>
                    <a:pt x="13943" y="36790"/>
                  </a:lnTo>
                  <a:lnTo>
                    <a:pt x="14195" y="36874"/>
                  </a:lnTo>
                  <a:lnTo>
                    <a:pt x="14531" y="36874"/>
                  </a:lnTo>
                  <a:lnTo>
                    <a:pt x="14783" y="36958"/>
                  </a:lnTo>
                  <a:lnTo>
                    <a:pt x="15119" y="37042"/>
                  </a:lnTo>
                  <a:lnTo>
                    <a:pt x="15455" y="37042"/>
                  </a:lnTo>
                  <a:lnTo>
                    <a:pt x="15707" y="37126"/>
                  </a:lnTo>
                  <a:lnTo>
                    <a:pt x="16043" y="37126"/>
                  </a:lnTo>
                  <a:lnTo>
                    <a:pt x="16295" y="37210"/>
                  </a:lnTo>
                  <a:lnTo>
                    <a:pt x="16967" y="37210"/>
                  </a:lnTo>
                  <a:lnTo>
                    <a:pt x="17219" y="37294"/>
                  </a:lnTo>
                  <a:lnTo>
                    <a:pt x="20075" y="37294"/>
                  </a:lnTo>
                  <a:lnTo>
                    <a:pt x="20159" y="37210"/>
                  </a:lnTo>
                  <a:lnTo>
                    <a:pt x="20915" y="37210"/>
                  </a:lnTo>
                  <a:lnTo>
                    <a:pt x="20999" y="37126"/>
                  </a:lnTo>
                  <a:lnTo>
                    <a:pt x="21503" y="37126"/>
                  </a:lnTo>
                  <a:lnTo>
                    <a:pt x="21671" y="37042"/>
                  </a:lnTo>
                  <a:lnTo>
                    <a:pt x="22091" y="37042"/>
                  </a:lnTo>
                  <a:lnTo>
                    <a:pt x="22175" y="36958"/>
                  </a:lnTo>
                  <a:lnTo>
                    <a:pt x="22511" y="36958"/>
                  </a:lnTo>
                  <a:lnTo>
                    <a:pt x="22595" y="36874"/>
                  </a:lnTo>
                  <a:lnTo>
                    <a:pt x="22931" y="36874"/>
                  </a:lnTo>
                  <a:lnTo>
                    <a:pt x="23015" y="36790"/>
                  </a:lnTo>
                  <a:lnTo>
                    <a:pt x="23267" y="36790"/>
                  </a:lnTo>
                  <a:lnTo>
                    <a:pt x="23435" y="36706"/>
                  </a:lnTo>
                  <a:lnTo>
                    <a:pt x="23603" y="36706"/>
                  </a:lnTo>
                  <a:lnTo>
                    <a:pt x="23687" y="36622"/>
                  </a:lnTo>
                  <a:lnTo>
                    <a:pt x="23938" y="36622"/>
                  </a:lnTo>
                  <a:lnTo>
                    <a:pt x="24022" y="36538"/>
                  </a:lnTo>
                  <a:lnTo>
                    <a:pt x="24274" y="36538"/>
                  </a:lnTo>
                  <a:lnTo>
                    <a:pt x="24358" y="36454"/>
                  </a:lnTo>
                  <a:lnTo>
                    <a:pt x="24526" y="36454"/>
                  </a:lnTo>
                  <a:lnTo>
                    <a:pt x="24610" y="36370"/>
                  </a:lnTo>
                  <a:lnTo>
                    <a:pt x="24778" y="36370"/>
                  </a:lnTo>
                  <a:lnTo>
                    <a:pt x="24862" y="36286"/>
                  </a:lnTo>
                  <a:lnTo>
                    <a:pt x="25030" y="36286"/>
                  </a:lnTo>
                  <a:lnTo>
                    <a:pt x="25114" y="36202"/>
                  </a:lnTo>
                  <a:lnTo>
                    <a:pt x="25282" y="36202"/>
                  </a:lnTo>
                  <a:lnTo>
                    <a:pt x="25366" y="36118"/>
                  </a:lnTo>
                  <a:lnTo>
                    <a:pt x="25534" y="36118"/>
                  </a:lnTo>
                  <a:lnTo>
                    <a:pt x="25618" y="36034"/>
                  </a:lnTo>
                  <a:lnTo>
                    <a:pt x="25786" y="36034"/>
                  </a:lnTo>
                  <a:lnTo>
                    <a:pt x="25870" y="35950"/>
                  </a:lnTo>
                  <a:lnTo>
                    <a:pt x="25954" y="35950"/>
                  </a:lnTo>
                  <a:lnTo>
                    <a:pt x="26038" y="35866"/>
                  </a:lnTo>
                  <a:lnTo>
                    <a:pt x="26122" y="35866"/>
                  </a:lnTo>
                  <a:lnTo>
                    <a:pt x="26290" y="35782"/>
                  </a:lnTo>
                  <a:lnTo>
                    <a:pt x="26374" y="35782"/>
                  </a:lnTo>
                  <a:lnTo>
                    <a:pt x="26458" y="35698"/>
                  </a:lnTo>
                  <a:lnTo>
                    <a:pt x="26542" y="35698"/>
                  </a:lnTo>
                  <a:lnTo>
                    <a:pt x="26626" y="35614"/>
                  </a:lnTo>
                  <a:lnTo>
                    <a:pt x="26710" y="35614"/>
                  </a:lnTo>
                  <a:lnTo>
                    <a:pt x="26794" y="35530"/>
                  </a:lnTo>
                  <a:lnTo>
                    <a:pt x="26962" y="35530"/>
                  </a:lnTo>
                  <a:lnTo>
                    <a:pt x="27046" y="35446"/>
                  </a:lnTo>
                  <a:lnTo>
                    <a:pt x="27130" y="35446"/>
                  </a:lnTo>
                  <a:lnTo>
                    <a:pt x="27214" y="35362"/>
                  </a:lnTo>
                  <a:lnTo>
                    <a:pt x="27298" y="35362"/>
                  </a:lnTo>
                  <a:lnTo>
                    <a:pt x="27382" y="35278"/>
                  </a:lnTo>
                  <a:lnTo>
                    <a:pt x="27466" y="35278"/>
                  </a:lnTo>
                  <a:lnTo>
                    <a:pt x="27550" y="35194"/>
                  </a:lnTo>
                  <a:lnTo>
                    <a:pt x="27718" y="35194"/>
                  </a:lnTo>
                  <a:lnTo>
                    <a:pt x="27802" y="35110"/>
                  </a:lnTo>
                  <a:lnTo>
                    <a:pt x="27886" y="35026"/>
                  </a:lnTo>
                  <a:lnTo>
                    <a:pt x="27970" y="35026"/>
                  </a:lnTo>
                  <a:lnTo>
                    <a:pt x="28054" y="34942"/>
                  </a:lnTo>
                  <a:lnTo>
                    <a:pt x="28138" y="34942"/>
                  </a:lnTo>
                  <a:lnTo>
                    <a:pt x="28222" y="34858"/>
                  </a:lnTo>
                  <a:lnTo>
                    <a:pt x="28306" y="34774"/>
                  </a:lnTo>
                  <a:lnTo>
                    <a:pt x="28390" y="34774"/>
                  </a:lnTo>
                  <a:lnTo>
                    <a:pt x="28474" y="34690"/>
                  </a:lnTo>
                  <a:lnTo>
                    <a:pt x="28558" y="34690"/>
                  </a:lnTo>
                  <a:lnTo>
                    <a:pt x="34018" y="40066"/>
                  </a:lnTo>
                  <a:lnTo>
                    <a:pt x="38890" y="35614"/>
                  </a:lnTo>
                  <a:lnTo>
                    <a:pt x="33262" y="30407"/>
                  </a:lnTo>
                  <a:lnTo>
                    <a:pt x="33346" y="30323"/>
                  </a:lnTo>
                  <a:lnTo>
                    <a:pt x="33430" y="30239"/>
                  </a:lnTo>
                  <a:lnTo>
                    <a:pt x="33514" y="30155"/>
                  </a:lnTo>
                  <a:lnTo>
                    <a:pt x="33598" y="29987"/>
                  </a:lnTo>
                  <a:lnTo>
                    <a:pt x="33682" y="29903"/>
                  </a:lnTo>
                  <a:lnTo>
                    <a:pt x="33766" y="29819"/>
                  </a:lnTo>
                  <a:lnTo>
                    <a:pt x="33850" y="29735"/>
                  </a:lnTo>
                  <a:lnTo>
                    <a:pt x="33934" y="29567"/>
                  </a:lnTo>
                  <a:lnTo>
                    <a:pt x="34018" y="29483"/>
                  </a:lnTo>
                  <a:lnTo>
                    <a:pt x="34102" y="29399"/>
                  </a:lnTo>
                  <a:lnTo>
                    <a:pt x="34102" y="29315"/>
                  </a:lnTo>
                  <a:lnTo>
                    <a:pt x="34186" y="29147"/>
                  </a:lnTo>
                  <a:lnTo>
                    <a:pt x="34270" y="29063"/>
                  </a:lnTo>
                  <a:lnTo>
                    <a:pt x="34354" y="28979"/>
                  </a:lnTo>
                  <a:lnTo>
                    <a:pt x="34438" y="28895"/>
                  </a:lnTo>
                  <a:lnTo>
                    <a:pt x="34522" y="28727"/>
                  </a:lnTo>
                  <a:lnTo>
                    <a:pt x="34522" y="28643"/>
                  </a:lnTo>
                  <a:lnTo>
                    <a:pt x="34606" y="28559"/>
                  </a:lnTo>
                  <a:lnTo>
                    <a:pt x="34690" y="28475"/>
                  </a:lnTo>
                  <a:lnTo>
                    <a:pt x="34774" y="28307"/>
                  </a:lnTo>
                  <a:lnTo>
                    <a:pt x="34774" y="28223"/>
                  </a:lnTo>
                  <a:lnTo>
                    <a:pt x="34858" y="28139"/>
                  </a:lnTo>
                  <a:lnTo>
                    <a:pt x="34942" y="27971"/>
                  </a:lnTo>
                  <a:lnTo>
                    <a:pt x="35026" y="27887"/>
                  </a:lnTo>
                  <a:lnTo>
                    <a:pt x="35026" y="27803"/>
                  </a:lnTo>
                  <a:lnTo>
                    <a:pt x="35110" y="27635"/>
                  </a:lnTo>
                  <a:lnTo>
                    <a:pt x="35194" y="27551"/>
                  </a:lnTo>
                  <a:lnTo>
                    <a:pt x="35278" y="27467"/>
                  </a:lnTo>
                  <a:lnTo>
                    <a:pt x="35278" y="27299"/>
                  </a:lnTo>
                  <a:lnTo>
                    <a:pt x="35362" y="27215"/>
                  </a:lnTo>
                  <a:lnTo>
                    <a:pt x="35446" y="27131"/>
                  </a:lnTo>
                  <a:lnTo>
                    <a:pt x="35446" y="26963"/>
                  </a:lnTo>
                  <a:lnTo>
                    <a:pt x="35530" y="26879"/>
                  </a:lnTo>
                  <a:lnTo>
                    <a:pt x="35614" y="26795"/>
                  </a:lnTo>
                  <a:lnTo>
                    <a:pt x="35614" y="26627"/>
                  </a:lnTo>
                  <a:lnTo>
                    <a:pt x="35698" y="26543"/>
                  </a:lnTo>
                  <a:lnTo>
                    <a:pt x="35698" y="26459"/>
                  </a:lnTo>
                  <a:lnTo>
                    <a:pt x="35782" y="26291"/>
                  </a:lnTo>
                  <a:lnTo>
                    <a:pt x="35866" y="26207"/>
                  </a:lnTo>
                  <a:lnTo>
                    <a:pt x="35866" y="26039"/>
                  </a:lnTo>
                  <a:lnTo>
                    <a:pt x="35950" y="25955"/>
                  </a:lnTo>
                  <a:lnTo>
                    <a:pt x="35950" y="25871"/>
                  </a:lnTo>
                  <a:lnTo>
                    <a:pt x="36034" y="25703"/>
                  </a:lnTo>
                  <a:lnTo>
                    <a:pt x="36118" y="25619"/>
                  </a:lnTo>
                  <a:lnTo>
                    <a:pt x="36118" y="25451"/>
                  </a:lnTo>
                  <a:lnTo>
                    <a:pt x="36202" y="25367"/>
                  </a:lnTo>
                  <a:lnTo>
                    <a:pt x="36202" y="25283"/>
                  </a:lnTo>
                  <a:lnTo>
                    <a:pt x="36286" y="25115"/>
                  </a:lnTo>
                  <a:lnTo>
                    <a:pt x="36286" y="25031"/>
                  </a:lnTo>
                  <a:lnTo>
                    <a:pt x="36370" y="24863"/>
                  </a:lnTo>
                  <a:lnTo>
                    <a:pt x="36370" y="24779"/>
                  </a:lnTo>
                  <a:lnTo>
                    <a:pt x="36454" y="24695"/>
                  </a:lnTo>
                  <a:lnTo>
                    <a:pt x="36454" y="24527"/>
                  </a:lnTo>
                  <a:lnTo>
                    <a:pt x="36538" y="24443"/>
                  </a:lnTo>
                  <a:lnTo>
                    <a:pt x="36538" y="24275"/>
                  </a:lnTo>
                  <a:lnTo>
                    <a:pt x="36538" y="24191"/>
                  </a:lnTo>
                  <a:lnTo>
                    <a:pt x="36622" y="24023"/>
                  </a:lnTo>
                  <a:lnTo>
                    <a:pt x="36622" y="23939"/>
                  </a:lnTo>
                  <a:lnTo>
                    <a:pt x="36706" y="23771"/>
                  </a:lnTo>
                  <a:lnTo>
                    <a:pt x="36706" y="23687"/>
                  </a:lnTo>
                  <a:lnTo>
                    <a:pt x="36706" y="23603"/>
                  </a:lnTo>
                  <a:lnTo>
                    <a:pt x="36790" y="23435"/>
                  </a:lnTo>
                  <a:lnTo>
                    <a:pt x="36790" y="23351"/>
                  </a:lnTo>
                  <a:lnTo>
                    <a:pt x="36874" y="23183"/>
                  </a:lnTo>
                  <a:lnTo>
                    <a:pt x="36874" y="23099"/>
                  </a:lnTo>
                  <a:lnTo>
                    <a:pt x="36874" y="22931"/>
                  </a:lnTo>
                  <a:lnTo>
                    <a:pt x="36958" y="22847"/>
                  </a:lnTo>
                  <a:lnTo>
                    <a:pt x="36958" y="22679"/>
                  </a:lnTo>
                  <a:lnTo>
                    <a:pt x="36958" y="22595"/>
                  </a:lnTo>
                  <a:lnTo>
                    <a:pt x="36958" y="22427"/>
                  </a:lnTo>
                  <a:lnTo>
                    <a:pt x="37042" y="22343"/>
                  </a:lnTo>
                  <a:lnTo>
                    <a:pt x="37042" y="22175"/>
                  </a:lnTo>
                  <a:lnTo>
                    <a:pt x="37042" y="22091"/>
                  </a:lnTo>
                  <a:lnTo>
                    <a:pt x="37126" y="21923"/>
                  </a:lnTo>
                  <a:lnTo>
                    <a:pt x="37126" y="21839"/>
                  </a:lnTo>
                  <a:lnTo>
                    <a:pt x="37126" y="21671"/>
                  </a:lnTo>
                  <a:lnTo>
                    <a:pt x="37126" y="21587"/>
                  </a:lnTo>
                  <a:lnTo>
                    <a:pt x="37210" y="21419"/>
                  </a:lnTo>
                  <a:lnTo>
                    <a:pt x="37210" y="21335"/>
                  </a:lnTo>
                  <a:lnTo>
                    <a:pt x="37210" y="21167"/>
                  </a:lnTo>
                  <a:lnTo>
                    <a:pt x="37210" y="21083"/>
                  </a:lnTo>
                  <a:lnTo>
                    <a:pt x="37210" y="20915"/>
                  </a:lnTo>
                  <a:lnTo>
                    <a:pt x="37210" y="20831"/>
                  </a:lnTo>
                  <a:lnTo>
                    <a:pt x="37294" y="20663"/>
                  </a:lnTo>
                  <a:lnTo>
                    <a:pt x="37294" y="20579"/>
                  </a:lnTo>
                  <a:lnTo>
                    <a:pt x="37294" y="20411"/>
                  </a:lnTo>
                  <a:lnTo>
                    <a:pt x="37294" y="20327"/>
                  </a:lnTo>
                  <a:lnTo>
                    <a:pt x="37294" y="20159"/>
                  </a:lnTo>
                  <a:lnTo>
                    <a:pt x="37294" y="20075"/>
                  </a:lnTo>
                  <a:lnTo>
                    <a:pt x="37294" y="19907"/>
                  </a:lnTo>
                  <a:lnTo>
                    <a:pt x="37294" y="19823"/>
                  </a:lnTo>
                  <a:lnTo>
                    <a:pt x="37378" y="19655"/>
                  </a:lnTo>
                  <a:lnTo>
                    <a:pt x="37378" y="19571"/>
                  </a:lnTo>
                  <a:lnTo>
                    <a:pt x="37378" y="19403"/>
                  </a:lnTo>
                  <a:lnTo>
                    <a:pt x="37378" y="19319"/>
                  </a:lnTo>
                  <a:lnTo>
                    <a:pt x="37378" y="19151"/>
                  </a:lnTo>
                  <a:lnTo>
                    <a:pt x="37378" y="19067"/>
                  </a:lnTo>
                  <a:lnTo>
                    <a:pt x="37378" y="18899"/>
                  </a:lnTo>
                  <a:lnTo>
                    <a:pt x="37378" y="18815"/>
                  </a:lnTo>
                  <a:lnTo>
                    <a:pt x="37378" y="18647"/>
                  </a:lnTo>
                  <a:lnTo>
                    <a:pt x="37378" y="18395"/>
                  </a:lnTo>
                  <a:lnTo>
                    <a:pt x="37378" y="18059"/>
                  </a:lnTo>
                  <a:lnTo>
                    <a:pt x="37294" y="17723"/>
                  </a:lnTo>
                  <a:lnTo>
                    <a:pt x="37294" y="17387"/>
                  </a:lnTo>
                  <a:lnTo>
                    <a:pt x="37294" y="17135"/>
                  </a:lnTo>
                  <a:lnTo>
                    <a:pt x="37294" y="16799"/>
                  </a:lnTo>
                  <a:lnTo>
                    <a:pt x="37210" y="16547"/>
                  </a:lnTo>
                  <a:lnTo>
                    <a:pt x="37210" y="16212"/>
                  </a:lnTo>
                  <a:lnTo>
                    <a:pt x="37126" y="15876"/>
                  </a:lnTo>
                  <a:lnTo>
                    <a:pt x="37126" y="15624"/>
                  </a:lnTo>
                  <a:lnTo>
                    <a:pt x="37042" y="15288"/>
                  </a:lnTo>
                  <a:lnTo>
                    <a:pt x="37042" y="15036"/>
                  </a:lnTo>
                  <a:lnTo>
                    <a:pt x="36958" y="14700"/>
                  </a:lnTo>
                  <a:lnTo>
                    <a:pt x="36874" y="14448"/>
                  </a:lnTo>
                  <a:lnTo>
                    <a:pt x="36790" y="14112"/>
                  </a:lnTo>
                  <a:lnTo>
                    <a:pt x="36706" y="13860"/>
                  </a:lnTo>
                  <a:lnTo>
                    <a:pt x="36622" y="13524"/>
                  </a:lnTo>
                  <a:lnTo>
                    <a:pt x="36538" y="13272"/>
                  </a:lnTo>
                  <a:lnTo>
                    <a:pt x="36454" y="13020"/>
                  </a:lnTo>
                  <a:lnTo>
                    <a:pt x="36370" y="12684"/>
                  </a:lnTo>
                  <a:lnTo>
                    <a:pt x="36286" y="12432"/>
                  </a:lnTo>
                  <a:lnTo>
                    <a:pt x="36202" y="12180"/>
                  </a:lnTo>
                  <a:lnTo>
                    <a:pt x="36118" y="11928"/>
                  </a:lnTo>
                  <a:lnTo>
                    <a:pt x="36034" y="11592"/>
                  </a:lnTo>
                  <a:lnTo>
                    <a:pt x="35866" y="11340"/>
                  </a:lnTo>
                  <a:lnTo>
                    <a:pt x="35782" y="11088"/>
                  </a:lnTo>
                  <a:lnTo>
                    <a:pt x="35614" y="10836"/>
                  </a:lnTo>
                  <a:lnTo>
                    <a:pt x="35530" y="10584"/>
                  </a:lnTo>
                  <a:lnTo>
                    <a:pt x="35362" y="10248"/>
                  </a:lnTo>
                  <a:lnTo>
                    <a:pt x="35278" y="9996"/>
                  </a:lnTo>
                  <a:lnTo>
                    <a:pt x="35110" y="9744"/>
                  </a:lnTo>
                  <a:lnTo>
                    <a:pt x="35026" y="9492"/>
                  </a:lnTo>
                  <a:lnTo>
                    <a:pt x="34858" y="9240"/>
                  </a:lnTo>
                  <a:lnTo>
                    <a:pt x="34690" y="8988"/>
                  </a:lnTo>
                  <a:lnTo>
                    <a:pt x="34522" y="8820"/>
                  </a:lnTo>
                  <a:lnTo>
                    <a:pt x="34354" y="8568"/>
                  </a:lnTo>
                  <a:lnTo>
                    <a:pt x="34270" y="8316"/>
                  </a:lnTo>
                  <a:lnTo>
                    <a:pt x="34102" y="8064"/>
                  </a:lnTo>
                  <a:lnTo>
                    <a:pt x="33934" y="7812"/>
                  </a:lnTo>
                  <a:lnTo>
                    <a:pt x="33766" y="7560"/>
                  </a:lnTo>
                  <a:lnTo>
                    <a:pt x="33598" y="7392"/>
                  </a:lnTo>
                  <a:lnTo>
                    <a:pt x="33430" y="7140"/>
                  </a:lnTo>
                  <a:lnTo>
                    <a:pt x="33178" y="6888"/>
                  </a:lnTo>
                  <a:lnTo>
                    <a:pt x="33010" y="6720"/>
                  </a:lnTo>
                  <a:lnTo>
                    <a:pt x="32842" y="6468"/>
                  </a:lnTo>
                  <a:lnTo>
                    <a:pt x="32674" y="6216"/>
                  </a:lnTo>
                  <a:lnTo>
                    <a:pt x="32422" y="6048"/>
                  </a:lnTo>
                  <a:lnTo>
                    <a:pt x="32254" y="5796"/>
                  </a:lnTo>
                  <a:lnTo>
                    <a:pt x="32086" y="5628"/>
                  </a:lnTo>
                  <a:lnTo>
                    <a:pt x="31834" y="5460"/>
                  </a:lnTo>
                  <a:lnTo>
                    <a:pt x="31666" y="5208"/>
                  </a:lnTo>
                  <a:lnTo>
                    <a:pt x="31414" y="5040"/>
                  </a:lnTo>
                  <a:lnTo>
                    <a:pt x="31246" y="4872"/>
                  </a:lnTo>
                  <a:lnTo>
                    <a:pt x="30994" y="4620"/>
                  </a:lnTo>
                  <a:lnTo>
                    <a:pt x="30826" y="4452"/>
                  </a:lnTo>
                  <a:lnTo>
                    <a:pt x="30574" y="4284"/>
                  </a:lnTo>
                  <a:lnTo>
                    <a:pt x="30322" y="4116"/>
                  </a:lnTo>
                  <a:lnTo>
                    <a:pt x="30154" y="3948"/>
                  </a:lnTo>
                  <a:lnTo>
                    <a:pt x="29902" y="3780"/>
                  </a:lnTo>
                  <a:lnTo>
                    <a:pt x="29650" y="3612"/>
                  </a:lnTo>
                  <a:lnTo>
                    <a:pt x="29398" y="3444"/>
                  </a:lnTo>
                  <a:lnTo>
                    <a:pt x="29230" y="3276"/>
                  </a:lnTo>
                  <a:lnTo>
                    <a:pt x="28978" y="3108"/>
                  </a:lnTo>
                  <a:lnTo>
                    <a:pt x="28726" y="2940"/>
                  </a:lnTo>
                  <a:lnTo>
                    <a:pt x="28474" y="2772"/>
                  </a:lnTo>
                  <a:lnTo>
                    <a:pt x="28222" y="2604"/>
                  </a:lnTo>
                  <a:lnTo>
                    <a:pt x="27970" y="2520"/>
                  </a:lnTo>
                  <a:lnTo>
                    <a:pt x="27718" y="2352"/>
                  </a:lnTo>
                  <a:lnTo>
                    <a:pt x="27466" y="2184"/>
                  </a:lnTo>
                  <a:lnTo>
                    <a:pt x="27214" y="2100"/>
                  </a:lnTo>
                  <a:lnTo>
                    <a:pt x="26962" y="1932"/>
                  </a:lnTo>
                  <a:lnTo>
                    <a:pt x="26710" y="1848"/>
                  </a:lnTo>
                  <a:lnTo>
                    <a:pt x="26374" y="1680"/>
                  </a:lnTo>
                  <a:lnTo>
                    <a:pt x="26122" y="1596"/>
                  </a:lnTo>
                  <a:lnTo>
                    <a:pt x="25870" y="1428"/>
                  </a:lnTo>
                  <a:lnTo>
                    <a:pt x="25618" y="1344"/>
                  </a:lnTo>
                  <a:lnTo>
                    <a:pt x="25366" y="1260"/>
                  </a:lnTo>
                  <a:lnTo>
                    <a:pt x="25030" y="1176"/>
                  </a:lnTo>
                  <a:lnTo>
                    <a:pt x="24778" y="1092"/>
                  </a:lnTo>
                  <a:lnTo>
                    <a:pt x="24526" y="924"/>
                  </a:lnTo>
                  <a:lnTo>
                    <a:pt x="24190" y="840"/>
                  </a:lnTo>
                  <a:lnTo>
                    <a:pt x="23938" y="756"/>
                  </a:lnTo>
                  <a:lnTo>
                    <a:pt x="23603" y="672"/>
                  </a:lnTo>
                  <a:lnTo>
                    <a:pt x="23351" y="589"/>
                  </a:lnTo>
                  <a:lnTo>
                    <a:pt x="23015" y="589"/>
                  </a:lnTo>
                  <a:lnTo>
                    <a:pt x="22763" y="505"/>
                  </a:lnTo>
                  <a:lnTo>
                    <a:pt x="22427" y="421"/>
                  </a:lnTo>
                  <a:lnTo>
                    <a:pt x="22175" y="337"/>
                  </a:lnTo>
                  <a:lnTo>
                    <a:pt x="21839" y="337"/>
                  </a:lnTo>
                  <a:lnTo>
                    <a:pt x="21587" y="253"/>
                  </a:lnTo>
                  <a:lnTo>
                    <a:pt x="21251" y="253"/>
                  </a:lnTo>
                  <a:lnTo>
                    <a:pt x="20999" y="169"/>
                  </a:lnTo>
                  <a:lnTo>
                    <a:pt x="20663" y="169"/>
                  </a:lnTo>
                  <a:lnTo>
                    <a:pt x="20327" y="85"/>
                  </a:lnTo>
                  <a:lnTo>
                    <a:pt x="19403" y="85"/>
                  </a:lnTo>
                  <a:lnTo>
                    <a:pt x="191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30"/>
            <p:cNvSpPr/>
            <p:nvPr/>
          </p:nvSpPr>
          <p:spPr>
            <a:xfrm>
              <a:off x="-1229375" y="2345575"/>
              <a:ext cx="598475" cy="657300"/>
            </a:xfrm>
            <a:custGeom>
              <a:rect b="b" l="l" r="r" t="t"/>
              <a:pathLst>
                <a:path extrusionOk="0" h="26292" w="23939">
                  <a:moveTo>
                    <a:pt x="0" y="1"/>
                  </a:moveTo>
                  <a:lnTo>
                    <a:pt x="0" y="15288"/>
                  </a:lnTo>
                  <a:lnTo>
                    <a:pt x="0" y="15456"/>
                  </a:lnTo>
                  <a:lnTo>
                    <a:pt x="0" y="15708"/>
                  </a:lnTo>
                  <a:lnTo>
                    <a:pt x="0" y="15876"/>
                  </a:lnTo>
                  <a:lnTo>
                    <a:pt x="0" y="16128"/>
                  </a:lnTo>
                  <a:lnTo>
                    <a:pt x="0" y="16296"/>
                  </a:lnTo>
                  <a:lnTo>
                    <a:pt x="0" y="16548"/>
                  </a:lnTo>
                  <a:lnTo>
                    <a:pt x="84" y="16716"/>
                  </a:lnTo>
                  <a:lnTo>
                    <a:pt x="84" y="16884"/>
                  </a:lnTo>
                  <a:lnTo>
                    <a:pt x="84" y="17136"/>
                  </a:lnTo>
                  <a:lnTo>
                    <a:pt x="84" y="17304"/>
                  </a:lnTo>
                  <a:lnTo>
                    <a:pt x="84" y="17472"/>
                  </a:lnTo>
                  <a:lnTo>
                    <a:pt x="168" y="17724"/>
                  </a:lnTo>
                  <a:lnTo>
                    <a:pt x="168" y="17892"/>
                  </a:lnTo>
                  <a:lnTo>
                    <a:pt x="168" y="18060"/>
                  </a:lnTo>
                  <a:lnTo>
                    <a:pt x="168" y="18228"/>
                  </a:lnTo>
                  <a:lnTo>
                    <a:pt x="252" y="18396"/>
                  </a:lnTo>
                  <a:lnTo>
                    <a:pt x="252" y="18648"/>
                  </a:lnTo>
                  <a:lnTo>
                    <a:pt x="252" y="18816"/>
                  </a:lnTo>
                  <a:lnTo>
                    <a:pt x="336" y="18984"/>
                  </a:lnTo>
                  <a:lnTo>
                    <a:pt x="336" y="19152"/>
                  </a:lnTo>
                  <a:lnTo>
                    <a:pt x="336" y="19320"/>
                  </a:lnTo>
                  <a:lnTo>
                    <a:pt x="420" y="19488"/>
                  </a:lnTo>
                  <a:lnTo>
                    <a:pt x="420" y="19656"/>
                  </a:lnTo>
                  <a:lnTo>
                    <a:pt x="504" y="19824"/>
                  </a:lnTo>
                  <a:lnTo>
                    <a:pt x="504" y="19992"/>
                  </a:lnTo>
                  <a:lnTo>
                    <a:pt x="588" y="20160"/>
                  </a:lnTo>
                  <a:lnTo>
                    <a:pt x="588" y="20328"/>
                  </a:lnTo>
                  <a:lnTo>
                    <a:pt x="672" y="20496"/>
                  </a:lnTo>
                  <a:lnTo>
                    <a:pt x="672" y="20664"/>
                  </a:lnTo>
                  <a:lnTo>
                    <a:pt x="756" y="20748"/>
                  </a:lnTo>
                  <a:lnTo>
                    <a:pt x="840" y="20916"/>
                  </a:lnTo>
                  <a:lnTo>
                    <a:pt x="840" y="21084"/>
                  </a:lnTo>
                  <a:lnTo>
                    <a:pt x="924" y="21251"/>
                  </a:lnTo>
                  <a:lnTo>
                    <a:pt x="1008" y="21419"/>
                  </a:lnTo>
                  <a:lnTo>
                    <a:pt x="1008" y="21503"/>
                  </a:lnTo>
                  <a:lnTo>
                    <a:pt x="1092" y="21671"/>
                  </a:lnTo>
                  <a:lnTo>
                    <a:pt x="1176" y="21839"/>
                  </a:lnTo>
                  <a:lnTo>
                    <a:pt x="1176" y="21923"/>
                  </a:lnTo>
                  <a:lnTo>
                    <a:pt x="1260" y="22091"/>
                  </a:lnTo>
                  <a:lnTo>
                    <a:pt x="1344" y="22175"/>
                  </a:lnTo>
                  <a:lnTo>
                    <a:pt x="1428" y="22343"/>
                  </a:lnTo>
                  <a:lnTo>
                    <a:pt x="1512" y="22511"/>
                  </a:lnTo>
                  <a:lnTo>
                    <a:pt x="1596" y="22595"/>
                  </a:lnTo>
                  <a:lnTo>
                    <a:pt x="1596" y="22763"/>
                  </a:lnTo>
                  <a:lnTo>
                    <a:pt x="1680" y="22847"/>
                  </a:lnTo>
                  <a:lnTo>
                    <a:pt x="1764" y="23015"/>
                  </a:lnTo>
                  <a:lnTo>
                    <a:pt x="1848" y="23099"/>
                  </a:lnTo>
                  <a:lnTo>
                    <a:pt x="1932" y="23183"/>
                  </a:lnTo>
                  <a:lnTo>
                    <a:pt x="2016" y="23351"/>
                  </a:lnTo>
                  <a:lnTo>
                    <a:pt x="2100" y="23435"/>
                  </a:lnTo>
                  <a:lnTo>
                    <a:pt x="2184" y="23519"/>
                  </a:lnTo>
                  <a:lnTo>
                    <a:pt x="2268" y="23687"/>
                  </a:lnTo>
                  <a:lnTo>
                    <a:pt x="2352" y="23771"/>
                  </a:lnTo>
                  <a:lnTo>
                    <a:pt x="2436" y="23855"/>
                  </a:lnTo>
                  <a:lnTo>
                    <a:pt x="2604" y="23939"/>
                  </a:lnTo>
                  <a:lnTo>
                    <a:pt x="2688" y="24107"/>
                  </a:lnTo>
                  <a:lnTo>
                    <a:pt x="2772" y="24191"/>
                  </a:lnTo>
                  <a:lnTo>
                    <a:pt x="2856" y="24275"/>
                  </a:lnTo>
                  <a:lnTo>
                    <a:pt x="2940" y="24359"/>
                  </a:lnTo>
                  <a:lnTo>
                    <a:pt x="3108" y="24443"/>
                  </a:lnTo>
                  <a:lnTo>
                    <a:pt x="3192" y="24527"/>
                  </a:lnTo>
                  <a:lnTo>
                    <a:pt x="3276" y="24611"/>
                  </a:lnTo>
                  <a:lnTo>
                    <a:pt x="3360" y="24695"/>
                  </a:lnTo>
                  <a:lnTo>
                    <a:pt x="3528" y="24779"/>
                  </a:lnTo>
                  <a:lnTo>
                    <a:pt x="3612" y="24863"/>
                  </a:lnTo>
                  <a:lnTo>
                    <a:pt x="3696" y="24947"/>
                  </a:lnTo>
                  <a:lnTo>
                    <a:pt x="3864" y="25031"/>
                  </a:lnTo>
                  <a:lnTo>
                    <a:pt x="3948" y="25115"/>
                  </a:lnTo>
                  <a:lnTo>
                    <a:pt x="4116" y="25199"/>
                  </a:lnTo>
                  <a:lnTo>
                    <a:pt x="4200" y="25283"/>
                  </a:lnTo>
                  <a:lnTo>
                    <a:pt x="4368" y="25283"/>
                  </a:lnTo>
                  <a:lnTo>
                    <a:pt x="4452" y="25367"/>
                  </a:lnTo>
                  <a:lnTo>
                    <a:pt x="4620" y="25451"/>
                  </a:lnTo>
                  <a:lnTo>
                    <a:pt x="4704" y="25535"/>
                  </a:lnTo>
                  <a:lnTo>
                    <a:pt x="4872" y="25535"/>
                  </a:lnTo>
                  <a:lnTo>
                    <a:pt x="4956" y="25619"/>
                  </a:lnTo>
                  <a:lnTo>
                    <a:pt x="5124" y="25703"/>
                  </a:lnTo>
                  <a:lnTo>
                    <a:pt x="5292" y="25703"/>
                  </a:lnTo>
                  <a:lnTo>
                    <a:pt x="5376" y="25787"/>
                  </a:lnTo>
                  <a:lnTo>
                    <a:pt x="5544" y="25787"/>
                  </a:lnTo>
                  <a:lnTo>
                    <a:pt x="5712" y="25871"/>
                  </a:lnTo>
                  <a:lnTo>
                    <a:pt x="5796" y="25871"/>
                  </a:lnTo>
                  <a:lnTo>
                    <a:pt x="5964" y="25955"/>
                  </a:lnTo>
                  <a:lnTo>
                    <a:pt x="6132" y="25955"/>
                  </a:lnTo>
                  <a:lnTo>
                    <a:pt x="6300" y="26039"/>
                  </a:lnTo>
                  <a:lnTo>
                    <a:pt x="6384" y="26039"/>
                  </a:lnTo>
                  <a:lnTo>
                    <a:pt x="6552" y="26123"/>
                  </a:lnTo>
                  <a:lnTo>
                    <a:pt x="6888" y="26123"/>
                  </a:lnTo>
                  <a:lnTo>
                    <a:pt x="7056" y="26207"/>
                  </a:lnTo>
                  <a:lnTo>
                    <a:pt x="7728" y="26207"/>
                  </a:lnTo>
                  <a:lnTo>
                    <a:pt x="7896" y="26291"/>
                  </a:lnTo>
                  <a:lnTo>
                    <a:pt x="9492" y="26291"/>
                  </a:lnTo>
                  <a:lnTo>
                    <a:pt x="9660" y="26207"/>
                  </a:lnTo>
                  <a:lnTo>
                    <a:pt x="10080" y="26207"/>
                  </a:lnTo>
                  <a:lnTo>
                    <a:pt x="10248" y="26123"/>
                  </a:lnTo>
                  <a:lnTo>
                    <a:pt x="10584" y="26123"/>
                  </a:lnTo>
                  <a:lnTo>
                    <a:pt x="10668" y="26039"/>
                  </a:lnTo>
                  <a:lnTo>
                    <a:pt x="10920" y="26039"/>
                  </a:lnTo>
                  <a:lnTo>
                    <a:pt x="11004" y="25955"/>
                  </a:lnTo>
                  <a:lnTo>
                    <a:pt x="11256" y="25955"/>
                  </a:lnTo>
                  <a:lnTo>
                    <a:pt x="11340" y="25871"/>
                  </a:lnTo>
                  <a:lnTo>
                    <a:pt x="11508" y="25871"/>
                  </a:lnTo>
                  <a:lnTo>
                    <a:pt x="11592" y="25787"/>
                  </a:lnTo>
                  <a:lnTo>
                    <a:pt x="11676" y="25787"/>
                  </a:lnTo>
                  <a:lnTo>
                    <a:pt x="11844" y="25703"/>
                  </a:lnTo>
                  <a:lnTo>
                    <a:pt x="11928" y="25703"/>
                  </a:lnTo>
                  <a:lnTo>
                    <a:pt x="12012" y="25619"/>
                  </a:lnTo>
                  <a:lnTo>
                    <a:pt x="12180" y="25619"/>
                  </a:lnTo>
                  <a:lnTo>
                    <a:pt x="12264" y="25535"/>
                  </a:lnTo>
                  <a:lnTo>
                    <a:pt x="12348" y="25535"/>
                  </a:lnTo>
                  <a:lnTo>
                    <a:pt x="12516" y="25451"/>
                  </a:lnTo>
                  <a:lnTo>
                    <a:pt x="12600" y="25451"/>
                  </a:lnTo>
                  <a:lnTo>
                    <a:pt x="12684" y="25367"/>
                  </a:lnTo>
                  <a:lnTo>
                    <a:pt x="12768" y="25367"/>
                  </a:lnTo>
                  <a:lnTo>
                    <a:pt x="12936" y="25283"/>
                  </a:lnTo>
                  <a:lnTo>
                    <a:pt x="13020" y="25199"/>
                  </a:lnTo>
                  <a:lnTo>
                    <a:pt x="13104" y="25199"/>
                  </a:lnTo>
                  <a:lnTo>
                    <a:pt x="13188" y="25115"/>
                  </a:lnTo>
                  <a:lnTo>
                    <a:pt x="13356" y="25031"/>
                  </a:lnTo>
                  <a:lnTo>
                    <a:pt x="13440" y="25031"/>
                  </a:lnTo>
                  <a:lnTo>
                    <a:pt x="13524" y="24947"/>
                  </a:lnTo>
                  <a:lnTo>
                    <a:pt x="13608" y="24863"/>
                  </a:lnTo>
                  <a:lnTo>
                    <a:pt x="13692" y="24863"/>
                  </a:lnTo>
                  <a:lnTo>
                    <a:pt x="13860" y="24779"/>
                  </a:lnTo>
                  <a:lnTo>
                    <a:pt x="13944" y="24695"/>
                  </a:lnTo>
                  <a:lnTo>
                    <a:pt x="14028" y="24695"/>
                  </a:lnTo>
                  <a:lnTo>
                    <a:pt x="14112" y="24611"/>
                  </a:lnTo>
                  <a:lnTo>
                    <a:pt x="14196" y="24527"/>
                  </a:lnTo>
                  <a:lnTo>
                    <a:pt x="14280" y="24443"/>
                  </a:lnTo>
                  <a:lnTo>
                    <a:pt x="14447" y="24443"/>
                  </a:lnTo>
                  <a:lnTo>
                    <a:pt x="14531" y="24359"/>
                  </a:lnTo>
                  <a:lnTo>
                    <a:pt x="14615" y="24275"/>
                  </a:lnTo>
                  <a:lnTo>
                    <a:pt x="14699" y="24191"/>
                  </a:lnTo>
                  <a:lnTo>
                    <a:pt x="14783" y="24107"/>
                  </a:lnTo>
                  <a:lnTo>
                    <a:pt x="14867" y="24107"/>
                  </a:lnTo>
                  <a:lnTo>
                    <a:pt x="14951" y="24023"/>
                  </a:lnTo>
                  <a:lnTo>
                    <a:pt x="15035" y="23939"/>
                  </a:lnTo>
                  <a:lnTo>
                    <a:pt x="15119" y="23855"/>
                  </a:lnTo>
                  <a:lnTo>
                    <a:pt x="15203" y="23771"/>
                  </a:lnTo>
                  <a:lnTo>
                    <a:pt x="15287" y="23687"/>
                  </a:lnTo>
                  <a:lnTo>
                    <a:pt x="15371" y="23687"/>
                  </a:lnTo>
                  <a:lnTo>
                    <a:pt x="15455" y="23603"/>
                  </a:lnTo>
                  <a:lnTo>
                    <a:pt x="15539" y="23519"/>
                  </a:lnTo>
                  <a:lnTo>
                    <a:pt x="15623" y="23435"/>
                  </a:lnTo>
                  <a:lnTo>
                    <a:pt x="15707" y="23351"/>
                  </a:lnTo>
                  <a:lnTo>
                    <a:pt x="15791" y="23267"/>
                  </a:lnTo>
                  <a:lnTo>
                    <a:pt x="15875" y="23183"/>
                  </a:lnTo>
                  <a:lnTo>
                    <a:pt x="15959" y="23099"/>
                  </a:lnTo>
                  <a:lnTo>
                    <a:pt x="16043" y="23015"/>
                  </a:lnTo>
                  <a:lnTo>
                    <a:pt x="16127" y="23015"/>
                  </a:lnTo>
                  <a:lnTo>
                    <a:pt x="16127" y="22931"/>
                  </a:lnTo>
                  <a:lnTo>
                    <a:pt x="16211" y="22847"/>
                  </a:lnTo>
                  <a:lnTo>
                    <a:pt x="16295" y="22763"/>
                  </a:lnTo>
                  <a:lnTo>
                    <a:pt x="16379" y="22679"/>
                  </a:lnTo>
                  <a:lnTo>
                    <a:pt x="16463" y="22595"/>
                  </a:lnTo>
                  <a:lnTo>
                    <a:pt x="16547" y="22511"/>
                  </a:lnTo>
                  <a:lnTo>
                    <a:pt x="16547" y="22427"/>
                  </a:lnTo>
                  <a:lnTo>
                    <a:pt x="16631" y="22343"/>
                  </a:lnTo>
                  <a:lnTo>
                    <a:pt x="16715" y="22259"/>
                  </a:lnTo>
                  <a:lnTo>
                    <a:pt x="16799" y="22175"/>
                  </a:lnTo>
                  <a:lnTo>
                    <a:pt x="16799" y="22091"/>
                  </a:lnTo>
                  <a:lnTo>
                    <a:pt x="16883" y="22091"/>
                  </a:lnTo>
                  <a:lnTo>
                    <a:pt x="16967" y="22007"/>
                  </a:lnTo>
                  <a:lnTo>
                    <a:pt x="16967" y="21923"/>
                  </a:lnTo>
                  <a:lnTo>
                    <a:pt x="17051" y="21839"/>
                  </a:lnTo>
                  <a:lnTo>
                    <a:pt x="17135" y="21755"/>
                  </a:lnTo>
                  <a:lnTo>
                    <a:pt x="17135" y="21671"/>
                  </a:lnTo>
                  <a:lnTo>
                    <a:pt x="17219" y="21587"/>
                  </a:lnTo>
                  <a:lnTo>
                    <a:pt x="17303" y="21503"/>
                  </a:lnTo>
                  <a:lnTo>
                    <a:pt x="17303" y="21419"/>
                  </a:lnTo>
                  <a:lnTo>
                    <a:pt x="17387" y="21335"/>
                  </a:lnTo>
                  <a:lnTo>
                    <a:pt x="17387" y="21251"/>
                  </a:lnTo>
                  <a:lnTo>
                    <a:pt x="17471" y="21168"/>
                  </a:lnTo>
                  <a:lnTo>
                    <a:pt x="17471" y="21084"/>
                  </a:lnTo>
                  <a:lnTo>
                    <a:pt x="17555" y="21000"/>
                  </a:lnTo>
                  <a:lnTo>
                    <a:pt x="17639" y="20916"/>
                  </a:lnTo>
                  <a:lnTo>
                    <a:pt x="17639" y="20832"/>
                  </a:lnTo>
                  <a:lnTo>
                    <a:pt x="17723" y="20748"/>
                  </a:lnTo>
                  <a:lnTo>
                    <a:pt x="17555" y="25535"/>
                  </a:lnTo>
                  <a:lnTo>
                    <a:pt x="23939" y="25535"/>
                  </a:lnTo>
                  <a:lnTo>
                    <a:pt x="23939" y="1"/>
                  </a:lnTo>
                  <a:lnTo>
                    <a:pt x="17555" y="1"/>
                  </a:lnTo>
                  <a:lnTo>
                    <a:pt x="17555" y="13608"/>
                  </a:lnTo>
                  <a:lnTo>
                    <a:pt x="17555" y="13776"/>
                  </a:lnTo>
                  <a:lnTo>
                    <a:pt x="17555" y="13860"/>
                  </a:lnTo>
                  <a:lnTo>
                    <a:pt x="17555" y="14028"/>
                  </a:lnTo>
                  <a:lnTo>
                    <a:pt x="17555" y="14112"/>
                  </a:lnTo>
                  <a:lnTo>
                    <a:pt x="17555" y="14280"/>
                  </a:lnTo>
                  <a:lnTo>
                    <a:pt x="17555" y="14364"/>
                  </a:lnTo>
                  <a:lnTo>
                    <a:pt x="17555" y="14532"/>
                  </a:lnTo>
                  <a:lnTo>
                    <a:pt x="17555" y="14616"/>
                  </a:lnTo>
                  <a:lnTo>
                    <a:pt x="17555" y="14700"/>
                  </a:lnTo>
                  <a:lnTo>
                    <a:pt x="17471" y="14868"/>
                  </a:lnTo>
                  <a:lnTo>
                    <a:pt x="17471" y="14952"/>
                  </a:lnTo>
                  <a:lnTo>
                    <a:pt x="17471" y="15120"/>
                  </a:lnTo>
                  <a:lnTo>
                    <a:pt x="17471" y="15204"/>
                  </a:lnTo>
                  <a:lnTo>
                    <a:pt x="17387" y="15288"/>
                  </a:lnTo>
                  <a:lnTo>
                    <a:pt x="17387" y="15456"/>
                  </a:lnTo>
                  <a:lnTo>
                    <a:pt x="17387" y="15540"/>
                  </a:lnTo>
                  <a:lnTo>
                    <a:pt x="17303" y="15624"/>
                  </a:lnTo>
                  <a:lnTo>
                    <a:pt x="17303" y="15792"/>
                  </a:lnTo>
                  <a:lnTo>
                    <a:pt x="17303" y="15876"/>
                  </a:lnTo>
                  <a:lnTo>
                    <a:pt x="17219" y="15960"/>
                  </a:lnTo>
                  <a:lnTo>
                    <a:pt x="17219" y="16128"/>
                  </a:lnTo>
                  <a:lnTo>
                    <a:pt x="17135" y="16212"/>
                  </a:lnTo>
                  <a:lnTo>
                    <a:pt x="17135" y="16296"/>
                  </a:lnTo>
                  <a:lnTo>
                    <a:pt x="17135" y="16380"/>
                  </a:lnTo>
                  <a:lnTo>
                    <a:pt x="17051" y="16548"/>
                  </a:lnTo>
                  <a:lnTo>
                    <a:pt x="17051" y="16632"/>
                  </a:lnTo>
                  <a:lnTo>
                    <a:pt x="16967" y="16716"/>
                  </a:lnTo>
                  <a:lnTo>
                    <a:pt x="16967" y="16800"/>
                  </a:lnTo>
                  <a:lnTo>
                    <a:pt x="16883" y="16884"/>
                  </a:lnTo>
                  <a:lnTo>
                    <a:pt x="16799" y="17052"/>
                  </a:lnTo>
                  <a:lnTo>
                    <a:pt x="16799" y="17136"/>
                  </a:lnTo>
                  <a:lnTo>
                    <a:pt x="16715" y="17220"/>
                  </a:lnTo>
                  <a:lnTo>
                    <a:pt x="16715" y="17304"/>
                  </a:lnTo>
                  <a:lnTo>
                    <a:pt x="16631" y="17388"/>
                  </a:lnTo>
                  <a:lnTo>
                    <a:pt x="16547" y="17472"/>
                  </a:lnTo>
                  <a:lnTo>
                    <a:pt x="16547" y="17640"/>
                  </a:lnTo>
                  <a:lnTo>
                    <a:pt x="16463" y="17724"/>
                  </a:lnTo>
                  <a:lnTo>
                    <a:pt x="16379" y="17808"/>
                  </a:lnTo>
                  <a:lnTo>
                    <a:pt x="16379" y="17892"/>
                  </a:lnTo>
                  <a:lnTo>
                    <a:pt x="16295" y="17976"/>
                  </a:lnTo>
                  <a:lnTo>
                    <a:pt x="16211" y="18060"/>
                  </a:lnTo>
                  <a:lnTo>
                    <a:pt x="16127" y="18144"/>
                  </a:lnTo>
                  <a:lnTo>
                    <a:pt x="16127" y="18228"/>
                  </a:lnTo>
                  <a:lnTo>
                    <a:pt x="16043" y="18312"/>
                  </a:lnTo>
                  <a:lnTo>
                    <a:pt x="15959" y="18396"/>
                  </a:lnTo>
                  <a:lnTo>
                    <a:pt x="15875" y="18480"/>
                  </a:lnTo>
                  <a:lnTo>
                    <a:pt x="15791" y="18564"/>
                  </a:lnTo>
                  <a:lnTo>
                    <a:pt x="15791" y="18648"/>
                  </a:lnTo>
                  <a:lnTo>
                    <a:pt x="15707" y="18732"/>
                  </a:lnTo>
                  <a:lnTo>
                    <a:pt x="15623" y="18816"/>
                  </a:lnTo>
                  <a:lnTo>
                    <a:pt x="15539" y="18900"/>
                  </a:lnTo>
                  <a:lnTo>
                    <a:pt x="15455" y="18984"/>
                  </a:lnTo>
                  <a:lnTo>
                    <a:pt x="15371" y="19068"/>
                  </a:lnTo>
                  <a:lnTo>
                    <a:pt x="15287" y="19068"/>
                  </a:lnTo>
                  <a:lnTo>
                    <a:pt x="15203" y="19152"/>
                  </a:lnTo>
                  <a:lnTo>
                    <a:pt x="15119" y="19236"/>
                  </a:lnTo>
                  <a:lnTo>
                    <a:pt x="15119" y="19320"/>
                  </a:lnTo>
                  <a:lnTo>
                    <a:pt x="15035" y="19404"/>
                  </a:lnTo>
                  <a:lnTo>
                    <a:pt x="14951" y="19488"/>
                  </a:lnTo>
                  <a:lnTo>
                    <a:pt x="14867" y="19488"/>
                  </a:lnTo>
                  <a:lnTo>
                    <a:pt x="14783" y="19572"/>
                  </a:lnTo>
                  <a:lnTo>
                    <a:pt x="14699" y="19656"/>
                  </a:lnTo>
                  <a:lnTo>
                    <a:pt x="14615" y="19740"/>
                  </a:lnTo>
                  <a:lnTo>
                    <a:pt x="14531" y="19740"/>
                  </a:lnTo>
                  <a:lnTo>
                    <a:pt x="14447" y="19824"/>
                  </a:lnTo>
                  <a:lnTo>
                    <a:pt x="14363" y="19908"/>
                  </a:lnTo>
                  <a:lnTo>
                    <a:pt x="14280" y="19908"/>
                  </a:lnTo>
                  <a:lnTo>
                    <a:pt x="14196" y="19992"/>
                  </a:lnTo>
                  <a:lnTo>
                    <a:pt x="14028" y="20076"/>
                  </a:lnTo>
                  <a:lnTo>
                    <a:pt x="13944" y="20076"/>
                  </a:lnTo>
                  <a:lnTo>
                    <a:pt x="13860" y="20160"/>
                  </a:lnTo>
                  <a:lnTo>
                    <a:pt x="13776" y="20160"/>
                  </a:lnTo>
                  <a:lnTo>
                    <a:pt x="13692" y="20244"/>
                  </a:lnTo>
                  <a:lnTo>
                    <a:pt x="13608" y="20244"/>
                  </a:lnTo>
                  <a:lnTo>
                    <a:pt x="13524" y="20328"/>
                  </a:lnTo>
                  <a:lnTo>
                    <a:pt x="13440" y="20328"/>
                  </a:lnTo>
                  <a:lnTo>
                    <a:pt x="13356" y="20412"/>
                  </a:lnTo>
                  <a:lnTo>
                    <a:pt x="13188" y="20412"/>
                  </a:lnTo>
                  <a:lnTo>
                    <a:pt x="13104" y="20496"/>
                  </a:lnTo>
                  <a:lnTo>
                    <a:pt x="13020" y="20496"/>
                  </a:lnTo>
                  <a:lnTo>
                    <a:pt x="12936" y="20580"/>
                  </a:lnTo>
                  <a:lnTo>
                    <a:pt x="12768" y="20580"/>
                  </a:lnTo>
                  <a:lnTo>
                    <a:pt x="12684" y="20664"/>
                  </a:lnTo>
                  <a:lnTo>
                    <a:pt x="12432" y="20664"/>
                  </a:lnTo>
                  <a:lnTo>
                    <a:pt x="12348" y="20748"/>
                  </a:lnTo>
                  <a:lnTo>
                    <a:pt x="12012" y="20748"/>
                  </a:lnTo>
                  <a:lnTo>
                    <a:pt x="11928" y="20832"/>
                  </a:lnTo>
                  <a:lnTo>
                    <a:pt x="9996" y="20832"/>
                  </a:lnTo>
                  <a:lnTo>
                    <a:pt x="9912" y="20748"/>
                  </a:lnTo>
                  <a:lnTo>
                    <a:pt x="9660" y="20748"/>
                  </a:lnTo>
                  <a:lnTo>
                    <a:pt x="9576" y="20664"/>
                  </a:lnTo>
                  <a:lnTo>
                    <a:pt x="9408" y="20664"/>
                  </a:lnTo>
                  <a:lnTo>
                    <a:pt x="9324" y="20580"/>
                  </a:lnTo>
                  <a:lnTo>
                    <a:pt x="9156" y="20580"/>
                  </a:lnTo>
                  <a:lnTo>
                    <a:pt x="9072" y="20496"/>
                  </a:lnTo>
                  <a:lnTo>
                    <a:pt x="8988" y="20496"/>
                  </a:lnTo>
                  <a:lnTo>
                    <a:pt x="8904" y="20412"/>
                  </a:lnTo>
                  <a:lnTo>
                    <a:pt x="8736" y="20412"/>
                  </a:lnTo>
                  <a:lnTo>
                    <a:pt x="8652" y="20328"/>
                  </a:lnTo>
                  <a:lnTo>
                    <a:pt x="8568" y="20244"/>
                  </a:lnTo>
                  <a:lnTo>
                    <a:pt x="8484" y="20244"/>
                  </a:lnTo>
                  <a:lnTo>
                    <a:pt x="8400" y="20160"/>
                  </a:lnTo>
                  <a:lnTo>
                    <a:pt x="8316" y="20076"/>
                  </a:lnTo>
                  <a:lnTo>
                    <a:pt x="8232" y="20076"/>
                  </a:lnTo>
                  <a:lnTo>
                    <a:pt x="8232" y="19992"/>
                  </a:lnTo>
                  <a:lnTo>
                    <a:pt x="8148" y="19992"/>
                  </a:lnTo>
                  <a:lnTo>
                    <a:pt x="8064" y="19908"/>
                  </a:lnTo>
                  <a:lnTo>
                    <a:pt x="7980" y="19824"/>
                  </a:lnTo>
                  <a:lnTo>
                    <a:pt x="7896" y="19740"/>
                  </a:lnTo>
                  <a:lnTo>
                    <a:pt x="7812" y="19740"/>
                  </a:lnTo>
                  <a:lnTo>
                    <a:pt x="7812" y="19656"/>
                  </a:lnTo>
                  <a:lnTo>
                    <a:pt x="7728" y="19572"/>
                  </a:lnTo>
                  <a:lnTo>
                    <a:pt x="7644" y="19488"/>
                  </a:lnTo>
                  <a:lnTo>
                    <a:pt x="7560" y="19404"/>
                  </a:lnTo>
                  <a:lnTo>
                    <a:pt x="7560" y="19320"/>
                  </a:lnTo>
                  <a:lnTo>
                    <a:pt x="7476" y="19320"/>
                  </a:lnTo>
                  <a:lnTo>
                    <a:pt x="7476" y="19236"/>
                  </a:lnTo>
                  <a:lnTo>
                    <a:pt x="7392" y="19152"/>
                  </a:lnTo>
                  <a:lnTo>
                    <a:pt x="7392" y="19068"/>
                  </a:lnTo>
                  <a:lnTo>
                    <a:pt x="7308" y="19068"/>
                  </a:lnTo>
                  <a:lnTo>
                    <a:pt x="7308" y="18984"/>
                  </a:lnTo>
                  <a:lnTo>
                    <a:pt x="7224" y="18900"/>
                  </a:lnTo>
                  <a:lnTo>
                    <a:pt x="7224" y="18816"/>
                  </a:lnTo>
                  <a:lnTo>
                    <a:pt x="7140" y="18732"/>
                  </a:lnTo>
                  <a:lnTo>
                    <a:pt x="7140" y="18648"/>
                  </a:lnTo>
                  <a:lnTo>
                    <a:pt x="7056" y="18564"/>
                  </a:lnTo>
                  <a:lnTo>
                    <a:pt x="7056" y="18480"/>
                  </a:lnTo>
                  <a:lnTo>
                    <a:pt x="6972" y="18396"/>
                  </a:lnTo>
                  <a:lnTo>
                    <a:pt x="6972" y="18312"/>
                  </a:lnTo>
                  <a:lnTo>
                    <a:pt x="6888" y="18228"/>
                  </a:lnTo>
                  <a:lnTo>
                    <a:pt x="6888" y="18144"/>
                  </a:lnTo>
                  <a:lnTo>
                    <a:pt x="6804" y="18060"/>
                  </a:lnTo>
                  <a:lnTo>
                    <a:pt x="6804" y="17976"/>
                  </a:lnTo>
                  <a:lnTo>
                    <a:pt x="6804" y="17892"/>
                  </a:lnTo>
                  <a:lnTo>
                    <a:pt x="6720" y="17724"/>
                  </a:lnTo>
                  <a:lnTo>
                    <a:pt x="6720" y="17640"/>
                  </a:lnTo>
                  <a:lnTo>
                    <a:pt x="6720" y="17556"/>
                  </a:lnTo>
                  <a:lnTo>
                    <a:pt x="6636" y="17472"/>
                  </a:lnTo>
                  <a:lnTo>
                    <a:pt x="6636" y="17388"/>
                  </a:lnTo>
                  <a:lnTo>
                    <a:pt x="6636" y="17304"/>
                  </a:lnTo>
                  <a:lnTo>
                    <a:pt x="6636" y="17220"/>
                  </a:lnTo>
                  <a:lnTo>
                    <a:pt x="6552" y="17136"/>
                  </a:lnTo>
                  <a:lnTo>
                    <a:pt x="6552" y="16968"/>
                  </a:lnTo>
                  <a:lnTo>
                    <a:pt x="6552" y="16884"/>
                  </a:lnTo>
                  <a:lnTo>
                    <a:pt x="6552" y="16800"/>
                  </a:lnTo>
                  <a:lnTo>
                    <a:pt x="6468" y="16716"/>
                  </a:lnTo>
                  <a:lnTo>
                    <a:pt x="6468" y="16632"/>
                  </a:lnTo>
                  <a:lnTo>
                    <a:pt x="6468" y="16464"/>
                  </a:lnTo>
                  <a:lnTo>
                    <a:pt x="6468" y="16380"/>
                  </a:lnTo>
                  <a:lnTo>
                    <a:pt x="6468" y="16296"/>
                  </a:lnTo>
                  <a:lnTo>
                    <a:pt x="6384" y="16128"/>
                  </a:lnTo>
                  <a:lnTo>
                    <a:pt x="6384" y="16044"/>
                  </a:lnTo>
                  <a:lnTo>
                    <a:pt x="6384" y="15960"/>
                  </a:lnTo>
                  <a:lnTo>
                    <a:pt x="6384" y="15792"/>
                  </a:lnTo>
                  <a:lnTo>
                    <a:pt x="6384" y="15708"/>
                  </a:lnTo>
                  <a:lnTo>
                    <a:pt x="6384" y="15624"/>
                  </a:lnTo>
                  <a:lnTo>
                    <a:pt x="6384" y="15456"/>
                  </a:lnTo>
                  <a:lnTo>
                    <a:pt x="6384" y="15372"/>
                  </a:lnTo>
                  <a:lnTo>
                    <a:pt x="6384" y="15204"/>
                  </a:lnTo>
                  <a:lnTo>
                    <a:pt x="6300" y="15120"/>
                  </a:lnTo>
                  <a:lnTo>
                    <a:pt x="6300" y="15036"/>
                  </a:lnTo>
                  <a:lnTo>
                    <a:pt x="6300" y="14868"/>
                  </a:lnTo>
                  <a:lnTo>
                    <a:pt x="6300" y="14784"/>
                  </a:lnTo>
                  <a:lnTo>
                    <a:pt x="6300" y="14616"/>
                  </a:lnTo>
                  <a:lnTo>
                    <a:pt x="6300" y="14532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30"/>
            <p:cNvSpPr/>
            <p:nvPr/>
          </p:nvSpPr>
          <p:spPr>
            <a:xfrm>
              <a:off x="-257150" y="2328775"/>
              <a:ext cx="590100" cy="655200"/>
            </a:xfrm>
            <a:custGeom>
              <a:rect b="b" l="l" r="r" t="t"/>
              <a:pathLst>
                <a:path extrusionOk="0" h="26208" w="23604">
                  <a:moveTo>
                    <a:pt x="13356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180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760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340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836" y="757"/>
                  </a:lnTo>
                  <a:lnTo>
                    <a:pt x="10752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080" y="1177"/>
                  </a:lnTo>
                  <a:lnTo>
                    <a:pt x="9996" y="1261"/>
                  </a:lnTo>
                  <a:lnTo>
                    <a:pt x="9912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568" y="2353"/>
                  </a:lnTo>
                  <a:lnTo>
                    <a:pt x="8484" y="2353"/>
                  </a:lnTo>
                  <a:lnTo>
                    <a:pt x="8400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857"/>
                  </a:lnTo>
                  <a:lnTo>
                    <a:pt x="7896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644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5" y="3781"/>
                  </a:lnTo>
                  <a:lnTo>
                    <a:pt x="7141" y="3865"/>
                  </a:lnTo>
                  <a:lnTo>
                    <a:pt x="7141" y="3949"/>
                  </a:lnTo>
                  <a:lnTo>
                    <a:pt x="7057" y="4033"/>
                  </a:lnTo>
                  <a:lnTo>
                    <a:pt x="6973" y="4117"/>
                  </a:lnTo>
                  <a:lnTo>
                    <a:pt x="6973" y="4201"/>
                  </a:lnTo>
                  <a:lnTo>
                    <a:pt x="6889" y="4285"/>
                  </a:lnTo>
                  <a:lnTo>
                    <a:pt x="6889" y="4369"/>
                  </a:lnTo>
                  <a:lnTo>
                    <a:pt x="6805" y="4453"/>
                  </a:lnTo>
                  <a:lnTo>
                    <a:pt x="6721" y="4537"/>
                  </a:lnTo>
                  <a:lnTo>
                    <a:pt x="6721" y="4621"/>
                  </a:lnTo>
                  <a:lnTo>
                    <a:pt x="6637" y="4705"/>
                  </a:lnTo>
                  <a:lnTo>
                    <a:pt x="6553" y="4789"/>
                  </a:lnTo>
                  <a:lnTo>
                    <a:pt x="6553" y="4873"/>
                  </a:lnTo>
                  <a:lnTo>
                    <a:pt x="6469" y="4957"/>
                  </a:lnTo>
                  <a:lnTo>
                    <a:pt x="6469" y="5041"/>
                  </a:lnTo>
                  <a:lnTo>
                    <a:pt x="6385" y="5125"/>
                  </a:lnTo>
                  <a:lnTo>
                    <a:pt x="6385" y="5209"/>
                  </a:lnTo>
                  <a:lnTo>
                    <a:pt x="6301" y="5293"/>
                  </a:lnTo>
                  <a:lnTo>
                    <a:pt x="6301" y="5377"/>
                  </a:lnTo>
                  <a:lnTo>
                    <a:pt x="6218" y="5459"/>
                  </a:lnTo>
                  <a:lnTo>
                    <a:pt x="6218" y="5459"/>
                  </a:lnTo>
                  <a:lnTo>
                    <a:pt x="6301" y="757"/>
                  </a:lnTo>
                  <a:lnTo>
                    <a:pt x="1" y="757"/>
                  </a:lnTo>
                  <a:lnTo>
                    <a:pt x="1" y="26207"/>
                  </a:lnTo>
                  <a:lnTo>
                    <a:pt x="6301" y="26207"/>
                  </a:lnTo>
                  <a:lnTo>
                    <a:pt x="6301" y="12600"/>
                  </a:lnTo>
                  <a:lnTo>
                    <a:pt x="6301" y="12516"/>
                  </a:lnTo>
                  <a:lnTo>
                    <a:pt x="6301" y="12348"/>
                  </a:lnTo>
                  <a:lnTo>
                    <a:pt x="6301" y="12264"/>
                  </a:lnTo>
                  <a:lnTo>
                    <a:pt x="6301" y="12096"/>
                  </a:lnTo>
                  <a:lnTo>
                    <a:pt x="6301" y="12012"/>
                  </a:lnTo>
                  <a:lnTo>
                    <a:pt x="6301" y="11844"/>
                  </a:lnTo>
                  <a:lnTo>
                    <a:pt x="6301" y="11760"/>
                  </a:lnTo>
                  <a:lnTo>
                    <a:pt x="6385" y="11592"/>
                  </a:lnTo>
                  <a:lnTo>
                    <a:pt x="6385" y="11508"/>
                  </a:lnTo>
                  <a:lnTo>
                    <a:pt x="6385" y="11424"/>
                  </a:lnTo>
                  <a:lnTo>
                    <a:pt x="6385" y="11256"/>
                  </a:lnTo>
                  <a:lnTo>
                    <a:pt x="6385" y="11172"/>
                  </a:lnTo>
                  <a:lnTo>
                    <a:pt x="6385" y="11004"/>
                  </a:lnTo>
                  <a:lnTo>
                    <a:pt x="6469" y="10920"/>
                  </a:lnTo>
                  <a:lnTo>
                    <a:pt x="6469" y="10836"/>
                  </a:lnTo>
                  <a:lnTo>
                    <a:pt x="6469" y="10668"/>
                  </a:lnTo>
                  <a:lnTo>
                    <a:pt x="6469" y="10584"/>
                  </a:lnTo>
                  <a:lnTo>
                    <a:pt x="6553" y="10500"/>
                  </a:lnTo>
                  <a:lnTo>
                    <a:pt x="6553" y="10332"/>
                  </a:lnTo>
                  <a:lnTo>
                    <a:pt x="6553" y="10248"/>
                  </a:lnTo>
                  <a:lnTo>
                    <a:pt x="6637" y="10164"/>
                  </a:lnTo>
                  <a:lnTo>
                    <a:pt x="6637" y="10080"/>
                  </a:lnTo>
                  <a:lnTo>
                    <a:pt x="6637" y="9912"/>
                  </a:lnTo>
                  <a:lnTo>
                    <a:pt x="6721" y="9828"/>
                  </a:lnTo>
                  <a:lnTo>
                    <a:pt x="6721" y="9744"/>
                  </a:lnTo>
                  <a:lnTo>
                    <a:pt x="6721" y="9660"/>
                  </a:lnTo>
                  <a:lnTo>
                    <a:pt x="6805" y="9492"/>
                  </a:lnTo>
                  <a:lnTo>
                    <a:pt x="6805" y="9408"/>
                  </a:lnTo>
                  <a:lnTo>
                    <a:pt x="6889" y="9324"/>
                  </a:lnTo>
                  <a:lnTo>
                    <a:pt x="6889" y="9240"/>
                  </a:lnTo>
                  <a:lnTo>
                    <a:pt x="6973" y="9072"/>
                  </a:lnTo>
                  <a:lnTo>
                    <a:pt x="6973" y="8988"/>
                  </a:lnTo>
                  <a:lnTo>
                    <a:pt x="7057" y="8904"/>
                  </a:lnTo>
                  <a:lnTo>
                    <a:pt x="7057" y="8820"/>
                  </a:lnTo>
                  <a:lnTo>
                    <a:pt x="7141" y="8736"/>
                  </a:lnTo>
                  <a:lnTo>
                    <a:pt x="7141" y="8652"/>
                  </a:lnTo>
                  <a:lnTo>
                    <a:pt x="7225" y="8568"/>
                  </a:lnTo>
                  <a:lnTo>
                    <a:pt x="7225" y="8484"/>
                  </a:lnTo>
                  <a:lnTo>
                    <a:pt x="7308" y="8316"/>
                  </a:lnTo>
                  <a:lnTo>
                    <a:pt x="7308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560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728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7980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232" y="6972"/>
                  </a:lnTo>
                  <a:lnTo>
                    <a:pt x="8316" y="6888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552"/>
                  </a:lnTo>
                  <a:lnTo>
                    <a:pt x="8820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00" y="5629"/>
                  </a:lnTo>
                  <a:lnTo>
                    <a:pt x="10584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2" y="5461"/>
                  </a:lnTo>
                  <a:lnTo>
                    <a:pt x="13356" y="5545"/>
                  </a:lnTo>
                  <a:lnTo>
                    <a:pt x="13692" y="5545"/>
                  </a:lnTo>
                  <a:lnTo>
                    <a:pt x="13776" y="5629"/>
                  </a:lnTo>
                  <a:lnTo>
                    <a:pt x="13944" y="5629"/>
                  </a:lnTo>
                  <a:lnTo>
                    <a:pt x="14028" y="5713"/>
                  </a:lnTo>
                  <a:lnTo>
                    <a:pt x="14112" y="5713"/>
                  </a:lnTo>
                  <a:lnTo>
                    <a:pt x="14196" y="5797"/>
                  </a:lnTo>
                  <a:lnTo>
                    <a:pt x="14364" y="5797"/>
                  </a:lnTo>
                  <a:lnTo>
                    <a:pt x="14448" y="5881"/>
                  </a:lnTo>
                  <a:lnTo>
                    <a:pt x="14532" y="5881"/>
                  </a:lnTo>
                  <a:lnTo>
                    <a:pt x="14616" y="5965"/>
                  </a:lnTo>
                  <a:lnTo>
                    <a:pt x="14700" y="5965"/>
                  </a:lnTo>
                  <a:lnTo>
                    <a:pt x="14700" y="6048"/>
                  </a:lnTo>
                  <a:lnTo>
                    <a:pt x="14784" y="6048"/>
                  </a:lnTo>
                  <a:lnTo>
                    <a:pt x="14868" y="6132"/>
                  </a:lnTo>
                  <a:lnTo>
                    <a:pt x="14952" y="6132"/>
                  </a:lnTo>
                  <a:lnTo>
                    <a:pt x="15036" y="6216"/>
                  </a:lnTo>
                  <a:lnTo>
                    <a:pt x="15120" y="6300"/>
                  </a:lnTo>
                  <a:lnTo>
                    <a:pt x="15204" y="6300"/>
                  </a:lnTo>
                  <a:lnTo>
                    <a:pt x="15288" y="6384"/>
                  </a:lnTo>
                  <a:lnTo>
                    <a:pt x="15288" y="6468"/>
                  </a:lnTo>
                  <a:lnTo>
                    <a:pt x="15372" y="6468"/>
                  </a:lnTo>
                  <a:lnTo>
                    <a:pt x="15456" y="6552"/>
                  </a:lnTo>
                  <a:lnTo>
                    <a:pt x="15540" y="6636"/>
                  </a:lnTo>
                  <a:lnTo>
                    <a:pt x="15624" y="6720"/>
                  </a:lnTo>
                  <a:lnTo>
                    <a:pt x="15708" y="6804"/>
                  </a:lnTo>
                  <a:lnTo>
                    <a:pt x="15792" y="6888"/>
                  </a:lnTo>
                  <a:lnTo>
                    <a:pt x="15876" y="6972"/>
                  </a:lnTo>
                  <a:lnTo>
                    <a:pt x="15876" y="7056"/>
                  </a:lnTo>
                  <a:lnTo>
                    <a:pt x="15960" y="7056"/>
                  </a:lnTo>
                  <a:lnTo>
                    <a:pt x="16044" y="7140"/>
                  </a:lnTo>
                  <a:lnTo>
                    <a:pt x="16044" y="7224"/>
                  </a:lnTo>
                  <a:lnTo>
                    <a:pt x="16128" y="7308"/>
                  </a:lnTo>
                  <a:lnTo>
                    <a:pt x="16128" y="7392"/>
                  </a:lnTo>
                  <a:lnTo>
                    <a:pt x="16212" y="7392"/>
                  </a:lnTo>
                  <a:lnTo>
                    <a:pt x="16212" y="7476"/>
                  </a:lnTo>
                  <a:lnTo>
                    <a:pt x="16296" y="7560"/>
                  </a:lnTo>
                  <a:lnTo>
                    <a:pt x="16380" y="7644"/>
                  </a:lnTo>
                  <a:lnTo>
                    <a:pt x="16380" y="7728"/>
                  </a:lnTo>
                  <a:lnTo>
                    <a:pt x="16464" y="7812"/>
                  </a:lnTo>
                  <a:lnTo>
                    <a:pt x="16464" y="7896"/>
                  </a:lnTo>
                  <a:lnTo>
                    <a:pt x="16548" y="7980"/>
                  </a:lnTo>
                  <a:lnTo>
                    <a:pt x="16548" y="8064"/>
                  </a:lnTo>
                  <a:lnTo>
                    <a:pt x="16548" y="8148"/>
                  </a:lnTo>
                  <a:lnTo>
                    <a:pt x="16632" y="8232"/>
                  </a:lnTo>
                  <a:lnTo>
                    <a:pt x="16632" y="8316"/>
                  </a:lnTo>
                  <a:lnTo>
                    <a:pt x="16716" y="8400"/>
                  </a:lnTo>
                  <a:lnTo>
                    <a:pt x="16716" y="8484"/>
                  </a:lnTo>
                  <a:lnTo>
                    <a:pt x="16800" y="8568"/>
                  </a:lnTo>
                  <a:lnTo>
                    <a:pt x="16800" y="8652"/>
                  </a:lnTo>
                  <a:lnTo>
                    <a:pt x="16800" y="8736"/>
                  </a:lnTo>
                  <a:lnTo>
                    <a:pt x="16884" y="8820"/>
                  </a:lnTo>
                  <a:lnTo>
                    <a:pt x="16884" y="8988"/>
                  </a:lnTo>
                  <a:lnTo>
                    <a:pt x="16884" y="9072"/>
                  </a:lnTo>
                  <a:lnTo>
                    <a:pt x="16968" y="9156"/>
                  </a:lnTo>
                  <a:lnTo>
                    <a:pt x="16968" y="9240"/>
                  </a:lnTo>
                  <a:lnTo>
                    <a:pt x="16968" y="9324"/>
                  </a:lnTo>
                  <a:lnTo>
                    <a:pt x="17052" y="9408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052" y="9744"/>
                  </a:lnTo>
                  <a:lnTo>
                    <a:pt x="17136" y="9828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164"/>
                  </a:lnTo>
                  <a:lnTo>
                    <a:pt x="17136" y="10332"/>
                  </a:lnTo>
                  <a:lnTo>
                    <a:pt x="17220" y="10416"/>
                  </a:lnTo>
                  <a:lnTo>
                    <a:pt x="17220" y="10500"/>
                  </a:lnTo>
                  <a:lnTo>
                    <a:pt x="17220" y="10668"/>
                  </a:lnTo>
                  <a:lnTo>
                    <a:pt x="17220" y="10752"/>
                  </a:lnTo>
                  <a:lnTo>
                    <a:pt x="17220" y="10920"/>
                  </a:lnTo>
                  <a:lnTo>
                    <a:pt x="17220" y="11004"/>
                  </a:lnTo>
                  <a:lnTo>
                    <a:pt x="17220" y="11088"/>
                  </a:lnTo>
                  <a:lnTo>
                    <a:pt x="17220" y="11256"/>
                  </a:lnTo>
                  <a:lnTo>
                    <a:pt x="17220" y="11340"/>
                  </a:lnTo>
                  <a:lnTo>
                    <a:pt x="17220" y="11508"/>
                  </a:lnTo>
                  <a:lnTo>
                    <a:pt x="17220" y="11592"/>
                  </a:lnTo>
                  <a:lnTo>
                    <a:pt x="17304" y="11760"/>
                  </a:lnTo>
                  <a:lnTo>
                    <a:pt x="17304" y="26207"/>
                  </a:lnTo>
                  <a:lnTo>
                    <a:pt x="23603" y="26207"/>
                  </a:lnTo>
                  <a:lnTo>
                    <a:pt x="23603" y="11004"/>
                  </a:lnTo>
                  <a:lnTo>
                    <a:pt x="23603" y="10752"/>
                  </a:lnTo>
                  <a:lnTo>
                    <a:pt x="23603" y="10584"/>
                  </a:lnTo>
                  <a:lnTo>
                    <a:pt x="23603" y="10332"/>
                  </a:lnTo>
                  <a:lnTo>
                    <a:pt x="23603" y="10164"/>
                  </a:lnTo>
                  <a:lnTo>
                    <a:pt x="23603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519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435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351" y="7644"/>
                  </a:lnTo>
                  <a:lnTo>
                    <a:pt x="23351" y="7476"/>
                  </a:lnTo>
                  <a:lnTo>
                    <a:pt x="23267" y="7308"/>
                  </a:lnTo>
                  <a:lnTo>
                    <a:pt x="23267" y="7140"/>
                  </a:lnTo>
                  <a:lnTo>
                    <a:pt x="23183" y="6972"/>
                  </a:lnTo>
                  <a:lnTo>
                    <a:pt x="23183" y="6720"/>
                  </a:lnTo>
                  <a:lnTo>
                    <a:pt x="23100" y="6552"/>
                  </a:lnTo>
                  <a:lnTo>
                    <a:pt x="23100" y="6468"/>
                  </a:lnTo>
                  <a:lnTo>
                    <a:pt x="23016" y="6300"/>
                  </a:lnTo>
                  <a:lnTo>
                    <a:pt x="23016" y="6132"/>
                  </a:lnTo>
                  <a:lnTo>
                    <a:pt x="22932" y="5965"/>
                  </a:lnTo>
                  <a:lnTo>
                    <a:pt x="22932" y="5797"/>
                  </a:lnTo>
                  <a:lnTo>
                    <a:pt x="22848" y="5629"/>
                  </a:lnTo>
                  <a:lnTo>
                    <a:pt x="22764" y="5461"/>
                  </a:lnTo>
                  <a:lnTo>
                    <a:pt x="22764" y="5293"/>
                  </a:lnTo>
                  <a:lnTo>
                    <a:pt x="22680" y="5125"/>
                  </a:lnTo>
                  <a:lnTo>
                    <a:pt x="22596" y="5041"/>
                  </a:lnTo>
                  <a:lnTo>
                    <a:pt x="22512" y="4873"/>
                  </a:lnTo>
                  <a:lnTo>
                    <a:pt x="22512" y="4705"/>
                  </a:lnTo>
                  <a:lnTo>
                    <a:pt x="22428" y="4621"/>
                  </a:lnTo>
                  <a:lnTo>
                    <a:pt x="22344" y="4453"/>
                  </a:lnTo>
                  <a:lnTo>
                    <a:pt x="22260" y="4285"/>
                  </a:lnTo>
                  <a:lnTo>
                    <a:pt x="22176" y="4201"/>
                  </a:lnTo>
                  <a:lnTo>
                    <a:pt x="22092" y="4033"/>
                  </a:lnTo>
                  <a:lnTo>
                    <a:pt x="22092" y="3865"/>
                  </a:lnTo>
                  <a:lnTo>
                    <a:pt x="22008" y="3781"/>
                  </a:lnTo>
                  <a:lnTo>
                    <a:pt x="21924" y="3613"/>
                  </a:lnTo>
                  <a:lnTo>
                    <a:pt x="21840" y="3529"/>
                  </a:lnTo>
                  <a:lnTo>
                    <a:pt x="21756" y="3361"/>
                  </a:lnTo>
                  <a:lnTo>
                    <a:pt x="21672" y="3277"/>
                  </a:lnTo>
                  <a:lnTo>
                    <a:pt x="21588" y="3193"/>
                  </a:lnTo>
                  <a:lnTo>
                    <a:pt x="21504" y="3025"/>
                  </a:lnTo>
                  <a:lnTo>
                    <a:pt x="21336" y="2941"/>
                  </a:lnTo>
                  <a:lnTo>
                    <a:pt x="21252" y="2773"/>
                  </a:lnTo>
                  <a:lnTo>
                    <a:pt x="21168" y="2689"/>
                  </a:lnTo>
                  <a:lnTo>
                    <a:pt x="21084" y="2605"/>
                  </a:lnTo>
                  <a:lnTo>
                    <a:pt x="21000" y="2521"/>
                  </a:lnTo>
                  <a:lnTo>
                    <a:pt x="20916" y="2353"/>
                  </a:lnTo>
                  <a:lnTo>
                    <a:pt x="20832" y="2269"/>
                  </a:lnTo>
                  <a:lnTo>
                    <a:pt x="20664" y="2185"/>
                  </a:lnTo>
                  <a:lnTo>
                    <a:pt x="20580" y="2101"/>
                  </a:lnTo>
                  <a:lnTo>
                    <a:pt x="20496" y="2017"/>
                  </a:lnTo>
                  <a:lnTo>
                    <a:pt x="20328" y="1849"/>
                  </a:lnTo>
                  <a:lnTo>
                    <a:pt x="20244" y="1765"/>
                  </a:lnTo>
                  <a:lnTo>
                    <a:pt x="20160" y="1681"/>
                  </a:lnTo>
                  <a:lnTo>
                    <a:pt x="19992" y="1597"/>
                  </a:lnTo>
                  <a:lnTo>
                    <a:pt x="19908" y="1513"/>
                  </a:lnTo>
                  <a:lnTo>
                    <a:pt x="19824" y="1429"/>
                  </a:lnTo>
                  <a:lnTo>
                    <a:pt x="19656" y="1345"/>
                  </a:lnTo>
                  <a:lnTo>
                    <a:pt x="19572" y="1261"/>
                  </a:lnTo>
                  <a:lnTo>
                    <a:pt x="19404" y="1177"/>
                  </a:lnTo>
                  <a:lnTo>
                    <a:pt x="19320" y="1177"/>
                  </a:lnTo>
                  <a:lnTo>
                    <a:pt x="19152" y="1093"/>
                  </a:lnTo>
                  <a:lnTo>
                    <a:pt x="19068" y="1009"/>
                  </a:lnTo>
                  <a:lnTo>
                    <a:pt x="18900" y="925"/>
                  </a:lnTo>
                  <a:lnTo>
                    <a:pt x="18816" y="841"/>
                  </a:lnTo>
                  <a:lnTo>
                    <a:pt x="18648" y="841"/>
                  </a:lnTo>
                  <a:lnTo>
                    <a:pt x="18480" y="757"/>
                  </a:lnTo>
                  <a:lnTo>
                    <a:pt x="18396" y="673"/>
                  </a:lnTo>
                  <a:lnTo>
                    <a:pt x="18228" y="589"/>
                  </a:lnTo>
                  <a:lnTo>
                    <a:pt x="18060" y="589"/>
                  </a:lnTo>
                  <a:lnTo>
                    <a:pt x="17976" y="505"/>
                  </a:lnTo>
                  <a:lnTo>
                    <a:pt x="17808" y="505"/>
                  </a:lnTo>
                  <a:lnTo>
                    <a:pt x="17640" y="421"/>
                  </a:lnTo>
                  <a:lnTo>
                    <a:pt x="17472" y="421"/>
                  </a:lnTo>
                  <a:lnTo>
                    <a:pt x="17388" y="337"/>
                  </a:lnTo>
                  <a:lnTo>
                    <a:pt x="17220" y="337"/>
                  </a:lnTo>
                  <a:lnTo>
                    <a:pt x="17052" y="253"/>
                  </a:lnTo>
                  <a:lnTo>
                    <a:pt x="16884" y="253"/>
                  </a:lnTo>
                  <a:lnTo>
                    <a:pt x="16716" y="169"/>
                  </a:lnTo>
                  <a:lnTo>
                    <a:pt x="16464" y="169"/>
                  </a:lnTo>
                  <a:lnTo>
                    <a:pt x="16296" y="85"/>
                  </a:lnTo>
                  <a:lnTo>
                    <a:pt x="15960" y="85"/>
                  </a:lnTo>
                  <a:lnTo>
                    <a:pt x="157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30"/>
            <p:cNvSpPr/>
            <p:nvPr/>
          </p:nvSpPr>
          <p:spPr>
            <a:xfrm>
              <a:off x="427425" y="2160800"/>
              <a:ext cx="333900" cy="823175"/>
            </a:xfrm>
            <a:custGeom>
              <a:rect b="b" l="l" r="r" t="t"/>
              <a:pathLst>
                <a:path extrusionOk="0" h="32927" w="13356">
                  <a:moveTo>
                    <a:pt x="84" y="0"/>
                  </a:moveTo>
                  <a:lnTo>
                    <a:pt x="0" y="26627"/>
                  </a:lnTo>
                  <a:lnTo>
                    <a:pt x="0" y="26711"/>
                  </a:lnTo>
                  <a:lnTo>
                    <a:pt x="0" y="26795"/>
                  </a:lnTo>
                  <a:lnTo>
                    <a:pt x="0" y="26963"/>
                  </a:lnTo>
                  <a:lnTo>
                    <a:pt x="0" y="27047"/>
                  </a:lnTo>
                  <a:lnTo>
                    <a:pt x="0" y="27215"/>
                  </a:lnTo>
                  <a:lnTo>
                    <a:pt x="0" y="27299"/>
                  </a:lnTo>
                  <a:lnTo>
                    <a:pt x="0" y="27383"/>
                  </a:lnTo>
                  <a:lnTo>
                    <a:pt x="0" y="27551"/>
                  </a:lnTo>
                  <a:lnTo>
                    <a:pt x="0" y="27635"/>
                  </a:lnTo>
                  <a:lnTo>
                    <a:pt x="84" y="27719"/>
                  </a:lnTo>
                  <a:lnTo>
                    <a:pt x="84" y="27887"/>
                  </a:lnTo>
                  <a:lnTo>
                    <a:pt x="84" y="27971"/>
                  </a:lnTo>
                  <a:lnTo>
                    <a:pt x="84" y="28055"/>
                  </a:lnTo>
                  <a:lnTo>
                    <a:pt x="84" y="28223"/>
                  </a:lnTo>
                  <a:lnTo>
                    <a:pt x="168" y="28307"/>
                  </a:lnTo>
                  <a:lnTo>
                    <a:pt x="168" y="28391"/>
                  </a:lnTo>
                  <a:lnTo>
                    <a:pt x="168" y="28475"/>
                  </a:lnTo>
                  <a:lnTo>
                    <a:pt x="168" y="28642"/>
                  </a:lnTo>
                  <a:lnTo>
                    <a:pt x="252" y="28726"/>
                  </a:lnTo>
                  <a:lnTo>
                    <a:pt x="252" y="28810"/>
                  </a:lnTo>
                  <a:lnTo>
                    <a:pt x="252" y="28894"/>
                  </a:lnTo>
                  <a:lnTo>
                    <a:pt x="336" y="28978"/>
                  </a:lnTo>
                  <a:lnTo>
                    <a:pt x="336" y="29062"/>
                  </a:lnTo>
                  <a:lnTo>
                    <a:pt x="336" y="29230"/>
                  </a:lnTo>
                  <a:lnTo>
                    <a:pt x="420" y="29314"/>
                  </a:lnTo>
                  <a:lnTo>
                    <a:pt x="420" y="29398"/>
                  </a:lnTo>
                  <a:lnTo>
                    <a:pt x="420" y="29482"/>
                  </a:lnTo>
                  <a:lnTo>
                    <a:pt x="504" y="29566"/>
                  </a:lnTo>
                  <a:lnTo>
                    <a:pt x="504" y="29650"/>
                  </a:lnTo>
                  <a:lnTo>
                    <a:pt x="588" y="29734"/>
                  </a:lnTo>
                  <a:lnTo>
                    <a:pt x="588" y="29818"/>
                  </a:lnTo>
                  <a:lnTo>
                    <a:pt x="672" y="29902"/>
                  </a:lnTo>
                  <a:lnTo>
                    <a:pt x="672" y="29986"/>
                  </a:lnTo>
                  <a:lnTo>
                    <a:pt x="756" y="30070"/>
                  </a:lnTo>
                  <a:lnTo>
                    <a:pt x="756" y="30154"/>
                  </a:lnTo>
                  <a:lnTo>
                    <a:pt x="840" y="30238"/>
                  </a:lnTo>
                  <a:lnTo>
                    <a:pt x="840" y="30322"/>
                  </a:lnTo>
                  <a:lnTo>
                    <a:pt x="924" y="30406"/>
                  </a:lnTo>
                  <a:lnTo>
                    <a:pt x="924" y="30490"/>
                  </a:lnTo>
                  <a:lnTo>
                    <a:pt x="1008" y="30574"/>
                  </a:lnTo>
                  <a:lnTo>
                    <a:pt x="1092" y="30658"/>
                  </a:lnTo>
                  <a:lnTo>
                    <a:pt x="1092" y="30742"/>
                  </a:lnTo>
                  <a:lnTo>
                    <a:pt x="1176" y="30742"/>
                  </a:lnTo>
                  <a:lnTo>
                    <a:pt x="1260" y="30826"/>
                  </a:lnTo>
                  <a:lnTo>
                    <a:pt x="1260" y="30910"/>
                  </a:lnTo>
                  <a:lnTo>
                    <a:pt x="1344" y="30994"/>
                  </a:lnTo>
                  <a:lnTo>
                    <a:pt x="1428" y="31078"/>
                  </a:lnTo>
                  <a:lnTo>
                    <a:pt x="1428" y="31162"/>
                  </a:lnTo>
                  <a:lnTo>
                    <a:pt x="1512" y="31162"/>
                  </a:lnTo>
                  <a:lnTo>
                    <a:pt x="1596" y="31246"/>
                  </a:lnTo>
                  <a:lnTo>
                    <a:pt x="1680" y="31330"/>
                  </a:lnTo>
                  <a:lnTo>
                    <a:pt x="1680" y="31414"/>
                  </a:lnTo>
                  <a:lnTo>
                    <a:pt x="1764" y="31414"/>
                  </a:lnTo>
                  <a:lnTo>
                    <a:pt x="1848" y="31498"/>
                  </a:lnTo>
                  <a:lnTo>
                    <a:pt x="1932" y="31582"/>
                  </a:lnTo>
                  <a:lnTo>
                    <a:pt x="2016" y="31666"/>
                  </a:lnTo>
                  <a:lnTo>
                    <a:pt x="2100" y="31666"/>
                  </a:lnTo>
                  <a:lnTo>
                    <a:pt x="2100" y="31750"/>
                  </a:lnTo>
                  <a:lnTo>
                    <a:pt x="2184" y="31750"/>
                  </a:lnTo>
                  <a:lnTo>
                    <a:pt x="2268" y="31834"/>
                  </a:lnTo>
                  <a:lnTo>
                    <a:pt x="2352" y="31918"/>
                  </a:lnTo>
                  <a:lnTo>
                    <a:pt x="2436" y="31918"/>
                  </a:lnTo>
                  <a:lnTo>
                    <a:pt x="2520" y="32002"/>
                  </a:lnTo>
                  <a:lnTo>
                    <a:pt x="2604" y="32002"/>
                  </a:lnTo>
                  <a:lnTo>
                    <a:pt x="2688" y="32086"/>
                  </a:lnTo>
                  <a:lnTo>
                    <a:pt x="2772" y="32170"/>
                  </a:lnTo>
                  <a:lnTo>
                    <a:pt x="2856" y="32170"/>
                  </a:lnTo>
                  <a:lnTo>
                    <a:pt x="2940" y="32254"/>
                  </a:lnTo>
                  <a:lnTo>
                    <a:pt x="3024" y="32254"/>
                  </a:lnTo>
                  <a:lnTo>
                    <a:pt x="3108" y="32338"/>
                  </a:lnTo>
                  <a:lnTo>
                    <a:pt x="3276" y="32338"/>
                  </a:lnTo>
                  <a:lnTo>
                    <a:pt x="3360" y="32422"/>
                  </a:lnTo>
                  <a:lnTo>
                    <a:pt x="3444" y="32422"/>
                  </a:lnTo>
                  <a:lnTo>
                    <a:pt x="3528" y="32506"/>
                  </a:lnTo>
                  <a:lnTo>
                    <a:pt x="3780" y="32506"/>
                  </a:lnTo>
                  <a:lnTo>
                    <a:pt x="3864" y="32590"/>
                  </a:lnTo>
                  <a:lnTo>
                    <a:pt x="4032" y="32590"/>
                  </a:lnTo>
                  <a:lnTo>
                    <a:pt x="4116" y="32674"/>
                  </a:lnTo>
                  <a:lnTo>
                    <a:pt x="4368" y="32674"/>
                  </a:lnTo>
                  <a:lnTo>
                    <a:pt x="4452" y="32758"/>
                  </a:lnTo>
                  <a:lnTo>
                    <a:pt x="4872" y="32758"/>
                  </a:lnTo>
                  <a:lnTo>
                    <a:pt x="5040" y="32842"/>
                  </a:lnTo>
                  <a:lnTo>
                    <a:pt x="5796" y="32842"/>
                  </a:lnTo>
                  <a:lnTo>
                    <a:pt x="5964" y="32926"/>
                  </a:lnTo>
                  <a:lnTo>
                    <a:pt x="13271" y="32926"/>
                  </a:lnTo>
                  <a:lnTo>
                    <a:pt x="13271" y="27383"/>
                  </a:lnTo>
                  <a:lnTo>
                    <a:pt x="7812" y="27383"/>
                  </a:lnTo>
                  <a:lnTo>
                    <a:pt x="7476" y="27299"/>
                  </a:lnTo>
                  <a:lnTo>
                    <a:pt x="7224" y="27215"/>
                  </a:lnTo>
                  <a:lnTo>
                    <a:pt x="6972" y="27131"/>
                  </a:lnTo>
                  <a:lnTo>
                    <a:pt x="6804" y="26963"/>
                  </a:lnTo>
                  <a:lnTo>
                    <a:pt x="6636" y="26795"/>
                  </a:lnTo>
                  <a:lnTo>
                    <a:pt x="6468" y="26543"/>
                  </a:lnTo>
                  <a:lnTo>
                    <a:pt x="6384" y="26291"/>
                  </a:lnTo>
                  <a:lnTo>
                    <a:pt x="6384" y="25955"/>
                  </a:lnTo>
                  <a:lnTo>
                    <a:pt x="6300" y="25703"/>
                  </a:lnTo>
                  <a:lnTo>
                    <a:pt x="6300" y="12684"/>
                  </a:lnTo>
                  <a:lnTo>
                    <a:pt x="13355" y="12684"/>
                  </a:lnTo>
                  <a:lnTo>
                    <a:pt x="13355" y="7476"/>
                  </a:lnTo>
                  <a:lnTo>
                    <a:pt x="6300" y="7476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30"/>
            <p:cNvSpPr/>
            <p:nvPr/>
          </p:nvSpPr>
          <p:spPr>
            <a:xfrm>
              <a:off x="792800" y="2326675"/>
              <a:ext cx="657275" cy="676200"/>
            </a:xfrm>
            <a:custGeom>
              <a:rect b="b" l="l" r="r" t="t"/>
              <a:pathLst>
                <a:path extrusionOk="0" h="27048" w="26291">
                  <a:moveTo>
                    <a:pt x="14111" y="5713"/>
                  </a:moveTo>
                  <a:lnTo>
                    <a:pt x="14195" y="5797"/>
                  </a:lnTo>
                  <a:lnTo>
                    <a:pt x="14615" y="5797"/>
                  </a:lnTo>
                  <a:lnTo>
                    <a:pt x="14699" y="5881"/>
                  </a:lnTo>
                  <a:lnTo>
                    <a:pt x="14951" y="5881"/>
                  </a:lnTo>
                  <a:lnTo>
                    <a:pt x="15035" y="5965"/>
                  </a:lnTo>
                  <a:lnTo>
                    <a:pt x="15203" y="5965"/>
                  </a:lnTo>
                  <a:lnTo>
                    <a:pt x="15287" y="6049"/>
                  </a:lnTo>
                  <a:lnTo>
                    <a:pt x="15455" y="6049"/>
                  </a:lnTo>
                  <a:lnTo>
                    <a:pt x="15539" y="6132"/>
                  </a:lnTo>
                  <a:lnTo>
                    <a:pt x="15623" y="6132"/>
                  </a:lnTo>
                  <a:lnTo>
                    <a:pt x="15707" y="6216"/>
                  </a:lnTo>
                  <a:lnTo>
                    <a:pt x="15791" y="6216"/>
                  </a:lnTo>
                  <a:lnTo>
                    <a:pt x="15875" y="6300"/>
                  </a:lnTo>
                  <a:lnTo>
                    <a:pt x="16043" y="6300"/>
                  </a:lnTo>
                  <a:lnTo>
                    <a:pt x="16127" y="6384"/>
                  </a:lnTo>
                  <a:lnTo>
                    <a:pt x="16211" y="6384"/>
                  </a:lnTo>
                  <a:lnTo>
                    <a:pt x="16295" y="6468"/>
                  </a:lnTo>
                  <a:lnTo>
                    <a:pt x="16379" y="6552"/>
                  </a:lnTo>
                  <a:lnTo>
                    <a:pt x="16463" y="6552"/>
                  </a:lnTo>
                  <a:lnTo>
                    <a:pt x="16547" y="6636"/>
                  </a:lnTo>
                  <a:lnTo>
                    <a:pt x="16631" y="6636"/>
                  </a:lnTo>
                  <a:lnTo>
                    <a:pt x="16715" y="6720"/>
                  </a:lnTo>
                  <a:lnTo>
                    <a:pt x="16799" y="6804"/>
                  </a:lnTo>
                  <a:lnTo>
                    <a:pt x="16883" y="6888"/>
                  </a:lnTo>
                  <a:lnTo>
                    <a:pt x="16967" y="6888"/>
                  </a:lnTo>
                  <a:lnTo>
                    <a:pt x="17051" y="6972"/>
                  </a:lnTo>
                  <a:lnTo>
                    <a:pt x="17135" y="7056"/>
                  </a:lnTo>
                  <a:lnTo>
                    <a:pt x="17219" y="7140"/>
                  </a:lnTo>
                  <a:lnTo>
                    <a:pt x="17303" y="7224"/>
                  </a:lnTo>
                  <a:lnTo>
                    <a:pt x="17387" y="7224"/>
                  </a:lnTo>
                  <a:lnTo>
                    <a:pt x="17471" y="7308"/>
                  </a:lnTo>
                  <a:lnTo>
                    <a:pt x="17555" y="7392"/>
                  </a:lnTo>
                  <a:lnTo>
                    <a:pt x="17639" y="7476"/>
                  </a:lnTo>
                  <a:lnTo>
                    <a:pt x="17723" y="7560"/>
                  </a:lnTo>
                  <a:lnTo>
                    <a:pt x="17807" y="7644"/>
                  </a:lnTo>
                  <a:lnTo>
                    <a:pt x="17891" y="7728"/>
                  </a:lnTo>
                  <a:lnTo>
                    <a:pt x="17975" y="7812"/>
                  </a:lnTo>
                  <a:lnTo>
                    <a:pt x="18059" y="7896"/>
                  </a:lnTo>
                  <a:lnTo>
                    <a:pt x="18059" y="7980"/>
                  </a:lnTo>
                  <a:lnTo>
                    <a:pt x="18143" y="8064"/>
                  </a:lnTo>
                  <a:lnTo>
                    <a:pt x="18227" y="8148"/>
                  </a:lnTo>
                  <a:lnTo>
                    <a:pt x="18311" y="8232"/>
                  </a:lnTo>
                  <a:lnTo>
                    <a:pt x="18395" y="8316"/>
                  </a:lnTo>
                  <a:lnTo>
                    <a:pt x="18479" y="8400"/>
                  </a:lnTo>
                  <a:lnTo>
                    <a:pt x="18479" y="8484"/>
                  </a:lnTo>
                  <a:lnTo>
                    <a:pt x="18563" y="8568"/>
                  </a:lnTo>
                  <a:lnTo>
                    <a:pt x="18647" y="8652"/>
                  </a:lnTo>
                  <a:lnTo>
                    <a:pt x="18647" y="8736"/>
                  </a:lnTo>
                  <a:lnTo>
                    <a:pt x="18731" y="8904"/>
                  </a:lnTo>
                  <a:lnTo>
                    <a:pt x="18815" y="8988"/>
                  </a:lnTo>
                  <a:lnTo>
                    <a:pt x="18899" y="9072"/>
                  </a:lnTo>
                  <a:lnTo>
                    <a:pt x="18899" y="9156"/>
                  </a:lnTo>
                  <a:lnTo>
                    <a:pt x="18983" y="9324"/>
                  </a:lnTo>
                  <a:lnTo>
                    <a:pt x="18983" y="9408"/>
                  </a:lnTo>
                  <a:lnTo>
                    <a:pt x="19067" y="9492"/>
                  </a:lnTo>
                  <a:lnTo>
                    <a:pt x="19151" y="9576"/>
                  </a:lnTo>
                  <a:lnTo>
                    <a:pt x="19151" y="9744"/>
                  </a:lnTo>
                  <a:lnTo>
                    <a:pt x="19235" y="9828"/>
                  </a:lnTo>
                  <a:lnTo>
                    <a:pt x="19235" y="9912"/>
                  </a:lnTo>
                  <a:lnTo>
                    <a:pt x="19319" y="10080"/>
                  </a:lnTo>
                  <a:lnTo>
                    <a:pt x="19319" y="10164"/>
                  </a:lnTo>
                  <a:lnTo>
                    <a:pt x="19403" y="10332"/>
                  </a:lnTo>
                  <a:lnTo>
                    <a:pt x="19403" y="10416"/>
                  </a:lnTo>
                  <a:lnTo>
                    <a:pt x="19487" y="10500"/>
                  </a:lnTo>
                  <a:lnTo>
                    <a:pt x="19487" y="10668"/>
                  </a:lnTo>
                  <a:lnTo>
                    <a:pt x="19571" y="10752"/>
                  </a:lnTo>
                  <a:lnTo>
                    <a:pt x="19571" y="10920"/>
                  </a:lnTo>
                  <a:lnTo>
                    <a:pt x="19571" y="11004"/>
                  </a:lnTo>
                  <a:lnTo>
                    <a:pt x="19655" y="11172"/>
                  </a:lnTo>
                  <a:lnTo>
                    <a:pt x="19655" y="11256"/>
                  </a:lnTo>
                  <a:lnTo>
                    <a:pt x="19655" y="11424"/>
                  </a:lnTo>
                  <a:lnTo>
                    <a:pt x="19739" y="11508"/>
                  </a:lnTo>
                  <a:lnTo>
                    <a:pt x="19739" y="11676"/>
                  </a:lnTo>
                  <a:lnTo>
                    <a:pt x="19739" y="11844"/>
                  </a:lnTo>
                  <a:lnTo>
                    <a:pt x="19739" y="11928"/>
                  </a:lnTo>
                  <a:lnTo>
                    <a:pt x="19823" y="12096"/>
                  </a:lnTo>
                  <a:lnTo>
                    <a:pt x="19823" y="12264"/>
                  </a:lnTo>
                  <a:lnTo>
                    <a:pt x="19823" y="12348"/>
                  </a:lnTo>
                  <a:lnTo>
                    <a:pt x="19823" y="12516"/>
                  </a:lnTo>
                  <a:lnTo>
                    <a:pt x="19823" y="12684"/>
                  </a:lnTo>
                  <a:lnTo>
                    <a:pt x="19823" y="12768"/>
                  </a:lnTo>
                  <a:lnTo>
                    <a:pt x="19907" y="12936"/>
                  </a:lnTo>
                  <a:lnTo>
                    <a:pt x="19907" y="13104"/>
                  </a:lnTo>
                  <a:lnTo>
                    <a:pt x="19907" y="13272"/>
                  </a:lnTo>
                  <a:lnTo>
                    <a:pt x="19907" y="13356"/>
                  </a:lnTo>
                  <a:lnTo>
                    <a:pt x="19907" y="13524"/>
                  </a:lnTo>
                  <a:lnTo>
                    <a:pt x="19907" y="13692"/>
                  </a:lnTo>
                  <a:lnTo>
                    <a:pt x="19907" y="13860"/>
                  </a:lnTo>
                  <a:lnTo>
                    <a:pt x="19907" y="14028"/>
                  </a:lnTo>
                  <a:lnTo>
                    <a:pt x="19907" y="14112"/>
                  </a:lnTo>
                  <a:lnTo>
                    <a:pt x="19823" y="14280"/>
                  </a:lnTo>
                  <a:lnTo>
                    <a:pt x="19823" y="14448"/>
                  </a:lnTo>
                  <a:lnTo>
                    <a:pt x="19823" y="14616"/>
                  </a:lnTo>
                  <a:lnTo>
                    <a:pt x="19823" y="14700"/>
                  </a:lnTo>
                  <a:lnTo>
                    <a:pt x="19823" y="14868"/>
                  </a:lnTo>
                  <a:lnTo>
                    <a:pt x="19823" y="15036"/>
                  </a:lnTo>
                  <a:lnTo>
                    <a:pt x="19739" y="15120"/>
                  </a:lnTo>
                  <a:lnTo>
                    <a:pt x="19739" y="15288"/>
                  </a:lnTo>
                  <a:lnTo>
                    <a:pt x="19739" y="15372"/>
                  </a:lnTo>
                  <a:lnTo>
                    <a:pt x="19739" y="15540"/>
                  </a:lnTo>
                  <a:lnTo>
                    <a:pt x="19655" y="15708"/>
                  </a:lnTo>
                  <a:lnTo>
                    <a:pt x="19655" y="15792"/>
                  </a:lnTo>
                  <a:lnTo>
                    <a:pt x="19655" y="15960"/>
                  </a:lnTo>
                  <a:lnTo>
                    <a:pt x="19571" y="16044"/>
                  </a:lnTo>
                  <a:lnTo>
                    <a:pt x="19571" y="16212"/>
                  </a:lnTo>
                  <a:lnTo>
                    <a:pt x="19571" y="16296"/>
                  </a:lnTo>
                  <a:lnTo>
                    <a:pt x="19487" y="16464"/>
                  </a:lnTo>
                  <a:lnTo>
                    <a:pt x="19487" y="16548"/>
                  </a:lnTo>
                  <a:lnTo>
                    <a:pt x="19403" y="16716"/>
                  </a:lnTo>
                  <a:lnTo>
                    <a:pt x="19403" y="16800"/>
                  </a:lnTo>
                  <a:lnTo>
                    <a:pt x="19319" y="16884"/>
                  </a:lnTo>
                  <a:lnTo>
                    <a:pt x="19319" y="17052"/>
                  </a:lnTo>
                  <a:lnTo>
                    <a:pt x="19235" y="17136"/>
                  </a:lnTo>
                  <a:lnTo>
                    <a:pt x="19235" y="17220"/>
                  </a:lnTo>
                  <a:lnTo>
                    <a:pt x="19151" y="17388"/>
                  </a:lnTo>
                  <a:lnTo>
                    <a:pt x="19151" y="17472"/>
                  </a:lnTo>
                  <a:lnTo>
                    <a:pt x="19067" y="17556"/>
                  </a:lnTo>
                  <a:lnTo>
                    <a:pt x="19067" y="17724"/>
                  </a:lnTo>
                  <a:lnTo>
                    <a:pt x="18983" y="17808"/>
                  </a:lnTo>
                  <a:lnTo>
                    <a:pt x="18899" y="17892"/>
                  </a:lnTo>
                  <a:lnTo>
                    <a:pt x="18899" y="17976"/>
                  </a:lnTo>
                  <a:lnTo>
                    <a:pt x="18815" y="18144"/>
                  </a:lnTo>
                  <a:lnTo>
                    <a:pt x="18731" y="18228"/>
                  </a:lnTo>
                  <a:lnTo>
                    <a:pt x="18731" y="18312"/>
                  </a:lnTo>
                  <a:lnTo>
                    <a:pt x="18647" y="18396"/>
                  </a:lnTo>
                  <a:lnTo>
                    <a:pt x="18563" y="18480"/>
                  </a:lnTo>
                  <a:lnTo>
                    <a:pt x="18479" y="18564"/>
                  </a:lnTo>
                  <a:lnTo>
                    <a:pt x="18479" y="18648"/>
                  </a:lnTo>
                  <a:lnTo>
                    <a:pt x="18395" y="18816"/>
                  </a:lnTo>
                  <a:lnTo>
                    <a:pt x="18311" y="18900"/>
                  </a:lnTo>
                  <a:lnTo>
                    <a:pt x="18227" y="18984"/>
                  </a:lnTo>
                  <a:lnTo>
                    <a:pt x="18143" y="19068"/>
                  </a:lnTo>
                  <a:lnTo>
                    <a:pt x="18143" y="19152"/>
                  </a:lnTo>
                  <a:lnTo>
                    <a:pt x="18059" y="19236"/>
                  </a:lnTo>
                  <a:lnTo>
                    <a:pt x="17975" y="19320"/>
                  </a:lnTo>
                  <a:lnTo>
                    <a:pt x="17891" y="19404"/>
                  </a:lnTo>
                  <a:lnTo>
                    <a:pt x="17807" y="19488"/>
                  </a:lnTo>
                  <a:lnTo>
                    <a:pt x="17723" y="19488"/>
                  </a:lnTo>
                  <a:lnTo>
                    <a:pt x="17639" y="19572"/>
                  </a:lnTo>
                  <a:lnTo>
                    <a:pt x="17555" y="19656"/>
                  </a:lnTo>
                  <a:lnTo>
                    <a:pt x="17471" y="19740"/>
                  </a:lnTo>
                  <a:lnTo>
                    <a:pt x="17471" y="19824"/>
                  </a:lnTo>
                  <a:lnTo>
                    <a:pt x="17387" y="19908"/>
                  </a:lnTo>
                  <a:lnTo>
                    <a:pt x="17303" y="19992"/>
                  </a:lnTo>
                  <a:lnTo>
                    <a:pt x="17219" y="19992"/>
                  </a:lnTo>
                  <a:lnTo>
                    <a:pt x="17135" y="20076"/>
                  </a:lnTo>
                  <a:lnTo>
                    <a:pt x="17051" y="20160"/>
                  </a:lnTo>
                  <a:lnTo>
                    <a:pt x="16967" y="20244"/>
                  </a:lnTo>
                  <a:lnTo>
                    <a:pt x="16883" y="20244"/>
                  </a:lnTo>
                  <a:lnTo>
                    <a:pt x="16799" y="20328"/>
                  </a:lnTo>
                  <a:lnTo>
                    <a:pt x="16631" y="20412"/>
                  </a:lnTo>
                  <a:lnTo>
                    <a:pt x="16547" y="20412"/>
                  </a:lnTo>
                  <a:lnTo>
                    <a:pt x="16463" y="20496"/>
                  </a:lnTo>
                  <a:lnTo>
                    <a:pt x="16379" y="20580"/>
                  </a:lnTo>
                  <a:lnTo>
                    <a:pt x="16295" y="20580"/>
                  </a:lnTo>
                  <a:lnTo>
                    <a:pt x="16211" y="20664"/>
                  </a:lnTo>
                  <a:lnTo>
                    <a:pt x="16127" y="20664"/>
                  </a:lnTo>
                  <a:lnTo>
                    <a:pt x="16043" y="20748"/>
                  </a:lnTo>
                  <a:lnTo>
                    <a:pt x="15959" y="20748"/>
                  </a:lnTo>
                  <a:lnTo>
                    <a:pt x="15791" y="20832"/>
                  </a:lnTo>
                  <a:lnTo>
                    <a:pt x="15707" y="20832"/>
                  </a:lnTo>
                  <a:lnTo>
                    <a:pt x="15623" y="20916"/>
                  </a:lnTo>
                  <a:lnTo>
                    <a:pt x="15539" y="20916"/>
                  </a:lnTo>
                  <a:lnTo>
                    <a:pt x="15455" y="21000"/>
                  </a:lnTo>
                  <a:lnTo>
                    <a:pt x="15371" y="21000"/>
                  </a:lnTo>
                  <a:lnTo>
                    <a:pt x="15203" y="21084"/>
                  </a:lnTo>
                  <a:lnTo>
                    <a:pt x="15035" y="21084"/>
                  </a:lnTo>
                  <a:lnTo>
                    <a:pt x="14951" y="21168"/>
                  </a:lnTo>
                  <a:lnTo>
                    <a:pt x="14699" y="21168"/>
                  </a:lnTo>
                  <a:lnTo>
                    <a:pt x="14615" y="21252"/>
                  </a:lnTo>
                  <a:lnTo>
                    <a:pt x="14279" y="21252"/>
                  </a:lnTo>
                  <a:lnTo>
                    <a:pt x="14195" y="21336"/>
                  </a:lnTo>
                  <a:lnTo>
                    <a:pt x="13439" y="21336"/>
                  </a:lnTo>
                  <a:lnTo>
                    <a:pt x="13355" y="21420"/>
                  </a:lnTo>
                  <a:lnTo>
                    <a:pt x="12852" y="21420"/>
                  </a:lnTo>
                  <a:lnTo>
                    <a:pt x="12768" y="21336"/>
                  </a:lnTo>
                  <a:lnTo>
                    <a:pt x="12012" y="21336"/>
                  </a:lnTo>
                  <a:lnTo>
                    <a:pt x="11928" y="21252"/>
                  </a:lnTo>
                  <a:lnTo>
                    <a:pt x="11592" y="21252"/>
                  </a:lnTo>
                  <a:lnTo>
                    <a:pt x="11508" y="21168"/>
                  </a:lnTo>
                  <a:lnTo>
                    <a:pt x="11256" y="21168"/>
                  </a:lnTo>
                  <a:lnTo>
                    <a:pt x="11172" y="21084"/>
                  </a:lnTo>
                  <a:lnTo>
                    <a:pt x="11004" y="21084"/>
                  </a:lnTo>
                  <a:lnTo>
                    <a:pt x="10836" y="21000"/>
                  </a:lnTo>
                  <a:lnTo>
                    <a:pt x="10752" y="21000"/>
                  </a:lnTo>
                  <a:lnTo>
                    <a:pt x="10668" y="20916"/>
                  </a:lnTo>
                  <a:lnTo>
                    <a:pt x="10584" y="20916"/>
                  </a:lnTo>
                  <a:lnTo>
                    <a:pt x="10500" y="20832"/>
                  </a:lnTo>
                  <a:lnTo>
                    <a:pt x="10416" y="20832"/>
                  </a:lnTo>
                  <a:lnTo>
                    <a:pt x="10248" y="20748"/>
                  </a:lnTo>
                  <a:lnTo>
                    <a:pt x="10164" y="20748"/>
                  </a:lnTo>
                  <a:lnTo>
                    <a:pt x="10080" y="20664"/>
                  </a:lnTo>
                  <a:lnTo>
                    <a:pt x="9996" y="20664"/>
                  </a:lnTo>
                  <a:lnTo>
                    <a:pt x="9912" y="20580"/>
                  </a:lnTo>
                  <a:lnTo>
                    <a:pt x="9828" y="20580"/>
                  </a:lnTo>
                  <a:lnTo>
                    <a:pt x="9744" y="20496"/>
                  </a:lnTo>
                  <a:lnTo>
                    <a:pt x="9660" y="20412"/>
                  </a:lnTo>
                  <a:lnTo>
                    <a:pt x="9576" y="20412"/>
                  </a:lnTo>
                  <a:lnTo>
                    <a:pt x="9492" y="20328"/>
                  </a:lnTo>
                  <a:lnTo>
                    <a:pt x="9408" y="20244"/>
                  </a:lnTo>
                  <a:lnTo>
                    <a:pt x="9324" y="20244"/>
                  </a:lnTo>
                  <a:lnTo>
                    <a:pt x="9240" y="20160"/>
                  </a:lnTo>
                  <a:lnTo>
                    <a:pt x="9156" y="20076"/>
                  </a:lnTo>
                  <a:lnTo>
                    <a:pt x="9072" y="19992"/>
                  </a:lnTo>
                  <a:lnTo>
                    <a:pt x="8988" y="19992"/>
                  </a:lnTo>
                  <a:lnTo>
                    <a:pt x="8904" y="19908"/>
                  </a:lnTo>
                  <a:lnTo>
                    <a:pt x="8820" y="19824"/>
                  </a:lnTo>
                  <a:lnTo>
                    <a:pt x="8736" y="19740"/>
                  </a:lnTo>
                  <a:lnTo>
                    <a:pt x="8652" y="19656"/>
                  </a:lnTo>
                  <a:lnTo>
                    <a:pt x="8568" y="19572"/>
                  </a:lnTo>
                  <a:lnTo>
                    <a:pt x="8484" y="19488"/>
                  </a:lnTo>
                  <a:lnTo>
                    <a:pt x="8400" y="19488"/>
                  </a:lnTo>
                  <a:lnTo>
                    <a:pt x="8316" y="19404"/>
                  </a:lnTo>
                  <a:lnTo>
                    <a:pt x="8232" y="19320"/>
                  </a:lnTo>
                  <a:lnTo>
                    <a:pt x="8232" y="19236"/>
                  </a:lnTo>
                  <a:lnTo>
                    <a:pt x="8148" y="19152"/>
                  </a:lnTo>
                  <a:lnTo>
                    <a:pt x="8064" y="19068"/>
                  </a:lnTo>
                  <a:lnTo>
                    <a:pt x="7980" y="18984"/>
                  </a:lnTo>
                  <a:lnTo>
                    <a:pt x="7896" y="18900"/>
                  </a:lnTo>
                  <a:lnTo>
                    <a:pt x="7896" y="18816"/>
                  </a:lnTo>
                  <a:lnTo>
                    <a:pt x="7812" y="18648"/>
                  </a:lnTo>
                  <a:lnTo>
                    <a:pt x="7728" y="18564"/>
                  </a:lnTo>
                  <a:lnTo>
                    <a:pt x="7644" y="18480"/>
                  </a:lnTo>
                  <a:lnTo>
                    <a:pt x="7644" y="18396"/>
                  </a:lnTo>
                  <a:lnTo>
                    <a:pt x="7560" y="18312"/>
                  </a:lnTo>
                  <a:lnTo>
                    <a:pt x="7476" y="18228"/>
                  </a:lnTo>
                  <a:lnTo>
                    <a:pt x="7392" y="18144"/>
                  </a:lnTo>
                  <a:lnTo>
                    <a:pt x="7392" y="17976"/>
                  </a:lnTo>
                  <a:lnTo>
                    <a:pt x="7308" y="17892"/>
                  </a:lnTo>
                  <a:lnTo>
                    <a:pt x="7308" y="17808"/>
                  </a:lnTo>
                  <a:lnTo>
                    <a:pt x="7224" y="17724"/>
                  </a:lnTo>
                  <a:lnTo>
                    <a:pt x="7140" y="17556"/>
                  </a:lnTo>
                  <a:lnTo>
                    <a:pt x="7140" y="17472"/>
                  </a:lnTo>
                  <a:lnTo>
                    <a:pt x="7056" y="17388"/>
                  </a:lnTo>
                  <a:lnTo>
                    <a:pt x="7056" y="17220"/>
                  </a:lnTo>
                  <a:lnTo>
                    <a:pt x="6972" y="17136"/>
                  </a:lnTo>
                  <a:lnTo>
                    <a:pt x="6972" y="17052"/>
                  </a:lnTo>
                  <a:lnTo>
                    <a:pt x="6888" y="16884"/>
                  </a:lnTo>
                  <a:lnTo>
                    <a:pt x="6888" y="16800"/>
                  </a:lnTo>
                  <a:lnTo>
                    <a:pt x="6804" y="16716"/>
                  </a:lnTo>
                  <a:lnTo>
                    <a:pt x="6804" y="16548"/>
                  </a:lnTo>
                  <a:lnTo>
                    <a:pt x="6720" y="16464"/>
                  </a:lnTo>
                  <a:lnTo>
                    <a:pt x="6720" y="16296"/>
                  </a:lnTo>
                  <a:lnTo>
                    <a:pt x="6720" y="16212"/>
                  </a:lnTo>
                  <a:lnTo>
                    <a:pt x="6636" y="16044"/>
                  </a:lnTo>
                  <a:lnTo>
                    <a:pt x="6636" y="15960"/>
                  </a:lnTo>
                  <a:lnTo>
                    <a:pt x="6552" y="15792"/>
                  </a:lnTo>
                  <a:lnTo>
                    <a:pt x="6552" y="15708"/>
                  </a:lnTo>
                  <a:lnTo>
                    <a:pt x="6552" y="15540"/>
                  </a:lnTo>
                  <a:lnTo>
                    <a:pt x="6552" y="15372"/>
                  </a:lnTo>
                  <a:lnTo>
                    <a:pt x="6468" y="15288"/>
                  </a:lnTo>
                  <a:lnTo>
                    <a:pt x="6468" y="15120"/>
                  </a:lnTo>
                  <a:lnTo>
                    <a:pt x="6468" y="15036"/>
                  </a:lnTo>
                  <a:lnTo>
                    <a:pt x="6468" y="14868"/>
                  </a:lnTo>
                  <a:lnTo>
                    <a:pt x="6468" y="14700"/>
                  </a:lnTo>
                  <a:lnTo>
                    <a:pt x="6384" y="14616"/>
                  </a:lnTo>
                  <a:lnTo>
                    <a:pt x="6384" y="14448"/>
                  </a:lnTo>
                  <a:lnTo>
                    <a:pt x="6384" y="14280"/>
                  </a:lnTo>
                  <a:lnTo>
                    <a:pt x="6384" y="14112"/>
                  </a:lnTo>
                  <a:lnTo>
                    <a:pt x="6384" y="14028"/>
                  </a:lnTo>
                  <a:lnTo>
                    <a:pt x="6384" y="13860"/>
                  </a:lnTo>
                  <a:lnTo>
                    <a:pt x="6384" y="13692"/>
                  </a:lnTo>
                  <a:lnTo>
                    <a:pt x="6384" y="13524"/>
                  </a:lnTo>
                  <a:lnTo>
                    <a:pt x="6384" y="13356"/>
                  </a:lnTo>
                  <a:lnTo>
                    <a:pt x="6384" y="13272"/>
                  </a:lnTo>
                  <a:lnTo>
                    <a:pt x="6384" y="13104"/>
                  </a:lnTo>
                  <a:lnTo>
                    <a:pt x="6384" y="12936"/>
                  </a:lnTo>
                  <a:lnTo>
                    <a:pt x="6384" y="12768"/>
                  </a:lnTo>
                  <a:lnTo>
                    <a:pt x="6384" y="12684"/>
                  </a:lnTo>
                  <a:lnTo>
                    <a:pt x="6384" y="12516"/>
                  </a:lnTo>
                  <a:lnTo>
                    <a:pt x="6468" y="12348"/>
                  </a:lnTo>
                  <a:lnTo>
                    <a:pt x="6468" y="12264"/>
                  </a:lnTo>
                  <a:lnTo>
                    <a:pt x="6468" y="12096"/>
                  </a:lnTo>
                  <a:lnTo>
                    <a:pt x="6468" y="11928"/>
                  </a:lnTo>
                  <a:lnTo>
                    <a:pt x="6468" y="11844"/>
                  </a:lnTo>
                  <a:lnTo>
                    <a:pt x="6552" y="11676"/>
                  </a:lnTo>
                  <a:lnTo>
                    <a:pt x="6552" y="11508"/>
                  </a:lnTo>
                  <a:lnTo>
                    <a:pt x="6552" y="11424"/>
                  </a:lnTo>
                  <a:lnTo>
                    <a:pt x="6552" y="11256"/>
                  </a:lnTo>
                  <a:lnTo>
                    <a:pt x="6636" y="11172"/>
                  </a:lnTo>
                  <a:lnTo>
                    <a:pt x="6636" y="11004"/>
                  </a:lnTo>
                  <a:lnTo>
                    <a:pt x="6720" y="10920"/>
                  </a:lnTo>
                  <a:lnTo>
                    <a:pt x="6720" y="10752"/>
                  </a:lnTo>
                  <a:lnTo>
                    <a:pt x="6720" y="10668"/>
                  </a:lnTo>
                  <a:lnTo>
                    <a:pt x="6804" y="10500"/>
                  </a:lnTo>
                  <a:lnTo>
                    <a:pt x="6804" y="10416"/>
                  </a:lnTo>
                  <a:lnTo>
                    <a:pt x="6888" y="10332"/>
                  </a:lnTo>
                  <a:lnTo>
                    <a:pt x="6888" y="10164"/>
                  </a:lnTo>
                  <a:lnTo>
                    <a:pt x="6972" y="10080"/>
                  </a:lnTo>
                  <a:lnTo>
                    <a:pt x="6972" y="9912"/>
                  </a:lnTo>
                  <a:lnTo>
                    <a:pt x="7056" y="9828"/>
                  </a:lnTo>
                  <a:lnTo>
                    <a:pt x="7056" y="9744"/>
                  </a:lnTo>
                  <a:lnTo>
                    <a:pt x="7140" y="9576"/>
                  </a:lnTo>
                  <a:lnTo>
                    <a:pt x="7140" y="9492"/>
                  </a:lnTo>
                  <a:lnTo>
                    <a:pt x="7224" y="9408"/>
                  </a:lnTo>
                  <a:lnTo>
                    <a:pt x="7308" y="9324"/>
                  </a:lnTo>
                  <a:lnTo>
                    <a:pt x="7308" y="9156"/>
                  </a:lnTo>
                  <a:lnTo>
                    <a:pt x="7392" y="9072"/>
                  </a:lnTo>
                  <a:lnTo>
                    <a:pt x="7392" y="8988"/>
                  </a:lnTo>
                  <a:lnTo>
                    <a:pt x="7476" y="8904"/>
                  </a:lnTo>
                  <a:lnTo>
                    <a:pt x="7560" y="8736"/>
                  </a:lnTo>
                  <a:lnTo>
                    <a:pt x="7644" y="8652"/>
                  </a:lnTo>
                  <a:lnTo>
                    <a:pt x="7644" y="8568"/>
                  </a:lnTo>
                  <a:lnTo>
                    <a:pt x="7728" y="8484"/>
                  </a:lnTo>
                  <a:lnTo>
                    <a:pt x="7812" y="8400"/>
                  </a:lnTo>
                  <a:lnTo>
                    <a:pt x="7896" y="8316"/>
                  </a:lnTo>
                  <a:lnTo>
                    <a:pt x="7896" y="8232"/>
                  </a:lnTo>
                  <a:lnTo>
                    <a:pt x="7980" y="8148"/>
                  </a:lnTo>
                  <a:lnTo>
                    <a:pt x="8064" y="8064"/>
                  </a:lnTo>
                  <a:lnTo>
                    <a:pt x="8148" y="7980"/>
                  </a:lnTo>
                  <a:lnTo>
                    <a:pt x="8232" y="7896"/>
                  </a:lnTo>
                  <a:lnTo>
                    <a:pt x="8232" y="7812"/>
                  </a:lnTo>
                  <a:lnTo>
                    <a:pt x="8316" y="7728"/>
                  </a:lnTo>
                  <a:lnTo>
                    <a:pt x="8400" y="7644"/>
                  </a:lnTo>
                  <a:lnTo>
                    <a:pt x="8484" y="7560"/>
                  </a:lnTo>
                  <a:lnTo>
                    <a:pt x="8568" y="7476"/>
                  </a:lnTo>
                  <a:lnTo>
                    <a:pt x="8652" y="7392"/>
                  </a:lnTo>
                  <a:lnTo>
                    <a:pt x="8736" y="7308"/>
                  </a:lnTo>
                  <a:lnTo>
                    <a:pt x="8820" y="7224"/>
                  </a:lnTo>
                  <a:lnTo>
                    <a:pt x="8904" y="7224"/>
                  </a:lnTo>
                  <a:lnTo>
                    <a:pt x="8988" y="7140"/>
                  </a:lnTo>
                  <a:lnTo>
                    <a:pt x="9072" y="7056"/>
                  </a:lnTo>
                  <a:lnTo>
                    <a:pt x="9156" y="6972"/>
                  </a:lnTo>
                  <a:lnTo>
                    <a:pt x="9240" y="6888"/>
                  </a:lnTo>
                  <a:lnTo>
                    <a:pt x="9324" y="6888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12" y="6468"/>
                  </a:lnTo>
                  <a:lnTo>
                    <a:pt x="9996" y="6384"/>
                  </a:lnTo>
                  <a:lnTo>
                    <a:pt x="10080" y="6384"/>
                  </a:lnTo>
                  <a:lnTo>
                    <a:pt x="10164" y="6300"/>
                  </a:lnTo>
                  <a:lnTo>
                    <a:pt x="10248" y="6300"/>
                  </a:lnTo>
                  <a:lnTo>
                    <a:pt x="10416" y="6216"/>
                  </a:lnTo>
                  <a:lnTo>
                    <a:pt x="10500" y="6216"/>
                  </a:lnTo>
                  <a:lnTo>
                    <a:pt x="10584" y="6132"/>
                  </a:lnTo>
                  <a:lnTo>
                    <a:pt x="10668" y="6132"/>
                  </a:lnTo>
                  <a:lnTo>
                    <a:pt x="10752" y="6049"/>
                  </a:lnTo>
                  <a:lnTo>
                    <a:pt x="10836" y="6049"/>
                  </a:lnTo>
                  <a:lnTo>
                    <a:pt x="11004" y="5965"/>
                  </a:lnTo>
                  <a:lnTo>
                    <a:pt x="11172" y="5965"/>
                  </a:lnTo>
                  <a:lnTo>
                    <a:pt x="11256" y="5881"/>
                  </a:lnTo>
                  <a:lnTo>
                    <a:pt x="11508" y="5881"/>
                  </a:lnTo>
                  <a:lnTo>
                    <a:pt x="11592" y="5797"/>
                  </a:lnTo>
                  <a:lnTo>
                    <a:pt x="12012" y="5797"/>
                  </a:lnTo>
                  <a:lnTo>
                    <a:pt x="12096" y="5713"/>
                  </a:lnTo>
                  <a:close/>
                  <a:moveTo>
                    <a:pt x="11676" y="1"/>
                  </a:moveTo>
                  <a:lnTo>
                    <a:pt x="11424" y="85"/>
                  </a:lnTo>
                  <a:lnTo>
                    <a:pt x="11004" y="85"/>
                  </a:lnTo>
                  <a:lnTo>
                    <a:pt x="10752" y="169"/>
                  </a:lnTo>
                  <a:lnTo>
                    <a:pt x="10584" y="169"/>
                  </a:lnTo>
                  <a:lnTo>
                    <a:pt x="10332" y="253"/>
                  </a:lnTo>
                  <a:lnTo>
                    <a:pt x="10164" y="253"/>
                  </a:lnTo>
                  <a:lnTo>
                    <a:pt x="9912" y="337"/>
                  </a:lnTo>
                  <a:lnTo>
                    <a:pt x="9744" y="337"/>
                  </a:lnTo>
                  <a:lnTo>
                    <a:pt x="9492" y="421"/>
                  </a:lnTo>
                  <a:lnTo>
                    <a:pt x="9324" y="505"/>
                  </a:lnTo>
                  <a:lnTo>
                    <a:pt x="9072" y="505"/>
                  </a:lnTo>
                  <a:lnTo>
                    <a:pt x="8904" y="589"/>
                  </a:lnTo>
                  <a:lnTo>
                    <a:pt x="8652" y="673"/>
                  </a:lnTo>
                  <a:lnTo>
                    <a:pt x="8484" y="757"/>
                  </a:lnTo>
                  <a:lnTo>
                    <a:pt x="8316" y="841"/>
                  </a:lnTo>
                  <a:lnTo>
                    <a:pt x="8064" y="841"/>
                  </a:lnTo>
                  <a:lnTo>
                    <a:pt x="7896" y="925"/>
                  </a:lnTo>
                  <a:lnTo>
                    <a:pt x="7728" y="1009"/>
                  </a:lnTo>
                  <a:lnTo>
                    <a:pt x="7476" y="1093"/>
                  </a:lnTo>
                  <a:lnTo>
                    <a:pt x="7308" y="1177"/>
                  </a:lnTo>
                  <a:lnTo>
                    <a:pt x="7140" y="1261"/>
                  </a:lnTo>
                  <a:lnTo>
                    <a:pt x="6972" y="1345"/>
                  </a:lnTo>
                  <a:lnTo>
                    <a:pt x="6804" y="1513"/>
                  </a:lnTo>
                  <a:lnTo>
                    <a:pt x="6552" y="1597"/>
                  </a:lnTo>
                  <a:lnTo>
                    <a:pt x="6384" y="1681"/>
                  </a:lnTo>
                  <a:lnTo>
                    <a:pt x="6216" y="1765"/>
                  </a:lnTo>
                  <a:lnTo>
                    <a:pt x="6048" y="1849"/>
                  </a:lnTo>
                  <a:lnTo>
                    <a:pt x="5880" y="2017"/>
                  </a:lnTo>
                  <a:lnTo>
                    <a:pt x="5712" y="2101"/>
                  </a:lnTo>
                  <a:lnTo>
                    <a:pt x="5544" y="2185"/>
                  </a:lnTo>
                  <a:lnTo>
                    <a:pt x="5376" y="2353"/>
                  </a:lnTo>
                  <a:lnTo>
                    <a:pt x="5208" y="2437"/>
                  </a:lnTo>
                  <a:lnTo>
                    <a:pt x="5040" y="2605"/>
                  </a:lnTo>
                  <a:lnTo>
                    <a:pt x="4872" y="2689"/>
                  </a:lnTo>
                  <a:lnTo>
                    <a:pt x="4704" y="2857"/>
                  </a:lnTo>
                  <a:lnTo>
                    <a:pt x="4536" y="2941"/>
                  </a:lnTo>
                  <a:lnTo>
                    <a:pt x="4452" y="3109"/>
                  </a:lnTo>
                  <a:lnTo>
                    <a:pt x="4284" y="3193"/>
                  </a:lnTo>
                  <a:lnTo>
                    <a:pt x="4116" y="3361"/>
                  </a:lnTo>
                  <a:lnTo>
                    <a:pt x="3948" y="3529"/>
                  </a:lnTo>
                  <a:lnTo>
                    <a:pt x="3864" y="3613"/>
                  </a:lnTo>
                  <a:lnTo>
                    <a:pt x="3696" y="3781"/>
                  </a:lnTo>
                  <a:lnTo>
                    <a:pt x="3528" y="3949"/>
                  </a:lnTo>
                  <a:lnTo>
                    <a:pt x="3444" y="4033"/>
                  </a:lnTo>
                  <a:lnTo>
                    <a:pt x="3276" y="4201"/>
                  </a:lnTo>
                  <a:lnTo>
                    <a:pt x="3192" y="4369"/>
                  </a:lnTo>
                  <a:lnTo>
                    <a:pt x="3024" y="4537"/>
                  </a:lnTo>
                  <a:lnTo>
                    <a:pt x="2940" y="4705"/>
                  </a:lnTo>
                  <a:lnTo>
                    <a:pt x="2772" y="4873"/>
                  </a:lnTo>
                  <a:lnTo>
                    <a:pt x="2688" y="4957"/>
                  </a:lnTo>
                  <a:lnTo>
                    <a:pt x="2520" y="5125"/>
                  </a:lnTo>
                  <a:lnTo>
                    <a:pt x="2436" y="5293"/>
                  </a:lnTo>
                  <a:lnTo>
                    <a:pt x="2268" y="5461"/>
                  </a:lnTo>
                  <a:lnTo>
                    <a:pt x="2184" y="5629"/>
                  </a:lnTo>
                  <a:lnTo>
                    <a:pt x="2100" y="5797"/>
                  </a:lnTo>
                  <a:lnTo>
                    <a:pt x="2016" y="5965"/>
                  </a:lnTo>
                  <a:lnTo>
                    <a:pt x="1848" y="6216"/>
                  </a:lnTo>
                  <a:lnTo>
                    <a:pt x="1764" y="6384"/>
                  </a:lnTo>
                  <a:lnTo>
                    <a:pt x="1680" y="6552"/>
                  </a:lnTo>
                  <a:lnTo>
                    <a:pt x="1596" y="6720"/>
                  </a:lnTo>
                  <a:lnTo>
                    <a:pt x="1512" y="6888"/>
                  </a:lnTo>
                  <a:lnTo>
                    <a:pt x="1428" y="7056"/>
                  </a:lnTo>
                  <a:lnTo>
                    <a:pt x="1260" y="7224"/>
                  </a:lnTo>
                  <a:lnTo>
                    <a:pt x="1176" y="7476"/>
                  </a:lnTo>
                  <a:lnTo>
                    <a:pt x="1092" y="7644"/>
                  </a:lnTo>
                  <a:lnTo>
                    <a:pt x="1092" y="7812"/>
                  </a:lnTo>
                  <a:lnTo>
                    <a:pt x="1008" y="8064"/>
                  </a:lnTo>
                  <a:lnTo>
                    <a:pt x="924" y="8232"/>
                  </a:lnTo>
                  <a:lnTo>
                    <a:pt x="840" y="8400"/>
                  </a:lnTo>
                  <a:lnTo>
                    <a:pt x="756" y="8568"/>
                  </a:lnTo>
                  <a:lnTo>
                    <a:pt x="672" y="8820"/>
                  </a:lnTo>
                  <a:lnTo>
                    <a:pt x="588" y="8988"/>
                  </a:lnTo>
                  <a:lnTo>
                    <a:pt x="588" y="9240"/>
                  </a:lnTo>
                  <a:lnTo>
                    <a:pt x="504" y="9408"/>
                  </a:lnTo>
                  <a:lnTo>
                    <a:pt x="420" y="9576"/>
                  </a:lnTo>
                  <a:lnTo>
                    <a:pt x="420" y="9828"/>
                  </a:lnTo>
                  <a:lnTo>
                    <a:pt x="336" y="9996"/>
                  </a:lnTo>
                  <a:lnTo>
                    <a:pt x="336" y="10248"/>
                  </a:lnTo>
                  <a:lnTo>
                    <a:pt x="252" y="10416"/>
                  </a:lnTo>
                  <a:lnTo>
                    <a:pt x="252" y="10668"/>
                  </a:lnTo>
                  <a:lnTo>
                    <a:pt x="168" y="10836"/>
                  </a:lnTo>
                  <a:lnTo>
                    <a:pt x="168" y="11088"/>
                  </a:lnTo>
                  <a:lnTo>
                    <a:pt x="84" y="11340"/>
                  </a:lnTo>
                  <a:lnTo>
                    <a:pt x="84" y="11508"/>
                  </a:lnTo>
                  <a:lnTo>
                    <a:pt x="84" y="11760"/>
                  </a:lnTo>
                  <a:lnTo>
                    <a:pt x="0" y="11928"/>
                  </a:lnTo>
                  <a:lnTo>
                    <a:pt x="0" y="12180"/>
                  </a:lnTo>
                  <a:lnTo>
                    <a:pt x="0" y="12432"/>
                  </a:lnTo>
                  <a:lnTo>
                    <a:pt x="0" y="12600"/>
                  </a:lnTo>
                  <a:lnTo>
                    <a:pt x="0" y="12852"/>
                  </a:lnTo>
                  <a:lnTo>
                    <a:pt x="0" y="13020"/>
                  </a:lnTo>
                  <a:lnTo>
                    <a:pt x="0" y="13272"/>
                  </a:lnTo>
                  <a:lnTo>
                    <a:pt x="0" y="13524"/>
                  </a:lnTo>
                  <a:lnTo>
                    <a:pt x="0" y="13776"/>
                  </a:lnTo>
                  <a:lnTo>
                    <a:pt x="0" y="13944"/>
                  </a:lnTo>
                  <a:lnTo>
                    <a:pt x="0" y="14196"/>
                  </a:lnTo>
                  <a:lnTo>
                    <a:pt x="0" y="14364"/>
                  </a:lnTo>
                  <a:lnTo>
                    <a:pt x="0" y="14616"/>
                  </a:lnTo>
                  <a:lnTo>
                    <a:pt x="0" y="14868"/>
                  </a:lnTo>
                  <a:lnTo>
                    <a:pt x="0" y="15036"/>
                  </a:lnTo>
                  <a:lnTo>
                    <a:pt x="84" y="15288"/>
                  </a:lnTo>
                  <a:lnTo>
                    <a:pt x="84" y="15540"/>
                  </a:lnTo>
                  <a:lnTo>
                    <a:pt x="84" y="15708"/>
                  </a:lnTo>
                  <a:lnTo>
                    <a:pt x="168" y="15960"/>
                  </a:lnTo>
                  <a:lnTo>
                    <a:pt x="168" y="16128"/>
                  </a:lnTo>
                  <a:lnTo>
                    <a:pt x="252" y="16380"/>
                  </a:lnTo>
                  <a:lnTo>
                    <a:pt x="252" y="16548"/>
                  </a:lnTo>
                  <a:lnTo>
                    <a:pt x="336" y="16800"/>
                  </a:lnTo>
                  <a:lnTo>
                    <a:pt x="336" y="16968"/>
                  </a:lnTo>
                  <a:lnTo>
                    <a:pt x="420" y="17220"/>
                  </a:lnTo>
                  <a:lnTo>
                    <a:pt x="420" y="17388"/>
                  </a:lnTo>
                  <a:lnTo>
                    <a:pt x="504" y="17640"/>
                  </a:lnTo>
                  <a:lnTo>
                    <a:pt x="588" y="17808"/>
                  </a:lnTo>
                  <a:lnTo>
                    <a:pt x="588" y="17976"/>
                  </a:lnTo>
                  <a:lnTo>
                    <a:pt x="672" y="18228"/>
                  </a:lnTo>
                  <a:lnTo>
                    <a:pt x="756" y="18396"/>
                  </a:lnTo>
                  <a:lnTo>
                    <a:pt x="840" y="18648"/>
                  </a:lnTo>
                  <a:lnTo>
                    <a:pt x="924" y="18816"/>
                  </a:lnTo>
                  <a:lnTo>
                    <a:pt x="1008" y="18984"/>
                  </a:lnTo>
                  <a:lnTo>
                    <a:pt x="1092" y="19152"/>
                  </a:lnTo>
                  <a:lnTo>
                    <a:pt x="1176" y="19404"/>
                  </a:lnTo>
                  <a:lnTo>
                    <a:pt x="1260" y="19572"/>
                  </a:lnTo>
                  <a:lnTo>
                    <a:pt x="1344" y="19740"/>
                  </a:lnTo>
                  <a:lnTo>
                    <a:pt x="1428" y="19908"/>
                  </a:lnTo>
                  <a:lnTo>
                    <a:pt x="1512" y="20160"/>
                  </a:lnTo>
                  <a:lnTo>
                    <a:pt x="1596" y="20328"/>
                  </a:lnTo>
                  <a:lnTo>
                    <a:pt x="1680" y="20496"/>
                  </a:lnTo>
                  <a:lnTo>
                    <a:pt x="1764" y="20664"/>
                  </a:lnTo>
                  <a:lnTo>
                    <a:pt x="1848" y="20832"/>
                  </a:lnTo>
                  <a:lnTo>
                    <a:pt x="2016" y="21000"/>
                  </a:lnTo>
                  <a:lnTo>
                    <a:pt x="2100" y="21168"/>
                  </a:lnTo>
                  <a:lnTo>
                    <a:pt x="2184" y="21336"/>
                  </a:lnTo>
                  <a:lnTo>
                    <a:pt x="2352" y="21504"/>
                  </a:lnTo>
                  <a:lnTo>
                    <a:pt x="2436" y="21672"/>
                  </a:lnTo>
                  <a:lnTo>
                    <a:pt x="2520" y="21840"/>
                  </a:lnTo>
                  <a:lnTo>
                    <a:pt x="2688" y="22007"/>
                  </a:lnTo>
                  <a:lnTo>
                    <a:pt x="2772" y="22175"/>
                  </a:lnTo>
                  <a:lnTo>
                    <a:pt x="2940" y="22343"/>
                  </a:lnTo>
                  <a:lnTo>
                    <a:pt x="3024" y="22511"/>
                  </a:lnTo>
                  <a:lnTo>
                    <a:pt x="3192" y="22679"/>
                  </a:lnTo>
                  <a:lnTo>
                    <a:pt x="3276" y="22763"/>
                  </a:lnTo>
                  <a:lnTo>
                    <a:pt x="3444" y="22931"/>
                  </a:lnTo>
                  <a:lnTo>
                    <a:pt x="3612" y="23099"/>
                  </a:lnTo>
                  <a:lnTo>
                    <a:pt x="3696" y="23267"/>
                  </a:lnTo>
                  <a:lnTo>
                    <a:pt x="3864" y="23351"/>
                  </a:lnTo>
                  <a:lnTo>
                    <a:pt x="4032" y="23519"/>
                  </a:lnTo>
                  <a:lnTo>
                    <a:pt x="4116" y="23687"/>
                  </a:lnTo>
                  <a:lnTo>
                    <a:pt x="4284" y="23771"/>
                  </a:lnTo>
                  <a:lnTo>
                    <a:pt x="4452" y="23939"/>
                  </a:lnTo>
                  <a:lnTo>
                    <a:pt x="4620" y="24107"/>
                  </a:lnTo>
                  <a:lnTo>
                    <a:pt x="4788" y="24191"/>
                  </a:lnTo>
                  <a:lnTo>
                    <a:pt x="4872" y="24359"/>
                  </a:lnTo>
                  <a:lnTo>
                    <a:pt x="5040" y="24443"/>
                  </a:lnTo>
                  <a:lnTo>
                    <a:pt x="5208" y="24527"/>
                  </a:lnTo>
                  <a:lnTo>
                    <a:pt x="5376" y="24695"/>
                  </a:lnTo>
                  <a:lnTo>
                    <a:pt x="5544" y="24779"/>
                  </a:lnTo>
                  <a:lnTo>
                    <a:pt x="5712" y="24947"/>
                  </a:lnTo>
                  <a:lnTo>
                    <a:pt x="5880" y="25031"/>
                  </a:lnTo>
                  <a:lnTo>
                    <a:pt x="6048" y="25115"/>
                  </a:lnTo>
                  <a:lnTo>
                    <a:pt x="6216" y="25283"/>
                  </a:lnTo>
                  <a:lnTo>
                    <a:pt x="6384" y="25367"/>
                  </a:lnTo>
                  <a:lnTo>
                    <a:pt x="6636" y="25451"/>
                  </a:lnTo>
                  <a:lnTo>
                    <a:pt x="6804" y="25535"/>
                  </a:lnTo>
                  <a:lnTo>
                    <a:pt x="6972" y="25619"/>
                  </a:lnTo>
                  <a:lnTo>
                    <a:pt x="7140" y="25703"/>
                  </a:lnTo>
                  <a:lnTo>
                    <a:pt x="7308" y="25787"/>
                  </a:lnTo>
                  <a:lnTo>
                    <a:pt x="7560" y="25871"/>
                  </a:lnTo>
                  <a:lnTo>
                    <a:pt x="7728" y="25955"/>
                  </a:lnTo>
                  <a:lnTo>
                    <a:pt x="7896" y="26039"/>
                  </a:lnTo>
                  <a:lnTo>
                    <a:pt x="8148" y="26123"/>
                  </a:lnTo>
                  <a:lnTo>
                    <a:pt x="8316" y="26207"/>
                  </a:lnTo>
                  <a:lnTo>
                    <a:pt x="8484" y="26291"/>
                  </a:lnTo>
                  <a:lnTo>
                    <a:pt x="8736" y="26375"/>
                  </a:lnTo>
                  <a:lnTo>
                    <a:pt x="8904" y="26459"/>
                  </a:lnTo>
                  <a:lnTo>
                    <a:pt x="9072" y="26459"/>
                  </a:lnTo>
                  <a:lnTo>
                    <a:pt x="9324" y="26543"/>
                  </a:lnTo>
                  <a:lnTo>
                    <a:pt x="9492" y="26627"/>
                  </a:lnTo>
                  <a:lnTo>
                    <a:pt x="9744" y="26627"/>
                  </a:lnTo>
                  <a:lnTo>
                    <a:pt x="9912" y="26711"/>
                  </a:lnTo>
                  <a:lnTo>
                    <a:pt x="10164" y="26711"/>
                  </a:lnTo>
                  <a:lnTo>
                    <a:pt x="10416" y="26795"/>
                  </a:lnTo>
                  <a:lnTo>
                    <a:pt x="10584" y="26795"/>
                  </a:lnTo>
                  <a:lnTo>
                    <a:pt x="10836" y="26879"/>
                  </a:lnTo>
                  <a:lnTo>
                    <a:pt x="11004" y="26879"/>
                  </a:lnTo>
                  <a:lnTo>
                    <a:pt x="11256" y="26963"/>
                  </a:lnTo>
                  <a:lnTo>
                    <a:pt x="11928" y="26963"/>
                  </a:lnTo>
                  <a:lnTo>
                    <a:pt x="12180" y="27047"/>
                  </a:lnTo>
                  <a:lnTo>
                    <a:pt x="14027" y="27047"/>
                  </a:lnTo>
                  <a:lnTo>
                    <a:pt x="14279" y="26963"/>
                  </a:lnTo>
                  <a:lnTo>
                    <a:pt x="14951" y="26963"/>
                  </a:lnTo>
                  <a:lnTo>
                    <a:pt x="15203" y="26879"/>
                  </a:lnTo>
                  <a:lnTo>
                    <a:pt x="15371" y="26879"/>
                  </a:lnTo>
                  <a:lnTo>
                    <a:pt x="15623" y="26795"/>
                  </a:lnTo>
                  <a:lnTo>
                    <a:pt x="15791" y="26795"/>
                  </a:lnTo>
                  <a:lnTo>
                    <a:pt x="16043" y="26711"/>
                  </a:lnTo>
                  <a:lnTo>
                    <a:pt x="16211" y="26711"/>
                  </a:lnTo>
                  <a:lnTo>
                    <a:pt x="16463" y="26627"/>
                  </a:lnTo>
                  <a:lnTo>
                    <a:pt x="16715" y="26627"/>
                  </a:lnTo>
                  <a:lnTo>
                    <a:pt x="16883" y="26543"/>
                  </a:lnTo>
                  <a:lnTo>
                    <a:pt x="17051" y="26459"/>
                  </a:lnTo>
                  <a:lnTo>
                    <a:pt x="17303" y="26375"/>
                  </a:lnTo>
                  <a:lnTo>
                    <a:pt x="17471" y="26375"/>
                  </a:lnTo>
                  <a:lnTo>
                    <a:pt x="17723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311" y="26039"/>
                  </a:lnTo>
                  <a:lnTo>
                    <a:pt x="18479" y="25955"/>
                  </a:lnTo>
                  <a:lnTo>
                    <a:pt x="18647" y="25871"/>
                  </a:lnTo>
                  <a:lnTo>
                    <a:pt x="18899" y="25787"/>
                  </a:lnTo>
                  <a:lnTo>
                    <a:pt x="19067" y="25703"/>
                  </a:lnTo>
                  <a:lnTo>
                    <a:pt x="19235" y="25619"/>
                  </a:lnTo>
                  <a:lnTo>
                    <a:pt x="19403" y="25535"/>
                  </a:lnTo>
                  <a:lnTo>
                    <a:pt x="19571" y="25451"/>
                  </a:lnTo>
                  <a:lnTo>
                    <a:pt x="19823" y="25367"/>
                  </a:lnTo>
                  <a:lnTo>
                    <a:pt x="19991" y="25199"/>
                  </a:lnTo>
                  <a:lnTo>
                    <a:pt x="20159" y="25115"/>
                  </a:lnTo>
                  <a:lnTo>
                    <a:pt x="20327" y="25031"/>
                  </a:lnTo>
                  <a:lnTo>
                    <a:pt x="20495" y="24863"/>
                  </a:lnTo>
                  <a:lnTo>
                    <a:pt x="20663" y="24779"/>
                  </a:lnTo>
                  <a:lnTo>
                    <a:pt x="20831" y="24695"/>
                  </a:lnTo>
                  <a:lnTo>
                    <a:pt x="20999" y="24527"/>
                  </a:lnTo>
                  <a:lnTo>
                    <a:pt x="21167" y="24443"/>
                  </a:lnTo>
                  <a:lnTo>
                    <a:pt x="21335" y="24275"/>
                  </a:lnTo>
                  <a:lnTo>
                    <a:pt x="21503" y="24191"/>
                  </a:lnTo>
                  <a:lnTo>
                    <a:pt x="21671" y="24023"/>
                  </a:lnTo>
                  <a:lnTo>
                    <a:pt x="21755" y="23939"/>
                  </a:lnTo>
                  <a:lnTo>
                    <a:pt x="21923" y="23771"/>
                  </a:lnTo>
                  <a:lnTo>
                    <a:pt x="22091" y="23603"/>
                  </a:lnTo>
                  <a:lnTo>
                    <a:pt x="22259" y="23519"/>
                  </a:lnTo>
                  <a:lnTo>
                    <a:pt x="22343" y="23351"/>
                  </a:lnTo>
                  <a:lnTo>
                    <a:pt x="22511" y="23183"/>
                  </a:lnTo>
                  <a:lnTo>
                    <a:pt x="22679" y="23099"/>
                  </a:lnTo>
                  <a:lnTo>
                    <a:pt x="22763" y="22931"/>
                  </a:lnTo>
                  <a:lnTo>
                    <a:pt x="22931" y="22763"/>
                  </a:lnTo>
                  <a:lnTo>
                    <a:pt x="23099" y="22595"/>
                  </a:lnTo>
                  <a:lnTo>
                    <a:pt x="23183" y="22427"/>
                  </a:lnTo>
                  <a:lnTo>
                    <a:pt x="23351" y="22343"/>
                  </a:lnTo>
                  <a:lnTo>
                    <a:pt x="23435" y="22175"/>
                  </a:lnTo>
                  <a:lnTo>
                    <a:pt x="23603" y="22007"/>
                  </a:lnTo>
                  <a:lnTo>
                    <a:pt x="23687" y="21840"/>
                  </a:lnTo>
                  <a:lnTo>
                    <a:pt x="23771" y="21672"/>
                  </a:lnTo>
                  <a:lnTo>
                    <a:pt x="23939" y="21504"/>
                  </a:lnTo>
                  <a:lnTo>
                    <a:pt x="24023" y="21336"/>
                  </a:lnTo>
                  <a:lnTo>
                    <a:pt x="24191" y="21168"/>
                  </a:lnTo>
                  <a:lnTo>
                    <a:pt x="24275" y="21000"/>
                  </a:lnTo>
                  <a:lnTo>
                    <a:pt x="24359" y="20832"/>
                  </a:lnTo>
                  <a:lnTo>
                    <a:pt x="24443" y="20664"/>
                  </a:lnTo>
                  <a:lnTo>
                    <a:pt x="24527" y="20496"/>
                  </a:lnTo>
                  <a:lnTo>
                    <a:pt x="24695" y="20244"/>
                  </a:lnTo>
                  <a:lnTo>
                    <a:pt x="24779" y="20076"/>
                  </a:lnTo>
                  <a:lnTo>
                    <a:pt x="24863" y="19908"/>
                  </a:lnTo>
                  <a:lnTo>
                    <a:pt x="24947" y="19740"/>
                  </a:lnTo>
                  <a:lnTo>
                    <a:pt x="25031" y="19572"/>
                  </a:lnTo>
                  <a:lnTo>
                    <a:pt x="25115" y="19320"/>
                  </a:lnTo>
                  <a:lnTo>
                    <a:pt x="25199" y="19152"/>
                  </a:lnTo>
                  <a:lnTo>
                    <a:pt x="25283" y="18984"/>
                  </a:lnTo>
                  <a:lnTo>
                    <a:pt x="25367" y="18732"/>
                  </a:lnTo>
                  <a:lnTo>
                    <a:pt x="25451" y="18564"/>
                  </a:lnTo>
                  <a:lnTo>
                    <a:pt x="25535" y="18396"/>
                  </a:lnTo>
                  <a:lnTo>
                    <a:pt x="25535" y="18144"/>
                  </a:lnTo>
                  <a:lnTo>
                    <a:pt x="25619" y="17976"/>
                  </a:lnTo>
                  <a:lnTo>
                    <a:pt x="25703" y="17808"/>
                  </a:lnTo>
                  <a:lnTo>
                    <a:pt x="25787" y="17556"/>
                  </a:lnTo>
                  <a:lnTo>
                    <a:pt x="25787" y="17388"/>
                  </a:lnTo>
                  <a:lnTo>
                    <a:pt x="25871" y="17136"/>
                  </a:lnTo>
                  <a:lnTo>
                    <a:pt x="25871" y="16968"/>
                  </a:lnTo>
                  <a:lnTo>
                    <a:pt x="25955" y="16800"/>
                  </a:lnTo>
                  <a:lnTo>
                    <a:pt x="26039" y="16548"/>
                  </a:lnTo>
                  <a:lnTo>
                    <a:pt x="26039" y="16380"/>
                  </a:lnTo>
                  <a:lnTo>
                    <a:pt x="26039" y="16128"/>
                  </a:lnTo>
                  <a:lnTo>
                    <a:pt x="26123" y="15876"/>
                  </a:lnTo>
                  <a:lnTo>
                    <a:pt x="26123" y="15708"/>
                  </a:lnTo>
                  <a:lnTo>
                    <a:pt x="26207" y="15456"/>
                  </a:lnTo>
                  <a:lnTo>
                    <a:pt x="26207" y="15288"/>
                  </a:lnTo>
                  <a:lnTo>
                    <a:pt x="26207" y="15036"/>
                  </a:lnTo>
                  <a:lnTo>
                    <a:pt x="26207" y="14868"/>
                  </a:lnTo>
                  <a:lnTo>
                    <a:pt x="26291" y="14616"/>
                  </a:lnTo>
                  <a:lnTo>
                    <a:pt x="26291" y="14364"/>
                  </a:lnTo>
                  <a:lnTo>
                    <a:pt x="26291" y="14196"/>
                  </a:lnTo>
                  <a:lnTo>
                    <a:pt x="26291" y="13944"/>
                  </a:lnTo>
                  <a:lnTo>
                    <a:pt x="26291" y="13692"/>
                  </a:lnTo>
                  <a:lnTo>
                    <a:pt x="26291" y="13524"/>
                  </a:lnTo>
                  <a:lnTo>
                    <a:pt x="26291" y="13272"/>
                  </a:lnTo>
                  <a:lnTo>
                    <a:pt x="26291" y="13104"/>
                  </a:lnTo>
                  <a:lnTo>
                    <a:pt x="26291" y="12852"/>
                  </a:lnTo>
                  <a:lnTo>
                    <a:pt x="26291" y="12600"/>
                  </a:lnTo>
                  <a:lnTo>
                    <a:pt x="26291" y="12432"/>
                  </a:lnTo>
                  <a:lnTo>
                    <a:pt x="26207" y="12180"/>
                  </a:lnTo>
                  <a:lnTo>
                    <a:pt x="26207" y="11928"/>
                  </a:lnTo>
                  <a:lnTo>
                    <a:pt x="26207" y="11760"/>
                  </a:lnTo>
                  <a:lnTo>
                    <a:pt x="26207" y="11508"/>
                  </a:lnTo>
                  <a:lnTo>
                    <a:pt x="26123" y="11340"/>
                  </a:lnTo>
                  <a:lnTo>
                    <a:pt x="26123" y="11088"/>
                  </a:lnTo>
                  <a:lnTo>
                    <a:pt x="26039" y="10920"/>
                  </a:lnTo>
                  <a:lnTo>
                    <a:pt x="26039" y="10668"/>
                  </a:lnTo>
                  <a:lnTo>
                    <a:pt x="26039" y="10500"/>
                  </a:lnTo>
                  <a:lnTo>
                    <a:pt x="25955" y="10248"/>
                  </a:lnTo>
                  <a:lnTo>
                    <a:pt x="25871" y="10080"/>
                  </a:lnTo>
                  <a:lnTo>
                    <a:pt x="25871" y="9828"/>
                  </a:lnTo>
                  <a:lnTo>
                    <a:pt x="25787" y="9660"/>
                  </a:lnTo>
                  <a:lnTo>
                    <a:pt x="25787" y="9408"/>
                  </a:lnTo>
                  <a:lnTo>
                    <a:pt x="25703" y="9240"/>
                  </a:lnTo>
                  <a:lnTo>
                    <a:pt x="25619" y="9072"/>
                  </a:lnTo>
                  <a:lnTo>
                    <a:pt x="25535" y="8820"/>
                  </a:lnTo>
                  <a:lnTo>
                    <a:pt x="25535" y="8652"/>
                  </a:lnTo>
                  <a:lnTo>
                    <a:pt x="25451" y="8400"/>
                  </a:lnTo>
                  <a:lnTo>
                    <a:pt x="25367" y="8232"/>
                  </a:lnTo>
                  <a:lnTo>
                    <a:pt x="25283" y="8064"/>
                  </a:lnTo>
                  <a:lnTo>
                    <a:pt x="25199" y="7896"/>
                  </a:lnTo>
                  <a:lnTo>
                    <a:pt x="25115" y="7644"/>
                  </a:lnTo>
                  <a:lnTo>
                    <a:pt x="25031" y="7476"/>
                  </a:lnTo>
                  <a:lnTo>
                    <a:pt x="24947" y="7308"/>
                  </a:lnTo>
                  <a:lnTo>
                    <a:pt x="24863" y="7140"/>
                  </a:lnTo>
                  <a:lnTo>
                    <a:pt x="24779" y="6888"/>
                  </a:lnTo>
                  <a:lnTo>
                    <a:pt x="24695" y="6720"/>
                  </a:lnTo>
                  <a:lnTo>
                    <a:pt x="24611" y="6552"/>
                  </a:lnTo>
                  <a:lnTo>
                    <a:pt x="24443" y="6384"/>
                  </a:lnTo>
                  <a:lnTo>
                    <a:pt x="24359" y="6216"/>
                  </a:lnTo>
                  <a:lnTo>
                    <a:pt x="24275" y="6049"/>
                  </a:lnTo>
                  <a:lnTo>
                    <a:pt x="24191" y="5881"/>
                  </a:lnTo>
                  <a:lnTo>
                    <a:pt x="24023" y="5713"/>
                  </a:lnTo>
                  <a:lnTo>
                    <a:pt x="23939" y="5545"/>
                  </a:lnTo>
                  <a:lnTo>
                    <a:pt x="23855" y="5377"/>
                  </a:lnTo>
                  <a:lnTo>
                    <a:pt x="23687" y="5209"/>
                  </a:lnTo>
                  <a:lnTo>
                    <a:pt x="23603" y="5041"/>
                  </a:lnTo>
                  <a:lnTo>
                    <a:pt x="23435" y="4873"/>
                  </a:lnTo>
                  <a:lnTo>
                    <a:pt x="23351" y="4705"/>
                  </a:lnTo>
                  <a:lnTo>
                    <a:pt x="23183" y="4537"/>
                  </a:lnTo>
                  <a:lnTo>
                    <a:pt x="23099" y="4369"/>
                  </a:lnTo>
                  <a:lnTo>
                    <a:pt x="22931" y="4201"/>
                  </a:lnTo>
                  <a:lnTo>
                    <a:pt x="22847" y="4117"/>
                  </a:lnTo>
                  <a:lnTo>
                    <a:pt x="22679" y="3949"/>
                  </a:lnTo>
                  <a:lnTo>
                    <a:pt x="22511" y="3781"/>
                  </a:lnTo>
                  <a:lnTo>
                    <a:pt x="22427" y="3697"/>
                  </a:lnTo>
                  <a:lnTo>
                    <a:pt x="22259" y="3529"/>
                  </a:lnTo>
                  <a:lnTo>
                    <a:pt x="22091" y="3361"/>
                  </a:lnTo>
                  <a:lnTo>
                    <a:pt x="21923" y="3277"/>
                  </a:lnTo>
                  <a:lnTo>
                    <a:pt x="21839" y="3109"/>
                  </a:lnTo>
                  <a:lnTo>
                    <a:pt x="21671" y="2941"/>
                  </a:lnTo>
                  <a:lnTo>
                    <a:pt x="21503" y="2857"/>
                  </a:lnTo>
                  <a:lnTo>
                    <a:pt x="21335" y="2689"/>
                  </a:lnTo>
                  <a:lnTo>
                    <a:pt x="21167" y="2605"/>
                  </a:lnTo>
                  <a:lnTo>
                    <a:pt x="20999" y="2437"/>
                  </a:lnTo>
                  <a:lnTo>
                    <a:pt x="20831" y="2353"/>
                  </a:lnTo>
                  <a:lnTo>
                    <a:pt x="20663" y="2269"/>
                  </a:lnTo>
                  <a:lnTo>
                    <a:pt x="20495" y="2101"/>
                  </a:lnTo>
                  <a:lnTo>
                    <a:pt x="20327" y="2017"/>
                  </a:lnTo>
                  <a:lnTo>
                    <a:pt x="20159" y="1933"/>
                  </a:lnTo>
                  <a:lnTo>
                    <a:pt x="19991" y="1765"/>
                  </a:lnTo>
                  <a:lnTo>
                    <a:pt x="19823" y="1681"/>
                  </a:lnTo>
                  <a:lnTo>
                    <a:pt x="19655" y="1597"/>
                  </a:lnTo>
                  <a:lnTo>
                    <a:pt x="19487" y="1513"/>
                  </a:lnTo>
                  <a:lnTo>
                    <a:pt x="19235" y="1429"/>
                  </a:lnTo>
                  <a:lnTo>
                    <a:pt x="19067" y="1261"/>
                  </a:lnTo>
                  <a:lnTo>
                    <a:pt x="18899" y="1177"/>
                  </a:lnTo>
                  <a:lnTo>
                    <a:pt x="18731" y="1093"/>
                  </a:lnTo>
                  <a:lnTo>
                    <a:pt x="18479" y="1009"/>
                  </a:lnTo>
                  <a:lnTo>
                    <a:pt x="18311" y="925"/>
                  </a:lnTo>
                  <a:lnTo>
                    <a:pt x="18143" y="925"/>
                  </a:lnTo>
                  <a:lnTo>
                    <a:pt x="17891" y="841"/>
                  </a:lnTo>
                  <a:lnTo>
                    <a:pt x="17723" y="757"/>
                  </a:lnTo>
                  <a:lnTo>
                    <a:pt x="17555" y="673"/>
                  </a:lnTo>
                  <a:lnTo>
                    <a:pt x="17303" y="589"/>
                  </a:lnTo>
                  <a:lnTo>
                    <a:pt x="17135" y="505"/>
                  </a:lnTo>
                  <a:lnTo>
                    <a:pt x="16883" y="505"/>
                  </a:lnTo>
                  <a:lnTo>
                    <a:pt x="16715" y="421"/>
                  </a:lnTo>
                  <a:lnTo>
                    <a:pt x="16463" y="337"/>
                  </a:lnTo>
                  <a:lnTo>
                    <a:pt x="16295" y="337"/>
                  </a:lnTo>
                  <a:lnTo>
                    <a:pt x="16043" y="253"/>
                  </a:lnTo>
                  <a:lnTo>
                    <a:pt x="15875" y="253"/>
                  </a:lnTo>
                  <a:lnTo>
                    <a:pt x="15623" y="169"/>
                  </a:lnTo>
                  <a:lnTo>
                    <a:pt x="15371" y="169"/>
                  </a:lnTo>
                  <a:lnTo>
                    <a:pt x="15203" y="85"/>
                  </a:lnTo>
                  <a:lnTo>
                    <a:pt x="14699" y="85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30"/>
            <p:cNvSpPr/>
            <p:nvPr/>
          </p:nvSpPr>
          <p:spPr>
            <a:xfrm>
              <a:off x="1439550" y="2091500"/>
              <a:ext cx="892475" cy="892475"/>
            </a:xfrm>
            <a:custGeom>
              <a:rect b="b" l="l" r="r" t="t"/>
              <a:pathLst>
                <a:path extrusionOk="0" h="35699" w="35699">
                  <a:moveTo>
                    <a:pt x="17808" y="6048"/>
                  </a:moveTo>
                  <a:lnTo>
                    <a:pt x="23351" y="21335"/>
                  </a:lnTo>
                  <a:lnTo>
                    <a:pt x="12264" y="21335"/>
                  </a:lnTo>
                  <a:lnTo>
                    <a:pt x="17808" y="6048"/>
                  </a:lnTo>
                  <a:close/>
                  <a:moveTo>
                    <a:pt x="13860" y="0"/>
                  </a:moveTo>
                  <a:lnTo>
                    <a:pt x="1" y="35698"/>
                  </a:lnTo>
                  <a:lnTo>
                    <a:pt x="7140" y="35698"/>
                  </a:lnTo>
                  <a:lnTo>
                    <a:pt x="10416" y="26543"/>
                  </a:lnTo>
                  <a:lnTo>
                    <a:pt x="25283" y="26543"/>
                  </a:lnTo>
                  <a:lnTo>
                    <a:pt x="28559" y="35698"/>
                  </a:lnTo>
                  <a:lnTo>
                    <a:pt x="35698" y="35698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30"/>
            <p:cNvSpPr/>
            <p:nvPr/>
          </p:nvSpPr>
          <p:spPr>
            <a:xfrm>
              <a:off x="2371900" y="2328775"/>
              <a:ext cx="592175" cy="655200"/>
            </a:xfrm>
            <a:custGeom>
              <a:rect b="b" l="l" r="r" t="t"/>
              <a:pathLst>
                <a:path extrusionOk="0" h="26208" w="23687">
                  <a:moveTo>
                    <a:pt x="13355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264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844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424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920" y="757"/>
                  </a:lnTo>
                  <a:lnTo>
                    <a:pt x="10836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164" y="1177"/>
                  </a:lnTo>
                  <a:lnTo>
                    <a:pt x="10080" y="1261"/>
                  </a:lnTo>
                  <a:lnTo>
                    <a:pt x="9996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652" y="2353"/>
                  </a:lnTo>
                  <a:lnTo>
                    <a:pt x="8568" y="2353"/>
                  </a:lnTo>
                  <a:lnTo>
                    <a:pt x="8484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728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476" y="3613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4" y="3781"/>
                  </a:lnTo>
                  <a:lnTo>
                    <a:pt x="7224" y="3865"/>
                  </a:lnTo>
                  <a:lnTo>
                    <a:pt x="7140" y="3949"/>
                  </a:lnTo>
                  <a:lnTo>
                    <a:pt x="7056" y="4033"/>
                  </a:lnTo>
                  <a:lnTo>
                    <a:pt x="7056" y="4117"/>
                  </a:lnTo>
                  <a:lnTo>
                    <a:pt x="6972" y="4201"/>
                  </a:lnTo>
                  <a:lnTo>
                    <a:pt x="6888" y="4285"/>
                  </a:lnTo>
                  <a:lnTo>
                    <a:pt x="6888" y="4369"/>
                  </a:lnTo>
                  <a:lnTo>
                    <a:pt x="6804" y="4453"/>
                  </a:lnTo>
                  <a:lnTo>
                    <a:pt x="6804" y="4537"/>
                  </a:lnTo>
                  <a:lnTo>
                    <a:pt x="6720" y="4621"/>
                  </a:lnTo>
                  <a:lnTo>
                    <a:pt x="6720" y="4705"/>
                  </a:lnTo>
                  <a:lnTo>
                    <a:pt x="6636" y="4705"/>
                  </a:lnTo>
                  <a:lnTo>
                    <a:pt x="6552" y="4789"/>
                  </a:lnTo>
                  <a:lnTo>
                    <a:pt x="6552" y="4873"/>
                  </a:lnTo>
                  <a:lnTo>
                    <a:pt x="6468" y="4957"/>
                  </a:lnTo>
                  <a:lnTo>
                    <a:pt x="6468" y="5041"/>
                  </a:lnTo>
                  <a:lnTo>
                    <a:pt x="6384" y="5125"/>
                  </a:lnTo>
                  <a:lnTo>
                    <a:pt x="6384" y="5209"/>
                  </a:lnTo>
                  <a:lnTo>
                    <a:pt x="6300" y="5293"/>
                  </a:lnTo>
                  <a:lnTo>
                    <a:pt x="6300" y="5377"/>
                  </a:lnTo>
                  <a:lnTo>
                    <a:pt x="6300" y="5461"/>
                  </a:lnTo>
                  <a:lnTo>
                    <a:pt x="6216" y="5545"/>
                  </a:lnTo>
                  <a:lnTo>
                    <a:pt x="6300" y="757"/>
                  </a:lnTo>
                  <a:lnTo>
                    <a:pt x="0" y="757"/>
                  </a:lnTo>
                  <a:lnTo>
                    <a:pt x="0" y="26207"/>
                  </a:lnTo>
                  <a:lnTo>
                    <a:pt x="6300" y="26207"/>
                  </a:lnTo>
                  <a:lnTo>
                    <a:pt x="6300" y="12600"/>
                  </a:lnTo>
                  <a:lnTo>
                    <a:pt x="6300" y="12516"/>
                  </a:lnTo>
                  <a:lnTo>
                    <a:pt x="6300" y="12348"/>
                  </a:lnTo>
                  <a:lnTo>
                    <a:pt x="6300" y="12264"/>
                  </a:lnTo>
                  <a:lnTo>
                    <a:pt x="6300" y="12096"/>
                  </a:lnTo>
                  <a:lnTo>
                    <a:pt x="6384" y="12012"/>
                  </a:lnTo>
                  <a:lnTo>
                    <a:pt x="6384" y="11844"/>
                  </a:lnTo>
                  <a:lnTo>
                    <a:pt x="6384" y="11760"/>
                  </a:lnTo>
                  <a:lnTo>
                    <a:pt x="6384" y="11592"/>
                  </a:lnTo>
                  <a:lnTo>
                    <a:pt x="6384" y="11508"/>
                  </a:lnTo>
                  <a:lnTo>
                    <a:pt x="6384" y="11424"/>
                  </a:lnTo>
                  <a:lnTo>
                    <a:pt x="6384" y="11256"/>
                  </a:lnTo>
                  <a:lnTo>
                    <a:pt x="6468" y="11172"/>
                  </a:lnTo>
                  <a:lnTo>
                    <a:pt x="6468" y="11004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468" y="10668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552" y="10332"/>
                  </a:lnTo>
                  <a:lnTo>
                    <a:pt x="6636" y="10248"/>
                  </a:lnTo>
                  <a:lnTo>
                    <a:pt x="6636" y="10164"/>
                  </a:lnTo>
                  <a:lnTo>
                    <a:pt x="6636" y="10080"/>
                  </a:lnTo>
                  <a:lnTo>
                    <a:pt x="6720" y="9912"/>
                  </a:lnTo>
                  <a:lnTo>
                    <a:pt x="6720" y="9828"/>
                  </a:lnTo>
                  <a:lnTo>
                    <a:pt x="6720" y="9744"/>
                  </a:lnTo>
                  <a:lnTo>
                    <a:pt x="6804" y="9660"/>
                  </a:lnTo>
                  <a:lnTo>
                    <a:pt x="6804" y="9492"/>
                  </a:lnTo>
                  <a:lnTo>
                    <a:pt x="6804" y="9408"/>
                  </a:lnTo>
                  <a:lnTo>
                    <a:pt x="6888" y="9324"/>
                  </a:lnTo>
                  <a:lnTo>
                    <a:pt x="6888" y="9240"/>
                  </a:lnTo>
                  <a:lnTo>
                    <a:pt x="6972" y="9072"/>
                  </a:lnTo>
                  <a:lnTo>
                    <a:pt x="6972" y="8988"/>
                  </a:lnTo>
                  <a:lnTo>
                    <a:pt x="7056" y="8904"/>
                  </a:lnTo>
                  <a:lnTo>
                    <a:pt x="7056" y="8820"/>
                  </a:lnTo>
                  <a:lnTo>
                    <a:pt x="7140" y="8736"/>
                  </a:lnTo>
                  <a:lnTo>
                    <a:pt x="7140" y="8652"/>
                  </a:lnTo>
                  <a:lnTo>
                    <a:pt x="7224" y="8568"/>
                  </a:lnTo>
                  <a:lnTo>
                    <a:pt x="7224" y="8484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812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8064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316" y="6972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636"/>
                  </a:lnTo>
                  <a:lnTo>
                    <a:pt x="8820" y="6552"/>
                  </a:lnTo>
                  <a:lnTo>
                    <a:pt x="8904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84" y="5629"/>
                  </a:lnTo>
                  <a:lnTo>
                    <a:pt x="10668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1" y="5461"/>
                  </a:lnTo>
                  <a:lnTo>
                    <a:pt x="13355" y="5545"/>
                  </a:lnTo>
                  <a:lnTo>
                    <a:pt x="13691" y="5545"/>
                  </a:lnTo>
                  <a:lnTo>
                    <a:pt x="13775" y="5629"/>
                  </a:lnTo>
                  <a:lnTo>
                    <a:pt x="13943" y="5629"/>
                  </a:lnTo>
                  <a:lnTo>
                    <a:pt x="14027" y="5713"/>
                  </a:lnTo>
                  <a:lnTo>
                    <a:pt x="14195" y="5713"/>
                  </a:lnTo>
                  <a:lnTo>
                    <a:pt x="14279" y="5797"/>
                  </a:lnTo>
                  <a:lnTo>
                    <a:pt x="14363" y="5797"/>
                  </a:lnTo>
                  <a:lnTo>
                    <a:pt x="14447" y="5881"/>
                  </a:lnTo>
                  <a:lnTo>
                    <a:pt x="14531" y="5881"/>
                  </a:lnTo>
                  <a:lnTo>
                    <a:pt x="14615" y="5965"/>
                  </a:lnTo>
                  <a:lnTo>
                    <a:pt x="14699" y="5965"/>
                  </a:lnTo>
                  <a:lnTo>
                    <a:pt x="14783" y="6048"/>
                  </a:lnTo>
                  <a:lnTo>
                    <a:pt x="14867" y="6132"/>
                  </a:lnTo>
                  <a:lnTo>
                    <a:pt x="14951" y="6132"/>
                  </a:lnTo>
                  <a:lnTo>
                    <a:pt x="15035" y="6216"/>
                  </a:lnTo>
                  <a:lnTo>
                    <a:pt x="15119" y="6216"/>
                  </a:lnTo>
                  <a:lnTo>
                    <a:pt x="15119" y="6300"/>
                  </a:lnTo>
                  <a:lnTo>
                    <a:pt x="15203" y="6300"/>
                  </a:lnTo>
                  <a:lnTo>
                    <a:pt x="15287" y="6384"/>
                  </a:lnTo>
                  <a:lnTo>
                    <a:pt x="15371" y="6468"/>
                  </a:lnTo>
                  <a:lnTo>
                    <a:pt x="15455" y="6552"/>
                  </a:lnTo>
                  <a:lnTo>
                    <a:pt x="15539" y="6636"/>
                  </a:lnTo>
                  <a:lnTo>
                    <a:pt x="15623" y="6636"/>
                  </a:lnTo>
                  <a:lnTo>
                    <a:pt x="15623" y="6720"/>
                  </a:lnTo>
                  <a:lnTo>
                    <a:pt x="15707" y="6804"/>
                  </a:lnTo>
                  <a:lnTo>
                    <a:pt x="15791" y="6804"/>
                  </a:lnTo>
                  <a:lnTo>
                    <a:pt x="15791" y="6888"/>
                  </a:lnTo>
                  <a:lnTo>
                    <a:pt x="15875" y="6972"/>
                  </a:lnTo>
                  <a:lnTo>
                    <a:pt x="15959" y="7056"/>
                  </a:lnTo>
                  <a:lnTo>
                    <a:pt x="16043" y="7140"/>
                  </a:lnTo>
                  <a:lnTo>
                    <a:pt x="16043" y="7224"/>
                  </a:lnTo>
                  <a:lnTo>
                    <a:pt x="16127" y="7308"/>
                  </a:lnTo>
                  <a:lnTo>
                    <a:pt x="16211" y="7392"/>
                  </a:lnTo>
                  <a:lnTo>
                    <a:pt x="16295" y="7476"/>
                  </a:lnTo>
                  <a:lnTo>
                    <a:pt x="16295" y="7560"/>
                  </a:lnTo>
                  <a:lnTo>
                    <a:pt x="16379" y="7644"/>
                  </a:lnTo>
                  <a:lnTo>
                    <a:pt x="16379" y="7728"/>
                  </a:lnTo>
                  <a:lnTo>
                    <a:pt x="16463" y="7812"/>
                  </a:lnTo>
                  <a:lnTo>
                    <a:pt x="16463" y="7896"/>
                  </a:lnTo>
                  <a:lnTo>
                    <a:pt x="16547" y="7980"/>
                  </a:lnTo>
                  <a:lnTo>
                    <a:pt x="16547" y="8064"/>
                  </a:lnTo>
                  <a:lnTo>
                    <a:pt x="16631" y="8148"/>
                  </a:lnTo>
                  <a:lnTo>
                    <a:pt x="16631" y="8232"/>
                  </a:lnTo>
                  <a:lnTo>
                    <a:pt x="16715" y="8316"/>
                  </a:lnTo>
                  <a:lnTo>
                    <a:pt x="16715" y="8400"/>
                  </a:lnTo>
                  <a:lnTo>
                    <a:pt x="16799" y="8484"/>
                  </a:lnTo>
                  <a:lnTo>
                    <a:pt x="16799" y="8568"/>
                  </a:lnTo>
                  <a:lnTo>
                    <a:pt x="16799" y="8652"/>
                  </a:lnTo>
                  <a:lnTo>
                    <a:pt x="16883" y="8736"/>
                  </a:lnTo>
                  <a:lnTo>
                    <a:pt x="16883" y="8820"/>
                  </a:lnTo>
                  <a:lnTo>
                    <a:pt x="16883" y="8988"/>
                  </a:lnTo>
                  <a:lnTo>
                    <a:pt x="16967" y="9072"/>
                  </a:lnTo>
                  <a:lnTo>
                    <a:pt x="16967" y="9156"/>
                  </a:lnTo>
                  <a:lnTo>
                    <a:pt x="16967" y="9240"/>
                  </a:lnTo>
                  <a:lnTo>
                    <a:pt x="17051" y="9324"/>
                  </a:lnTo>
                  <a:lnTo>
                    <a:pt x="17051" y="9408"/>
                  </a:lnTo>
                  <a:lnTo>
                    <a:pt x="17051" y="9576"/>
                  </a:lnTo>
                  <a:lnTo>
                    <a:pt x="17051" y="9660"/>
                  </a:lnTo>
                  <a:lnTo>
                    <a:pt x="17135" y="9744"/>
                  </a:lnTo>
                  <a:lnTo>
                    <a:pt x="17135" y="9828"/>
                  </a:lnTo>
                  <a:lnTo>
                    <a:pt x="17135" y="9996"/>
                  </a:lnTo>
                  <a:lnTo>
                    <a:pt x="17135" y="10080"/>
                  </a:lnTo>
                  <a:lnTo>
                    <a:pt x="17219" y="10164"/>
                  </a:lnTo>
                  <a:lnTo>
                    <a:pt x="17219" y="10332"/>
                  </a:lnTo>
                  <a:lnTo>
                    <a:pt x="17219" y="10416"/>
                  </a:lnTo>
                  <a:lnTo>
                    <a:pt x="17219" y="10500"/>
                  </a:lnTo>
                  <a:lnTo>
                    <a:pt x="17219" y="10668"/>
                  </a:lnTo>
                  <a:lnTo>
                    <a:pt x="17219" y="10752"/>
                  </a:lnTo>
                  <a:lnTo>
                    <a:pt x="17219" y="10920"/>
                  </a:lnTo>
                  <a:lnTo>
                    <a:pt x="17303" y="11004"/>
                  </a:lnTo>
                  <a:lnTo>
                    <a:pt x="17303" y="11088"/>
                  </a:lnTo>
                  <a:lnTo>
                    <a:pt x="17303" y="11256"/>
                  </a:lnTo>
                  <a:lnTo>
                    <a:pt x="17303" y="11340"/>
                  </a:lnTo>
                  <a:lnTo>
                    <a:pt x="17303" y="11508"/>
                  </a:lnTo>
                  <a:lnTo>
                    <a:pt x="17303" y="11592"/>
                  </a:lnTo>
                  <a:lnTo>
                    <a:pt x="17303" y="11760"/>
                  </a:lnTo>
                  <a:lnTo>
                    <a:pt x="17303" y="26207"/>
                  </a:lnTo>
                  <a:lnTo>
                    <a:pt x="23687" y="26207"/>
                  </a:lnTo>
                  <a:lnTo>
                    <a:pt x="23687" y="11004"/>
                  </a:lnTo>
                  <a:lnTo>
                    <a:pt x="23687" y="10752"/>
                  </a:lnTo>
                  <a:lnTo>
                    <a:pt x="23687" y="10584"/>
                  </a:lnTo>
                  <a:lnTo>
                    <a:pt x="23687" y="10332"/>
                  </a:lnTo>
                  <a:lnTo>
                    <a:pt x="23687" y="10164"/>
                  </a:lnTo>
                  <a:lnTo>
                    <a:pt x="23687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603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519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435" y="7644"/>
                  </a:lnTo>
                  <a:lnTo>
                    <a:pt x="23351" y="7476"/>
                  </a:lnTo>
                  <a:lnTo>
                    <a:pt x="23351" y="7308"/>
                  </a:lnTo>
                  <a:lnTo>
                    <a:pt x="23267" y="7140"/>
                  </a:lnTo>
                  <a:lnTo>
                    <a:pt x="23267" y="6972"/>
                  </a:lnTo>
                  <a:lnTo>
                    <a:pt x="23183" y="6720"/>
                  </a:lnTo>
                  <a:lnTo>
                    <a:pt x="23183" y="6552"/>
                  </a:lnTo>
                  <a:lnTo>
                    <a:pt x="23099" y="6468"/>
                  </a:lnTo>
                  <a:lnTo>
                    <a:pt x="23099" y="6300"/>
                  </a:lnTo>
                  <a:lnTo>
                    <a:pt x="23015" y="6132"/>
                  </a:lnTo>
                  <a:lnTo>
                    <a:pt x="23015" y="5965"/>
                  </a:lnTo>
                  <a:lnTo>
                    <a:pt x="22931" y="5797"/>
                  </a:lnTo>
                  <a:lnTo>
                    <a:pt x="22847" y="5629"/>
                  </a:lnTo>
                  <a:lnTo>
                    <a:pt x="22847" y="5461"/>
                  </a:lnTo>
                  <a:lnTo>
                    <a:pt x="22763" y="5293"/>
                  </a:lnTo>
                  <a:lnTo>
                    <a:pt x="22679" y="5125"/>
                  </a:lnTo>
                  <a:lnTo>
                    <a:pt x="22595" y="5041"/>
                  </a:lnTo>
                  <a:lnTo>
                    <a:pt x="22595" y="4873"/>
                  </a:lnTo>
                  <a:lnTo>
                    <a:pt x="22511" y="4705"/>
                  </a:lnTo>
                  <a:lnTo>
                    <a:pt x="22427" y="4621"/>
                  </a:lnTo>
                  <a:lnTo>
                    <a:pt x="22343" y="4453"/>
                  </a:lnTo>
                  <a:lnTo>
                    <a:pt x="22259" y="4285"/>
                  </a:lnTo>
                  <a:lnTo>
                    <a:pt x="22259" y="4201"/>
                  </a:lnTo>
                  <a:lnTo>
                    <a:pt x="22175" y="4033"/>
                  </a:lnTo>
                  <a:lnTo>
                    <a:pt x="22091" y="3865"/>
                  </a:lnTo>
                  <a:lnTo>
                    <a:pt x="22007" y="3781"/>
                  </a:lnTo>
                  <a:lnTo>
                    <a:pt x="21923" y="3613"/>
                  </a:lnTo>
                  <a:lnTo>
                    <a:pt x="21839" y="3529"/>
                  </a:lnTo>
                  <a:lnTo>
                    <a:pt x="21755" y="3361"/>
                  </a:lnTo>
                  <a:lnTo>
                    <a:pt x="21671" y="3277"/>
                  </a:lnTo>
                  <a:lnTo>
                    <a:pt x="21587" y="3193"/>
                  </a:lnTo>
                  <a:lnTo>
                    <a:pt x="21503" y="3025"/>
                  </a:lnTo>
                  <a:lnTo>
                    <a:pt x="21419" y="2941"/>
                  </a:lnTo>
                  <a:lnTo>
                    <a:pt x="21335" y="2773"/>
                  </a:lnTo>
                  <a:lnTo>
                    <a:pt x="21251" y="2689"/>
                  </a:lnTo>
                  <a:lnTo>
                    <a:pt x="21083" y="2605"/>
                  </a:lnTo>
                  <a:lnTo>
                    <a:pt x="20999" y="2521"/>
                  </a:lnTo>
                  <a:lnTo>
                    <a:pt x="20915" y="2353"/>
                  </a:lnTo>
                  <a:lnTo>
                    <a:pt x="20831" y="2269"/>
                  </a:lnTo>
                  <a:lnTo>
                    <a:pt x="20747" y="2185"/>
                  </a:lnTo>
                  <a:lnTo>
                    <a:pt x="20579" y="2101"/>
                  </a:lnTo>
                  <a:lnTo>
                    <a:pt x="20495" y="2017"/>
                  </a:lnTo>
                  <a:lnTo>
                    <a:pt x="20411" y="1849"/>
                  </a:lnTo>
                  <a:lnTo>
                    <a:pt x="20243" y="1765"/>
                  </a:lnTo>
                  <a:lnTo>
                    <a:pt x="20159" y="1681"/>
                  </a:lnTo>
                  <a:lnTo>
                    <a:pt x="20075" y="1597"/>
                  </a:lnTo>
                  <a:lnTo>
                    <a:pt x="19907" y="1513"/>
                  </a:lnTo>
                  <a:lnTo>
                    <a:pt x="19823" y="1429"/>
                  </a:lnTo>
                  <a:lnTo>
                    <a:pt x="19655" y="1345"/>
                  </a:lnTo>
                  <a:lnTo>
                    <a:pt x="19571" y="1261"/>
                  </a:lnTo>
                  <a:lnTo>
                    <a:pt x="19487" y="1177"/>
                  </a:lnTo>
                  <a:lnTo>
                    <a:pt x="19319" y="1177"/>
                  </a:lnTo>
                  <a:lnTo>
                    <a:pt x="19235" y="1093"/>
                  </a:lnTo>
                  <a:lnTo>
                    <a:pt x="19067" y="1009"/>
                  </a:lnTo>
                  <a:lnTo>
                    <a:pt x="18899" y="925"/>
                  </a:lnTo>
                  <a:lnTo>
                    <a:pt x="18815" y="841"/>
                  </a:lnTo>
                  <a:lnTo>
                    <a:pt x="18647" y="841"/>
                  </a:lnTo>
                  <a:lnTo>
                    <a:pt x="18563" y="757"/>
                  </a:lnTo>
                  <a:lnTo>
                    <a:pt x="18395" y="673"/>
                  </a:lnTo>
                  <a:lnTo>
                    <a:pt x="18227" y="589"/>
                  </a:lnTo>
                  <a:lnTo>
                    <a:pt x="18143" y="589"/>
                  </a:lnTo>
                  <a:lnTo>
                    <a:pt x="17975" y="505"/>
                  </a:lnTo>
                  <a:lnTo>
                    <a:pt x="17807" y="505"/>
                  </a:lnTo>
                  <a:lnTo>
                    <a:pt x="17723" y="421"/>
                  </a:lnTo>
                  <a:lnTo>
                    <a:pt x="17555" y="421"/>
                  </a:lnTo>
                  <a:lnTo>
                    <a:pt x="17387" y="337"/>
                  </a:lnTo>
                  <a:lnTo>
                    <a:pt x="17219" y="337"/>
                  </a:lnTo>
                  <a:lnTo>
                    <a:pt x="17051" y="253"/>
                  </a:lnTo>
                  <a:lnTo>
                    <a:pt x="16883" y="253"/>
                  </a:lnTo>
                  <a:lnTo>
                    <a:pt x="16799" y="169"/>
                  </a:lnTo>
                  <a:lnTo>
                    <a:pt x="16463" y="169"/>
                  </a:lnTo>
                  <a:lnTo>
                    <a:pt x="16295" y="85"/>
                  </a:lnTo>
                  <a:lnTo>
                    <a:pt x="15959" y="85"/>
                  </a:lnTo>
                  <a:lnTo>
                    <a:pt x="157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30"/>
            <p:cNvSpPr/>
            <p:nvPr/>
          </p:nvSpPr>
          <p:spPr>
            <a:xfrm>
              <a:off x="3035450" y="2091500"/>
              <a:ext cx="661475" cy="911375"/>
            </a:xfrm>
            <a:custGeom>
              <a:rect b="b" l="l" r="r" t="t"/>
              <a:pathLst>
                <a:path extrusionOk="0" h="36455" w="26459">
                  <a:moveTo>
                    <a:pt x="14112" y="14952"/>
                  </a:moveTo>
                  <a:lnTo>
                    <a:pt x="14196" y="15036"/>
                  </a:lnTo>
                  <a:lnTo>
                    <a:pt x="14616" y="15036"/>
                  </a:lnTo>
                  <a:lnTo>
                    <a:pt x="14784" y="15120"/>
                  </a:lnTo>
                  <a:lnTo>
                    <a:pt x="14952" y="15120"/>
                  </a:lnTo>
                  <a:lnTo>
                    <a:pt x="15120" y="15204"/>
                  </a:lnTo>
                  <a:lnTo>
                    <a:pt x="15288" y="15204"/>
                  </a:lnTo>
                  <a:lnTo>
                    <a:pt x="15372" y="15288"/>
                  </a:lnTo>
                  <a:lnTo>
                    <a:pt x="15540" y="15288"/>
                  </a:lnTo>
                  <a:lnTo>
                    <a:pt x="15624" y="15372"/>
                  </a:lnTo>
                  <a:lnTo>
                    <a:pt x="15708" y="15372"/>
                  </a:lnTo>
                  <a:lnTo>
                    <a:pt x="15792" y="15456"/>
                  </a:lnTo>
                  <a:lnTo>
                    <a:pt x="15876" y="15456"/>
                  </a:lnTo>
                  <a:lnTo>
                    <a:pt x="16044" y="15539"/>
                  </a:lnTo>
                  <a:lnTo>
                    <a:pt x="16128" y="15539"/>
                  </a:lnTo>
                  <a:lnTo>
                    <a:pt x="16212" y="15623"/>
                  </a:lnTo>
                  <a:lnTo>
                    <a:pt x="16296" y="15623"/>
                  </a:lnTo>
                  <a:lnTo>
                    <a:pt x="16380" y="15707"/>
                  </a:lnTo>
                  <a:lnTo>
                    <a:pt x="16548" y="15791"/>
                  </a:lnTo>
                  <a:lnTo>
                    <a:pt x="16632" y="15791"/>
                  </a:lnTo>
                  <a:lnTo>
                    <a:pt x="16716" y="15875"/>
                  </a:lnTo>
                  <a:lnTo>
                    <a:pt x="16800" y="15959"/>
                  </a:lnTo>
                  <a:lnTo>
                    <a:pt x="16884" y="15959"/>
                  </a:lnTo>
                  <a:lnTo>
                    <a:pt x="16968" y="16043"/>
                  </a:lnTo>
                  <a:lnTo>
                    <a:pt x="17052" y="16127"/>
                  </a:lnTo>
                  <a:lnTo>
                    <a:pt x="17136" y="16211"/>
                  </a:lnTo>
                  <a:lnTo>
                    <a:pt x="17220" y="16211"/>
                  </a:lnTo>
                  <a:lnTo>
                    <a:pt x="17388" y="16295"/>
                  </a:lnTo>
                  <a:lnTo>
                    <a:pt x="17472" y="16379"/>
                  </a:lnTo>
                  <a:lnTo>
                    <a:pt x="17556" y="16463"/>
                  </a:lnTo>
                  <a:lnTo>
                    <a:pt x="17640" y="16547"/>
                  </a:lnTo>
                  <a:lnTo>
                    <a:pt x="17724" y="16547"/>
                  </a:lnTo>
                  <a:lnTo>
                    <a:pt x="17808" y="16631"/>
                  </a:lnTo>
                  <a:lnTo>
                    <a:pt x="17892" y="16715"/>
                  </a:lnTo>
                  <a:lnTo>
                    <a:pt x="17976" y="16799"/>
                  </a:lnTo>
                  <a:lnTo>
                    <a:pt x="18060" y="16883"/>
                  </a:lnTo>
                  <a:lnTo>
                    <a:pt x="18144" y="16967"/>
                  </a:lnTo>
                  <a:lnTo>
                    <a:pt x="18228" y="17051"/>
                  </a:lnTo>
                  <a:lnTo>
                    <a:pt x="18228" y="17135"/>
                  </a:lnTo>
                  <a:lnTo>
                    <a:pt x="18312" y="17219"/>
                  </a:lnTo>
                  <a:lnTo>
                    <a:pt x="18396" y="17303"/>
                  </a:lnTo>
                  <a:lnTo>
                    <a:pt x="18479" y="17387"/>
                  </a:lnTo>
                  <a:lnTo>
                    <a:pt x="18563" y="17471"/>
                  </a:lnTo>
                  <a:lnTo>
                    <a:pt x="18647" y="17555"/>
                  </a:lnTo>
                  <a:lnTo>
                    <a:pt x="18731" y="17639"/>
                  </a:lnTo>
                  <a:lnTo>
                    <a:pt x="18815" y="17807"/>
                  </a:lnTo>
                  <a:lnTo>
                    <a:pt x="18815" y="17891"/>
                  </a:lnTo>
                  <a:lnTo>
                    <a:pt x="18899" y="17975"/>
                  </a:lnTo>
                  <a:lnTo>
                    <a:pt x="18983" y="18059"/>
                  </a:lnTo>
                  <a:lnTo>
                    <a:pt x="19067" y="18143"/>
                  </a:lnTo>
                  <a:lnTo>
                    <a:pt x="19151" y="18227"/>
                  </a:lnTo>
                  <a:lnTo>
                    <a:pt x="19151" y="18395"/>
                  </a:lnTo>
                  <a:lnTo>
                    <a:pt x="19235" y="18479"/>
                  </a:lnTo>
                  <a:lnTo>
                    <a:pt x="19319" y="18563"/>
                  </a:lnTo>
                  <a:lnTo>
                    <a:pt x="19403" y="18647"/>
                  </a:lnTo>
                  <a:lnTo>
                    <a:pt x="19403" y="18815"/>
                  </a:lnTo>
                  <a:lnTo>
                    <a:pt x="19487" y="18899"/>
                  </a:lnTo>
                  <a:lnTo>
                    <a:pt x="19571" y="18983"/>
                  </a:lnTo>
                  <a:lnTo>
                    <a:pt x="19571" y="19067"/>
                  </a:lnTo>
                  <a:lnTo>
                    <a:pt x="19655" y="19235"/>
                  </a:lnTo>
                  <a:lnTo>
                    <a:pt x="19655" y="19319"/>
                  </a:lnTo>
                  <a:lnTo>
                    <a:pt x="19739" y="19403"/>
                  </a:lnTo>
                  <a:lnTo>
                    <a:pt x="19823" y="19571"/>
                  </a:lnTo>
                  <a:lnTo>
                    <a:pt x="19823" y="19655"/>
                  </a:lnTo>
                  <a:lnTo>
                    <a:pt x="19907" y="19739"/>
                  </a:lnTo>
                  <a:lnTo>
                    <a:pt x="19907" y="19907"/>
                  </a:lnTo>
                  <a:lnTo>
                    <a:pt x="19991" y="19991"/>
                  </a:lnTo>
                  <a:lnTo>
                    <a:pt x="19991" y="20159"/>
                  </a:lnTo>
                  <a:lnTo>
                    <a:pt x="20075" y="20243"/>
                  </a:lnTo>
                  <a:lnTo>
                    <a:pt x="20075" y="20411"/>
                  </a:lnTo>
                  <a:lnTo>
                    <a:pt x="20075" y="20495"/>
                  </a:lnTo>
                  <a:lnTo>
                    <a:pt x="20159" y="20579"/>
                  </a:lnTo>
                  <a:lnTo>
                    <a:pt x="20159" y="20747"/>
                  </a:lnTo>
                  <a:lnTo>
                    <a:pt x="20159" y="20831"/>
                  </a:lnTo>
                  <a:lnTo>
                    <a:pt x="20243" y="20999"/>
                  </a:lnTo>
                  <a:lnTo>
                    <a:pt x="20243" y="21083"/>
                  </a:lnTo>
                  <a:lnTo>
                    <a:pt x="20243" y="21251"/>
                  </a:lnTo>
                  <a:lnTo>
                    <a:pt x="20327" y="21419"/>
                  </a:lnTo>
                  <a:lnTo>
                    <a:pt x="20327" y="21503"/>
                  </a:lnTo>
                  <a:lnTo>
                    <a:pt x="20327" y="21671"/>
                  </a:lnTo>
                  <a:lnTo>
                    <a:pt x="20327" y="21755"/>
                  </a:lnTo>
                  <a:lnTo>
                    <a:pt x="20411" y="21923"/>
                  </a:lnTo>
                  <a:lnTo>
                    <a:pt x="20411" y="22007"/>
                  </a:lnTo>
                  <a:lnTo>
                    <a:pt x="20411" y="22175"/>
                  </a:lnTo>
                  <a:lnTo>
                    <a:pt x="20411" y="22343"/>
                  </a:lnTo>
                  <a:lnTo>
                    <a:pt x="20411" y="22427"/>
                  </a:lnTo>
                  <a:lnTo>
                    <a:pt x="20411" y="22595"/>
                  </a:lnTo>
                  <a:lnTo>
                    <a:pt x="20411" y="22679"/>
                  </a:lnTo>
                  <a:lnTo>
                    <a:pt x="20411" y="22847"/>
                  </a:lnTo>
                  <a:lnTo>
                    <a:pt x="20411" y="23015"/>
                  </a:lnTo>
                  <a:lnTo>
                    <a:pt x="20411" y="23099"/>
                  </a:lnTo>
                  <a:lnTo>
                    <a:pt x="20411" y="23267"/>
                  </a:lnTo>
                  <a:lnTo>
                    <a:pt x="20411" y="23435"/>
                  </a:lnTo>
                  <a:lnTo>
                    <a:pt x="20411" y="23519"/>
                  </a:lnTo>
                  <a:lnTo>
                    <a:pt x="20411" y="23687"/>
                  </a:lnTo>
                  <a:lnTo>
                    <a:pt x="20411" y="23771"/>
                  </a:lnTo>
                  <a:lnTo>
                    <a:pt x="20411" y="23939"/>
                  </a:lnTo>
                  <a:lnTo>
                    <a:pt x="20411" y="24107"/>
                  </a:lnTo>
                  <a:lnTo>
                    <a:pt x="20327" y="24191"/>
                  </a:lnTo>
                  <a:lnTo>
                    <a:pt x="20327" y="24359"/>
                  </a:lnTo>
                  <a:lnTo>
                    <a:pt x="20327" y="24443"/>
                  </a:lnTo>
                  <a:lnTo>
                    <a:pt x="20327" y="24611"/>
                  </a:lnTo>
                  <a:lnTo>
                    <a:pt x="20243" y="24695"/>
                  </a:lnTo>
                  <a:lnTo>
                    <a:pt x="20243" y="24863"/>
                  </a:lnTo>
                  <a:lnTo>
                    <a:pt x="20243" y="24947"/>
                  </a:lnTo>
                  <a:lnTo>
                    <a:pt x="20159" y="25115"/>
                  </a:lnTo>
                  <a:lnTo>
                    <a:pt x="20159" y="25199"/>
                  </a:lnTo>
                  <a:lnTo>
                    <a:pt x="20159" y="25367"/>
                  </a:lnTo>
                  <a:lnTo>
                    <a:pt x="20075" y="25451"/>
                  </a:lnTo>
                  <a:lnTo>
                    <a:pt x="20075" y="25619"/>
                  </a:lnTo>
                  <a:lnTo>
                    <a:pt x="19991" y="25703"/>
                  </a:lnTo>
                  <a:lnTo>
                    <a:pt x="19991" y="25871"/>
                  </a:lnTo>
                  <a:lnTo>
                    <a:pt x="19991" y="25955"/>
                  </a:lnTo>
                  <a:lnTo>
                    <a:pt x="19907" y="26123"/>
                  </a:lnTo>
                  <a:lnTo>
                    <a:pt x="19907" y="26207"/>
                  </a:lnTo>
                  <a:lnTo>
                    <a:pt x="19823" y="26291"/>
                  </a:lnTo>
                  <a:lnTo>
                    <a:pt x="19739" y="26459"/>
                  </a:lnTo>
                  <a:lnTo>
                    <a:pt x="19739" y="26543"/>
                  </a:lnTo>
                  <a:lnTo>
                    <a:pt x="19655" y="26627"/>
                  </a:lnTo>
                  <a:lnTo>
                    <a:pt x="19655" y="26795"/>
                  </a:lnTo>
                  <a:lnTo>
                    <a:pt x="19571" y="26879"/>
                  </a:lnTo>
                  <a:lnTo>
                    <a:pt x="19487" y="26963"/>
                  </a:lnTo>
                  <a:lnTo>
                    <a:pt x="19487" y="27131"/>
                  </a:lnTo>
                  <a:lnTo>
                    <a:pt x="19403" y="27215"/>
                  </a:lnTo>
                  <a:lnTo>
                    <a:pt x="19319" y="27299"/>
                  </a:lnTo>
                  <a:lnTo>
                    <a:pt x="19319" y="27383"/>
                  </a:lnTo>
                  <a:lnTo>
                    <a:pt x="19235" y="27467"/>
                  </a:lnTo>
                  <a:lnTo>
                    <a:pt x="19151" y="27635"/>
                  </a:lnTo>
                  <a:lnTo>
                    <a:pt x="19151" y="27719"/>
                  </a:lnTo>
                  <a:lnTo>
                    <a:pt x="19067" y="27803"/>
                  </a:lnTo>
                  <a:lnTo>
                    <a:pt x="18983" y="27887"/>
                  </a:lnTo>
                  <a:lnTo>
                    <a:pt x="18899" y="27971"/>
                  </a:lnTo>
                  <a:lnTo>
                    <a:pt x="18815" y="28139"/>
                  </a:lnTo>
                  <a:lnTo>
                    <a:pt x="18815" y="28223"/>
                  </a:lnTo>
                  <a:lnTo>
                    <a:pt x="18731" y="28307"/>
                  </a:lnTo>
                  <a:lnTo>
                    <a:pt x="18647" y="28391"/>
                  </a:lnTo>
                  <a:lnTo>
                    <a:pt x="18563" y="28475"/>
                  </a:lnTo>
                  <a:lnTo>
                    <a:pt x="18479" y="28559"/>
                  </a:lnTo>
                  <a:lnTo>
                    <a:pt x="18396" y="28643"/>
                  </a:lnTo>
                  <a:lnTo>
                    <a:pt x="18312" y="28727"/>
                  </a:lnTo>
                  <a:lnTo>
                    <a:pt x="18228" y="28811"/>
                  </a:lnTo>
                  <a:lnTo>
                    <a:pt x="18144" y="28895"/>
                  </a:lnTo>
                  <a:lnTo>
                    <a:pt x="18060" y="28979"/>
                  </a:lnTo>
                  <a:lnTo>
                    <a:pt x="17976" y="29063"/>
                  </a:lnTo>
                  <a:lnTo>
                    <a:pt x="17976" y="29147"/>
                  </a:lnTo>
                  <a:lnTo>
                    <a:pt x="17892" y="29231"/>
                  </a:lnTo>
                  <a:lnTo>
                    <a:pt x="17808" y="29315"/>
                  </a:lnTo>
                  <a:lnTo>
                    <a:pt x="17724" y="29399"/>
                  </a:lnTo>
                  <a:lnTo>
                    <a:pt x="17556" y="29399"/>
                  </a:lnTo>
                  <a:lnTo>
                    <a:pt x="17472" y="29483"/>
                  </a:lnTo>
                  <a:lnTo>
                    <a:pt x="17388" y="29567"/>
                  </a:lnTo>
                  <a:lnTo>
                    <a:pt x="17304" y="29651"/>
                  </a:lnTo>
                  <a:lnTo>
                    <a:pt x="17220" y="29735"/>
                  </a:lnTo>
                  <a:lnTo>
                    <a:pt x="17136" y="29735"/>
                  </a:lnTo>
                  <a:lnTo>
                    <a:pt x="17052" y="29819"/>
                  </a:lnTo>
                  <a:lnTo>
                    <a:pt x="16968" y="29903"/>
                  </a:lnTo>
                  <a:lnTo>
                    <a:pt x="16884" y="29987"/>
                  </a:lnTo>
                  <a:lnTo>
                    <a:pt x="16800" y="29987"/>
                  </a:lnTo>
                  <a:lnTo>
                    <a:pt x="16716" y="30071"/>
                  </a:lnTo>
                  <a:lnTo>
                    <a:pt x="16632" y="30155"/>
                  </a:lnTo>
                  <a:lnTo>
                    <a:pt x="16464" y="30155"/>
                  </a:lnTo>
                  <a:lnTo>
                    <a:pt x="16380" y="30239"/>
                  </a:lnTo>
                  <a:lnTo>
                    <a:pt x="16296" y="30239"/>
                  </a:lnTo>
                  <a:lnTo>
                    <a:pt x="16212" y="30323"/>
                  </a:lnTo>
                  <a:lnTo>
                    <a:pt x="16128" y="30407"/>
                  </a:lnTo>
                  <a:lnTo>
                    <a:pt x="15960" y="30407"/>
                  </a:lnTo>
                  <a:lnTo>
                    <a:pt x="15876" y="30491"/>
                  </a:lnTo>
                  <a:lnTo>
                    <a:pt x="15792" y="30491"/>
                  </a:lnTo>
                  <a:lnTo>
                    <a:pt x="15708" y="30575"/>
                  </a:lnTo>
                  <a:lnTo>
                    <a:pt x="15456" y="30575"/>
                  </a:lnTo>
                  <a:lnTo>
                    <a:pt x="15372" y="30659"/>
                  </a:lnTo>
                  <a:lnTo>
                    <a:pt x="15288" y="30659"/>
                  </a:lnTo>
                  <a:lnTo>
                    <a:pt x="15204" y="30743"/>
                  </a:lnTo>
                  <a:lnTo>
                    <a:pt x="14952" y="30743"/>
                  </a:lnTo>
                  <a:lnTo>
                    <a:pt x="14868" y="30827"/>
                  </a:lnTo>
                  <a:lnTo>
                    <a:pt x="14448" y="30827"/>
                  </a:lnTo>
                  <a:lnTo>
                    <a:pt x="14364" y="30911"/>
                  </a:lnTo>
                  <a:lnTo>
                    <a:pt x="12684" y="30911"/>
                  </a:lnTo>
                  <a:lnTo>
                    <a:pt x="12516" y="30827"/>
                  </a:lnTo>
                  <a:lnTo>
                    <a:pt x="12096" y="30827"/>
                  </a:lnTo>
                  <a:lnTo>
                    <a:pt x="12012" y="30743"/>
                  </a:lnTo>
                  <a:lnTo>
                    <a:pt x="11760" y="30743"/>
                  </a:lnTo>
                  <a:lnTo>
                    <a:pt x="11676" y="30659"/>
                  </a:lnTo>
                  <a:lnTo>
                    <a:pt x="11508" y="30659"/>
                  </a:lnTo>
                  <a:lnTo>
                    <a:pt x="11340" y="30575"/>
                  </a:lnTo>
                  <a:lnTo>
                    <a:pt x="11256" y="30575"/>
                  </a:lnTo>
                  <a:lnTo>
                    <a:pt x="11172" y="30491"/>
                  </a:lnTo>
                  <a:lnTo>
                    <a:pt x="11088" y="30491"/>
                  </a:lnTo>
                  <a:lnTo>
                    <a:pt x="10920" y="30407"/>
                  </a:lnTo>
                  <a:lnTo>
                    <a:pt x="10836" y="30407"/>
                  </a:lnTo>
                  <a:lnTo>
                    <a:pt x="10752" y="30323"/>
                  </a:lnTo>
                  <a:lnTo>
                    <a:pt x="10668" y="30323"/>
                  </a:lnTo>
                  <a:lnTo>
                    <a:pt x="10584" y="30239"/>
                  </a:lnTo>
                  <a:lnTo>
                    <a:pt x="10500" y="30155"/>
                  </a:lnTo>
                  <a:lnTo>
                    <a:pt x="10332" y="30155"/>
                  </a:lnTo>
                  <a:lnTo>
                    <a:pt x="10248" y="30071"/>
                  </a:lnTo>
                  <a:lnTo>
                    <a:pt x="10164" y="30071"/>
                  </a:lnTo>
                  <a:lnTo>
                    <a:pt x="10080" y="29987"/>
                  </a:lnTo>
                  <a:lnTo>
                    <a:pt x="9996" y="29903"/>
                  </a:lnTo>
                  <a:lnTo>
                    <a:pt x="9912" y="29903"/>
                  </a:lnTo>
                  <a:lnTo>
                    <a:pt x="9828" y="29819"/>
                  </a:lnTo>
                  <a:lnTo>
                    <a:pt x="9744" y="29735"/>
                  </a:lnTo>
                  <a:lnTo>
                    <a:pt x="9660" y="29651"/>
                  </a:lnTo>
                  <a:lnTo>
                    <a:pt x="9576" y="29567"/>
                  </a:lnTo>
                  <a:lnTo>
                    <a:pt x="9492" y="29567"/>
                  </a:lnTo>
                  <a:lnTo>
                    <a:pt x="9408" y="29483"/>
                  </a:lnTo>
                  <a:lnTo>
                    <a:pt x="9240" y="29399"/>
                  </a:lnTo>
                  <a:lnTo>
                    <a:pt x="9156" y="29315"/>
                  </a:lnTo>
                  <a:lnTo>
                    <a:pt x="9072" y="29231"/>
                  </a:lnTo>
                  <a:lnTo>
                    <a:pt x="9072" y="29147"/>
                  </a:lnTo>
                  <a:lnTo>
                    <a:pt x="8988" y="29063"/>
                  </a:lnTo>
                  <a:lnTo>
                    <a:pt x="8904" y="29063"/>
                  </a:lnTo>
                  <a:lnTo>
                    <a:pt x="8820" y="28979"/>
                  </a:lnTo>
                  <a:lnTo>
                    <a:pt x="8736" y="28895"/>
                  </a:lnTo>
                  <a:lnTo>
                    <a:pt x="8652" y="28811"/>
                  </a:lnTo>
                  <a:lnTo>
                    <a:pt x="8568" y="28727"/>
                  </a:lnTo>
                  <a:lnTo>
                    <a:pt x="8484" y="28643"/>
                  </a:lnTo>
                  <a:lnTo>
                    <a:pt x="8400" y="28559"/>
                  </a:lnTo>
                  <a:lnTo>
                    <a:pt x="8316" y="28475"/>
                  </a:lnTo>
                  <a:lnTo>
                    <a:pt x="8232" y="28391"/>
                  </a:lnTo>
                  <a:lnTo>
                    <a:pt x="8232" y="28223"/>
                  </a:lnTo>
                  <a:lnTo>
                    <a:pt x="8148" y="28139"/>
                  </a:lnTo>
                  <a:lnTo>
                    <a:pt x="8064" y="28055"/>
                  </a:lnTo>
                  <a:lnTo>
                    <a:pt x="7980" y="27971"/>
                  </a:lnTo>
                  <a:lnTo>
                    <a:pt x="7896" y="27887"/>
                  </a:lnTo>
                  <a:lnTo>
                    <a:pt x="7896" y="27803"/>
                  </a:lnTo>
                  <a:lnTo>
                    <a:pt x="7812" y="27719"/>
                  </a:lnTo>
                  <a:lnTo>
                    <a:pt x="7728" y="27551"/>
                  </a:lnTo>
                  <a:lnTo>
                    <a:pt x="7644" y="27467"/>
                  </a:lnTo>
                  <a:lnTo>
                    <a:pt x="7644" y="27383"/>
                  </a:lnTo>
                  <a:lnTo>
                    <a:pt x="7560" y="27299"/>
                  </a:lnTo>
                  <a:lnTo>
                    <a:pt x="7476" y="27215"/>
                  </a:lnTo>
                  <a:lnTo>
                    <a:pt x="7476" y="27047"/>
                  </a:lnTo>
                  <a:lnTo>
                    <a:pt x="7392" y="26963"/>
                  </a:lnTo>
                  <a:lnTo>
                    <a:pt x="7308" y="26879"/>
                  </a:lnTo>
                  <a:lnTo>
                    <a:pt x="7308" y="26711"/>
                  </a:lnTo>
                  <a:lnTo>
                    <a:pt x="7224" y="26627"/>
                  </a:lnTo>
                  <a:lnTo>
                    <a:pt x="7224" y="26543"/>
                  </a:lnTo>
                  <a:lnTo>
                    <a:pt x="7140" y="26375"/>
                  </a:lnTo>
                  <a:lnTo>
                    <a:pt x="7140" y="26291"/>
                  </a:lnTo>
                  <a:lnTo>
                    <a:pt x="7056" y="26207"/>
                  </a:lnTo>
                  <a:lnTo>
                    <a:pt x="7056" y="26039"/>
                  </a:lnTo>
                  <a:lnTo>
                    <a:pt x="6972" y="25955"/>
                  </a:lnTo>
                  <a:lnTo>
                    <a:pt x="6972" y="25871"/>
                  </a:lnTo>
                  <a:lnTo>
                    <a:pt x="6888" y="25703"/>
                  </a:lnTo>
                  <a:lnTo>
                    <a:pt x="6888" y="25619"/>
                  </a:lnTo>
                  <a:lnTo>
                    <a:pt x="6804" y="25451"/>
                  </a:lnTo>
                  <a:lnTo>
                    <a:pt x="6804" y="25367"/>
                  </a:lnTo>
                  <a:lnTo>
                    <a:pt x="6804" y="25199"/>
                  </a:lnTo>
                  <a:lnTo>
                    <a:pt x="6720" y="25115"/>
                  </a:lnTo>
                  <a:lnTo>
                    <a:pt x="6720" y="24947"/>
                  </a:lnTo>
                  <a:lnTo>
                    <a:pt x="6720" y="24863"/>
                  </a:lnTo>
                  <a:lnTo>
                    <a:pt x="6636" y="24695"/>
                  </a:lnTo>
                  <a:lnTo>
                    <a:pt x="6636" y="24611"/>
                  </a:lnTo>
                  <a:lnTo>
                    <a:pt x="6636" y="24443"/>
                  </a:lnTo>
                  <a:lnTo>
                    <a:pt x="6636" y="24359"/>
                  </a:lnTo>
                  <a:lnTo>
                    <a:pt x="6552" y="24191"/>
                  </a:lnTo>
                  <a:lnTo>
                    <a:pt x="6552" y="24107"/>
                  </a:lnTo>
                  <a:lnTo>
                    <a:pt x="6552" y="23939"/>
                  </a:lnTo>
                  <a:lnTo>
                    <a:pt x="6552" y="23771"/>
                  </a:lnTo>
                  <a:lnTo>
                    <a:pt x="6552" y="23687"/>
                  </a:lnTo>
                  <a:lnTo>
                    <a:pt x="6552" y="23519"/>
                  </a:lnTo>
                  <a:lnTo>
                    <a:pt x="6552" y="23435"/>
                  </a:lnTo>
                  <a:lnTo>
                    <a:pt x="6552" y="23267"/>
                  </a:lnTo>
                  <a:lnTo>
                    <a:pt x="6552" y="23099"/>
                  </a:lnTo>
                  <a:lnTo>
                    <a:pt x="6552" y="23015"/>
                  </a:lnTo>
                  <a:lnTo>
                    <a:pt x="6552" y="22847"/>
                  </a:lnTo>
                  <a:lnTo>
                    <a:pt x="6552" y="22679"/>
                  </a:lnTo>
                  <a:lnTo>
                    <a:pt x="6552" y="22595"/>
                  </a:lnTo>
                  <a:lnTo>
                    <a:pt x="6552" y="22427"/>
                  </a:lnTo>
                  <a:lnTo>
                    <a:pt x="6552" y="22343"/>
                  </a:lnTo>
                  <a:lnTo>
                    <a:pt x="6552" y="22175"/>
                  </a:lnTo>
                  <a:lnTo>
                    <a:pt x="6552" y="22007"/>
                  </a:lnTo>
                  <a:lnTo>
                    <a:pt x="6552" y="21923"/>
                  </a:lnTo>
                  <a:lnTo>
                    <a:pt x="6552" y="21755"/>
                  </a:lnTo>
                  <a:lnTo>
                    <a:pt x="6636" y="21671"/>
                  </a:lnTo>
                  <a:lnTo>
                    <a:pt x="6636" y="21503"/>
                  </a:lnTo>
                  <a:lnTo>
                    <a:pt x="6636" y="21419"/>
                  </a:lnTo>
                  <a:lnTo>
                    <a:pt x="6636" y="21251"/>
                  </a:lnTo>
                  <a:lnTo>
                    <a:pt x="6720" y="21083"/>
                  </a:lnTo>
                  <a:lnTo>
                    <a:pt x="6720" y="20999"/>
                  </a:lnTo>
                  <a:lnTo>
                    <a:pt x="6720" y="20831"/>
                  </a:lnTo>
                  <a:lnTo>
                    <a:pt x="6804" y="20747"/>
                  </a:lnTo>
                  <a:lnTo>
                    <a:pt x="6804" y="20579"/>
                  </a:lnTo>
                  <a:lnTo>
                    <a:pt x="6804" y="20495"/>
                  </a:lnTo>
                  <a:lnTo>
                    <a:pt x="6888" y="20411"/>
                  </a:lnTo>
                  <a:lnTo>
                    <a:pt x="6888" y="20243"/>
                  </a:lnTo>
                  <a:lnTo>
                    <a:pt x="6972" y="20159"/>
                  </a:lnTo>
                  <a:lnTo>
                    <a:pt x="6972" y="19991"/>
                  </a:lnTo>
                  <a:lnTo>
                    <a:pt x="7056" y="19907"/>
                  </a:lnTo>
                  <a:lnTo>
                    <a:pt x="7056" y="19739"/>
                  </a:lnTo>
                  <a:lnTo>
                    <a:pt x="7140" y="19655"/>
                  </a:lnTo>
                  <a:lnTo>
                    <a:pt x="7140" y="19571"/>
                  </a:lnTo>
                  <a:lnTo>
                    <a:pt x="7224" y="19403"/>
                  </a:lnTo>
                  <a:lnTo>
                    <a:pt x="7224" y="19319"/>
                  </a:lnTo>
                  <a:lnTo>
                    <a:pt x="7308" y="19235"/>
                  </a:lnTo>
                  <a:lnTo>
                    <a:pt x="7392" y="19067"/>
                  </a:lnTo>
                  <a:lnTo>
                    <a:pt x="7392" y="18983"/>
                  </a:lnTo>
                  <a:lnTo>
                    <a:pt x="7476" y="18899"/>
                  </a:lnTo>
                  <a:lnTo>
                    <a:pt x="7476" y="18815"/>
                  </a:lnTo>
                  <a:lnTo>
                    <a:pt x="7560" y="18647"/>
                  </a:lnTo>
                  <a:lnTo>
                    <a:pt x="7644" y="18563"/>
                  </a:lnTo>
                  <a:lnTo>
                    <a:pt x="7728" y="18479"/>
                  </a:lnTo>
                  <a:lnTo>
                    <a:pt x="7728" y="18395"/>
                  </a:lnTo>
                  <a:lnTo>
                    <a:pt x="7812" y="18227"/>
                  </a:lnTo>
                  <a:lnTo>
                    <a:pt x="7896" y="18143"/>
                  </a:lnTo>
                  <a:lnTo>
                    <a:pt x="7980" y="18059"/>
                  </a:lnTo>
                  <a:lnTo>
                    <a:pt x="7980" y="17975"/>
                  </a:lnTo>
                  <a:lnTo>
                    <a:pt x="8064" y="17891"/>
                  </a:lnTo>
                  <a:lnTo>
                    <a:pt x="8148" y="17807"/>
                  </a:lnTo>
                  <a:lnTo>
                    <a:pt x="8232" y="17639"/>
                  </a:lnTo>
                  <a:lnTo>
                    <a:pt x="8316" y="17555"/>
                  </a:lnTo>
                  <a:lnTo>
                    <a:pt x="8316" y="17471"/>
                  </a:lnTo>
                  <a:lnTo>
                    <a:pt x="8400" y="17387"/>
                  </a:lnTo>
                  <a:lnTo>
                    <a:pt x="8484" y="17303"/>
                  </a:lnTo>
                  <a:lnTo>
                    <a:pt x="8568" y="17219"/>
                  </a:lnTo>
                  <a:lnTo>
                    <a:pt x="8652" y="17135"/>
                  </a:lnTo>
                  <a:lnTo>
                    <a:pt x="8736" y="17051"/>
                  </a:lnTo>
                  <a:lnTo>
                    <a:pt x="8820" y="16967"/>
                  </a:lnTo>
                  <a:lnTo>
                    <a:pt x="8904" y="16883"/>
                  </a:lnTo>
                  <a:lnTo>
                    <a:pt x="8988" y="16799"/>
                  </a:lnTo>
                  <a:lnTo>
                    <a:pt x="9072" y="16715"/>
                  </a:lnTo>
                  <a:lnTo>
                    <a:pt x="9156" y="16631"/>
                  </a:lnTo>
                  <a:lnTo>
                    <a:pt x="9240" y="16547"/>
                  </a:lnTo>
                  <a:lnTo>
                    <a:pt x="9324" y="16547"/>
                  </a:lnTo>
                  <a:lnTo>
                    <a:pt x="9408" y="16463"/>
                  </a:lnTo>
                  <a:lnTo>
                    <a:pt x="9492" y="16379"/>
                  </a:lnTo>
                  <a:lnTo>
                    <a:pt x="9576" y="16295"/>
                  </a:lnTo>
                  <a:lnTo>
                    <a:pt x="9660" y="16211"/>
                  </a:lnTo>
                  <a:lnTo>
                    <a:pt x="9744" y="16211"/>
                  </a:lnTo>
                  <a:lnTo>
                    <a:pt x="9828" y="16127"/>
                  </a:lnTo>
                  <a:lnTo>
                    <a:pt x="9912" y="16043"/>
                  </a:lnTo>
                  <a:lnTo>
                    <a:pt x="9996" y="15959"/>
                  </a:lnTo>
                  <a:lnTo>
                    <a:pt x="10080" y="15959"/>
                  </a:lnTo>
                  <a:lnTo>
                    <a:pt x="10164" y="15875"/>
                  </a:lnTo>
                  <a:lnTo>
                    <a:pt x="10332" y="15791"/>
                  </a:lnTo>
                  <a:lnTo>
                    <a:pt x="10416" y="15791"/>
                  </a:lnTo>
                  <a:lnTo>
                    <a:pt x="10500" y="15707"/>
                  </a:lnTo>
                  <a:lnTo>
                    <a:pt x="10584" y="15623"/>
                  </a:lnTo>
                  <a:lnTo>
                    <a:pt x="10668" y="15623"/>
                  </a:lnTo>
                  <a:lnTo>
                    <a:pt x="10752" y="15539"/>
                  </a:lnTo>
                  <a:lnTo>
                    <a:pt x="10836" y="15539"/>
                  </a:lnTo>
                  <a:lnTo>
                    <a:pt x="11004" y="15456"/>
                  </a:lnTo>
                  <a:lnTo>
                    <a:pt x="11088" y="15456"/>
                  </a:lnTo>
                  <a:lnTo>
                    <a:pt x="11172" y="15372"/>
                  </a:lnTo>
                  <a:lnTo>
                    <a:pt x="11256" y="15372"/>
                  </a:lnTo>
                  <a:lnTo>
                    <a:pt x="11424" y="15288"/>
                  </a:lnTo>
                  <a:lnTo>
                    <a:pt x="11508" y="15288"/>
                  </a:lnTo>
                  <a:lnTo>
                    <a:pt x="11592" y="15204"/>
                  </a:lnTo>
                  <a:lnTo>
                    <a:pt x="11760" y="15204"/>
                  </a:lnTo>
                  <a:lnTo>
                    <a:pt x="11928" y="15120"/>
                  </a:lnTo>
                  <a:lnTo>
                    <a:pt x="12096" y="15120"/>
                  </a:lnTo>
                  <a:lnTo>
                    <a:pt x="12264" y="15036"/>
                  </a:lnTo>
                  <a:lnTo>
                    <a:pt x="12684" y="15036"/>
                  </a:lnTo>
                  <a:lnTo>
                    <a:pt x="12768" y="14952"/>
                  </a:lnTo>
                  <a:close/>
                  <a:moveTo>
                    <a:pt x="20159" y="0"/>
                  </a:moveTo>
                  <a:lnTo>
                    <a:pt x="20159" y="14364"/>
                  </a:lnTo>
                  <a:lnTo>
                    <a:pt x="20075" y="14364"/>
                  </a:lnTo>
                  <a:lnTo>
                    <a:pt x="20075" y="14280"/>
                  </a:lnTo>
                  <a:lnTo>
                    <a:pt x="20075" y="14196"/>
                  </a:lnTo>
                  <a:lnTo>
                    <a:pt x="19991" y="14112"/>
                  </a:lnTo>
                  <a:lnTo>
                    <a:pt x="19991" y="14028"/>
                  </a:lnTo>
                  <a:lnTo>
                    <a:pt x="19907" y="14028"/>
                  </a:lnTo>
                  <a:lnTo>
                    <a:pt x="19907" y="13944"/>
                  </a:lnTo>
                  <a:lnTo>
                    <a:pt x="19823" y="13860"/>
                  </a:lnTo>
                  <a:lnTo>
                    <a:pt x="19823" y="13776"/>
                  </a:lnTo>
                  <a:lnTo>
                    <a:pt x="19739" y="13692"/>
                  </a:lnTo>
                  <a:lnTo>
                    <a:pt x="19655" y="13608"/>
                  </a:lnTo>
                  <a:lnTo>
                    <a:pt x="19655" y="13524"/>
                  </a:lnTo>
                  <a:lnTo>
                    <a:pt x="19571" y="13440"/>
                  </a:lnTo>
                  <a:lnTo>
                    <a:pt x="19571" y="13356"/>
                  </a:lnTo>
                  <a:lnTo>
                    <a:pt x="19487" y="13272"/>
                  </a:lnTo>
                  <a:lnTo>
                    <a:pt x="19403" y="13272"/>
                  </a:lnTo>
                  <a:lnTo>
                    <a:pt x="19403" y="13188"/>
                  </a:lnTo>
                  <a:lnTo>
                    <a:pt x="19319" y="13104"/>
                  </a:lnTo>
                  <a:lnTo>
                    <a:pt x="19319" y="13020"/>
                  </a:lnTo>
                  <a:lnTo>
                    <a:pt x="19235" y="12936"/>
                  </a:lnTo>
                  <a:lnTo>
                    <a:pt x="19151" y="12852"/>
                  </a:lnTo>
                  <a:lnTo>
                    <a:pt x="19067" y="12768"/>
                  </a:lnTo>
                  <a:lnTo>
                    <a:pt x="18983" y="12684"/>
                  </a:lnTo>
                  <a:lnTo>
                    <a:pt x="18899" y="12600"/>
                  </a:lnTo>
                  <a:lnTo>
                    <a:pt x="18899" y="12516"/>
                  </a:lnTo>
                  <a:lnTo>
                    <a:pt x="18815" y="12432"/>
                  </a:lnTo>
                  <a:lnTo>
                    <a:pt x="18731" y="12432"/>
                  </a:lnTo>
                  <a:lnTo>
                    <a:pt x="18647" y="12348"/>
                  </a:lnTo>
                  <a:lnTo>
                    <a:pt x="18647" y="12264"/>
                  </a:lnTo>
                  <a:lnTo>
                    <a:pt x="18563" y="12180"/>
                  </a:lnTo>
                  <a:lnTo>
                    <a:pt x="18479" y="12096"/>
                  </a:lnTo>
                  <a:lnTo>
                    <a:pt x="18396" y="12096"/>
                  </a:lnTo>
                  <a:lnTo>
                    <a:pt x="18312" y="12012"/>
                  </a:lnTo>
                  <a:lnTo>
                    <a:pt x="18228" y="11928"/>
                  </a:lnTo>
                  <a:lnTo>
                    <a:pt x="18228" y="11844"/>
                  </a:lnTo>
                  <a:lnTo>
                    <a:pt x="18144" y="11844"/>
                  </a:lnTo>
                  <a:lnTo>
                    <a:pt x="18060" y="11760"/>
                  </a:lnTo>
                  <a:lnTo>
                    <a:pt x="17976" y="11676"/>
                  </a:lnTo>
                  <a:lnTo>
                    <a:pt x="17892" y="11592"/>
                  </a:lnTo>
                  <a:lnTo>
                    <a:pt x="17808" y="11508"/>
                  </a:lnTo>
                  <a:lnTo>
                    <a:pt x="17724" y="11508"/>
                  </a:lnTo>
                  <a:lnTo>
                    <a:pt x="17640" y="11424"/>
                  </a:lnTo>
                  <a:lnTo>
                    <a:pt x="17556" y="11340"/>
                  </a:lnTo>
                  <a:lnTo>
                    <a:pt x="17472" y="11256"/>
                  </a:lnTo>
                  <a:lnTo>
                    <a:pt x="17388" y="11256"/>
                  </a:lnTo>
                  <a:lnTo>
                    <a:pt x="17304" y="11172"/>
                  </a:lnTo>
                  <a:lnTo>
                    <a:pt x="17220" y="11088"/>
                  </a:lnTo>
                  <a:lnTo>
                    <a:pt x="17136" y="11088"/>
                  </a:lnTo>
                  <a:lnTo>
                    <a:pt x="17052" y="11004"/>
                  </a:lnTo>
                  <a:lnTo>
                    <a:pt x="16968" y="10920"/>
                  </a:lnTo>
                  <a:lnTo>
                    <a:pt x="16884" y="10920"/>
                  </a:lnTo>
                  <a:lnTo>
                    <a:pt x="16800" y="10836"/>
                  </a:lnTo>
                  <a:lnTo>
                    <a:pt x="16716" y="10752"/>
                  </a:lnTo>
                  <a:lnTo>
                    <a:pt x="16632" y="10752"/>
                  </a:lnTo>
                  <a:lnTo>
                    <a:pt x="16548" y="10668"/>
                  </a:lnTo>
                  <a:lnTo>
                    <a:pt x="16380" y="10584"/>
                  </a:lnTo>
                  <a:lnTo>
                    <a:pt x="16296" y="10584"/>
                  </a:lnTo>
                  <a:lnTo>
                    <a:pt x="16212" y="10500"/>
                  </a:lnTo>
                  <a:lnTo>
                    <a:pt x="16128" y="10500"/>
                  </a:lnTo>
                  <a:lnTo>
                    <a:pt x="16044" y="10416"/>
                  </a:lnTo>
                  <a:lnTo>
                    <a:pt x="15960" y="10332"/>
                  </a:lnTo>
                  <a:lnTo>
                    <a:pt x="15792" y="10332"/>
                  </a:lnTo>
                  <a:lnTo>
                    <a:pt x="15708" y="10248"/>
                  </a:lnTo>
                  <a:lnTo>
                    <a:pt x="15624" y="10248"/>
                  </a:lnTo>
                  <a:lnTo>
                    <a:pt x="15540" y="10164"/>
                  </a:lnTo>
                  <a:lnTo>
                    <a:pt x="15456" y="10164"/>
                  </a:lnTo>
                  <a:lnTo>
                    <a:pt x="15288" y="10080"/>
                  </a:lnTo>
                  <a:lnTo>
                    <a:pt x="15204" y="10080"/>
                  </a:lnTo>
                  <a:lnTo>
                    <a:pt x="15120" y="9996"/>
                  </a:lnTo>
                  <a:lnTo>
                    <a:pt x="14952" y="9996"/>
                  </a:lnTo>
                  <a:lnTo>
                    <a:pt x="14868" y="9912"/>
                  </a:lnTo>
                  <a:lnTo>
                    <a:pt x="14616" y="9912"/>
                  </a:lnTo>
                  <a:lnTo>
                    <a:pt x="14532" y="9828"/>
                  </a:lnTo>
                  <a:lnTo>
                    <a:pt x="14448" y="9828"/>
                  </a:lnTo>
                  <a:lnTo>
                    <a:pt x="14280" y="9744"/>
                  </a:lnTo>
                  <a:lnTo>
                    <a:pt x="14112" y="9744"/>
                  </a:lnTo>
                  <a:lnTo>
                    <a:pt x="13944" y="9660"/>
                  </a:lnTo>
                  <a:lnTo>
                    <a:pt x="13692" y="9660"/>
                  </a:lnTo>
                  <a:lnTo>
                    <a:pt x="13608" y="9576"/>
                  </a:lnTo>
                  <a:lnTo>
                    <a:pt x="13104" y="9576"/>
                  </a:lnTo>
                  <a:lnTo>
                    <a:pt x="13020" y="9492"/>
                  </a:lnTo>
                  <a:lnTo>
                    <a:pt x="10584" y="9492"/>
                  </a:lnTo>
                  <a:lnTo>
                    <a:pt x="10416" y="9576"/>
                  </a:lnTo>
                  <a:lnTo>
                    <a:pt x="9996" y="9576"/>
                  </a:lnTo>
                  <a:lnTo>
                    <a:pt x="9744" y="9660"/>
                  </a:lnTo>
                  <a:lnTo>
                    <a:pt x="9576" y="9660"/>
                  </a:lnTo>
                  <a:lnTo>
                    <a:pt x="9408" y="9744"/>
                  </a:lnTo>
                  <a:lnTo>
                    <a:pt x="9156" y="9744"/>
                  </a:lnTo>
                  <a:lnTo>
                    <a:pt x="8988" y="9828"/>
                  </a:lnTo>
                  <a:lnTo>
                    <a:pt x="8820" y="9828"/>
                  </a:lnTo>
                  <a:lnTo>
                    <a:pt x="8652" y="9912"/>
                  </a:lnTo>
                  <a:lnTo>
                    <a:pt x="8400" y="9996"/>
                  </a:lnTo>
                  <a:lnTo>
                    <a:pt x="8232" y="9996"/>
                  </a:lnTo>
                  <a:lnTo>
                    <a:pt x="8064" y="10080"/>
                  </a:lnTo>
                  <a:lnTo>
                    <a:pt x="7896" y="10164"/>
                  </a:lnTo>
                  <a:lnTo>
                    <a:pt x="7728" y="10248"/>
                  </a:lnTo>
                  <a:lnTo>
                    <a:pt x="7476" y="10332"/>
                  </a:lnTo>
                  <a:lnTo>
                    <a:pt x="7308" y="10416"/>
                  </a:lnTo>
                  <a:lnTo>
                    <a:pt x="7140" y="10500"/>
                  </a:lnTo>
                  <a:lnTo>
                    <a:pt x="6972" y="10584"/>
                  </a:lnTo>
                  <a:lnTo>
                    <a:pt x="6804" y="10668"/>
                  </a:lnTo>
                  <a:lnTo>
                    <a:pt x="6636" y="10752"/>
                  </a:lnTo>
                  <a:lnTo>
                    <a:pt x="6468" y="10836"/>
                  </a:lnTo>
                  <a:lnTo>
                    <a:pt x="6300" y="10920"/>
                  </a:lnTo>
                  <a:lnTo>
                    <a:pt x="6132" y="11004"/>
                  </a:lnTo>
                  <a:lnTo>
                    <a:pt x="5964" y="11088"/>
                  </a:lnTo>
                  <a:lnTo>
                    <a:pt x="5796" y="11172"/>
                  </a:lnTo>
                  <a:lnTo>
                    <a:pt x="5628" y="11340"/>
                  </a:lnTo>
                  <a:lnTo>
                    <a:pt x="5460" y="11424"/>
                  </a:lnTo>
                  <a:lnTo>
                    <a:pt x="5376" y="11508"/>
                  </a:lnTo>
                  <a:lnTo>
                    <a:pt x="5208" y="11676"/>
                  </a:lnTo>
                  <a:lnTo>
                    <a:pt x="5040" y="11760"/>
                  </a:lnTo>
                  <a:lnTo>
                    <a:pt x="4872" y="11844"/>
                  </a:lnTo>
                  <a:lnTo>
                    <a:pt x="4704" y="12012"/>
                  </a:lnTo>
                  <a:lnTo>
                    <a:pt x="4620" y="12096"/>
                  </a:lnTo>
                  <a:lnTo>
                    <a:pt x="4452" y="12264"/>
                  </a:lnTo>
                  <a:lnTo>
                    <a:pt x="4284" y="12348"/>
                  </a:lnTo>
                  <a:lnTo>
                    <a:pt x="4200" y="12516"/>
                  </a:lnTo>
                  <a:lnTo>
                    <a:pt x="4032" y="12684"/>
                  </a:lnTo>
                  <a:lnTo>
                    <a:pt x="3864" y="12768"/>
                  </a:lnTo>
                  <a:lnTo>
                    <a:pt x="3780" y="12936"/>
                  </a:lnTo>
                  <a:lnTo>
                    <a:pt x="3612" y="13020"/>
                  </a:lnTo>
                  <a:lnTo>
                    <a:pt x="3528" y="13188"/>
                  </a:lnTo>
                  <a:lnTo>
                    <a:pt x="3360" y="13356"/>
                  </a:lnTo>
                  <a:lnTo>
                    <a:pt x="3192" y="13524"/>
                  </a:lnTo>
                  <a:lnTo>
                    <a:pt x="3108" y="13608"/>
                  </a:lnTo>
                  <a:lnTo>
                    <a:pt x="3024" y="13776"/>
                  </a:lnTo>
                  <a:lnTo>
                    <a:pt x="2856" y="13944"/>
                  </a:lnTo>
                  <a:lnTo>
                    <a:pt x="2772" y="14112"/>
                  </a:lnTo>
                  <a:lnTo>
                    <a:pt x="2604" y="14280"/>
                  </a:lnTo>
                  <a:lnTo>
                    <a:pt x="2521" y="14448"/>
                  </a:lnTo>
                  <a:lnTo>
                    <a:pt x="2437" y="14616"/>
                  </a:lnTo>
                  <a:lnTo>
                    <a:pt x="2269" y="14784"/>
                  </a:lnTo>
                  <a:lnTo>
                    <a:pt x="2185" y="14952"/>
                  </a:lnTo>
                  <a:lnTo>
                    <a:pt x="2101" y="15120"/>
                  </a:lnTo>
                  <a:lnTo>
                    <a:pt x="2017" y="15288"/>
                  </a:lnTo>
                  <a:lnTo>
                    <a:pt x="1933" y="15456"/>
                  </a:lnTo>
                  <a:lnTo>
                    <a:pt x="1765" y="15623"/>
                  </a:lnTo>
                  <a:lnTo>
                    <a:pt x="1681" y="15791"/>
                  </a:lnTo>
                  <a:lnTo>
                    <a:pt x="1597" y="15959"/>
                  </a:lnTo>
                  <a:lnTo>
                    <a:pt x="1513" y="16127"/>
                  </a:lnTo>
                  <a:lnTo>
                    <a:pt x="1429" y="16295"/>
                  </a:lnTo>
                  <a:lnTo>
                    <a:pt x="1345" y="16463"/>
                  </a:lnTo>
                  <a:lnTo>
                    <a:pt x="1261" y="16715"/>
                  </a:lnTo>
                  <a:lnTo>
                    <a:pt x="1177" y="16883"/>
                  </a:lnTo>
                  <a:lnTo>
                    <a:pt x="1093" y="17051"/>
                  </a:lnTo>
                  <a:lnTo>
                    <a:pt x="1009" y="17219"/>
                  </a:lnTo>
                  <a:lnTo>
                    <a:pt x="925" y="17387"/>
                  </a:lnTo>
                  <a:lnTo>
                    <a:pt x="925" y="17639"/>
                  </a:lnTo>
                  <a:lnTo>
                    <a:pt x="841" y="17807"/>
                  </a:lnTo>
                  <a:lnTo>
                    <a:pt x="757" y="17975"/>
                  </a:lnTo>
                  <a:lnTo>
                    <a:pt x="673" y="18227"/>
                  </a:lnTo>
                  <a:lnTo>
                    <a:pt x="589" y="18395"/>
                  </a:lnTo>
                  <a:lnTo>
                    <a:pt x="589" y="18563"/>
                  </a:lnTo>
                  <a:lnTo>
                    <a:pt x="505" y="18815"/>
                  </a:lnTo>
                  <a:lnTo>
                    <a:pt x="421" y="18983"/>
                  </a:lnTo>
                  <a:lnTo>
                    <a:pt x="421" y="19151"/>
                  </a:lnTo>
                  <a:lnTo>
                    <a:pt x="337" y="19403"/>
                  </a:lnTo>
                  <a:lnTo>
                    <a:pt x="337" y="19571"/>
                  </a:lnTo>
                  <a:lnTo>
                    <a:pt x="253" y="19823"/>
                  </a:lnTo>
                  <a:lnTo>
                    <a:pt x="253" y="19991"/>
                  </a:lnTo>
                  <a:lnTo>
                    <a:pt x="169" y="20243"/>
                  </a:lnTo>
                  <a:lnTo>
                    <a:pt x="169" y="20411"/>
                  </a:lnTo>
                  <a:lnTo>
                    <a:pt x="169" y="20663"/>
                  </a:lnTo>
                  <a:lnTo>
                    <a:pt x="85" y="20831"/>
                  </a:lnTo>
                  <a:lnTo>
                    <a:pt x="85" y="21083"/>
                  </a:lnTo>
                  <a:lnTo>
                    <a:pt x="85" y="21251"/>
                  </a:lnTo>
                  <a:lnTo>
                    <a:pt x="1" y="21503"/>
                  </a:lnTo>
                  <a:lnTo>
                    <a:pt x="1" y="21671"/>
                  </a:lnTo>
                  <a:lnTo>
                    <a:pt x="1" y="21923"/>
                  </a:lnTo>
                  <a:lnTo>
                    <a:pt x="1" y="22091"/>
                  </a:lnTo>
                  <a:lnTo>
                    <a:pt x="1" y="22343"/>
                  </a:lnTo>
                  <a:lnTo>
                    <a:pt x="1" y="22511"/>
                  </a:lnTo>
                  <a:lnTo>
                    <a:pt x="1" y="22763"/>
                  </a:lnTo>
                  <a:lnTo>
                    <a:pt x="1" y="23015"/>
                  </a:lnTo>
                  <a:lnTo>
                    <a:pt x="1" y="23183"/>
                  </a:lnTo>
                  <a:lnTo>
                    <a:pt x="1" y="23435"/>
                  </a:lnTo>
                  <a:lnTo>
                    <a:pt x="1" y="23603"/>
                  </a:lnTo>
                  <a:lnTo>
                    <a:pt x="1" y="23855"/>
                  </a:lnTo>
                  <a:lnTo>
                    <a:pt x="1" y="24107"/>
                  </a:lnTo>
                  <a:lnTo>
                    <a:pt x="1" y="24275"/>
                  </a:lnTo>
                  <a:lnTo>
                    <a:pt x="1" y="24527"/>
                  </a:lnTo>
                  <a:lnTo>
                    <a:pt x="85" y="24695"/>
                  </a:lnTo>
                  <a:lnTo>
                    <a:pt x="85" y="24947"/>
                  </a:lnTo>
                  <a:lnTo>
                    <a:pt x="85" y="25115"/>
                  </a:lnTo>
                  <a:lnTo>
                    <a:pt x="169" y="25367"/>
                  </a:lnTo>
                  <a:lnTo>
                    <a:pt x="169" y="25535"/>
                  </a:lnTo>
                  <a:lnTo>
                    <a:pt x="169" y="25787"/>
                  </a:lnTo>
                  <a:lnTo>
                    <a:pt x="253" y="25955"/>
                  </a:lnTo>
                  <a:lnTo>
                    <a:pt x="253" y="26123"/>
                  </a:lnTo>
                  <a:lnTo>
                    <a:pt x="337" y="26375"/>
                  </a:lnTo>
                  <a:lnTo>
                    <a:pt x="337" y="26543"/>
                  </a:lnTo>
                  <a:lnTo>
                    <a:pt x="421" y="26795"/>
                  </a:lnTo>
                  <a:lnTo>
                    <a:pt x="421" y="26963"/>
                  </a:lnTo>
                  <a:lnTo>
                    <a:pt x="505" y="27131"/>
                  </a:lnTo>
                  <a:lnTo>
                    <a:pt x="589" y="27383"/>
                  </a:lnTo>
                  <a:lnTo>
                    <a:pt x="589" y="27551"/>
                  </a:lnTo>
                  <a:lnTo>
                    <a:pt x="673" y="27803"/>
                  </a:lnTo>
                  <a:lnTo>
                    <a:pt x="757" y="27971"/>
                  </a:lnTo>
                  <a:lnTo>
                    <a:pt x="841" y="28139"/>
                  </a:lnTo>
                  <a:lnTo>
                    <a:pt x="925" y="28307"/>
                  </a:lnTo>
                  <a:lnTo>
                    <a:pt x="925" y="28559"/>
                  </a:lnTo>
                  <a:lnTo>
                    <a:pt x="1009" y="28727"/>
                  </a:lnTo>
                  <a:lnTo>
                    <a:pt x="1093" y="28895"/>
                  </a:lnTo>
                  <a:lnTo>
                    <a:pt x="1177" y="29063"/>
                  </a:lnTo>
                  <a:lnTo>
                    <a:pt x="1261" y="29315"/>
                  </a:lnTo>
                  <a:lnTo>
                    <a:pt x="1345" y="29483"/>
                  </a:lnTo>
                  <a:lnTo>
                    <a:pt x="1429" y="29651"/>
                  </a:lnTo>
                  <a:lnTo>
                    <a:pt x="1513" y="29819"/>
                  </a:lnTo>
                  <a:lnTo>
                    <a:pt x="1597" y="29987"/>
                  </a:lnTo>
                  <a:lnTo>
                    <a:pt x="1681" y="30155"/>
                  </a:lnTo>
                  <a:lnTo>
                    <a:pt x="1765" y="30323"/>
                  </a:lnTo>
                  <a:lnTo>
                    <a:pt x="1933" y="30491"/>
                  </a:lnTo>
                  <a:lnTo>
                    <a:pt x="2017" y="30659"/>
                  </a:lnTo>
                  <a:lnTo>
                    <a:pt x="2101" y="30827"/>
                  </a:lnTo>
                  <a:lnTo>
                    <a:pt x="2185" y="30995"/>
                  </a:lnTo>
                  <a:lnTo>
                    <a:pt x="2269" y="31163"/>
                  </a:lnTo>
                  <a:lnTo>
                    <a:pt x="2437" y="31331"/>
                  </a:lnTo>
                  <a:lnTo>
                    <a:pt x="2521" y="31498"/>
                  </a:lnTo>
                  <a:lnTo>
                    <a:pt x="2604" y="31666"/>
                  </a:lnTo>
                  <a:lnTo>
                    <a:pt x="2772" y="31834"/>
                  </a:lnTo>
                  <a:lnTo>
                    <a:pt x="2856" y="32002"/>
                  </a:lnTo>
                  <a:lnTo>
                    <a:pt x="3024" y="32086"/>
                  </a:lnTo>
                  <a:lnTo>
                    <a:pt x="3108" y="32254"/>
                  </a:lnTo>
                  <a:lnTo>
                    <a:pt x="3276" y="32422"/>
                  </a:lnTo>
                  <a:lnTo>
                    <a:pt x="3360" y="32590"/>
                  </a:lnTo>
                  <a:lnTo>
                    <a:pt x="3528" y="32674"/>
                  </a:lnTo>
                  <a:lnTo>
                    <a:pt x="3612" y="32842"/>
                  </a:lnTo>
                  <a:lnTo>
                    <a:pt x="3780" y="33010"/>
                  </a:lnTo>
                  <a:lnTo>
                    <a:pt x="3864" y="33094"/>
                  </a:lnTo>
                  <a:lnTo>
                    <a:pt x="4032" y="33262"/>
                  </a:lnTo>
                  <a:lnTo>
                    <a:pt x="4200" y="33430"/>
                  </a:lnTo>
                  <a:lnTo>
                    <a:pt x="4284" y="33514"/>
                  </a:lnTo>
                  <a:lnTo>
                    <a:pt x="4452" y="33682"/>
                  </a:lnTo>
                  <a:lnTo>
                    <a:pt x="4620" y="33766"/>
                  </a:lnTo>
                  <a:lnTo>
                    <a:pt x="4704" y="33934"/>
                  </a:lnTo>
                  <a:lnTo>
                    <a:pt x="4872" y="34018"/>
                  </a:lnTo>
                  <a:lnTo>
                    <a:pt x="5040" y="34102"/>
                  </a:lnTo>
                  <a:lnTo>
                    <a:pt x="5208" y="34270"/>
                  </a:lnTo>
                  <a:lnTo>
                    <a:pt x="5376" y="34354"/>
                  </a:lnTo>
                  <a:lnTo>
                    <a:pt x="5460" y="34438"/>
                  </a:lnTo>
                  <a:lnTo>
                    <a:pt x="5628" y="34606"/>
                  </a:lnTo>
                  <a:lnTo>
                    <a:pt x="5796" y="34690"/>
                  </a:lnTo>
                  <a:lnTo>
                    <a:pt x="5964" y="34774"/>
                  </a:lnTo>
                  <a:lnTo>
                    <a:pt x="6132" y="34858"/>
                  </a:lnTo>
                  <a:lnTo>
                    <a:pt x="6300" y="34942"/>
                  </a:lnTo>
                  <a:lnTo>
                    <a:pt x="6468" y="35110"/>
                  </a:lnTo>
                  <a:lnTo>
                    <a:pt x="6636" y="35194"/>
                  </a:lnTo>
                  <a:lnTo>
                    <a:pt x="6804" y="35278"/>
                  </a:lnTo>
                  <a:lnTo>
                    <a:pt x="6972" y="35362"/>
                  </a:lnTo>
                  <a:lnTo>
                    <a:pt x="7140" y="35446"/>
                  </a:lnTo>
                  <a:lnTo>
                    <a:pt x="7308" y="35530"/>
                  </a:lnTo>
                  <a:lnTo>
                    <a:pt x="7476" y="35614"/>
                  </a:lnTo>
                  <a:lnTo>
                    <a:pt x="7728" y="35614"/>
                  </a:lnTo>
                  <a:lnTo>
                    <a:pt x="7896" y="35698"/>
                  </a:lnTo>
                  <a:lnTo>
                    <a:pt x="8064" y="35782"/>
                  </a:lnTo>
                  <a:lnTo>
                    <a:pt x="8232" y="35866"/>
                  </a:lnTo>
                  <a:lnTo>
                    <a:pt x="8400" y="35866"/>
                  </a:lnTo>
                  <a:lnTo>
                    <a:pt x="8652" y="35950"/>
                  </a:lnTo>
                  <a:lnTo>
                    <a:pt x="8820" y="36034"/>
                  </a:lnTo>
                  <a:lnTo>
                    <a:pt x="8988" y="36034"/>
                  </a:lnTo>
                  <a:lnTo>
                    <a:pt x="9156" y="36118"/>
                  </a:lnTo>
                  <a:lnTo>
                    <a:pt x="9408" y="36118"/>
                  </a:lnTo>
                  <a:lnTo>
                    <a:pt x="9576" y="36202"/>
                  </a:lnTo>
                  <a:lnTo>
                    <a:pt x="9744" y="36202"/>
                  </a:lnTo>
                  <a:lnTo>
                    <a:pt x="9996" y="36286"/>
                  </a:lnTo>
                  <a:lnTo>
                    <a:pt x="10416" y="36286"/>
                  </a:lnTo>
                  <a:lnTo>
                    <a:pt x="10584" y="36370"/>
                  </a:lnTo>
                  <a:lnTo>
                    <a:pt x="11424" y="36370"/>
                  </a:lnTo>
                  <a:lnTo>
                    <a:pt x="11592" y="36454"/>
                  </a:lnTo>
                  <a:lnTo>
                    <a:pt x="11844" y="36454"/>
                  </a:lnTo>
                  <a:lnTo>
                    <a:pt x="12348" y="36370"/>
                  </a:lnTo>
                  <a:lnTo>
                    <a:pt x="12852" y="36370"/>
                  </a:lnTo>
                  <a:lnTo>
                    <a:pt x="13356" y="36286"/>
                  </a:lnTo>
                  <a:lnTo>
                    <a:pt x="13860" y="36202"/>
                  </a:lnTo>
                  <a:lnTo>
                    <a:pt x="14364" y="36034"/>
                  </a:lnTo>
                  <a:lnTo>
                    <a:pt x="14868" y="35866"/>
                  </a:lnTo>
                  <a:lnTo>
                    <a:pt x="15372" y="35698"/>
                  </a:lnTo>
                  <a:lnTo>
                    <a:pt x="15876" y="35530"/>
                  </a:lnTo>
                  <a:lnTo>
                    <a:pt x="16296" y="35278"/>
                  </a:lnTo>
                  <a:lnTo>
                    <a:pt x="16800" y="35026"/>
                  </a:lnTo>
                  <a:lnTo>
                    <a:pt x="17220" y="34690"/>
                  </a:lnTo>
                  <a:lnTo>
                    <a:pt x="17640" y="34438"/>
                  </a:lnTo>
                  <a:lnTo>
                    <a:pt x="18060" y="34102"/>
                  </a:lnTo>
                  <a:lnTo>
                    <a:pt x="18396" y="33766"/>
                  </a:lnTo>
                  <a:lnTo>
                    <a:pt x="18815" y="33346"/>
                  </a:lnTo>
                  <a:lnTo>
                    <a:pt x="19151" y="33010"/>
                  </a:lnTo>
                  <a:lnTo>
                    <a:pt x="19487" y="32590"/>
                  </a:lnTo>
                  <a:lnTo>
                    <a:pt x="19739" y="32170"/>
                  </a:lnTo>
                  <a:lnTo>
                    <a:pt x="20075" y="31750"/>
                  </a:lnTo>
                  <a:lnTo>
                    <a:pt x="20327" y="31247"/>
                  </a:lnTo>
                  <a:lnTo>
                    <a:pt x="20159" y="35614"/>
                  </a:lnTo>
                  <a:lnTo>
                    <a:pt x="26459" y="35614"/>
                  </a:lnTo>
                  <a:lnTo>
                    <a:pt x="264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30"/>
            <p:cNvSpPr/>
            <p:nvPr/>
          </p:nvSpPr>
          <p:spPr>
            <a:xfrm>
              <a:off x="3778800" y="2326675"/>
              <a:ext cx="585900" cy="676200"/>
            </a:xfrm>
            <a:custGeom>
              <a:rect b="b" l="l" r="r" t="t"/>
              <a:pathLst>
                <a:path extrusionOk="0" h="27048" w="23436">
                  <a:moveTo>
                    <a:pt x="11592" y="14952"/>
                  </a:moveTo>
                  <a:lnTo>
                    <a:pt x="11592" y="14952"/>
                  </a:lnTo>
                  <a:lnTo>
                    <a:pt x="11592" y="14952"/>
                  </a:lnTo>
                  <a:lnTo>
                    <a:pt x="12516" y="15036"/>
                  </a:lnTo>
                  <a:lnTo>
                    <a:pt x="13356" y="15120"/>
                  </a:lnTo>
                  <a:lnTo>
                    <a:pt x="14196" y="15288"/>
                  </a:lnTo>
                  <a:lnTo>
                    <a:pt x="14952" y="15540"/>
                  </a:lnTo>
                  <a:lnTo>
                    <a:pt x="15624" y="15876"/>
                  </a:lnTo>
                  <a:lnTo>
                    <a:pt x="16128" y="16296"/>
                  </a:lnTo>
                  <a:lnTo>
                    <a:pt x="16632" y="16716"/>
                  </a:lnTo>
                  <a:lnTo>
                    <a:pt x="16968" y="17220"/>
                  </a:lnTo>
                  <a:lnTo>
                    <a:pt x="17136" y="17724"/>
                  </a:lnTo>
                  <a:lnTo>
                    <a:pt x="17220" y="18312"/>
                  </a:lnTo>
                  <a:lnTo>
                    <a:pt x="17220" y="18396"/>
                  </a:lnTo>
                  <a:lnTo>
                    <a:pt x="17220" y="18480"/>
                  </a:lnTo>
                  <a:lnTo>
                    <a:pt x="17220" y="18564"/>
                  </a:lnTo>
                  <a:lnTo>
                    <a:pt x="17220" y="18648"/>
                  </a:lnTo>
                  <a:lnTo>
                    <a:pt x="17220" y="18732"/>
                  </a:lnTo>
                  <a:lnTo>
                    <a:pt x="17220" y="18816"/>
                  </a:lnTo>
                  <a:lnTo>
                    <a:pt x="17136" y="18900"/>
                  </a:lnTo>
                  <a:lnTo>
                    <a:pt x="17136" y="18984"/>
                  </a:lnTo>
                  <a:lnTo>
                    <a:pt x="17136" y="19068"/>
                  </a:lnTo>
                  <a:lnTo>
                    <a:pt x="17136" y="19152"/>
                  </a:lnTo>
                  <a:lnTo>
                    <a:pt x="17052" y="19236"/>
                  </a:lnTo>
                  <a:lnTo>
                    <a:pt x="17052" y="19320"/>
                  </a:lnTo>
                  <a:lnTo>
                    <a:pt x="17052" y="19404"/>
                  </a:lnTo>
                  <a:lnTo>
                    <a:pt x="16968" y="19488"/>
                  </a:lnTo>
                  <a:lnTo>
                    <a:pt x="16968" y="19572"/>
                  </a:lnTo>
                  <a:lnTo>
                    <a:pt x="16884" y="19656"/>
                  </a:lnTo>
                  <a:lnTo>
                    <a:pt x="16884" y="19740"/>
                  </a:lnTo>
                  <a:lnTo>
                    <a:pt x="16800" y="19824"/>
                  </a:lnTo>
                  <a:lnTo>
                    <a:pt x="16716" y="19908"/>
                  </a:lnTo>
                  <a:lnTo>
                    <a:pt x="16716" y="19992"/>
                  </a:lnTo>
                  <a:lnTo>
                    <a:pt x="16632" y="19992"/>
                  </a:lnTo>
                  <a:lnTo>
                    <a:pt x="16632" y="20076"/>
                  </a:lnTo>
                  <a:lnTo>
                    <a:pt x="16548" y="20160"/>
                  </a:lnTo>
                  <a:lnTo>
                    <a:pt x="16464" y="20244"/>
                  </a:lnTo>
                  <a:lnTo>
                    <a:pt x="16464" y="20328"/>
                  </a:lnTo>
                  <a:lnTo>
                    <a:pt x="16380" y="20328"/>
                  </a:lnTo>
                  <a:lnTo>
                    <a:pt x="16380" y="20412"/>
                  </a:lnTo>
                  <a:lnTo>
                    <a:pt x="16296" y="20412"/>
                  </a:lnTo>
                  <a:lnTo>
                    <a:pt x="16296" y="20496"/>
                  </a:lnTo>
                  <a:lnTo>
                    <a:pt x="16212" y="20580"/>
                  </a:lnTo>
                  <a:lnTo>
                    <a:pt x="16128" y="20664"/>
                  </a:lnTo>
                  <a:lnTo>
                    <a:pt x="16044" y="20664"/>
                  </a:lnTo>
                  <a:lnTo>
                    <a:pt x="16044" y="20748"/>
                  </a:lnTo>
                  <a:lnTo>
                    <a:pt x="15960" y="20832"/>
                  </a:lnTo>
                  <a:lnTo>
                    <a:pt x="15876" y="20832"/>
                  </a:lnTo>
                  <a:lnTo>
                    <a:pt x="15876" y="20916"/>
                  </a:lnTo>
                  <a:lnTo>
                    <a:pt x="15792" y="20916"/>
                  </a:lnTo>
                  <a:lnTo>
                    <a:pt x="15708" y="21000"/>
                  </a:lnTo>
                  <a:lnTo>
                    <a:pt x="15624" y="21084"/>
                  </a:lnTo>
                  <a:lnTo>
                    <a:pt x="15540" y="21084"/>
                  </a:lnTo>
                  <a:lnTo>
                    <a:pt x="15456" y="21168"/>
                  </a:lnTo>
                  <a:lnTo>
                    <a:pt x="15372" y="21252"/>
                  </a:lnTo>
                  <a:lnTo>
                    <a:pt x="15288" y="21252"/>
                  </a:lnTo>
                  <a:lnTo>
                    <a:pt x="15204" y="21336"/>
                  </a:lnTo>
                  <a:lnTo>
                    <a:pt x="15120" y="21420"/>
                  </a:lnTo>
                  <a:lnTo>
                    <a:pt x="15036" y="21420"/>
                  </a:lnTo>
                  <a:lnTo>
                    <a:pt x="14952" y="21504"/>
                  </a:lnTo>
                  <a:lnTo>
                    <a:pt x="14868" y="21504"/>
                  </a:lnTo>
                  <a:lnTo>
                    <a:pt x="14784" y="21588"/>
                  </a:lnTo>
                  <a:lnTo>
                    <a:pt x="14700" y="21588"/>
                  </a:lnTo>
                  <a:lnTo>
                    <a:pt x="14616" y="21672"/>
                  </a:lnTo>
                  <a:lnTo>
                    <a:pt x="14532" y="21672"/>
                  </a:lnTo>
                  <a:lnTo>
                    <a:pt x="14448" y="21756"/>
                  </a:lnTo>
                  <a:lnTo>
                    <a:pt x="14280" y="21756"/>
                  </a:lnTo>
                  <a:lnTo>
                    <a:pt x="14196" y="21840"/>
                  </a:lnTo>
                  <a:lnTo>
                    <a:pt x="14028" y="21840"/>
                  </a:lnTo>
                  <a:lnTo>
                    <a:pt x="14028" y="21924"/>
                  </a:lnTo>
                  <a:lnTo>
                    <a:pt x="13860" y="21924"/>
                  </a:lnTo>
                  <a:lnTo>
                    <a:pt x="13776" y="22007"/>
                  </a:lnTo>
                  <a:lnTo>
                    <a:pt x="13524" y="22007"/>
                  </a:lnTo>
                  <a:lnTo>
                    <a:pt x="13440" y="22091"/>
                  </a:lnTo>
                  <a:lnTo>
                    <a:pt x="13188" y="22091"/>
                  </a:lnTo>
                  <a:lnTo>
                    <a:pt x="13104" y="22175"/>
                  </a:lnTo>
                  <a:lnTo>
                    <a:pt x="12600" y="22175"/>
                  </a:lnTo>
                  <a:lnTo>
                    <a:pt x="12516" y="22259"/>
                  </a:lnTo>
                  <a:lnTo>
                    <a:pt x="10584" y="22259"/>
                  </a:lnTo>
                  <a:lnTo>
                    <a:pt x="9744" y="22091"/>
                  </a:lnTo>
                  <a:lnTo>
                    <a:pt x="8988" y="21840"/>
                  </a:lnTo>
                  <a:lnTo>
                    <a:pt x="8316" y="21504"/>
                  </a:lnTo>
                  <a:lnTo>
                    <a:pt x="7728" y="21168"/>
                  </a:lnTo>
                  <a:lnTo>
                    <a:pt x="7308" y="20748"/>
                  </a:lnTo>
                  <a:lnTo>
                    <a:pt x="6972" y="20244"/>
                  </a:lnTo>
                  <a:lnTo>
                    <a:pt x="6720" y="19740"/>
                  </a:lnTo>
                  <a:lnTo>
                    <a:pt x="6552" y="19236"/>
                  </a:lnTo>
                  <a:lnTo>
                    <a:pt x="6468" y="18732"/>
                  </a:lnTo>
                  <a:lnTo>
                    <a:pt x="6552" y="18144"/>
                  </a:lnTo>
                  <a:lnTo>
                    <a:pt x="6720" y="17640"/>
                  </a:lnTo>
                  <a:lnTo>
                    <a:pt x="6972" y="17052"/>
                  </a:lnTo>
                  <a:lnTo>
                    <a:pt x="7308" y="16632"/>
                  </a:lnTo>
                  <a:lnTo>
                    <a:pt x="7728" y="16128"/>
                  </a:lnTo>
                  <a:lnTo>
                    <a:pt x="8316" y="15792"/>
                  </a:lnTo>
                  <a:lnTo>
                    <a:pt x="8904" y="15456"/>
                  </a:lnTo>
                  <a:lnTo>
                    <a:pt x="9744" y="15204"/>
                  </a:lnTo>
                  <a:lnTo>
                    <a:pt x="10584" y="15036"/>
                  </a:lnTo>
                  <a:lnTo>
                    <a:pt x="11592" y="14952"/>
                  </a:lnTo>
                  <a:close/>
                  <a:moveTo>
                    <a:pt x="10920" y="1"/>
                  </a:moveTo>
                  <a:lnTo>
                    <a:pt x="10668" y="85"/>
                  </a:lnTo>
                  <a:lnTo>
                    <a:pt x="10080" y="85"/>
                  </a:lnTo>
                  <a:lnTo>
                    <a:pt x="9912" y="169"/>
                  </a:lnTo>
                  <a:lnTo>
                    <a:pt x="9576" y="169"/>
                  </a:lnTo>
                  <a:lnTo>
                    <a:pt x="9324" y="253"/>
                  </a:lnTo>
                  <a:lnTo>
                    <a:pt x="9156" y="253"/>
                  </a:lnTo>
                  <a:lnTo>
                    <a:pt x="8988" y="337"/>
                  </a:lnTo>
                  <a:lnTo>
                    <a:pt x="8820" y="337"/>
                  </a:lnTo>
                  <a:lnTo>
                    <a:pt x="8652" y="421"/>
                  </a:lnTo>
                  <a:lnTo>
                    <a:pt x="8484" y="421"/>
                  </a:lnTo>
                  <a:lnTo>
                    <a:pt x="8316" y="505"/>
                  </a:lnTo>
                  <a:lnTo>
                    <a:pt x="8148" y="505"/>
                  </a:lnTo>
                  <a:lnTo>
                    <a:pt x="7896" y="589"/>
                  </a:lnTo>
                  <a:lnTo>
                    <a:pt x="7728" y="589"/>
                  </a:lnTo>
                  <a:lnTo>
                    <a:pt x="7560" y="673"/>
                  </a:lnTo>
                  <a:lnTo>
                    <a:pt x="7476" y="757"/>
                  </a:lnTo>
                  <a:lnTo>
                    <a:pt x="7308" y="757"/>
                  </a:lnTo>
                  <a:lnTo>
                    <a:pt x="7140" y="841"/>
                  </a:lnTo>
                  <a:lnTo>
                    <a:pt x="6972" y="925"/>
                  </a:lnTo>
                  <a:lnTo>
                    <a:pt x="6804" y="1009"/>
                  </a:lnTo>
                  <a:lnTo>
                    <a:pt x="6636" y="1009"/>
                  </a:lnTo>
                  <a:lnTo>
                    <a:pt x="6468" y="1093"/>
                  </a:lnTo>
                  <a:lnTo>
                    <a:pt x="6300" y="1177"/>
                  </a:lnTo>
                  <a:lnTo>
                    <a:pt x="6216" y="1261"/>
                  </a:lnTo>
                  <a:lnTo>
                    <a:pt x="6048" y="1261"/>
                  </a:lnTo>
                  <a:lnTo>
                    <a:pt x="5880" y="1345"/>
                  </a:lnTo>
                  <a:lnTo>
                    <a:pt x="5712" y="1429"/>
                  </a:lnTo>
                  <a:lnTo>
                    <a:pt x="5628" y="1513"/>
                  </a:lnTo>
                  <a:lnTo>
                    <a:pt x="5460" y="1597"/>
                  </a:lnTo>
                  <a:lnTo>
                    <a:pt x="5292" y="1681"/>
                  </a:lnTo>
                  <a:lnTo>
                    <a:pt x="5208" y="1765"/>
                  </a:lnTo>
                  <a:lnTo>
                    <a:pt x="5040" y="1849"/>
                  </a:lnTo>
                  <a:lnTo>
                    <a:pt x="4872" y="1933"/>
                  </a:lnTo>
                  <a:lnTo>
                    <a:pt x="4788" y="2017"/>
                  </a:lnTo>
                  <a:lnTo>
                    <a:pt x="4620" y="2101"/>
                  </a:lnTo>
                  <a:lnTo>
                    <a:pt x="4537" y="2185"/>
                  </a:lnTo>
                  <a:lnTo>
                    <a:pt x="4369" y="2269"/>
                  </a:lnTo>
                  <a:lnTo>
                    <a:pt x="4285" y="2353"/>
                  </a:lnTo>
                  <a:lnTo>
                    <a:pt x="4117" y="2437"/>
                  </a:lnTo>
                  <a:lnTo>
                    <a:pt x="4033" y="2521"/>
                  </a:lnTo>
                  <a:lnTo>
                    <a:pt x="3865" y="2605"/>
                  </a:lnTo>
                  <a:lnTo>
                    <a:pt x="3781" y="2689"/>
                  </a:lnTo>
                  <a:lnTo>
                    <a:pt x="3613" y="2773"/>
                  </a:lnTo>
                  <a:lnTo>
                    <a:pt x="3529" y="2857"/>
                  </a:lnTo>
                  <a:lnTo>
                    <a:pt x="3445" y="2941"/>
                  </a:lnTo>
                  <a:lnTo>
                    <a:pt x="3277" y="3109"/>
                  </a:lnTo>
                  <a:lnTo>
                    <a:pt x="3193" y="3193"/>
                  </a:lnTo>
                  <a:lnTo>
                    <a:pt x="3109" y="3277"/>
                  </a:lnTo>
                  <a:lnTo>
                    <a:pt x="3025" y="3361"/>
                  </a:lnTo>
                  <a:lnTo>
                    <a:pt x="2857" y="3445"/>
                  </a:lnTo>
                  <a:lnTo>
                    <a:pt x="2773" y="3529"/>
                  </a:lnTo>
                  <a:lnTo>
                    <a:pt x="2689" y="3697"/>
                  </a:lnTo>
                  <a:lnTo>
                    <a:pt x="2605" y="3781"/>
                  </a:lnTo>
                  <a:lnTo>
                    <a:pt x="2521" y="3865"/>
                  </a:lnTo>
                  <a:lnTo>
                    <a:pt x="2437" y="3949"/>
                  </a:lnTo>
                  <a:lnTo>
                    <a:pt x="2269" y="4117"/>
                  </a:lnTo>
                  <a:lnTo>
                    <a:pt x="2185" y="4201"/>
                  </a:lnTo>
                  <a:lnTo>
                    <a:pt x="2101" y="4285"/>
                  </a:lnTo>
                  <a:lnTo>
                    <a:pt x="2017" y="4369"/>
                  </a:lnTo>
                  <a:lnTo>
                    <a:pt x="1933" y="4537"/>
                  </a:lnTo>
                  <a:lnTo>
                    <a:pt x="1849" y="4621"/>
                  </a:lnTo>
                  <a:lnTo>
                    <a:pt x="1765" y="4705"/>
                  </a:lnTo>
                  <a:lnTo>
                    <a:pt x="1681" y="4789"/>
                  </a:lnTo>
                  <a:lnTo>
                    <a:pt x="1597" y="4957"/>
                  </a:lnTo>
                  <a:lnTo>
                    <a:pt x="1597" y="5041"/>
                  </a:lnTo>
                  <a:lnTo>
                    <a:pt x="1513" y="5125"/>
                  </a:lnTo>
                  <a:lnTo>
                    <a:pt x="1429" y="5293"/>
                  </a:lnTo>
                  <a:lnTo>
                    <a:pt x="1345" y="5377"/>
                  </a:lnTo>
                  <a:lnTo>
                    <a:pt x="1261" y="5461"/>
                  </a:lnTo>
                  <a:lnTo>
                    <a:pt x="1261" y="5629"/>
                  </a:lnTo>
                  <a:lnTo>
                    <a:pt x="1177" y="5713"/>
                  </a:lnTo>
                  <a:lnTo>
                    <a:pt x="1093" y="5797"/>
                  </a:lnTo>
                  <a:lnTo>
                    <a:pt x="1009" y="5965"/>
                  </a:lnTo>
                  <a:lnTo>
                    <a:pt x="1009" y="6049"/>
                  </a:lnTo>
                  <a:lnTo>
                    <a:pt x="925" y="6132"/>
                  </a:lnTo>
                  <a:lnTo>
                    <a:pt x="841" y="6300"/>
                  </a:lnTo>
                  <a:lnTo>
                    <a:pt x="841" y="6384"/>
                  </a:lnTo>
                  <a:lnTo>
                    <a:pt x="757" y="6468"/>
                  </a:lnTo>
                  <a:lnTo>
                    <a:pt x="757" y="6636"/>
                  </a:lnTo>
                  <a:lnTo>
                    <a:pt x="673" y="6720"/>
                  </a:lnTo>
                  <a:lnTo>
                    <a:pt x="673" y="6804"/>
                  </a:lnTo>
                  <a:lnTo>
                    <a:pt x="589" y="6972"/>
                  </a:lnTo>
                  <a:lnTo>
                    <a:pt x="589" y="7056"/>
                  </a:lnTo>
                  <a:lnTo>
                    <a:pt x="505" y="7140"/>
                  </a:lnTo>
                  <a:lnTo>
                    <a:pt x="505" y="7308"/>
                  </a:lnTo>
                  <a:lnTo>
                    <a:pt x="421" y="7392"/>
                  </a:lnTo>
                  <a:lnTo>
                    <a:pt x="421" y="7476"/>
                  </a:lnTo>
                  <a:lnTo>
                    <a:pt x="421" y="7644"/>
                  </a:lnTo>
                  <a:lnTo>
                    <a:pt x="337" y="7728"/>
                  </a:lnTo>
                  <a:lnTo>
                    <a:pt x="337" y="7812"/>
                  </a:lnTo>
                  <a:lnTo>
                    <a:pt x="6636" y="8988"/>
                  </a:lnTo>
                  <a:lnTo>
                    <a:pt x="6888" y="8400"/>
                  </a:lnTo>
                  <a:lnTo>
                    <a:pt x="7140" y="7812"/>
                  </a:lnTo>
                  <a:lnTo>
                    <a:pt x="7560" y="7224"/>
                  </a:lnTo>
                  <a:lnTo>
                    <a:pt x="8064" y="6720"/>
                  </a:lnTo>
                  <a:lnTo>
                    <a:pt x="8568" y="6300"/>
                  </a:lnTo>
                  <a:lnTo>
                    <a:pt x="9156" y="5881"/>
                  </a:lnTo>
                  <a:lnTo>
                    <a:pt x="9828" y="5629"/>
                  </a:lnTo>
                  <a:lnTo>
                    <a:pt x="10500" y="5377"/>
                  </a:lnTo>
                  <a:lnTo>
                    <a:pt x="11340" y="5209"/>
                  </a:lnTo>
                  <a:lnTo>
                    <a:pt x="12180" y="5125"/>
                  </a:lnTo>
                  <a:lnTo>
                    <a:pt x="12516" y="5125"/>
                  </a:lnTo>
                  <a:lnTo>
                    <a:pt x="12600" y="5209"/>
                  </a:lnTo>
                  <a:lnTo>
                    <a:pt x="13188" y="5209"/>
                  </a:lnTo>
                  <a:lnTo>
                    <a:pt x="13272" y="5293"/>
                  </a:lnTo>
                  <a:lnTo>
                    <a:pt x="13608" y="5293"/>
                  </a:lnTo>
                  <a:lnTo>
                    <a:pt x="13692" y="5377"/>
                  </a:lnTo>
                  <a:lnTo>
                    <a:pt x="13860" y="5377"/>
                  </a:lnTo>
                  <a:lnTo>
                    <a:pt x="13944" y="5461"/>
                  </a:lnTo>
                  <a:lnTo>
                    <a:pt x="14196" y="5461"/>
                  </a:lnTo>
                  <a:lnTo>
                    <a:pt x="14196" y="5545"/>
                  </a:lnTo>
                  <a:lnTo>
                    <a:pt x="14280" y="5545"/>
                  </a:lnTo>
                  <a:lnTo>
                    <a:pt x="14364" y="5629"/>
                  </a:lnTo>
                  <a:lnTo>
                    <a:pt x="14532" y="5629"/>
                  </a:lnTo>
                  <a:lnTo>
                    <a:pt x="14616" y="5713"/>
                  </a:lnTo>
                  <a:lnTo>
                    <a:pt x="14700" y="5797"/>
                  </a:lnTo>
                  <a:lnTo>
                    <a:pt x="14868" y="5797"/>
                  </a:lnTo>
                  <a:lnTo>
                    <a:pt x="14952" y="5881"/>
                  </a:lnTo>
                  <a:lnTo>
                    <a:pt x="15036" y="5965"/>
                  </a:lnTo>
                  <a:lnTo>
                    <a:pt x="15120" y="5965"/>
                  </a:lnTo>
                  <a:lnTo>
                    <a:pt x="15204" y="6049"/>
                  </a:lnTo>
                  <a:lnTo>
                    <a:pt x="15204" y="6132"/>
                  </a:lnTo>
                  <a:lnTo>
                    <a:pt x="15288" y="6132"/>
                  </a:lnTo>
                  <a:lnTo>
                    <a:pt x="15372" y="6216"/>
                  </a:lnTo>
                  <a:lnTo>
                    <a:pt x="15456" y="6216"/>
                  </a:lnTo>
                  <a:lnTo>
                    <a:pt x="15456" y="6300"/>
                  </a:lnTo>
                  <a:lnTo>
                    <a:pt x="15540" y="6300"/>
                  </a:lnTo>
                  <a:lnTo>
                    <a:pt x="15624" y="6384"/>
                  </a:lnTo>
                  <a:lnTo>
                    <a:pt x="15624" y="6468"/>
                  </a:lnTo>
                  <a:lnTo>
                    <a:pt x="15708" y="6468"/>
                  </a:lnTo>
                  <a:lnTo>
                    <a:pt x="15708" y="6552"/>
                  </a:lnTo>
                  <a:lnTo>
                    <a:pt x="15792" y="6552"/>
                  </a:lnTo>
                  <a:lnTo>
                    <a:pt x="15876" y="6636"/>
                  </a:lnTo>
                  <a:lnTo>
                    <a:pt x="15876" y="6720"/>
                  </a:lnTo>
                  <a:lnTo>
                    <a:pt x="15960" y="6720"/>
                  </a:lnTo>
                  <a:lnTo>
                    <a:pt x="15960" y="6804"/>
                  </a:lnTo>
                  <a:lnTo>
                    <a:pt x="16044" y="6888"/>
                  </a:lnTo>
                  <a:lnTo>
                    <a:pt x="16128" y="6972"/>
                  </a:lnTo>
                  <a:lnTo>
                    <a:pt x="16212" y="7056"/>
                  </a:lnTo>
                  <a:lnTo>
                    <a:pt x="16212" y="7140"/>
                  </a:lnTo>
                  <a:lnTo>
                    <a:pt x="16296" y="7224"/>
                  </a:lnTo>
                  <a:lnTo>
                    <a:pt x="16380" y="7308"/>
                  </a:lnTo>
                  <a:lnTo>
                    <a:pt x="16380" y="7392"/>
                  </a:lnTo>
                  <a:lnTo>
                    <a:pt x="16464" y="7476"/>
                  </a:lnTo>
                  <a:lnTo>
                    <a:pt x="16464" y="7560"/>
                  </a:lnTo>
                  <a:lnTo>
                    <a:pt x="16548" y="7644"/>
                  </a:lnTo>
                  <a:lnTo>
                    <a:pt x="16548" y="7728"/>
                  </a:lnTo>
                  <a:lnTo>
                    <a:pt x="16632" y="7812"/>
                  </a:lnTo>
                  <a:lnTo>
                    <a:pt x="16632" y="7896"/>
                  </a:lnTo>
                  <a:lnTo>
                    <a:pt x="16632" y="7980"/>
                  </a:lnTo>
                  <a:lnTo>
                    <a:pt x="16716" y="7980"/>
                  </a:lnTo>
                  <a:lnTo>
                    <a:pt x="16716" y="8064"/>
                  </a:lnTo>
                  <a:lnTo>
                    <a:pt x="16716" y="8148"/>
                  </a:lnTo>
                  <a:lnTo>
                    <a:pt x="16800" y="8232"/>
                  </a:lnTo>
                  <a:lnTo>
                    <a:pt x="16800" y="8316"/>
                  </a:lnTo>
                  <a:lnTo>
                    <a:pt x="16800" y="8400"/>
                  </a:lnTo>
                  <a:lnTo>
                    <a:pt x="16884" y="8484"/>
                  </a:lnTo>
                  <a:lnTo>
                    <a:pt x="16884" y="8568"/>
                  </a:lnTo>
                  <a:lnTo>
                    <a:pt x="16884" y="8652"/>
                  </a:lnTo>
                  <a:lnTo>
                    <a:pt x="16968" y="8736"/>
                  </a:lnTo>
                  <a:lnTo>
                    <a:pt x="16968" y="8820"/>
                  </a:lnTo>
                  <a:lnTo>
                    <a:pt x="16968" y="8904"/>
                  </a:lnTo>
                  <a:lnTo>
                    <a:pt x="16968" y="8988"/>
                  </a:lnTo>
                  <a:lnTo>
                    <a:pt x="16968" y="9072"/>
                  </a:lnTo>
                  <a:lnTo>
                    <a:pt x="17052" y="9156"/>
                  </a:lnTo>
                  <a:lnTo>
                    <a:pt x="17052" y="9240"/>
                  </a:lnTo>
                  <a:lnTo>
                    <a:pt x="17052" y="9324"/>
                  </a:lnTo>
                  <a:lnTo>
                    <a:pt x="17052" y="9408"/>
                  </a:lnTo>
                  <a:lnTo>
                    <a:pt x="17052" y="9492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136" y="9744"/>
                  </a:lnTo>
                  <a:lnTo>
                    <a:pt x="17136" y="9828"/>
                  </a:lnTo>
                  <a:lnTo>
                    <a:pt x="17136" y="9912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248"/>
                  </a:lnTo>
                  <a:lnTo>
                    <a:pt x="17136" y="10332"/>
                  </a:lnTo>
                  <a:lnTo>
                    <a:pt x="17136" y="10416"/>
                  </a:lnTo>
                  <a:lnTo>
                    <a:pt x="17136" y="13692"/>
                  </a:lnTo>
                  <a:lnTo>
                    <a:pt x="17052" y="13692"/>
                  </a:lnTo>
                  <a:lnTo>
                    <a:pt x="17052" y="13608"/>
                  </a:lnTo>
                  <a:lnTo>
                    <a:pt x="16968" y="13608"/>
                  </a:lnTo>
                  <a:lnTo>
                    <a:pt x="16968" y="13524"/>
                  </a:lnTo>
                  <a:lnTo>
                    <a:pt x="16884" y="13524"/>
                  </a:lnTo>
                  <a:lnTo>
                    <a:pt x="16800" y="13440"/>
                  </a:lnTo>
                  <a:lnTo>
                    <a:pt x="16716" y="13356"/>
                  </a:lnTo>
                  <a:lnTo>
                    <a:pt x="16632" y="13356"/>
                  </a:lnTo>
                  <a:lnTo>
                    <a:pt x="16632" y="13272"/>
                  </a:lnTo>
                  <a:lnTo>
                    <a:pt x="16548" y="13272"/>
                  </a:lnTo>
                  <a:lnTo>
                    <a:pt x="16548" y="13188"/>
                  </a:lnTo>
                  <a:lnTo>
                    <a:pt x="16380" y="13188"/>
                  </a:lnTo>
                  <a:lnTo>
                    <a:pt x="16380" y="13104"/>
                  </a:lnTo>
                  <a:lnTo>
                    <a:pt x="16296" y="13104"/>
                  </a:lnTo>
                  <a:lnTo>
                    <a:pt x="16296" y="13020"/>
                  </a:lnTo>
                  <a:lnTo>
                    <a:pt x="16212" y="13020"/>
                  </a:lnTo>
                  <a:lnTo>
                    <a:pt x="16128" y="12936"/>
                  </a:lnTo>
                  <a:lnTo>
                    <a:pt x="16044" y="12936"/>
                  </a:lnTo>
                  <a:lnTo>
                    <a:pt x="16044" y="12852"/>
                  </a:lnTo>
                  <a:lnTo>
                    <a:pt x="15960" y="12852"/>
                  </a:lnTo>
                  <a:lnTo>
                    <a:pt x="15876" y="12768"/>
                  </a:lnTo>
                  <a:lnTo>
                    <a:pt x="15792" y="12684"/>
                  </a:lnTo>
                  <a:lnTo>
                    <a:pt x="15708" y="12684"/>
                  </a:lnTo>
                  <a:lnTo>
                    <a:pt x="15624" y="12600"/>
                  </a:lnTo>
                  <a:lnTo>
                    <a:pt x="15540" y="12600"/>
                  </a:lnTo>
                  <a:lnTo>
                    <a:pt x="15540" y="12516"/>
                  </a:lnTo>
                  <a:lnTo>
                    <a:pt x="15456" y="12516"/>
                  </a:lnTo>
                  <a:lnTo>
                    <a:pt x="15372" y="12432"/>
                  </a:lnTo>
                  <a:lnTo>
                    <a:pt x="15288" y="12432"/>
                  </a:lnTo>
                  <a:lnTo>
                    <a:pt x="15204" y="12348"/>
                  </a:lnTo>
                  <a:lnTo>
                    <a:pt x="15120" y="12348"/>
                  </a:lnTo>
                  <a:lnTo>
                    <a:pt x="15036" y="12264"/>
                  </a:lnTo>
                  <a:lnTo>
                    <a:pt x="14952" y="12264"/>
                  </a:lnTo>
                  <a:lnTo>
                    <a:pt x="14868" y="12180"/>
                  </a:lnTo>
                  <a:lnTo>
                    <a:pt x="14784" y="12180"/>
                  </a:lnTo>
                  <a:lnTo>
                    <a:pt x="14700" y="12096"/>
                  </a:lnTo>
                  <a:lnTo>
                    <a:pt x="14616" y="12096"/>
                  </a:lnTo>
                  <a:lnTo>
                    <a:pt x="14532" y="12012"/>
                  </a:lnTo>
                  <a:lnTo>
                    <a:pt x="14448" y="12012"/>
                  </a:lnTo>
                  <a:lnTo>
                    <a:pt x="14364" y="11928"/>
                  </a:lnTo>
                  <a:lnTo>
                    <a:pt x="14196" y="11928"/>
                  </a:lnTo>
                  <a:lnTo>
                    <a:pt x="14112" y="11844"/>
                  </a:lnTo>
                  <a:lnTo>
                    <a:pt x="14028" y="11844"/>
                  </a:lnTo>
                  <a:lnTo>
                    <a:pt x="13944" y="11760"/>
                  </a:lnTo>
                  <a:lnTo>
                    <a:pt x="13776" y="11760"/>
                  </a:lnTo>
                  <a:lnTo>
                    <a:pt x="13692" y="11676"/>
                  </a:lnTo>
                  <a:lnTo>
                    <a:pt x="13524" y="11676"/>
                  </a:lnTo>
                  <a:lnTo>
                    <a:pt x="13440" y="11592"/>
                  </a:lnTo>
                  <a:lnTo>
                    <a:pt x="13272" y="11592"/>
                  </a:lnTo>
                  <a:lnTo>
                    <a:pt x="13188" y="11508"/>
                  </a:lnTo>
                  <a:lnTo>
                    <a:pt x="12936" y="11508"/>
                  </a:lnTo>
                  <a:lnTo>
                    <a:pt x="12852" y="11424"/>
                  </a:lnTo>
                  <a:lnTo>
                    <a:pt x="12600" y="11424"/>
                  </a:lnTo>
                  <a:lnTo>
                    <a:pt x="12516" y="11340"/>
                  </a:lnTo>
                  <a:lnTo>
                    <a:pt x="12180" y="11340"/>
                  </a:lnTo>
                  <a:lnTo>
                    <a:pt x="12096" y="11256"/>
                  </a:lnTo>
                  <a:lnTo>
                    <a:pt x="11676" y="11256"/>
                  </a:lnTo>
                  <a:lnTo>
                    <a:pt x="11592" y="11172"/>
                  </a:lnTo>
                  <a:lnTo>
                    <a:pt x="11088" y="11172"/>
                  </a:lnTo>
                  <a:lnTo>
                    <a:pt x="10920" y="11088"/>
                  </a:lnTo>
                  <a:lnTo>
                    <a:pt x="8064" y="11088"/>
                  </a:lnTo>
                  <a:lnTo>
                    <a:pt x="7980" y="11172"/>
                  </a:lnTo>
                  <a:lnTo>
                    <a:pt x="7476" y="11172"/>
                  </a:lnTo>
                  <a:lnTo>
                    <a:pt x="7308" y="11256"/>
                  </a:lnTo>
                  <a:lnTo>
                    <a:pt x="7056" y="11256"/>
                  </a:lnTo>
                  <a:lnTo>
                    <a:pt x="6888" y="11340"/>
                  </a:lnTo>
                  <a:lnTo>
                    <a:pt x="6636" y="11340"/>
                  </a:lnTo>
                  <a:lnTo>
                    <a:pt x="6468" y="11424"/>
                  </a:lnTo>
                  <a:lnTo>
                    <a:pt x="6300" y="11424"/>
                  </a:lnTo>
                  <a:lnTo>
                    <a:pt x="6216" y="11508"/>
                  </a:lnTo>
                  <a:lnTo>
                    <a:pt x="6048" y="11508"/>
                  </a:lnTo>
                  <a:lnTo>
                    <a:pt x="5880" y="11592"/>
                  </a:lnTo>
                  <a:lnTo>
                    <a:pt x="5796" y="11592"/>
                  </a:lnTo>
                  <a:lnTo>
                    <a:pt x="5628" y="11676"/>
                  </a:lnTo>
                  <a:lnTo>
                    <a:pt x="5460" y="11676"/>
                  </a:lnTo>
                  <a:lnTo>
                    <a:pt x="5376" y="11760"/>
                  </a:lnTo>
                  <a:lnTo>
                    <a:pt x="5208" y="11760"/>
                  </a:lnTo>
                  <a:lnTo>
                    <a:pt x="5124" y="11844"/>
                  </a:lnTo>
                  <a:lnTo>
                    <a:pt x="4956" y="11844"/>
                  </a:lnTo>
                  <a:lnTo>
                    <a:pt x="4872" y="11928"/>
                  </a:lnTo>
                  <a:lnTo>
                    <a:pt x="4704" y="12012"/>
                  </a:lnTo>
                  <a:lnTo>
                    <a:pt x="4620" y="12012"/>
                  </a:lnTo>
                  <a:lnTo>
                    <a:pt x="4453" y="12096"/>
                  </a:lnTo>
                  <a:lnTo>
                    <a:pt x="4369" y="12180"/>
                  </a:lnTo>
                  <a:lnTo>
                    <a:pt x="4201" y="12264"/>
                  </a:lnTo>
                  <a:lnTo>
                    <a:pt x="4117" y="12264"/>
                  </a:lnTo>
                  <a:lnTo>
                    <a:pt x="3949" y="12348"/>
                  </a:lnTo>
                  <a:lnTo>
                    <a:pt x="3865" y="12432"/>
                  </a:lnTo>
                  <a:lnTo>
                    <a:pt x="3697" y="12516"/>
                  </a:lnTo>
                  <a:lnTo>
                    <a:pt x="3613" y="12516"/>
                  </a:lnTo>
                  <a:lnTo>
                    <a:pt x="3529" y="12600"/>
                  </a:lnTo>
                  <a:lnTo>
                    <a:pt x="3361" y="12684"/>
                  </a:lnTo>
                  <a:lnTo>
                    <a:pt x="3277" y="12768"/>
                  </a:lnTo>
                  <a:lnTo>
                    <a:pt x="3193" y="12852"/>
                  </a:lnTo>
                  <a:lnTo>
                    <a:pt x="3025" y="12936"/>
                  </a:lnTo>
                  <a:lnTo>
                    <a:pt x="2941" y="13020"/>
                  </a:lnTo>
                  <a:lnTo>
                    <a:pt x="2857" y="13104"/>
                  </a:lnTo>
                  <a:lnTo>
                    <a:pt x="2773" y="13188"/>
                  </a:lnTo>
                  <a:lnTo>
                    <a:pt x="2605" y="13272"/>
                  </a:lnTo>
                  <a:lnTo>
                    <a:pt x="2521" y="13356"/>
                  </a:lnTo>
                  <a:lnTo>
                    <a:pt x="2437" y="13440"/>
                  </a:lnTo>
                  <a:lnTo>
                    <a:pt x="2353" y="13524"/>
                  </a:lnTo>
                  <a:lnTo>
                    <a:pt x="2269" y="13608"/>
                  </a:lnTo>
                  <a:lnTo>
                    <a:pt x="2185" y="13692"/>
                  </a:lnTo>
                  <a:lnTo>
                    <a:pt x="2101" y="13776"/>
                  </a:lnTo>
                  <a:lnTo>
                    <a:pt x="2017" y="13860"/>
                  </a:lnTo>
                  <a:lnTo>
                    <a:pt x="1849" y="13944"/>
                  </a:lnTo>
                  <a:lnTo>
                    <a:pt x="1765" y="14028"/>
                  </a:lnTo>
                  <a:lnTo>
                    <a:pt x="1681" y="14112"/>
                  </a:lnTo>
                  <a:lnTo>
                    <a:pt x="1597" y="14280"/>
                  </a:lnTo>
                  <a:lnTo>
                    <a:pt x="1513" y="14364"/>
                  </a:lnTo>
                  <a:lnTo>
                    <a:pt x="1513" y="14448"/>
                  </a:lnTo>
                  <a:lnTo>
                    <a:pt x="1429" y="14532"/>
                  </a:lnTo>
                  <a:lnTo>
                    <a:pt x="1345" y="14616"/>
                  </a:lnTo>
                  <a:lnTo>
                    <a:pt x="1261" y="14784"/>
                  </a:lnTo>
                  <a:lnTo>
                    <a:pt x="1177" y="14868"/>
                  </a:lnTo>
                  <a:lnTo>
                    <a:pt x="1093" y="14952"/>
                  </a:lnTo>
                  <a:lnTo>
                    <a:pt x="1009" y="15036"/>
                  </a:lnTo>
                  <a:lnTo>
                    <a:pt x="1009" y="15204"/>
                  </a:lnTo>
                  <a:lnTo>
                    <a:pt x="925" y="15288"/>
                  </a:lnTo>
                  <a:lnTo>
                    <a:pt x="841" y="15372"/>
                  </a:lnTo>
                  <a:lnTo>
                    <a:pt x="757" y="15540"/>
                  </a:lnTo>
                  <a:lnTo>
                    <a:pt x="757" y="15624"/>
                  </a:lnTo>
                  <a:lnTo>
                    <a:pt x="673" y="15792"/>
                  </a:lnTo>
                  <a:lnTo>
                    <a:pt x="589" y="15876"/>
                  </a:lnTo>
                  <a:lnTo>
                    <a:pt x="589" y="15960"/>
                  </a:lnTo>
                  <a:lnTo>
                    <a:pt x="505" y="16128"/>
                  </a:lnTo>
                  <a:lnTo>
                    <a:pt x="505" y="16212"/>
                  </a:lnTo>
                  <a:lnTo>
                    <a:pt x="421" y="16380"/>
                  </a:lnTo>
                  <a:lnTo>
                    <a:pt x="337" y="16464"/>
                  </a:lnTo>
                  <a:lnTo>
                    <a:pt x="337" y="16632"/>
                  </a:lnTo>
                  <a:lnTo>
                    <a:pt x="337" y="16716"/>
                  </a:lnTo>
                  <a:lnTo>
                    <a:pt x="253" y="16884"/>
                  </a:lnTo>
                  <a:lnTo>
                    <a:pt x="253" y="16968"/>
                  </a:lnTo>
                  <a:lnTo>
                    <a:pt x="169" y="17136"/>
                  </a:lnTo>
                  <a:lnTo>
                    <a:pt x="169" y="17220"/>
                  </a:lnTo>
                  <a:lnTo>
                    <a:pt x="169" y="17388"/>
                  </a:lnTo>
                  <a:lnTo>
                    <a:pt x="85" y="17556"/>
                  </a:lnTo>
                  <a:lnTo>
                    <a:pt x="85" y="17640"/>
                  </a:lnTo>
                  <a:lnTo>
                    <a:pt x="85" y="17808"/>
                  </a:lnTo>
                  <a:lnTo>
                    <a:pt x="85" y="17892"/>
                  </a:lnTo>
                  <a:lnTo>
                    <a:pt x="1" y="18060"/>
                  </a:lnTo>
                  <a:lnTo>
                    <a:pt x="1" y="18228"/>
                  </a:lnTo>
                  <a:lnTo>
                    <a:pt x="1" y="18312"/>
                  </a:lnTo>
                  <a:lnTo>
                    <a:pt x="1" y="18480"/>
                  </a:lnTo>
                  <a:lnTo>
                    <a:pt x="1" y="18648"/>
                  </a:lnTo>
                  <a:lnTo>
                    <a:pt x="1" y="18816"/>
                  </a:lnTo>
                  <a:lnTo>
                    <a:pt x="1" y="18900"/>
                  </a:lnTo>
                  <a:lnTo>
                    <a:pt x="1" y="19068"/>
                  </a:lnTo>
                  <a:lnTo>
                    <a:pt x="1" y="19236"/>
                  </a:lnTo>
                  <a:lnTo>
                    <a:pt x="1" y="19320"/>
                  </a:lnTo>
                  <a:lnTo>
                    <a:pt x="1" y="19488"/>
                  </a:lnTo>
                  <a:lnTo>
                    <a:pt x="1" y="19656"/>
                  </a:lnTo>
                  <a:lnTo>
                    <a:pt x="1" y="19824"/>
                  </a:lnTo>
                  <a:lnTo>
                    <a:pt x="1" y="19908"/>
                  </a:lnTo>
                  <a:lnTo>
                    <a:pt x="85" y="20076"/>
                  </a:lnTo>
                  <a:lnTo>
                    <a:pt x="85" y="20244"/>
                  </a:lnTo>
                  <a:lnTo>
                    <a:pt x="85" y="20328"/>
                  </a:lnTo>
                  <a:lnTo>
                    <a:pt x="85" y="20496"/>
                  </a:lnTo>
                  <a:lnTo>
                    <a:pt x="169" y="20580"/>
                  </a:lnTo>
                  <a:lnTo>
                    <a:pt x="169" y="20748"/>
                  </a:lnTo>
                  <a:lnTo>
                    <a:pt x="169" y="20832"/>
                  </a:lnTo>
                  <a:lnTo>
                    <a:pt x="253" y="21000"/>
                  </a:lnTo>
                  <a:lnTo>
                    <a:pt x="253" y="21168"/>
                  </a:lnTo>
                  <a:lnTo>
                    <a:pt x="253" y="21252"/>
                  </a:lnTo>
                  <a:lnTo>
                    <a:pt x="337" y="21420"/>
                  </a:lnTo>
                  <a:lnTo>
                    <a:pt x="337" y="21504"/>
                  </a:lnTo>
                  <a:lnTo>
                    <a:pt x="421" y="21672"/>
                  </a:lnTo>
                  <a:lnTo>
                    <a:pt x="421" y="21756"/>
                  </a:lnTo>
                  <a:lnTo>
                    <a:pt x="505" y="21924"/>
                  </a:lnTo>
                  <a:lnTo>
                    <a:pt x="505" y="22007"/>
                  </a:lnTo>
                  <a:lnTo>
                    <a:pt x="589" y="22091"/>
                  </a:lnTo>
                  <a:lnTo>
                    <a:pt x="589" y="22259"/>
                  </a:lnTo>
                  <a:lnTo>
                    <a:pt x="673" y="22343"/>
                  </a:lnTo>
                  <a:lnTo>
                    <a:pt x="757" y="22511"/>
                  </a:lnTo>
                  <a:lnTo>
                    <a:pt x="757" y="22595"/>
                  </a:lnTo>
                  <a:lnTo>
                    <a:pt x="841" y="22679"/>
                  </a:lnTo>
                  <a:lnTo>
                    <a:pt x="925" y="22847"/>
                  </a:lnTo>
                  <a:lnTo>
                    <a:pt x="925" y="22931"/>
                  </a:lnTo>
                  <a:lnTo>
                    <a:pt x="1009" y="23015"/>
                  </a:lnTo>
                  <a:lnTo>
                    <a:pt x="1093" y="23183"/>
                  </a:lnTo>
                  <a:lnTo>
                    <a:pt x="1177" y="23267"/>
                  </a:lnTo>
                  <a:lnTo>
                    <a:pt x="1177" y="23351"/>
                  </a:lnTo>
                  <a:lnTo>
                    <a:pt x="1261" y="23435"/>
                  </a:lnTo>
                  <a:lnTo>
                    <a:pt x="1345" y="23603"/>
                  </a:lnTo>
                  <a:lnTo>
                    <a:pt x="1429" y="23687"/>
                  </a:lnTo>
                  <a:lnTo>
                    <a:pt x="1513" y="23771"/>
                  </a:lnTo>
                  <a:lnTo>
                    <a:pt x="1597" y="23855"/>
                  </a:lnTo>
                  <a:lnTo>
                    <a:pt x="1681" y="23939"/>
                  </a:lnTo>
                  <a:lnTo>
                    <a:pt x="1765" y="24107"/>
                  </a:lnTo>
                  <a:lnTo>
                    <a:pt x="1849" y="24191"/>
                  </a:lnTo>
                  <a:lnTo>
                    <a:pt x="1933" y="24275"/>
                  </a:lnTo>
                  <a:lnTo>
                    <a:pt x="2017" y="24359"/>
                  </a:lnTo>
                  <a:lnTo>
                    <a:pt x="2101" y="24443"/>
                  </a:lnTo>
                  <a:lnTo>
                    <a:pt x="2185" y="24527"/>
                  </a:lnTo>
                  <a:lnTo>
                    <a:pt x="2269" y="24611"/>
                  </a:lnTo>
                  <a:lnTo>
                    <a:pt x="2353" y="24695"/>
                  </a:lnTo>
                  <a:lnTo>
                    <a:pt x="2437" y="24779"/>
                  </a:lnTo>
                  <a:lnTo>
                    <a:pt x="2521" y="24863"/>
                  </a:lnTo>
                  <a:lnTo>
                    <a:pt x="2605" y="24947"/>
                  </a:lnTo>
                  <a:lnTo>
                    <a:pt x="2689" y="25031"/>
                  </a:lnTo>
                  <a:lnTo>
                    <a:pt x="2857" y="25115"/>
                  </a:lnTo>
                  <a:lnTo>
                    <a:pt x="2941" y="25199"/>
                  </a:lnTo>
                  <a:lnTo>
                    <a:pt x="3025" y="25283"/>
                  </a:lnTo>
                  <a:lnTo>
                    <a:pt x="3109" y="25367"/>
                  </a:lnTo>
                  <a:lnTo>
                    <a:pt x="3193" y="25451"/>
                  </a:lnTo>
                  <a:lnTo>
                    <a:pt x="3361" y="25535"/>
                  </a:lnTo>
                  <a:lnTo>
                    <a:pt x="3445" y="25535"/>
                  </a:lnTo>
                  <a:lnTo>
                    <a:pt x="3529" y="25619"/>
                  </a:lnTo>
                  <a:lnTo>
                    <a:pt x="3697" y="25703"/>
                  </a:lnTo>
                  <a:lnTo>
                    <a:pt x="3781" y="25787"/>
                  </a:lnTo>
                  <a:lnTo>
                    <a:pt x="3865" y="25871"/>
                  </a:lnTo>
                  <a:lnTo>
                    <a:pt x="4033" y="25871"/>
                  </a:lnTo>
                  <a:lnTo>
                    <a:pt x="4117" y="25955"/>
                  </a:lnTo>
                  <a:lnTo>
                    <a:pt x="4285" y="26039"/>
                  </a:lnTo>
                  <a:lnTo>
                    <a:pt x="4369" y="26039"/>
                  </a:lnTo>
                  <a:lnTo>
                    <a:pt x="4537" y="26123"/>
                  </a:lnTo>
                  <a:lnTo>
                    <a:pt x="4620" y="26207"/>
                  </a:lnTo>
                  <a:lnTo>
                    <a:pt x="4704" y="26207"/>
                  </a:lnTo>
                  <a:lnTo>
                    <a:pt x="4872" y="26291"/>
                  </a:lnTo>
                  <a:lnTo>
                    <a:pt x="5040" y="26375"/>
                  </a:lnTo>
                  <a:lnTo>
                    <a:pt x="5124" y="26375"/>
                  </a:lnTo>
                  <a:lnTo>
                    <a:pt x="5292" y="26459"/>
                  </a:lnTo>
                  <a:lnTo>
                    <a:pt x="5376" y="26459"/>
                  </a:lnTo>
                  <a:lnTo>
                    <a:pt x="5544" y="26543"/>
                  </a:lnTo>
                  <a:lnTo>
                    <a:pt x="5628" y="26543"/>
                  </a:lnTo>
                  <a:lnTo>
                    <a:pt x="5796" y="26627"/>
                  </a:lnTo>
                  <a:lnTo>
                    <a:pt x="5964" y="26627"/>
                  </a:lnTo>
                  <a:lnTo>
                    <a:pt x="6048" y="26711"/>
                  </a:lnTo>
                  <a:lnTo>
                    <a:pt x="6384" y="26711"/>
                  </a:lnTo>
                  <a:lnTo>
                    <a:pt x="6468" y="26795"/>
                  </a:lnTo>
                  <a:lnTo>
                    <a:pt x="6804" y="26795"/>
                  </a:lnTo>
                  <a:lnTo>
                    <a:pt x="6972" y="26879"/>
                  </a:lnTo>
                  <a:lnTo>
                    <a:pt x="7392" y="26879"/>
                  </a:lnTo>
                  <a:lnTo>
                    <a:pt x="7560" y="26963"/>
                  </a:lnTo>
                  <a:lnTo>
                    <a:pt x="8484" y="26963"/>
                  </a:lnTo>
                  <a:lnTo>
                    <a:pt x="8652" y="27047"/>
                  </a:lnTo>
                  <a:lnTo>
                    <a:pt x="9240" y="27047"/>
                  </a:lnTo>
                  <a:lnTo>
                    <a:pt x="9324" y="26963"/>
                  </a:lnTo>
                  <a:lnTo>
                    <a:pt x="10332" y="26963"/>
                  </a:lnTo>
                  <a:lnTo>
                    <a:pt x="10500" y="26879"/>
                  </a:lnTo>
                  <a:lnTo>
                    <a:pt x="10920" y="26879"/>
                  </a:lnTo>
                  <a:lnTo>
                    <a:pt x="11088" y="26795"/>
                  </a:lnTo>
                  <a:lnTo>
                    <a:pt x="11424" y="26795"/>
                  </a:lnTo>
                  <a:lnTo>
                    <a:pt x="11508" y="26711"/>
                  </a:lnTo>
                  <a:lnTo>
                    <a:pt x="11844" y="26711"/>
                  </a:lnTo>
                  <a:lnTo>
                    <a:pt x="11928" y="26627"/>
                  </a:lnTo>
                  <a:lnTo>
                    <a:pt x="12180" y="26627"/>
                  </a:lnTo>
                  <a:lnTo>
                    <a:pt x="12264" y="26543"/>
                  </a:lnTo>
                  <a:lnTo>
                    <a:pt x="12348" y="26543"/>
                  </a:lnTo>
                  <a:lnTo>
                    <a:pt x="12432" y="26459"/>
                  </a:lnTo>
                  <a:lnTo>
                    <a:pt x="12684" y="26459"/>
                  </a:lnTo>
                  <a:lnTo>
                    <a:pt x="12768" y="26375"/>
                  </a:lnTo>
                  <a:lnTo>
                    <a:pt x="12852" y="26375"/>
                  </a:lnTo>
                  <a:lnTo>
                    <a:pt x="12936" y="26291"/>
                  </a:lnTo>
                  <a:lnTo>
                    <a:pt x="13020" y="26291"/>
                  </a:lnTo>
                  <a:lnTo>
                    <a:pt x="13104" y="26207"/>
                  </a:lnTo>
                  <a:lnTo>
                    <a:pt x="13356" y="26207"/>
                  </a:lnTo>
                  <a:lnTo>
                    <a:pt x="13440" y="26123"/>
                  </a:lnTo>
                  <a:lnTo>
                    <a:pt x="13524" y="26123"/>
                  </a:lnTo>
                  <a:lnTo>
                    <a:pt x="13608" y="26039"/>
                  </a:lnTo>
                  <a:lnTo>
                    <a:pt x="13692" y="26039"/>
                  </a:lnTo>
                  <a:lnTo>
                    <a:pt x="13776" y="25955"/>
                  </a:lnTo>
                  <a:lnTo>
                    <a:pt x="13860" y="25955"/>
                  </a:lnTo>
                  <a:lnTo>
                    <a:pt x="13944" y="25871"/>
                  </a:lnTo>
                  <a:lnTo>
                    <a:pt x="14028" y="25871"/>
                  </a:lnTo>
                  <a:lnTo>
                    <a:pt x="14112" y="25787"/>
                  </a:lnTo>
                  <a:lnTo>
                    <a:pt x="14196" y="25703"/>
                  </a:lnTo>
                  <a:lnTo>
                    <a:pt x="14280" y="25703"/>
                  </a:lnTo>
                  <a:lnTo>
                    <a:pt x="14364" y="25619"/>
                  </a:lnTo>
                  <a:lnTo>
                    <a:pt x="14448" y="25619"/>
                  </a:lnTo>
                  <a:lnTo>
                    <a:pt x="14532" y="25535"/>
                  </a:lnTo>
                  <a:lnTo>
                    <a:pt x="14616" y="25535"/>
                  </a:lnTo>
                  <a:lnTo>
                    <a:pt x="14700" y="25451"/>
                  </a:lnTo>
                  <a:lnTo>
                    <a:pt x="14784" y="25367"/>
                  </a:lnTo>
                  <a:lnTo>
                    <a:pt x="14868" y="25367"/>
                  </a:lnTo>
                  <a:lnTo>
                    <a:pt x="14952" y="25283"/>
                  </a:lnTo>
                  <a:lnTo>
                    <a:pt x="15036" y="25283"/>
                  </a:lnTo>
                  <a:lnTo>
                    <a:pt x="15120" y="25199"/>
                  </a:lnTo>
                  <a:lnTo>
                    <a:pt x="15120" y="25115"/>
                  </a:lnTo>
                  <a:lnTo>
                    <a:pt x="15204" y="25115"/>
                  </a:lnTo>
                  <a:lnTo>
                    <a:pt x="15288" y="25031"/>
                  </a:lnTo>
                  <a:lnTo>
                    <a:pt x="15372" y="25031"/>
                  </a:lnTo>
                  <a:lnTo>
                    <a:pt x="15456" y="24947"/>
                  </a:lnTo>
                  <a:lnTo>
                    <a:pt x="15540" y="24863"/>
                  </a:lnTo>
                  <a:lnTo>
                    <a:pt x="15624" y="24779"/>
                  </a:lnTo>
                  <a:lnTo>
                    <a:pt x="15708" y="24695"/>
                  </a:lnTo>
                  <a:lnTo>
                    <a:pt x="15792" y="24695"/>
                  </a:lnTo>
                  <a:lnTo>
                    <a:pt x="15792" y="24611"/>
                  </a:lnTo>
                  <a:lnTo>
                    <a:pt x="15876" y="24527"/>
                  </a:lnTo>
                  <a:lnTo>
                    <a:pt x="15960" y="24527"/>
                  </a:lnTo>
                  <a:lnTo>
                    <a:pt x="16044" y="24443"/>
                  </a:lnTo>
                  <a:lnTo>
                    <a:pt x="16044" y="24359"/>
                  </a:lnTo>
                  <a:lnTo>
                    <a:pt x="16128" y="24359"/>
                  </a:lnTo>
                  <a:lnTo>
                    <a:pt x="16212" y="24275"/>
                  </a:lnTo>
                  <a:lnTo>
                    <a:pt x="16212" y="24191"/>
                  </a:lnTo>
                  <a:lnTo>
                    <a:pt x="16296" y="24191"/>
                  </a:lnTo>
                  <a:lnTo>
                    <a:pt x="16380" y="24107"/>
                  </a:lnTo>
                  <a:lnTo>
                    <a:pt x="16380" y="24023"/>
                  </a:lnTo>
                  <a:lnTo>
                    <a:pt x="16464" y="24023"/>
                  </a:lnTo>
                  <a:lnTo>
                    <a:pt x="16548" y="23939"/>
                  </a:lnTo>
                  <a:lnTo>
                    <a:pt x="16548" y="23855"/>
                  </a:lnTo>
                  <a:lnTo>
                    <a:pt x="16632" y="23855"/>
                  </a:lnTo>
                  <a:lnTo>
                    <a:pt x="16632" y="23771"/>
                  </a:lnTo>
                  <a:lnTo>
                    <a:pt x="16716" y="23687"/>
                  </a:lnTo>
                  <a:lnTo>
                    <a:pt x="16800" y="23687"/>
                  </a:lnTo>
                  <a:lnTo>
                    <a:pt x="16800" y="23603"/>
                  </a:lnTo>
                  <a:lnTo>
                    <a:pt x="16884" y="23519"/>
                  </a:lnTo>
                  <a:lnTo>
                    <a:pt x="16884" y="23435"/>
                  </a:lnTo>
                  <a:lnTo>
                    <a:pt x="16968" y="23435"/>
                  </a:lnTo>
                  <a:lnTo>
                    <a:pt x="16968" y="23351"/>
                  </a:lnTo>
                  <a:lnTo>
                    <a:pt x="17052" y="23267"/>
                  </a:lnTo>
                  <a:lnTo>
                    <a:pt x="17136" y="23183"/>
                  </a:lnTo>
                  <a:lnTo>
                    <a:pt x="17136" y="23099"/>
                  </a:lnTo>
                  <a:lnTo>
                    <a:pt x="17215" y="23099"/>
                  </a:lnTo>
                  <a:lnTo>
                    <a:pt x="17136" y="26207"/>
                  </a:lnTo>
                  <a:lnTo>
                    <a:pt x="23435" y="26207"/>
                  </a:lnTo>
                  <a:lnTo>
                    <a:pt x="23435" y="9912"/>
                  </a:lnTo>
                  <a:lnTo>
                    <a:pt x="23435" y="9744"/>
                  </a:lnTo>
                  <a:lnTo>
                    <a:pt x="23435" y="9576"/>
                  </a:lnTo>
                  <a:lnTo>
                    <a:pt x="23435" y="9408"/>
                  </a:lnTo>
                  <a:lnTo>
                    <a:pt x="23435" y="9156"/>
                  </a:lnTo>
                  <a:lnTo>
                    <a:pt x="23435" y="8988"/>
                  </a:lnTo>
                  <a:lnTo>
                    <a:pt x="23435" y="8820"/>
                  </a:lnTo>
                  <a:lnTo>
                    <a:pt x="23351" y="8652"/>
                  </a:lnTo>
                  <a:lnTo>
                    <a:pt x="23351" y="8484"/>
                  </a:lnTo>
                  <a:lnTo>
                    <a:pt x="23351" y="8316"/>
                  </a:lnTo>
                  <a:lnTo>
                    <a:pt x="23351" y="8148"/>
                  </a:lnTo>
                  <a:lnTo>
                    <a:pt x="23267" y="7980"/>
                  </a:lnTo>
                  <a:lnTo>
                    <a:pt x="23267" y="7812"/>
                  </a:lnTo>
                  <a:lnTo>
                    <a:pt x="23267" y="7644"/>
                  </a:lnTo>
                  <a:lnTo>
                    <a:pt x="23183" y="7476"/>
                  </a:lnTo>
                  <a:lnTo>
                    <a:pt x="23183" y="7308"/>
                  </a:lnTo>
                  <a:lnTo>
                    <a:pt x="23099" y="7140"/>
                  </a:lnTo>
                  <a:lnTo>
                    <a:pt x="23099" y="6972"/>
                  </a:lnTo>
                  <a:lnTo>
                    <a:pt x="23015" y="6804"/>
                  </a:lnTo>
                  <a:lnTo>
                    <a:pt x="23015" y="6636"/>
                  </a:lnTo>
                  <a:lnTo>
                    <a:pt x="22931" y="6468"/>
                  </a:lnTo>
                  <a:lnTo>
                    <a:pt x="22931" y="6300"/>
                  </a:lnTo>
                  <a:lnTo>
                    <a:pt x="22847" y="6216"/>
                  </a:lnTo>
                  <a:lnTo>
                    <a:pt x="22763" y="6049"/>
                  </a:lnTo>
                  <a:lnTo>
                    <a:pt x="22763" y="5881"/>
                  </a:lnTo>
                  <a:lnTo>
                    <a:pt x="22679" y="5713"/>
                  </a:lnTo>
                  <a:lnTo>
                    <a:pt x="22595" y="5545"/>
                  </a:lnTo>
                  <a:lnTo>
                    <a:pt x="22595" y="5461"/>
                  </a:lnTo>
                  <a:lnTo>
                    <a:pt x="22511" y="5293"/>
                  </a:lnTo>
                  <a:lnTo>
                    <a:pt x="22427" y="5125"/>
                  </a:lnTo>
                  <a:lnTo>
                    <a:pt x="22343" y="5041"/>
                  </a:lnTo>
                  <a:lnTo>
                    <a:pt x="22259" y="4873"/>
                  </a:lnTo>
                  <a:lnTo>
                    <a:pt x="22175" y="4705"/>
                  </a:lnTo>
                  <a:lnTo>
                    <a:pt x="22091" y="4621"/>
                  </a:lnTo>
                  <a:lnTo>
                    <a:pt x="22091" y="4453"/>
                  </a:lnTo>
                  <a:lnTo>
                    <a:pt x="22007" y="4369"/>
                  </a:lnTo>
                  <a:lnTo>
                    <a:pt x="21923" y="4201"/>
                  </a:lnTo>
                  <a:lnTo>
                    <a:pt x="21839" y="4117"/>
                  </a:lnTo>
                  <a:lnTo>
                    <a:pt x="21671" y="3949"/>
                  </a:lnTo>
                  <a:lnTo>
                    <a:pt x="21587" y="3865"/>
                  </a:lnTo>
                  <a:lnTo>
                    <a:pt x="21503" y="3697"/>
                  </a:lnTo>
                  <a:lnTo>
                    <a:pt x="21419" y="3613"/>
                  </a:lnTo>
                  <a:lnTo>
                    <a:pt x="21335" y="3445"/>
                  </a:lnTo>
                  <a:lnTo>
                    <a:pt x="21251" y="3361"/>
                  </a:lnTo>
                  <a:lnTo>
                    <a:pt x="21167" y="3277"/>
                  </a:lnTo>
                  <a:lnTo>
                    <a:pt x="20999" y="3109"/>
                  </a:lnTo>
                  <a:lnTo>
                    <a:pt x="20915" y="3025"/>
                  </a:lnTo>
                  <a:lnTo>
                    <a:pt x="20831" y="2941"/>
                  </a:lnTo>
                  <a:lnTo>
                    <a:pt x="20747" y="2773"/>
                  </a:lnTo>
                  <a:lnTo>
                    <a:pt x="20580" y="2689"/>
                  </a:lnTo>
                  <a:lnTo>
                    <a:pt x="20496" y="2605"/>
                  </a:lnTo>
                  <a:lnTo>
                    <a:pt x="20328" y="2521"/>
                  </a:lnTo>
                  <a:lnTo>
                    <a:pt x="20244" y="2437"/>
                  </a:lnTo>
                  <a:lnTo>
                    <a:pt x="20160" y="2269"/>
                  </a:lnTo>
                  <a:lnTo>
                    <a:pt x="19992" y="2185"/>
                  </a:lnTo>
                  <a:lnTo>
                    <a:pt x="19908" y="2101"/>
                  </a:lnTo>
                  <a:lnTo>
                    <a:pt x="19740" y="2017"/>
                  </a:lnTo>
                  <a:lnTo>
                    <a:pt x="19656" y="1933"/>
                  </a:lnTo>
                  <a:lnTo>
                    <a:pt x="19488" y="1849"/>
                  </a:lnTo>
                  <a:lnTo>
                    <a:pt x="19320" y="1765"/>
                  </a:lnTo>
                  <a:lnTo>
                    <a:pt x="19236" y="1681"/>
                  </a:lnTo>
                  <a:lnTo>
                    <a:pt x="19068" y="1597"/>
                  </a:lnTo>
                  <a:lnTo>
                    <a:pt x="18984" y="1513"/>
                  </a:lnTo>
                  <a:lnTo>
                    <a:pt x="18816" y="1429"/>
                  </a:lnTo>
                  <a:lnTo>
                    <a:pt x="18648" y="1345"/>
                  </a:lnTo>
                  <a:lnTo>
                    <a:pt x="18480" y="1261"/>
                  </a:lnTo>
                  <a:lnTo>
                    <a:pt x="18396" y="1177"/>
                  </a:lnTo>
                  <a:lnTo>
                    <a:pt x="18228" y="1177"/>
                  </a:lnTo>
                  <a:lnTo>
                    <a:pt x="18060" y="1093"/>
                  </a:lnTo>
                  <a:lnTo>
                    <a:pt x="17892" y="1009"/>
                  </a:lnTo>
                  <a:lnTo>
                    <a:pt x="17808" y="925"/>
                  </a:lnTo>
                  <a:lnTo>
                    <a:pt x="17640" y="841"/>
                  </a:lnTo>
                  <a:lnTo>
                    <a:pt x="17472" y="841"/>
                  </a:lnTo>
                  <a:lnTo>
                    <a:pt x="17304" y="757"/>
                  </a:lnTo>
                  <a:lnTo>
                    <a:pt x="17136" y="673"/>
                  </a:lnTo>
                  <a:lnTo>
                    <a:pt x="16968" y="673"/>
                  </a:lnTo>
                  <a:lnTo>
                    <a:pt x="16800" y="589"/>
                  </a:lnTo>
                  <a:lnTo>
                    <a:pt x="16632" y="589"/>
                  </a:lnTo>
                  <a:lnTo>
                    <a:pt x="16464" y="505"/>
                  </a:lnTo>
                  <a:lnTo>
                    <a:pt x="16296" y="421"/>
                  </a:lnTo>
                  <a:lnTo>
                    <a:pt x="16128" y="421"/>
                  </a:lnTo>
                  <a:lnTo>
                    <a:pt x="15960" y="337"/>
                  </a:lnTo>
                  <a:lnTo>
                    <a:pt x="15792" y="337"/>
                  </a:lnTo>
                  <a:lnTo>
                    <a:pt x="15624" y="253"/>
                  </a:lnTo>
                  <a:lnTo>
                    <a:pt x="15204" y="253"/>
                  </a:lnTo>
                  <a:lnTo>
                    <a:pt x="15036" y="169"/>
                  </a:lnTo>
                  <a:lnTo>
                    <a:pt x="14700" y="169"/>
                  </a:lnTo>
                  <a:lnTo>
                    <a:pt x="14532" y="85"/>
                  </a:lnTo>
                  <a:lnTo>
                    <a:pt x="13944" y="85"/>
                  </a:lnTo>
                  <a:lnTo>
                    <a:pt x="13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30"/>
            <p:cNvSpPr/>
            <p:nvPr/>
          </p:nvSpPr>
          <p:spPr>
            <a:xfrm>
              <a:off x="4465475" y="2337175"/>
              <a:ext cx="417875" cy="646800"/>
            </a:xfrm>
            <a:custGeom>
              <a:rect b="b" l="l" r="r" t="t"/>
              <a:pathLst>
                <a:path extrusionOk="0" h="25872" w="16715">
                  <a:moveTo>
                    <a:pt x="13271" y="1"/>
                  </a:moveTo>
                  <a:lnTo>
                    <a:pt x="13187" y="85"/>
                  </a:lnTo>
                  <a:lnTo>
                    <a:pt x="12767" y="85"/>
                  </a:lnTo>
                  <a:lnTo>
                    <a:pt x="12683" y="169"/>
                  </a:lnTo>
                  <a:lnTo>
                    <a:pt x="12347" y="169"/>
                  </a:lnTo>
                  <a:lnTo>
                    <a:pt x="12263" y="253"/>
                  </a:lnTo>
                  <a:lnTo>
                    <a:pt x="12179" y="253"/>
                  </a:lnTo>
                  <a:lnTo>
                    <a:pt x="12095" y="337"/>
                  </a:lnTo>
                  <a:lnTo>
                    <a:pt x="11843" y="337"/>
                  </a:lnTo>
                  <a:lnTo>
                    <a:pt x="11759" y="421"/>
                  </a:lnTo>
                  <a:lnTo>
                    <a:pt x="11675" y="421"/>
                  </a:lnTo>
                  <a:lnTo>
                    <a:pt x="11591" y="505"/>
                  </a:lnTo>
                  <a:lnTo>
                    <a:pt x="11423" y="505"/>
                  </a:lnTo>
                  <a:lnTo>
                    <a:pt x="11339" y="589"/>
                  </a:lnTo>
                  <a:lnTo>
                    <a:pt x="11255" y="589"/>
                  </a:lnTo>
                  <a:lnTo>
                    <a:pt x="11171" y="673"/>
                  </a:lnTo>
                  <a:lnTo>
                    <a:pt x="11087" y="673"/>
                  </a:lnTo>
                  <a:lnTo>
                    <a:pt x="11003" y="757"/>
                  </a:lnTo>
                  <a:lnTo>
                    <a:pt x="10919" y="757"/>
                  </a:lnTo>
                  <a:lnTo>
                    <a:pt x="10751" y="841"/>
                  </a:lnTo>
                  <a:lnTo>
                    <a:pt x="10667" y="841"/>
                  </a:lnTo>
                  <a:lnTo>
                    <a:pt x="10583" y="925"/>
                  </a:lnTo>
                  <a:lnTo>
                    <a:pt x="10499" y="1009"/>
                  </a:lnTo>
                  <a:lnTo>
                    <a:pt x="10415" y="1009"/>
                  </a:lnTo>
                  <a:lnTo>
                    <a:pt x="10331" y="1093"/>
                  </a:lnTo>
                  <a:lnTo>
                    <a:pt x="10247" y="1093"/>
                  </a:lnTo>
                  <a:lnTo>
                    <a:pt x="10163" y="1177"/>
                  </a:lnTo>
                  <a:lnTo>
                    <a:pt x="10079" y="1261"/>
                  </a:lnTo>
                  <a:lnTo>
                    <a:pt x="9911" y="1345"/>
                  </a:lnTo>
                  <a:lnTo>
                    <a:pt x="9827" y="1345"/>
                  </a:lnTo>
                  <a:lnTo>
                    <a:pt x="9743" y="1429"/>
                  </a:lnTo>
                  <a:lnTo>
                    <a:pt x="9659" y="1513"/>
                  </a:lnTo>
                  <a:lnTo>
                    <a:pt x="9575" y="1597"/>
                  </a:lnTo>
                  <a:lnTo>
                    <a:pt x="9491" y="1597"/>
                  </a:lnTo>
                  <a:lnTo>
                    <a:pt x="9407" y="1681"/>
                  </a:lnTo>
                  <a:lnTo>
                    <a:pt x="9323" y="1765"/>
                  </a:lnTo>
                  <a:lnTo>
                    <a:pt x="9239" y="1849"/>
                  </a:lnTo>
                  <a:lnTo>
                    <a:pt x="9155" y="1933"/>
                  </a:lnTo>
                  <a:lnTo>
                    <a:pt x="9071" y="2017"/>
                  </a:lnTo>
                  <a:lnTo>
                    <a:pt x="8988" y="2017"/>
                  </a:lnTo>
                  <a:lnTo>
                    <a:pt x="8904" y="2101"/>
                  </a:lnTo>
                  <a:lnTo>
                    <a:pt x="8820" y="2185"/>
                  </a:lnTo>
                  <a:lnTo>
                    <a:pt x="8736" y="2269"/>
                  </a:lnTo>
                  <a:lnTo>
                    <a:pt x="8652" y="2353"/>
                  </a:lnTo>
                  <a:lnTo>
                    <a:pt x="8568" y="2437"/>
                  </a:lnTo>
                  <a:lnTo>
                    <a:pt x="8568" y="2521"/>
                  </a:lnTo>
                  <a:lnTo>
                    <a:pt x="8484" y="2605"/>
                  </a:lnTo>
                  <a:lnTo>
                    <a:pt x="8400" y="2689"/>
                  </a:lnTo>
                  <a:lnTo>
                    <a:pt x="8316" y="2773"/>
                  </a:lnTo>
                  <a:lnTo>
                    <a:pt x="8232" y="2857"/>
                  </a:lnTo>
                  <a:lnTo>
                    <a:pt x="8148" y="2941"/>
                  </a:lnTo>
                  <a:lnTo>
                    <a:pt x="8064" y="3025"/>
                  </a:lnTo>
                  <a:lnTo>
                    <a:pt x="7980" y="3109"/>
                  </a:lnTo>
                  <a:lnTo>
                    <a:pt x="7896" y="3193"/>
                  </a:lnTo>
                  <a:lnTo>
                    <a:pt x="7896" y="3277"/>
                  </a:lnTo>
                  <a:lnTo>
                    <a:pt x="7812" y="3361"/>
                  </a:lnTo>
                  <a:lnTo>
                    <a:pt x="7728" y="3445"/>
                  </a:lnTo>
                  <a:lnTo>
                    <a:pt x="7644" y="3613"/>
                  </a:lnTo>
                  <a:lnTo>
                    <a:pt x="7560" y="3697"/>
                  </a:lnTo>
                  <a:lnTo>
                    <a:pt x="7560" y="3781"/>
                  </a:lnTo>
                  <a:lnTo>
                    <a:pt x="7476" y="3865"/>
                  </a:lnTo>
                  <a:lnTo>
                    <a:pt x="7392" y="3949"/>
                  </a:lnTo>
                  <a:lnTo>
                    <a:pt x="7308" y="4033"/>
                  </a:lnTo>
                  <a:lnTo>
                    <a:pt x="7308" y="4201"/>
                  </a:lnTo>
                  <a:lnTo>
                    <a:pt x="7224" y="4285"/>
                  </a:lnTo>
                  <a:lnTo>
                    <a:pt x="7140" y="4369"/>
                  </a:lnTo>
                  <a:lnTo>
                    <a:pt x="7056" y="4453"/>
                  </a:lnTo>
                  <a:lnTo>
                    <a:pt x="7056" y="4621"/>
                  </a:lnTo>
                  <a:lnTo>
                    <a:pt x="6972" y="4705"/>
                  </a:lnTo>
                  <a:lnTo>
                    <a:pt x="6888" y="4789"/>
                  </a:lnTo>
                  <a:lnTo>
                    <a:pt x="6888" y="4873"/>
                  </a:lnTo>
                  <a:lnTo>
                    <a:pt x="6804" y="5041"/>
                  </a:lnTo>
                  <a:lnTo>
                    <a:pt x="6720" y="5125"/>
                  </a:lnTo>
                  <a:lnTo>
                    <a:pt x="6720" y="5209"/>
                  </a:lnTo>
                  <a:lnTo>
                    <a:pt x="6636" y="5377"/>
                  </a:lnTo>
                  <a:lnTo>
                    <a:pt x="6636" y="5461"/>
                  </a:lnTo>
                  <a:lnTo>
                    <a:pt x="6552" y="5545"/>
                  </a:lnTo>
                  <a:lnTo>
                    <a:pt x="6468" y="5712"/>
                  </a:lnTo>
                  <a:lnTo>
                    <a:pt x="6468" y="5796"/>
                  </a:lnTo>
                  <a:lnTo>
                    <a:pt x="6384" y="5964"/>
                  </a:lnTo>
                  <a:lnTo>
                    <a:pt x="6384" y="6048"/>
                  </a:lnTo>
                  <a:lnTo>
                    <a:pt x="6300" y="6132"/>
                  </a:lnTo>
                  <a:lnTo>
                    <a:pt x="6300" y="6300"/>
                  </a:lnTo>
                  <a:lnTo>
                    <a:pt x="6216" y="6384"/>
                  </a:lnTo>
                  <a:lnTo>
                    <a:pt x="6216" y="6552"/>
                  </a:lnTo>
                  <a:lnTo>
                    <a:pt x="6132" y="6636"/>
                  </a:lnTo>
                  <a:lnTo>
                    <a:pt x="6048" y="6636"/>
                  </a:lnTo>
                  <a:lnTo>
                    <a:pt x="6384" y="337"/>
                  </a:lnTo>
                  <a:lnTo>
                    <a:pt x="0" y="337"/>
                  </a:lnTo>
                  <a:lnTo>
                    <a:pt x="0" y="25871"/>
                  </a:lnTo>
                  <a:lnTo>
                    <a:pt x="6300" y="25871"/>
                  </a:lnTo>
                  <a:lnTo>
                    <a:pt x="6300" y="15204"/>
                  </a:lnTo>
                  <a:lnTo>
                    <a:pt x="6300" y="14952"/>
                  </a:lnTo>
                  <a:lnTo>
                    <a:pt x="6384" y="14784"/>
                  </a:lnTo>
                  <a:lnTo>
                    <a:pt x="6384" y="14532"/>
                  </a:lnTo>
                  <a:lnTo>
                    <a:pt x="6384" y="14364"/>
                  </a:lnTo>
                  <a:lnTo>
                    <a:pt x="6384" y="14196"/>
                  </a:lnTo>
                  <a:lnTo>
                    <a:pt x="6384" y="13944"/>
                  </a:lnTo>
                  <a:lnTo>
                    <a:pt x="6384" y="13776"/>
                  </a:lnTo>
                  <a:lnTo>
                    <a:pt x="6384" y="13608"/>
                  </a:lnTo>
                  <a:lnTo>
                    <a:pt x="6468" y="13356"/>
                  </a:lnTo>
                  <a:lnTo>
                    <a:pt x="6468" y="13188"/>
                  </a:lnTo>
                  <a:lnTo>
                    <a:pt x="6468" y="13020"/>
                  </a:lnTo>
                  <a:lnTo>
                    <a:pt x="6468" y="12852"/>
                  </a:lnTo>
                  <a:lnTo>
                    <a:pt x="6552" y="12684"/>
                  </a:lnTo>
                  <a:lnTo>
                    <a:pt x="6552" y="12516"/>
                  </a:lnTo>
                  <a:lnTo>
                    <a:pt x="6552" y="12348"/>
                  </a:lnTo>
                  <a:lnTo>
                    <a:pt x="6636" y="12096"/>
                  </a:lnTo>
                  <a:lnTo>
                    <a:pt x="6636" y="12012"/>
                  </a:lnTo>
                  <a:lnTo>
                    <a:pt x="6720" y="11844"/>
                  </a:lnTo>
                  <a:lnTo>
                    <a:pt x="6720" y="11676"/>
                  </a:lnTo>
                  <a:lnTo>
                    <a:pt x="6804" y="11508"/>
                  </a:lnTo>
                  <a:lnTo>
                    <a:pt x="6804" y="11340"/>
                  </a:lnTo>
                  <a:lnTo>
                    <a:pt x="6888" y="11172"/>
                  </a:lnTo>
                  <a:lnTo>
                    <a:pt x="6888" y="11004"/>
                  </a:lnTo>
                  <a:lnTo>
                    <a:pt x="6972" y="10920"/>
                  </a:lnTo>
                  <a:lnTo>
                    <a:pt x="6972" y="10752"/>
                  </a:lnTo>
                  <a:lnTo>
                    <a:pt x="7056" y="10584"/>
                  </a:lnTo>
                  <a:lnTo>
                    <a:pt x="7056" y="10416"/>
                  </a:lnTo>
                  <a:lnTo>
                    <a:pt x="7140" y="10332"/>
                  </a:lnTo>
                  <a:lnTo>
                    <a:pt x="7224" y="10164"/>
                  </a:lnTo>
                  <a:lnTo>
                    <a:pt x="7224" y="10080"/>
                  </a:lnTo>
                  <a:lnTo>
                    <a:pt x="7308" y="9912"/>
                  </a:lnTo>
                  <a:lnTo>
                    <a:pt x="7392" y="9828"/>
                  </a:lnTo>
                  <a:lnTo>
                    <a:pt x="7476" y="9660"/>
                  </a:lnTo>
                  <a:lnTo>
                    <a:pt x="7476" y="9576"/>
                  </a:lnTo>
                  <a:lnTo>
                    <a:pt x="7560" y="9408"/>
                  </a:lnTo>
                  <a:lnTo>
                    <a:pt x="7644" y="9324"/>
                  </a:lnTo>
                  <a:lnTo>
                    <a:pt x="7728" y="9156"/>
                  </a:lnTo>
                  <a:lnTo>
                    <a:pt x="7728" y="9072"/>
                  </a:lnTo>
                  <a:lnTo>
                    <a:pt x="7812" y="8988"/>
                  </a:lnTo>
                  <a:lnTo>
                    <a:pt x="7896" y="8820"/>
                  </a:lnTo>
                  <a:lnTo>
                    <a:pt x="7980" y="8736"/>
                  </a:lnTo>
                  <a:lnTo>
                    <a:pt x="8064" y="8652"/>
                  </a:lnTo>
                  <a:lnTo>
                    <a:pt x="8148" y="8568"/>
                  </a:lnTo>
                  <a:lnTo>
                    <a:pt x="8232" y="8484"/>
                  </a:lnTo>
                  <a:lnTo>
                    <a:pt x="8316" y="8316"/>
                  </a:lnTo>
                  <a:lnTo>
                    <a:pt x="8400" y="8232"/>
                  </a:lnTo>
                  <a:lnTo>
                    <a:pt x="8484" y="8148"/>
                  </a:lnTo>
                  <a:lnTo>
                    <a:pt x="8484" y="8064"/>
                  </a:lnTo>
                  <a:lnTo>
                    <a:pt x="8568" y="7980"/>
                  </a:lnTo>
                  <a:lnTo>
                    <a:pt x="8652" y="7896"/>
                  </a:lnTo>
                  <a:lnTo>
                    <a:pt x="8736" y="7812"/>
                  </a:lnTo>
                  <a:lnTo>
                    <a:pt x="8820" y="7728"/>
                  </a:lnTo>
                  <a:lnTo>
                    <a:pt x="8988" y="7644"/>
                  </a:lnTo>
                  <a:lnTo>
                    <a:pt x="9071" y="7560"/>
                  </a:lnTo>
                  <a:lnTo>
                    <a:pt x="9155" y="7476"/>
                  </a:lnTo>
                  <a:lnTo>
                    <a:pt x="9239" y="7476"/>
                  </a:lnTo>
                  <a:lnTo>
                    <a:pt x="9323" y="7392"/>
                  </a:lnTo>
                  <a:lnTo>
                    <a:pt x="9407" y="7308"/>
                  </a:lnTo>
                  <a:lnTo>
                    <a:pt x="9491" y="7224"/>
                  </a:lnTo>
                  <a:lnTo>
                    <a:pt x="9575" y="7140"/>
                  </a:lnTo>
                  <a:lnTo>
                    <a:pt x="9659" y="7140"/>
                  </a:lnTo>
                  <a:lnTo>
                    <a:pt x="9743" y="7056"/>
                  </a:lnTo>
                  <a:lnTo>
                    <a:pt x="9827" y="6972"/>
                  </a:lnTo>
                  <a:lnTo>
                    <a:pt x="9995" y="6972"/>
                  </a:lnTo>
                  <a:lnTo>
                    <a:pt x="10079" y="6888"/>
                  </a:lnTo>
                  <a:lnTo>
                    <a:pt x="10163" y="6804"/>
                  </a:lnTo>
                  <a:lnTo>
                    <a:pt x="10247" y="6804"/>
                  </a:lnTo>
                  <a:lnTo>
                    <a:pt x="10331" y="6720"/>
                  </a:lnTo>
                  <a:lnTo>
                    <a:pt x="10499" y="6636"/>
                  </a:lnTo>
                  <a:lnTo>
                    <a:pt x="10583" y="6636"/>
                  </a:lnTo>
                  <a:lnTo>
                    <a:pt x="10667" y="6552"/>
                  </a:lnTo>
                  <a:lnTo>
                    <a:pt x="10751" y="6552"/>
                  </a:lnTo>
                  <a:lnTo>
                    <a:pt x="10835" y="6468"/>
                  </a:lnTo>
                  <a:lnTo>
                    <a:pt x="11087" y="6468"/>
                  </a:lnTo>
                  <a:lnTo>
                    <a:pt x="11171" y="6384"/>
                  </a:lnTo>
                  <a:lnTo>
                    <a:pt x="11255" y="6384"/>
                  </a:lnTo>
                  <a:lnTo>
                    <a:pt x="11423" y="6300"/>
                  </a:lnTo>
                  <a:lnTo>
                    <a:pt x="11591" y="6300"/>
                  </a:lnTo>
                  <a:lnTo>
                    <a:pt x="11675" y="6216"/>
                  </a:lnTo>
                  <a:lnTo>
                    <a:pt x="11927" y="6216"/>
                  </a:lnTo>
                  <a:lnTo>
                    <a:pt x="12011" y="6132"/>
                  </a:lnTo>
                  <a:lnTo>
                    <a:pt x="12431" y="6132"/>
                  </a:lnTo>
                  <a:lnTo>
                    <a:pt x="12599" y="6048"/>
                  </a:lnTo>
                  <a:lnTo>
                    <a:pt x="13439" y="6048"/>
                  </a:lnTo>
                  <a:lnTo>
                    <a:pt x="13523" y="5964"/>
                  </a:lnTo>
                  <a:lnTo>
                    <a:pt x="14111" y="5964"/>
                  </a:lnTo>
                  <a:lnTo>
                    <a:pt x="14447" y="6048"/>
                  </a:lnTo>
                  <a:lnTo>
                    <a:pt x="16127" y="6048"/>
                  </a:lnTo>
                  <a:lnTo>
                    <a:pt x="16379" y="6132"/>
                  </a:lnTo>
                  <a:lnTo>
                    <a:pt x="16715" y="6132"/>
                  </a:lnTo>
                  <a:lnTo>
                    <a:pt x="16715" y="169"/>
                  </a:lnTo>
                  <a:lnTo>
                    <a:pt x="16463" y="169"/>
                  </a:lnTo>
                  <a:lnTo>
                    <a:pt x="16211" y="85"/>
                  </a:lnTo>
                  <a:lnTo>
                    <a:pt x="15959" y="85"/>
                  </a:lnTo>
                  <a:lnTo>
                    <a:pt x="157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30"/>
            <p:cNvSpPr/>
            <p:nvPr/>
          </p:nvSpPr>
          <p:spPr>
            <a:xfrm>
              <a:off x="-523825" y="2345575"/>
              <a:ext cx="157525" cy="638400"/>
            </a:xfrm>
            <a:custGeom>
              <a:rect b="b" l="l" r="r" t="t"/>
              <a:pathLst>
                <a:path extrusionOk="0" h="25536" w="6301">
                  <a:moveTo>
                    <a:pt x="1" y="1"/>
                  </a:moveTo>
                  <a:lnTo>
                    <a:pt x="1" y="25535"/>
                  </a:lnTo>
                  <a:lnTo>
                    <a:pt x="6300" y="25535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30"/>
            <p:cNvSpPr/>
            <p:nvPr/>
          </p:nvSpPr>
          <p:spPr>
            <a:xfrm>
              <a:off x="-523825" y="2089400"/>
              <a:ext cx="157525" cy="159625"/>
            </a:xfrm>
            <a:custGeom>
              <a:rect b="b" l="l" r="r" t="t"/>
              <a:pathLst>
                <a:path extrusionOk="0" h="6385" w="6301">
                  <a:moveTo>
                    <a:pt x="1" y="0"/>
                  </a:moveTo>
                  <a:lnTo>
                    <a:pt x="1" y="6384"/>
                  </a:lnTo>
                  <a:lnTo>
                    <a:pt x="6300" y="6384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05">
  <p:cSld name="CUSTOM_1_2">
    <p:bg>
      <p:bgPr>
        <a:solidFill>
          <a:schemeClr val="lt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/>
          <p:nvPr>
            <p:ph type="title"/>
          </p:nvPr>
        </p:nvSpPr>
        <p:spPr>
          <a:xfrm>
            <a:off x="228600" y="228600"/>
            <a:ext cx="8686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7" name="Google Shape;157;p31"/>
          <p:cNvSpPr txBox="1"/>
          <p:nvPr>
            <p:ph idx="1" type="subTitle"/>
          </p:nvPr>
        </p:nvSpPr>
        <p:spPr>
          <a:xfrm>
            <a:off x="228600" y="2571750"/>
            <a:ext cx="8686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grpSp>
        <p:nvGrpSpPr>
          <p:cNvPr id="158" name="Google Shape;158;p31"/>
          <p:cNvGrpSpPr/>
          <p:nvPr/>
        </p:nvGrpSpPr>
        <p:grpSpPr>
          <a:xfrm>
            <a:off x="228600" y="3707442"/>
            <a:ext cx="4343400" cy="1207518"/>
            <a:chOff x="-2260400" y="1094075"/>
            <a:chExt cx="7143750" cy="1975975"/>
          </a:xfrm>
        </p:grpSpPr>
        <p:sp>
          <p:nvSpPr>
            <p:cNvPr id="159" name="Google Shape;159;p31"/>
            <p:cNvSpPr/>
            <p:nvPr/>
          </p:nvSpPr>
          <p:spPr>
            <a:xfrm>
              <a:off x="-2260400" y="1094075"/>
              <a:ext cx="839950" cy="886150"/>
            </a:xfrm>
            <a:custGeom>
              <a:rect b="b" l="l" r="r" t="t"/>
              <a:pathLst>
                <a:path extrusionOk="0" h="35446" w="33598">
                  <a:moveTo>
                    <a:pt x="16127" y="0"/>
                  </a:moveTo>
                  <a:lnTo>
                    <a:pt x="15875" y="84"/>
                  </a:lnTo>
                  <a:lnTo>
                    <a:pt x="15287" y="84"/>
                  </a:lnTo>
                  <a:lnTo>
                    <a:pt x="14951" y="168"/>
                  </a:lnTo>
                  <a:lnTo>
                    <a:pt x="14699" y="168"/>
                  </a:lnTo>
                  <a:lnTo>
                    <a:pt x="14447" y="252"/>
                  </a:lnTo>
                  <a:lnTo>
                    <a:pt x="14111" y="252"/>
                  </a:lnTo>
                  <a:lnTo>
                    <a:pt x="13859" y="336"/>
                  </a:lnTo>
                  <a:lnTo>
                    <a:pt x="13607" y="420"/>
                  </a:lnTo>
                  <a:lnTo>
                    <a:pt x="13355" y="420"/>
                  </a:lnTo>
                  <a:lnTo>
                    <a:pt x="13019" y="504"/>
                  </a:lnTo>
                  <a:lnTo>
                    <a:pt x="12767" y="588"/>
                  </a:lnTo>
                  <a:lnTo>
                    <a:pt x="12515" y="672"/>
                  </a:lnTo>
                  <a:lnTo>
                    <a:pt x="12263" y="756"/>
                  </a:lnTo>
                  <a:lnTo>
                    <a:pt x="12011" y="840"/>
                  </a:lnTo>
                  <a:lnTo>
                    <a:pt x="11759" y="924"/>
                  </a:lnTo>
                  <a:lnTo>
                    <a:pt x="11423" y="1008"/>
                  </a:lnTo>
                  <a:lnTo>
                    <a:pt x="11171" y="1092"/>
                  </a:lnTo>
                  <a:lnTo>
                    <a:pt x="10919" y="1176"/>
                  </a:lnTo>
                  <a:lnTo>
                    <a:pt x="10667" y="1260"/>
                  </a:lnTo>
                  <a:lnTo>
                    <a:pt x="10415" y="1344"/>
                  </a:lnTo>
                  <a:lnTo>
                    <a:pt x="10163" y="1512"/>
                  </a:lnTo>
                  <a:lnTo>
                    <a:pt x="9911" y="1596"/>
                  </a:lnTo>
                  <a:lnTo>
                    <a:pt x="9743" y="1680"/>
                  </a:lnTo>
                  <a:lnTo>
                    <a:pt x="9491" y="1848"/>
                  </a:lnTo>
                  <a:lnTo>
                    <a:pt x="9239" y="1932"/>
                  </a:lnTo>
                  <a:lnTo>
                    <a:pt x="8987" y="2100"/>
                  </a:lnTo>
                  <a:lnTo>
                    <a:pt x="8735" y="2184"/>
                  </a:lnTo>
                  <a:lnTo>
                    <a:pt x="8483" y="2352"/>
                  </a:lnTo>
                  <a:lnTo>
                    <a:pt x="8315" y="2520"/>
                  </a:lnTo>
                  <a:lnTo>
                    <a:pt x="8063" y="2604"/>
                  </a:lnTo>
                  <a:lnTo>
                    <a:pt x="7812" y="2772"/>
                  </a:lnTo>
                  <a:lnTo>
                    <a:pt x="7644" y="2940"/>
                  </a:lnTo>
                  <a:lnTo>
                    <a:pt x="7392" y="3024"/>
                  </a:lnTo>
                  <a:lnTo>
                    <a:pt x="7140" y="3192"/>
                  </a:lnTo>
                  <a:lnTo>
                    <a:pt x="6972" y="3360"/>
                  </a:lnTo>
                  <a:lnTo>
                    <a:pt x="6720" y="3528"/>
                  </a:lnTo>
                  <a:lnTo>
                    <a:pt x="6552" y="3696"/>
                  </a:lnTo>
                  <a:lnTo>
                    <a:pt x="6300" y="3864"/>
                  </a:lnTo>
                  <a:lnTo>
                    <a:pt x="6132" y="4032"/>
                  </a:lnTo>
                  <a:lnTo>
                    <a:pt x="5964" y="4200"/>
                  </a:lnTo>
                  <a:lnTo>
                    <a:pt x="5712" y="4368"/>
                  </a:lnTo>
                  <a:lnTo>
                    <a:pt x="5544" y="4536"/>
                  </a:lnTo>
                  <a:lnTo>
                    <a:pt x="5376" y="4788"/>
                  </a:lnTo>
                  <a:lnTo>
                    <a:pt x="5124" y="4956"/>
                  </a:lnTo>
                  <a:lnTo>
                    <a:pt x="4956" y="5124"/>
                  </a:lnTo>
                  <a:lnTo>
                    <a:pt x="4788" y="5292"/>
                  </a:lnTo>
                  <a:lnTo>
                    <a:pt x="4620" y="5544"/>
                  </a:lnTo>
                  <a:lnTo>
                    <a:pt x="4452" y="5712"/>
                  </a:lnTo>
                  <a:lnTo>
                    <a:pt x="4200" y="5964"/>
                  </a:lnTo>
                  <a:lnTo>
                    <a:pt x="4032" y="6132"/>
                  </a:lnTo>
                  <a:lnTo>
                    <a:pt x="3864" y="6300"/>
                  </a:lnTo>
                  <a:lnTo>
                    <a:pt x="3696" y="6552"/>
                  </a:lnTo>
                  <a:lnTo>
                    <a:pt x="3528" y="6720"/>
                  </a:lnTo>
                  <a:lnTo>
                    <a:pt x="3444" y="6972"/>
                  </a:lnTo>
                  <a:lnTo>
                    <a:pt x="3276" y="7224"/>
                  </a:lnTo>
                  <a:lnTo>
                    <a:pt x="3108" y="7392"/>
                  </a:lnTo>
                  <a:lnTo>
                    <a:pt x="2940" y="7644"/>
                  </a:lnTo>
                  <a:lnTo>
                    <a:pt x="2772" y="7896"/>
                  </a:lnTo>
                  <a:lnTo>
                    <a:pt x="2688" y="8063"/>
                  </a:lnTo>
                  <a:lnTo>
                    <a:pt x="2520" y="8315"/>
                  </a:lnTo>
                  <a:lnTo>
                    <a:pt x="2352" y="8567"/>
                  </a:lnTo>
                  <a:lnTo>
                    <a:pt x="2268" y="8819"/>
                  </a:lnTo>
                  <a:lnTo>
                    <a:pt x="2100" y="8987"/>
                  </a:lnTo>
                  <a:lnTo>
                    <a:pt x="2016" y="9239"/>
                  </a:lnTo>
                  <a:lnTo>
                    <a:pt x="1848" y="9491"/>
                  </a:lnTo>
                  <a:lnTo>
                    <a:pt x="1764" y="9743"/>
                  </a:lnTo>
                  <a:lnTo>
                    <a:pt x="1680" y="9995"/>
                  </a:lnTo>
                  <a:lnTo>
                    <a:pt x="1512" y="10247"/>
                  </a:lnTo>
                  <a:lnTo>
                    <a:pt x="1428" y="10499"/>
                  </a:lnTo>
                  <a:lnTo>
                    <a:pt x="1344" y="10751"/>
                  </a:lnTo>
                  <a:lnTo>
                    <a:pt x="1260" y="11003"/>
                  </a:lnTo>
                  <a:lnTo>
                    <a:pt x="1092" y="11255"/>
                  </a:lnTo>
                  <a:lnTo>
                    <a:pt x="1008" y="11507"/>
                  </a:lnTo>
                  <a:lnTo>
                    <a:pt x="924" y="11759"/>
                  </a:lnTo>
                  <a:lnTo>
                    <a:pt x="840" y="12095"/>
                  </a:lnTo>
                  <a:lnTo>
                    <a:pt x="756" y="12347"/>
                  </a:lnTo>
                  <a:lnTo>
                    <a:pt x="672" y="12599"/>
                  </a:lnTo>
                  <a:lnTo>
                    <a:pt x="588" y="12851"/>
                  </a:lnTo>
                  <a:lnTo>
                    <a:pt x="588" y="13103"/>
                  </a:lnTo>
                  <a:lnTo>
                    <a:pt x="504" y="13439"/>
                  </a:lnTo>
                  <a:lnTo>
                    <a:pt x="420" y="13691"/>
                  </a:lnTo>
                  <a:lnTo>
                    <a:pt x="336" y="13943"/>
                  </a:lnTo>
                  <a:lnTo>
                    <a:pt x="336" y="14279"/>
                  </a:lnTo>
                  <a:lnTo>
                    <a:pt x="252" y="14531"/>
                  </a:lnTo>
                  <a:lnTo>
                    <a:pt x="252" y="14783"/>
                  </a:lnTo>
                  <a:lnTo>
                    <a:pt x="168" y="15119"/>
                  </a:lnTo>
                  <a:lnTo>
                    <a:pt x="168" y="15371"/>
                  </a:lnTo>
                  <a:lnTo>
                    <a:pt x="84" y="15623"/>
                  </a:lnTo>
                  <a:lnTo>
                    <a:pt x="84" y="15959"/>
                  </a:lnTo>
                  <a:lnTo>
                    <a:pt x="84" y="16211"/>
                  </a:lnTo>
                  <a:lnTo>
                    <a:pt x="0" y="16547"/>
                  </a:lnTo>
                  <a:lnTo>
                    <a:pt x="0" y="16799"/>
                  </a:lnTo>
                  <a:lnTo>
                    <a:pt x="0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7975"/>
                  </a:lnTo>
                  <a:lnTo>
                    <a:pt x="0" y="18311"/>
                  </a:lnTo>
                  <a:lnTo>
                    <a:pt x="0" y="18563"/>
                  </a:lnTo>
                  <a:lnTo>
                    <a:pt x="0" y="18899"/>
                  </a:lnTo>
                  <a:lnTo>
                    <a:pt x="84" y="19151"/>
                  </a:lnTo>
                  <a:lnTo>
                    <a:pt x="84" y="19487"/>
                  </a:lnTo>
                  <a:lnTo>
                    <a:pt x="84" y="19739"/>
                  </a:lnTo>
                  <a:lnTo>
                    <a:pt x="84" y="20075"/>
                  </a:lnTo>
                  <a:lnTo>
                    <a:pt x="168" y="20327"/>
                  </a:lnTo>
                  <a:lnTo>
                    <a:pt x="168" y="20579"/>
                  </a:lnTo>
                  <a:lnTo>
                    <a:pt x="252" y="20915"/>
                  </a:lnTo>
                  <a:lnTo>
                    <a:pt x="252" y="21167"/>
                  </a:lnTo>
                  <a:lnTo>
                    <a:pt x="336" y="21503"/>
                  </a:lnTo>
                  <a:lnTo>
                    <a:pt x="336" y="21755"/>
                  </a:lnTo>
                  <a:lnTo>
                    <a:pt x="420" y="22007"/>
                  </a:lnTo>
                  <a:lnTo>
                    <a:pt x="504" y="22259"/>
                  </a:lnTo>
                  <a:lnTo>
                    <a:pt x="504" y="22595"/>
                  </a:lnTo>
                  <a:lnTo>
                    <a:pt x="588" y="22847"/>
                  </a:lnTo>
                  <a:lnTo>
                    <a:pt x="672" y="23099"/>
                  </a:lnTo>
                  <a:lnTo>
                    <a:pt x="756" y="23351"/>
                  </a:lnTo>
                  <a:lnTo>
                    <a:pt x="840" y="23603"/>
                  </a:lnTo>
                  <a:lnTo>
                    <a:pt x="924" y="23854"/>
                  </a:lnTo>
                  <a:lnTo>
                    <a:pt x="1008" y="24190"/>
                  </a:lnTo>
                  <a:lnTo>
                    <a:pt x="1092" y="24442"/>
                  </a:lnTo>
                  <a:lnTo>
                    <a:pt x="1176" y="24694"/>
                  </a:lnTo>
                  <a:lnTo>
                    <a:pt x="1260" y="24946"/>
                  </a:lnTo>
                  <a:lnTo>
                    <a:pt x="1344" y="25198"/>
                  </a:lnTo>
                  <a:lnTo>
                    <a:pt x="1428" y="25450"/>
                  </a:lnTo>
                  <a:lnTo>
                    <a:pt x="1512" y="25702"/>
                  </a:lnTo>
                  <a:lnTo>
                    <a:pt x="1680" y="25954"/>
                  </a:lnTo>
                  <a:lnTo>
                    <a:pt x="1764" y="26122"/>
                  </a:lnTo>
                  <a:lnTo>
                    <a:pt x="1848" y="26374"/>
                  </a:lnTo>
                  <a:lnTo>
                    <a:pt x="2016" y="26626"/>
                  </a:lnTo>
                  <a:lnTo>
                    <a:pt x="2100" y="26878"/>
                  </a:lnTo>
                  <a:lnTo>
                    <a:pt x="2268" y="27130"/>
                  </a:lnTo>
                  <a:lnTo>
                    <a:pt x="2352" y="27298"/>
                  </a:lnTo>
                  <a:lnTo>
                    <a:pt x="2520" y="27550"/>
                  </a:lnTo>
                  <a:lnTo>
                    <a:pt x="2604" y="27802"/>
                  </a:lnTo>
                  <a:lnTo>
                    <a:pt x="2772" y="28054"/>
                  </a:lnTo>
                  <a:lnTo>
                    <a:pt x="2940" y="28222"/>
                  </a:lnTo>
                  <a:lnTo>
                    <a:pt x="3024" y="28474"/>
                  </a:lnTo>
                  <a:lnTo>
                    <a:pt x="3192" y="28642"/>
                  </a:lnTo>
                  <a:lnTo>
                    <a:pt x="3360" y="28894"/>
                  </a:lnTo>
                  <a:lnTo>
                    <a:pt x="3528" y="29062"/>
                  </a:lnTo>
                  <a:lnTo>
                    <a:pt x="3696" y="29314"/>
                  </a:lnTo>
                  <a:lnTo>
                    <a:pt x="3780" y="29482"/>
                  </a:lnTo>
                  <a:lnTo>
                    <a:pt x="3948" y="29734"/>
                  </a:lnTo>
                  <a:lnTo>
                    <a:pt x="4116" y="29902"/>
                  </a:lnTo>
                  <a:lnTo>
                    <a:pt x="4284" y="30070"/>
                  </a:lnTo>
                  <a:lnTo>
                    <a:pt x="4452" y="30322"/>
                  </a:lnTo>
                  <a:lnTo>
                    <a:pt x="4704" y="30490"/>
                  </a:lnTo>
                  <a:lnTo>
                    <a:pt x="4872" y="30658"/>
                  </a:lnTo>
                  <a:lnTo>
                    <a:pt x="5040" y="30826"/>
                  </a:lnTo>
                  <a:lnTo>
                    <a:pt x="5208" y="30994"/>
                  </a:lnTo>
                  <a:lnTo>
                    <a:pt x="5376" y="31246"/>
                  </a:lnTo>
                  <a:lnTo>
                    <a:pt x="5628" y="31414"/>
                  </a:lnTo>
                  <a:lnTo>
                    <a:pt x="5796" y="31582"/>
                  </a:lnTo>
                  <a:lnTo>
                    <a:pt x="5964" y="31750"/>
                  </a:lnTo>
                  <a:lnTo>
                    <a:pt x="6216" y="31918"/>
                  </a:lnTo>
                  <a:lnTo>
                    <a:pt x="6384" y="32086"/>
                  </a:lnTo>
                  <a:lnTo>
                    <a:pt x="6636" y="32170"/>
                  </a:lnTo>
                  <a:lnTo>
                    <a:pt x="6804" y="32338"/>
                  </a:lnTo>
                  <a:lnTo>
                    <a:pt x="7056" y="32506"/>
                  </a:lnTo>
                  <a:lnTo>
                    <a:pt x="7224" y="32674"/>
                  </a:lnTo>
                  <a:lnTo>
                    <a:pt x="7476" y="32842"/>
                  </a:lnTo>
                  <a:lnTo>
                    <a:pt x="7728" y="32926"/>
                  </a:lnTo>
                  <a:lnTo>
                    <a:pt x="7896" y="33094"/>
                  </a:lnTo>
                  <a:lnTo>
                    <a:pt x="8147" y="33178"/>
                  </a:lnTo>
                  <a:lnTo>
                    <a:pt x="8399" y="33346"/>
                  </a:lnTo>
                  <a:lnTo>
                    <a:pt x="8567" y="33514"/>
                  </a:lnTo>
                  <a:lnTo>
                    <a:pt x="8819" y="33598"/>
                  </a:lnTo>
                  <a:lnTo>
                    <a:pt x="9071" y="33682"/>
                  </a:lnTo>
                  <a:lnTo>
                    <a:pt x="9323" y="33850"/>
                  </a:lnTo>
                  <a:lnTo>
                    <a:pt x="9575" y="33934"/>
                  </a:lnTo>
                  <a:lnTo>
                    <a:pt x="9827" y="34018"/>
                  </a:lnTo>
                  <a:lnTo>
                    <a:pt x="10079" y="34186"/>
                  </a:lnTo>
                  <a:lnTo>
                    <a:pt x="10331" y="34270"/>
                  </a:lnTo>
                  <a:lnTo>
                    <a:pt x="10583" y="34354"/>
                  </a:lnTo>
                  <a:lnTo>
                    <a:pt x="10835" y="34438"/>
                  </a:lnTo>
                  <a:lnTo>
                    <a:pt x="11087" y="34522"/>
                  </a:lnTo>
                  <a:lnTo>
                    <a:pt x="11423" y="34606"/>
                  </a:lnTo>
                  <a:lnTo>
                    <a:pt x="11675" y="34690"/>
                  </a:lnTo>
                  <a:lnTo>
                    <a:pt x="11927" y="34774"/>
                  </a:lnTo>
                  <a:lnTo>
                    <a:pt x="12179" y="34858"/>
                  </a:lnTo>
                  <a:lnTo>
                    <a:pt x="12515" y="34942"/>
                  </a:lnTo>
                  <a:lnTo>
                    <a:pt x="12767" y="35026"/>
                  </a:lnTo>
                  <a:lnTo>
                    <a:pt x="13019" y="35026"/>
                  </a:lnTo>
                  <a:lnTo>
                    <a:pt x="13355" y="35110"/>
                  </a:lnTo>
                  <a:lnTo>
                    <a:pt x="13607" y="35194"/>
                  </a:lnTo>
                  <a:lnTo>
                    <a:pt x="13943" y="35194"/>
                  </a:lnTo>
                  <a:lnTo>
                    <a:pt x="14195" y="35278"/>
                  </a:lnTo>
                  <a:lnTo>
                    <a:pt x="14783" y="35278"/>
                  </a:lnTo>
                  <a:lnTo>
                    <a:pt x="15119" y="35362"/>
                  </a:lnTo>
                  <a:lnTo>
                    <a:pt x="15707" y="35362"/>
                  </a:lnTo>
                  <a:lnTo>
                    <a:pt x="16043" y="35446"/>
                  </a:lnTo>
                  <a:lnTo>
                    <a:pt x="17891" y="35446"/>
                  </a:lnTo>
                  <a:lnTo>
                    <a:pt x="18227" y="35362"/>
                  </a:lnTo>
                  <a:lnTo>
                    <a:pt x="19151" y="35362"/>
                  </a:lnTo>
                  <a:lnTo>
                    <a:pt x="19403" y="35278"/>
                  </a:lnTo>
                  <a:lnTo>
                    <a:pt x="19739" y="35278"/>
                  </a:lnTo>
                  <a:lnTo>
                    <a:pt x="19991" y="35194"/>
                  </a:lnTo>
                  <a:lnTo>
                    <a:pt x="20327" y="35194"/>
                  </a:lnTo>
                  <a:lnTo>
                    <a:pt x="20579" y="35110"/>
                  </a:lnTo>
                  <a:lnTo>
                    <a:pt x="20915" y="35110"/>
                  </a:lnTo>
                  <a:lnTo>
                    <a:pt x="21167" y="35026"/>
                  </a:lnTo>
                  <a:lnTo>
                    <a:pt x="21503" y="34942"/>
                  </a:lnTo>
                  <a:lnTo>
                    <a:pt x="21755" y="34942"/>
                  </a:lnTo>
                  <a:lnTo>
                    <a:pt x="22007" y="34858"/>
                  </a:lnTo>
                  <a:lnTo>
                    <a:pt x="22259" y="34774"/>
                  </a:lnTo>
                  <a:lnTo>
                    <a:pt x="22595" y="34690"/>
                  </a:lnTo>
                  <a:lnTo>
                    <a:pt x="22847" y="34606"/>
                  </a:lnTo>
                  <a:lnTo>
                    <a:pt x="23099" y="34522"/>
                  </a:lnTo>
                  <a:lnTo>
                    <a:pt x="23351" y="34438"/>
                  </a:lnTo>
                  <a:lnTo>
                    <a:pt x="23603" y="34354"/>
                  </a:lnTo>
                  <a:lnTo>
                    <a:pt x="23854" y="34270"/>
                  </a:lnTo>
                  <a:lnTo>
                    <a:pt x="24106" y="34186"/>
                  </a:lnTo>
                  <a:lnTo>
                    <a:pt x="24358" y="34102"/>
                  </a:lnTo>
                  <a:lnTo>
                    <a:pt x="24610" y="34018"/>
                  </a:lnTo>
                  <a:lnTo>
                    <a:pt x="24862" y="33850"/>
                  </a:lnTo>
                  <a:lnTo>
                    <a:pt x="25114" y="33766"/>
                  </a:lnTo>
                  <a:lnTo>
                    <a:pt x="25366" y="33682"/>
                  </a:lnTo>
                  <a:lnTo>
                    <a:pt x="25534" y="33514"/>
                  </a:lnTo>
                  <a:lnTo>
                    <a:pt x="25786" y="33430"/>
                  </a:lnTo>
                  <a:lnTo>
                    <a:pt x="26038" y="33262"/>
                  </a:lnTo>
                  <a:lnTo>
                    <a:pt x="26290" y="33178"/>
                  </a:lnTo>
                  <a:lnTo>
                    <a:pt x="26458" y="33010"/>
                  </a:lnTo>
                  <a:lnTo>
                    <a:pt x="26710" y="32926"/>
                  </a:lnTo>
                  <a:lnTo>
                    <a:pt x="26962" y="32758"/>
                  </a:lnTo>
                  <a:lnTo>
                    <a:pt x="27130" y="32590"/>
                  </a:lnTo>
                  <a:lnTo>
                    <a:pt x="27382" y="32506"/>
                  </a:lnTo>
                  <a:lnTo>
                    <a:pt x="27550" y="32338"/>
                  </a:lnTo>
                  <a:lnTo>
                    <a:pt x="27718" y="32170"/>
                  </a:lnTo>
                  <a:lnTo>
                    <a:pt x="27970" y="32002"/>
                  </a:lnTo>
                  <a:lnTo>
                    <a:pt x="28138" y="31834"/>
                  </a:lnTo>
                  <a:lnTo>
                    <a:pt x="28390" y="31666"/>
                  </a:lnTo>
                  <a:lnTo>
                    <a:pt x="28558" y="31498"/>
                  </a:lnTo>
                  <a:lnTo>
                    <a:pt x="28726" y="31330"/>
                  </a:lnTo>
                  <a:lnTo>
                    <a:pt x="28894" y="31162"/>
                  </a:lnTo>
                  <a:lnTo>
                    <a:pt x="29062" y="30994"/>
                  </a:lnTo>
                  <a:lnTo>
                    <a:pt x="29314" y="30826"/>
                  </a:lnTo>
                  <a:lnTo>
                    <a:pt x="29482" y="30658"/>
                  </a:lnTo>
                  <a:lnTo>
                    <a:pt x="29650" y="30490"/>
                  </a:lnTo>
                  <a:lnTo>
                    <a:pt x="29818" y="30238"/>
                  </a:lnTo>
                  <a:lnTo>
                    <a:pt x="29986" y="30070"/>
                  </a:lnTo>
                  <a:lnTo>
                    <a:pt x="30154" y="29902"/>
                  </a:lnTo>
                  <a:lnTo>
                    <a:pt x="30238" y="29650"/>
                  </a:lnTo>
                  <a:lnTo>
                    <a:pt x="30406" y="29482"/>
                  </a:lnTo>
                  <a:lnTo>
                    <a:pt x="30574" y="29314"/>
                  </a:lnTo>
                  <a:lnTo>
                    <a:pt x="30742" y="29062"/>
                  </a:lnTo>
                  <a:lnTo>
                    <a:pt x="30910" y="28894"/>
                  </a:lnTo>
                  <a:lnTo>
                    <a:pt x="30994" y="28642"/>
                  </a:lnTo>
                  <a:lnTo>
                    <a:pt x="31162" y="28390"/>
                  </a:lnTo>
                  <a:lnTo>
                    <a:pt x="31246" y="28222"/>
                  </a:lnTo>
                  <a:lnTo>
                    <a:pt x="31414" y="27970"/>
                  </a:lnTo>
                  <a:lnTo>
                    <a:pt x="31582" y="27718"/>
                  </a:lnTo>
                  <a:lnTo>
                    <a:pt x="31666" y="27550"/>
                  </a:lnTo>
                  <a:lnTo>
                    <a:pt x="31750" y="27298"/>
                  </a:lnTo>
                  <a:lnTo>
                    <a:pt x="31918" y="27046"/>
                  </a:lnTo>
                  <a:lnTo>
                    <a:pt x="32002" y="26794"/>
                  </a:lnTo>
                  <a:lnTo>
                    <a:pt x="32086" y="26542"/>
                  </a:lnTo>
                  <a:lnTo>
                    <a:pt x="32254" y="26290"/>
                  </a:lnTo>
                  <a:lnTo>
                    <a:pt x="32338" y="26038"/>
                  </a:lnTo>
                  <a:lnTo>
                    <a:pt x="32422" y="25786"/>
                  </a:lnTo>
                  <a:lnTo>
                    <a:pt x="32506" y="25534"/>
                  </a:lnTo>
                  <a:lnTo>
                    <a:pt x="32590" y="25282"/>
                  </a:lnTo>
                  <a:lnTo>
                    <a:pt x="32674" y="25030"/>
                  </a:lnTo>
                  <a:lnTo>
                    <a:pt x="32758" y="24778"/>
                  </a:lnTo>
                  <a:lnTo>
                    <a:pt x="32842" y="24526"/>
                  </a:lnTo>
                  <a:lnTo>
                    <a:pt x="32926" y="24274"/>
                  </a:lnTo>
                  <a:lnTo>
                    <a:pt x="33010" y="24022"/>
                  </a:lnTo>
                  <a:lnTo>
                    <a:pt x="33094" y="23687"/>
                  </a:lnTo>
                  <a:lnTo>
                    <a:pt x="33178" y="23435"/>
                  </a:lnTo>
                  <a:lnTo>
                    <a:pt x="33178" y="23183"/>
                  </a:lnTo>
                  <a:lnTo>
                    <a:pt x="33262" y="22847"/>
                  </a:lnTo>
                  <a:lnTo>
                    <a:pt x="33346" y="22595"/>
                  </a:lnTo>
                  <a:lnTo>
                    <a:pt x="33346" y="22259"/>
                  </a:lnTo>
                  <a:lnTo>
                    <a:pt x="33430" y="22007"/>
                  </a:lnTo>
                  <a:lnTo>
                    <a:pt x="33430" y="21755"/>
                  </a:lnTo>
                  <a:lnTo>
                    <a:pt x="33514" y="21419"/>
                  </a:lnTo>
                  <a:lnTo>
                    <a:pt x="33514" y="21083"/>
                  </a:lnTo>
                  <a:lnTo>
                    <a:pt x="33514" y="20831"/>
                  </a:lnTo>
                  <a:lnTo>
                    <a:pt x="33598" y="20495"/>
                  </a:lnTo>
                  <a:lnTo>
                    <a:pt x="33598" y="20243"/>
                  </a:lnTo>
                  <a:lnTo>
                    <a:pt x="33598" y="19907"/>
                  </a:lnTo>
                  <a:lnTo>
                    <a:pt x="33598" y="19571"/>
                  </a:lnTo>
                  <a:lnTo>
                    <a:pt x="33598" y="19235"/>
                  </a:lnTo>
                  <a:lnTo>
                    <a:pt x="33598" y="18983"/>
                  </a:lnTo>
                  <a:lnTo>
                    <a:pt x="33598" y="18647"/>
                  </a:lnTo>
                  <a:lnTo>
                    <a:pt x="33598" y="18311"/>
                  </a:lnTo>
                  <a:lnTo>
                    <a:pt x="33598" y="17975"/>
                  </a:lnTo>
                  <a:lnTo>
                    <a:pt x="33598" y="17639"/>
                  </a:lnTo>
                  <a:lnTo>
                    <a:pt x="17471" y="17639"/>
                  </a:lnTo>
                  <a:lnTo>
                    <a:pt x="17471" y="22763"/>
                  </a:lnTo>
                  <a:lnTo>
                    <a:pt x="27046" y="22763"/>
                  </a:lnTo>
                  <a:lnTo>
                    <a:pt x="27046" y="22847"/>
                  </a:lnTo>
                  <a:lnTo>
                    <a:pt x="27046" y="23015"/>
                  </a:lnTo>
                  <a:lnTo>
                    <a:pt x="27046" y="23183"/>
                  </a:lnTo>
                  <a:lnTo>
                    <a:pt x="26962" y="23267"/>
                  </a:lnTo>
                  <a:lnTo>
                    <a:pt x="26962" y="23435"/>
                  </a:lnTo>
                  <a:lnTo>
                    <a:pt x="26962" y="23519"/>
                  </a:lnTo>
                  <a:lnTo>
                    <a:pt x="26962" y="23687"/>
                  </a:lnTo>
                  <a:lnTo>
                    <a:pt x="26878" y="23771"/>
                  </a:lnTo>
                  <a:lnTo>
                    <a:pt x="26878" y="23938"/>
                  </a:lnTo>
                  <a:lnTo>
                    <a:pt x="26794" y="24022"/>
                  </a:lnTo>
                  <a:lnTo>
                    <a:pt x="26794" y="24190"/>
                  </a:lnTo>
                  <a:lnTo>
                    <a:pt x="26794" y="24274"/>
                  </a:lnTo>
                  <a:lnTo>
                    <a:pt x="26710" y="24442"/>
                  </a:lnTo>
                  <a:lnTo>
                    <a:pt x="26710" y="24526"/>
                  </a:lnTo>
                  <a:lnTo>
                    <a:pt x="26626" y="24694"/>
                  </a:lnTo>
                  <a:lnTo>
                    <a:pt x="26626" y="24778"/>
                  </a:lnTo>
                  <a:lnTo>
                    <a:pt x="26542" y="24862"/>
                  </a:lnTo>
                  <a:lnTo>
                    <a:pt x="26542" y="25030"/>
                  </a:lnTo>
                  <a:lnTo>
                    <a:pt x="26458" y="25114"/>
                  </a:lnTo>
                  <a:lnTo>
                    <a:pt x="26374" y="25198"/>
                  </a:lnTo>
                  <a:lnTo>
                    <a:pt x="26374" y="25366"/>
                  </a:lnTo>
                  <a:lnTo>
                    <a:pt x="26290" y="25450"/>
                  </a:lnTo>
                  <a:lnTo>
                    <a:pt x="26206" y="25534"/>
                  </a:lnTo>
                  <a:lnTo>
                    <a:pt x="26206" y="25702"/>
                  </a:lnTo>
                  <a:lnTo>
                    <a:pt x="26122" y="25786"/>
                  </a:lnTo>
                  <a:lnTo>
                    <a:pt x="26038" y="25870"/>
                  </a:lnTo>
                  <a:lnTo>
                    <a:pt x="25954" y="25954"/>
                  </a:lnTo>
                  <a:lnTo>
                    <a:pt x="25954" y="26122"/>
                  </a:lnTo>
                  <a:lnTo>
                    <a:pt x="25870" y="26206"/>
                  </a:lnTo>
                  <a:lnTo>
                    <a:pt x="25786" y="26290"/>
                  </a:lnTo>
                  <a:lnTo>
                    <a:pt x="25702" y="26374"/>
                  </a:lnTo>
                  <a:lnTo>
                    <a:pt x="25618" y="26458"/>
                  </a:lnTo>
                  <a:lnTo>
                    <a:pt x="25534" y="26542"/>
                  </a:lnTo>
                  <a:lnTo>
                    <a:pt x="25450" y="26710"/>
                  </a:lnTo>
                  <a:lnTo>
                    <a:pt x="25366" y="26794"/>
                  </a:lnTo>
                  <a:lnTo>
                    <a:pt x="25282" y="26878"/>
                  </a:lnTo>
                  <a:lnTo>
                    <a:pt x="25198" y="26962"/>
                  </a:lnTo>
                  <a:lnTo>
                    <a:pt x="25114" y="27046"/>
                  </a:lnTo>
                  <a:lnTo>
                    <a:pt x="25030" y="27130"/>
                  </a:lnTo>
                  <a:lnTo>
                    <a:pt x="24946" y="27214"/>
                  </a:lnTo>
                  <a:lnTo>
                    <a:pt x="24862" y="27298"/>
                  </a:lnTo>
                  <a:lnTo>
                    <a:pt x="24778" y="27382"/>
                  </a:lnTo>
                  <a:lnTo>
                    <a:pt x="24694" y="27466"/>
                  </a:lnTo>
                  <a:lnTo>
                    <a:pt x="24610" y="27550"/>
                  </a:lnTo>
                  <a:lnTo>
                    <a:pt x="24526" y="27634"/>
                  </a:lnTo>
                  <a:lnTo>
                    <a:pt x="24442" y="27718"/>
                  </a:lnTo>
                  <a:lnTo>
                    <a:pt x="24358" y="27802"/>
                  </a:lnTo>
                  <a:lnTo>
                    <a:pt x="24190" y="27886"/>
                  </a:lnTo>
                  <a:lnTo>
                    <a:pt x="24106" y="27970"/>
                  </a:lnTo>
                  <a:lnTo>
                    <a:pt x="24022" y="27970"/>
                  </a:lnTo>
                  <a:lnTo>
                    <a:pt x="23938" y="28054"/>
                  </a:lnTo>
                  <a:lnTo>
                    <a:pt x="23854" y="28138"/>
                  </a:lnTo>
                  <a:lnTo>
                    <a:pt x="23687" y="28222"/>
                  </a:lnTo>
                  <a:lnTo>
                    <a:pt x="23603" y="28306"/>
                  </a:lnTo>
                  <a:lnTo>
                    <a:pt x="23519" y="28390"/>
                  </a:lnTo>
                  <a:lnTo>
                    <a:pt x="23351" y="28390"/>
                  </a:lnTo>
                  <a:lnTo>
                    <a:pt x="23267" y="28474"/>
                  </a:lnTo>
                  <a:lnTo>
                    <a:pt x="23183" y="28558"/>
                  </a:lnTo>
                  <a:lnTo>
                    <a:pt x="23015" y="28642"/>
                  </a:lnTo>
                  <a:lnTo>
                    <a:pt x="22931" y="28642"/>
                  </a:lnTo>
                  <a:lnTo>
                    <a:pt x="22847" y="28726"/>
                  </a:lnTo>
                  <a:lnTo>
                    <a:pt x="22679" y="28810"/>
                  </a:lnTo>
                  <a:lnTo>
                    <a:pt x="22595" y="28810"/>
                  </a:lnTo>
                  <a:lnTo>
                    <a:pt x="22427" y="28894"/>
                  </a:lnTo>
                  <a:lnTo>
                    <a:pt x="22343" y="28978"/>
                  </a:lnTo>
                  <a:lnTo>
                    <a:pt x="22175" y="28978"/>
                  </a:lnTo>
                  <a:lnTo>
                    <a:pt x="22091" y="29062"/>
                  </a:lnTo>
                  <a:lnTo>
                    <a:pt x="21923" y="29062"/>
                  </a:lnTo>
                  <a:lnTo>
                    <a:pt x="21839" y="29146"/>
                  </a:lnTo>
                  <a:lnTo>
                    <a:pt x="21671" y="29146"/>
                  </a:lnTo>
                  <a:lnTo>
                    <a:pt x="21587" y="29230"/>
                  </a:lnTo>
                  <a:lnTo>
                    <a:pt x="21419" y="29230"/>
                  </a:lnTo>
                  <a:lnTo>
                    <a:pt x="21335" y="29314"/>
                  </a:lnTo>
                  <a:lnTo>
                    <a:pt x="21167" y="29314"/>
                  </a:lnTo>
                  <a:lnTo>
                    <a:pt x="20999" y="29398"/>
                  </a:lnTo>
                  <a:lnTo>
                    <a:pt x="20915" y="29398"/>
                  </a:lnTo>
                  <a:lnTo>
                    <a:pt x="20747" y="29482"/>
                  </a:lnTo>
                  <a:lnTo>
                    <a:pt x="20579" y="29482"/>
                  </a:lnTo>
                  <a:lnTo>
                    <a:pt x="20495" y="29566"/>
                  </a:lnTo>
                  <a:lnTo>
                    <a:pt x="20159" y="29566"/>
                  </a:lnTo>
                  <a:lnTo>
                    <a:pt x="20075" y="29650"/>
                  </a:lnTo>
                  <a:lnTo>
                    <a:pt x="19655" y="29650"/>
                  </a:lnTo>
                  <a:lnTo>
                    <a:pt x="19487" y="29734"/>
                  </a:lnTo>
                  <a:lnTo>
                    <a:pt x="18983" y="29734"/>
                  </a:lnTo>
                  <a:lnTo>
                    <a:pt x="18899" y="29818"/>
                  </a:lnTo>
                  <a:lnTo>
                    <a:pt x="17471" y="29818"/>
                  </a:lnTo>
                  <a:lnTo>
                    <a:pt x="17303" y="29902"/>
                  </a:lnTo>
                  <a:lnTo>
                    <a:pt x="17135" y="29818"/>
                  </a:lnTo>
                  <a:lnTo>
                    <a:pt x="15959" y="29818"/>
                  </a:lnTo>
                  <a:lnTo>
                    <a:pt x="15707" y="29734"/>
                  </a:lnTo>
                  <a:lnTo>
                    <a:pt x="15371" y="29734"/>
                  </a:lnTo>
                  <a:lnTo>
                    <a:pt x="15203" y="29650"/>
                  </a:lnTo>
                  <a:lnTo>
                    <a:pt x="14951" y="29650"/>
                  </a:lnTo>
                  <a:lnTo>
                    <a:pt x="14783" y="29566"/>
                  </a:lnTo>
                  <a:lnTo>
                    <a:pt x="14615" y="29566"/>
                  </a:lnTo>
                  <a:lnTo>
                    <a:pt x="14447" y="29482"/>
                  </a:lnTo>
                  <a:lnTo>
                    <a:pt x="14279" y="29482"/>
                  </a:lnTo>
                  <a:lnTo>
                    <a:pt x="14111" y="29398"/>
                  </a:lnTo>
                  <a:lnTo>
                    <a:pt x="13943" y="29314"/>
                  </a:lnTo>
                  <a:lnTo>
                    <a:pt x="13775" y="29314"/>
                  </a:lnTo>
                  <a:lnTo>
                    <a:pt x="13607" y="29230"/>
                  </a:lnTo>
                  <a:lnTo>
                    <a:pt x="13439" y="29146"/>
                  </a:lnTo>
                  <a:lnTo>
                    <a:pt x="13271" y="29146"/>
                  </a:lnTo>
                  <a:lnTo>
                    <a:pt x="13103" y="29062"/>
                  </a:lnTo>
                  <a:lnTo>
                    <a:pt x="12935" y="28978"/>
                  </a:lnTo>
                  <a:lnTo>
                    <a:pt x="12767" y="28894"/>
                  </a:lnTo>
                  <a:lnTo>
                    <a:pt x="12599" y="28810"/>
                  </a:lnTo>
                  <a:lnTo>
                    <a:pt x="12431" y="28726"/>
                  </a:lnTo>
                  <a:lnTo>
                    <a:pt x="12263" y="28642"/>
                  </a:lnTo>
                  <a:lnTo>
                    <a:pt x="12095" y="28558"/>
                  </a:lnTo>
                  <a:lnTo>
                    <a:pt x="12011" y="28474"/>
                  </a:lnTo>
                  <a:lnTo>
                    <a:pt x="11843" y="28390"/>
                  </a:lnTo>
                  <a:lnTo>
                    <a:pt x="11675" y="28306"/>
                  </a:lnTo>
                  <a:lnTo>
                    <a:pt x="11507" y="28222"/>
                  </a:lnTo>
                  <a:lnTo>
                    <a:pt x="11423" y="28138"/>
                  </a:lnTo>
                  <a:lnTo>
                    <a:pt x="11255" y="28054"/>
                  </a:lnTo>
                  <a:lnTo>
                    <a:pt x="11087" y="27970"/>
                  </a:lnTo>
                  <a:lnTo>
                    <a:pt x="10919" y="27802"/>
                  </a:lnTo>
                  <a:lnTo>
                    <a:pt x="10835" y="27718"/>
                  </a:lnTo>
                  <a:lnTo>
                    <a:pt x="10667" y="27634"/>
                  </a:lnTo>
                  <a:lnTo>
                    <a:pt x="10583" y="27466"/>
                  </a:lnTo>
                  <a:lnTo>
                    <a:pt x="10415" y="27382"/>
                  </a:lnTo>
                  <a:lnTo>
                    <a:pt x="10331" y="27298"/>
                  </a:lnTo>
                  <a:lnTo>
                    <a:pt x="10163" y="27130"/>
                  </a:lnTo>
                  <a:lnTo>
                    <a:pt x="10079" y="27046"/>
                  </a:lnTo>
                  <a:lnTo>
                    <a:pt x="9911" y="26962"/>
                  </a:lnTo>
                  <a:lnTo>
                    <a:pt x="9827" y="26794"/>
                  </a:lnTo>
                  <a:lnTo>
                    <a:pt x="9659" y="26710"/>
                  </a:lnTo>
                  <a:lnTo>
                    <a:pt x="9575" y="26542"/>
                  </a:lnTo>
                  <a:lnTo>
                    <a:pt x="9407" y="26458"/>
                  </a:lnTo>
                  <a:lnTo>
                    <a:pt x="9323" y="26290"/>
                  </a:lnTo>
                  <a:lnTo>
                    <a:pt x="9239" y="26122"/>
                  </a:lnTo>
                  <a:lnTo>
                    <a:pt x="9071" y="26038"/>
                  </a:lnTo>
                  <a:lnTo>
                    <a:pt x="8987" y="25870"/>
                  </a:lnTo>
                  <a:lnTo>
                    <a:pt x="8903" y="25786"/>
                  </a:lnTo>
                  <a:lnTo>
                    <a:pt x="8819" y="25618"/>
                  </a:lnTo>
                  <a:lnTo>
                    <a:pt x="8651" y="25450"/>
                  </a:lnTo>
                  <a:lnTo>
                    <a:pt x="8567" y="25282"/>
                  </a:lnTo>
                  <a:lnTo>
                    <a:pt x="8483" y="25198"/>
                  </a:lnTo>
                  <a:lnTo>
                    <a:pt x="8399" y="25030"/>
                  </a:lnTo>
                  <a:lnTo>
                    <a:pt x="8315" y="24862"/>
                  </a:lnTo>
                  <a:lnTo>
                    <a:pt x="8231" y="24694"/>
                  </a:lnTo>
                  <a:lnTo>
                    <a:pt x="8147" y="24610"/>
                  </a:lnTo>
                  <a:lnTo>
                    <a:pt x="8063" y="24442"/>
                  </a:lnTo>
                  <a:lnTo>
                    <a:pt x="7979" y="24274"/>
                  </a:lnTo>
                  <a:lnTo>
                    <a:pt x="7896" y="24106"/>
                  </a:lnTo>
                  <a:lnTo>
                    <a:pt x="7812" y="23938"/>
                  </a:lnTo>
                  <a:lnTo>
                    <a:pt x="7728" y="23771"/>
                  </a:lnTo>
                  <a:lnTo>
                    <a:pt x="7644" y="23603"/>
                  </a:lnTo>
                  <a:lnTo>
                    <a:pt x="7560" y="23435"/>
                  </a:lnTo>
                  <a:lnTo>
                    <a:pt x="7476" y="23267"/>
                  </a:lnTo>
                  <a:lnTo>
                    <a:pt x="7392" y="23099"/>
                  </a:lnTo>
                  <a:lnTo>
                    <a:pt x="7392" y="22931"/>
                  </a:lnTo>
                  <a:lnTo>
                    <a:pt x="7308" y="22763"/>
                  </a:lnTo>
                  <a:lnTo>
                    <a:pt x="7224" y="22595"/>
                  </a:lnTo>
                  <a:lnTo>
                    <a:pt x="7140" y="22427"/>
                  </a:lnTo>
                  <a:lnTo>
                    <a:pt x="7140" y="22259"/>
                  </a:lnTo>
                  <a:lnTo>
                    <a:pt x="7056" y="22091"/>
                  </a:lnTo>
                  <a:lnTo>
                    <a:pt x="6972" y="21923"/>
                  </a:lnTo>
                  <a:lnTo>
                    <a:pt x="6972" y="21755"/>
                  </a:lnTo>
                  <a:lnTo>
                    <a:pt x="6888" y="21503"/>
                  </a:lnTo>
                  <a:lnTo>
                    <a:pt x="6888" y="21335"/>
                  </a:lnTo>
                  <a:lnTo>
                    <a:pt x="6804" y="21167"/>
                  </a:lnTo>
                  <a:lnTo>
                    <a:pt x="6804" y="20999"/>
                  </a:lnTo>
                  <a:lnTo>
                    <a:pt x="6720" y="20831"/>
                  </a:lnTo>
                  <a:lnTo>
                    <a:pt x="6720" y="20663"/>
                  </a:lnTo>
                  <a:lnTo>
                    <a:pt x="6636" y="20411"/>
                  </a:lnTo>
                  <a:lnTo>
                    <a:pt x="6636" y="20243"/>
                  </a:lnTo>
                  <a:lnTo>
                    <a:pt x="6636" y="20075"/>
                  </a:lnTo>
                  <a:lnTo>
                    <a:pt x="6552" y="19907"/>
                  </a:lnTo>
                  <a:lnTo>
                    <a:pt x="6552" y="19655"/>
                  </a:lnTo>
                  <a:lnTo>
                    <a:pt x="6552" y="19487"/>
                  </a:lnTo>
                  <a:lnTo>
                    <a:pt x="6552" y="19319"/>
                  </a:lnTo>
                  <a:lnTo>
                    <a:pt x="6468" y="19067"/>
                  </a:lnTo>
                  <a:lnTo>
                    <a:pt x="6468" y="18899"/>
                  </a:lnTo>
                  <a:lnTo>
                    <a:pt x="6468" y="18731"/>
                  </a:lnTo>
                  <a:lnTo>
                    <a:pt x="6468" y="18479"/>
                  </a:lnTo>
                  <a:lnTo>
                    <a:pt x="6468" y="18311"/>
                  </a:lnTo>
                  <a:lnTo>
                    <a:pt x="6468" y="18143"/>
                  </a:lnTo>
                  <a:lnTo>
                    <a:pt x="6468" y="17891"/>
                  </a:lnTo>
                  <a:lnTo>
                    <a:pt x="6468" y="17723"/>
                  </a:lnTo>
                  <a:lnTo>
                    <a:pt x="6468" y="17555"/>
                  </a:lnTo>
                  <a:lnTo>
                    <a:pt x="6468" y="17303"/>
                  </a:lnTo>
                  <a:lnTo>
                    <a:pt x="6468" y="17135"/>
                  </a:lnTo>
                  <a:lnTo>
                    <a:pt x="6468" y="16883"/>
                  </a:lnTo>
                  <a:lnTo>
                    <a:pt x="6468" y="16715"/>
                  </a:lnTo>
                  <a:lnTo>
                    <a:pt x="6468" y="16547"/>
                  </a:lnTo>
                  <a:lnTo>
                    <a:pt x="6468" y="16295"/>
                  </a:lnTo>
                  <a:lnTo>
                    <a:pt x="6552" y="16127"/>
                  </a:lnTo>
                  <a:lnTo>
                    <a:pt x="6552" y="15959"/>
                  </a:lnTo>
                  <a:lnTo>
                    <a:pt x="6552" y="15791"/>
                  </a:lnTo>
                  <a:lnTo>
                    <a:pt x="6552" y="15539"/>
                  </a:lnTo>
                  <a:lnTo>
                    <a:pt x="6636" y="15371"/>
                  </a:lnTo>
                  <a:lnTo>
                    <a:pt x="6636" y="15203"/>
                  </a:lnTo>
                  <a:lnTo>
                    <a:pt x="6720" y="15035"/>
                  </a:lnTo>
                  <a:lnTo>
                    <a:pt x="6720" y="14783"/>
                  </a:lnTo>
                  <a:lnTo>
                    <a:pt x="6720" y="14615"/>
                  </a:lnTo>
                  <a:lnTo>
                    <a:pt x="6804" y="14447"/>
                  </a:lnTo>
                  <a:lnTo>
                    <a:pt x="6804" y="14279"/>
                  </a:lnTo>
                  <a:lnTo>
                    <a:pt x="6888" y="14111"/>
                  </a:lnTo>
                  <a:lnTo>
                    <a:pt x="6972" y="13943"/>
                  </a:lnTo>
                  <a:lnTo>
                    <a:pt x="6972" y="13691"/>
                  </a:lnTo>
                  <a:lnTo>
                    <a:pt x="7056" y="13523"/>
                  </a:lnTo>
                  <a:lnTo>
                    <a:pt x="7056" y="13355"/>
                  </a:lnTo>
                  <a:lnTo>
                    <a:pt x="7140" y="13187"/>
                  </a:lnTo>
                  <a:lnTo>
                    <a:pt x="7224" y="13019"/>
                  </a:lnTo>
                  <a:lnTo>
                    <a:pt x="7308" y="12851"/>
                  </a:lnTo>
                  <a:lnTo>
                    <a:pt x="7308" y="12683"/>
                  </a:lnTo>
                  <a:lnTo>
                    <a:pt x="7392" y="12515"/>
                  </a:lnTo>
                  <a:lnTo>
                    <a:pt x="7476" y="12347"/>
                  </a:lnTo>
                  <a:lnTo>
                    <a:pt x="7560" y="12179"/>
                  </a:lnTo>
                  <a:lnTo>
                    <a:pt x="7644" y="12011"/>
                  </a:lnTo>
                  <a:lnTo>
                    <a:pt x="7728" y="11843"/>
                  </a:lnTo>
                  <a:lnTo>
                    <a:pt x="7812" y="11675"/>
                  </a:lnTo>
                  <a:lnTo>
                    <a:pt x="7812" y="11507"/>
                  </a:lnTo>
                  <a:lnTo>
                    <a:pt x="7896" y="11423"/>
                  </a:lnTo>
                  <a:lnTo>
                    <a:pt x="7979" y="11255"/>
                  </a:lnTo>
                  <a:lnTo>
                    <a:pt x="8063" y="11087"/>
                  </a:lnTo>
                  <a:lnTo>
                    <a:pt x="8231" y="10919"/>
                  </a:lnTo>
                  <a:lnTo>
                    <a:pt x="8315" y="10751"/>
                  </a:lnTo>
                  <a:lnTo>
                    <a:pt x="8399" y="10667"/>
                  </a:lnTo>
                  <a:lnTo>
                    <a:pt x="8483" y="10499"/>
                  </a:lnTo>
                  <a:lnTo>
                    <a:pt x="8567" y="10331"/>
                  </a:lnTo>
                  <a:lnTo>
                    <a:pt x="8651" y="10163"/>
                  </a:lnTo>
                  <a:lnTo>
                    <a:pt x="8735" y="10079"/>
                  </a:lnTo>
                  <a:lnTo>
                    <a:pt x="8903" y="9911"/>
                  </a:lnTo>
                  <a:lnTo>
                    <a:pt x="8987" y="9743"/>
                  </a:lnTo>
                  <a:lnTo>
                    <a:pt x="9071" y="9659"/>
                  </a:lnTo>
                  <a:lnTo>
                    <a:pt x="9155" y="9491"/>
                  </a:lnTo>
                  <a:lnTo>
                    <a:pt x="9323" y="9407"/>
                  </a:lnTo>
                  <a:lnTo>
                    <a:pt x="9407" y="9239"/>
                  </a:lnTo>
                  <a:lnTo>
                    <a:pt x="9491" y="9071"/>
                  </a:lnTo>
                  <a:lnTo>
                    <a:pt x="9659" y="8987"/>
                  </a:lnTo>
                  <a:lnTo>
                    <a:pt x="9743" y="8819"/>
                  </a:lnTo>
                  <a:lnTo>
                    <a:pt x="9911" y="8735"/>
                  </a:lnTo>
                  <a:lnTo>
                    <a:pt x="9995" y="8651"/>
                  </a:lnTo>
                  <a:lnTo>
                    <a:pt x="10163" y="8483"/>
                  </a:lnTo>
                  <a:lnTo>
                    <a:pt x="10247" y="8399"/>
                  </a:lnTo>
                  <a:lnTo>
                    <a:pt x="10415" y="8231"/>
                  </a:lnTo>
                  <a:lnTo>
                    <a:pt x="10499" y="8147"/>
                  </a:lnTo>
                  <a:lnTo>
                    <a:pt x="10667" y="8063"/>
                  </a:lnTo>
                  <a:lnTo>
                    <a:pt x="10751" y="7979"/>
                  </a:lnTo>
                  <a:lnTo>
                    <a:pt x="10919" y="7812"/>
                  </a:lnTo>
                  <a:lnTo>
                    <a:pt x="11087" y="7728"/>
                  </a:lnTo>
                  <a:lnTo>
                    <a:pt x="11171" y="7644"/>
                  </a:lnTo>
                  <a:lnTo>
                    <a:pt x="11339" y="7560"/>
                  </a:lnTo>
                  <a:lnTo>
                    <a:pt x="11507" y="7476"/>
                  </a:lnTo>
                  <a:lnTo>
                    <a:pt x="11591" y="7392"/>
                  </a:lnTo>
                  <a:lnTo>
                    <a:pt x="11759" y="7224"/>
                  </a:lnTo>
                  <a:lnTo>
                    <a:pt x="11927" y="7140"/>
                  </a:lnTo>
                  <a:lnTo>
                    <a:pt x="12095" y="7056"/>
                  </a:lnTo>
                  <a:lnTo>
                    <a:pt x="12263" y="6972"/>
                  </a:lnTo>
                  <a:lnTo>
                    <a:pt x="12347" y="6888"/>
                  </a:lnTo>
                  <a:lnTo>
                    <a:pt x="12515" y="6888"/>
                  </a:lnTo>
                  <a:lnTo>
                    <a:pt x="12683" y="6804"/>
                  </a:lnTo>
                  <a:lnTo>
                    <a:pt x="12851" y="6720"/>
                  </a:lnTo>
                  <a:lnTo>
                    <a:pt x="13019" y="6636"/>
                  </a:lnTo>
                  <a:lnTo>
                    <a:pt x="13187" y="6552"/>
                  </a:lnTo>
                  <a:lnTo>
                    <a:pt x="13355" y="6468"/>
                  </a:lnTo>
                  <a:lnTo>
                    <a:pt x="13523" y="6468"/>
                  </a:lnTo>
                  <a:lnTo>
                    <a:pt x="13691" y="6384"/>
                  </a:lnTo>
                  <a:lnTo>
                    <a:pt x="13859" y="6300"/>
                  </a:lnTo>
                  <a:lnTo>
                    <a:pt x="14027" y="6300"/>
                  </a:lnTo>
                  <a:lnTo>
                    <a:pt x="14195" y="6216"/>
                  </a:lnTo>
                  <a:lnTo>
                    <a:pt x="14363" y="6132"/>
                  </a:lnTo>
                  <a:lnTo>
                    <a:pt x="14531" y="6132"/>
                  </a:lnTo>
                  <a:lnTo>
                    <a:pt x="14699" y="6048"/>
                  </a:lnTo>
                  <a:lnTo>
                    <a:pt x="14867" y="6048"/>
                  </a:lnTo>
                  <a:lnTo>
                    <a:pt x="15035" y="5964"/>
                  </a:lnTo>
                  <a:lnTo>
                    <a:pt x="15455" y="5964"/>
                  </a:lnTo>
                  <a:lnTo>
                    <a:pt x="15623" y="5880"/>
                  </a:lnTo>
                  <a:lnTo>
                    <a:pt x="15959" y="5880"/>
                  </a:lnTo>
                  <a:lnTo>
                    <a:pt x="16127" y="5796"/>
                  </a:lnTo>
                  <a:lnTo>
                    <a:pt x="18563" y="5796"/>
                  </a:lnTo>
                  <a:lnTo>
                    <a:pt x="18731" y="5880"/>
                  </a:lnTo>
                  <a:lnTo>
                    <a:pt x="19151" y="5880"/>
                  </a:lnTo>
                  <a:lnTo>
                    <a:pt x="19235" y="5964"/>
                  </a:lnTo>
                  <a:lnTo>
                    <a:pt x="19487" y="5964"/>
                  </a:lnTo>
                  <a:lnTo>
                    <a:pt x="19655" y="6048"/>
                  </a:lnTo>
                  <a:lnTo>
                    <a:pt x="19907" y="6048"/>
                  </a:lnTo>
                  <a:lnTo>
                    <a:pt x="20075" y="6132"/>
                  </a:lnTo>
                  <a:lnTo>
                    <a:pt x="20327" y="6132"/>
                  </a:lnTo>
                  <a:lnTo>
                    <a:pt x="20411" y="6216"/>
                  </a:lnTo>
                  <a:lnTo>
                    <a:pt x="20579" y="6216"/>
                  </a:lnTo>
                  <a:lnTo>
                    <a:pt x="20663" y="6300"/>
                  </a:lnTo>
                  <a:lnTo>
                    <a:pt x="20747" y="6300"/>
                  </a:lnTo>
                  <a:lnTo>
                    <a:pt x="20915" y="6384"/>
                  </a:lnTo>
                  <a:lnTo>
                    <a:pt x="20999" y="6384"/>
                  </a:lnTo>
                  <a:lnTo>
                    <a:pt x="21167" y="6468"/>
                  </a:lnTo>
                  <a:lnTo>
                    <a:pt x="21251" y="6468"/>
                  </a:lnTo>
                  <a:lnTo>
                    <a:pt x="21419" y="6552"/>
                  </a:lnTo>
                  <a:lnTo>
                    <a:pt x="21503" y="6552"/>
                  </a:lnTo>
                  <a:lnTo>
                    <a:pt x="21587" y="6636"/>
                  </a:lnTo>
                  <a:lnTo>
                    <a:pt x="21755" y="6720"/>
                  </a:lnTo>
                  <a:lnTo>
                    <a:pt x="21839" y="6720"/>
                  </a:lnTo>
                  <a:lnTo>
                    <a:pt x="21923" y="6804"/>
                  </a:lnTo>
                  <a:lnTo>
                    <a:pt x="22091" y="6888"/>
                  </a:lnTo>
                  <a:lnTo>
                    <a:pt x="22175" y="6888"/>
                  </a:lnTo>
                  <a:lnTo>
                    <a:pt x="22259" y="6972"/>
                  </a:lnTo>
                  <a:lnTo>
                    <a:pt x="22427" y="7056"/>
                  </a:lnTo>
                  <a:lnTo>
                    <a:pt x="22511" y="7056"/>
                  </a:lnTo>
                  <a:lnTo>
                    <a:pt x="22595" y="7140"/>
                  </a:lnTo>
                  <a:lnTo>
                    <a:pt x="22679" y="7224"/>
                  </a:lnTo>
                  <a:lnTo>
                    <a:pt x="22847" y="7308"/>
                  </a:lnTo>
                  <a:lnTo>
                    <a:pt x="22931" y="7308"/>
                  </a:lnTo>
                  <a:lnTo>
                    <a:pt x="23015" y="7392"/>
                  </a:lnTo>
                  <a:lnTo>
                    <a:pt x="23099" y="7476"/>
                  </a:lnTo>
                  <a:lnTo>
                    <a:pt x="23267" y="7560"/>
                  </a:lnTo>
                  <a:lnTo>
                    <a:pt x="23351" y="7644"/>
                  </a:lnTo>
                  <a:lnTo>
                    <a:pt x="23435" y="7728"/>
                  </a:lnTo>
                  <a:lnTo>
                    <a:pt x="23519" y="7812"/>
                  </a:lnTo>
                  <a:lnTo>
                    <a:pt x="23603" y="7812"/>
                  </a:lnTo>
                  <a:lnTo>
                    <a:pt x="23687" y="7896"/>
                  </a:lnTo>
                  <a:lnTo>
                    <a:pt x="23854" y="7979"/>
                  </a:lnTo>
                  <a:lnTo>
                    <a:pt x="23938" y="8063"/>
                  </a:lnTo>
                  <a:lnTo>
                    <a:pt x="24022" y="8147"/>
                  </a:lnTo>
                  <a:lnTo>
                    <a:pt x="24106" y="8231"/>
                  </a:lnTo>
                  <a:lnTo>
                    <a:pt x="24190" y="8315"/>
                  </a:lnTo>
                  <a:lnTo>
                    <a:pt x="24274" y="8399"/>
                  </a:lnTo>
                  <a:lnTo>
                    <a:pt x="24358" y="8483"/>
                  </a:lnTo>
                  <a:lnTo>
                    <a:pt x="24442" y="8567"/>
                  </a:lnTo>
                  <a:lnTo>
                    <a:pt x="24526" y="8651"/>
                  </a:lnTo>
                  <a:lnTo>
                    <a:pt x="24610" y="8735"/>
                  </a:lnTo>
                  <a:lnTo>
                    <a:pt x="24694" y="8819"/>
                  </a:lnTo>
                  <a:lnTo>
                    <a:pt x="24778" y="8903"/>
                  </a:lnTo>
                  <a:lnTo>
                    <a:pt x="24862" y="9071"/>
                  </a:lnTo>
                  <a:lnTo>
                    <a:pt x="24946" y="9155"/>
                  </a:lnTo>
                  <a:lnTo>
                    <a:pt x="25030" y="9239"/>
                  </a:lnTo>
                  <a:lnTo>
                    <a:pt x="25114" y="9323"/>
                  </a:lnTo>
                  <a:lnTo>
                    <a:pt x="25198" y="9407"/>
                  </a:lnTo>
                  <a:lnTo>
                    <a:pt x="25282" y="9491"/>
                  </a:lnTo>
                  <a:lnTo>
                    <a:pt x="25366" y="9575"/>
                  </a:lnTo>
                  <a:lnTo>
                    <a:pt x="25450" y="9743"/>
                  </a:lnTo>
                  <a:lnTo>
                    <a:pt x="25534" y="9827"/>
                  </a:lnTo>
                  <a:lnTo>
                    <a:pt x="25618" y="9911"/>
                  </a:lnTo>
                  <a:lnTo>
                    <a:pt x="25702" y="9995"/>
                  </a:lnTo>
                  <a:lnTo>
                    <a:pt x="25786" y="10163"/>
                  </a:lnTo>
                  <a:lnTo>
                    <a:pt x="25786" y="10247"/>
                  </a:lnTo>
                  <a:lnTo>
                    <a:pt x="25870" y="10331"/>
                  </a:lnTo>
                  <a:lnTo>
                    <a:pt x="25954" y="10415"/>
                  </a:lnTo>
                  <a:lnTo>
                    <a:pt x="26038" y="10583"/>
                  </a:lnTo>
                  <a:lnTo>
                    <a:pt x="26122" y="10667"/>
                  </a:lnTo>
                  <a:lnTo>
                    <a:pt x="26206" y="10751"/>
                  </a:lnTo>
                  <a:lnTo>
                    <a:pt x="26206" y="10919"/>
                  </a:lnTo>
                  <a:lnTo>
                    <a:pt x="26290" y="11003"/>
                  </a:lnTo>
                  <a:lnTo>
                    <a:pt x="26374" y="11087"/>
                  </a:lnTo>
                  <a:lnTo>
                    <a:pt x="26458" y="11255"/>
                  </a:lnTo>
                  <a:lnTo>
                    <a:pt x="26458" y="11339"/>
                  </a:lnTo>
                  <a:lnTo>
                    <a:pt x="26542" y="11423"/>
                  </a:lnTo>
                  <a:lnTo>
                    <a:pt x="26626" y="11591"/>
                  </a:lnTo>
                  <a:lnTo>
                    <a:pt x="26710" y="11675"/>
                  </a:lnTo>
                  <a:lnTo>
                    <a:pt x="26710" y="11843"/>
                  </a:lnTo>
                  <a:lnTo>
                    <a:pt x="26794" y="11927"/>
                  </a:lnTo>
                  <a:lnTo>
                    <a:pt x="26878" y="12011"/>
                  </a:lnTo>
                  <a:lnTo>
                    <a:pt x="26878" y="12179"/>
                  </a:lnTo>
                  <a:lnTo>
                    <a:pt x="26962" y="12263"/>
                  </a:lnTo>
                  <a:lnTo>
                    <a:pt x="27046" y="12431"/>
                  </a:lnTo>
                  <a:lnTo>
                    <a:pt x="27046" y="12515"/>
                  </a:lnTo>
                  <a:lnTo>
                    <a:pt x="27130" y="12683"/>
                  </a:lnTo>
                  <a:lnTo>
                    <a:pt x="27130" y="12767"/>
                  </a:lnTo>
                  <a:lnTo>
                    <a:pt x="33346" y="11087"/>
                  </a:lnTo>
                  <a:lnTo>
                    <a:pt x="33262" y="10919"/>
                  </a:lnTo>
                  <a:lnTo>
                    <a:pt x="33178" y="10667"/>
                  </a:lnTo>
                  <a:lnTo>
                    <a:pt x="33094" y="10499"/>
                  </a:lnTo>
                  <a:lnTo>
                    <a:pt x="33010" y="10331"/>
                  </a:lnTo>
                  <a:lnTo>
                    <a:pt x="32926" y="10079"/>
                  </a:lnTo>
                  <a:lnTo>
                    <a:pt x="32926" y="9911"/>
                  </a:lnTo>
                  <a:lnTo>
                    <a:pt x="32842" y="9743"/>
                  </a:lnTo>
                  <a:lnTo>
                    <a:pt x="32758" y="9575"/>
                  </a:lnTo>
                  <a:lnTo>
                    <a:pt x="32674" y="9323"/>
                  </a:lnTo>
                  <a:lnTo>
                    <a:pt x="32590" y="9155"/>
                  </a:lnTo>
                  <a:lnTo>
                    <a:pt x="32506" y="8987"/>
                  </a:lnTo>
                  <a:lnTo>
                    <a:pt x="32422" y="8819"/>
                  </a:lnTo>
                  <a:lnTo>
                    <a:pt x="32338" y="8651"/>
                  </a:lnTo>
                  <a:lnTo>
                    <a:pt x="32170" y="8399"/>
                  </a:lnTo>
                  <a:lnTo>
                    <a:pt x="32086" y="8231"/>
                  </a:lnTo>
                  <a:lnTo>
                    <a:pt x="32002" y="8063"/>
                  </a:lnTo>
                  <a:lnTo>
                    <a:pt x="31918" y="7896"/>
                  </a:lnTo>
                  <a:lnTo>
                    <a:pt x="31834" y="7728"/>
                  </a:lnTo>
                  <a:lnTo>
                    <a:pt x="31750" y="7560"/>
                  </a:lnTo>
                  <a:lnTo>
                    <a:pt x="31582" y="7392"/>
                  </a:lnTo>
                  <a:lnTo>
                    <a:pt x="31498" y="7224"/>
                  </a:lnTo>
                  <a:lnTo>
                    <a:pt x="31414" y="7056"/>
                  </a:lnTo>
                  <a:lnTo>
                    <a:pt x="31246" y="6888"/>
                  </a:lnTo>
                  <a:lnTo>
                    <a:pt x="31162" y="6720"/>
                  </a:lnTo>
                  <a:lnTo>
                    <a:pt x="31078" y="6552"/>
                  </a:lnTo>
                  <a:lnTo>
                    <a:pt x="30910" y="6384"/>
                  </a:lnTo>
                  <a:lnTo>
                    <a:pt x="30826" y="6216"/>
                  </a:lnTo>
                  <a:lnTo>
                    <a:pt x="30658" y="6048"/>
                  </a:lnTo>
                  <a:lnTo>
                    <a:pt x="30574" y="5964"/>
                  </a:lnTo>
                  <a:lnTo>
                    <a:pt x="30406" y="5796"/>
                  </a:lnTo>
                  <a:lnTo>
                    <a:pt x="30322" y="5628"/>
                  </a:lnTo>
                  <a:lnTo>
                    <a:pt x="30154" y="5460"/>
                  </a:lnTo>
                  <a:lnTo>
                    <a:pt x="30070" y="5292"/>
                  </a:lnTo>
                  <a:lnTo>
                    <a:pt x="29902" y="5208"/>
                  </a:lnTo>
                  <a:lnTo>
                    <a:pt x="29818" y="5040"/>
                  </a:lnTo>
                  <a:lnTo>
                    <a:pt x="29650" y="4872"/>
                  </a:lnTo>
                  <a:lnTo>
                    <a:pt x="29482" y="4704"/>
                  </a:lnTo>
                  <a:lnTo>
                    <a:pt x="29398" y="4620"/>
                  </a:lnTo>
                  <a:lnTo>
                    <a:pt x="29230" y="4452"/>
                  </a:lnTo>
                  <a:lnTo>
                    <a:pt x="29062" y="4284"/>
                  </a:lnTo>
                  <a:lnTo>
                    <a:pt x="28978" y="4200"/>
                  </a:lnTo>
                  <a:lnTo>
                    <a:pt x="28810" y="4032"/>
                  </a:lnTo>
                  <a:lnTo>
                    <a:pt x="28642" y="3948"/>
                  </a:lnTo>
                  <a:lnTo>
                    <a:pt x="28474" y="3780"/>
                  </a:lnTo>
                  <a:lnTo>
                    <a:pt x="28306" y="3696"/>
                  </a:lnTo>
                  <a:lnTo>
                    <a:pt x="28222" y="3528"/>
                  </a:lnTo>
                  <a:lnTo>
                    <a:pt x="28054" y="3444"/>
                  </a:lnTo>
                  <a:lnTo>
                    <a:pt x="27886" y="3276"/>
                  </a:lnTo>
                  <a:lnTo>
                    <a:pt x="27718" y="3192"/>
                  </a:lnTo>
                  <a:lnTo>
                    <a:pt x="27550" y="3024"/>
                  </a:lnTo>
                  <a:lnTo>
                    <a:pt x="27382" y="2940"/>
                  </a:lnTo>
                  <a:lnTo>
                    <a:pt x="27214" y="2856"/>
                  </a:lnTo>
                  <a:lnTo>
                    <a:pt x="27046" y="2688"/>
                  </a:lnTo>
                  <a:lnTo>
                    <a:pt x="26878" y="2604"/>
                  </a:lnTo>
                  <a:lnTo>
                    <a:pt x="26710" y="2520"/>
                  </a:lnTo>
                  <a:lnTo>
                    <a:pt x="26542" y="2352"/>
                  </a:lnTo>
                  <a:lnTo>
                    <a:pt x="26374" y="2268"/>
                  </a:lnTo>
                  <a:lnTo>
                    <a:pt x="26206" y="2184"/>
                  </a:lnTo>
                  <a:lnTo>
                    <a:pt x="26038" y="2100"/>
                  </a:lnTo>
                  <a:lnTo>
                    <a:pt x="25786" y="2016"/>
                  </a:lnTo>
                  <a:lnTo>
                    <a:pt x="25618" y="1932"/>
                  </a:lnTo>
                  <a:lnTo>
                    <a:pt x="25450" y="1764"/>
                  </a:lnTo>
                  <a:lnTo>
                    <a:pt x="25282" y="1680"/>
                  </a:lnTo>
                  <a:lnTo>
                    <a:pt x="25114" y="1596"/>
                  </a:lnTo>
                  <a:lnTo>
                    <a:pt x="24862" y="1512"/>
                  </a:lnTo>
                  <a:lnTo>
                    <a:pt x="24694" y="1428"/>
                  </a:lnTo>
                  <a:lnTo>
                    <a:pt x="24526" y="1344"/>
                  </a:lnTo>
                  <a:lnTo>
                    <a:pt x="24274" y="1260"/>
                  </a:lnTo>
                  <a:lnTo>
                    <a:pt x="24106" y="1176"/>
                  </a:lnTo>
                  <a:lnTo>
                    <a:pt x="23938" y="1176"/>
                  </a:lnTo>
                  <a:lnTo>
                    <a:pt x="23687" y="1092"/>
                  </a:lnTo>
                  <a:lnTo>
                    <a:pt x="23519" y="1008"/>
                  </a:lnTo>
                  <a:lnTo>
                    <a:pt x="23351" y="924"/>
                  </a:lnTo>
                  <a:lnTo>
                    <a:pt x="23099" y="840"/>
                  </a:lnTo>
                  <a:lnTo>
                    <a:pt x="22931" y="840"/>
                  </a:lnTo>
                  <a:lnTo>
                    <a:pt x="22679" y="756"/>
                  </a:lnTo>
                  <a:lnTo>
                    <a:pt x="22511" y="672"/>
                  </a:lnTo>
                  <a:lnTo>
                    <a:pt x="22259" y="588"/>
                  </a:lnTo>
                  <a:lnTo>
                    <a:pt x="22091" y="588"/>
                  </a:lnTo>
                  <a:lnTo>
                    <a:pt x="21839" y="504"/>
                  </a:lnTo>
                  <a:lnTo>
                    <a:pt x="21671" y="504"/>
                  </a:lnTo>
                  <a:lnTo>
                    <a:pt x="21419" y="420"/>
                  </a:lnTo>
                  <a:lnTo>
                    <a:pt x="21251" y="336"/>
                  </a:lnTo>
                  <a:lnTo>
                    <a:pt x="20999" y="336"/>
                  </a:lnTo>
                  <a:lnTo>
                    <a:pt x="20747" y="252"/>
                  </a:lnTo>
                  <a:lnTo>
                    <a:pt x="20327" y="252"/>
                  </a:lnTo>
                  <a:lnTo>
                    <a:pt x="20075" y="168"/>
                  </a:lnTo>
                  <a:lnTo>
                    <a:pt x="19655" y="168"/>
                  </a:lnTo>
                  <a:lnTo>
                    <a:pt x="19403" y="84"/>
                  </a:lnTo>
                  <a:lnTo>
                    <a:pt x="18731" y="84"/>
                  </a:lnTo>
                  <a:lnTo>
                    <a:pt x="184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31"/>
            <p:cNvSpPr/>
            <p:nvPr/>
          </p:nvSpPr>
          <p:spPr>
            <a:xfrm>
              <a:off x="-1346975" y="1346050"/>
              <a:ext cx="369600" cy="646775"/>
            </a:xfrm>
            <a:custGeom>
              <a:rect b="b" l="l" r="r" t="t"/>
              <a:pathLst>
                <a:path extrusionOk="0" h="25871" w="14784">
                  <a:moveTo>
                    <a:pt x="11760" y="0"/>
                  </a:moveTo>
                  <a:lnTo>
                    <a:pt x="11592" y="84"/>
                  </a:lnTo>
                  <a:lnTo>
                    <a:pt x="11256" y="84"/>
                  </a:lnTo>
                  <a:lnTo>
                    <a:pt x="11088" y="168"/>
                  </a:lnTo>
                  <a:lnTo>
                    <a:pt x="10836" y="168"/>
                  </a:lnTo>
                  <a:lnTo>
                    <a:pt x="10752" y="252"/>
                  </a:lnTo>
                  <a:lnTo>
                    <a:pt x="10668" y="252"/>
                  </a:lnTo>
                  <a:lnTo>
                    <a:pt x="10584" y="336"/>
                  </a:lnTo>
                  <a:lnTo>
                    <a:pt x="10332" y="336"/>
                  </a:lnTo>
                  <a:lnTo>
                    <a:pt x="10248" y="420"/>
                  </a:lnTo>
                  <a:lnTo>
                    <a:pt x="10164" y="420"/>
                  </a:lnTo>
                  <a:lnTo>
                    <a:pt x="10080" y="504"/>
                  </a:lnTo>
                  <a:lnTo>
                    <a:pt x="9996" y="504"/>
                  </a:lnTo>
                  <a:lnTo>
                    <a:pt x="9912" y="588"/>
                  </a:lnTo>
                  <a:lnTo>
                    <a:pt x="9828" y="588"/>
                  </a:lnTo>
                  <a:lnTo>
                    <a:pt x="9744" y="672"/>
                  </a:lnTo>
                  <a:lnTo>
                    <a:pt x="9660" y="672"/>
                  </a:lnTo>
                  <a:lnTo>
                    <a:pt x="9576" y="756"/>
                  </a:lnTo>
                  <a:lnTo>
                    <a:pt x="9492" y="756"/>
                  </a:lnTo>
                  <a:lnTo>
                    <a:pt x="9408" y="840"/>
                  </a:lnTo>
                  <a:lnTo>
                    <a:pt x="9324" y="840"/>
                  </a:lnTo>
                  <a:lnTo>
                    <a:pt x="9240" y="924"/>
                  </a:lnTo>
                  <a:lnTo>
                    <a:pt x="9156" y="1008"/>
                  </a:lnTo>
                  <a:lnTo>
                    <a:pt x="9072" y="1008"/>
                  </a:lnTo>
                  <a:lnTo>
                    <a:pt x="8988" y="1092"/>
                  </a:lnTo>
                  <a:lnTo>
                    <a:pt x="8904" y="1176"/>
                  </a:lnTo>
                  <a:lnTo>
                    <a:pt x="8820" y="1176"/>
                  </a:lnTo>
                  <a:lnTo>
                    <a:pt x="8736" y="1260"/>
                  </a:lnTo>
                  <a:lnTo>
                    <a:pt x="8736" y="1344"/>
                  </a:lnTo>
                  <a:lnTo>
                    <a:pt x="8652" y="1344"/>
                  </a:lnTo>
                  <a:lnTo>
                    <a:pt x="8568" y="1428"/>
                  </a:lnTo>
                  <a:lnTo>
                    <a:pt x="8484" y="1512"/>
                  </a:lnTo>
                  <a:lnTo>
                    <a:pt x="8400" y="1596"/>
                  </a:lnTo>
                  <a:lnTo>
                    <a:pt x="8316" y="1596"/>
                  </a:lnTo>
                  <a:lnTo>
                    <a:pt x="8232" y="1680"/>
                  </a:lnTo>
                  <a:lnTo>
                    <a:pt x="8232" y="1764"/>
                  </a:lnTo>
                  <a:lnTo>
                    <a:pt x="8148" y="1848"/>
                  </a:lnTo>
                  <a:lnTo>
                    <a:pt x="8064" y="1932"/>
                  </a:lnTo>
                  <a:lnTo>
                    <a:pt x="7980" y="2016"/>
                  </a:lnTo>
                  <a:lnTo>
                    <a:pt x="7896" y="2100"/>
                  </a:lnTo>
                  <a:lnTo>
                    <a:pt x="7812" y="2184"/>
                  </a:lnTo>
                  <a:lnTo>
                    <a:pt x="7728" y="2268"/>
                  </a:lnTo>
                  <a:lnTo>
                    <a:pt x="7644" y="2352"/>
                  </a:lnTo>
                  <a:lnTo>
                    <a:pt x="7644" y="2436"/>
                  </a:lnTo>
                  <a:lnTo>
                    <a:pt x="7560" y="2520"/>
                  </a:lnTo>
                  <a:lnTo>
                    <a:pt x="7476" y="2604"/>
                  </a:lnTo>
                  <a:lnTo>
                    <a:pt x="7392" y="2688"/>
                  </a:lnTo>
                  <a:lnTo>
                    <a:pt x="7392" y="2772"/>
                  </a:lnTo>
                  <a:lnTo>
                    <a:pt x="7308" y="2856"/>
                  </a:lnTo>
                  <a:lnTo>
                    <a:pt x="7224" y="2940"/>
                  </a:lnTo>
                  <a:lnTo>
                    <a:pt x="7224" y="3024"/>
                  </a:lnTo>
                  <a:lnTo>
                    <a:pt x="7140" y="3108"/>
                  </a:lnTo>
                  <a:lnTo>
                    <a:pt x="7056" y="3192"/>
                  </a:lnTo>
                  <a:lnTo>
                    <a:pt x="7056" y="3276"/>
                  </a:lnTo>
                  <a:lnTo>
                    <a:pt x="6972" y="3360"/>
                  </a:lnTo>
                  <a:lnTo>
                    <a:pt x="6972" y="3444"/>
                  </a:lnTo>
                  <a:lnTo>
                    <a:pt x="6888" y="3528"/>
                  </a:lnTo>
                  <a:lnTo>
                    <a:pt x="6804" y="3612"/>
                  </a:lnTo>
                  <a:lnTo>
                    <a:pt x="6804" y="3696"/>
                  </a:lnTo>
                  <a:lnTo>
                    <a:pt x="6720" y="3864"/>
                  </a:lnTo>
                  <a:lnTo>
                    <a:pt x="6720" y="3948"/>
                  </a:lnTo>
                  <a:lnTo>
                    <a:pt x="6636" y="4032"/>
                  </a:lnTo>
                  <a:lnTo>
                    <a:pt x="6636" y="4116"/>
                  </a:lnTo>
                  <a:lnTo>
                    <a:pt x="6552" y="4200"/>
                  </a:lnTo>
                  <a:lnTo>
                    <a:pt x="6552" y="4284"/>
                  </a:lnTo>
                  <a:lnTo>
                    <a:pt x="6468" y="4368"/>
                  </a:lnTo>
                  <a:lnTo>
                    <a:pt x="6468" y="4536"/>
                  </a:lnTo>
                  <a:lnTo>
                    <a:pt x="6384" y="4620"/>
                  </a:lnTo>
                  <a:lnTo>
                    <a:pt x="6384" y="4704"/>
                  </a:lnTo>
                  <a:lnTo>
                    <a:pt x="6300" y="4788"/>
                  </a:lnTo>
                  <a:lnTo>
                    <a:pt x="6300" y="4872"/>
                  </a:lnTo>
                  <a:lnTo>
                    <a:pt x="6216" y="5040"/>
                  </a:lnTo>
                  <a:lnTo>
                    <a:pt x="6216" y="5124"/>
                  </a:lnTo>
                  <a:lnTo>
                    <a:pt x="6132" y="5208"/>
                  </a:lnTo>
                  <a:lnTo>
                    <a:pt x="6132" y="5292"/>
                  </a:lnTo>
                  <a:lnTo>
                    <a:pt x="6132" y="5460"/>
                  </a:lnTo>
                  <a:lnTo>
                    <a:pt x="6048" y="5544"/>
                  </a:lnTo>
                  <a:lnTo>
                    <a:pt x="6048" y="5628"/>
                  </a:lnTo>
                  <a:lnTo>
                    <a:pt x="5964" y="5712"/>
                  </a:lnTo>
                  <a:lnTo>
                    <a:pt x="5964" y="5880"/>
                  </a:lnTo>
                  <a:lnTo>
                    <a:pt x="5964" y="5964"/>
                  </a:lnTo>
                  <a:lnTo>
                    <a:pt x="5880" y="6048"/>
                  </a:lnTo>
                  <a:lnTo>
                    <a:pt x="5880" y="6216"/>
                  </a:lnTo>
                  <a:lnTo>
                    <a:pt x="5880" y="6300"/>
                  </a:lnTo>
                  <a:lnTo>
                    <a:pt x="5796" y="6384"/>
                  </a:lnTo>
                  <a:lnTo>
                    <a:pt x="5796" y="6552"/>
                  </a:lnTo>
                  <a:lnTo>
                    <a:pt x="5796" y="6636"/>
                  </a:lnTo>
                  <a:lnTo>
                    <a:pt x="5628" y="6636"/>
                  </a:lnTo>
                  <a:lnTo>
                    <a:pt x="5964" y="420"/>
                  </a:lnTo>
                  <a:lnTo>
                    <a:pt x="1" y="420"/>
                  </a:lnTo>
                  <a:lnTo>
                    <a:pt x="1" y="25871"/>
                  </a:lnTo>
                  <a:lnTo>
                    <a:pt x="5964" y="25871"/>
                  </a:lnTo>
                  <a:lnTo>
                    <a:pt x="5964" y="14867"/>
                  </a:lnTo>
                  <a:lnTo>
                    <a:pt x="5964" y="14615"/>
                  </a:lnTo>
                  <a:lnTo>
                    <a:pt x="5964" y="14447"/>
                  </a:lnTo>
                  <a:lnTo>
                    <a:pt x="5964" y="14279"/>
                  </a:lnTo>
                  <a:lnTo>
                    <a:pt x="5964" y="14027"/>
                  </a:lnTo>
                  <a:lnTo>
                    <a:pt x="5964" y="13859"/>
                  </a:lnTo>
                  <a:lnTo>
                    <a:pt x="5964" y="13692"/>
                  </a:lnTo>
                  <a:lnTo>
                    <a:pt x="6048" y="13524"/>
                  </a:lnTo>
                  <a:lnTo>
                    <a:pt x="6048" y="13356"/>
                  </a:lnTo>
                  <a:lnTo>
                    <a:pt x="6048" y="13104"/>
                  </a:lnTo>
                  <a:lnTo>
                    <a:pt x="6048" y="12936"/>
                  </a:lnTo>
                  <a:lnTo>
                    <a:pt x="6048" y="12768"/>
                  </a:lnTo>
                  <a:lnTo>
                    <a:pt x="6132" y="12600"/>
                  </a:lnTo>
                  <a:lnTo>
                    <a:pt x="6132" y="12432"/>
                  </a:lnTo>
                  <a:lnTo>
                    <a:pt x="6132" y="12264"/>
                  </a:lnTo>
                  <a:lnTo>
                    <a:pt x="6216" y="12096"/>
                  </a:lnTo>
                  <a:lnTo>
                    <a:pt x="6216" y="11928"/>
                  </a:lnTo>
                  <a:lnTo>
                    <a:pt x="6216" y="11760"/>
                  </a:lnTo>
                  <a:lnTo>
                    <a:pt x="6300" y="11676"/>
                  </a:lnTo>
                  <a:lnTo>
                    <a:pt x="6300" y="11508"/>
                  </a:lnTo>
                  <a:lnTo>
                    <a:pt x="6300" y="11340"/>
                  </a:lnTo>
                  <a:lnTo>
                    <a:pt x="6384" y="11172"/>
                  </a:lnTo>
                  <a:lnTo>
                    <a:pt x="6384" y="11004"/>
                  </a:lnTo>
                  <a:lnTo>
                    <a:pt x="6468" y="10920"/>
                  </a:lnTo>
                  <a:lnTo>
                    <a:pt x="6468" y="10752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636" y="10332"/>
                  </a:lnTo>
                  <a:lnTo>
                    <a:pt x="6636" y="10248"/>
                  </a:lnTo>
                  <a:lnTo>
                    <a:pt x="6720" y="10080"/>
                  </a:lnTo>
                  <a:lnTo>
                    <a:pt x="6720" y="9912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324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224" y="8988"/>
                  </a:lnTo>
                  <a:lnTo>
                    <a:pt x="7224" y="8904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568"/>
                  </a:lnTo>
                  <a:lnTo>
                    <a:pt x="7476" y="8484"/>
                  </a:lnTo>
                  <a:lnTo>
                    <a:pt x="7560" y="8400"/>
                  </a:lnTo>
                  <a:lnTo>
                    <a:pt x="7644" y="8316"/>
                  </a:lnTo>
                  <a:lnTo>
                    <a:pt x="7728" y="8232"/>
                  </a:lnTo>
                  <a:lnTo>
                    <a:pt x="7812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232" y="7644"/>
                  </a:lnTo>
                  <a:lnTo>
                    <a:pt x="8316" y="7560"/>
                  </a:lnTo>
                  <a:lnTo>
                    <a:pt x="8400" y="7476"/>
                  </a:lnTo>
                  <a:lnTo>
                    <a:pt x="8484" y="7392"/>
                  </a:lnTo>
                  <a:lnTo>
                    <a:pt x="8568" y="7392"/>
                  </a:lnTo>
                  <a:lnTo>
                    <a:pt x="8652" y="7308"/>
                  </a:lnTo>
                  <a:lnTo>
                    <a:pt x="8736" y="7224"/>
                  </a:lnTo>
                  <a:lnTo>
                    <a:pt x="8820" y="7140"/>
                  </a:lnTo>
                  <a:lnTo>
                    <a:pt x="8904" y="7140"/>
                  </a:lnTo>
                  <a:lnTo>
                    <a:pt x="8988" y="7056"/>
                  </a:lnTo>
                  <a:lnTo>
                    <a:pt x="9072" y="6972"/>
                  </a:lnTo>
                  <a:lnTo>
                    <a:pt x="9156" y="6888"/>
                  </a:lnTo>
                  <a:lnTo>
                    <a:pt x="9240" y="6888"/>
                  </a:lnTo>
                  <a:lnTo>
                    <a:pt x="9324" y="6804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96" y="6468"/>
                  </a:lnTo>
                  <a:lnTo>
                    <a:pt x="10164" y="6468"/>
                  </a:lnTo>
                  <a:lnTo>
                    <a:pt x="10248" y="6384"/>
                  </a:lnTo>
                  <a:lnTo>
                    <a:pt x="10332" y="6384"/>
                  </a:lnTo>
                  <a:lnTo>
                    <a:pt x="10416" y="6300"/>
                  </a:lnTo>
                  <a:lnTo>
                    <a:pt x="10668" y="6300"/>
                  </a:lnTo>
                  <a:lnTo>
                    <a:pt x="10752" y="6216"/>
                  </a:lnTo>
                  <a:lnTo>
                    <a:pt x="10920" y="6216"/>
                  </a:lnTo>
                  <a:lnTo>
                    <a:pt x="11088" y="6132"/>
                  </a:lnTo>
                  <a:lnTo>
                    <a:pt x="11424" y="6132"/>
                  </a:lnTo>
                  <a:lnTo>
                    <a:pt x="11592" y="6048"/>
                  </a:lnTo>
                  <a:lnTo>
                    <a:pt x="12348" y="6048"/>
                  </a:lnTo>
                  <a:lnTo>
                    <a:pt x="12432" y="5964"/>
                  </a:lnTo>
                  <a:lnTo>
                    <a:pt x="13356" y="5964"/>
                  </a:lnTo>
                  <a:lnTo>
                    <a:pt x="13524" y="6048"/>
                  </a:lnTo>
                  <a:lnTo>
                    <a:pt x="14532" y="6048"/>
                  </a:lnTo>
                  <a:lnTo>
                    <a:pt x="14784" y="6132"/>
                  </a:lnTo>
                  <a:lnTo>
                    <a:pt x="14784" y="168"/>
                  </a:lnTo>
                  <a:lnTo>
                    <a:pt x="14532" y="168"/>
                  </a:lnTo>
                  <a:lnTo>
                    <a:pt x="14280" y="84"/>
                  </a:lnTo>
                  <a:lnTo>
                    <a:pt x="13860" y="84"/>
                  </a:lnTo>
                  <a:lnTo>
                    <a:pt x="136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31"/>
            <p:cNvSpPr/>
            <p:nvPr/>
          </p:nvSpPr>
          <p:spPr>
            <a:xfrm>
              <a:off x="-257150" y="1337650"/>
              <a:ext cx="655200" cy="911375"/>
            </a:xfrm>
            <a:custGeom>
              <a:rect b="b" l="l" r="r" t="t"/>
              <a:pathLst>
                <a:path extrusionOk="0" h="36455" w="26208">
                  <a:moveTo>
                    <a:pt x="13608" y="5208"/>
                  </a:moveTo>
                  <a:lnTo>
                    <a:pt x="13692" y="5292"/>
                  </a:lnTo>
                  <a:lnTo>
                    <a:pt x="14112" y="5292"/>
                  </a:lnTo>
                  <a:lnTo>
                    <a:pt x="14280" y="5376"/>
                  </a:lnTo>
                  <a:lnTo>
                    <a:pt x="14532" y="5376"/>
                  </a:lnTo>
                  <a:lnTo>
                    <a:pt x="14700" y="5460"/>
                  </a:lnTo>
                  <a:lnTo>
                    <a:pt x="14784" y="5460"/>
                  </a:lnTo>
                  <a:lnTo>
                    <a:pt x="14868" y="5544"/>
                  </a:lnTo>
                  <a:lnTo>
                    <a:pt x="15120" y="5544"/>
                  </a:lnTo>
                  <a:lnTo>
                    <a:pt x="15204" y="5628"/>
                  </a:lnTo>
                  <a:lnTo>
                    <a:pt x="15288" y="5628"/>
                  </a:lnTo>
                  <a:lnTo>
                    <a:pt x="15372" y="5712"/>
                  </a:lnTo>
                  <a:lnTo>
                    <a:pt x="15540" y="5712"/>
                  </a:lnTo>
                  <a:lnTo>
                    <a:pt x="15624" y="5796"/>
                  </a:lnTo>
                  <a:lnTo>
                    <a:pt x="15708" y="5796"/>
                  </a:lnTo>
                  <a:lnTo>
                    <a:pt x="15792" y="5880"/>
                  </a:lnTo>
                  <a:lnTo>
                    <a:pt x="15876" y="5964"/>
                  </a:lnTo>
                  <a:lnTo>
                    <a:pt x="16044" y="5964"/>
                  </a:lnTo>
                  <a:lnTo>
                    <a:pt x="16128" y="6048"/>
                  </a:lnTo>
                  <a:lnTo>
                    <a:pt x="16212" y="6048"/>
                  </a:lnTo>
                  <a:lnTo>
                    <a:pt x="16296" y="6132"/>
                  </a:lnTo>
                  <a:lnTo>
                    <a:pt x="16380" y="6216"/>
                  </a:lnTo>
                  <a:lnTo>
                    <a:pt x="16464" y="6300"/>
                  </a:lnTo>
                  <a:lnTo>
                    <a:pt x="16548" y="6300"/>
                  </a:lnTo>
                  <a:lnTo>
                    <a:pt x="16716" y="6384"/>
                  </a:lnTo>
                  <a:lnTo>
                    <a:pt x="16800" y="6468"/>
                  </a:lnTo>
                  <a:lnTo>
                    <a:pt x="16884" y="6552"/>
                  </a:lnTo>
                  <a:lnTo>
                    <a:pt x="16968" y="6552"/>
                  </a:lnTo>
                  <a:lnTo>
                    <a:pt x="17052" y="6636"/>
                  </a:lnTo>
                  <a:lnTo>
                    <a:pt x="17136" y="6720"/>
                  </a:lnTo>
                  <a:lnTo>
                    <a:pt x="17220" y="6804"/>
                  </a:lnTo>
                  <a:lnTo>
                    <a:pt x="17304" y="6888"/>
                  </a:lnTo>
                  <a:lnTo>
                    <a:pt x="17388" y="6972"/>
                  </a:lnTo>
                  <a:lnTo>
                    <a:pt x="17472" y="7056"/>
                  </a:lnTo>
                  <a:lnTo>
                    <a:pt x="17556" y="7056"/>
                  </a:lnTo>
                  <a:lnTo>
                    <a:pt x="17640" y="7140"/>
                  </a:lnTo>
                  <a:lnTo>
                    <a:pt x="17724" y="7224"/>
                  </a:lnTo>
                  <a:lnTo>
                    <a:pt x="17808" y="7308"/>
                  </a:lnTo>
                  <a:lnTo>
                    <a:pt x="17892" y="7392"/>
                  </a:lnTo>
                  <a:lnTo>
                    <a:pt x="17976" y="7476"/>
                  </a:lnTo>
                  <a:lnTo>
                    <a:pt x="18060" y="7560"/>
                  </a:lnTo>
                  <a:lnTo>
                    <a:pt x="18144" y="7644"/>
                  </a:lnTo>
                  <a:lnTo>
                    <a:pt x="18228" y="7812"/>
                  </a:lnTo>
                  <a:lnTo>
                    <a:pt x="18228" y="7896"/>
                  </a:lnTo>
                  <a:lnTo>
                    <a:pt x="18312" y="7980"/>
                  </a:lnTo>
                  <a:lnTo>
                    <a:pt x="18396" y="8064"/>
                  </a:lnTo>
                  <a:lnTo>
                    <a:pt x="18480" y="8148"/>
                  </a:lnTo>
                  <a:lnTo>
                    <a:pt x="18564" y="8232"/>
                  </a:lnTo>
                  <a:lnTo>
                    <a:pt x="18648" y="8316"/>
                  </a:lnTo>
                  <a:lnTo>
                    <a:pt x="18648" y="8484"/>
                  </a:lnTo>
                  <a:lnTo>
                    <a:pt x="18732" y="8568"/>
                  </a:lnTo>
                  <a:lnTo>
                    <a:pt x="18816" y="8652"/>
                  </a:lnTo>
                  <a:lnTo>
                    <a:pt x="18900" y="8736"/>
                  </a:lnTo>
                  <a:lnTo>
                    <a:pt x="18900" y="8820"/>
                  </a:lnTo>
                  <a:lnTo>
                    <a:pt x="18984" y="8988"/>
                  </a:lnTo>
                  <a:lnTo>
                    <a:pt x="19068" y="9072"/>
                  </a:lnTo>
                  <a:lnTo>
                    <a:pt x="19152" y="9156"/>
                  </a:lnTo>
                  <a:lnTo>
                    <a:pt x="19152" y="9324"/>
                  </a:lnTo>
                  <a:lnTo>
                    <a:pt x="19236" y="9408"/>
                  </a:lnTo>
                  <a:lnTo>
                    <a:pt x="19236" y="9492"/>
                  </a:lnTo>
                  <a:lnTo>
                    <a:pt x="19320" y="9660"/>
                  </a:lnTo>
                  <a:lnTo>
                    <a:pt x="19404" y="9744"/>
                  </a:lnTo>
                  <a:lnTo>
                    <a:pt x="19404" y="9828"/>
                  </a:lnTo>
                  <a:lnTo>
                    <a:pt x="19488" y="9996"/>
                  </a:lnTo>
                  <a:lnTo>
                    <a:pt x="19488" y="10080"/>
                  </a:lnTo>
                  <a:lnTo>
                    <a:pt x="19572" y="10248"/>
                  </a:lnTo>
                  <a:lnTo>
                    <a:pt x="19572" y="10332"/>
                  </a:lnTo>
                  <a:lnTo>
                    <a:pt x="19656" y="10500"/>
                  </a:lnTo>
                  <a:lnTo>
                    <a:pt x="19656" y="10584"/>
                  </a:lnTo>
                  <a:lnTo>
                    <a:pt x="19740" y="10752"/>
                  </a:lnTo>
                  <a:lnTo>
                    <a:pt x="19740" y="10836"/>
                  </a:lnTo>
                  <a:lnTo>
                    <a:pt x="19740" y="11004"/>
                  </a:lnTo>
                  <a:lnTo>
                    <a:pt x="19824" y="11088"/>
                  </a:lnTo>
                  <a:lnTo>
                    <a:pt x="19824" y="11256"/>
                  </a:lnTo>
                  <a:lnTo>
                    <a:pt x="19908" y="11340"/>
                  </a:lnTo>
                  <a:lnTo>
                    <a:pt x="19908" y="11508"/>
                  </a:lnTo>
                  <a:lnTo>
                    <a:pt x="19908" y="11676"/>
                  </a:lnTo>
                  <a:lnTo>
                    <a:pt x="19908" y="11760"/>
                  </a:lnTo>
                  <a:lnTo>
                    <a:pt x="19992" y="11928"/>
                  </a:lnTo>
                  <a:lnTo>
                    <a:pt x="19992" y="12012"/>
                  </a:lnTo>
                  <a:lnTo>
                    <a:pt x="19992" y="12180"/>
                  </a:lnTo>
                  <a:lnTo>
                    <a:pt x="19992" y="12348"/>
                  </a:lnTo>
                  <a:lnTo>
                    <a:pt x="19992" y="12432"/>
                  </a:lnTo>
                  <a:lnTo>
                    <a:pt x="19992" y="12600"/>
                  </a:lnTo>
                  <a:lnTo>
                    <a:pt x="20076" y="12768"/>
                  </a:lnTo>
                  <a:lnTo>
                    <a:pt x="20076" y="12936"/>
                  </a:lnTo>
                  <a:lnTo>
                    <a:pt x="20076" y="13020"/>
                  </a:lnTo>
                  <a:lnTo>
                    <a:pt x="20076" y="13188"/>
                  </a:lnTo>
                  <a:lnTo>
                    <a:pt x="20076" y="13356"/>
                  </a:lnTo>
                  <a:lnTo>
                    <a:pt x="20076" y="13440"/>
                  </a:lnTo>
                  <a:lnTo>
                    <a:pt x="20076" y="13608"/>
                  </a:lnTo>
                  <a:lnTo>
                    <a:pt x="20076" y="13776"/>
                  </a:lnTo>
                  <a:lnTo>
                    <a:pt x="20076" y="13944"/>
                  </a:lnTo>
                  <a:lnTo>
                    <a:pt x="19992" y="14028"/>
                  </a:lnTo>
                  <a:lnTo>
                    <a:pt x="19992" y="14195"/>
                  </a:lnTo>
                  <a:lnTo>
                    <a:pt x="19992" y="14363"/>
                  </a:lnTo>
                  <a:lnTo>
                    <a:pt x="19992" y="14447"/>
                  </a:lnTo>
                  <a:lnTo>
                    <a:pt x="19992" y="14615"/>
                  </a:lnTo>
                  <a:lnTo>
                    <a:pt x="19992" y="14783"/>
                  </a:lnTo>
                  <a:lnTo>
                    <a:pt x="19908" y="14867"/>
                  </a:lnTo>
                  <a:lnTo>
                    <a:pt x="19908" y="15035"/>
                  </a:lnTo>
                  <a:lnTo>
                    <a:pt x="19908" y="15203"/>
                  </a:lnTo>
                  <a:lnTo>
                    <a:pt x="19824" y="15287"/>
                  </a:lnTo>
                  <a:lnTo>
                    <a:pt x="19824" y="15455"/>
                  </a:lnTo>
                  <a:lnTo>
                    <a:pt x="19824" y="15539"/>
                  </a:lnTo>
                  <a:lnTo>
                    <a:pt x="19740" y="15707"/>
                  </a:lnTo>
                  <a:lnTo>
                    <a:pt x="19740" y="15791"/>
                  </a:lnTo>
                  <a:lnTo>
                    <a:pt x="19740" y="15959"/>
                  </a:lnTo>
                  <a:lnTo>
                    <a:pt x="19656" y="16043"/>
                  </a:lnTo>
                  <a:lnTo>
                    <a:pt x="19656" y="16211"/>
                  </a:lnTo>
                  <a:lnTo>
                    <a:pt x="19572" y="16295"/>
                  </a:lnTo>
                  <a:lnTo>
                    <a:pt x="19572" y="16463"/>
                  </a:lnTo>
                  <a:lnTo>
                    <a:pt x="19488" y="16547"/>
                  </a:lnTo>
                  <a:lnTo>
                    <a:pt x="19488" y="16715"/>
                  </a:lnTo>
                  <a:lnTo>
                    <a:pt x="19404" y="16799"/>
                  </a:lnTo>
                  <a:lnTo>
                    <a:pt x="19404" y="16883"/>
                  </a:lnTo>
                  <a:lnTo>
                    <a:pt x="19320" y="17051"/>
                  </a:lnTo>
                  <a:lnTo>
                    <a:pt x="19236" y="17135"/>
                  </a:lnTo>
                  <a:lnTo>
                    <a:pt x="19236" y="17303"/>
                  </a:lnTo>
                  <a:lnTo>
                    <a:pt x="19152" y="17387"/>
                  </a:lnTo>
                  <a:lnTo>
                    <a:pt x="19068" y="17471"/>
                  </a:lnTo>
                  <a:lnTo>
                    <a:pt x="19068" y="17639"/>
                  </a:lnTo>
                  <a:lnTo>
                    <a:pt x="18984" y="17723"/>
                  </a:lnTo>
                  <a:lnTo>
                    <a:pt x="18900" y="17807"/>
                  </a:lnTo>
                  <a:lnTo>
                    <a:pt x="18900" y="17891"/>
                  </a:lnTo>
                  <a:lnTo>
                    <a:pt x="18816" y="18059"/>
                  </a:lnTo>
                  <a:lnTo>
                    <a:pt x="18732" y="18143"/>
                  </a:lnTo>
                  <a:lnTo>
                    <a:pt x="18648" y="18227"/>
                  </a:lnTo>
                  <a:lnTo>
                    <a:pt x="18648" y="18311"/>
                  </a:lnTo>
                  <a:lnTo>
                    <a:pt x="18564" y="18395"/>
                  </a:lnTo>
                  <a:lnTo>
                    <a:pt x="18480" y="18563"/>
                  </a:lnTo>
                  <a:lnTo>
                    <a:pt x="18396" y="18647"/>
                  </a:lnTo>
                  <a:lnTo>
                    <a:pt x="18312" y="18731"/>
                  </a:lnTo>
                  <a:lnTo>
                    <a:pt x="18228" y="18815"/>
                  </a:lnTo>
                  <a:lnTo>
                    <a:pt x="18144" y="18899"/>
                  </a:lnTo>
                  <a:lnTo>
                    <a:pt x="18144" y="18983"/>
                  </a:lnTo>
                  <a:lnTo>
                    <a:pt x="18060" y="19067"/>
                  </a:lnTo>
                  <a:lnTo>
                    <a:pt x="17976" y="19151"/>
                  </a:lnTo>
                  <a:lnTo>
                    <a:pt x="17892" y="19235"/>
                  </a:lnTo>
                  <a:lnTo>
                    <a:pt x="17808" y="19319"/>
                  </a:lnTo>
                  <a:lnTo>
                    <a:pt x="17724" y="19403"/>
                  </a:lnTo>
                  <a:lnTo>
                    <a:pt x="17640" y="19487"/>
                  </a:lnTo>
                  <a:lnTo>
                    <a:pt x="17556" y="19571"/>
                  </a:lnTo>
                  <a:lnTo>
                    <a:pt x="17472" y="19655"/>
                  </a:lnTo>
                  <a:lnTo>
                    <a:pt x="17388" y="19739"/>
                  </a:lnTo>
                  <a:lnTo>
                    <a:pt x="17304" y="19823"/>
                  </a:lnTo>
                  <a:lnTo>
                    <a:pt x="17220" y="19907"/>
                  </a:lnTo>
                  <a:lnTo>
                    <a:pt x="17136" y="19991"/>
                  </a:lnTo>
                  <a:lnTo>
                    <a:pt x="17052" y="20075"/>
                  </a:lnTo>
                  <a:lnTo>
                    <a:pt x="16968" y="20075"/>
                  </a:lnTo>
                  <a:lnTo>
                    <a:pt x="16884" y="20159"/>
                  </a:lnTo>
                  <a:lnTo>
                    <a:pt x="16800" y="20243"/>
                  </a:lnTo>
                  <a:lnTo>
                    <a:pt x="16632" y="20327"/>
                  </a:lnTo>
                  <a:lnTo>
                    <a:pt x="16548" y="20411"/>
                  </a:lnTo>
                  <a:lnTo>
                    <a:pt x="16464" y="20411"/>
                  </a:lnTo>
                  <a:lnTo>
                    <a:pt x="16380" y="20495"/>
                  </a:lnTo>
                  <a:lnTo>
                    <a:pt x="16296" y="20579"/>
                  </a:lnTo>
                  <a:lnTo>
                    <a:pt x="16212" y="20579"/>
                  </a:lnTo>
                  <a:lnTo>
                    <a:pt x="16128" y="20663"/>
                  </a:lnTo>
                  <a:lnTo>
                    <a:pt x="15960" y="20747"/>
                  </a:lnTo>
                  <a:lnTo>
                    <a:pt x="15876" y="20747"/>
                  </a:lnTo>
                  <a:lnTo>
                    <a:pt x="15792" y="20831"/>
                  </a:lnTo>
                  <a:lnTo>
                    <a:pt x="15708" y="20831"/>
                  </a:lnTo>
                  <a:lnTo>
                    <a:pt x="15624" y="20915"/>
                  </a:lnTo>
                  <a:lnTo>
                    <a:pt x="15540" y="20999"/>
                  </a:lnTo>
                  <a:lnTo>
                    <a:pt x="15372" y="20999"/>
                  </a:lnTo>
                  <a:lnTo>
                    <a:pt x="15288" y="21083"/>
                  </a:lnTo>
                  <a:lnTo>
                    <a:pt x="15204" y="21083"/>
                  </a:lnTo>
                  <a:lnTo>
                    <a:pt x="15120" y="21167"/>
                  </a:lnTo>
                  <a:lnTo>
                    <a:pt x="14868" y="21167"/>
                  </a:lnTo>
                  <a:lnTo>
                    <a:pt x="14784" y="21251"/>
                  </a:lnTo>
                  <a:lnTo>
                    <a:pt x="14532" y="21251"/>
                  </a:lnTo>
                  <a:lnTo>
                    <a:pt x="14448" y="21335"/>
                  </a:lnTo>
                  <a:lnTo>
                    <a:pt x="14280" y="21335"/>
                  </a:lnTo>
                  <a:lnTo>
                    <a:pt x="14112" y="21419"/>
                  </a:lnTo>
                  <a:lnTo>
                    <a:pt x="13692" y="21419"/>
                  </a:lnTo>
                  <a:lnTo>
                    <a:pt x="13608" y="21503"/>
                  </a:lnTo>
                  <a:lnTo>
                    <a:pt x="12264" y="21503"/>
                  </a:lnTo>
                  <a:lnTo>
                    <a:pt x="12180" y="21419"/>
                  </a:lnTo>
                  <a:lnTo>
                    <a:pt x="11760" y="21419"/>
                  </a:lnTo>
                  <a:lnTo>
                    <a:pt x="11592" y="21335"/>
                  </a:lnTo>
                  <a:lnTo>
                    <a:pt x="11424" y="21335"/>
                  </a:lnTo>
                  <a:lnTo>
                    <a:pt x="11256" y="21251"/>
                  </a:lnTo>
                  <a:lnTo>
                    <a:pt x="11088" y="21251"/>
                  </a:lnTo>
                  <a:lnTo>
                    <a:pt x="11004" y="21167"/>
                  </a:lnTo>
                  <a:lnTo>
                    <a:pt x="10836" y="21167"/>
                  </a:lnTo>
                  <a:lnTo>
                    <a:pt x="10752" y="21083"/>
                  </a:lnTo>
                  <a:lnTo>
                    <a:pt x="10584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10080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324" y="20411"/>
                  </a:lnTo>
                  <a:lnTo>
                    <a:pt x="9240" y="20411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20075"/>
                  </a:lnTo>
                  <a:lnTo>
                    <a:pt x="8736" y="19991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148" y="19403"/>
                  </a:lnTo>
                  <a:lnTo>
                    <a:pt x="8064" y="19319"/>
                  </a:lnTo>
                  <a:lnTo>
                    <a:pt x="7980" y="19235"/>
                  </a:lnTo>
                  <a:lnTo>
                    <a:pt x="7896" y="19151"/>
                  </a:lnTo>
                  <a:lnTo>
                    <a:pt x="7812" y="19067"/>
                  </a:lnTo>
                  <a:lnTo>
                    <a:pt x="7728" y="18983"/>
                  </a:lnTo>
                  <a:lnTo>
                    <a:pt x="7644" y="18899"/>
                  </a:lnTo>
                  <a:lnTo>
                    <a:pt x="7560" y="18815"/>
                  </a:lnTo>
                  <a:lnTo>
                    <a:pt x="7476" y="18731"/>
                  </a:lnTo>
                  <a:lnTo>
                    <a:pt x="7392" y="18647"/>
                  </a:lnTo>
                  <a:lnTo>
                    <a:pt x="7392" y="18563"/>
                  </a:lnTo>
                  <a:lnTo>
                    <a:pt x="7308" y="18395"/>
                  </a:lnTo>
                  <a:lnTo>
                    <a:pt x="7225" y="18311"/>
                  </a:lnTo>
                  <a:lnTo>
                    <a:pt x="7141" y="18227"/>
                  </a:lnTo>
                  <a:lnTo>
                    <a:pt x="7057" y="18143"/>
                  </a:lnTo>
                  <a:lnTo>
                    <a:pt x="7057" y="18059"/>
                  </a:lnTo>
                  <a:lnTo>
                    <a:pt x="6973" y="17891"/>
                  </a:lnTo>
                  <a:lnTo>
                    <a:pt x="6889" y="17807"/>
                  </a:lnTo>
                  <a:lnTo>
                    <a:pt x="6805" y="17723"/>
                  </a:lnTo>
                  <a:lnTo>
                    <a:pt x="6805" y="17639"/>
                  </a:lnTo>
                  <a:lnTo>
                    <a:pt x="6721" y="17471"/>
                  </a:lnTo>
                  <a:lnTo>
                    <a:pt x="6637" y="17387"/>
                  </a:lnTo>
                  <a:lnTo>
                    <a:pt x="6637" y="17303"/>
                  </a:lnTo>
                  <a:lnTo>
                    <a:pt x="6553" y="17135"/>
                  </a:lnTo>
                  <a:lnTo>
                    <a:pt x="6469" y="17051"/>
                  </a:lnTo>
                  <a:lnTo>
                    <a:pt x="6469" y="16967"/>
                  </a:lnTo>
                  <a:lnTo>
                    <a:pt x="6385" y="16799"/>
                  </a:lnTo>
                  <a:lnTo>
                    <a:pt x="6385" y="16715"/>
                  </a:lnTo>
                  <a:lnTo>
                    <a:pt x="6301" y="16547"/>
                  </a:lnTo>
                  <a:lnTo>
                    <a:pt x="6301" y="16463"/>
                  </a:lnTo>
                  <a:lnTo>
                    <a:pt x="6217" y="16295"/>
                  </a:lnTo>
                  <a:lnTo>
                    <a:pt x="6217" y="16211"/>
                  </a:lnTo>
                  <a:lnTo>
                    <a:pt x="6133" y="16127"/>
                  </a:lnTo>
                  <a:lnTo>
                    <a:pt x="6133" y="15959"/>
                  </a:lnTo>
                  <a:lnTo>
                    <a:pt x="6049" y="15875"/>
                  </a:lnTo>
                  <a:lnTo>
                    <a:pt x="6049" y="15707"/>
                  </a:lnTo>
                  <a:lnTo>
                    <a:pt x="6049" y="15539"/>
                  </a:lnTo>
                  <a:lnTo>
                    <a:pt x="5965" y="15455"/>
                  </a:lnTo>
                  <a:lnTo>
                    <a:pt x="5965" y="15287"/>
                  </a:lnTo>
                  <a:lnTo>
                    <a:pt x="5965" y="15203"/>
                  </a:lnTo>
                  <a:lnTo>
                    <a:pt x="5881" y="15035"/>
                  </a:lnTo>
                  <a:lnTo>
                    <a:pt x="5881" y="14951"/>
                  </a:lnTo>
                  <a:lnTo>
                    <a:pt x="5881" y="14783"/>
                  </a:lnTo>
                  <a:lnTo>
                    <a:pt x="5881" y="14615"/>
                  </a:lnTo>
                  <a:lnTo>
                    <a:pt x="5797" y="14531"/>
                  </a:lnTo>
                  <a:lnTo>
                    <a:pt x="5797" y="14363"/>
                  </a:lnTo>
                  <a:lnTo>
                    <a:pt x="5797" y="14195"/>
                  </a:lnTo>
                  <a:lnTo>
                    <a:pt x="5797" y="14111"/>
                  </a:lnTo>
                  <a:lnTo>
                    <a:pt x="5797" y="13944"/>
                  </a:lnTo>
                  <a:lnTo>
                    <a:pt x="5797" y="13776"/>
                  </a:lnTo>
                  <a:lnTo>
                    <a:pt x="5797" y="13692"/>
                  </a:lnTo>
                  <a:lnTo>
                    <a:pt x="5797" y="13524"/>
                  </a:lnTo>
                  <a:lnTo>
                    <a:pt x="5797" y="13356"/>
                  </a:lnTo>
                  <a:lnTo>
                    <a:pt x="5797" y="13272"/>
                  </a:lnTo>
                  <a:lnTo>
                    <a:pt x="5797" y="13104"/>
                  </a:lnTo>
                  <a:lnTo>
                    <a:pt x="5797" y="12936"/>
                  </a:lnTo>
                  <a:lnTo>
                    <a:pt x="5797" y="12768"/>
                  </a:lnTo>
                  <a:lnTo>
                    <a:pt x="5797" y="12684"/>
                  </a:lnTo>
                  <a:lnTo>
                    <a:pt x="5797" y="12516"/>
                  </a:lnTo>
                  <a:lnTo>
                    <a:pt x="5797" y="12348"/>
                  </a:lnTo>
                  <a:lnTo>
                    <a:pt x="5797" y="12264"/>
                  </a:lnTo>
                  <a:lnTo>
                    <a:pt x="5881" y="12096"/>
                  </a:lnTo>
                  <a:lnTo>
                    <a:pt x="5881" y="11928"/>
                  </a:lnTo>
                  <a:lnTo>
                    <a:pt x="5881" y="11844"/>
                  </a:lnTo>
                  <a:lnTo>
                    <a:pt x="5881" y="11676"/>
                  </a:lnTo>
                  <a:lnTo>
                    <a:pt x="5965" y="11592"/>
                  </a:lnTo>
                  <a:lnTo>
                    <a:pt x="5965" y="11424"/>
                  </a:lnTo>
                  <a:lnTo>
                    <a:pt x="5965" y="11340"/>
                  </a:lnTo>
                  <a:lnTo>
                    <a:pt x="6049" y="11172"/>
                  </a:lnTo>
                  <a:lnTo>
                    <a:pt x="6049" y="11004"/>
                  </a:lnTo>
                  <a:lnTo>
                    <a:pt x="6049" y="10920"/>
                  </a:lnTo>
                  <a:lnTo>
                    <a:pt x="6133" y="10752"/>
                  </a:lnTo>
                  <a:lnTo>
                    <a:pt x="6133" y="10668"/>
                  </a:lnTo>
                  <a:lnTo>
                    <a:pt x="6217" y="10500"/>
                  </a:lnTo>
                  <a:lnTo>
                    <a:pt x="6217" y="10416"/>
                  </a:lnTo>
                  <a:lnTo>
                    <a:pt x="6301" y="10248"/>
                  </a:lnTo>
                  <a:lnTo>
                    <a:pt x="6301" y="10164"/>
                  </a:lnTo>
                  <a:lnTo>
                    <a:pt x="6385" y="10080"/>
                  </a:lnTo>
                  <a:lnTo>
                    <a:pt x="6385" y="9912"/>
                  </a:lnTo>
                  <a:lnTo>
                    <a:pt x="6469" y="9828"/>
                  </a:lnTo>
                  <a:lnTo>
                    <a:pt x="6469" y="9660"/>
                  </a:lnTo>
                  <a:lnTo>
                    <a:pt x="6553" y="9576"/>
                  </a:lnTo>
                  <a:lnTo>
                    <a:pt x="6637" y="9492"/>
                  </a:lnTo>
                  <a:lnTo>
                    <a:pt x="6637" y="9324"/>
                  </a:lnTo>
                  <a:lnTo>
                    <a:pt x="6721" y="9240"/>
                  </a:lnTo>
                  <a:lnTo>
                    <a:pt x="6805" y="9156"/>
                  </a:lnTo>
                  <a:lnTo>
                    <a:pt x="6805" y="8988"/>
                  </a:lnTo>
                  <a:lnTo>
                    <a:pt x="6889" y="8904"/>
                  </a:lnTo>
                  <a:lnTo>
                    <a:pt x="6973" y="8820"/>
                  </a:lnTo>
                  <a:lnTo>
                    <a:pt x="7057" y="8736"/>
                  </a:lnTo>
                  <a:lnTo>
                    <a:pt x="7057" y="8568"/>
                  </a:lnTo>
                  <a:lnTo>
                    <a:pt x="7141" y="8484"/>
                  </a:lnTo>
                  <a:lnTo>
                    <a:pt x="7225" y="8400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728" y="7728"/>
                  </a:lnTo>
                  <a:lnTo>
                    <a:pt x="7812" y="7644"/>
                  </a:lnTo>
                  <a:lnTo>
                    <a:pt x="7896" y="7560"/>
                  </a:lnTo>
                  <a:lnTo>
                    <a:pt x="7980" y="7476"/>
                  </a:lnTo>
                  <a:lnTo>
                    <a:pt x="8064" y="7392"/>
                  </a:lnTo>
                  <a:lnTo>
                    <a:pt x="8148" y="7308"/>
                  </a:lnTo>
                  <a:lnTo>
                    <a:pt x="8232" y="7224"/>
                  </a:lnTo>
                  <a:lnTo>
                    <a:pt x="8316" y="7140"/>
                  </a:lnTo>
                  <a:lnTo>
                    <a:pt x="8400" y="7056"/>
                  </a:lnTo>
                  <a:lnTo>
                    <a:pt x="8484" y="6972"/>
                  </a:lnTo>
                  <a:lnTo>
                    <a:pt x="8568" y="6888"/>
                  </a:lnTo>
                  <a:lnTo>
                    <a:pt x="8652" y="6804"/>
                  </a:lnTo>
                  <a:lnTo>
                    <a:pt x="8736" y="6720"/>
                  </a:lnTo>
                  <a:lnTo>
                    <a:pt x="8820" y="6720"/>
                  </a:lnTo>
                  <a:lnTo>
                    <a:pt x="8904" y="6636"/>
                  </a:lnTo>
                  <a:lnTo>
                    <a:pt x="8988" y="6552"/>
                  </a:lnTo>
                  <a:lnTo>
                    <a:pt x="9072" y="6468"/>
                  </a:lnTo>
                  <a:lnTo>
                    <a:pt x="9156" y="6384"/>
                  </a:lnTo>
                  <a:lnTo>
                    <a:pt x="9240" y="6384"/>
                  </a:lnTo>
                  <a:lnTo>
                    <a:pt x="9324" y="6300"/>
                  </a:lnTo>
                  <a:lnTo>
                    <a:pt x="9492" y="6216"/>
                  </a:lnTo>
                  <a:lnTo>
                    <a:pt x="9576" y="6132"/>
                  </a:lnTo>
                  <a:lnTo>
                    <a:pt x="9660" y="6132"/>
                  </a:lnTo>
                  <a:lnTo>
                    <a:pt x="9744" y="6048"/>
                  </a:lnTo>
                  <a:lnTo>
                    <a:pt x="9828" y="5964"/>
                  </a:lnTo>
                  <a:lnTo>
                    <a:pt x="9912" y="5964"/>
                  </a:lnTo>
                  <a:lnTo>
                    <a:pt x="10080" y="5880"/>
                  </a:lnTo>
                  <a:lnTo>
                    <a:pt x="10164" y="5880"/>
                  </a:lnTo>
                  <a:lnTo>
                    <a:pt x="10248" y="5796"/>
                  </a:lnTo>
                  <a:lnTo>
                    <a:pt x="10332" y="5712"/>
                  </a:lnTo>
                  <a:lnTo>
                    <a:pt x="10416" y="5712"/>
                  </a:lnTo>
                  <a:lnTo>
                    <a:pt x="10584" y="5628"/>
                  </a:lnTo>
                  <a:lnTo>
                    <a:pt x="10752" y="5628"/>
                  </a:lnTo>
                  <a:lnTo>
                    <a:pt x="10836" y="5544"/>
                  </a:lnTo>
                  <a:lnTo>
                    <a:pt x="11004" y="5544"/>
                  </a:lnTo>
                  <a:lnTo>
                    <a:pt x="11088" y="5460"/>
                  </a:lnTo>
                  <a:lnTo>
                    <a:pt x="11256" y="5460"/>
                  </a:lnTo>
                  <a:lnTo>
                    <a:pt x="11424" y="5376"/>
                  </a:lnTo>
                  <a:lnTo>
                    <a:pt x="11592" y="5376"/>
                  </a:lnTo>
                  <a:lnTo>
                    <a:pt x="11760" y="5292"/>
                  </a:lnTo>
                  <a:lnTo>
                    <a:pt x="12180" y="5292"/>
                  </a:lnTo>
                  <a:lnTo>
                    <a:pt x="12264" y="5208"/>
                  </a:lnTo>
                  <a:close/>
                  <a:moveTo>
                    <a:pt x="13944" y="0"/>
                  </a:moveTo>
                  <a:lnTo>
                    <a:pt x="13440" y="84"/>
                  </a:lnTo>
                  <a:lnTo>
                    <a:pt x="12936" y="168"/>
                  </a:lnTo>
                  <a:lnTo>
                    <a:pt x="12432" y="252"/>
                  </a:lnTo>
                  <a:lnTo>
                    <a:pt x="11928" y="336"/>
                  </a:lnTo>
                  <a:lnTo>
                    <a:pt x="11424" y="504"/>
                  </a:lnTo>
                  <a:lnTo>
                    <a:pt x="11004" y="756"/>
                  </a:lnTo>
                  <a:lnTo>
                    <a:pt x="10500" y="924"/>
                  </a:lnTo>
                  <a:lnTo>
                    <a:pt x="10080" y="1176"/>
                  </a:lnTo>
                  <a:lnTo>
                    <a:pt x="9576" y="1428"/>
                  </a:lnTo>
                  <a:lnTo>
                    <a:pt x="9156" y="1680"/>
                  </a:lnTo>
                  <a:lnTo>
                    <a:pt x="8736" y="2016"/>
                  </a:lnTo>
                  <a:lnTo>
                    <a:pt x="8316" y="2352"/>
                  </a:lnTo>
                  <a:lnTo>
                    <a:pt x="7980" y="2688"/>
                  </a:lnTo>
                  <a:lnTo>
                    <a:pt x="7644" y="3024"/>
                  </a:lnTo>
                  <a:lnTo>
                    <a:pt x="7308" y="3444"/>
                  </a:lnTo>
                  <a:lnTo>
                    <a:pt x="6973" y="3780"/>
                  </a:lnTo>
                  <a:lnTo>
                    <a:pt x="6637" y="4200"/>
                  </a:lnTo>
                  <a:lnTo>
                    <a:pt x="6385" y="4704"/>
                  </a:lnTo>
                  <a:lnTo>
                    <a:pt x="6133" y="5124"/>
                  </a:lnTo>
                  <a:lnTo>
                    <a:pt x="6301" y="672"/>
                  </a:lnTo>
                  <a:lnTo>
                    <a:pt x="1" y="672"/>
                  </a:lnTo>
                  <a:lnTo>
                    <a:pt x="1" y="36454"/>
                  </a:lnTo>
                  <a:lnTo>
                    <a:pt x="6217" y="36454"/>
                  </a:lnTo>
                  <a:lnTo>
                    <a:pt x="6217" y="21839"/>
                  </a:lnTo>
                  <a:lnTo>
                    <a:pt x="6469" y="22259"/>
                  </a:lnTo>
                  <a:lnTo>
                    <a:pt x="6721" y="22679"/>
                  </a:lnTo>
                  <a:lnTo>
                    <a:pt x="7057" y="23099"/>
                  </a:lnTo>
                  <a:lnTo>
                    <a:pt x="7308" y="23519"/>
                  </a:lnTo>
                  <a:lnTo>
                    <a:pt x="7644" y="23855"/>
                  </a:lnTo>
                  <a:lnTo>
                    <a:pt x="8064" y="24275"/>
                  </a:lnTo>
                  <a:lnTo>
                    <a:pt x="8400" y="24611"/>
                  </a:lnTo>
                  <a:lnTo>
                    <a:pt x="8820" y="24947"/>
                  </a:lnTo>
                  <a:lnTo>
                    <a:pt x="9156" y="25199"/>
                  </a:lnTo>
                  <a:lnTo>
                    <a:pt x="9660" y="25535"/>
                  </a:lnTo>
                  <a:lnTo>
                    <a:pt x="10080" y="25787"/>
                  </a:lnTo>
                  <a:lnTo>
                    <a:pt x="10500" y="25955"/>
                  </a:lnTo>
                  <a:lnTo>
                    <a:pt x="11004" y="26207"/>
                  </a:lnTo>
                  <a:lnTo>
                    <a:pt x="11424" y="26375"/>
                  </a:lnTo>
                  <a:lnTo>
                    <a:pt x="11928" y="26543"/>
                  </a:lnTo>
                  <a:lnTo>
                    <a:pt x="12432" y="26627"/>
                  </a:lnTo>
                  <a:lnTo>
                    <a:pt x="12936" y="26711"/>
                  </a:lnTo>
                  <a:lnTo>
                    <a:pt x="13440" y="26795"/>
                  </a:lnTo>
                  <a:lnTo>
                    <a:pt x="13944" y="26879"/>
                  </a:lnTo>
                  <a:lnTo>
                    <a:pt x="15288" y="26879"/>
                  </a:lnTo>
                  <a:lnTo>
                    <a:pt x="15456" y="26795"/>
                  </a:lnTo>
                  <a:lnTo>
                    <a:pt x="16044" y="26795"/>
                  </a:lnTo>
                  <a:lnTo>
                    <a:pt x="16296" y="26711"/>
                  </a:lnTo>
                  <a:lnTo>
                    <a:pt x="16464" y="26711"/>
                  </a:lnTo>
                  <a:lnTo>
                    <a:pt x="16632" y="26627"/>
                  </a:lnTo>
                  <a:lnTo>
                    <a:pt x="16884" y="26627"/>
                  </a:lnTo>
                  <a:lnTo>
                    <a:pt x="17052" y="26543"/>
                  </a:lnTo>
                  <a:lnTo>
                    <a:pt x="17220" y="26543"/>
                  </a:lnTo>
                  <a:lnTo>
                    <a:pt x="17472" y="26459"/>
                  </a:lnTo>
                  <a:lnTo>
                    <a:pt x="17640" y="26375"/>
                  </a:lnTo>
                  <a:lnTo>
                    <a:pt x="17808" y="26375"/>
                  </a:lnTo>
                  <a:lnTo>
                    <a:pt x="17976" y="26291"/>
                  </a:lnTo>
                  <a:lnTo>
                    <a:pt x="18144" y="26207"/>
                  </a:lnTo>
                  <a:lnTo>
                    <a:pt x="18396" y="26123"/>
                  </a:lnTo>
                  <a:lnTo>
                    <a:pt x="18564" y="26123"/>
                  </a:lnTo>
                  <a:lnTo>
                    <a:pt x="18732" y="26039"/>
                  </a:lnTo>
                  <a:lnTo>
                    <a:pt x="18900" y="25955"/>
                  </a:lnTo>
                  <a:lnTo>
                    <a:pt x="19068" y="25871"/>
                  </a:lnTo>
                  <a:lnTo>
                    <a:pt x="19236" y="25787"/>
                  </a:lnTo>
                  <a:lnTo>
                    <a:pt x="19404" y="25703"/>
                  </a:lnTo>
                  <a:lnTo>
                    <a:pt x="19572" y="25619"/>
                  </a:lnTo>
                  <a:lnTo>
                    <a:pt x="19740" y="25535"/>
                  </a:lnTo>
                  <a:lnTo>
                    <a:pt x="19908" y="25451"/>
                  </a:lnTo>
                  <a:lnTo>
                    <a:pt x="20076" y="25283"/>
                  </a:lnTo>
                  <a:lnTo>
                    <a:pt x="20244" y="25199"/>
                  </a:lnTo>
                  <a:lnTo>
                    <a:pt x="20412" y="25115"/>
                  </a:lnTo>
                  <a:lnTo>
                    <a:pt x="20580" y="25031"/>
                  </a:lnTo>
                  <a:lnTo>
                    <a:pt x="20748" y="24947"/>
                  </a:lnTo>
                  <a:lnTo>
                    <a:pt x="20832" y="24779"/>
                  </a:lnTo>
                  <a:lnTo>
                    <a:pt x="21000" y="24695"/>
                  </a:lnTo>
                  <a:lnTo>
                    <a:pt x="21168" y="24611"/>
                  </a:lnTo>
                  <a:lnTo>
                    <a:pt x="21336" y="24443"/>
                  </a:lnTo>
                  <a:lnTo>
                    <a:pt x="21504" y="24359"/>
                  </a:lnTo>
                  <a:lnTo>
                    <a:pt x="21588" y="24191"/>
                  </a:lnTo>
                  <a:lnTo>
                    <a:pt x="21756" y="24107"/>
                  </a:lnTo>
                  <a:lnTo>
                    <a:pt x="21924" y="23939"/>
                  </a:lnTo>
                  <a:lnTo>
                    <a:pt x="22008" y="23855"/>
                  </a:lnTo>
                  <a:lnTo>
                    <a:pt x="22176" y="23687"/>
                  </a:lnTo>
                  <a:lnTo>
                    <a:pt x="22344" y="23519"/>
                  </a:lnTo>
                  <a:lnTo>
                    <a:pt x="22428" y="23435"/>
                  </a:lnTo>
                  <a:lnTo>
                    <a:pt x="22596" y="23267"/>
                  </a:lnTo>
                  <a:lnTo>
                    <a:pt x="22680" y="23099"/>
                  </a:lnTo>
                  <a:lnTo>
                    <a:pt x="22848" y="23015"/>
                  </a:lnTo>
                  <a:lnTo>
                    <a:pt x="22932" y="22847"/>
                  </a:lnTo>
                  <a:lnTo>
                    <a:pt x="23100" y="22679"/>
                  </a:lnTo>
                  <a:lnTo>
                    <a:pt x="23183" y="22511"/>
                  </a:lnTo>
                  <a:lnTo>
                    <a:pt x="23351" y="22343"/>
                  </a:lnTo>
                  <a:lnTo>
                    <a:pt x="23435" y="22259"/>
                  </a:lnTo>
                  <a:lnTo>
                    <a:pt x="23519" y="22091"/>
                  </a:lnTo>
                  <a:lnTo>
                    <a:pt x="23687" y="21923"/>
                  </a:lnTo>
                  <a:lnTo>
                    <a:pt x="23771" y="21755"/>
                  </a:lnTo>
                  <a:lnTo>
                    <a:pt x="23855" y="21587"/>
                  </a:lnTo>
                  <a:lnTo>
                    <a:pt x="24023" y="21419"/>
                  </a:lnTo>
                  <a:lnTo>
                    <a:pt x="24107" y="21251"/>
                  </a:lnTo>
                  <a:lnTo>
                    <a:pt x="24191" y="21083"/>
                  </a:lnTo>
                  <a:lnTo>
                    <a:pt x="24275" y="20915"/>
                  </a:lnTo>
                  <a:lnTo>
                    <a:pt x="24359" y="20747"/>
                  </a:lnTo>
                  <a:lnTo>
                    <a:pt x="24443" y="20579"/>
                  </a:lnTo>
                  <a:lnTo>
                    <a:pt x="24611" y="20411"/>
                  </a:lnTo>
                  <a:lnTo>
                    <a:pt x="24695" y="20243"/>
                  </a:lnTo>
                  <a:lnTo>
                    <a:pt x="24779" y="19991"/>
                  </a:lnTo>
                  <a:lnTo>
                    <a:pt x="24863" y="19823"/>
                  </a:lnTo>
                  <a:lnTo>
                    <a:pt x="24947" y="19655"/>
                  </a:lnTo>
                  <a:lnTo>
                    <a:pt x="25031" y="19487"/>
                  </a:lnTo>
                  <a:lnTo>
                    <a:pt x="25115" y="19319"/>
                  </a:lnTo>
                  <a:lnTo>
                    <a:pt x="25115" y="19067"/>
                  </a:lnTo>
                  <a:lnTo>
                    <a:pt x="25199" y="18899"/>
                  </a:lnTo>
                  <a:lnTo>
                    <a:pt x="25283" y="18731"/>
                  </a:lnTo>
                  <a:lnTo>
                    <a:pt x="25367" y="18563"/>
                  </a:lnTo>
                  <a:lnTo>
                    <a:pt x="25451" y="18311"/>
                  </a:lnTo>
                  <a:lnTo>
                    <a:pt x="25535" y="18143"/>
                  </a:lnTo>
                  <a:lnTo>
                    <a:pt x="25535" y="17975"/>
                  </a:lnTo>
                  <a:lnTo>
                    <a:pt x="25619" y="17723"/>
                  </a:lnTo>
                  <a:lnTo>
                    <a:pt x="25703" y="17555"/>
                  </a:lnTo>
                  <a:lnTo>
                    <a:pt x="25703" y="17303"/>
                  </a:lnTo>
                  <a:lnTo>
                    <a:pt x="25787" y="17135"/>
                  </a:lnTo>
                  <a:lnTo>
                    <a:pt x="25787" y="16967"/>
                  </a:lnTo>
                  <a:lnTo>
                    <a:pt x="25871" y="16715"/>
                  </a:lnTo>
                  <a:lnTo>
                    <a:pt x="25871" y="16547"/>
                  </a:lnTo>
                  <a:lnTo>
                    <a:pt x="25955" y="16295"/>
                  </a:lnTo>
                  <a:lnTo>
                    <a:pt x="25955" y="16127"/>
                  </a:lnTo>
                  <a:lnTo>
                    <a:pt x="26039" y="15875"/>
                  </a:lnTo>
                  <a:lnTo>
                    <a:pt x="26039" y="15707"/>
                  </a:lnTo>
                  <a:lnTo>
                    <a:pt x="26123" y="15455"/>
                  </a:lnTo>
                  <a:lnTo>
                    <a:pt x="26123" y="15287"/>
                  </a:lnTo>
                  <a:lnTo>
                    <a:pt x="26123" y="15035"/>
                  </a:lnTo>
                  <a:lnTo>
                    <a:pt x="26123" y="14867"/>
                  </a:lnTo>
                  <a:lnTo>
                    <a:pt x="26207" y="14615"/>
                  </a:lnTo>
                  <a:lnTo>
                    <a:pt x="26207" y="14447"/>
                  </a:lnTo>
                  <a:lnTo>
                    <a:pt x="26207" y="14195"/>
                  </a:lnTo>
                  <a:lnTo>
                    <a:pt x="26207" y="13944"/>
                  </a:lnTo>
                  <a:lnTo>
                    <a:pt x="26207" y="13776"/>
                  </a:lnTo>
                  <a:lnTo>
                    <a:pt x="26207" y="13524"/>
                  </a:lnTo>
                  <a:lnTo>
                    <a:pt x="26207" y="13356"/>
                  </a:lnTo>
                  <a:lnTo>
                    <a:pt x="26207" y="13104"/>
                  </a:lnTo>
                  <a:lnTo>
                    <a:pt x="26207" y="12852"/>
                  </a:lnTo>
                  <a:lnTo>
                    <a:pt x="26207" y="12684"/>
                  </a:lnTo>
                  <a:lnTo>
                    <a:pt x="26207" y="12432"/>
                  </a:lnTo>
                  <a:lnTo>
                    <a:pt x="26207" y="12264"/>
                  </a:lnTo>
                  <a:lnTo>
                    <a:pt x="26207" y="12012"/>
                  </a:lnTo>
                  <a:lnTo>
                    <a:pt x="26123" y="11844"/>
                  </a:lnTo>
                  <a:lnTo>
                    <a:pt x="26123" y="11592"/>
                  </a:lnTo>
                  <a:lnTo>
                    <a:pt x="26123" y="11424"/>
                  </a:lnTo>
                  <a:lnTo>
                    <a:pt x="26123" y="11172"/>
                  </a:lnTo>
                  <a:lnTo>
                    <a:pt x="26039" y="11004"/>
                  </a:lnTo>
                  <a:lnTo>
                    <a:pt x="26039" y="10752"/>
                  </a:lnTo>
                  <a:lnTo>
                    <a:pt x="25955" y="10584"/>
                  </a:lnTo>
                  <a:lnTo>
                    <a:pt x="25955" y="10332"/>
                  </a:lnTo>
                  <a:lnTo>
                    <a:pt x="25871" y="10164"/>
                  </a:lnTo>
                  <a:lnTo>
                    <a:pt x="25871" y="9912"/>
                  </a:lnTo>
                  <a:lnTo>
                    <a:pt x="25787" y="9744"/>
                  </a:lnTo>
                  <a:lnTo>
                    <a:pt x="25787" y="9576"/>
                  </a:lnTo>
                  <a:lnTo>
                    <a:pt x="25703" y="9324"/>
                  </a:lnTo>
                  <a:lnTo>
                    <a:pt x="25703" y="9156"/>
                  </a:lnTo>
                  <a:lnTo>
                    <a:pt x="25619" y="8904"/>
                  </a:lnTo>
                  <a:lnTo>
                    <a:pt x="25535" y="8736"/>
                  </a:lnTo>
                  <a:lnTo>
                    <a:pt x="25535" y="8568"/>
                  </a:lnTo>
                  <a:lnTo>
                    <a:pt x="25451" y="8316"/>
                  </a:lnTo>
                  <a:lnTo>
                    <a:pt x="25367" y="8148"/>
                  </a:lnTo>
                  <a:lnTo>
                    <a:pt x="25283" y="7980"/>
                  </a:lnTo>
                  <a:lnTo>
                    <a:pt x="25199" y="7812"/>
                  </a:lnTo>
                  <a:lnTo>
                    <a:pt x="25199" y="7560"/>
                  </a:lnTo>
                  <a:lnTo>
                    <a:pt x="25115" y="7392"/>
                  </a:lnTo>
                  <a:lnTo>
                    <a:pt x="25031" y="7224"/>
                  </a:lnTo>
                  <a:lnTo>
                    <a:pt x="24947" y="7056"/>
                  </a:lnTo>
                  <a:lnTo>
                    <a:pt x="24863" y="6888"/>
                  </a:lnTo>
                  <a:lnTo>
                    <a:pt x="24779" y="6720"/>
                  </a:lnTo>
                  <a:lnTo>
                    <a:pt x="24695" y="6468"/>
                  </a:lnTo>
                  <a:lnTo>
                    <a:pt x="24611" y="6300"/>
                  </a:lnTo>
                  <a:lnTo>
                    <a:pt x="24527" y="6132"/>
                  </a:lnTo>
                  <a:lnTo>
                    <a:pt x="24359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4023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87" y="4872"/>
                  </a:lnTo>
                  <a:lnTo>
                    <a:pt x="23519" y="4704"/>
                  </a:lnTo>
                  <a:lnTo>
                    <a:pt x="23435" y="4536"/>
                  </a:lnTo>
                  <a:lnTo>
                    <a:pt x="23351" y="4368"/>
                  </a:lnTo>
                  <a:lnTo>
                    <a:pt x="23183" y="4200"/>
                  </a:lnTo>
                  <a:lnTo>
                    <a:pt x="23100" y="4032"/>
                  </a:lnTo>
                  <a:lnTo>
                    <a:pt x="22932" y="3948"/>
                  </a:lnTo>
                  <a:lnTo>
                    <a:pt x="22848" y="3780"/>
                  </a:lnTo>
                  <a:lnTo>
                    <a:pt x="22680" y="3612"/>
                  </a:lnTo>
                  <a:lnTo>
                    <a:pt x="22596" y="3528"/>
                  </a:lnTo>
                  <a:lnTo>
                    <a:pt x="22428" y="3360"/>
                  </a:lnTo>
                  <a:lnTo>
                    <a:pt x="22344" y="3192"/>
                  </a:lnTo>
                  <a:lnTo>
                    <a:pt x="22176" y="3108"/>
                  </a:lnTo>
                  <a:lnTo>
                    <a:pt x="22008" y="2940"/>
                  </a:lnTo>
                  <a:lnTo>
                    <a:pt x="21924" y="2856"/>
                  </a:lnTo>
                  <a:lnTo>
                    <a:pt x="21756" y="2688"/>
                  </a:lnTo>
                  <a:lnTo>
                    <a:pt x="21588" y="2604"/>
                  </a:lnTo>
                  <a:lnTo>
                    <a:pt x="21504" y="2436"/>
                  </a:lnTo>
                  <a:lnTo>
                    <a:pt x="21336" y="2352"/>
                  </a:lnTo>
                  <a:lnTo>
                    <a:pt x="21168" y="2268"/>
                  </a:lnTo>
                  <a:lnTo>
                    <a:pt x="21000" y="2100"/>
                  </a:lnTo>
                  <a:lnTo>
                    <a:pt x="20916" y="2016"/>
                  </a:lnTo>
                  <a:lnTo>
                    <a:pt x="20748" y="1932"/>
                  </a:lnTo>
                  <a:lnTo>
                    <a:pt x="20580" y="1764"/>
                  </a:lnTo>
                  <a:lnTo>
                    <a:pt x="20412" y="1680"/>
                  </a:lnTo>
                  <a:lnTo>
                    <a:pt x="20244" y="1596"/>
                  </a:lnTo>
                  <a:lnTo>
                    <a:pt x="20076" y="1512"/>
                  </a:lnTo>
                  <a:lnTo>
                    <a:pt x="19908" y="1428"/>
                  </a:lnTo>
                  <a:lnTo>
                    <a:pt x="19740" y="1344"/>
                  </a:lnTo>
                  <a:lnTo>
                    <a:pt x="19572" y="1260"/>
                  </a:lnTo>
                  <a:lnTo>
                    <a:pt x="19404" y="1176"/>
                  </a:lnTo>
                  <a:lnTo>
                    <a:pt x="19236" y="1092"/>
                  </a:lnTo>
                  <a:lnTo>
                    <a:pt x="19068" y="1008"/>
                  </a:lnTo>
                  <a:lnTo>
                    <a:pt x="18900" y="924"/>
                  </a:lnTo>
                  <a:lnTo>
                    <a:pt x="18732" y="840"/>
                  </a:lnTo>
                  <a:lnTo>
                    <a:pt x="18564" y="756"/>
                  </a:lnTo>
                  <a:lnTo>
                    <a:pt x="18396" y="672"/>
                  </a:lnTo>
                  <a:lnTo>
                    <a:pt x="18144" y="588"/>
                  </a:lnTo>
                  <a:lnTo>
                    <a:pt x="17976" y="588"/>
                  </a:lnTo>
                  <a:lnTo>
                    <a:pt x="17808" y="504"/>
                  </a:lnTo>
                  <a:lnTo>
                    <a:pt x="17640" y="420"/>
                  </a:lnTo>
                  <a:lnTo>
                    <a:pt x="17472" y="420"/>
                  </a:lnTo>
                  <a:lnTo>
                    <a:pt x="17220" y="336"/>
                  </a:lnTo>
                  <a:lnTo>
                    <a:pt x="17052" y="252"/>
                  </a:lnTo>
                  <a:lnTo>
                    <a:pt x="16884" y="252"/>
                  </a:lnTo>
                  <a:lnTo>
                    <a:pt x="16716" y="168"/>
                  </a:lnTo>
                  <a:lnTo>
                    <a:pt x="16296" y="168"/>
                  </a:lnTo>
                  <a:lnTo>
                    <a:pt x="16128" y="84"/>
                  </a:lnTo>
                  <a:lnTo>
                    <a:pt x="15708" y="84"/>
                  </a:lnTo>
                  <a:lnTo>
                    <a:pt x="15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31"/>
            <p:cNvSpPr/>
            <p:nvPr/>
          </p:nvSpPr>
          <p:spPr>
            <a:xfrm>
              <a:off x="456825" y="1335550"/>
              <a:ext cx="661475" cy="674075"/>
            </a:xfrm>
            <a:custGeom>
              <a:rect b="b" l="l" r="r" t="t"/>
              <a:pathLst>
                <a:path extrusionOk="0" h="26963" w="26459">
                  <a:moveTo>
                    <a:pt x="13607" y="5376"/>
                  </a:moveTo>
                  <a:lnTo>
                    <a:pt x="13691" y="5460"/>
                  </a:lnTo>
                  <a:lnTo>
                    <a:pt x="14363" y="5460"/>
                  </a:lnTo>
                  <a:lnTo>
                    <a:pt x="14447" y="5544"/>
                  </a:lnTo>
                  <a:lnTo>
                    <a:pt x="14783" y="5544"/>
                  </a:lnTo>
                  <a:lnTo>
                    <a:pt x="14951" y="5628"/>
                  </a:lnTo>
                  <a:lnTo>
                    <a:pt x="15119" y="5628"/>
                  </a:lnTo>
                  <a:lnTo>
                    <a:pt x="15203" y="5712"/>
                  </a:lnTo>
                  <a:lnTo>
                    <a:pt x="15371" y="5712"/>
                  </a:lnTo>
                  <a:lnTo>
                    <a:pt x="15455" y="5796"/>
                  </a:lnTo>
                  <a:lnTo>
                    <a:pt x="15623" y="5796"/>
                  </a:lnTo>
                  <a:lnTo>
                    <a:pt x="15791" y="5880"/>
                  </a:lnTo>
                  <a:lnTo>
                    <a:pt x="15875" y="5880"/>
                  </a:lnTo>
                  <a:lnTo>
                    <a:pt x="15959" y="5964"/>
                  </a:lnTo>
                  <a:lnTo>
                    <a:pt x="16043" y="5964"/>
                  </a:lnTo>
                  <a:lnTo>
                    <a:pt x="16127" y="6048"/>
                  </a:lnTo>
                  <a:lnTo>
                    <a:pt x="16295" y="6048"/>
                  </a:lnTo>
                  <a:lnTo>
                    <a:pt x="16379" y="6132"/>
                  </a:lnTo>
                  <a:lnTo>
                    <a:pt x="16463" y="6216"/>
                  </a:lnTo>
                  <a:lnTo>
                    <a:pt x="16547" y="6216"/>
                  </a:lnTo>
                  <a:lnTo>
                    <a:pt x="16631" y="6300"/>
                  </a:lnTo>
                  <a:lnTo>
                    <a:pt x="16715" y="6384"/>
                  </a:lnTo>
                  <a:lnTo>
                    <a:pt x="16883" y="6384"/>
                  </a:lnTo>
                  <a:lnTo>
                    <a:pt x="16967" y="6468"/>
                  </a:lnTo>
                  <a:lnTo>
                    <a:pt x="17051" y="6552"/>
                  </a:lnTo>
                  <a:lnTo>
                    <a:pt x="17135" y="6552"/>
                  </a:lnTo>
                  <a:lnTo>
                    <a:pt x="17219" y="6636"/>
                  </a:lnTo>
                  <a:lnTo>
                    <a:pt x="17303" y="6720"/>
                  </a:lnTo>
                  <a:lnTo>
                    <a:pt x="17387" y="6804"/>
                  </a:lnTo>
                  <a:lnTo>
                    <a:pt x="17471" y="6804"/>
                  </a:lnTo>
                  <a:lnTo>
                    <a:pt x="17555" y="6888"/>
                  </a:lnTo>
                  <a:lnTo>
                    <a:pt x="17639" y="6972"/>
                  </a:lnTo>
                  <a:lnTo>
                    <a:pt x="17723" y="7056"/>
                  </a:lnTo>
                  <a:lnTo>
                    <a:pt x="17807" y="7140"/>
                  </a:lnTo>
                  <a:lnTo>
                    <a:pt x="17891" y="7224"/>
                  </a:lnTo>
                  <a:lnTo>
                    <a:pt x="17975" y="7308"/>
                  </a:lnTo>
                  <a:lnTo>
                    <a:pt x="18059" y="7392"/>
                  </a:lnTo>
                  <a:lnTo>
                    <a:pt x="18143" y="7476"/>
                  </a:lnTo>
                  <a:lnTo>
                    <a:pt x="18227" y="7560"/>
                  </a:lnTo>
                  <a:lnTo>
                    <a:pt x="18311" y="7644"/>
                  </a:lnTo>
                  <a:lnTo>
                    <a:pt x="18395" y="7728"/>
                  </a:lnTo>
                  <a:lnTo>
                    <a:pt x="18479" y="7812"/>
                  </a:lnTo>
                  <a:lnTo>
                    <a:pt x="18563" y="7896"/>
                  </a:lnTo>
                  <a:lnTo>
                    <a:pt x="18647" y="7980"/>
                  </a:lnTo>
                  <a:lnTo>
                    <a:pt x="18647" y="8064"/>
                  </a:lnTo>
                  <a:lnTo>
                    <a:pt x="18731" y="8148"/>
                  </a:lnTo>
                  <a:lnTo>
                    <a:pt x="18815" y="8232"/>
                  </a:lnTo>
                  <a:lnTo>
                    <a:pt x="18899" y="8316"/>
                  </a:lnTo>
                  <a:lnTo>
                    <a:pt x="18983" y="8400"/>
                  </a:lnTo>
                  <a:lnTo>
                    <a:pt x="18983" y="8484"/>
                  </a:lnTo>
                  <a:lnTo>
                    <a:pt x="19067" y="8652"/>
                  </a:lnTo>
                  <a:lnTo>
                    <a:pt x="19151" y="8736"/>
                  </a:lnTo>
                  <a:lnTo>
                    <a:pt x="19235" y="8820"/>
                  </a:lnTo>
                  <a:lnTo>
                    <a:pt x="19235" y="8904"/>
                  </a:lnTo>
                  <a:lnTo>
                    <a:pt x="19319" y="9072"/>
                  </a:lnTo>
                  <a:lnTo>
                    <a:pt x="19403" y="9156"/>
                  </a:lnTo>
                  <a:lnTo>
                    <a:pt x="19403" y="9240"/>
                  </a:lnTo>
                  <a:lnTo>
                    <a:pt x="19487" y="9408"/>
                  </a:lnTo>
                  <a:lnTo>
                    <a:pt x="19571" y="9492"/>
                  </a:lnTo>
                  <a:lnTo>
                    <a:pt x="19571" y="9576"/>
                  </a:lnTo>
                  <a:lnTo>
                    <a:pt x="19655" y="9744"/>
                  </a:lnTo>
                  <a:lnTo>
                    <a:pt x="19655" y="9828"/>
                  </a:lnTo>
                  <a:lnTo>
                    <a:pt x="19739" y="9912"/>
                  </a:lnTo>
                  <a:lnTo>
                    <a:pt x="19823" y="10080"/>
                  </a:lnTo>
                  <a:lnTo>
                    <a:pt x="19823" y="10164"/>
                  </a:lnTo>
                  <a:lnTo>
                    <a:pt x="19907" y="10332"/>
                  </a:lnTo>
                  <a:lnTo>
                    <a:pt x="19907" y="10416"/>
                  </a:lnTo>
                  <a:lnTo>
                    <a:pt x="19991" y="10584"/>
                  </a:lnTo>
                  <a:lnTo>
                    <a:pt x="19991" y="10668"/>
                  </a:lnTo>
                  <a:lnTo>
                    <a:pt x="19991" y="10836"/>
                  </a:lnTo>
                  <a:lnTo>
                    <a:pt x="20075" y="10920"/>
                  </a:lnTo>
                  <a:lnTo>
                    <a:pt x="20075" y="11088"/>
                  </a:lnTo>
                  <a:lnTo>
                    <a:pt x="20159" y="11172"/>
                  </a:lnTo>
                  <a:lnTo>
                    <a:pt x="20159" y="11340"/>
                  </a:lnTo>
                  <a:lnTo>
                    <a:pt x="20159" y="11508"/>
                  </a:lnTo>
                  <a:lnTo>
                    <a:pt x="20243" y="11592"/>
                  </a:lnTo>
                  <a:lnTo>
                    <a:pt x="20243" y="11760"/>
                  </a:lnTo>
                  <a:lnTo>
                    <a:pt x="20243" y="11844"/>
                  </a:lnTo>
                  <a:lnTo>
                    <a:pt x="20243" y="12012"/>
                  </a:lnTo>
                  <a:lnTo>
                    <a:pt x="20327" y="12180"/>
                  </a:lnTo>
                  <a:lnTo>
                    <a:pt x="20327" y="12348"/>
                  </a:lnTo>
                  <a:lnTo>
                    <a:pt x="20327" y="12432"/>
                  </a:lnTo>
                  <a:lnTo>
                    <a:pt x="20327" y="12600"/>
                  </a:lnTo>
                  <a:lnTo>
                    <a:pt x="20327" y="12768"/>
                  </a:lnTo>
                  <a:lnTo>
                    <a:pt x="20327" y="12936"/>
                  </a:lnTo>
                  <a:lnTo>
                    <a:pt x="20327" y="13020"/>
                  </a:lnTo>
                  <a:lnTo>
                    <a:pt x="20327" y="13188"/>
                  </a:lnTo>
                  <a:lnTo>
                    <a:pt x="20327" y="13356"/>
                  </a:lnTo>
                  <a:lnTo>
                    <a:pt x="20327" y="13524"/>
                  </a:lnTo>
                  <a:lnTo>
                    <a:pt x="20327" y="13692"/>
                  </a:lnTo>
                  <a:lnTo>
                    <a:pt x="20327" y="13776"/>
                  </a:lnTo>
                  <a:lnTo>
                    <a:pt x="20327" y="13944"/>
                  </a:lnTo>
                  <a:lnTo>
                    <a:pt x="20327" y="14112"/>
                  </a:lnTo>
                  <a:lnTo>
                    <a:pt x="20327" y="14279"/>
                  </a:lnTo>
                  <a:lnTo>
                    <a:pt x="20327" y="14447"/>
                  </a:lnTo>
                  <a:lnTo>
                    <a:pt x="20327" y="14531"/>
                  </a:lnTo>
                  <a:lnTo>
                    <a:pt x="20327" y="14699"/>
                  </a:lnTo>
                  <a:lnTo>
                    <a:pt x="20327" y="14867"/>
                  </a:lnTo>
                  <a:lnTo>
                    <a:pt x="20243" y="14951"/>
                  </a:lnTo>
                  <a:lnTo>
                    <a:pt x="20243" y="15119"/>
                  </a:lnTo>
                  <a:lnTo>
                    <a:pt x="20243" y="15287"/>
                  </a:lnTo>
                  <a:lnTo>
                    <a:pt x="20243" y="15371"/>
                  </a:lnTo>
                  <a:lnTo>
                    <a:pt x="20159" y="15539"/>
                  </a:lnTo>
                  <a:lnTo>
                    <a:pt x="20159" y="15707"/>
                  </a:lnTo>
                  <a:lnTo>
                    <a:pt x="20159" y="15791"/>
                  </a:lnTo>
                  <a:lnTo>
                    <a:pt x="20075" y="15959"/>
                  </a:lnTo>
                  <a:lnTo>
                    <a:pt x="20075" y="16043"/>
                  </a:lnTo>
                  <a:lnTo>
                    <a:pt x="19991" y="16211"/>
                  </a:lnTo>
                  <a:lnTo>
                    <a:pt x="19991" y="16295"/>
                  </a:lnTo>
                  <a:lnTo>
                    <a:pt x="19991" y="16463"/>
                  </a:lnTo>
                  <a:lnTo>
                    <a:pt x="19907" y="16547"/>
                  </a:lnTo>
                  <a:lnTo>
                    <a:pt x="19907" y="16715"/>
                  </a:lnTo>
                  <a:lnTo>
                    <a:pt x="19823" y="16799"/>
                  </a:lnTo>
                  <a:lnTo>
                    <a:pt x="19823" y="16967"/>
                  </a:lnTo>
                  <a:lnTo>
                    <a:pt x="19739" y="17051"/>
                  </a:lnTo>
                  <a:lnTo>
                    <a:pt x="19655" y="17219"/>
                  </a:lnTo>
                  <a:lnTo>
                    <a:pt x="19655" y="17303"/>
                  </a:lnTo>
                  <a:lnTo>
                    <a:pt x="19571" y="17387"/>
                  </a:lnTo>
                  <a:lnTo>
                    <a:pt x="19571" y="17555"/>
                  </a:lnTo>
                  <a:lnTo>
                    <a:pt x="19487" y="17639"/>
                  </a:lnTo>
                  <a:lnTo>
                    <a:pt x="19403" y="17723"/>
                  </a:lnTo>
                  <a:lnTo>
                    <a:pt x="19403" y="17891"/>
                  </a:lnTo>
                  <a:lnTo>
                    <a:pt x="19319" y="17975"/>
                  </a:lnTo>
                  <a:lnTo>
                    <a:pt x="19235" y="18059"/>
                  </a:lnTo>
                  <a:lnTo>
                    <a:pt x="19235" y="18143"/>
                  </a:lnTo>
                  <a:lnTo>
                    <a:pt x="19151" y="18311"/>
                  </a:lnTo>
                  <a:lnTo>
                    <a:pt x="19067" y="18395"/>
                  </a:lnTo>
                  <a:lnTo>
                    <a:pt x="18983" y="18479"/>
                  </a:lnTo>
                  <a:lnTo>
                    <a:pt x="18983" y="18563"/>
                  </a:lnTo>
                  <a:lnTo>
                    <a:pt x="18899" y="18647"/>
                  </a:lnTo>
                  <a:lnTo>
                    <a:pt x="18815" y="18815"/>
                  </a:lnTo>
                  <a:lnTo>
                    <a:pt x="18731" y="18899"/>
                  </a:lnTo>
                  <a:lnTo>
                    <a:pt x="18647" y="18983"/>
                  </a:lnTo>
                  <a:lnTo>
                    <a:pt x="18647" y="19067"/>
                  </a:lnTo>
                  <a:lnTo>
                    <a:pt x="18563" y="19151"/>
                  </a:lnTo>
                  <a:lnTo>
                    <a:pt x="18479" y="19235"/>
                  </a:lnTo>
                  <a:lnTo>
                    <a:pt x="18395" y="19319"/>
                  </a:lnTo>
                  <a:lnTo>
                    <a:pt x="18311" y="19403"/>
                  </a:lnTo>
                  <a:lnTo>
                    <a:pt x="18227" y="19487"/>
                  </a:lnTo>
                  <a:lnTo>
                    <a:pt x="18143" y="19571"/>
                  </a:lnTo>
                  <a:lnTo>
                    <a:pt x="18059" y="19655"/>
                  </a:lnTo>
                  <a:lnTo>
                    <a:pt x="17975" y="19739"/>
                  </a:lnTo>
                  <a:lnTo>
                    <a:pt x="17891" y="19823"/>
                  </a:lnTo>
                  <a:lnTo>
                    <a:pt x="17807" y="19907"/>
                  </a:lnTo>
                  <a:lnTo>
                    <a:pt x="17723" y="19991"/>
                  </a:lnTo>
                  <a:lnTo>
                    <a:pt x="17639" y="19991"/>
                  </a:lnTo>
                  <a:lnTo>
                    <a:pt x="17555" y="20075"/>
                  </a:lnTo>
                  <a:lnTo>
                    <a:pt x="17471" y="20159"/>
                  </a:lnTo>
                  <a:lnTo>
                    <a:pt x="17387" y="20243"/>
                  </a:lnTo>
                  <a:lnTo>
                    <a:pt x="17303" y="20327"/>
                  </a:lnTo>
                  <a:lnTo>
                    <a:pt x="17219" y="20327"/>
                  </a:lnTo>
                  <a:lnTo>
                    <a:pt x="17135" y="20411"/>
                  </a:lnTo>
                  <a:lnTo>
                    <a:pt x="17051" y="20495"/>
                  </a:lnTo>
                  <a:lnTo>
                    <a:pt x="16967" y="20579"/>
                  </a:lnTo>
                  <a:lnTo>
                    <a:pt x="16883" y="20579"/>
                  </a:lnTo>
                  <a:lnTo>
                    <a:pt x="16715" y="20663"/>
                  </a:lnTo>
                  <a:lnTo>
                    <a:pt x="16631" y="20747"/>
                  </a:lnTo>
                  <a:lnTo>
                    <a:pt x="16547" y="20747"/>
                  </a:lnTo>
                  <a:lnTo>
                    <a:pt x="16463" y="20831"/>
                  </a:lnTo>
                  <a:lnTo>
                    <a:pt x="16379" y="20915"/>
                  </a:lnTo>
                  <a:lnTo>
                    <a:pt x="16295" y="20915"/>
                  </a:lnTo>
                  <a:lnTo>
                    <a:pt x="16127" y="20999"/>
                  </a:lnTo>
                  <a:lnTo>
                    <a:pt x="16043" y="20999"/>
                  </a:lnTo>
                  <a:lnTo>
                    <a:pt x="15959" y="21083"/>
                  </a:lnTo>
                  <a:lnTo>
                    <a:pt x="15875" y="21083"/>
                  </a:lnTo>
                  <a:lnTo>
                    <a:pt x="15791" y="21167"/>
                  </a:lnTo>
                  <a:lnTo>
                    <a:pt x="15623" y="21167"/>
                  </a:lnTo>
                  <a:lnTo>
                    <a:pt x="15539" y="21251"/>
                  </a:lnTo>
                  <a:lnTo>
                    <a:pt x="15371" y="21251"/>
                  </a:lnTo>
                  <a:lnTo>
                    <a:pt x="15203" y="21335"/>
                  </a:lnTo>
                  <a:lnTo>
                    <a:pt x="15119" y="21335"/>
                  </a:lnTo>
                  <a:lnTo>
                    <a:pt x="15035" y="21419"/>
                  </a:lnTo>
                  <a:lnTo>
                    <a:pt x="14699" y="21419"/>
                  </a:lnTo>
                  <a:lnTo>
                    <a:pt x="14615" y="21503"/>
                  </a:lnTo>
                  <a:lnTo>
                    <a:pt x="14111" y="21503"/>
                  </a:lnTo>
                  <a:lnTo>
                    <a:pt x="14027" y="21587"/>
                  </a:lnTo>
                  <a:lnTo>
                    <a:pt x="12431" y="21587"/>
                  </a:lnTo>
                  <a:lnTo>
                    <a:pt x="12347" y="21503"/>
                  </a:lnTo>
                  <a:lnTo>
                    <a:pt x="11927" y="21503"/>
                  </a:lnTo>
                  <a:lnTo>
                    <a:pt x="11759" y="21419"/>
                  </a:lnTo>
                  <a:lnTo>
                    <a:pt x="11591" y="21419"/>
                  </a:lnTo>
                  <a:lnTo>
                    <a:pt x="11507" y="21335"/>
                  </a:lnTo>
                  <a:lnTo>
                    <a:pt x="11255" y="21335"/>
                  </a:lnTo>
                  <a:lnTo>
                    <a:pt x="11171" y="21251"/>
                  </a:lnTo>
                  <a:lnTo>
                    <a:pt x="10919" y="21251"/>
                  </a:lnTo>
                  <a:lnTo>
                    <a:pt x="10835" y="21167"/>
                  </a:lnTo>
                  <a:lnTo>
                    <a:pt x="10751" y="21167"/>
                  </a:lnTo>
                  <a:lnTo>
                    <a:pt x="10667" y="21083"/>
                  </a:lnTo>
                  <a:lnTo>
                    <a:pt x="10499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9996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408" y="20411"/>
                  </a:lnTo>
                  <a:lnTo>
                    <a:pt x="9240" y="20327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19991"/>
                  </a:lnTo>
                  <a:lnTo>
                    <a:pt x="8736" y="19907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232" y="19403"/>
                  </a:lnTo>
                  <a:lnTo>
                    <a:pt x="8148" y="19319"/>
                  </a:lnTo>
                  <a:lnTo>
                    <a:pt x="8064" y="19235"/>
                  </a:lnTo>
                  <a:lnTo>
                    <a:pt x="7980" y="19151"/>
                  </a:lnTo>
                  <a:lnTo>
                    <a:pt x="7896" y="19067"/>
                  </a:lnTo>
                  <a:lnTo>
                    <a:pt x="7812" y="18983"/>
                  </a:lnTo>
                  <a:lnTo>
                    <a:pt x="7728" y="18815"/>
                  </a:lnTo>
                  <a:lnTo>
                    <a:pt x="7644" y="18731"/>
                  </a:lnTo>
                  <a:lnTo>
                    <a:pt x="7644" y="18647"/>
                  </a:lnTo>
                  <a:lnTo>
                    <a:pt x="7560" y="18563"/>
                  </a:lnTo>
                  <a:lnTo>
                    <a:pt x="7476" y="18479"/>
                  </a:lnTo>
                  <a:lnTo>
                    <a:pt x="7392" y="18395"/>
                  </a:lnTo>
                  <a:lnTo>
                    <a:pt x="7392" y="18227"/>
                  </a:lnTo>
                  <a:lnTo>
                    <a:pt x="7308" y="18143"/>
                  </a:lnTo>
                  <a:lnTo>
                    <a:pt x="7224" y="18059"/>
                  </a:lnTo>
                  <a:lnTo>
                    <a:pt x="7140" y="17975"/>
                  </a:lnTo>
                  <a:lnTo>
                    <a:pt x="7140" y="17807"/>
                  </a:lnTo>
                  <a:lnTo>
                    <a:pt x="7056" y="17723"/>
                  </a:lnTo>
                  <a:lnTo>
                    <a:pt x="7056" y="17639"/>
                  </a:lnTo>
                  <a:lnTo>
                    <a:pt x="6972" y="17471"/>
                  </a:lnTo>
                  <a:lnTo>
                    <a:pt x="6888" y="17387"/>
                  </a:lnTo>
                  <a:lnTo>
                    <a:pt x="6888" y="17303"/>
                  </a:lnTo>
                  <a:lnTo>
                    <a:pt x="6804" y="17135"/>
                  </a:lnTo>
                  <a:lnTo>
                    <a:pt x="6804" y="17051"/>
                  </a:lnTo>
                  <a:lnTo>
                    <a:pt x="6720" y="16967"/>
                  </a:lnTo>
                  <a:lnTo>
                    <a:pt x="6720" y="16799"/>
                  </a:lnTo>
                  <a:lnTo>
                    <a:pt x="6636" y="16715"/>
                  </a:lnTo>
                  <a:lnTo>
                    <a:pt x="6636" y="16547"/>
                  </a:lnTo>
                  <a:lnTo>
                    <a:pt x="6552" y="16463"/>
                  </a:lnTo>
                  <a:lnTo>
                    <a:pt x="6552" y="16295"/>
                  </a:lnTo>
                  <a:lnTo>
                    <a:pt x="6468" y="16211"/>
                  </a:lnTo>
                  <a:lnTo>
                    <a:pt x="6468" y="16043"/>
                  </a:lnTo>
                  <a:lnTo>
                    <a:pt x="6384" y="15959"/>
                  </a:lnTo>
                  <a:lnTo>
                    <a:pt x="6384" y="15791"/>
                  </a:lnTo>
                  <a:lnTo>
                    <a:pt x="6384" y="15623"/>
                  </a:lnTo>
                  <a:lnTo>
                    <a:pt x="6300" y="15539"/>
                  </a:lnTo>
                  <a:lnTo>
                    <a:pt x="6300" y="15371"/>
                  </a:lnTo>
                  <a:lnTo>
                    <a:pt x="6300" y="15287"/>
                  </a:lnTo>
                  <a:lnTo>
                    <a:pt x="6300" y="15119"/>
                  </a:lnTo>
                  <a:lnTo>
                    <a:pt x="6216" y="14951"/>
                  </a:lnTo>
                  <a:lnTo>
                    <a:pt x="6216" y="14867"/>
                  </a:lnTo>
                  <a:lnTo>
                    <a:pt x="6216" y="14699"/>
                  </a:lnTo>
                  <a:lnTo>
                    <a:pt x="6216" y="14531"/>
                  </a:lnTo>
                  <a:lnTo>
                    <a:pt x="6216" y="14363"/>
                  </a:lnTo>
                  <a:lnTo>
                    <a:pt x="6216" y="14279"/>
                  </a:lnTo>
                  <a:lnTo>
                    <a:pt x="6132" y="14112"/>
                  </a:lnTo>
                  <a:lnTo>
                    <a:pt x="6132" y="13944"/>
                  </a:lnTo>
                  <a:lnTo>
                    <a:pt x="6132" y="13776"/>
                  </a:lnTo>
                  <a:lnTo>
                    <a:pt x="6132" y="13692"/>
                  </a:lnTo>
                  <a:lnTo>
                    <a:pt x="6132" y="13524"/>
                  </a:lnTo>
                  <a:lnTo>
                    <a:pt x="6132" y="13356"/>
                  </a:lnTo>
                  <a:lnTo>
                    <a:pt x="6132" y="13188"/>
                  </a:lnTo>
                  <a:lnTo>
                    <a:pt x="6132" y="13020"/>
                  </a:lnTo>
                  <a:lnTo>
                    <a:pt x="6132" y="12936"/>
                  </a:lnTo>
                  <a:lnTo>
                    <a:pt x="6216" y="12768"/>
                  </a:lnTo>
                  <a:lnTo>
                    <a:pt x="6216" y="12600"/>
                  </a:lnTo>
                  <a:lnTo>
                    <a:pt x="6216" y="12432"/>
                  </a:lnTo>
                  <a:lnTo>
                    <a:pt x="6216" y="12348"/>
                  </a:lnTo>
                  <a:lnTo>
                    <a:pt x="6216" y="12180"/>
                  </a:lnTo>
                  <a:lnTo>
                    <a:pt x="6216" y="12012"/>
                  </a:lnTo>
                  <a:lnTo>
                    <a:pt x="6300" y="11928"/>
                  </a:lnTo>
                  <a:lnTo>
                    <a:pt x="6300" y="11760"/>
                  </a:lnTo>
                  <a:lnTo>
                    <a:pt x="6300" y="11592"/>
                  </a:lnTo>
                  <a:lnTo>
                    <a:pt x="6300" y="11508"/>
                  </a:lnTo>
                  <a:lnTo>
                    <a:pt x="6384" y="11340"/>
                  </a:lnTo>
                  <a:lnTo>
                    <a:pt x="6384" y="11256"/>
                  </a:lnTo>
                  <a:lnTo>
                    <a:pt x="6384" y="11088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552" y="10668"/>
                  </a:lnTo>
                  <a:lnTo>
                    <a:pt x="6552" y="10584"/>
                  </a:lnTo>
                  <a:lnTo>
                    <a:pt x="6636" y="10416"/>
                  </a:lnTo>
                  <a:lnTo>
                    <a:pt x="6636" y="10332"/>
                  </a:lnTo>
                  <a:lnTo>
                    <a:pt x="6720" y="10164"/>
                  </a:lnTo>
                  <a:lnTo>
                    <a:pt x="6720" y="10080"/>
                  </a:lnTo>
                  <a:lnTo>
                    <a:pt x="6804" y="9996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408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140" y="9072"/>
                  </a:lnTo>
                  <a:lnTo>
                    <a:pt x="7224" y="8988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652"/>
                  </a:lnTo>
                  <a:lnTo>
                    <a:pt x="7476" y="8568"/>
                  </a:lnTo>
                  <a:lnTo>
                    <a:pt x="7560" y="8484"/>
                  </a:lnTo>
                  <a:lnTo>
                    <a:pt x="7644" y="8316"/>
                  </a:lnTo>
                  <a:lnTo>
                    <a:pt x="7644" y="8232"/>
                  </a:lnTo>
                  <a:lnTo>
                    <a:pt x="7728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148" y="7644"/>
                  </a:lnTo>
                  <a:lnTo>
                    <a:pt x="8232" y="7560"/>
                  </a:lnTo>
                  <a:lnTo>
                    <a:pt x="8316" y="7476"/>
                  </a:lnTo>
                  <a:lnTo>
                    <a:pt x="8400" y="7392"/>
                  </a:lnTo>
                  <a:lnTo>
                    <a:pt x="8484" y="7308"/>
                  </a:lnTo>
                  <a:lnTo>
                    <a:pt x="8568" y="7224"/>
                  </a:lnTo>
                  <a:lnTo>
                    <a:pt x="8652" y="7140"/>
                  </a:lnTo>
                  <a:lnTo>
                    <a:pt x="8736" y="7056"/>
                  </a:lnTo>
                  <a:lnTo>
                    <a:pt x="8820" y="6972"/>
                  </a:lnTo>
                  <a:lnTo>
                    <a:pt x="8904" y="6888"/>
                  </a:lnTo>
                  <a:lnTo>
                    <a:pt x="8988" y="6888"/>
                  </a:lnTo>
                  <a:lnTo>
                    <a:pt x="9072" y="6804"/>
                  </a:lnTo>
                  <a:lnTo>
                    <a:pt x="9156" y="6720"/>
                  </a:lnTo>
                  <a:lnTo>
                    <a:pt x="9240" y="6636"/>
                  </a:lnTo>
                  <a:lnTo>
                    <a:pt x="9324" y="6552"/>
                  </a:lnTo>
                  <a:lnTo>
                    <a:pt x="9492" y="6552"/>
                  </a:lnTo>
                  <a:lnTo>
                    <a:pt x="9576" y="6468"/>
                  </a:lnTo>
                  <a:lnTo>
                    <a:pt x="9660" y="6384"/>
                  </a:lnTo>
                  <a:lnTo>
                    <a:pt x="9744" y="6384"/>
                  </a:lnTo>
                  <a:lnTo>
                    <a:pt x="9828" y="6300"/>
                  </a:lnTo>
                  <a:lnTo>
                    <a:pt x="9912" y="6216"/>
                  </a:lnTo>
                  <a:lnTo>
                    <a:pt x="9996" y="6216"/>
                  </a:lnTo>
                  <a:lnTo>
                    <a:pt x="10080" y="6132"/>
                  </a:lnTo>
                  <a:lnTo>
                    <a:pt x="10248" y="6132"/>
                  </a:lnTo>
                  <a:lnTo>
                    <a:pt x="10332" y="6048"/>
                  </a:lnTo>
                  <a:lnTo>
                    <a:pt x="10416" y="5964"/>
                  </a:lnTo>
                  <a:lnTo>
                    <a:pt x="10499" y="5964"/>
                  </a:lnTo>
                  <a:lnTo>
                    <a:pt x="10583" y="5880"/>
                  </a:lnTo>
                  <a:lnTo>
                    <a:pt x="10751" y="5880"/>
                  </a:lnTo>
                  <a:lnTo>
                    <a:pt x="10835" y="5796"/>
                  </a:lnTo>
                  <a:lnTo>
                    <a:pt x="11003" y="5796"/>
                  </a:lnTo>
                  <a:lnTo>
                    <a:pt x="11171" y="5712"/>
                  </a:lnTo>
                  <a:lnTo>
                    <a:pt x="11255" y="5712"/>
                  </a:lnTo>
                  <a:lnTo>
                    <a:pt x="11339" y="5628"/>
                  </a:lnTo>
                  <a:lnTo>
                    <a:pt x="11591" y="5628"/>
                  </a:lnTo>
                  <a:lnTo>
                    <a:pt x="11675" y="5544"/>
                  </a:lnTo>
                  <a:lnTo>
                    <a:pt x="12011" y="5544"/>
                  </a:lnTo>
                  <a:lnTo>
                    <a:pt x="12095" y="5460"/>
                  </a:lnTo>
                  <a:lnTo>
                    <a:pt x="12767" y="5460"/>
                  </a:lnTo>
                  <a:lnTo>
                    <a:pt x="12851" y="5376"/>
                  </a:lnTo>
                  <a:close/>
                  <a:moveTo>
                    <a:pt x="13019" y="0"/>
                  </a:moveTo>
                  <a:lnTo>
                    <a:pt x="12767" y="84"/>
                  </a:lnTo>
                  <a:lnTo>
                    <a:pt x="11591" y="84"/>
                  </a:lnTo>
                  <a:lnTo>
                    <a:pt x="11423" y="168"/>
                  </a:lnTo>
                  <a:lnTo>
                    <a:pt x="10919" y="168"/>
                  </a:lnTo>
                  <a:lnTo>
                    <a:pt x="10751" y="252"/>
                  </a:lnTo>
                  <a:lnTo>
                    <a:pt x="10499" y="252"/>
                  </a:lnTo>
                  <a:lnTo>
                    <a:pt x="10332" y="336"/>
                  </a:lnTo>
                  <a:lnTo>
                    <a:pt x="10080" y="336"/>
                  </a:lnTo>
                  <a:lnTo>
                    <a:pt x="9912" y="420"/>
                  </a:lnTo>
                  <a:lnTo>
                    <a:pt x="9660" y="504"/>
                  </a:lnTo>
                  <a:lnTo>
                    <a:pt x="9492" y="504"/>
                  </a:lnTo>
                  <a:lnTo>
                    <a:pt x="9240" y="588"/>
                  </a:lnTo>
                  <a:lnTo>
                    <a:pt x="9072" y="672"/>
                  </a:lnTo>
                  <a:lnTo>
                    <a:pt x="8820" y="672"/>
                  </a:lnTo>
                  <a:lnTo>
                    <a:pt x="8652" y="756"/>
                  </a:lnTo>
                  <a:lnTo>
                    <a:pt x="8400" y="840"/>
                  </a:lnTo>
                  <a:lnTo>
                    <a:pt x="8232" y="924"/>
                  </a:lnTo>
                  <a:lnTo>
                    <a:pt x="8064" y="1008"/>
                  </a:lnTo>
                  <a:lnTo>
                    <a:pt x="7812" y="1092"/>
                  </a:lnTo>
                  <a:lnTo>
                    <a:pt x="7644" y="1176"/>
                  </a:lnTo>
                  <a:lnTo>
                    <a:pt x="7476" y="1260"/>
                  </a:lnTo>
                  <a:lnTo>
                    <a:pt x="7308" y="1344"/>
                  </a:lnTo>
                  <a:lnTo>
                    <a:pt x="7056" y="1428"/>
                  </a:lnTo>
                  <a:lnTo>
                    <a:pt x="6888" y="1512"/>
                  </a:lnTo>
                  <a:lnTo>
                    <a:pt x="6720" y="1596"/>
                  </a:lnTo>
                  <a:lnTo>
                    <a:pt x="6552" y="1680"/>
                  </a:lnTo>
                  <a:lnTo>
                    <a:pt x="6384" y="1848"/>
                  </a:lnTo>
                  <a:lnTo>
                    <a:pt x="6216" y="1932"/>
                  </a:lnTo>
                  <a:lnTo>
                    <a:pt x="6048" y="2016"/>
                  </a:lnTo>
                  <a:lnTo>
                    <a:pt x="5880" y="2100"/>
                  </a:lnTo>
                  <a:lnTo>
                    <a:pt x="5712" y="2268"/>
                  </a:lnTo>
                  <a:lnTo>
                    <a:pt x="5544" y="2352"/>
                  </a:lnTo>
                  <a:lnTo>
                    <a:pt x="5376" y="2436"/>
                  </a:lnTo>
                  <a:lnTo>
                    <a:pt x="5208" y="2604"/>
                  </a:lnTo>
                  <a:lnTo>
                    <a:pt x="5040" y="2688"/>
                  </a:lnTo>
                  <a:lnTo>
                    <a:pt x="4872" y="2856"/>
                  </a:lnTo>
                  <a:lnTo>
                    <a:pt x="4704" y="2940"/>
                  </a:lnTo>
                  <a:lnTo>
                    <a:pt x="4536" y="3108"/>
                  </a:lnTo>
                  <a:lnTo>
                    <a:pt x="4368" y="3192"/>
                  </a:lnTo>
                  <a:lnTo>
                    <a:pt x="4284" y="3360"/>
                  </a:lnTo>
                  <a:lnTo>
                    <a:pt x="4116" y="3528"/>
                  </a:lnTo>
                  <a:lnTo>
                    <a:pt x="3948" y="3612"/>
                  </a:lnTo>
                  <a:lnTo>
                    <a:pt x="3864" y="3780"/>
                  </a:lnTo>
                  <a:lnTo>
                    <a:pt x="3696" y="3948"/>
                  </a:lnTo>
                  <a:lnTo>
                    <a:pt x="3528" y="4032"/>
                  </a:lnTo>
                  <a:lnTo>
                    <a:pt x="3444" y="4200"/>
                  </a:lnTo>
                  <a:lnTo>
                    <a:pt x="3276" y="4368"/>
                  </a:lnTo>
                  <a:lnTo>
                    <a:pt x="3108" y="4536"/>
                  </a:lnTo>
                  <a:lnTo>
                    <a:pt x="3024" y="4704"/>
                  </a:lnTo>
                  <a:lnTo>
                    <a:pt x="2856" y="4872"/>
                  </a:lnTo>
                  <a:lnTo>
                    <a:pt x="2772" y="4956"/>
                  </a:lnTo>
                  <a:lnTo>
                    <a:pt x="2688" y="5124"/>
                  </a:lnTo>
                  <a:lnTo>
                    <a:pt x="2520" y="5292"/>
                  </a:lnTo>
                  <a:lnTo>
                    <a:pt x="2436" y="5460"/>
                  </a:lnTo>
                  <a:lnTo>
                    <a:pt x="2268" y="5628"/>
                  </a:lnTo>
                  <a:lnTo>
                    <a:pt x="2184" y="5796"/>
                  </a:lnTo>
                  <a:lnTo>
                    <a:pt x="2100" y="5964"/>
                  </a:lnTo>
                  <a:lnTo>
                    <a:pt x="2016" y="6132"/>
                  </a:lnTo>
                  <a:lnTo>
                    <a:pt x="1848" y="6384"/>
                  </a:lnTo>
                  <a:lnTo>
                    <a:pt x="1764" y="6552"/>
                  </a:lnTo>
                  <a:lnTo>
                    <a:pt x="1680" y="6720"/>
                  </a:lnTo>
                  <a:lnTo>
                    <a:pt x="1596" y="6888"/>
                  </a:lnTo>
                  <a:lnTo>
                    <a:pt x="1512" y="7056"/>
                  </a:lnTo>
                  <a:lnTo>
                    <a:pt x="1428" y="7224"/>
                  </a:lnTo>
                  <a:lnTo>
                    <a:pt x="1344" y="7476"/>
                  </a:lnTo>
                  <a:lnTo>
                    <a:pt x="1260" y="7644"/>
                  </a:lnTo>
                  <a:lnTo>
                    <a:pt x="1176" y="7812"/>
                  </a:lnTo>
                  <a:lnTo>
                    <a:pt x="1092" y="7980"/>
                  </a:lnTo>
                  <a:lnTo>
                    <a:pt x="1008" y="8232"/>
                  </a:lnTo>
                  <a:lnTo>
                    <a:pt x="924" y="8400"/>
                  </a:lnTo>
                  <a:lnTo>
                    <a:pt x="840" y="8568"/>
                  </a:lnTo>
                  <a:lnTo>
                    <a:pt x="756" y="8820"/>
                  </a:lnTo>
                  <a:lnTo>
                    <a:pt x="756" y="8988"/>
                  </a:lnTo>
                  <a:lnTo>
                    <a:pt x="672" y="9156"/>
                  </a:lnTo>
                  <a:lnTo>
                    <a:pt x="588" y="9408"/>
                  </a:lnTo>
                  <a:lnTo>
                    <a:pt x="504" y="9576"/>
                  </a:lnTo>
                  <a:lnTo>
                    <a:pt x="504" y="9828"/>
                  </a:lnTo>
                  <a:lnTo>
                    <a:pt x="420" y="9996"/>
                  </a:lnTo>
                  <a:lnTo>
                    <a:pt x="420" y="10248"/>
                  </a:lnTo>
                  <a:lnTo>
                    <a:pt x="336" y="10416"/>
                  </a:lnTo>
                  <a:lnTo>
                    <a:pt x="336" y="10668"/>
                  </a:lnTo>
                  <a:lnTo>
                    <a:pt x="252" y="10836"/>
                  </a:lnTo>
                  <a:lnTo>
                    <a:pt x="252" y="11088"/>
                  </a:lnTo>
                  <a:lnTo>
                    <a:pt x="168" y="11256"/>
                  </a:lnTo>
                  <a:lnTo>
                    <a:pt x="168" y="11508"/>
                  </a:lnTo>
                  <a:lnTo>
                    <a:pt x="168" y="11760"/>
                  </a:lnTo>
                  <a:lnTo>
                    <a:pt x="84" y="11928"/>
                  </a:lnTo>
                  <a:lnTo>
                    <a:pt x="84" y="12180"/>
                  </a:lnTo>
                  <a:lnTo>
                    <a:pt x="84" y="12348"/>
                  </a:lnTo>
                  <a:lnTo>
                    <a:pt x="84" y="12600"/>
                  </a:lnTo>
                  <a:lnTo>
                    <a:pt x="84" y="12852"/>
                  </a:lnTo>
                  <a:lnTo>
                    <a:pt x="84" y="13020"/>
                  </a:lnTo>
                  <a:lnTo>
                    <a:pt x="84" y="13272"/>
                  </a:lnTo>
                  <a:lnTo>
                    <a:pt x="0" y="13524"/>
                  </a:lnTo>
                  <a:lnTo>
                    <a:pt x="84" y="13692"/>
                  </a:lnTo>
                  <a:lnTo>
                    <a:pt x="84" y="13944"/>
                  </a:lnTo>
                  <a:lnTo>
                    <a:pt x="84" y="14195"/>
                  </a:lnTo>
                  <a:lnTo>
                    <a:pt x="84" y="14447"/>
                  </a:lnTo>
                  <a:lnTo>
                    <a:pt x="84" y="14615"/>
                  </a:lnTo>
                  <a:lnTo>
                    <a:pt x="84" y="14867"/>
                  </a:lnTo>
                  <a:lnTo>
                    <a:pt x="84" y="15035"/>
                  </a:lnTo>
                  <a:lnTo>
                    <a:pt x="168" y="15287"/>
                  </a:lnTo>
                  <a:lnTo>
                    <a:pt x="168" y="15539"/>
                  </a:lnTo>
                  <a:lnTo>
                    <a:pt x="168" y="15707"/>
                  </a:lnTo>
                  <a:lnTo>
                    <a:pt x="252" y="15959"/>
                  </a:lnTo>
                  <a:lnTo>
                    <a:pt x="252" y="16127"/>
                  </a:lnTo>
                  <a:lnTo>
                    <a:pt x="336" y="16379"/>
                  </a:lnTo>
                  <a:lnTo>
                    <a:pt x="336" y="16547"/>
                  </a:lnTo>
                  <a:lnTo>
                    <a:pt x="420" y="16799"/>
                  </a:lnTo>
                  <a:lnTo>
                    <a:pt x="420" y="16967"/>
                  </a:lnTo>
                  <a:lnTo>
                    <a:pt x="504" y="17219"/>
                  </a:lnTo>
                  <a:lnTo>
                    <a:pt x="504" y="17387"/>
                  </a:lnTo>
                  <a:lnTo>
                    <a:pt x="588" y="17639"/>
                  </a:lnTo>
                  <a:lnTo>
                    <a:pt x="672" y="17807"/>
                  </a:lnTo>
                  <a:lnTo>
                    <a:pt x="756" y="18059"/>
                  </a:lnTo>
                  <a:lnTo>
                    <a:pt x="756" y="18227"/>
                  </a:lnTo>
                  <a:lnTo>
                    <a:pt x="840" y="18395"/>
                  </a:lnTo>
                  <a:lnTo>
                    <a:pt x="924" y="18647"/>
                  </a:lnTo>
                  <a:lnTo>
                    <a:pt x="1008" y="18815"/>
                  </a:lnTo>
                  <a:lnTo>
                    <a:pt x="1092" y="18983"/>
                  </a:lnTo>
                  <a:lnTo>
                    <a:pt x="1176" y="19235"/>
                  </a:lnTo>
                  <a:lnTo>
                    <a:pt x="1260" y="19403"/>
                  </a:lnTo>
                  <a:lnTo>
                    <a:pt x="1344" y="19571"/>
                  </a:lnTo>
                  <a:lnTo>
                    <a:pt x="1428" y="19739"/>
                  </a:lnTo>
                  <a:lnTo>
                    <a:pt x="1512" y="19907"/>
                  </a:lnTo>
                  <a:lnTo>
                    <a:pt x="1596" y="20159"/>
                  </a:lnTo>
                  <a:lnTo>
                    <a:pt x="1680" y="20327"/>
                  </a:lnTo>
                  <a:lnTo>
                    <a:pt x="1764" y="20495"/>
                  </a:lnTo>
                  <a:lnTo>
                    <a:pt x="1848" y="20663"/>
                  </a:lnTo>
                  <a:lnTo>
                    <a:pt x="2016" y="20831"/>
                  </a:lnTo>
                  <a:lnTo>
                    <a:pt x="2100" y="20999"/>
                  </a:lnTo>
                  <a:lnTo>
                    <a:pt x="2184" y="21167"/>
                  </a:lnTo>
                  <a:lnTo>
                    <a:pt x="2268" y="21335"/>
                  </a:lnTo>
                  <a:lnTo>
                    <a:pt x="2436" y="21503"/>
                  </a:lnTo>
                  <a:lnTo>
                    <a:pt x="2520" y="21671"/>
                  </a:lnTo>
                  <a:lnTo>
                    <a:pt x="2688" y="21839"/>
                  </a:lnTo>
                  <a:lnTo>
                    <a:pt x="2772" y="22007"/>
                  </a:lnTo>
                  <a:lnTo>
                    <a:pt x="2856" y="22175"/>
                  </a:lnTo>
                  <a:lnTo>
                    <a:pt x="3024" y="22343"/>
                  </a:lnTo>
                  <a:lnTo>
                    <a:pt x="3108" y="22511"/>
                  </a:lnTo>
                  <a:lnTo>
                    <a:pt x="3276" y="22679"/>
                  </a:lnTo>
                  <a:lnTo>
                    <a:pt x="3444" y="22763"/>
                  </a:lnTo>
                  <a:lnTo>
                    <a:pt x="3528" y="22931"/>
                  </a:lnTo>
                  <a:lnTo>
                    <a:pt x="3696" y="23099"/>
                  </a:lnTo>
                  <a:lnTo>
                    <a:pt x="3780" y="23267"/>
                  </a:lnTo>
                  <a:lnTo>
                    <a:pt x="3948" y="23351"/>
                  </a:lnTo>
                  <a:lnTo>
                    <a:pt x="4116" y="23519"/>
                  </a:lnTo>
                  <a:lnTo>
                    <a:pt x="4284" y="23603"/>
                  </a:lnTo>
                  <a:lnTo>
                    <a:pt x="4368" y="23771"/>
                  </a:lnTo>
                  <a:lnTo>
                    <a:pt x="4536" y="23939"/>
                  </a:lnTo>
                  <a:lnTo>
                    <a:pt x="4704" y="24023"/>
                  </a:lnTo>
                  <a:lnTo>
                    <a:pt x="4872" y="24191"/>
                  </a:lnTo>
                  <a:lnTo>
                    <a:pt x="5040" y="24275"/>
                  </a:lnTo>
                  <a:lnTo>
                    <a:pt x="5208" y="24443"/>
                  </a:lnTo>
                  <a:lnTo>
                    <a:pt x="5376" y="24527"/>
                  </a:lnTo>
                  <a:lnTo>
                    <a:pt x="5544" y="24611"/>
                  </a:lnTo>
                  <a:lnTo>
                    <a:pt x="5712" y="24779"/>
                  </a:lnTo>
                  <a:lnTo>
                    <a:pt x="5880" y="24863"/>
                  </a:lnTo>
                  <a:lnTo>
                    <a:pt x="6048" y="24947"/>
                  </a:lnTo>
                  <a:lnTo>
                    <a:pt x="6216" y="25115"/>
                  </a:lnTo>
                  <a:lnTo>
                    <a:pt x="6384" y="25199"/>
                  </a:lnTo>
                  <a:lnTo>
                    <a:pt x="6552" y="25283"/>
                  </a:lnTo>
                  <a:lnTo>
                    <a:pt x="6720" y="25367"/>
                  </a:lnTo>
                  <a:lnTo>
                    <a:pt x="6888" y="25535"/>
                  </a:lnTo>
                  <a:lnTo>
                    <a:pt x="7056" y="25619"/>
                  </a:lnTo>
                  <a:lnTo>
                    <a:pt x="7308" y="25703"/>
                  </a:lnTo>
                  <a:lnTo>
                    <a:pt x="7476" y="25787"/>
                  </a:lnTo>
                  <a:lnTo>
                    <a:pt x="7644" y="25871"/>
                  </a:lnTo>
                  <a:lnTo>
                    <a:pt x="7812" y="25955"/>
                  </a:lnTo>
                  <a:lnTo>
                    <a:pt x="8064" y="26039"/>
                  </a:lnTo>
                  <a:lnTo>
                    <a:pt x="8232" y="26123"/>
                  </a:lnTo>
                  <a:lnTo>
                    <a:pt x="8400" y="26123"/>
                  </a:lnTo>
                  <a:lnTo>
                    <a:pt x="8652" y="26207"/>
                  </a:lnTo>
                  <a:lnTo>
                    <a:pt x="8820" y="26291"/>
                  </a:lnTo>
                  <a:lnTo>
                    <a:pt x="9072" y="26375"/>
                  </a:lnTo>
                  <a:lnTo>
                    <a:pt x="9240" y="26459"/>
                  </a:lnTo>
                  <a:lnTo>
                    <a:pt x="9492" y="26459"/>
                  </a:lnTo>
                  <a:lnTo>
                    <a:pt x="9660" y="26543"/>
                  </a:lnTo>
                  <a:lnTo>
                    <a:pt x="9912" y="26543"/>
                  </a:lnTo>
                  <a:lnTo>
                    <a:pt x="10080" y="26627"/>
                  </a:lnTo>
                  <a:lnTo>
                    <a:pt x="10332" y="26711"/>
                  </a:lnTo>
                  <a:lnTo>
                    <a:pt x="10499" y="26711"/>
                  </a:lnTo>
                  <a:lnTo>
                    <a:pt x="10751" y="26795"/>
                  </a:lnTo>
                  <a:lnTo>
                    <a:pt x="11171" y="26795"/>
                  </a:lnTo>
                  <a:lnTo>
                    <a:pt x="11423" y="26879"/>
                  </a:lnTo>
                  <a:lnTo>
                    <a:pt x="11843" y="26879"/>
                  </a:lnTo>
                  <a:lnTo>
                    <a:pt x="12095" y="26963"/>
                  </a:lnTo>
                  <a:lnTo>
                    <a:pt x="14447" y="26963"/>
                  </a:lnTo>
                  <a:lnTo>
                    <a:pt x="14615" y="26879"/>
                  </a:lnTo>
                  <a:lnTo>
                    <a:pt x="15119" y="26879"/>
                  </a:lnTo>
                  <a:lnTo>
                    <a:pt x="15287" y="26795"/>
                  </a:lnTo>
                  <a:lnTo>
                    <a:pt x="15791" y="26795"/>
                  </a:lnTo>
                  <a:lnTo>
                    <a:pt x="15959" y="26711"/>
                  </a:lnTo>
                  <a:lnTo>
                    <a:pt x="16211" y="26711"/>
                  </a:lnTo>
                  <a:lnTo>
                    <a:pt x="16379" y="26627"/>
                  </a:lnTo>
                  <a:lnTo>
                    <a:pt x="16631" y="26543"/>
                  </a:lnTo>
                  <a:lnTo>
                    <a:pt x="16799" y="26543"/>
                  </a:lnTo>
                  <a:lnTo>
                    <a:pt x="17051" y="26459"/>
                  </a:lnTo>
                  <a:lnTo>
                    <a:pt x="17219" y="26459"/>
                  </a:lnTo>
                  <a:lnTo>
                    <a:pt x="17471" y="26375"/>
                  </a:lnTo>
                  <a:lnTo>
                    <a:pt x="17639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227" y="26123"/>
                  </a:lnTo>
                  <a:lnTo>
                    <a:pt x="18479" y="26039"/>
                  </a:lnTo>
                  <a:lnTo>
                    <a:pt x="18647" y="25955"/>
                  </a:lnTo>
                  <a:lnTo>
                    <a:pt x="18815" y="25871"/>
                  </a:lnTo>
                  <a:lnTo>
                    <a:pt x="19067" y="25787"/>
                  </a:lnTo>
                  <a:lnTo>
                    <a:pt x="19235" y="25703"/>
                  </a:lnTo>
                  <a:lnTo>
                    <a:pt x="19403" y="25619"/>
                  </a:lnTo>
                  <a:lnTo>
                    <a:pt x="19571" y="25535"/>
                  </a:lnTo>
                  <a:lnTo>
                    <a:pt x="19739" y="25367"/>
                  </a:lnTo>
                  <a:lnTo>
                    <a:pt x="19991" y="25283"/>
                  </a:lnTo>
                  <a:lnTo>
                    <a:pt x="20159" y="25199"/>
                  </a:lnTo>
                  <a:lnTo>
                    <a:pt x="20327" y="25115"/>
                  </a:lnTo>
                  <a:lnTo>
                    <a:pt x="20495" y="24947"/>
                  </a:lnTo>
                  <a:lnTo>
                    <a:pt x="20663" y="24863"/>
                  </a:lnTo>
                  <a:lnTo>
                    <a:pt x="20831" y="24779"/>
                  </a:lnTo>
                  <a:lnTo>
                    <a:pt x="20999" y="24611"/>
                  </a:lnTo>
                  <a:lnTo>
                    <a:pt x="21167" y="24527"/>
                  </a:lnTo>
                  <a:lnTo>
                    <a:pt x="21335" y="24443"/>
                  </a:lnTo>
                  <a:lnTo>
                    <a:pt x="21503" y="24275"/>
                  </a:lnTo>
                  <a:lnTo>
                    <a:pt x="21671" y="24191"/>
                  </a:lnTo>
                  <a:lnTo>
                    <a:pt x="21755" y="24023"/>
                  </a:lnTo>
                  <a:lnTo>
                    <a:pt x="21923" y="23939"/>
                  </a:lnTo>
                  <a:lnTo>
                    <a:pt x="22091" y="23771"/>
                  </a:lnTo>
                  <a:lnTo>
                    <a:pt x="22259" y="23603"/>
                  </a:lnTo>
                  <a:lnTo>
                    <a:pt x="22427" y="23519"/>
                  </a:lnTo>
                  <a:lnTo>
                    <a:pt x="22511" y="23351"/>
                  </a:lnTo>
                  <a:lnTo>
                    <a:pt x="22679" y="23267"/>
                  </a:lnTo>
                  <a:lnTo>
                    <a:pt x="22847" y="23099"/>
                  </a:lnTo>
                  <a:lnTo>
                    <a:pt x="22931" y="22931"/>
                  </a:lnTo>
                  <a:lnTo>
                    <a:pt x="23099" y="22763"/>
                  </a:lnTo>
                  <a:lnTo>
                    <a:pt x="23267" y="22679"/>
                  </a:lnTo>
                  <a:lnTo>
                    <a:pt x="23351" y="22511"/>
                  </a:lnTo>
                  <a:lnTo>
                    <a:pt x="23519" y="22343"/>
                  </a:lnTo>
                  <a:lnTo>
                    <a:pt x="23603" y="22175"/>
                  </a:lnTo>
                  <a:lnTo>
                    <a:pt x="23771" y="22007"/>
                  </a:lnTo>
                  <a:lnTo>
                    <a:pt x="23855" y="21839"/>
                  </a:lnTo>
                  <a:lnTo>
                    <a:pt x="23939" y="21671"/>
                  </a:lnTo>
                  <a:lnTo>
                    <a:pt x="24107" y="21503"/>
                  </a:lnTo>
                  <a:lnTo>
                    <a:pt x="24191" y="21335"/>
                  </a:lnTo>
                  <a:lnTo>
                    <a:pt x="24359" y="21167"/>
                  </a:lnTo>
                  <a:lnTo>
                    <a:pt x="24443" y="20999"/>
                  </a:lnTo>
                  <a:lnTo>
                    <a:pt x="24527" y="20831"/>
                  </a:lnTo>
                  <a:lnTo>
                    <a:pt x="24611" y="20663"/>
                  </a:lnTo>
                  <a:lnTo>
                    <a:pt x="24779" y="20495"/>
                  </a:lnTo>
                  <a:lnTo>
                    <a:pt x="24863" y="20327"/>
                  </a:lnTo>
                  <a:lnTo>
                    <a:pt x="24947" y="20159"/>
                  </a:lnTo>
                  <a:lnTo>
                    <a:pt x="25031" y="19907"/>
                  </a:lnTo>
                  <a:lnTo>
                    <a:pt x="25115" y="19739"/>
                  </a:lnTo>
                  <a:lnTo>
                    <a:pt x="25199" y="19571"/>
                  </a:lnTo>
                  <a:lnTo>
                    <a:pt x="25283" y="19403"/>
                  </a:lnTo>
                  <a:lnTo>
                    <a:pt x="25367" y="19235"/>
                  </a:lnTo>
                  <a:lnTo>
                    <a:pt x="25451" y="18983"/>
                  </a:lnTo>
                  <a:lnTo>
                    <a:pt x="25535" y="18815"/>
                  </a:lnTo>
                  <a:lnTo>
                    <a:pt x="25619" y="18647"/>
                  </a:lnTo>
                  <a:lnTo>
                    <a:pt x="25703" y="18395"/>
                  </a:lnTo>
                  <a:lnTo>
                    <a:pt x="25703" y="18227"/>
                  </a:lnTo>
                  <a:lnTo>
                    <a:pt x="25787" y="18059"/>
                  </a:lnTo>
                  <a:lnTo>
                    <a:pt x="25871" y="17807"/>
                  </a:lnTo>
                  <a:lnTo>
                    <a:pt x="25955" y="17639"/>
                  </a:lnTo>
                  <a:lnTo>
                    <a:pt x="25955" y="17387"/>
                  </a:lnTo>
                  <a:lnTo>
                    <a:pt x="26039" y="17219"/>
                  </a:lnTo>
                  <a:lnTo>
                    <a:pt x="26039" y="16967"/>
                  </a:lnTo>
                  <a:lnTo>
                    <a:pt x="26123" y="16799"/>
                  </a:lnTo>
                  <a:lnTo>
                    <a:pt x="26207" y="16547"/>
                  </a:lnTo>
                  <a:lnTo>
                    <a:pt x="26207" y="16379"/>
                  </a:lnTo>
                  <a:lnTo>
                    <a:pt x="26291" y="16127"/>
                  </a:lnTo>
                  <a:lnTo>
                    <a:pt x="26291" y="15959"/>
                  </a:lnTo>
                  <a:lnTo>
                    <a:pt x="26291" y="15707"/>
                  </a:lnTo>
                  <a:lnTo>
                    <a:pt x="26374" y="15539"/>
                  </a:lnTo>
                  <a:lnTo>
                    <a:pt x="26374" y="15287"/>
                  </a:lnTo>
                  <a:lnTo>
                    <a:pt x="26374" y="15035"/>
                  </a:lnTo>
                  <a:lnTo>
                    <a:pt x="26458" y="14867"/>
                  </a:lnTo>
                  <a:lnTo>
                    <a:pt x="26458" y="14615"/>
                  </a:lnTo>
                  <a:lnTo>
                    <a:pt x="26458" y="14447"/>
                  </a:lnTo>
                  <a:lnTo>
                    <a:pt x="26458" y="14195"/>
                  </a:lnTo>
                  <a:lnTo>
                    <a:pt x="26458" y="13944"/>
                  </a:lnTo>
                  <a:lnTo>
                    <a:pt x="26458" y="13692"/>
                  </a:lnTo>
                  <a:lnTo>
                    <a:pt x="26458" y="13524"/>
                  </a:lnTo>
                  <a:lnTo>
                    <a:pt x="26458" y="13272"/>
                  </a:lnTo>
                  <a:lnTo>
                    <a:pt x="26458" y="13020"/>
                  </a:lnTo>
                  <a:lnTo>
                    <a:pt x="26458" y="12852"/>
                  </a:lnTo>
                  <a:lnTo>
                    <a:pt x="26458" y="12600"/>
                  </a:lnTo>
                  <a:lnTo>
                    <a:pt x="26458" y="12348"/>
                  </a:lnTo>
                  <a:lnTo>
                    <a:pt x="26458" y="12180"/>
                  </a:lnTo>
                  <a:lnTo>
                    <a:pt x="26374" y="11928"/>
                  </a:lnTo>
                  <a:lnTo>
                    <a:pt x="26374" y="11760"/>
                  </a:lnTo>
                  <a:lnTo>
                    <a:pt x="26374" y="11508"/>
                  </a:lnTo>
                  <a:lnTo>
                    <a:pt x="26291" y="11256"/>
                  </a:lnTo>
                  <a:lnTo>
                    <a:pt x="26291" y="11088"/>
                  </a:lnTo>
                  <a:lnTo>
                    <a:pt x="26291" y="10836"/>
                  </a:lnTo>
                  <a:lnTo>
                    <a:pt x="26207" y="10668"/>
                  </a:lnTo>
                  <a:lnTo>
                    <a:pt x="26207" y="10416"/>
                  </a:lnTo>
                  <a:lnTo>
                    <a:pt x="26123" y="10248"/>
                  </a:lnTo>
                  <a:lnTo>
                    <a:pt x="26039" y="9996"/>
                  </a:lnTo>
                  <a:lnTo>
                    <a:pt x="26039" y="9828"/>
                  </a:lnTo>
                  <a:lnTo>
                    <a:pt x="25955" y="9576"/>
                  </a:lnTo>
                  <a:lnTo>
                    <a:pt x="25955" y="9408"/>
                  </a:lnTo>
                  <a:lnTo>
                    <a:pt x="25871" y="9156"/>
                  </a:lnTo>
                  <a:lnTo>
                    <a:pt x="25787" y="8988"/>
                  </a:lnTo>
                  <a:lnTo>
                    <a:pt x="25703" y="8820"/>
                  </a:lnTo>
                  <a:lnTo>
                    <a:pt x="25703" y="8568"/>
                  </a:lnTo>
                  <a:lnTo>
                    <a:pt x="25619" y="8400"/>
                  </a:lnTo>
                  <a:lnTo>
                    <a:pt x="25535" y="8232"/>
                  </a:lnTo>
                  <a:lnTo>
                    <a:pt x="25451" y="7980"/>
                  </a:lnTo>
                  <a:lnTo>
                    <a:pt x="25367" y="7812"/>
                  </a:lnTo>
                  <a:lnTo>
                    <a:pt x="25283" y="7644"/>
                  </a:lnTo>
                  <a:lnTo>
                    <a:pt x="25199" y="7476"/>
                  </a:lnTo>
                  <a:lnTo>
                    <a:pt x="25115" y="7224"/>
                  </a:lnTo>
                  <a:lnTo>
                    <a:pt x="25031" y="7056"/>
                  </a:lnTo>
                  <a:lnTo>
                    <a:pt x="24947" y="6888"/>
                  </a:lnTo>
                  <a:lnTo>
                    <a:pt x="24863" y="6720"/>
                  </a:lnTo>
                  <a:lnTo>
                    <a:pt x="24695" y="6552"/>
                  </a:lnTo>
                  <a:lnTo>
                    <a:pt x="24611" y="6384"/>
                  </a:lnTo>
                  <a:lnTo>
                    <a:pt x="24527" y="6132"/>
                  </a:lnTo>
                  <a:lnTo>
                    <a:pt x="24443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3939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03" y="4872"/>
                  </a:lnTo>
                  <a:lnTo>
                    <a:pt x="23519" y="4704"/>
                  </a:lnTo>
                  <a:lnTo>
                    <a:pt x="23351" y="4536"/>
                  </a:lnTo>
                  <a:lnTo>
                    <a:pt x="23267" y="4368"/>
                  </a:lnTo>
                  <a:lnTo>
                    <a:pt x="23099" y="4200"/>
                  </a:lnTo>
                  <a:lnTo>
                    <a:pt x="22931" y="4032"/>
                  </a:lnTo>
                  <a:lnTo>
                    <a:pt x="22847" y="3948"/>
                  </a:lnTo>
                  <a:lnTo>
                    <a:pt x="22679" y="3780"/>
                  </a:lnTo>
                  <a:lnTo>
                    <a:pt x="22511" y="3612"/>
                  </a:lnTo>
                  <a:lnTo>
                    <a:pt x="22427" y="3528"/>
                  </a:lnTo>
                  <a:lnTo>
                    <a:pt x="22259" y="3360"/>
                  </a:lnTo>
                  <a:lnTo>
                    <a:pt x="22091" y="3192"/>
                  </a:lnTo>
                  <a:lnTo>
                    <a:pt x="21923" y="3108"/>
                  </a:lnTo>
                  <a:lnTo>
                    <a:pt x="21755" y="2940"/>
                  </a:lnTo>
                  <a:lnTo>
                    <a:pt x="21671" y="2856"/>
                  </a:lnTo>
                  <a:lnTo>
                    <a:pt x="21503" y="2688"/>
                  </a:lnTo>
                  <a:lnTo>
                    <a:pt x="21335" y="2604"/>
                  </a:lnTo>
                  <a:lnTo>
                    <a:pt x="21167" y="2436"/>
                  </a:lnTo>
                  <a:lnTo>
                    <a:pt x="20999" y="2352"/>
                  </a:lnTo>
                  <a:lnTo>
                    <a:pt x="20831" y="2268"/>
                  </a:lnTo>
                  <a:lnTo>
                    <a:pt x="20663" y="2100"/>
                  </a:lnTo>
                  <a:lnTo>
                    <a:pt x="20495" y="2016"/>
                  </a:lnTo>
                  <a:lnTo>
                    <a:pt x="20327" y="1932"/>
                  </a:lnTo>
                  <a:lnTo>
                    <a:pt x="20159" y="1848"/>
                  </a:lnTo>
                  <a:lnTo>
                    <a:pt x="19907" y="1680"/>
                  </a:lnTo>
                  <a:lnTo>
                    <a:pt x="19739" y="1596"/>
                  </a:lnTo>
                  <a:lnTo>
                    <a:pt x="19571" y="1512"/>
                  </a:lnTo>
                  <a:lnTo>
                    <a:pt x="19403" y="1428"/>
                  </a:lnTo>
                  <a:lnTo>
                    <a:pt x="19235" y="1344"/>
                  </a:lnTo>
                  <a:lnTo>
                    <a:pt x="19067" y="1260"/>
                  </a:lnTo>
                  <a:lnTo>
                    <a:pt x="18815" y="1176"/>
                  </a:lnTo>
                  <a:lnTo>
                    <a:pt x="18647" y="1092"/>
                  </a:lnTo>
                  <a:lnTo>
                    <a:pt x="18479" y="1008"/>
                  </a:lnTo>
                  <a:lnTo>
                    <a:pt x="18227" y="924"/>
                  </a:lnTo>
                  <a:lnTo>
                    <a:pt x="18059" y="840"/>
                  </a:lnTo>
                  <a:lnTo>
                    <a:pt x="17891" y="756"/>
                  </a:lnTo>
                  <a:lnTo>
                    <a:pt x="17639" y="672"/>
                  </a:lnTo>
                  <a:lnTo>
                    <a:pt x="17471" y="672"/>
                  </a:lnTo>
                  <a:lnTo>
                    <a:pt x="17219" y="588"/>
                  </a:lnTo>
                  <a:lnTo>
                    <a:pt x="17051" y="504"/>
                  </a:lnTo>
                  <a:lnTo>
                    <a:pt x="16799" y="504"/>
                  </a:lnTo>
                  <a:lnTo>
                    <a:pt x="16631" y="420"/>
                  </a:lnTo>
                  <a:lnTo>
                    <a:pt x="16379" y="336"/>
                  </a:lnTo>
                  <a:lnTo>
                    <a:pt x="16211" y="336"/>
                  </a:lnTo>
                  <a:lnTo>
                    <a:pt x="15959" y="252"/>
                  </a:lnTo>
                  <a:lnTo>
                    <a:pt x="15791" y="252"/>
                  </a:lnTo>
                  <a:lnTo>
                    <a:pt x="15539" y="168"/>
                  </a:lnTo>
                  <a:lnTo>
                    <a:pt x="15119" y="168"/>
                  </a:lnTo>
                  <a:lnTo>
                    <a:pt x="14867" y="84"/>
                  </a:lnTo>
                  <a:lnTo>
                    <a:pt x="13691" y="84"/>
                  </a:lnTo>
                  <a:lnTo>
                    <a:pt x="135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31"/>
            <p:cNvSpPr/>
            <p:nvPr/>
          </p:nvSpPr>
          <p:spPr>
            <a:xfrm>
              <a:off x="-897600" y="1354450"/>
              <a:ext cx="531300" cy="655175"/>
            </a:xfrm>
            <a:custGeom>
              <a:rect b="b" l="l" r="r" t="t"/>
              <a:pathLst>
                <a:path extrusionOk="0" h="26207" w="21252">
                  <a:moveTo>
                    <a:pt x="14952" y="0"/>
                  </a:moveTo>
                  <a:lnTo>
                    <a:pt x="14952" y="15371"/>
                  </a:lnTo>
                  <a:lnTo>
                    <a:pt x="14952" y="15455"/>
                  </a:lnTo>
                  <a:lnTo>
                    <a:pt x="14952" y="15539"/>
                  </a:lnTo>
                  <a:lnTo>
                    <a:pt x="14952" y="15623"/>
                  </a:lnTo>
                  <a:lnTo>
                    <a:pt x="14952" y="15707"/>
                  </a:lnTo>
                  <a:lnTo>
                    <a:pt x="14952" y="15791"/>
                  </a:lnTo>
                  <a:lnTo>
                    <a:pt x="14952" y="15875"/>
                  </a:lnTo>
                  <a:lnTo>
                    <a:pt x="14952" y="15959"/>
                  </a:lnTo>
                  <a:lnTo>
                    <a:pt x="14952" y="16043"/>
                  </a:lnTo>
                  <a:lnTo>
                    <a:pt x="14952" y="16127"/>
                  </a:lnTo>
                  <a:lnTo>
                    <a:pt x="14952" y="16211"/>
                  </a:lnTo>
                  <a:lnTo>
                    <a:pt x="14868" y="16295"/>
                  </a:lnTo>
                  <a:lnTo>
                    <a:pt x="14868" y="16379"/>
                  </a:lnTo>
                  <a:lnTo>
                    <a:pt x="14868" y="16463"/>
                  </a:lnTo>
                  <a:lnTo>
                    <a:pt x="14868" y="16547"/>
                  </a:lnTo>
                  <a:lnTo>
                    <a:pt x="14868" y="16631"/>
                  </a:lnTo>
                  <a:lnTo>
                    <a:pt x="14868" y="16715"/>
                  </a:lnTo>
                  <a:lnTo>
                    <a:pt x="14784" y="16799"/>
                  </a:lnTo>
                  <a:lnTo>
                    <a:pt x="14784" y="16883"/>
                  </a:lnTo>
                  <a:lnTo>
                    <a:pt x="14784" y="16967"/>
                  </a:lnTo>
                  <a:lnTo>
                    <a:pt x="14784" y="17051"/>
                  </a:lnTo>
                  <a:lnTo>
                    <a:pt x="14784" y="17135"/>
                  </a:lnTo>
                  <a:lnTo>
                    <a:pt x="14700" y="17219"/>
                  </a:lnTo>
                  <a:lnTo>
                    <a:pt x="14700" y="17303"/>
                  </a:lnTo>
                  <a:lnTo>
                    <a:pt x="14700" y="17387"/>
                  </a:lnTo>
                  <a:lnTo>
                    <a:pt x="14700" y="17471"/>
                  </a:lnTo>
                  <a:lnTo>
                    <a:pt x="14616" y="17555"/>
                  </a:lnTo>
                  <a:lnTo>
                    <a:pt x="14616" y="17639"/>
                  </a:lnTo>
                  <a:lnTo>
                    <a:pt x="14616" y="17723"/>
                  </a:lnTo>
                  <a:lnTo>
                    <a:pt x="14532" y="17807"/>
                  </a:lnTo>
                  <a:lnTo>
                    <a:pt x="14532" y="17891"/>
                  </a:lnTo>
                  <a:lnTo>
                    <a:pt x="14532" y="17975"/>
                  </a:lnTo>
                  <a:lnTo>
                    <a:pt x="14448" y="18059"/>
                  </a:lnTo>
                  <a:lnTo>
                    <a:pt x="14448" y="18143"/>
                  </a:lnTo>
                  <a:lnTo>
                    <a:pt x="14364" y="18227"/>
                  </a:lnTo>
                  <a:lnTo>
                    <a:pt x="14364" y="18311"/>
                  </a:lnTo>
                  <a:lnTo>
                    <a:pt x="14280" y="18395"/>
                  </a:lnTo>
                  <a:lnTo>
                    <a:pt x="14280" y="18479"/>
                  </a:lnTo>
                  <a:lnTo>
                    <a:pt x="14196" y="18563"/>
                  </a:lnTo>
                  <a:lnTo>
                    <a:pt x="14196" y="18647"/>
                  </a:lnTo>
                  <a:lnTo>
                    <a:pt x="14112" y="18731"/>
                  </a:lnTo>
                  <a:lnTo>
                    <a:pt x="14112" y="18815"/>
                  </a:lnTo>
                  <a:lnTo>
                    <a:pt x="14028" y="18899"/>
                  </a:lnTo>
                  <a:lnTo>
                    <a:pt x="14028" y="18983"/>
                  </a:lnTo>
                  <a:lnTo>
                    <a:pt x="13944" y="18983"/>
                  </a:lnTo>
                  <a:lnTo>
                    <a:pt x="13944" y="19067"/>
                  </a:lnTo>
                  <a:lnTo>
                    <a:pt x="13860" y="19151"/>
                  </a:lnTo>
                  <a:lnTo>
                    <a:pt x="13860" y="19235"/>
                  </a:lnTo>
                  <a:lnTo>
                    <a:pt x="13776" y="19319"/>
                  </a:lnTo>
                  <a:lnTo>
                    <a:pt x="13776" y="19403"/>
                  </a:lnTo>
                  <a:lnTo>
                    <a:pt x="13692" y="19403"/>
                  </a:lnTo>
                  <a:lnTo>
                    <a:pt x="13692" y="19487"/>
                  </a:lnTo>
                  <a:lnTo>
                    <a:pt x="13608" y="19571"/>
                  </a:lnTo>
                  <a:lnTo>
                    <a:pt x="13524" y="19655"/>
                  </a:lnTo>
                  <a:lnTo>
                    <a:pt x="13440" y="19739"/>
                  </a:lnTo>
                  <a:lnTo>
                    <a:pt x="13356" y="19823"/>
                  </a:lnTo>
                  <a:lnTo>
                    <a:pt x="13356" y="19907"/>
                  </a:lnTo>
                  <a:lnTo>
                    <a:pt x="13272" y="19907"/>
                  </a:lnTo>
                  <a:lnTo>
                    <a:pt x="13188" y="19991"/>
                  </a:lnTo>
                  <a:lnTo>
                    <a:pt x="13188" y="20075"/>
                  </a:lnTo>
                  <a:lnTo>
                    <a:pt x="13104" y="20075"/>
                  </a:lnTo>
                  <a:lnTo>
                    <a:pt x="13020" y="20159"/>
                  </a:lnTo>
                  <a:lnTo>
                    <a:pt x="12936" y="20243"/>
                  </a:lnTo>
                  <a:lnTo>
                    <a:pt x="12852" y="20327"/>
                  </a:lnTo>
                  <a:lnTo>
                    <a:pt x="12768" y="20411"/>
                  </a:lnTo>
                  <a:lnTo>
                    <a:pt x="12684" y="20411"/>
                  </a:lnTo>
                  <a:lnTo>
                    <a:pt x="12684" y="20495"/>
                  </a:lnTo>
                  <a:lnTo>
                    <a:pt x="12600" y="20495"/>
                  </a:lnTo>
                  <a:lnTo>
                    <a:pt x="12516" y="20579"/>
                  </a:lnTo>
                  <a:lnTo>
                    <a:pt x="12432" y="20579"/>
                  </a:lnTo>
                  <a:lnTo>
                    <a:pt x="12348" y="20663"/>
                  </a:lnTo>
                  <a:lnTo>
                    <a:pt x="12264" y="20747"/>
                  </a:lnTo>
                  <a:lnTo>
                    <a:pt x="12180" y="20747"/>
                  </a:lnTo>
                  <a:lnTo>
                    <a:pt x="12096" y="20831"/>
                  </a:lnTo>
                  <a:lnTo>
                    <a:pt x="12012" y="20831"/>
                  </a:lnTo>
                  <a:lnTo>
                    <a:pt x="11928" y="20915"/>
                  </a:lnTo>
                  <a:lnTo>
                    <a:pt x="11844" y="20915"/>
                  </a:lnTo>
                  <a:lnTo>
                    <a:pt x="11760" y="20999"/>
                  </a:lnTo>
                  <a:lnTo>
                    <a:pt x="11592" y="20999"/>
                  </a:lnTo>
                  <a:lnTo>
                    <a:pt x="11508" y="21083"/>
                  </a:lnTo>
                  <a:lnTo>
                    <a:pt x="11256" y="21083"/>
                  </a:lnTo>
                  <a:lnTo>
                    <a:pt x="11172" y="21167"/>
                  </a:lnTo>
                  <a:lnTo>
                    <a:pt x="10920" y="21167"/>
                  </a:lnTo>
                  <a:lnTo>
                    <a:pt x="10836" y="21251"/>
                  </a:lnTo>
                  <a:lnTo>
                    <a:pt x="9324" y="21251"/>
                  </a:lnTo>
                  <a:lnTo>
                    <a:pt x="9240" y="21167"/>
                  </a:lnTo>
                  <a:lnTo>
                    <a:pt x="8904" y="21167"/>
                  </a:lnTo>
                  <a:lnTo>
                    <a:pt x="8904" y="21083"/>
                  </a:lnTo>
                  <a:lnTo>
                    <a:pt x="8652" y="21083"/>
                  </a:lnTo>
                  <a:lnTo>
                    <a:pt x="8568" y="20999"/>
                  </a:lnTo>
                  <a:lnTo>
                    <a:pt x="8400" y="20999"/>
                  </a:lnTo>
                  <a:lnTo>
                    <a:pt x="8316" y="20915"/>
                  </a:lnTo>
                  <a:lnTo>
                    <a:pt x="8148" y="20915"/>
                  </a:lnTo>
                  <a:lnTo>
                    <a:pt x="8148" y="20831"/>
                  </a:lnTo>
                  <a:lnTo>
                    <a:pt x="8064" y="20831"/>
                  </a:lnTo>
                  <a:lnTo>
                    <a:pt x="7980" y="20747"/>
                  </a:lnTo>
                  <a:lnTo>
                    <a:pt x="7896" y="20747"/>
                  </a:lnTo>
                  <a:lnTo>
                    <a:pt x="7812" y="20663"/>
                  </a:lnTo>
                  <a:lnTo>
                    <a:pt x="7728" y="20663"/>
                  </a:lnTo>
                  <a:lnTo>
                    <a:pt x="7728" y="20579"/>
                  </a:lnTo>
                  <a:lnTo>
                    <a:pt x="7644" y="20579"/>
                  </a:lnTo>
                  <a:lnTo>
                    <a:pt x="7560" y="20495"/>
                  </a:lnTo>
                  <a:lnTo>
                    <a:pt x="7476" y="20411"/>
                  </a:lnTo>
                  <a:lnTo>
                    <a:pt x="7392" y="20411"/>
                  </a:lnTo>
                  <a:lnTo>
                    <a:pt x="7392" y="20327"/>
                  </a:lnTo>
                  <a:lnTo>
                    <a:pt x="7308" y="20327"/>
                  </a:lnTo>
                  <a:lnTo>
                    <a:pt x="7308" y="20243"/>
                  </a:lnTo>
                  <a:lnTo>
                    <a:pt x="7224" y="20159"/>
                  </a:lnTo>
                  <a:lnTo>
                    <a:pt x="7140" y="20075"/>
                  </a:lnTo>
                  <a:lnTo>
                    <a:pt x="7056" y="20075"/>
                  </a:lnTo>
                  <a:lnTo>
                    <a:pt x="7056" y="19991"/>
                  </a:lnTo>
                  <a:lnTo>
                    <a:pt x="6972" y="19907"/>
                  </a:lnTo>
                  <a:lnTo>
                    <a:pt x="6888" y="19823"/>
                  </a:lnTo>
                  <a:lnTo>
                    <a:pt x="6888" y="19739"/>
                  </a:lnTo>
                  <a:lnTo>
                    <a:pt x="6804" y="19739"/>
                  </a:lnTo>
                  <a:lnTo>
                    <a:pt x="6804" y="19655"/>
                  </a:lnTo>
                  <a:lnTo>
                    <a:pt x="6720" y="19571"/>
                  </a:lnTo>
                  <a:lnTo>
                    <a:pt x="6720" y="19487"/>
                  </a:lnTo>
                  <a:lnTo>
                    <a:pt x="6636" y="19487"/>
                  </a:lnTo>
                  <a:lnTo>
                    <a:pt x="6636" y="19403"/>
                  </a:lnTo>
                  <a:lnTo>
                    <a:pt x="6552" y="19319"/>
                  </a:lnTo>
                  <a:lnTo>
                    <a:pt x="6552" y="19235"/>
                  </a:lnTo>
                  <a:lnTo>
                    <a:pt x="6552" y="19151"/>
                  </a:lnTo>
                  <a:lnTo>
                    <a:pt x="6468" y="19067"/>
                  </a:lnTo>
                  <a:lnTo>
                    <a:pt x="6384" y="18983"/>
                  </a:lnTo>
                  <a:lnTo>
                    <a:pt x="6384" y="18899"/>
                  </a:lnTo>
                  <a:lnTo>
                    <a:pt x="6384" y="18815"/>
                  </a:lnTo>
                  <a:lnTo>
                    <a:pt x="6300" y="18731"/>
                  </a:lnTo>
                  <a:lnTo>
                    <a:pt x="6300" y="18647"/>
                  </a:lnTo>
                  <a:lnTo>
                    <a:pt x="6300" y="18563"/>
                  </a:lnTo>
                  <a:lnTo>
                    <a:pt x="6216" y="18479"/>
                  </a:lnTo>
                  <a:lnTo>
                    <a:pt x="6216" y="18395"/>
                  </a:lnTo>
                  <a:lnTo>
                    <a:pt x="6216" y="18311"/>
                  </a:lnTo>
                  <a:lnTo>
                    <a:pt x="6132" y="18227"/>
                  </a:lnTo>
                  <a:lnTo>
                    <a:pt x="6132" y="18143"/>
                  </a:lnTo>
                  <a:lnTo>
                    <a:pt x="6132" y="18059"/>
                  </a:lnTo>
                  <a:lnTo>
                    <a:pt x="6132" y="17975"/>
                  </a:lnTo>
                  <a:lnTo>
                    <a:pt x="6048" y="17891"/>
                  </a:lnTo>
                  <a:lnTo>
                    <a:pt x="6048" y="17807"/>
                  </a:lnTo>
                  <a:lnTo>
                    <a:pt x="6048" y="17723"/>
                  </a:lnTo>
                  <a:lnTo>
                    <a:pt x="6048" y="17639"/>
                  </a:lnTo>
                  <a:lnTo>
                    <a:pt x="5964" y="17555"/>
                  </a:lnTo>
                  <a:lnTo>
                    <a:pt x="5964" y="17471"/>
                  </a:lnTo>
                  <a:lnTo>
                    <a:pt x="5964" y="17303"/>
                  </a:lnTo>
                  <a:lnTo>
                    <a:pt x="5964" y="17219"/>
                  </a:lnTo>
                  <a:lnTo>
                    <a:pt x="5964" y="17135"/>
                  </a:lnTo>
                  <a:lnTo>
                    <a:pt x="5964" y="17051"/>
                  </a:lnTo>
                  <a:lnTo>
                    <a:pt x="5880" y="16967"/>
                  </a:lnTo>
                  <a:lnTo>
                    <a:pt x="5880" y="16883"/>
                  </a:lnTo>
                  <a:lnTo>
                    <a:pt x="5880" y="16715"/>
                  </a:lnTo>
                  <a:lnTo>
                    <a:pt x="5880" y="16631"/>
                  </a:lnTo>
                  <a:lnTo>
                    <a:pt x="5880" y="16547"/>
                  </a:lnTo>
                  <a:lnTo>
                    <a:pt x="5880" y="16463"/>
                  </a:lnTo>
                  <a:lnTo>
                    <a:pt x="5880" y="16295"/>
                  </a:lnTo>
                  <a:lnTo>
                    <a:pt x="5880" y="16211"/>
                  </a:lnTo>
                  <a:lnTo>
                    <a:pt x="5880" y="16127"/>
                  </a:lnTo>
                  <a:lnTo>
                    <a:pt x="5880" y="15959"/>
                  </a:lnTo>
                  <a:lnTo>
                    <a:pt x="5880" y="15875"/>
                  </a:lnTo>
                  <a:lnTo>
                    <a:pt x="5796" y="15791"/>
                  </a:lnTo>
                  <a:lnTo>
                    <a:pt x="5796" y="15623"/>
                  </a:lnTo>
                  <a:lnTo>
                    <a:pt x="5796" y="15539"/>
                  </a:lnTo>
                  <a:lnTo>
                    <a:pt x="5796" y="15371"/>
                  </a:lnTo>
                  <a:lnTo>
                    <a:pt x="5796" y="84"/>
                  </a:lnTo>
                  <a:lnTo>
                    <a:pt x="1" y="84"/>
                  </a:lnTo>
                  <a:lnTo>
                    <a:pt x="1" y="16127"/>
                  </a:lnTo>
                  <a:lnTo>
                    <a:pt x="1" y="16295"/>
                  </a:lnTo>
                  <a:lnTo>
                    <a:pt x="1" y="16463"/>
                  </a:lnTo>
                  <a:lnTo>
                    <a:pt x="85" y="16715"/>
                  </a:lnTo>
                  <a:lnTo>
                    <a:pt x="85" y="16883"/>
                  </a:lnTo>
                  <a:lnTo>
                    <a:pt x="85" y="17051"/>
                  </a:lnTo>
                  <a:lnTo>
                    <a:pt x="85" y="17219"/>
                  </a:lnTo>
                  <a:lnTo>
                    <a:pt x="85" y="17471"/>
                  </a:lnTo>
                  <a:lnTo>
                    <a:pt x="85" y="17639"/>
                  </a:lnTo>
                  <a:lnTo>
                    <a:pt x="85" y="17807"/>
                  </a:lnTo>
                  <a:lnTo>
                    <a:pt x="85" y="17975"/>
                  </a:lnTo>
                  <a:lnTo>
                    <a:pt x="169" y="18143"/>
                  </a:lnTo>
                  <a:lnTo>
                    <a:pt x="169" y="18311"/>
                  </a:lnTo>
                  <a:lnTo>
                    <a:pt x="169" y="18479"/>
                  </a:lnTo>
                  <a:lnTo>
                    <a:pt x="169" y="18647"/>
                  </a:lnTo>
                  <a:lnTo>
                    <a:pt x="169" y="18815"/>
                  </a:lnTo>
                  <a:lnTo>
                    <a:pt x="253" y="18983"/>
                  </a:lnTo>
                  <a:lnTo>
                    <a:pt x="253" y="19151"/>
                  </a:lnTo>
                  <a:lnTo>
                    <a:pt x="253" y="19319"/>
                  </a:lnTo>
                  <a:lnTo>
                    <a:pt x="337" y="19487"/>
                  </a:lnTo>
                  <a:lnTo>
                    <a:pt x="337" y="19655"/>
                  </a:lnTo>
                  <a:lnTo>
                    <a:pt x="337" y="19823"/>
                  </a:lnTo>
                  <a:lnTo>
                    <a:pt x="421" y="19991"/>
                  </a:lnTo>
                  <a:lnTo>
                    <a:pt x="421" y="20159"/>
                  </a:lnTo>
                  <a:lnTo>
                    <a:pt x="505" y="20327"/>
                  </a:lnTo>
                  <a:lnTo>
                    <a:pt x="505" y="20411"/>
                  </a:lnTo>
                  <a:lnTo>
                    <a:pt x="589" y="20579"/>
                  </a:lnTo>
                  <a:lnTo>
                    <a:pt x="589" y="20747"/>
                  </a:lnTo>
                  <a:lnTo>
                    <a:pt x="673" y="20915"/>
                  </a:lnTo>
                  <a:lnTo>
                    <a:pt x="673" y="20999"/>
                  </a:lnTo>
                  <a:lnTo>
                    <a:pt x="757" y="21167"/>
                  </a:lnTo>
                  <a:lnTo>
                    <a:pt x="757" y="21335"/>
                  </a:lnTo>
                  <a:lnTo>
                    <a:pt x="841" y="21419"/>
                  </a:lnTo>
                  <a:lnTo>
                    <a:pt x="841" y="21587"/>
                  </a:lnTo>
                  <a:lnTo>
                    <a:pt x="925" y="21755"/>
                  </a:lnTo>
                  <a:lnTo>
                    <a:pt x="1009" y="21839"/>
                  </a:lnTo>
                  <a:lnTo>
                    <a:pt x="1009" y="22007"/>
                  </a:lnTo>
                  <a:lnTo>
                    <a:pt x="1092" y="22091"/>
                  </a:lnTo>
                  <a:lnTo>
                    <a:pt x="1176" y="22259"/>
                  </a:lnTo>
                  <a:lnTo>
                    <a:pt x="1176" y="22343"/>
                  </a:lnTo>
                  <a:lnTo>
                    <a:pt x="1260" y="22511"/>
                  </a:lnTo>
                  <a:lnTo>
                    <a:pt x="1344" y="22595"/>
                  </a:lnTo>
                  <a:lnTo>
                    <a:pt x="1428" y="22763"/>
                  </a:lnTo>
                  <a:lnTo>
                    <a:pt x="1428" y="22847"/>
                  </a:lnTo>
                  <a:lnTo>
                    <a:pt x="1512" y="22931"/>
                  </a:lnTo>
                  <a:lnTo>
                    <a:pt x="1596" y="23099"/>
                  </a:lnTo>
                  <a:lnTo>
                    <a:pt x="1680" y="23183"/>
                  </a:lnTo>
                  <a:lnTo>
                    <a:pt x="1764" y="23267"/>
                  </a:lnTo>
                  <a:lnTo>
                    <a:pt x="1848" y="23435"/>
                  </a:lnTo>
                  <a:lnTo>
                    <a:pt x="1932" y="23519"/>
                  </a:lnTo>
                  <a:lnTo>
                    <a:pt x="1932" y="23603"/>
                  </a:lnTo>
                  <a:lnTo>
                    <a:pt x="2016" y="23687"/>
                  </a:lnTo>
                  <a:lnTo>
                    <a:pt x="2100" y="23855"/>
                  </a:lnTo>
                  <a:lnTo>
                    <a:pt x="2184" y="23939"/>
                  </a:lnTo>
                  <a:lnTo>
                    <a:pt x="2268" y="24023"/>
                  </a:lnTo>
                  <a:lnTo>
                    <a:pt x="2352" y="24107"/>
                  </a:lnTo>
                  <a:lnTo>
                    <a:pt x="2436" y="24191"/>
                  </a:lnTo>
                  <a:lnTo>
                    <a:pt x="2604" y="24275"/>
                  </a:lnTo>
                  <a:lnTo>
                    <a:pt x="2688" y="24359"/>
                  </a:lnTo>
                  <a:lnTo>
                    <a:pt x="2772" y="24443"/>
                  </a:lnTo>
                  <a:lnTo>
                    <a:pt x="2856" y="24527"/>
                  </a:lnTo>
                  <a:lnTo>
                    <a:pt x="2940" y="24611"/>
                  </a:lnTo>
                  <a:lnTo>
                    <a:pt x="3024" y="24695"/>
                  </a:lnTo>
                  <a:lnTo>
                    <a:pt x="3108" y="24779"/>
                  </a:lnTo>
                  <a:lnTo>
                    <a:pt x="3276" y="24863"/>
                  </a:lnTo>
                  <a:lnTo>
                    <a:pt x="3360" y="24947"/>
                  </a:lnTo>
                  <a:lnTo>
                    <a:pt x="3444" y="25031"/>
                  </a:lnTo>
                  <a:lnTo>
                    <a:pt x="3528" y="25115"/>
                  </a:lnTo>
                  <a:lnTo>
                    <a:pt x="3696" y="25199"/>
                  </a:lnTo>
                  <a:lnTo>
                    <a:pt x="3780" y="25199"/>
                  </a:lnTo>
                  <a:lnTo>
                    <a:pt x="3864" y="25283"/>
                  </a:lnTo>
                  <a:lnTo>
                    <a:pt x="4032" y="25367"/>
                  </a:lnTo>
                  <a:lnTo>
                    <a:pt x="4116" y="25451"/>
                  </a:lnTo>
                  <a:lnTo>
                    <a:pt x="4200" y="25451"/>
                  </a:lnTo>
                  <a:lnTo>
                    <a:pt x="4368" y="25535"/>
                  </a:lnTo>
                  <a:lnTo>
                    <a:pt x="4452" y="25619"/>
                  </a:lnTo>
                  <a:lnTo>
                    <a:pt x="4620" y="25619"/>
                  </a:lnTo>
                  <a:lnTo>
                    <a:pt x="4704" y="25703"/>
                  </a:lnTo>
                  <a:lnTo>
                    <a:pt x="4872" y="25703"/>
                  </a:lnTo>
                  <a:lnTo>
                    <a:pt x="4956" y="25787"/>
                  </a:lnTo>
                  <a:lnTo>
                    <a:pt x="5124" y="25787"/>
                  </a:lnTo>
                  <a:lnTo>
                    <a:pt x="5208" y="25871"/>
                  </a:lnTo>
                  <a:lnTo>
                    <a:pt x="5376" y="25871"/>
                  </a:lnTo>
                  <a:lnTo>
                    <a:pt x="5460" y="25955"/>
                  </a:lnTo>
                  <a:lnTo>
                    <a:pt x="5628" y="25955"/>
                  </a:lnTo>
                  <a:lnTo>
                    <a:pt x="5796" y="26039"/>
                  </a:lnTo>
                  <a:lnTo>
                    <a:pt x="6048" y="26039"/>
                  </a:lnTo>
                  <a:lnTo>
                    <a:pt x="6216" y="26123"/>
                  </a:lnTo>
                  <a:lnTo>
                    <a:pt x="6636" y="26123"/>
                  </a:lnTo>
                  <a:lnTo>
                    <a:pt x="6804" y="26207"/>
                  </a:lnTo>
                  <a:lnTo>
                    <a:pt x="9156" y="26207"/>
                  </a:lnTo>
                  <a:lnTo>
                    <a:pt x="9240" y="26123"/>
                  </a:lnTo>
                  <a:lnTo>
                    <a:pt x="9576" y="26123"/>
                  </a:lnTo>
                  <a:lnTo>
                    <a:pt x="9660" y="26039"/>
                  </a:lnTo>
                  <a:lnTo>
                    <a:pt x="9912" y="26039"/>
                  </a:lnTo>
                  <a:lnTo>
                    <a:pt x="9996" y="25955"/>
                  </a:lnTo>
                  <a:lnTo>
                    <a:pt x="10164" y="25955"/>
                  </a:lnTo>
                  <a:lnTo>
                    <a:pt x="10248" y="25871"/>
                  </a:lnTo>
                  <a:lnTo>
                    <a:pt x="10500" y="25871"/>
                  </a:lnTo>
                  <a:lnTo>
                    <a:pt x="10584" y="25787"/>
                  </a:lnTo>
                  <a:lnTo>
                    <a:pt x="10668" y="25787"/>
                  </a:lnTo>
                  <a:lnTo>
                    <a:pt x="10752" y="25703"/>
                  </a:lnTo>
                  <a:lnTo>
                    <a:pt x="10920" y="25703"/>
                  </a:lnTo>
                  <a:lnTo>
                    <a:pt x="11004" y="25619"/>
                  </a:lnTo>
                  <a:lnTo>
                    <a:pt x="11088" y="25619"/>
                  </a:lnTo>
                  <a:lnTo>
                    <a:pt x="11172" y="25535"/>
                  </a:lnTo>
                  <a:lnTo>
                    <a:pt x="11256" y="25535"/>
                  </a:lnTo>
                  <a:lnTo>
                    <a:pt x="11340" y="25451"/>
                  </a:lnTo>
                  <a:lnTo>
                    <a:pt x="11424" y="25451"/>
                  </a:lnTo>
                  <a:lnTo>
                    <a:pt x="11508" y="25367"/>
                  </a:lnTo>
                  <a:lnTo>
                    <a:pt x="11592" y="25367"/>
                  </a:lnTo>
                  <a:lnTo>
                    <a:pt x="11676" y="25283"/>
                  </a:lnTo>
                  <a:lnTo>
                    <a:pt x="11760" y="25283"/>
                  </a:lnTo>
                  <a:lnTo>
                    <a:pt x="11844" y="25199"/>
                  </a:lnTo>
                  <a:lnTo>
                    <a:pt x="11928" y="25115"/>
                  </a:lnTo>
                  <a:lnTo>
                    <a:pt x="12012" y="25115"/>
                  </a:lnTo>
                  <a:lnTo>
                    <a:pt x="12096" y="25031"/>
                  </a:lnTo>
                  <a:lnTo>
                    <a:pt x="12180" y="25031"/>
                  </a:lnTo>
                  <a:lnTo>
                    <a:pt x="12264" y="24947"/>
                  </a:lnTo>
                  <a:lnTo>
                    <a:pt x="12348" y="24863"/>
                  </a:lnTo>
                  <a:lnTo>
                    <a:pt x="12432" y="24863"/>
                  </a:lnTo>
                  <a:lnTo>
                    <a:pt x="12516" y="24779"/>
                  </a:lnTo>
                  <a:lnTo>
                    <a:pt x="12600" y="24779"/>
                  </a:lnTo>
                  <a:lnTo>
                    <a:pt x="12600" y="24695"/>
                  </a:lnTo>
                  <a:lnTo>
                    <a:pt x="12684" y="24611"/>
                  </a:lnTo>
                  <a:lnTo>
                    <a:pt x="12768" y="24611"/>
                  </a:lnTo>
                  <a:lnTo>
                    <a:pt x="12852" y="24527"/>
                  </a:lnTo>
                  <a:lnTo>
                    <a:pt x="12936" y="24527"/>
                  </a:lnTo>
                  <a:lnTo>
                    <a:pt x="12936" y="24443"/>
                  </a:lnTo>
                  <a:lnTo>
                    <a:pt x="13020" y="24359"/>
                  </a:lnTo>
                  <a:lnTo>
                    <a:pt x="13104" y="24359"/>
                  </a:lnTo>
                  <a:lnTo>
                    <a:pt x="13188" y="24275"/>
                  </a:lnTo>
                  <a:lnTo>
                    <a:pt x="13272" y="24191"/>
                  </a:lnTo>
                  <a:lnTo>
                    <a:pt x="13356" y="24107"/>
                  </a:lnTo>
                  <a:lnTo>
                    <a:pt x="13440" y="24023"/>
                  </a:lnTo>
                  <a:lnTo>
                    <a:pt x="13524" y="23939"/>
                  </a:lnTo>
                  <a:lnTo>
                    <a:pt x="13608" y="23855"/>
                  </a:lnTo>
                  <a:lnTo>
                    <a:pt x="13692" y="23771"/>
                  </a:lnTo>
                  <a:lnTo>
                    <a:pt x="13776" y="23687"/>
                  </a:lnTo>
                  <a:lnTo>
                    <a:pt x="13860" y="23603"/>
                  </a:lnTo>
                  <a:lnTo>
                    <a:pt x="13944" y="23519"/>
                  </a:lnTo>
                  <a:lnTo>
                    <a:pt x="14028" y="23435"/>
                  </a:lnTo>
                  <a:lnTo>
                    <a:pt x="14112" y="23351"/>
                  </a:lnTo>
                  <a:lnTo>
                    <a:pt x="14196" y="23267"/>
                  </a:lnTo>
                  <a:lnTo>
                    <a:pt x="14280" y="23183"/>
                  </a:lnTo>
                  <a:lnTo>
                    <a:pt x="14280" y="23099"/>
                  </a:lnTo>
                  <a:lnTo>
                    <a:pt x="14364" y="23015"/>
                  </a:lnTo>
                  <a:lnTo>
                    <a:pt x="14448" y="23015"/>
                  </a:lnTo>
                  <a:lnTo>
                    <a:pt x="14448" y="22931"/>
                  </a:lnTo>
                  <a:lnTo>
                    <a:pt x="14532" y="22847"/>
                  </a:lnTo>
                  <a:lnTo>
                    <a:pt x="14616" y="22763"/>
                  </a:lnTo>
                  <a:lnTo>
                    <a:pt x="14616" y="22679"/>
                  </a:lnTo>
                  <a:lnTo>
                    <a:pt x="14700" y="22595"/>
                  </a:lnTo>
                  <a:lnTo>
                    <a:pt x="14784" y="22511"/>
                  </a:lnTo>
                  <a:lnTo>
                    <a:pt x="14784" y="22427"/>
                  </a:lnTo>
                  <a:lnTo>
                    <a:pt x="14868" y="22427"/>
                  </a:lnTo>
                  <a:lnTo>
                    <a:pt x="14868" y="22343"/>
                  </a:lnTo>
                  <a:lnTo>
                    <a:pt x="14952" y="22259"/>
                  </a:lnTo>
                  <a:lnTo>
                    <a:pt x="14952" y="25535"/>
                  </a:lnTo>
                  <a:lnTo>
                    <a:pt x="21251" y="25535"/>
                  </a:lnTo>
                  <a:lnTo>
                    <a:pt x="21251" y="20831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31"/>
            <p:cNvSpPr/>
            <p:nvPr/>
          </p:nvSpPr>
          <p:spPr>
            <a:xfrm>
              <a:off x="-2260400" y="2068400"/>
              <a:ext cx="972250" cy="1001650"/>
            </a:xfrm>
            <a:custGeom>
              <a:rect b="b" l="l" r="r" t="t"/>
              <a:pathLst>
                <a:path extrusionOk="0" h="40066" w="38890">
                  <a:moveTo>
                    <a:pt x="19067" y="6048"/>
                  </a:moveTo>
                  <a:lnTo>
                    <a:pt x="19319" y="6132"/>
                  </a:lnTo>
                  <a:lnTo>
                    <a:pt x="19907" y="6132"/>
                  </a:lnTo>
                  <a:lnTo>
                    <a:pt x="20075" y="6216"/>
                  </a:lnTo>
                  <a:lnTo>
                    <a:pt x="20495" y="6216"/>
                  </a:lnTo>
                  <a:lnTo>
                    <a:pt x="20663" y="6300"/>
                  </a:lnTo>
                  <a:lnTo>
                    <a:pt x="20915" y="6300"/>
                  </a:lnTo>
                  <a:lnTo>
                    <a:pt x="21083" y="6384"/>
                  </a:lnTo>
                  <a:lnTo>
                    <a:pt x="21251" y="6384"/>
                  </a:lnTo>
                  <a:lnTo>
                    <a:pt x="21419" y="6468"/>
                  </a:lnTo>
                  <a:lnTo>
                    <a:pt x="21671" y="6468"/>
                  </a:lnTo>
                  <a:lnTo>
                    <a:pt x="21839" y="6552"/>
                  </a:lnTo>
                  <a:lnTo>
                    <a:pt x="22007" y="6552"/>
                  </a:lnTo>
                  <a:lnTo>
                    <a:pt x="22175" y="6636"/>
                  </a:lnTo>
                  <a:lnTo>
                    <a:pt x="22427" y="6720"/>
                  </a:lnTo>
                  <a:lnTo>
                    <a:pt x="22595" y="6804"/>
                  </a:lnTo>
                  <a:lnTo>
                    <a:pt x="22763" y="6804"/>
                  </a:lnTo>
                  <a:lnTo>
                    <a:pt x="22931" y="6888"/>
                  </a:lnTo>
                  <a:lnTo>
                    <a:pt x="23099" y="6972"/>
                  </a:lnTo>
                  <a:lnTo>
                    <a:pt x="23267" y="7056"/>
                  </a:lnTo>
                  <a:lnTo>
                    <a:pt x="23435" y="7140"/>
                  </a:lnTo>
                  <a:lnTo>
                    <a:pt x="23603" y="7224"/>
                  </a:lnTo>
                  <a:lnTo>
                    <a:pt x="23771" y="7308"/>
                  </a:lnTo>
                  <a:lnTo>
                    <a:pt x="23938" y="7392"/>
                  </a:lnTo>
                  <a:lnTo>
                    <a:pt x="24106" y="7476"/>
                  </a:lnTo>
                  <a:lnTo>
                    <a:pt x="24274" y="7560"/>
                  </a:lnTo>
                  <a:lnTo>
                    <a:pt x="24442" y="7644"/>
                  </a:lnTo>
                  <a:lnTo>
                    <a:pt x="24610" y="7728"/>
                  </a:lnTo>
                  <a:lnTo>
                    <a:pt x="24778" y="7812"/>
                  </a:lnTo>
                  <a:lnTo>
                    <a:pt x="24946" y="7980"/>
                  </a:lnTo>
                  <a:lnTo>
                    <a:pt x="25030" y="8064"/>
                  </a:lnTo>
                  <a:lnTo>
                    <a:pt x="25198" y="8148"/>
                  </a:lnTo>
                  <a:lnTo>
                    <a:pt x="25366" y="8232"/>
                  </a:lnTo>
                  <a:lnTo>
                    <a:pt x="25534" y="8400"/>
                  </a:lnTo>
                  <a:lnTo>
                    <a:pt x="25702" y="8484"/>
                  </a:lnTo>
                  <a:lnTo>
                    <a:pt x="25786" y="8568"/>
                  </a:lnTo>
                  <a:lnTo>
                    <a:pt x="25954" y="8736"/>
                  </a:lnTo>
                  <a:lnTo>
                    <a:pt x="26122" y="8820"/>
                  </a:lnTo>
                  <a:lnTo>
                    <a:pt x="26206" y="8988"/>
                  </a:lnTo>
                  <a:lnTo>
                    <a:pt x="26374" y="9072"/>
                  </a:lnTo>
                  <a:lnTo>
                    <a:pt x="26542" y="9240"/>
                  </a:lnTo>
                  <a:lnTo>
                    <a:pt x="26626" y="9324"/>
                  </a:lnTo>
                  <a:lnTo>
                    <a:pt x="26794" y="9492"/>
                  </a:lnTo>
                  <a:lnTo>
                    <a:pt x="26878" y="9576"/>
                  </a:lnTo>
                  <a:lnTo>
                    <a:pt x="27046" y="9744"/>
                  </a:lnTo>
                  <a:lnTo>
                    <a:pt x="27130" y="9912"/>
                  </a:lnTo>
                  <a:lnTo>
                    <a:pt x="27298" y="9996"/>
                  </a:lnTo>
                  <a:lnTo>
                    <a:pt x="27382" y="10164"/>
                  </a:lnTo>
                  <a:lnTo>
                    <a:pt x="27550" y="10332"/>
                  </a:lnTo>
                  <a:lnTo>
                    <a:pt x="27634" y="10416"/>
                  </a:lnTo>
                  <a:lnTo>
                    <a:pt x="27718" y="10584"/>
                  </a:lnTo>
                  <a:lnTo>
                    <a:pt x="27886" y="10752"/>
                  </a:lnTo>
                  <a:lnTo>
                    <a:pt x="27970" y="10920"/>
                  </a:lnTo>
                  <a:lnTo>
                    <a:pt x="28054" y="11004"/>
                  </a:lnTo>
                  <a:lnTo>
                    <a:pt x="28222" y="11172"/>
                  </a:lnTo>
                  <a:lnTo>
                    <a:pt x="28306" y="11340"/>
                  </a:lnTo>
                  <a:lnTo>
                    <a:pt x="28390" y="11508"/>
                  </a:lnTo>
                  <a:lnTo>
                    <a:pt x="28474" y="11676"/>
                  </a:lnTo>
                  <a:lnTo>
                    <a:pt x="28558" y="11844"/>
                  </a:lnTo>
                  <a:lnTo>
                    <a:pt x="28642" y="12012"/>
                  </a:lnTo>
                  <a:lnTo>
                    <a:pt x="28810" y="12180"/>
                  </a:lnTo>
                  <a:lnTo>
                    <a:pt x="28894" y="12348"/>
                  </a:lnTo>
                  <a:lnTo>
                    <a:pt x="28978" y="12516"/>
                  </a:lnTo>
                  <a:lnTo>
                    <a:pt x="29062" y="12684"/>
                  </a:lnTo>
                  <a:lnTo>
                    <a:pt x="29146" y="12852"/>
                  </a:lnTo>
                  <a:lnTo>
                    <a:pt x="29230" y="13020"/>
                  </a:lnTo>
                  <a:lnTo>
                    <a:pt x="29230" y="13188"/>
                  </a:lnTo>
                  <a:lnTo>
                    <a:pt x="29314" y="13356"/>
                  </a:lnTo>
                  <a:lnTo>
                    <a:pt x="29398" y="13524"/>
                  </a:lnTo>
                  <a:lnTo>
                    <a:pt x="29482" y="13776"/>
                  </a:lnTo>
                  <a:lnTo>
                    <a:pt x="29566" y="13944"/>
                  </a:lnTo>
                  <a:lnTo>
                    <a:pt x="29650" y="14112"/>
                  </a:lnTo>
                  <a:lnTo>
                    <a:pt x="29650" y="14280"/>
                  </a:lnTo>
                  <a:lnTo>
                    <a:pt x="29734" y="14448"/>
                  </a:lnTo>
                  <a:lnTo>
                    <a:pt x="29818" y="14616"/>
                  </a:lnTo>
                  <a:lnTo>
                    <a:pt x="29818" y="14868"/>
                  </a:lnTo>
                  <a:lnTo>
                    <a:pt x="29902" y="15036"/>
                  </a:lnTo>
                  <a:lnTo>
                    <a:pt x="29986" y="15204"/>
                  </a:lnTo>
                  <a:lnTo>
                    <a:pt x="29986" y="15456"/>
                  </a:lnTo>
                  <a:lnTo>
                    <a:pt x="30070" y="15624"/>
                  </a:lnTo>
                  <a:lnTo>
                    <a:pt x="30070" y="15792"/>
                  </a:lnTo>
                  <a:lnTo>
                    <a:pt x="30154" y="16044"/>
                  </a:lnTo>
                  <a:lnTo>
                    <a:pt x="30154" y="16212"/>
                  </a:lnTo>
                  <a:lnTo>
                    <a:pt x="30154" y="16380"/>
                  </a:lnTo>
                  <a:lnTo>
                    <a:pt x="30238" y="16631"/>
                  </a:lnTo>
                  <a:lnTo>
                    <a:pt x="30238" y="16799"/>
                  </a:lnTo>
                  <a:lnTo>
                    <a:pt x="30238" y="16967"/>
                  </a:lnTo>
                  <a:lnTo>
                    <a:pt x="30322" y="17219"/>
                  </a:lnTo>
                  <a:lnTo>
                    <a:pt x="30322" y="17387"/>
                  </a:lnTo>
                  <a:lnTo>
                    <a:pt x="30322" y="17639"/>
                  </a:lnTo>
                  <a:lnTo>
                    <a:pt x="30322" y="17807"/>
                  </a:lnTo>
                  <a:lnTo>
                    <a:pt x="30322" y="18059"/>
                  </a:lnTo>
                  <a:lnTo>
                    <a:pt x="30322" y="18227"/>
                  </a:lnTo>
                  <a:lnTo>
                    <a:pt x="30322" y="18479"/>
                  </a:lnTo>
                  <a:lnTo>
                    <a:pt x="30322" y="18647"/>
                  </a:lnTo>
                  <a:lnTo>
                    <a:pt x="30322" y="19403"/>
                  </a:lnTo>
                  <a:lnTo>
                    <a:pt x="30322" y="20075"/>
                  </a:lnTo>
                  <a:lnTo>
                    <a:pt x="30238" y="20831"/>
                  </a:lnTo>
                  <a:lnTo>
                    <a:pt x="30070" y="21587"/>
                  </a:lnTo>
                  <a:lnTo>
                    <a:pt x="29902" y="22259"/>
                  </a:lnTo>
                  <a:lnTo>
                    <a:pt x="29734" y="23015"/>
                  </a:lnTo>
                  <a:lnTo>
                    <a:pt x="29482" y="23687"/>
                  </a:lnTo>
                  <a:lnTo>
                    <a:pt x="29230" y="24359"/>
                  </a:lnTo>
                  <a:lnTo>
                    <a:pt x="28894" y="25031"/>
                  </a:lnTo>
                  <a:lnTo>
                    <a:pt x="28558" y="25703"/>
                  </a:lnTo>
                  <a:lnTo>
                    <a:pt x="23267" y="20411"/>
                  </a:lnTo>
                  <a:lnTo>
                    <a:pt x="18815" y="24779"/>
                  </a:lnTo>
                  <a:lnTo>
                    <a:pt x="19067" y="25031"/>
                  </a:lnTo>
                  <a:lnTo>
                    <a:pt x="19067" y="25115"/>
                  </a:lnTo>
                  <a:lnTo>
                    <a:pt x="23938" y="30071"/>
                  </a:lnTo>
                  <a:lnTo>
                    <a:pt x="23519" y="30323"/>
                  </a:lnTo>
                  <a:lnTo>
                    <a:pt x="22931" y="30491"/>
                  </a:lnTo>
                  <a:lnTo>
                    <a:pt x="22427" y="30659"/>
                  </a:lnTo>
                  <a:lnTo>
                    <a:pt x="21839" y="30827"/>
                  </a:lnTo>
                  <a:lnTo>
                    <a:pt x="21251" y="30995"/>
                  </a:lnTo>
                  <a:lnTo>
                    <a:pt x="20747" y="31079"/>
                  </a:lnTo>
                  <a:lnTo>
                    <a:pt x="20159" y="31163"/>
                  </a:lnTo>
                  <a:lnTo>
                    <a:pt x="19571" y="31247"/>
                  </a:lnTo>
                  <a:lnTo>
                    <a:pt x="17639" y="31247"/>
                  </a:lnTo>
                  <a:lnTo>
                    <a:pt x="17471" y="31163"/>
                  </a:lnTo>
                  <a:lnTo>
                    <a:pt x="16799" y="31163"/>
                  </a:lnTo>
                  <a:lnTo>
                    <a:pt x="16631" y="31079"/>
                  </a:lnTo>
                  <a:lnTo>
                    <a:pt x="16211" y="31079"/>
                  </a:lnTo>
                  <a:lnTo>
                    <a:pt x="16043" y="30995"/>
                  </a:lnTo>
                  <a:lnTo>
                    <a:pt x="15875" y="30995"/>
                  </a:lnTo>
                  <a:lnTo>
                    <a:pt x="15707" y="30911"/>
                  </a:lnTo>
                  <a:lnTo>
                    <a:pt x="15455" y="30911"/>
                  </a:lnTo>
                  <a:lnTo>
                    <a:pt x="15287" y="30827"/>
                  </a:lnTo>
                  <a:lnTo>
                    <a:pt x="15119" y="30743"/>
                  </a:lnTo>
                  <a:lnTo>
                    <a:pt x="14951" y="30743"/>
                  </a:lnTo>
                  <a:lnTo>
                    <a:pt x="14783" y="30659"/>
                  </a:lnTo>
                  <a:lnTo>
                    <a:pt x="14615" y="30575"/>
                  </a:lnTo>
                  <a:lnTo>
                    <a:pt x="14363" y="30575"/>
                  </a:lnTo>
                  <a:lnTo>
                    <a:pt x="14195" y="30491"/>
                  </a:lnTo>
                  <a:lnTo>
                    <a:pt x="14027" y="30407"/>
                  </a:lnTo>
                  <a:lnTo>
                    <a:pt x="13859" y="30323"/>
                  </a:lnTo>
                  <a:lnTo>
                    <a:pt x="13691" y="30239"/>
                  </a:lnTo>
                  <a:lnTo>
                    <a:pt x="13523" y="30155"/>
                  </a:lnTo>
                  <a:lnTo>
                    <a:pt x="13355" y="30071"/>
                  </a:lnTo>
                  <a:lnTo>
                    <a:pt x="13187" y="29987"/>
                  </a:lnTo>
                  <a:lnTo>
                    <a:pt x="13019" y="29903"/>
                  </a:lnTo>
                  <a:lnTo>
                    <a:pt x="12851" y="29819"/>
                  </a:lnTo>
                  <a:lnTo>
                    <a:pt x="12767" y="29735"/>
                  </a:lnTo>
                  <a:lnTo>
                    <a:pt x="12599" y="29651"/>
                  </a:lnTo>
                  <a:lnTo>
                    <a:pt x="12431" y="29567"/>
                  </a:lnTo>
                  <a:lnTo>
                    <a:pt x="12263" y="29483"/>
                  </a:lnTo>
                  <a:lnTo>
                    <a:pt x="12095" y="29399"/>
                  </a:lnTo>
                  <a:lnTo>
                    <a:pt x="11927" y="29315"/>
                  </a:lnTo>
                  <a:lnTo>
                    <a:pt x="11843" y="29147"/>
                  </a:lnTo>
                  <a:lnTo>
                    <a:pt x="11675" y="29063"/>
                  </a:lnTo>
                  <a:lnTo>
                    <a:pt x="11507" y="28979"/>
                  </a:lnTo>
                  <a:lnTo>
                    <a:pt x="11339" y="28811"/>
                  </a:lnTo>
                  <a:lnTo>
                    <a:pt x="11255" y="28727"/>
                  </a:lnTo>
                  <a:lnTo>
                    <a:pt x="11087" y="28643"/>
                  </a:lnTo>
                  <a:lnTo>
                    <a:pt x="11003" y="28475"/>
                  </a:lnTo>
                  <a:lnTo>
                    <a:pt x="10835" y="28391"/>
                  </a:lnTo>
                  <a:lnTo>
                    <a:pt x="10667" y="28223"/>
                  </a:lnTo>
                  <a:lnTo>
                    <a:pt x="10583" y="28139"/>
                  </a:lnTo>
                  <a:lnTo>
                    <a:pt x="10415" y="27971"/>
                  </a:lnTo>
                  <a:lnTo>
                    <a:pt x="10331" y="27887"/>
                  </a:lnTo>
                  <a:lnTo>
                    <a:pt x="10163" y="27719"/>
                  </a:lnTo>
                  <a:lnTo>
                    <a:pt x="10079" y="27551"/>
                  </a:lnTo>
                  <a:lnTo>
                    <a:pt x="9911" y="27467"/>
                  </a:lnTo>
                  <a:lnTo>
                    <a:pt x="9827" y="27299"/>
                  </a:lnTo>
                  <a:lnTo>
                    <a:pt x="9743" y="27131"/>
                  </a:lnTo>
                  <a:lnTo>
                    <a:pt x="9575" y="27047"/>
                  </a:lnTo>
                  <a:lnTo>
                    <a:pt x="9491" y="26879"/>
                  </a:lnTo>
                  <a:lnTo>
                    <a:pt x="9407" y="26711"/>
                  </a:lnTo>
                  <a:lnTo>
                    <a:pt x="9239" y="26543"/>
                  </a:lnTo>
                  <a:lnTo>
                    <a:pt x="9155" y="26459"/>
                  </a:lnTo>
                  <a:lnTo>
                    <a:pt x="9071" y="26291"/>
                  </a:lnTo>
                  <a:lnTo>
                    <a:pt x="8987" y="26123"/>
                  </a:lnTo>
                  <a:lnTo>
                    <a:pt x="8903" y="25955"/>
                  </a:lnTo>
                  <a:lnTo>
                    <a:pt x="8819" y="25787"/>
                  </a:lnTo>
                  <a:lnTo>
                    <a:pt x="8651" y="25619"/>
                  </a:lnTo>
                  <a:lnTo>
                    <a:pt x="8567" y="25451"/>
                  </a:lnTo>
                  <a:lnTo>
                    <a:pt x="8483" y="25283"/>
                  </a:lnTo>
                  <a:lnTo>
                    <a:pt x="8399" y="25115"/>
                  </a:lnTo>
                  <a:lnTo>
                    <a:pt x="8315" y="25031"/>
                  </a:lnTo>
                  <a:lnTo>
                    <a:pt x="8231" y="24779"/>
                  </a:lnTo>
                  <a:lnTo>
                    <a:pt x="8147" y="24611"/>
                  </a:lnTo>
                  <a:lnTo>
                    <a:pt x="8063" y="24443"/>
                  </a:lnTo>
                  <a:lnTo>
                    <a:pt x="8063" y="24275"/>
                  </a:lnTo>
                  <a:lnTo>
                    <a:pt x="7979" y="24107"/>
                  </a:lnTo>
                  <a:lnTo>
                    <a:pt x="7896" y="23939"/>
                  </a:lnTo>
                  <a:lnTo>
                    <a:pt x="7812" y="23771"/>
                  </a:lnTo>
                  <a:lnTo>
                    <a:pt x="7728" y="23603"/>
                  </a:lnTo>
                  <a:lnTo>
                    <a:pt x="7644" y="23435"/>
                  </a:lnTo>
                  <a:lnTo>
                    <a:pt x="7644" y="23267"/>
                  </a:lnTo>
                  <a:lnTo>
                    <a:pt x="7560" y="23015"/>
                  </a:lnTo>
                  <a:lnTo>
                    <a:pt x="7476" y="22847"/>
                  </a:lnTo>
                  <a:lnTo>
                    <a:pt x="7476" y="22679"/>
                  </a:lnTo>
                  <a:lnTo>
                    <a:pt x="7392" y="22511"/>
                  </a:lnTo>
                  <a:lnTo>
                    <a:pt x="7392" y="22259"/>
                  </a:lnTo>
                  <a:lnTo>
                    <a:pt x="7308" y="22091"/>
                  </a:lnTo>
                  <a:lnTo>
                    <a:pt x="7308" y="21923"/>
                  </a:lnTo>
                  <a:lnTo>
                    <a:pt x="7224" y="21671"/>
                  </a:lnTo>
                  <a:lnTo>
                    <a:pt x="7224" y="21503"/>
                  </a:lnTo>
                  <a:lnTo>
                    <a:pt x="7140" y="21335"/>
                  </a:lnTo>
                  <a:lnTo>
                    <a:pt x="7140" y="21083"/>
                  </a:lnTo>
                  <a:lnTo>
                    <a:pt x="7056" y="20915"/>
                  </a:lnTo>
                  <a:lnTo>
                    <a:pt x="7056" y="20747"/>
                  </a:lnTo>
                  <a:lnTo>
                    <a:pt x="7056" y="20495"/>
                  </a:lnTo>
                  <a:lnTo>
                    <a:pt x="7056" y="20327"/>
                  </a:lnTo>
                  <a:lnTo>
                    <a:pt x="6972" y="20075"/>
                  </a:lnTo>
                  <a:lnTo>
                    <a:pt x="6972" y="19907"/>
                  </a:lnTo>
                  <a:lnTo>
                    <a:pt x="6972" y="19739"/>
                  </a:lnTo>
                  <a:lnTo>
                    <a:pt x="6972" y="19487"/>
                  </a:lnTo>
                  <a:lnTo>
                    <a:pt x="6972" y="19319"/>
                  </a:lnTo>
                  <a:lnTo>
                    <a:pt x="6972" y="19067"/>
                  </a:lnTo>
                  <a:lnTo>
                    <a:pt x="6972" y="18899"/>
                  </a:lnTo>
                  <a:lnTo>
                    <a:pt x="6888" y="18647"/>
                  </a:lnTo>
                  <a:lnTo>
                    <a:pt x="6972" y="18479"/>
                  </a:lnTo>
                  <a:lnTo>
                    <a:pt x="6972" y="18227"/>
                  </a:lnTo>
                  <a:lnTo>
                    <a:pt x="6972" y="18059"/>
                  </a:lnTo>
                  <a:lnTo>
                    <a:pt x="6972" y="17807"/>
                  </a:lnTo>
                  <a:lnTo>
                    <a:pt x="6972" y="17639"/>
                  </a:lnTo>
                  <a:lnTo>
                    <a:pt x="6972" y="17387"/>
                  </a:lnTo>
                  <a:lnTo>
                    <a:pt x="6972" y="17219"/>
                  </a:lnTo>
                  <a:lnTo>
                    <a:pt x="7056" y="16967"/>
                  </a:lnTo>
                  <a:lnTo>
                    <a:pt x="7056" y="16799"/>
                  </a:lnTo>
                  <a:lnTo>
                    <a:pt x="7056" y="16631"/>
                  </a:lnTo>
                  <a:lnTo>
                    <a:pt x="7056" y="16380"/>
                  </a:lnTo>
                  <a:lnTo>
                    <a:pt x="7140" y="16212"/>
                  </a:lnTo>
                  <a:lnTo>
                    <a:pt x="7140" y="16044"/>
                  </a:lnTo>
                  <a:lnTo>
                    <a:pt x="7224" y="15792"/>
                  </a:lnTo>
                  <a:lnTo>
                    <a:pt x="7224" y="15624"/>
                  </a:lnTo>
                  <a:lnTo>
                    <a:pt x="7308" y="15456"/>
                  </a:lnTo>
                  <a:lnTo>
                    <a:pt x="7308" y="15204"/>
                  </a:lnTo>
                  <a:lnTo>
                    <a:pt x="7392" y="15036"/>
                  </a:lnTo>
                  <a:lnTo>
                    <a:pt x="7392" y="14868"/>
                  </a:lnTo>
                  <a:lnTo>
                    <a:pt x="7476" y="14616"/>
                  </a:lnTo>
                  <a:lnTo>
                    <a:pt x="7476" y="14448"/>
                  </a:lnTo>
                  <a:lnTo>
                    <a:pt x="7560" y="14280"/>
                  </a:lnTo>
                  <a:lnTo>
                    <a:pt x="7644" y="14112"/>
                  </a:lnTo>
                  <a:lnTo>
                    <a:pt x="7644" y="13944"/>
                  </a:lnTo>
                  <a:lnTo>
                    <a:pt x="7728" y="13692"/>
                  </a:lnTo>
                  <a:lnTo>
                    <a:pt x="7812" y="13524"/>
                  </a:lnTo>
                  <a:lnTo>
                    <a:pt x="7896" y="13356"/>
                  </a:lnTo>
                  <a:lnTo>
                    <a:pt x="7979" y="13188"/>
                  </a:lnTo>
                  <a:lnTo>
                    <a:pt x="8063" y="13020"/>
                  </a:lnTo>
                  <a:lnTo>
                    <a:pt x="8063" y="12852"/>
                  </a:lnTo>
                  <a:lnTo>
                    <a:pt x="8147" y="12684"/>
                  </a:lnTo>
                  <a:lnTo>
                    <a:pt x="8231" y="12516"/>
                  </a:lnTo>
                  <a:lnTo>
                    <a:pt x="8315" y="12348"/>
                  </a:lnTo>
                  <a:lnTo>
                    <a:pt x="8399" y="12180"/>
                  </a:lnTo>
                  <a:lnTo>
                    <a:pt x="8483" y="12012"/>
                  </a:lnTo>
                  <a:lnTo>
                    <a:pt x="8567" y="11844"/>
                  </a:lnTo>
                  <a:lnTo>
                    <a:pt x="8651" y="11676"/>
                  </a:lnTo>
                  <a:lnTo>
                    <a:pt x="8819" y="11508"/>
                  </a:lnTo>
                  <a:lnTo>
                    <a:pt x="8903" y="11340"/>
                  </a:lnTo>
                  <a:lnTo>
                    <a:pt x="8987" y="11172"/>
                  </a:lnTo>
                  <a:lnTo>
                    <a:pt x="9071" y="11004"/>
                  </a:lnTo>
                  <a:lnTo>
                    <a:pt x="9155" y="10920"/>
                  </a:lnTo>
                  <a:lnTo>
                    <a:pt x="9323" y="10752"/>
                  </a:lnTo>
                  <a:lnTo>
                    <a:pt x="9407" y="10584"/>
                  </a:lnTo>
                  <a:lnTo>
                    <a:pt x="9491" y="10416"/>
                  </a:lnTo>
                  <a:lnTo>
                    <a:pt x="9575" y="10332"/>
                  </a:lnTo>
                  <a:lnTo>
                    <a:pt x="9743" y="10164"/>
                  </a:lnTo>
                  <a:lnTo>
                    <a:pt x="9827" y="9996"/>
                  </a:lnTo>
                  <a:lnTo>
                    <a:pt x="9995" y="9828"/>
                  </a:lnTo>
                  <a:lnTo>
                    <a:pt x="10079" y="9744"/>
                  </a:lnTo>
                  <a:lnTo>
                    <a:pt x="10163" y="9576"/>
                  </a:lnTo>
                  <a:lnTo>
                    <a:pt x="10331" y="9492"/>
                  </a:lnTo>
                  <a:lnTo>
                    <a:pt x="10415" y="9324"/>
                  </a:lnTo>
                  <a:lnTo>
                    <a:pt x="10583" y="9240"/>
                  </a:lnTo>
                  <a:lnTo>
                    <a:pt x="10667" y="9072"/>
                  </a:lnTo>
                  <a:lnTo>
                    <a:pt x="10835" y="8988"/>
                  </a:lnTo>
                  <a:lnTo>
                    <a:pt x="11003" y="8820"/>
                  </a:lnTo>
                  <a:lnTo>
                    <a:pt x="11087" y="8736"/>
                  </a:lnTo>
                  <a:lnTo>
                    <a:pt x="11255" y="8568"/>
                  </a:lnTo>
                  <a:lnTo>
                    <a:pt x="11423" y="8484"/>
                  </a:lnTo>
                  <a:lnTo>
                    <a:pt x="11507" y="8400"/>
                  </a:lnTo>
                  <a:lnTo>
                    <a:pt x="11675" y="8232"/>
                  </a:lnTo>
                  <a:lnTo>
                    <a:pt x="11843" y="8148"/>
                  </a:lnTo>
                  <a:lnTo>
                    <a:pt x="11927" y="8064"/>
                  </a:lnTo>
                  <a:lnTo>
                    <a:pt x="12095" y="7980"/>
                  </a:lnTo>
                  <a:lnTo>
                    <a:pt x="12263" y="7812"/>
                  </a:lnTo>
                  <a:lnTo>
                    <a:pt x="12431" y="7728"/>
                  </a:lnTo>
                  <a:lnTo>
                    <a:pt x="12599" y="7644"/>
                  </a:lnTo>
                  <a:lnTo>
                    <a:pt x="12767" y="7560"/>
                  </a:lnTo>
                  <a:lnTo>
                    <a:pt x="12851" y="7476"/>
                  </a:lnTo>
                  <a:lnTo>
                    <a:pt x="13019" y="7392"/>
                  </a:lnTo>
                  <a:lnTo>
                    <a:pt x="13187" y="7308"/>
                  </a:lnTo>
                  <a:lnTo>
                    <a:pt x="13355" y="7224"/>
                  </a:lnTo>
                  <a:lnTo>
                    <a:pt x="13523" y="7140"/>
                  </a:lnTo>
                  <a:lnTo>
                    <a:pt x="13691" y="7056"/>
                  </a:lnTo>
                  <a:lnTo>
                    <a:pt x="13859" y="6972"/>
                  </a:lnTo>
                  <a:lnTo>
                    <a:pt x="14027" y="6888"/>
                  </a:lnTo>
                  <a:lnTo>
                    <a:pt x="14195" y="6804"/>
                  </a:lnTo>
                  <a:lnTo>
                    <a:pt x="14363" y="6804"/>
                  </a:lnTo>
                  <a:lnTo>
                    <a:pt x="14615" y="6720"/>
                  </a:lnTo>
                  <a:lnTo>
                    <a:pt x="14783" y="6636"/>
                  </a:lnTo>
                  <a:lnTo>
                    <a:pt x="14951" y="6552"/>
                  </a:lnTo>
                  <a:lnTo>
                    <a:pt x="15119" y="6552"/>
                  </a:lnTo>
                  <a:lnTo>
                    <a:pt x="15287" y="6468"/>
                  </a:lnTo>
                  <a:lnTo>
                    <a:pt x="15455" y="6468"/>
                  </a:lnTo>
                  <a:lnTo>
                    <a:pt x="15707" y="6384"/>
                  </a:lnTo>
                  <a:lnTo>
                    <a:pt x="15875" y="6384"/>
                  </a:lnTo>
                  <a:lnTo>
                    <a:pt x="16043" y="6300"/>
                  </a:lnTo>
                  <a:lnTo>
                    <a:pt x="16211" y="6300"/>
                  </a:lnTo>
                  <a:lnTo>
                    <a:pt x="16463" y="6216"/>
                  </a:lnTo>
                  <a:lnTo>
                    <a:pt x="16631" y="6216"/>
                  </a:lnTo>
                  <a:lnTo>
                    <a:pt x="16799" y="6132"/>
                  </a:lnTo>
                  <a:lnTo>
                    <a:pt x="17639" y="6132"/>
                  </a:lnTo>
                  <a:lnTo>
                    <a:pt x="17807" y="6048"/>
                  </a:lnTo>
                  <a:close/>
                  <a:moveTo>
                    <a:pt x="17891" y="1"/>
                  </a:moveTo>
                  <a:lnTo>
                    <a:pt x="17555" y="85"/>
                  </a:lnTo>
                  <a:lnTo>
                    <a:pt x="16631" y="85"/>
                  </a:lnTo>
                  <a:lnTo>
                    <a:pt x="16295" y="169"/>
                  </a:lnTo>
                  <a:lnTo>
                    <a:pt x="16043" y="169"/>
                  </a:lnTo>
                  <a:lnTo>
                    <a:pt x="15707" y="253"/>
                  </a:lnTo>
                  <a:lnTo>
                    <a:pt x="15455" y="253"/>
                  </a:lnTo>
                  <a:lnTo>
                    <a:pt x="15119" y="337"/>
                  </a:lnTo>
                  <a:lnTo>
                    <a:pt x="14783" y="337"/>
                  </a:lnTo>
                  <a:lnTo>
                    <a:pt x="14531" y="421"/>
                  </a:lnTo>
                  <a:lnTo>
                    <a:pt x="14279" y="505"/>
                  </a:lnTo>
                  <a:lnTo>
                    <a:pt x="13943" y="589"/>
                  </a:lnTo>
                  <a:lnTo>
                    <a:pt x="13691" y="589"/>
                  </a:lnTo>
                  <a:lnTo>
                    <a:pt x="13355" y="672"/>
                  </a:lnTo>
                  <a:lnTo>
                    <a:pt x="13103" y="756"/>
                  </a:lnTo>
                  <a:lnTo>
                    <a:pt x="12767" y="840"/>
                  </a:lnTo>
                  <a:lnTo>
                    <a:pt x="12515" y="924"/>
                  </a:lnTo>
                  <a:lnTo>
                    <a:pt x="12263" y="1008"/>
                  </a:lnTo>
                  <a:lnTo>
                    <a:pt x="12011" y="1176"/>
                  </a:lnTo>
                  <a:lnTo>
                    <a:pt x="11675" y="1260"/>
                  </a:lnTo>
                  <a:lnTo>
                    <a:pt x="11423" y="1344"/>
                  </a:lnTo>
                  <a:lnTo>
                    <a:pt x="11171" y="1428"/>
                  </a:lnTo>
                  <a:lnTo>
                    <a:pt x="10919" y="1596"/>
                  </a:lnTo>
                  <a:lnTo>
                    <a:pt x="10667" y="1680"/>
                  </a:lnTo>
                  <a:lnTo>
                    <a:pt x="10415" y="1848"/>
                  </a:lnTo>
                  <a:lnTo>
                    <a:pt x="10079" y="1932"/>
                  </a:lnTo>
                  <a:lnTo>
                    <a:pt x="9827" y="2100"/>
                  </a:lnTo>
                  <a:lnTo>
                    <a:pt x="9575" y="2184"/>
                  </a:lnTo>
                  <a:lnTo>
                    <a:pt x="9323" y="2352"/>
                  </a:lnTo>
                  <a:lnTo>
                    <a:pt x="9071" y="2520"/>
                  </a:lnTo>
                  <a:lnTo>
                    <a:pt x="8819" y="2604"/>
                  </a:lnTo>
                  <a:lnTo>
                    <a:pt x="8651" y="2772"/>
                  </a:lnTo>
                  <a:lnTo>
                    <a:pt x="8399" y="2940"/>
                  </a:lnTo>
                  <a:lnTo>
                    <a:pt x="8147" y="3108"/>
                  </a:lnTo>
                  <a:lnTo>
                    <a:pt x="7896" y="3276"/>
                  </a:lnTo>
                  <a:lnTo>
                    <a:pt x="7644" y="3444"/>
                  </a:lnTo>
                  <a:lnTo>
                    <a:pt x="7476" y="3528"/>
                  </a:lnTo>
                  <a:lnTo>
                    <a:pt x="7224" y="3780"/>
                  </a:lnTo>
                  <a:lnTo>
                    <a:pt x="6972" y="3948"/>
                  </a:lnTo>
                  <a:lnTo>
                    <a:pt x="6804" y="4116"/>
                  </a:lnTo>
                  <a:lnTo>
                    <a:pt x="6552" y="4284"/>
                  </a:lnTo>
                  <a:lnTo>
                    <a:pt x="6300" y="4452"/>
                  </a:lnTo>
                  <a:lnTo>
                    <a:pt x="6132" y="4620"/>
                  </a:lnTo>
                  <a:lnTo>
                    <a:pt x="5880" y="4788"/>
                  </a:lnTo>
                  <a:lnTo>
                    <a:pt x="5712" y="5040"/>
                  </a:lnTo>
                  <a:lnTo>
                    <a:pt x="5544" y="5208"/>
                  </a:lnTo>
                  <a:lnTo>
                    <a:pt x="5292" y="5376"/>
                  </a:lnTo>
                  <a:lnTo>
                    <a:pt x="5124" y="5628"/>
                  </a:lnTo>
                  <a:lnTo>
                    <a:pt x="4872" y="5796"/>
                  </a:lnTo>
                  <a:lnTo>
                    <a:pt x="4704" y="6048"/>
                  </a:lnTo>
                  <a:lnTo>
                    <a:pt x="4536" y="6216"/>
                  </a:lnTo>
                  <a:lnTo>
                    <a:pt x="4368" y="6468"/>
                  </a:lnTo>
                  <a:lnTo>
                    <a:pt x="4200" y="6720"/>
                  </a:lnTo>
                  <a:lnTo>
                    <a:pt x="4032" y="6888"/>
                  </a:lnTo>
                  <a:lnTo>
                    <a:pt x="3780" y="7140"/>
                  </a:lnTo>
                  <a:lnTo>
                    <a:pt x="3612" y="7392"/>
                  </a:lnTo>
                  <a:lnTo>
                    <a:pt x="3444" y="7560"/>
                  </a:lnTo>
                  <a:lnTo>
                    <a:pt x="3276" y="7812"/>
                  </a:lnTo>
                  <a:lnTo>
                    <a:pt x="3192" y="8064"/>
                  </a:lnTo>
                  <a:lnTo>
                    <a:pt x="3024" y="8316"/>
                  </a:lnTo>
                  <a:lnTo>
                    <a:pt x="2856" y="8484"/>
                  </a:lnTo>
                  <a:lnTo>
                    <a:pt x="2688" y="8736"/>
                  </a:lnTo>
                  <a:lnTo>
                    <a:pt x="2520" y="8988"/>
                  </a:lnTo>
                  <a:lnTo>
                    <a:pt x="2436" y="9240"/>
                  </a:lnTo>
                  <a:lnTo>
                    <a:pt x="2268" y="9492"/>
                  </a:lnTo>
                  <a:lnTo>
                    <a:pt x="2100" y="9744"/>
                  </a:lnTo>
                  <a:lnTo>
                    <a:pt x="2016" y="9996"/>
                  </a:lnTo>
                  <a:lnTo>
                    <a:pt x="1848" y="10248"/>
                  </a:lnTo>
                  <a:lnTo>
                    <a:pt x="1764" y="10500"/>
                  </a:lnTo>
                  <a:lnTo>
                    <a:pt x="1596" y="10836"/>
                  </a:lnTo>
                  <a:lnTo>
                    <a:pt x="1512" y="11088"/>
                  </a:lnTo>
                  <a:lnTo>
                    <a:pt x="1428" y="11340"/>
                  </a:lnTo>
                  <a:lnTo>
                    <a:pt x="1344" y="11592"/>
                  </a:lnTo>
                  <a:lnTo>
                    <a:pt x="1176" y="11844"/>
                  </a:lnTo>
                  <a:lnTo>
                    <a:pt x="1092" y="12180"/>
                  </a:lnTo>
                  <a:lnTo>
                    <a:pt x="1008" y="12432"/>
                  </a:lnTo>
                  <a:lnTo>
                    <a:pt x="924" y="12684"/>
                  </a:lnTo>
                  <a:lnTo>
                    <a:pt x="840" y="13020"/>
                  </a:lnTo>
                  <a:lnTo>
                    <a:pt x="756" y="13272"/>
                  </a:lnTo>
                  <a:lnTo>
                    <a:pt x="672" y="13524"/>
                  </a:lnTo>
                  <a:lnTo>
                    <a:pt x="588" y="13860"/>
                  </a:lnTo>
                  <a:lnTo>
                    <a:pt x="504" y="14112"/>
                  </a:lnTo>
                  <a:lnTo>
                    <a:pt x="420" y="14448"/>
                  </a:lnTo>
                  <a:lnTo>
                    <a:pt x="420" y="14700"/>
                  </a:lnTo>
                  <a:lnTo>
                    <a:pt x="336" y="15036"/>
                  </a:lnTo>
                  <a:lnTo>
                    <a:pt x="252" y="15288"/>
                  </a:lnTo>
                  <a:lnTo>
                    <a:pt x="252" y="15624"/>
                  </a:lnTo>
                  <a:lnTo>
                    <a:pt x="168" y="15876"/>
                  </a:lnTo>
                  <a:lnTo>
                    <a:pt x="168" y="16212"/>
                  </a:lnTo>
                  <a:lnTo>
                    <a:pt x="84" y="16463"/>
                  </a:lnTo>
                  <a:lnTo>
                    <a:pt x="84" y="16799"/>
                  </a:lnTo>
                  <a:lnTo>
                    <a:pt x="84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8059"/>
                  </a:lnTo>
                  <a:lnTo>
                    <a:pt x="0" y="18311"/>
                  </a:lnTo>
                  <a:lnTo>
                    <a:pt x="0" y="18647"/>
                  </a:lnTo>
                  <a:lnTo>
                    <a:pt x="0" y="18983"/>
                  </a:lnTo>
                  <a:lnTo>
                    <a:pt x="0" y="19319"/>
                  </a:lnTo>
                  <a:lnTo>
                    <a:pt x="0" y="19571"/>
                  </a:lnTo>
                  <a:lnTo>
                    <a:pt x="0" y="19907"/>
                  </a:lnTo>
                  <a:lnTo>
                    <a:pt x="84" y="20243"/>
                  </a:lnTo>
                  <a:lnTo>
                    <a:pt x="84" y="20495"/>
                  </a:lnTo>
                  <a:lnTo>
                    <a:pt x="84" y="20831"/>
                  </a:lnTo>
                  <a:lnTo>
                    <a:pt x="168" y="21167"/>
                  </a:lnTo>
                  <a:lnTo>
                    <a:pt x="168" y="21419"/>
                  </a:lnTo>
                  <a:lnTo>
                    <a:pt x="252" y="21755"/>
                  </a:lnTo>
                  <a:lnTo>
                    <a:pt x="252" y="22007"/>
                  </a:lnTo>
                  <a:lnTo>
                    <a:pt x="336" y="22343"/>
                  </a:lnTo>
                  <a:lnTo>
                    <a:pt x="420" y="22595"/>
                  </a:lnTo>
                  <a:lnTo>
                    <a:pt x="420" y="22931"/>
                  </a:lnTo>
                  <a:lnTo>
                    <a:pt x="504" y="23183"/>
                  </a:lnTo>
                  <a:lnTo>
                    <a:pt x="588" y="23519"/>
                  </a:lnTo>
                  <a:lnTo>
                    <a:pt x="672" y="23771"/>
                  </a:lnTo>
                  <a:lnTo>
                    <a:pt x="756" y="24023"/>
                  </a:lnTo>
                  <a:lnTo>
                    <a:pt x="840" y="24359"/>
                  </a:lnTo>
                  <a:lnTo>
                    <a:pt x="924" y="24611"/>
                  </a:lnTo>
                  <a:lnTo>
                    <a:pt x="1008" y="24863"/>
                  </a:lnTo>
                  <a:lnTo>
                    <a:pt x="1092" y="25199"/>
                  </a:lnTo>
                  <a:lnTo>
                    <a:pt x="1176" y="25451"/>
                  </a:lnTo>
                  <a:lnTo>
                    <a:pt x="1260" y="25703"/>
                  </a:lnTo>
                  <a:lnTo>
                    <a:pt x="1428" y="25955"/>
                  </a:lnTo>
                  <a:lnTo>
                    <a:pt x="1512" y="26291"/>
                  </a:lnTo>
                  <a:lnTo>
                    <a:pt x="1596" y="26543"/>
                  </a:lnTo>
                  <a:lnTo>
                    <a:pt x="1764" y="26795"/>
                  </a:lnTo>
                  <a:lnTo>
                    <a:pt x="1848" y="27047"/>
                  </a:lnTo>
                  <a:lnTo>
                    <a:pt x="2016" y="27299"/>
                  </a:lnTo>
                  <a:lnTo>
                    <a:pt x="2100" y="27551"/>
                  </a:lnTo>
                  <a:lnTo>
                    <a:pt x="2268" y="27803"/>
                  </a:lnTo>
                  <a:lnTo>
                    <a:pt x="2436" y="28055"/>
                  </a:lnTo>
                  <a:lnTo>
                    <a:pt x="2520" y="28307"/>
                  </a:lnTo>
                  <a:lnTo>
                    <a:pt x="2688" y="28559"/>
                  </a:lnTo>
                  <a:lnTo>
                    <a:pt x="2856" y="28811"/>
                  </a:lnTo>
                  <a:lnTo>
                    <a:pt x="3024" y="29063"/>
                  </a:lnTo>
                  <a:lnTo>
                    <a:pt x="3192" y="29315"/>
                  </a:lnTo>
                  <a:lnTo>
                    <a:pt x="3276" y="29483"/>
                  </a:lnTo>
                  <a:lnTo>
                    <a:pt x="3444" y="29735"/>
                  </a:lnTo>
                  <a:lnTo>
                    <a:pt x="3612" y="29987"/>
                  </a:lnTo>
                  <a:lnTo>
                    <a:pt x="3780" y="30239"/>
                  </a:lnTo>
                  <a:lnTo>
                    <a:pt x="3948" y="30407"/>
                  </a:lnTo>
                  <a:lnTo>
                    <a:pt x="4200" y="30659"/>
                  </a:lnTo>
                  <a:lnTo>
                    <a:pt x="4368" y="30827"/>
                  </a:lnTo>
                  <a:lnTo>
                    <a:pt x="4536" y="31079"/>
                  </a:lnTo>
                  <a:lnTo>
                    <a:pt x="4704" y="31331"/>
                  </a:lnTo>
                  <a:lnTo>
                    <a:pt x="4872" y="31499"/>
                  </a:lnTo>
                  <a:lnTo>
                    <a:pt x="5124" y="31667"/>
                  </a:lnTo>
                  <a:lnTo>
                    <a:pt x="5292" y="31919"/>
                  </a:lnTo>
                  <a:lnTo>
                    <a:pt x="5460" y="32087"/>
                  </a:lnTo>
                  <a:lnTo>
                    <a:pt x="5712" y="32338"/>
                  </a:lnTo>
                  <a:lnTo>
                    <a:pt x="5880" y="32506"/>
                  </a:lnTo>
                  <a:lnTo>
                    <a:pt x="6132" y="32674"/>
                  </a:lnTo>
                  <a:lnTo>
                    <a:pt x="6300" y="32842"/>
                  </a:lnTo>
                  <a:lnTo>
                    <a:pt x="6552" y="33094"/>
                  </a:lnTo>
                  <a:lnTo>
                    <a:pt x="6720" y="33262"/>
                  </a:lnTo>
                  <a:lnTo>
                    <a:pt x="6972" y="33430"/>
                  </a:lnTo>
                  <a:lnTo>
                    <a:pt x="7224" y="33598"/>
                  </a:lnTo>
                  <a:lnTo>
                    <a:pt x="7392" y="33766"/>
                  </a:lnTo>
                  <a:lnTo>
                    <a:pt x="7644" y="33934"/>
                  </a:lnTo>
                  <a:lnTo>
                    <a:pt x="7896" y="34102"/>
                  </a:lnTo>
                  <a:lnTo>
                    <a:pt x="8147" y="34270"/>
                  </a:lnTo>
                  <a:lnTo>
                    <a:pt x="8399" y="34438"/>
                  </a:lnTo>
                  <a:lnTo>
                    <a:pt x="8567" y="34522"/>
                  </a:lnTo>
                  <a:lnTo>
                    <a:pt x="8819" y="34690"/>
                  </a:lnTo>
                  <a:lnTo>
                    <a:pt x="9071" y="34858"/>
                  </a:lnTo>
                  <a:lnTo>
                    <a:pt x="9323" y="35026"/>
                  </a:lnTo>
                  <a:lnTo>
                    <a:pt x="9575" y="35110"/>
                  </a:lnTo>
                  <a:lnTo>
                    <a:pt x="9827" y="35278"/>
                  </a:lnTo>
                  <a:lnTo>
                    <a:pt x="10079" y="35362"/>
                  </a:lnTo>
                  <a:lnTo>
                    <a:pt x="10331" y="35530"/>
                  </a:lnTo>
                  <a:lnTo>
                    <a:pt x="10667" y="35614"/>
                  </a:lnTo>
                  <a:lnTo>
                    <a:pt x="10919" y="35782"/>
                  </a:lnTo>
                  <a:lnTo>
                    <a:pt x="11171" y="35866"/>
                  </a:lnTo>
                  <a:lnTo>
                    <a:pt x="11423" y="35950"/>
                  </a:lnTo>
                  <a:lnTo>
                    <a:pt x="11675" y="36118"/>
                  </a:lnTo>
                  <a:lnTo>
                    <a:pt x="12011" y="36202"/>
                  </a:lnTo>
                  <a:lnTo>
                    <a:pt x="12263" y="36286"/>
                  </a:lnTo>
                  <a:lnTo>
                    <a:pt x="12515" y="36370"/>
                  </a:lnTo>
                  <a:lnTo>
                    <a:pt x="12767" y="36454"/>
                  </a:lnTo>
                  <a:lnTo>
                    <a:pt x="13103" y="36538"/>
                  </a:lnTo>
                  <a:lnTo>
                    <a:pt x="13355" y="36622"/>
                  </a:lnTo>
                  <a:lnTo>
                    <a:pt x="13691" y="36706"/>
                  </a:lnTo>
                  <a:lnTo>
                    <a:pt x="13943" y="36790"/>
                  </a:lnTo>
                  <a:lnTo>
                    <a:pt x="14195" y="36874"/>
                  </a:lnTo>
                  <a:lnTo>
                    <a:pt x="14531" y="36874"/>
                  </a:lnTo>
                  <a:lnTo>
                    <a:pt x="14783" y="36958"/>
                  </a:lnTo>
                  <a:lnTo>
                    <a:pt x="15119" y="37042"/>
                  </a:lnTo>
                  <a:lnTo>
                    <a:pt x="15455" y="37042"/>
                  </a:lnTo>
                  <a:lnTo>
                    <a:pt x="15707" y="37126"/>
                  </a:lnTo>
                  <a:lnTo>
                    <a:pt x="16043" y="37126"/>
                  </a:lnTo>
                  <a:lnTo>
                    <a:pt x="16295" y="37210"/>
                  </a:lnTo>
                  <a:lnTo>
                    <a:pt x="16967" y="37210"/>
                  </a:lnTo>
                  <a:lnTo>
                    <a:pt x="17219" y="37294"/>
                  </a:lnTo>
                  <a:lnTo>
                    <a:pt x="20075" y="37294"/>
                  </a:lnTo>
                  <a:lnTo>
                    <a:pt x="20159" y="37210"/>
                  </a:lnTo>
                  <a:lnTo>
                    <a:pt x="20915" y="37210"/>
                  </a:lnTo>
                  <a:lnTo>
                    <a:pt x="20999" y="37126"/>
                  </a:lnTo>
                  <a:lnTo>
                    <a:pt x="21503" y="37126"/>
                  </a:lnTo>
                  <a:lnTo>
                    <a:pt x="21671" y="37042"/>
                  </a:lnTo>
                  <a:lnTo>
                    <a:pt x="22091" y="37042"/>
                  </a:lnTo>
                  <a:lnTo>
                    <a:pt x="22175" y="36958"/>
                  </a:lnTo>
                  <a:lnTo>
                    <a:pt x="22511" y="36958"/>
                  </a:lnTo>
                  <a:lnTo>
                    <a:pt x="22595" y="36874"/>
                  </a:lnTo>
                  <a:lnTo>
                    <a:pt x="22931" y="36874"/>
                  </a:lnTo>
                  <a:lnTo>
                    <a:pt x="23015" y="36790"/>
                  </a:lnTo>
                  <a:lnTo>
                    <a:pt x="23267" y="36790"/>
                  </a:lnTo>
                  <a:lnTo>
                    <a:pt x="23435" y="36706"/>
                  </a:lnTo>
                  <a:lnTo>
                    <a:pt x="23603" y="36706"/>
                  </a:lnTo>
                  <a:lnTo>
                    <a:pt x="23687" y="36622"/>
                  </a:lnTo>
                  <a:lnTo>
                    <a:pt x="23938" y="36622"/>
                  </a:lnTo>
                  <a:lnTo>
                    <a:pt x="24022" y="36538"/>
                  </a:lnTo>
                  <a:lnTo>
                    <a:pt x="24274" y="36538"/>
                  </a:lnTo>
                  <a:lnTo>
                    <a:pt x="24358" y="36454"/>
                  </a:lnTo>
                  <a:lnTo>
                    <a:pt x="24526" y="36454"/>
                  </a:lnTo>
                  <a:lnTo>
                    <a:pt x="24610" y="36370"/>
                  </a:lnTo>
                  <a:lnTo>
                    <a:pt x="24778" y="36370"/>
                  </a:lnTo>
                  <a:lnTo>
                    <a:pt x="24862" y="36286"/>
                  </a:lnTo>
                  <a:lnTo>
                    <a:pt x="25030" y="36286"/>
                  </a:lnTo>
                  <a:lnTo>
                    <a:pt x="25114" y="36202"/>
                  </a:lnTo>
                  <a:lnTo>
                    <a:pt x="25282" y="36202"/>
                  </a:lnTo>
                  <a:lnTo>
                    <a:pt x="25366" y="36118"/>
                  </a:lnTo>
                  <a:lnTo>
                    <a:pt x="25534" y="36118"/>
                  </a:lnTo>
                  <a:lnTo>
                    <a:pt x="25618" y="36034"/>
                  </a:lnTo>
                  <a:lnTo>
                    <a:pt x="25786" y="36034"/>
                  </a:lnTo>
                  <a:lnTo>
                    <a:pt x="25870" y="35950"/>
                  </a:lnTo>
                  <a:lnTo>
                    <a:pt x="25954" y="35950"/>
                  </a:lnTo>
                  <a:lnTo>
                    <a:pt x="26038" y="35866"/>
                  </a:lnTo>
                  <a:lnTo>
                    <a:pt x="26122" y="35866"/>
                  </a:lnTo>
                  <a:lnTo>
                    <a:pt x="26290" y="35782"/>
                  </a:lnTo>
                  <a:lnTo>
                    <a:pt x="26374" y="35782"/>
                  </a:lnTo>
                  <a:lnTo>
                    <a:pt x="26458" y="35698"/>
                  </a:lnTo>
                  <a:lnTo>
                    <a:pt x="26542" y="35698"/>
                  </a:lnTo>
                  <a:lnTo>
                    <a:pt x="26626" y="35614"/>
                  </a:lnTo>
                  <a:lnTo>
                    <a:pt x="26710" y="35614"/>
                  </a:lnTo>
                  <a:lnTo>
                    <a:pt x="26794" y="35530"/>
                  </a:lnTo>
                  <a:lnTo>
                    <a:pt x="26962" y="35530"/>
                  </a:lnTo>
                  <a:lnTo>
                    <a:pt x="27046" y="35446"/>
                  </a:lnTo>
                  <a:lnTo>
                    <a:pt x="27130" y="35446"/>
                  </a:lnTo>
                  <a:lnTo>
                    <a:pt x="27214" y="35362"/>
                  </a:lnTo>
                  <a:lnTo>
                    <a:pt x="27298" y="35362"/>
                  </a:lnTo>
                  <a:lnTo>
                    <a:pt x="27382" y="35278"/>
                  </a:lnTo>
                  <a:lnTo>
                    <a:pt x="27466" y="35278"/>
                  </a:lnTo>
                  <a:lnTo>
                    <a:pt x="27550" y="35194"/>
                  </a:lnTo>
                  <a:lnTo>
                    <a:pt x="27718" y="35194"/>
                  </a:lnTo>
                  <a:lnTo>
                    <a:pt x="27802" y="35110"/>
                  </a:lnTo>
                  <a:lnTo>
                    <a:pt x="27886" y="35026"/>
                  </a:lnTo>
                  <a:lnTo>
                    <a:pt x="27970" y="35026"/>
                  </a:lnTo>
                  <a:lnTo>
                    <a:pt x="28054" y="34942"/>
                  </a:lnTo>
                  <a:lnTo>
                    <a:pt x="28138" y="34942"/>
                  </a:lnTo>
                  <a:lnTo>
                    <a:pt x="28222" y="34858"/>
                  </a:lnTo>
                  <a:lnTo>
                    <a:pt x="28306" y="34774"/>
                  </a:lnTo>
                  <a:lnTo>
                    <a:pt x="28390" y="34774"/>
                  </a:lnTo>
                  <a:lnTo>
                    <a:pt x="28474" y="34690"/>
                  </a:lnTo>
                  <a:lnTo>
                    <a:pt x="28558" y="34690"/>
                  </a:lnTo>
                  <a:lnTo>
                    <a:pt x="34018" y="40066"/>
                  </a:lnTo>
                  <a:lnTo>
                    <a:pt x="38890" y="35614"/>
                  </a:lnTo>
                  <a:lnTo>
                    <a:pt x="33262" y="30407"/>
                  </a:lnTo>
                  <a:lnTo>
                    <a:pt x="33346" y="30323"/>
                  </a:lnTo>
                  <a:lnTo>
                    <a:pt x="33430" y="30239"/>
                  </a:lnTo>
                  <a:lnTo>
                    <a:pt x="33514" y="30155"/>
                  </a:lnTo>
                  <a:lnTo>
                    <a:pt x="33598" y="29987"/>
                  </a:lnTo>
                  <a:lnTo>
                    <a:pt x="33682" y="29903"/>
                  </a:lnTo>
                  <a:lnTo>
                    <a:pt x="33766" y="29819"/>
                  </a:lnTo>
                  <a:lnTo>
                    <a:pt x="33850" y="29735"/>
                  </a:lnTo>
                  <a:lnTo>
                    <a:pt x="33934" y="29567"/>
                  </a:lnTo>
                  <a:lnTo>
                    <a:pt x="34018" y="29483"/>
                  </a:lnTo>
                  <a:lnTo>
                    <a:pt x="34102" y="29399"/>
                  </a:lnTo>
                  <a:lnTo>
                    <a:pt x="34102" y="29315"/>
                  </a:lnTo>
                  <a:lnTo>
                    <a:pt x="34186" y="29147"/>
                  </a:lnTo>
                  <a:lnTo>
                    <a:pt x="34270" y="29063"/>
                  </a:lnTo>
                  <a:lnTo>
                    <a:pt x="34354" y="28979"/>
                  </a:lnTo>
                  <a:lnTo>
                    <a:pt x="34438" y="28895"/>
                  </a:lnTo>
                  <a:lnTo>
                    <a:pt x="34522" y="28727"/>
                  </a:lnTo>
                  <a:lnTo>
                    <a:pt x="34522" y="28643"/>
                  </a:lnTo>
                  <a:lnTo>
                    <a:pt x="34606" y="28559"/>
                  </a:lnTo>
                  <a:lnTo>
                    <a:pt x="34690" y="28475"/>
                  </a:lnTo>
                  <a:lnTo>
                    <a:pt x="34774" y="28307"/>
                  </a:lnTo>
                  <a:lnTo>
                    <a:pt x="34774" y="28223"/>
                  </a:lnTo>
                  <a:lnTo>
                    <a:pt x="34858" y="28139"/>
                  </a:lnTo>
                  <a:lnTo>
                    <a:pt x="34942" y="27971"/>
                  </a:lnTo>
                  <a:lnTo>
                    <a:pt x="35026" y="27887"/>
                  </a:lnTo>
                  <a:lnTo>
                    <a:pt x="35026" y="27803"/>
                  </a:lnTo>
                  <a:lnTo>
                    <a:pt x="35110" y="27635"/>
                  </a:lnTo>
                  <a:lnTo>
                    <a:pt x="35194" y="27551"/>
                  </a:lnTo>
                  <a:lnTo>
                    <a:pt x="35278" y="27467"/>
                  </a:lnTo>
                  <a:lnTo>
                    <a:pt x="35278" y="27299"/>
                  </a:lnTo>
                  <a:lnTo>
                    <a:pt x="35362" y="27215"/>
                  </a:lnTo>
                  <a:lnTo>
                    <a:pt x="35446" y="27131"/>
                  </a:lnTo>
                  <a:lnTo>
                    <a:pt x="35446" y="26963"/>
                  </a:lnTo>
                  <a:lnTo>
                    <a:pt x="35530" y="26879"/>
                  </a:lnTo>
                  <a:lnTo>
                    <a:pt x="35614" y="26795"/>
                  </a:lnTo>
                  <a:lnTo>
                    <a:pt x="35614" y="26627"/>
                  </a:lnTo>
                  <a:lnTo>
                    <a:pt x="35698" y="26543"/>
                  </a:lnTo>
                  <a:lnTo>
                    <a:pt x="35698" y="26459"/>
                  </a:lnTo>
                  <a:lnTo>
                    <a:pt x="35782" y="26291"/>
                  </a:lnTo>
                  <a:lnTo>
                    <a:pt x="35866" y="26207"/>
                  </a:lnTo>
                  <a:lnTo>
                    <a:pt x="35866" y="26039"/>
                  </a:lnTo>
                  <a:lnTo>
                    <a:pt x="35950" y="25955"/>
                  </a:lnTo>
                  <a:lnTo>
                    <a:pt x="35950" y="25871"/>
                  </a:lnTo>
                  <a:lnTo>
                    <a:pt x="36034" y="25703"/>
                  </a:lnTo>
                  <a:lnTo>
                    <a:pt x="36118" y="25619"/>
                  </a:lnTo>
                  <a:lnTo>
                    <a:pt x="36118" y="25451"/>
                  </a:lnTo>
                  <a:lnTo>
                    <a:pt x="36202" y="25367"/>
                  </a:lnTo>
                  <a:lnTo>
                    <a:pt x="36202" y="25283"/>
                  </a:lnTo>
                  <a:lnTo>
                    <a:pt x="36286" y="25115"/>
                  </a:lnTo>
                  <a:lnTo>
                    <a:pt x="36286" y="25031"/>
                  </a:lnTo>
                  <a:lnTo>
                    <a:pt x="36370" y="24863"/>
                  </a:lnTo>
                  <a:lnTo>
                    <a:pt x="36370" y="24779"/>
                  </a:lnTo>
                  <a:lnTo>
                    <a:pt x="36454" y="24695"/>
                  </a:lnTo>
                  <a:lnTo>
                    <a:pt x="36454" y="24527"/>
                  </a:lnTo>
                  <a:lnTo>
                    <a:pt x="36538" y="24443"/>
                  </a:lnTo>
                  <a:lnTo>
                    <a:pt x="36538" y="24275"/>
                  </a:lnTo>
                  <a:lnTo>
                    <a:pt x="36538" y="24191"/>
                  </a:lnTo>
                  <a:lnTo>
                    <a:pt x="36622" y="24023"/>
                  </a:lnTo>
                  <a:lnTo>
                    <a:pt x="36622" y="23939"/>
                  </a:lnTo>
                  <a:lnTo>
                    <a:pt x="36706" y="23771"/>
                  </a:lnTo>
                  <a:lnTo>
                    <a:pt x="36706" y="23687"/>
                  </a:lnTo>
                  <a:lnTo>
                    <a:pt x="36706" y="23603"/>
                  </a:lnTo>
                  <a:lnTo>
                    <a:pt x="36790" y="23435"/>
                  </a:lnTo>
                  <a:lnTo>
                    <a:pt x="36790" y="23351"/>
                  </a:lnTo>
                  <a:lnTo>
                    <a:pt x="36874" y="23183"/>
                  </a:lnTo>
                  <a:lnTo>
                    <a:pt x="36874" y="23099"/>
                  </a:lnTo>
                  <a:lnTo>
                    <a:pt x="36874" y="22931"/>
                  </a:lnTo>
                  <a:lnTo>
                    <a:pt x="36958" y="22847"/>
                  </a:lnTo>
                  <a:lnTo>
                    <a:pt x="36958" y="22679"/>
                  </a:lnTo>
                  <a:lnTo>
                    <a:pt x="36958" y="22595"/>
                  </a:lnTo>
                  <a:lnTo>
                    <a:pt x="36958" y="22427"/>
                  </a:lnTo>
                  <a:lnTo>
                    <a:pt x="37042" y="22343"/>
                  </a:lnTo>
                  <a:lnTo>
                    <a:pt x="37042" y="22175"/>
                  </a:lnTo>
                  <a:lnTo>
                    <a:pt x="37042" y="22091"/>
                  </a:lnTo>
                  <a:lnTo>
                    <a:pt x="37126" y="21923"/>
                  </a:lnTo>
                  <a:lnTo>
                    <a:pt x="37126" y="21839"/>
                  </a:lnTo>
                  <a:lnTo>
                    <a:pt x="37126" y="21671"/>
                  </a:lnTo>
                  <a:lnTo>
                    <a:pt x="37126" y="21587"/>
                  </a:lnTo>
                  <a:lnTo>
                    <a:pt x="37210" y="21419"/>
                  </a:lnTo>
                  <a:lnTo>
                    <a:pt x="37210" y="21335"/>
                  </a:lnTo>
                  <a:lnTo>
                    <a:pt x="37210" y="21167"/>
                  </a:lnTo>
                  <a:lnTo>
                    <a:pt x="37210" y="21083"/>
                  </a:lnTo>
                  <a:lnTo>
                    <a:pt x="37210" y="20915"/>
                  </a:lnTo>
                  <a:lnTo>
                    <a:pt x="37210" y="20831"/>
                  </a:lnTo>
                  <a:lnTo>
                    <a:pt x="37294" y="20663"/>
                  </a:lnTo>
                  <a:lnTo>
                    <a:pt x="37294" y="20579"/>
                  </a:lnTo>
                  <a:lnTo>
                    <a:pt x="37294" y="20411"/>
                  </a:lnTo>
                  <a:lnTo>
                    <a:pt x="37294" y="20327"/>
                  </a:lnTo>
                  <a:lnTo>
                    <a:pt x="37294" y="20159"/>
                  </a:lnTo>
                  <a:lnTo>
                    <a:pt x="37294" y="20075"/>
                  </a:lnTo>
                  <a:lnTo>
                    <a:pt x="37294" y="19907"/>
                  </a:lnTo>
                  <a:lnTo>
                    <a:pt x="37294" y="19823"/>
                  </a:lnTo>
                  <a:lnTo>
                    <a:pt x="37378" y="19655"/>
                  </a:lnTo>
                  <a:lnTo>
                    <a:pt x="37378" y="19571"/>
                  </a:lnTo>
                  <a:lnTo>
                    <a:pt x="37378" y="19403"/>
                  </a:lnTo>
                  <a:lnTo>
                    <a:pt x="37378" y="19319"/>
                  </a:lnTo>
                  <a:lnTo>
                    <a:pt x="37378" y="19151"/>
                  </a:lnTo>
                  <a:lnTo>
                    <a:pt x="37378" y="19067"/>
                  </a:lnTo>
                  <a:lnTo>
                    <a:pt x="37378" y="18899"/>
                  </a:lnTo>
                  <a:lnTo>
                    <a:pt x="37378" y="18815"/>
                  </a:lnTo>
                  <a:lnTo>
                    <a:pt x="37378" y="18647"/>
                  </a:lnTo>
                  <a:lnTo>
                    <a:pt x="37378" y="18395"/>
                  </a:lnTo>
                  <a:lnTo>
                    <a:pt x="37378" y="18059"/>
                  </a:lnTo>
                  <a:lnTo>
                    <a:pt x="37294" y="17723"/>
                  </a:lnTo>
                  <a:lnTo>
                    <a:pt x="37294" y="17387"/>
                  </a:lnTo>
                  <a:lnTo>
                    <a:pt x="37294" y="17135"/>
                  </a:lnTo>
                  <a:lnTo>
                    <a:pt x="37294" y="16799"/>
                  </a:lnTo>
                  <a:lnTo>
                    <a:pt x="37210" y="16547"/>
                  </a:lnTo>
                  <a:lnTo>
                    <a:pt x="37210" y="16212"/>
                  </a:lnTo>
                  <a:lnTo>
                    <a:pt x="37126" y="15876"/>
                  </a:lnTo>
                  <a:lnTo>
                    <a:pt x="37126" y="15624"/>
                  </a:lnTo>
                  <a:lnTo>
                    <a:pt x="37042" y="15288"/>
                  </a:lnTo>
                  <a:lnTo>
                    <a:pt x="37042" y="15036"/>
                  </a:lnTo>
                  <a:lnTo>
                    <a:pt x="36958" y="14700"/>
                  </a:lnTo>
                  <a:lnTo>
                    <a:pt x="36874" y="14448"/>
                  </a:lnTo>
                  <a:lnTo>
                    <a:pt x="36790" y="14112"/>
                  </a:lnTo>
                  <a:lnTo>
                    <a:pt x="36706" y="13860"/>
                  </a:lnTo>
                  <a:lnTo>
                    <a:pt x="36622" y="13524"/>
                  </a:lnTo>
                  <a:lnTo>
                    <a:pt x="36538" y="13272"/>
                  </a:lnTo>
                  <a:lnTo>
                    <a:pt x="36454" y="13020"/>
                  </a:lnTo>
                  <a:lnTo>
                    <a:pt x="36370" y="12684"/>
                  </a:lnTo>
                  <a:lnTo>
                    <a:pt x="36286" y="12432"/>
                  </a:lnTo>
                  <a:lnTo>
                    <a:pt x="36202" y="12180"/>
                  </a:lnTo>
                  <a:lnTo>
                    <a:pt x="36118" y="11928"/>
                  </a:lnTo>
                  <a:lnTo>
                    <a:pt x="36034" y="11592"/>
                  </a:lnTo>
                  <a:lnTo>
                    <a:pt x="35866" y="11340"/>
                  </a:lnTo>
                  <a:lnTo>
                    <a:pt x="35782" y="11088"/>
                  </a:lnTo>
                  <a:lnTo>
                    <a:pt x="35614" y="10836"/>
                  </a:lnTo>
                  <a:lnTo>
                    <a:pt x="35530" y="10584"/>
                  </a:lnTo>
                  <a:lnTo>
                    <a:pt x="35362" y="10248"/>
                  </a:lnTo>
                  <a:lnTo>
                    <a:pt x="35278" y="9996"/>
                  </a:lnTo>
                  <a:lnTo>
                    <a:pt x="35110" y="9744"/>
                  </a:lnTo>
                  <a:lnTo>
                    <a:pt x="35026" y="9492"/>
                  </a:lnTo>
                  <a:lnTo>
                    <a:pt x="34858" y="9240"/>
                  </a:lnTo>
                  <a:lnTo>
                    <a:pt x="34690" y="8988"/>
                  </a:lnTo>
                  <a:lnTo>
                    <a:pt x="34522" y="8820"/>
                  </a:lnTo>
                  <a:lnTo>
                    <a:pt x="34354" y="8568"/>
                  </a:lnTo>
                  <a:lnTo>
                    <a:pt x="34270" y="8316"/>
                  </a:lnTo>
                  <a:lnTo>
                    <a:pt x="34102" y="8064"/>
                  </a:lnTo>
                  <a:lnTo>
                    <a:pt x="33934" y="7812"/>
                  </a:lnTo>
                  <a:lnTo>
                    <a:pt x="33766" y="7560"/>
                  </a:lnTo>
                  <a:lnTo>
                    <a:pt x="33598" y="7392"/>
                  </a:lnTo>
                  <a:lnTo>
                    <a:pt x="33430" y="7140"/>
                  </a:lnTo>
                  <a:lnTo>
                    <a:pt x="33178" y="6888"/>
                  </a:lnTo>
                  <a:lnTo>
                    <a:pt x="33010" y="6720"/>
                  </a:lnTo>
                  <a:lnTo>
                    <a:pt x="32842" y="6468"/>
                  </a:lnTo>
                  <a:lnTo>
                    <a:pt x="32674" y="6216"/>
                  </a:lnTo>
                  <a:lnTo>
                    <a:pt x="32422" y="6048"/>
                  </a:lnTo>
                  <a:lnTo>
                    <a:pt x="32254" y="5796"/>
                  </a:lnTo>
                  <a:lnTo>
                    <a:pt x="32086" y="5628"/>
                  </a:lnTo>
                  <a:lnTo>
                    <a:pt x="31834" y="5460"/>
                  </a:lnTo>
                  <a:lnTo>
                    <a:pt x="31666" y="5208"/>
                  </a:lnTo>
                  <a:lnTo>
                    <a:pt x="31414" y="5040"/>
                  </a:lnTo>
                  <a:lnTo>
                    <a:pt x="31246" y="4872"/>
                  </a:lnTo>
                  <a:lnTo>
                    <a:pt x="30994" y="4620"/>
                  </a:lnTo>
                  <a:lnTo>
                    <a:pt x="30826" y="4452"/>
                  </a:lnTo>
                  <a:lnTo>
                    <a:pt x="30574" y="4284"/>
                  </a:lnTo>
                  <a:lnTo>
                    <a:pt x="30322" y="4116"/>
                  </a:lnTo>
                  <a:lnTo>
                    <a:pt x="30154" y="3948"/>
                  </a:lnTo>
                  <a:lnTo>
                    <a:pt x="29902" y="3780"/>
                  </a:lnTo>
                  <a:lnTo>
                    <a:pt x="29650" y="3612"/>
                  </a:lnTo>
                  <a:lnTo>
                    <a:pt x="29398" y="3444"/>
                  </a:lnTo>
                  <a:lnTo>
                    <a:pt x="29230" y="3276"/>
                  </a:lnTo>
                  <a:lnTo>
                    <a:pt x="28978" y="3108"/>
                  </a:lnTo>
                  <a:lnTo>
                    <a:pt x="28726" y="2940"/>
                  </a:lnTo>
                  <a:lnTo>
                    <a:pt x="28474" y="2772"/>
                  </a:lnTo>
                  <a:lnTo>
                    <a:pt x="28222" y="2604"/>
                  </a:lnTo>
                  <a:lnTo>
                    <a:pt x="27970" y="2520"/>
                  </a:lnTo>
                  <a:lnTo>
                    <a:pt x="27718" y="2352"/>
                  </a:lnTo>
                  <a:lnTo>
                    <a:pt x="27466" y="2184"/>
                  </a:lnTo>
                  <a:lnTo>
                    <a:pt x="27214" y="2100"/>
                  </a:lnTo>
                  <a:lnTo>
                    <a:pt x="26962" y="1932"/>
                  </a:lnTo>
                  <a:lnTo>
                    <a:pt x="26710" y="1848"/>
                  </a:lnTo>
                  <a:lnTo>
                    <a:pt x="26374" y="1680"/>
                  </a:lnTo>
                  <a:lnTo>
                    <a:pt x="26122" y="1596"/>
                  </a:lnTo>
                  <a:lnTo>
                    <a:pt x="25870" y="1428"/>
                  </a:lnTo>
                  <a:lnTo>
                    <a:pt x="25618" y="1344"/>
                  </a:lnTo>
                  <a:lnTo>
                    <a:pt x="25366" y="1260"/>
                  </a:lnTo>
                  <a:lnTo>
                    <a:pt x="25030" y="1176"/>
                  </a:lnTo>
                  <a:lnTo>
                    <a:pt x="24778" y="1092"/>
                  </a:lnTo>
                  <a:lnTo>
                    <a:pt x="24526" y="924"/>
                  </a:lnTo>
                  <a:lnTo>
                    <a:pt x="24190" y="840"/>
                  </a:lnTo>
                  <a:lnTo>
                    <a:pt x="23938" y="756"/>
                  </a:lnTo>
                  <a:lnTo>
                    <a:pt x="23603" y="672"/>
                  </a:lnTo>
                  <a:lnTo>
                    <a:pt x="23351" y="589"/>
                  </a:lnTo>
                  <a:lnTo>
                    <a:pt x="23015" y="589"/>
                  </a:lnTo>
                  <a:lnTo>
                    <a:pt x="22763" y="505"/>
                  </a:lnTo>
                  <a:lnTo>
                    <a:pt x="22427" y="421"/>
                  </a:lnTo>
                  <a:lnTo>
                    <a:pt x="22175" y="337"/>
                  </a:lnTo>
                  <a:lnTo>
                    <a:pt x="21839" y="337"/>
                  </a:lnTo>
                  <a:lnTo>
                    <a:pt x="21587" y="253"/>
                  </a:lnTo>
                  <a:lnTo>
                    <a:pt x="21251" y="253"/>
                  </a:lnTo>
                  <a:lnTo>
                    <a:pt x="20999" y="169"/>
                  </a:lnTo>
                  <a:lnTo>
                    <a:pt x="20663" y="169"/>
                  </a:lnTo>
                  <a:lnTo>
                    <a:pt x="20327" y="85"/>
                  </a:lnTo>
                  <a:lnTo>
                    <a:pt x="19403" y="85"/>
                  </a:lnTo>
                  <a:lnTo>
                    <a:pt x="191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31"/>
            <p:cNvSpPr/>
            <p:nvPr/>
          </p:nvSpPr>
          <p:spPr>
            <a:xfrm>
              <a:off x="-1229375" y="2345575"/>
              <a:ext cx="598475" cy="657300"/>
            </a:xfrm>
            <a:custGeom>
              <a:rect b="b" l="l" r="r" t="t"/>
              <a:pathLst>
                <a:path extrusionOk="0" h="26292" w="23939">
                  <a:moveTo>
                    <a:pt x="0" y="1"/>
                  </a:moveTo>
                  <a:lnTo>
                    <a:pt x="0" y="15288"/>
                  </a:lnTo>
                  <a:lnTo>
                    <a:pt x="0" y="15456"/>
                  </a:lnTo>
                  <a:lnTo>
                    <a:pt x="0" y="15708"/>
                  </a:lnTo>
                  <a:lnTo>
                    <a:pt x="0" y="15876"/>
                  </a:lnTo>
                  <a:lnTo>
                    <a:pt x="0" y="16128"/>
                  </a:lnTo>
                  <a:lnTo>
                    <a:pt x="0" y="16296"/>
                  </a:lnTo>
                  <a:lnTo>
                    <a:pt x="0" y="16548"/>
                  </a:lnTo>
                  <a:lnTo>
                    <a:pt x="84" y="16716"/>
                  </a:lnTo>
                  <a:lnTo>
                    <a:pt x="84" y="16884"/>
                  </a:lnTo>
                  <a:lnTo>
                    <a:pt x="84" y="17136"/>
                  </a:lnTo>
                  <a:lnTo>
                    <a:pt x="84" y="17304"/>
                  </a:lnTo>
                  <a:lnTo>
                    <a:pt x="84" y="17472"/>
                  </a:lnTo>
                  <a:lnTo>
                    <a:pt x="168" y="17724"/>
                  </a:lnTo>
                  <a:lnTo>
                    <a:pt x="168" y="17892"/>
                  </a:lnTo>
                  <a:lnTo>
                    <a:pt x="168" y="18060"/>
                  </a:lnTo>
                  <a:lnTo>
                    <a:pt x="168" y="18228"/>
                  </a:lnTo>
                  <a:lnTo>
                    <a:pt x="252" y="18396"/>
                  </a:lnTo>
                  <a:lnTo>
                    <a:pt x="252" y="18648"/>
                  </a:lnTo>
                  <a:lnTo>
                    <a:pt x="252" y="18816"/>
                  </a:lnTo>
                  <a:lnTo>
                    <a:pt x="336" y="18984"/>
                  </a:lnTo>
                  <a:lnTo>
                    <a:pt x="336" y="19152"/>
                  </a:lnTo>
                  <a:lnTo>
                    <a:pt x="336" y="19320"/>
                  </a:lnTo>
                  <a:lnTo>
                    <a:pt x="420" y="19488"/>
                  </a:lnTo>
                  <a:lnTo>
                    <a:pt x="420" y="19656"/>
                  </a:lnTo>
                  <a:lnTo>
                    <a:pt x="504" y="19824"/>
                  </a:lnTo>
                  <a:lnTo>
                    <a:pt x="504" y="19992"/>
                  </a:lnTo>
                  <a:lnTo>
                    <a:pt x="588" y="20160"/>
                  </a:lnTo>
                  <a:lnTo>
                    <a:pt x="588" y="20328"/>
                  </a:lnTo>
                  <a:lnTo>
                    <a:pt x="672" y="20496"/>
                  </a:lnTo>
                  <a:lnTo>
                    <a:pt x="672" y="20664"/>
                  </a:lnTo>
                  <a:lnTo>
                    <a:pt x="756" y="20748"/>
                  </a:lnTo>
                  <a:lnTo>
                    <a:pt x="840" y="20916"/>
                  </a:lnTo>
                  <a:lnTo>
                    <a:pt x="840" y="21084"/>
                  </a:lnTo>
                  <a:lnTo>
                    <a:pt x="924" y="21251"/>
                  </a:lnTo>
                  <a:lnTo>
                    <a:pt x="1008" y="21419"/>
                  </a:lnTo>
                  <a:lnTo>
                    <a:pt x="1008" y="21503"/>
                  </a:lnTo>
                  <a:lnTo>
                    <a:pt x="1092" y="21671"/>
                  </a:lnTo>
                  <a:lnTo>
                    <a:pt x="1176" y="21839"/>
                  </a:lnTo>
                  <a:lnTo>
                    <a:pt x="1176" y="21923"/>
                  </a:lnTo>
                  <a:lnTo>
                    <a:pt x="1260" y="22091"/>
                  </a:lnTo>
                  <a:lnTo>
                    <a:pt x="1344" y="22175"/>
                  </a:lnTo>
                  <a:lnTo>
                    <a:pt x="1428" y="22343"/>
                  </a:lnTo>
                  <a:lnTo>
                    <a:pt x="1512" y="22511"/>
                  </a:lnTo>
                  <a:lnTo>
                    <a:pt x="1596" y="22595"/>
                  </a:lnTo>
                  <a:lnTo>
                    <a:pt x="1596" y="22763"/>
                  </a:lnTo>
                  <a:lnTo>
                    <a:pt x="1680" y="22847"/>
                  </a:lnTo>
                  <a:lnTo>
                    <a:pt x="1764" y="23015"/>
                  </a:lnTo>
                  <a:lnTo>
                    <a:pt x="1848" y="23099"/>
                  </a:lnTo>
                  <a:lnTo>
                    <a:pt x="1932" y="23183"/>
                  </a:lnTo>
                  <a:lnTo>
                    <a:pt x="2016" y="23351"/>
                  </a:lnTo>
                  <a:lnTo>
                    <a:pt x="2100" y="23435"/>
                  </a:lnTo>
                  <a:lnTo>
                    <a:pt x="2184" y="23519"/>
                  </a:lnTo>
                  <a:lnTo>
                    <a:pt x="2268" y="23687"/>
                  </a:lnTo>
                  <a:lnTo>
                    <a:pt x="2352" y="23771"/>
                  </a:lnTo>
                  <a:lnTo>
                    <a:pt x="2436" y="23855"/>
                  </a:lnTo>
                  <a:lnTo>
                    <a:pt x="2604" y="23939"/>
                  </a:lnTo>
                  <a:lnTo>
                    <a:pt x="2688" y="24107"/>
                  </a:lnTo>
                  <a:lnTo>
                    <a:pt x="2772" y="24191"/>
                  </a:lnTo>
                  <a:lnTo>
                    <a:pt x="2856" y="24275"/>
                  </a:lnTo>
                  <a:lnTo>
                    <a:pt x="2940" y="24359"/>
                  </a:lnTo>
                  <a:lnTo>
                    <a:pt x="3108" y="24443"/>
                  </a:lnTo>
                  <a:lnTo>
                    <a:pt x="3192" y="24527"/>
                  </a:lnTo>
                  <a:lnTo>
                    <a:pt x="3276" y="24611"/>
                  </a:lnTo>
                  <a:lnTo>
                    <a:pt x="3360" y="24695"/>
                  </a:lnTo>
                  <a:lnTo>
                    <a:pt x="3528" y="24779"/>
                  </a:lnTo>
                  <a:lnTo>
                    <a:pt x="3612" y="24863"/>
                  </a:lnTo>
                  <a:lnTo>
                    <a:pt x="3696" y="24947"/>
                  </a:lnTo>
                  <a:lnTo>
                    <a:pt x="3864" y="25031"/>
                  </a:lnTo>
                  <a:lnTo>
                    <a:pt x="3948" y="25115"/>
                  </a:lnTo>
                  <a:lnTo>
                    <a:pt x="4116" y="25199"/>
                  </a:lnTo>
                  <a:lnTo>
                    <a:pt x="4200" y="25283"/>
                  </a:lnTo>
                  <a:lnTo>
                    <a:pt x="4368" y="25283"/>
                  </a:lnTo>
                  <a:lnTo>
                    <a:pt x="4452" y="25367"/>
                  </a:lnTo>
                  <a:lnTo>
                    <a:pt x="4620" y="25451"/>
                  </a:lnTo>
                  <a:lnTo>
                    <a:pt x="4704" y="25535"/>
                  </a:lnTo>
                  <a:lnTo>
                    <a:pt x="4872" y="25535"/>
                  </a:lnTo>
                  <a:lnTo>
                    <a:pt x="4956" y="25619"/>
                  </a:lnTo>
                  <a:lnTo>
                    <a:pt x="5124" y="25703"/>
                  </a:lnTo>
                  <a:lnTo>
                    <a:pt x="5292" y="25703"/>
                  </a:lnTo>
                  <a:lnTo>
                    <a:pt x="5376" y="25787"/>
                  </a:lnTo>
                  <a:lnTo>
                    <a:pt x="5544" y="25787"/>
                  </a:lnTo>
                  <a:lnTo>
                    <a:pt x="5712" y="25871"/>
                  </a:lnTo>
                  <a:lnTo>
                    <a:pt x="5796" y="25871"/>
                  </a:lnTo>
                  <a:lnTo>
                    <a:pt x="5964" y="25955"/>
                  </a:lnTo>
                  <a:lnTo>
                    <a:pt x="6132" y="25955"/>
                  </a:lnTo>
                  <a:lnTo>
                    <a:pt x="6300" y="26039"/>
                  </a:lnTo>
                  <a:lnTo>
                    <a:pt x="6384" y="26039"/>
                  </a:lnTo>
                  <a:lnTo>
                    <a:pt x="6552" y="26123"/>
                  </a:lnTo>
                  <a:lnTo>
                    <a:pt x="6888" y="26123"/>
                  </a:lnTo>
                  <a:lnTo>
                    <a:pt x="7056" y="26207"/>
                  </a:lnTo>
                  <a:lnTo>
                    <a:pt x="7728" y="26207"/>
                  </a:lnTo>
                  <a:lnTo>
                    <a:pt x="7896" y="26291"/>
                  </a:lnTo>
                  <a:lnTo>
                    <a:pt x="9492" y="26291"/>
                  </a:lnTo>
                  <a:lnTo>
                    <a:pt x="9660" y="26207"/>
                  </a:lnTo>
                  <a:lnTo>
                    <a:pt x="10080" y="26207"/>
                  </a:lnTo>
                  <a:lnTo>
                    <a:pt x="10248" y="26123"/>
                  </a:lnTo>
                  <a:lnTo>
                    <a:pt x="10584" y="26123"/>
                  </a:lnTo>
                  <a:lnTo>
                    <a:pt x="10668" y="26039"/>
                  </a:lnTo>
                  <a:lnTo>
                    <a:pt x="10920" y="26039"/>
                  </a:lnTo>
                  <a:lnTo>
                    <a:pt x="11004" y="25955"/>
                  </a:lnTo>
                  <a:lnTo>
                    <a:pt x="11256" y="25955"/>
                  </a:lnTo>
                  <a:lnTo>
                    <a:pt x="11340" y="25871"/>
                  </a:lnTo>
                  <a:lnTo>
                    <a:pt x="11508" y="25871"/>
                  </a:lnTo>
                  <a:lnTo>
                    <a:pt x="11592" y="25787"/>
                  </a:lnTo>
                  <a:lnTo>
                    <a:pt x="11676" y="25787"/>
                  </a:lnTo>
                  <a:lnTo>
                    <a:pt x="11844" y="25703"/>
                  </a:lnTo>
                  <a:lnTo>
                    <a:pt x="11928" y="25703"/>
                  </a:lnTo>
                  <a:lnTo>
                    <a:pt x="12012" y="25619"/>
                  </a:lnTo>
                  <a:lnTo>
                    <a:pt x="12180" y="25619"/>
                  </a:lnTo>
                  <a:lnTo>
                    <a:pt x="12264" y="25535"/>
                  </a:lnTo>
                  <a:lnTo>
                    <a:pt x="12348" y="25535"/>
                  </a:lnTo>
                  <a:lnTo>
                    <a:pt x="12516" y="25451"/>
                  </a:lnTo>
                  <a:lnTo>
                    <a:pt x="12600" y="25451"/>
                  </a:lnTo>
                  <a:lnTo>
                    <a:pt x="12684" y="25367"/>
                  </a:lnTo>
                  <a:lnTo>
                    <a:pt x="12768" y="25367"/>
                  </a:lnTo>
                  <a:lnTo>
                    <a:pt x="12936" y="25283"/>
                  </a:lnTo>
                  <a:lnTo>
                    <a:pt x="13020" y="25199"/>
                  </a:lnTo>
                  <a:lnTo>
                    <a:pt x="13104" y="25199"/>
                  </a:lnTo>
                  <a:lnTo>
                    <a:pt x="13188" y="25115"/>
                  </a:lnTo>
                  <a:lnTo>
                    <a:pt x="13356" y="25031"/>
                  </a:lnTo>
                  <a:lnTo>
                    <a:pt x="13440" y="25031"/>
                  </a:lnTo>
                  <a:lnTo>
                    <a:pt x="13524" y="24947"/>
                  </a:lnTo>
                  <a:lnTo>
                    <a:pt x="13608" y="24863"/>
                  </a:lnTo>
                  <a:lnTo>
                    <a:pt x="13692" y="24863"/>
                  </a:lnTo>
                  <a:lnTo>
                    <a:pt x="13860" y="24779"/>
                  </a:lnTo>
                  <a:lnTo>
                    <a:pt x="13944" y="24695"/>
                  </a:lnTo>
                  <a:lnTo>
                    <a:pt x="14028" y="24695"/>
                  </a:lnTo>
                  <a:lnTo>
                    <a:pt x="14112" y="24611"/>
                  </a:lnTo>
                  <a:lnTo>
                    <a:pt x="14196" y="24527"/>
                  </a:lnTo>
                  <a:lnTo>
                    <a:pt x="14280" y="24443"/>
                  </a:lnTo>
                  <a:lnTo>
                    <a:pt x="14447" y="24443"/>
                  </a:lnTo>
                  <a:lnTo>
                    <a:pt x="14531" y="24359"/>
                  </a:lnTo>
                  <a:lnTo>
                    <a:pt x="14615" y="24275"/>
                  </a:lnTo>
                  <a:lnTo>
                    <a:pt x="14699" y="24191"/>
                  </a:lnTo>
                  <a:lnTo>
                    <a:pt x="14783" y="24107"/>
                  </a:lnTo>
                  <a:lnTo>
                    <a:pt x="14867" y="24107"/>
                  </a:lnTo>
                  <a:lnTo>
                    <a:pt x="14951" y="24023"/>
                  </a:lnTo>
                  <a:lnTo>
                    <a:pt x="15035" y="23939"/>
                  </a:lnTo>
                  <a:lnTo>
                    <a:pt x="15119" y="23855"/>
                  </a:lnTo>
                  <a:lnTo>
                    <a:pt x="15203" y="23771"/>
                  </a:lnTo>
                  <a:lnTo>
                    <a:pt x="15287" y="23687"/>
                  </a:lnTo>
                  <a:lnTo>
                    <a:pt x="15371" y="23687"/>
                  </a:lnTo>
                  <a:lnTo>
                    <a:pt x="15455" y="23603"/>
                  </a:lnTo>
                  <a:lnTo>
                    <a:pt x="15539" y="23519"/>
                  </a:lnTo>
                  <a:lnTo>
                    <a:pt x="15623" y="23435"/>
                  </a:lnTo>
                  <a:lnTo>
                    <a:pt x="15707" y="23351"/>
                  </a:lnTo>
                  <a:lnTo>
                    <a:pt x="15791" y="23267"/>
                  </a:lnTo>
                  <a:lnTo>
                    <a:pt x="15875" y="23183"/>
                  </a:lnTo>
                  <a:lnTo>
                    <a:pt x="15959" y="23099"/>
                  </a:lnTo>
                  <a:lnTo>
                    <a:pt x="16043" y="23015"/>
                  </a:lnTo>
                  <a:lnTo>
                    <a:pt x="16127" y="23015"/>
                  </a:lnTo>
                  <a:lnTo>
                    <a:pt x="16127" y="22931"/>
                  </a:lnTo>
                  <a:lnTo>
                    <a:pt x="16211" y="22847"/>
                  </a:lnTo>
                  <a:lnTo>
                    <a:pt x="16295" y="22763"/>
                  </a:lnTo>
                  <a:lnTo>
                    <a:pt x="16379" y="22679"/>
                  </a:lnTo>
                  <a:lnTo>
                    <a:pt x="16463" y="22595"/>
                  </a:lnTo>
                  <a:lnTo>
                    <a:pt x="16547" y="22511"/>
                  </a:lnTo>
                  <a:lnTo>
                    <a:pt x="16547" y="22427"/>
                  </a:lnTo>
                  <a:lnTo>
                    <a:pt x="16631" y="22343"/>
                  </a:lnTo>
                  <a:lnTo>
                    <a:pt x="16715" y="22259"/>
                  </a:lnTo>
                  <a:lnTo>
                    <a:pt x="16799" y="22175"/>
                  </a:lnTo>
                  <a:lnTo>
                    <a:pt x="16799" y="22091"/>
                  </a:lnTo>
                  <a:lnTo>
                    <a:pt x="16883" y="22091"/>
                  </a:lnTo>
                  <a:lnTo>
                    <a:pt x="16967" y="22007"/>
                  </a:lnTo>
                  <a:lnTo>
                    <a:pt x="16967" y="21923"/>
                  </a:lnTo>
                  <a:lnTo>
                    <a:pt x="17051" y="21839"/>
                  </a:lnTo>
                  <a:lnTo>
                    <a:pt x="17135" y="21755"/>
                  </a:lnTo>
                  <a:lnTo>
                    <a:pt x="17135" y="21671"/>
                  </a:lnTo>
                  <a:lnTo>
                    <a:pt x="17219" y="21587"/>
                  </a:lnTo>
                  <a:lnTo>
                    <a:pt x="17303" y="21503"/>
                  </a:lnTo>
                  <a:lnTo>
                    <a:pt x="17303" y="21419"/>
                  </a:lnTo>
                  <a:lnTo>
                    <a:pt x="17387" y="21335"/>
                  </a:lnTo>
                  <a:lnTo>
                    <a:pt x="17387" y="21251"/>
                  </a:lnTo>
                  <a:lnTo>
                    <a:pt x="17471" y="21168"/>
                  </a:lnTo>
                  <a:lnTo>
                    <a:pt x="17471" y="21084"/>
                  </a:lnTo>
                  <a:lnTo>
                    <a:pt x="17555" y="21000"/>
                  </a:lnTo>
                  <a:lnTo>
                    <a:pt x="17639" y="20916"/>
                  </a:lnTo>
                  <a:lnTo>
                    <a:pt x="17639" y="20832"/>
                  </a:lnTo>
                  <a:lnTo>
                    <a:pt x="17723" y="20748"/>
                  </a:lnTo>
                  <a:lnTo>
                    <a:pt x="17555" y="25535"/>
                  </a:lnTo>
                  <a:lnTo>
                    <a:pt x="23939" y="25535"/>
                  </a:lnTo>
                  <a:lnTo>
                    <a:pt x="23939" y="1"/>
                  </a:lnTo>
                  <a:lnTo>
                    <a:pt x="17555" y="1"/>
                  </a:lnTo>
                  <a:lnTo>
                    <a:pt x="17555" y="13608"/>
                  </a:lnTo>
                  <a:lnTo>
                    <a:pt x="17555" y="13776"/>
                  </a:lnTo>
                  <a:lnTo>
                    <a:pt x="17555" y="13860"/>
                  </a:lnTo>
                  <a:lnTo>
                    <a:pt x="17555" y="14028"/>
                  </a:lnTo>
                  <a:lnTo>
                    <a:pt x="17555" y="14112"/>
                  </a:lnTo>
                  <a:lnTo>
                    <a:pt x="17555" y="14280"/>
                  </a:lnTo>
                  <a:lnTo>
                    <a:pt x="17555" y="14364"/>
                  </a:lnTo>
                  <a:lnTo>
                    <a:pt x="17555" y="14532"/>
                  </a:lnTo>
                  <a:lnTo>
                    <a:pt x="17555" y="14616"/>
                  </a:lnTo>
                  <a:lnTo>
                    <a:pt x="17555" y="14700"/>
                  </a:lnTo>
                  <a:lnTo>
                    <a:pt x="17471" y="14868"/>
                  </a:lnTo>
                  <a:lnTo>
                    <a:pt x="17471" y="14952"/>
                  </a:lnTo>
                  <a:lnTo>
                    <a:pt x="17471" y="15120"/>
                  </a:lnTo>
                  <a:lnTo>
                    <a:pt x="17471" y="15204"/>
                  </a:lnTo>
                  <a:lnTo>
                    <a:pt x="17387" y="15288"/>
                  </a:lnTo>
                  <a:lnTo>
                    <a:pt x="17387" y="15456"/>
                  </a:lnTo>
                  <a:lnTo>
                    <a:pt x="17387" y="15540"/>
                  </a:lnTo>
                  <a:lnTo>
                    <a:pt x="17303" y="15624"/>
                  </a:lnTo>
                  <a:lnTo>
                    <a:pt x="17303" y="15792"/>
                  </a:lnTo>
                  <a:lnTo>
                    <a:pt x="17303" y="15876"/>
                  </a:lnTo>
                  <a:lnTo>
                    <a:pt x="17219" y="15960"/>
                  </a:lnTo>
                  <a:lnTo>
                    <a:pt x="17219" y="16128"/>
                  </a:lnTo>
                  <a:lnTo>
                    <a:pt x="17135" y="16212"/>
                  </a:lnTo>
                  <a:lnTo>
                    <a:pt x="17135" y="16296"/>
                  </a:lnTo>
                  <a:lnTo>
                    <a:pt x="17135" y="16380"/>
                  </a:lnTo>
                  <a:lnTo>
                    <a:pt x="17051" y="16548"/>
                  </a:lnTo>
                  <a:lnTo>
                    <a:pt x="17051" y="16632"/>
                  </a:lnTo>
                  <a:lnTo>
                    <a:pt x="16967" y="16716"/>
                  </a:lnTo>
                  <a:lnTo>
                    <a:pt x="16967" y="16800"/>
                  </a:lnTo>
                  <a:lnTo>
                    <a:pt x="16883" y="16884"/>
                  </a:lnTo>
                  <a:lnTo>
                    <a:pt x="16799" y="17052"/>
                  </a:lnTo>
                  <a:lnTo>
                    <a:pt x="16799" y="17136"/>
                  </a:lnTo>
                  <a:lnTo>
                    <a:pt x="16715" y="17220"/>
                  </a:lnTo>
                  <a:lnTo>
                    <a:pt x="16715" y="17304"/>
                  </a:lnTo>
                  <a:lnTo>
                    <a:pt x="16631" y="17388"/>
                  </a:lnTo>
                  <a:lnTo>
                    <a:pt x="16547" y="17472"/>
                  </a:lnTo>
                  <a:lnTo>
                    <a:pt x="16547" y="17640"/>
                  </a:lnTo>
                  <a:lnTo>
                    <a:pt x="16463" y="17724"/>
                  </a:lnTo>
                  <a:lnTo>
                    <a:pt x="16379" y="17808"/>
                  </a:lnTo>
                  <a:lnTo>
                    <a:pt x="16379" y="17892"/>
                  </a:lnTo>
                  <a:lnTo>
                    <a:pt x="16295" y="17976"/>
                  </a:lnTo>
                  <a:lnTo>
                    <a:pt x="16211" y="18060"/>
                  </a:lnTo>
                  <a:lnTo>
                    <a:pt x="16127" y="18144"/>
                  </a:lnTo>
                  <a:lnTo>
                    <a:pt x="16127" y="18228"/>
                  </a:lnTo>
                  <a:lnTo>
                    <a:pt x="16043" y="18312"/>
                  </a:lnTo>
                  <a:lnTo>
                    <a:pt x="15959" y="18396"/>
                  </a:lnTo>
                  <a:lnTo>
                    <a:pt x="15875" y="18480"/>
                  </a:lnTo>
                  <a:lnTo>
                    <a:pt x="15791" y="18564"/>
                  </a:lnTo>
                  <a:lnTo>
                    <a:pt x="15791" y="18648"/>
                  </a:lnTo>
                  <a:lnTo>
                    <a:pt x="15707" y="18732"/>
                  </a:lnTo>
                  <a:lnTo>
                    <a:pt x="15623" y="18816"/>
                  </a:lnTo>
                  <a:lnTo>
                    <a:pt x="15539" y="18900"/>
                  </a:lnTo>
                  <a:lnTo>
                    <a:pt x="15455" y="18984"/>
                  </a:lnTo>
                  <a:lnTo>
                    <a:pt x="15371" y="19068"/>
                  </a:lnTo>
                  <a:lnTo>
                    <a:pt x="15287" y="19068"/>
                  </a:lnTo>
                  <a:lnTo>
                    <a:pt x="15203" y="19152"/>
                  </a:lnTo>
                  <a:lnTo>
                    <a:pt x="15119" y="19236"/>
                  </a:lnTo>
                  <a:lnTo>
                    <a:pt x="15119" y="19320"/>
                  </a:lnTo>
                  <a:lnTo>
                    <a:pt x="15035" y="19404"/>
                  </a:lnTo>
                  <a:lnTo>
                    <a:pt x="14951" y="19488"/>
                  </a:lnTo>
                  <a:lnTo>
                    <a:pt x="14867" y="19488"/>
                  </a:lnTo>
                  <a:lnTo>
                    <a:pt x="14783" y="19572"/>
                  </a:lnTo>
                  <a:lnTo>
                    <a:pt x="14699" y="19656"/>
                  </a:lnTo>
                  <a:lnTo>
                    <a:pt x="14615" y="19740"/>
                  </a:lnTo>
                  <a:lnTo>
                    <a:pt x="14531" y="19740"/>
                  </a:lnTo>
                  <a:lnTo>
                    <a:pt x="14447" y="19824"/>
                  </a:lnTo>
                  <a:lnTo>
                    <a:pt x="14363" y="19908"/>
                  </a:lnTo>
                  <a:lnTo>
                    <a:pt x="14280" y="19908"/>
                  </a:lnTo>
                  <a:lnTo>
                    <a:pt x="14196" y="19992"/>
                  </a:lnTo>
                  <a:lnTo>
                    <a:pt x="14028" y="20076"/>
                  </a:lnTo>
                  <a:lnTo>
                    <a:pt x="13944" y="20076"/>
                  </a:lnTo>
                  <a:lnTo>
                    <a:pt x="13860" y="20160"/>
                  </a:lnTo>
                  <a:lnTo>
                    <a:pt x="13776" y="20160"/>
                  </a:lnTo>
                  <a:lnTo>
                    <a:pt x="13692" y="20244"/>
                  </a:lnTo>
                  <a:lnTo>
                    <a:pt x="13608" y="20244"/>
                  </a:lnTo>
                  <a:lnTo>
                    <a:pt x="13524" y="20328"/>
                  </a:lnTo>
                  <a:lnTo>
                    <a:pt x="13440" y="20328"/>
                  </a:lnTo>
                  <a:lnTo>
                    <a:pt x="13356" y="20412"/>
                  </a:lnTo>
                  <a:lnTo>
                    <a:pt x="13188" y="20412"/>
                  </a:lnTo>
                  <a:lnTo>
                    <a:pt x="13104" y="20496"/>
                  </a:lnTo>
                  <a:lnTo>
                    <a:pt x="13020" y="20496"/>
                  </a:lnTo>
                  <a:lnTo>
                    <a:pt x="12936" y="20580"/>
                  </a:lnTo>
                  <a:lnTo>
                    <a:pt x="12768" y="20580"/>
                  </a:lnTo>
                  <a:lnTo>
                    <a:pt x="12684" y="20664"/>
                  </a:lnTo>
                  <a:lnTo>
                    <a:pt x="12432" y="20664"/>
                  </a:lnTo>
                  <a:lnTo>
                    <a:pt x="12348" y="20748"/>
                  </a:lnTo>
                  <a:lnTo>
                    <a:pt x="12012" y="20748"/>
                  </a:lnTo>
                  <a:lnTo>
                    <a:pt x="11928" y="20832"/>
                  </a:lnTo>
                  <a:lnTo>
                    <a:pt x="9996" y="20832"/>
                  </a:lnTo>
                  <a:lnTo>
                    <a:pt x="9912" y="20748"/>
                  </a:lnTo>
                  <a:lnTo>
                    <a:pt x="9660" y="20748"/>
                  </a:lnTo>
                  <a:lnTo>
                    <a:pt x="9576" y="20664"/>
                  </a:lnTo>
                  <a:lnTo>
                    <a:pt x="9408" y="20664"/>
                  </a:lnTo>
                  <a:lnTo>
                    <a:pt x="9324" y="20580"/>
                  </a:lnTo>
                  <a:lnTo>
                    <a:pt x="9156" y="20580"/>
                  </a:lnTo>
                  <a:lnTo>
                    <a:pt x="9072" y="20496"/>
                  </a:lnTo>
                  <a:lnTo>
                    <a:pt x="8988" y="20496"/>
                  </a:lnTo>
                  <a:lnTo>
                    <a:pt x="8904" y="20412"/>
                  </a:lnTo>
                  <a:lnTo>
                    <a:pt x="8736" y="20412"/>
                  </a:lnTo>
                  <a:lnTo>
                    <a:pt x="8652" y="20328"/>
                  </a:lnTo>
                  <a:lnTo>
                    <a:pt x="8568" y="20244"/>
                  </a:lnTo>
                  <a:lnTo>
                    <a:pt x="8484" y="20244"/>
                  </a:lnTo>
                  <a:lnTo>
                    <a:pt x="8400" y="20160"/>
                  </a:lnTo>
                  <a:lnTo>
                    <a:pt x="8316" y="20076"/>
                  </a:lnTo>
                  <a:lnTo>
                    <a:pt x="8232" y="20076"/>
                  </a:lnTo>
                  <a:lnTo>
                    <a:pt x="8232" y="19992"/>
                  </a:lnTo>
                  <a:lnTo>
                    <a:pt x="8148" y="19992"/>
                  </a:lnTo>
                  <a:lnTo>
                    <a:pt x="8064" y="19908"/>
                  </a:lnTo>
                  <a:lnTo>
                    <a:pt x="7980" y="19824"/>
                  </a:lnTo>
                  <a:lnTo>
                    <a:pt x="7896" y="19740"/>
                  </a:lnTo>
                  <a:lnTo>
                    <a:pt x="7812" y="19740"/>
                  </a:lnTo>
                  <a:lnTo>
                    <a:pt x="7812" y="19656"/>
                  </a:lnTo>
                  <a:lnTo>
                    <a:pt x="7728" y="19572"/>
                  </a:lnTo>
                  <a:lnTo>
                    <a:pt x="7644" y="19488"/>
                  </a:lnTo>
                  <a:lnTo>
                    <a:pt x="7560" y="19404"/>
                  </a:lnTo>
                  <a:lnTo>
                    <a:pt x="7560" y="19320"/>
                  </a:lnTo>
                  <a:lnTo>
                    <a:pt x="7476" y="19320"/>
                  </a:lnTo>
                  <a:lnTo>
                    <a:pt x="7476" y="19236"/>
                  </a:lnTo>
                  <a:lnTo>
                    <a:pt x="7392" y="19152"/>
                  </a:lnTo>
                  <a:lnTo>
                    <a:pt x="7392" y="19068"/>
                  </a:lnTo>
                  <a:lnTo>
                    <a:pt x="7308" y="19068"/>
                  </a:lnTo>
                  <a:lnTo>
                    <a:pt x="7308" y="18984"/>
                  </a:lnTo>
                  <a:lnTo>
                    <a:pt x="7224" y="18900"/>
                  </a:lnTo>
                  <a:lnTo>
                    <a:pt x="7224" y="18816"/>
                  </a:lnTo>
                  <a:lnTo>
                    <a:pt x="7140" y="18732"/>
                  </a:lnTo>
                  <a:lnTo>
                    <a:pt x="7140" y="18648"/>
                  </a:lnTo>
                  <a:lnTo>
                    <a:pt x="7056" y="18564"/>
                  </a:lnTo>
                  <a:lnTo>
                    <a:pt x="7056" y="18480"/>
                  </a:lnTo>
                  <a:lnTo>
                    <a:pt x="6972" y="18396"/>
                  </a:lnTo>
                  <a:lnTo>
                    <a:pt x="6972" y="18312"/>
                  </a:lnTo>
                  <a:lnTo>
                    <a:pt x="6888" y="18228"/>
                  </a:lnTo>
                  <a:lnTo>
                    <a:pt x="6888" y="18144"/>
                  </a:lnTo>
                  <a:lnTo>
                    <a:pt x="6804" y="18060"/>
                  </a:lnTo>
                  <a:lnTo>
                    <a:pt x="6804" y="17976"/>
                  </a:lnTo>
                  <a:lnTo>
                    <a:pt x="6804" y="17892"/>
                  </a:lnTo>
                  <a:lnTo>
                    <a:pt x="6720" y="17724"/>
                  </a:lnTo>
                  <a:lnTo>
                    <a:pt x="6720" y="17640"/>
                  </a:lnTo>
                  <a:lnTo>
                    <a:pt x="6720" y="17556"/>
                  </a:lnTo>
                  <a:lnTo>
                    <a:pt x="6636" y="17472"/>
                  </a:lnTo>
                  <a:lnTo>
                    <a:pt x="6636" y="17388"/>
                  </a:lnTo>
                  <a:lnTo>
                    <a:pt x="6636" y="17304"/>
                  </a:lnTo>
                  <a:lnTo>
                    <a:pt x="6636" y="17220"/>
                  </a:lnTo>
                  <a:lnTo>
                    <a:pt x="6552" y="17136"/>
                  </a:lnTo>
                  <a:lnTo>
                    <a:pt x="6552" y="16968"/>
                  </a:lnTo>
                  <a:lnTo>
                    <a:pt x="6552" y="16884"/>
                  </a:lnTo>
                  <a:lnTo>
                    <a:pt x="6552" y="16800"/>
                  </a:lnTo>
                  <a:lnTo>
                    <a:pt x="6468" y="16716"/>
                  </a:lnTo>
                  <a:lnTo>
                    <a:pt x="6468" y="16632"/>
                  </a:lnTo>
                  <a:lnTo>
                    <a:pt x="6468" y="16464"/>
                  </a:lnTo>
                  <a:lnTo>
                    <a:pt x="6468" y="16380"/>
                  </a:lnTo>
                  <a:lnTo>
                    <a:pt x="6468" y="16296"/>
                  </a:lnTo>
                  <a:lnTo>
                    <a:pt x="6384" y="16128"/>
                  </a:lnTo>
                  <a:lnTo>
                    <a:pt x="6384" y="16044"/>
                  </a:lnTo>
                  <a:lnTo>
                    <a:pt x="6384" y="15960"/>
                  </a:lnTo>
                  <a:lnTo>
                    <a:pt x="6384" y="15792"/>
                  </a:lnTo>
                  <a:lnTo>
                    <a:pt x="6384" y="15708"/>
                  </a:lnTo>
                  <a:lnTo>
                    <a:pt x="6384" y="15624"/>
                  </a:lnTo>
                  <a:lnTo>
                    <a:pt x="6384" y="15456"/>
                  </a:lnTo>
                  <a:lnTo>
                    <a:pt x="6384" y="15372"/>
                  </a:lnTo>
                  <a:lnTo>
                    <a:pt x="6384" y="15204"/>
                  </a:lnTo>
                  <a:lnTo>
                    <a:pt x="6300" y="15120"/>
                  </a:lnTo>
                  <a:lnTo>
                    <a:pt x="6300" y="15036"/>
                  </a:lnTo>
                  <a:lnTo>
                    <a:pt x="6300" y="14868"/>
                  </a:lnTo>
                  <a:lnTo>
                    <a:pt x="6300" y="14784"/>
                  </a:lnTo>
                  <a:lnTo>
                    <a:pt x="6300" y="14616"/>
                  </a:lnTo>
                  <a:lnTo>
                    <a:pt x="6300" y="14532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31"/>
            <p:cNvSpPr/>
            <p:nvPr/>
          </p:nvSpPr>
          <p:spPr>
            <a:xfrm>
              <a:off x="-257150" y="2328775"/>
              <a:ext cx="590100" cy="655200"/>
            </a:xfrm>
            <a:custGeom>
              <a:rect b="b" l="l" r="r" t="t"/>
              <a:pathLst>
                <a:path extrusionOk="0" h="26208" w="23604">
                  <a:moveTo>
                    <a:pt x="13356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180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760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340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836" y="757"/>
                  </a:lnTo>
                  <a:lnTo>
                    <a:pt x="10752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080" y="1177"/>
                  </a:lnTo>
                  <a:lnTo>
                    <a:pt x="9996" y="1261"/>
                  </a:lnTo>
                  <a:lnTo>
                    <a:pt x="9912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568" y="2353"/>
                  </a:lnTo>
                  <a:lnTo>
                    <a:pt x="8484" y="2353"/>
                  </a:lnTo>
                  <a:lnTo>
                    <a:pt x="8400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857"/>
                  </a:lnTo>
                  <a:lnTo>
                    <a:pt x="7896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644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5" y="3781"/>
                  </a:lnTo>
                  <a:lnTo>
                    <a:pt x="7141" y="3865"/>
                  </a:lnTo>
                  <a:lnTo>
                    <a:pt x="7141" y="3949"/>
                  </a:lnTo>
                  <a:lnTo>
                    <a:pt x="7057" y="4033"/>
                  </a:lnTo>
                  <a:lnTo>
                    <a:pt x="6973" y="4117"/>
                  </a:lnTo>
                  <a:lnTo>
                    <a:pt x="6973" y="4201"/>
                  </a:lnTo>
                  <a:lnTo>
                    <a:pt x="6889" y="4285"/>
                  </a:lnTo>
                  <a:lnTo>
                    <a:pt x="6889" y="4369"/>
                  </a:lnTo>
                  <a:lnTo>
                    <a:pt x="6805" y="4453"/>
                  </a:lnTo>
                  <a:lnTo>
                    <a:pt x="6721" y="4537"/>
                  </a:lnTo>
                  <a:lnTo>
                    <a:pt x="6721" y="4621"/>
                  </a:lnTo>
                  <a:lnTo>
                    <a:pt x="6637" y="4705"/>
                  </a:lnTo>
                  <a:lnTo>
                    <a:pt x="6553" y="4789"/>
                  </a:lnTo>
                  <a:lnTo>
                    <a:pt x="6553" y="4873"/>
                  </a:lnTo>
                  <a:lnTo>
                    <a:pt x="6469" y="4957"/>
                  </a:lnTo>
                  <a:lnTo>
                    <a:pt x="6469" y="5041"/>
                  </a:lnTo>
                  <a:lnTo>
                    <a:pt x="6385" y="5125"/>
                  </a:lnTo>
                  <a:lnTo>
                    <a:pt x="6385" y="5209"/>
                  </a:lnTo>
                  <a:lnTo>
                    <a:pt x="6301" y="5293"/>
                  </a:lnTo>
                  <a:lnTo>
                    <a:pt x="6301" y="5377"/>
                  </a:lnTo>
                  <a:lnTo>
                    <a:pt x="6218" y="5459"/>
                  </a:lnTo>
                  <a:lnTo>
                    <a:pt x="6218" y="5459"/>
                  </a:lnTo>
                  <a:lnTo>
                    <a:pt x="6301" y="757"/>
                  </a:lnTo>
                  <a:lnTo>
                    <a:pt x="1" y="757"/>
                  </a:lnTo>
                  <a:lnTo>
                    <a:pt x="1" y="26207"/>
                  </a:lnTo>
                  <a:lnTo>
                    <a:pt x="6301" y="26207"/>
                  </a:lnTo>
                  <a:lnTo>
                    <a:pt x="6301" y="12600"/>
                  </a:lnTo>
                  <a:lnTo>
                    <a:pt x="6301" y="12516"/>
                  </a:lnTo>
                  <a:lnTo>
                    <a:pt x="6301" y="12348"/>
                  </a:lnTo>
                  <a:lnTo>
                    <a:pt x="6301" y="12264"/>
                  </a:lnTo>
                  <a:lnTo>
                    <a:pt x="6301" y="12096"/>
                  </a:lnTo>
                  <a:lnTo>
                    <a:pt x="6301" y="12012"/>
                  </a:lnTo>
                  <a:lnTo>
                    <a:pt x="6301" y="11844"/>
                  </a:lnTo>
                  <a:lnTo>
                    <a:pt x="6301" y="11760"/>
                  </a:lnTo>
                  <a:lnTo>
                    <a:pt x="6385" y="11592"/>
                  </a:lnTo>
                  <a:lnTo>
                    <a:pt x="6385" y="11508"/>
                  </a:lnTo>
                  <a:lnTo>
                    <a:pt x="6385" y="11424"/>
                  </a:lnTo>
                  <a:lnTo>
                    <a:pt x="6385" y="11256"/>
                  </a:lnTo>
                  <a:lnTo>
                    <a:pt x="6385" y="11172"/>
                  </a:lnTo>
                  <a:lnTo>
                    <a:pt x="6385" y="11004"/>
                  </a:lnTo>
                  <a:lnTo>
                    <a:pt x="6469" y="10920"/>
                  </a:lnTo>
                  <a:lnTo>
                    <a:pt x="6469" y="10836"/>
                  </a:lnTo>
                  <a:lnTo>
                    <a:pt x="6469" y="10668"/>
                  </a:lnTo>
                  <a:lnTo>
                    <a:pt x="6469" y="10584"/>
                  </a:lnTo>
                  <a:lnTo>
                    <a:pt x="6553" y="10500"/>
                  </a:lnTo>
                  <a:lnTo>
                    <a:pt x="6553" y="10332"/>
                  </a:lnTo>
                  <a:lnTo>
                    <a:pt x="6553" y="10248"/>
                  </a:lnTo>
                  <a:lnTo>
                    <a:pt x="6637" y="10164"/>
                  </a:lnTo>
                  <a:lnTo>
                    <a:pt x="6637" y="10080"/>
                  </a:lnTo>
                  <a:lnTo>
                    <a:pt x="6637" y="9912"/>
                  </a:lnTo>
                  <a:lnTo>
                    <a:pt x="6721" y="9828"/>
                  </a:lnTo>
                  <a:lnTo>
                    <a:pt x="6721" y="9744"/>
                  </a:lnTo>
                  <a:lnTo>
                    <a:pt x="6721" y="9660"/>
                  </a:lnTo>
                  <a:lnTo>
                    <a:pt x="6805" y="9492"/>
                  </a:lnTo>
                  <a:lnTo>
                    <a:pt x="6805" y="9408"/>
                  </a:lnTo>
                  <a:lnTo>
                    <a:pt x="6889" y="9324"/>
                  </a:lnTo>
                  <a:lnTo>
                    <a:pt x="6889" y="9240"/>
                  </a:lnTo>
                  <a:lnTo>
                    <a:pt x="6973" y="9072"/>
                  </a:lnTo>
                  <a:lnTo>
                    <a:pt x="6973" y="8988"/>
                  </a:lnTo>
                  <a:lnTo>
                    <a:pt x="7057" y="8904"/>
                  </a:lnTo>
                  <a:lnTo>
                    <a:pt x="7057" y="8820"/>
                  </a:lnTo>
                  <a:lnTo>
                    <a:pt x="7141" y="8736"/>
                  </a:lnTo>
                  <a:lnTo>
                    <a:pt x="7141" y="8652"/>
                  </a:lnTo>
                  <a:lnTo>
                    <a:pt x="7225" y="8568"/>
                  </a:lnTo>
                  <a:lnTo>
                    <a:pt x="7225" y="8484"/>
                  </a:lnTo>
                  <a:lnTo>
                    <a:pt x="7308" y="8316"/>
                  </a:lnTo>
                  <a:lnTo>
                    <a:pt x="7308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560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728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7980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232" y="6972"/>
                  </a:lnTo>
                  <a:lnTo>
                    <a:pt x="8316" y="6888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552"/>
                  </a:lnTo>
                  <a:lnTo>
                    <a:pt x="8820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00" y="5629"/>
                  </a:lnTo>
                  <a:lnTo>
                    <a:pt x="10584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2" y="5461"/>
                  </a:lnTo>
                  <a:lnTo>
                    <a:pt x="13356" y="5545"/>
                  </a:lnTo>
                  <a:lnTo>
                    <a:pt x="13692" y="5545"/>
                  </a:lnTo>
                  <a:lnTo>
                    <a:pt x="13776" y="5629"/>
                  </a:lnTo>
                  <a:lnTo>
                    <a:pt x="13944" y="5629"/>
                  </a:lnTo>
                  <a:lnTo>
                    <a:pt x="14028" y="5713"/>
                  </a:lnTo>
                  <a:lnTo>
                    <a:pt x="14112" y="5713"/>
                  </a:lnTo>
                  <a:lnTo>
                    <a:pt x="14196" y="5797"/>
                  </a:lnTo>
                  <a:lnTo>
                    <a:pt x="14364" y="5797"/>
                  </a:lnTo>
                  <a:lnTo>
                    <a:pt x="14448" y="5881"/>
                  </a:lnTo>
                  <a:lnTo>
                    <a:pt x="14532" y="5881"/>
                  </a:lnTo>
                  <a:lnTo>
                    <a:pt x="14616" y="5965"/>
                  </a:lnTo>
                  <a:lnTo>
                    <a:pt x="14700" y="5965"/>
                  </a:lnTo>
                  <a:lnTo>
                    <a:pt x="14700" y="6048"/>
                  </a:lnTo>
                  <a:lnTo>
                    <a:pt x="14784" y="6048"/>
                  </a:lnTo>
                  <a:lnTo>
                    <a:pt x="14868" y="6132"/>
                  </a:lnTo>
                  <a:lnTo>
                    <a:pt x="14952" y="6132"/>
                  </a:lnTo>
                  <a:lnTo>
                    <a:pt x="15036" y="6216"/>
                  </a:lnTo>
                  <a:lnTo>
                    <a:pt x="15120" y="6300"/>
                  </a:lnTo>
                  <a:lnTo>
                    <a:pt x="15204" y="6300"/>
                  </a:lnTo>
                  <a:lnTo>
                    <a:pt x="15288" y="6384"/>
                  </a:lnTo>
                  <a:lnTo>
                    <a:pt x="15288" y="6468"/>
                  </a:lnTo>
                  <a:lnTo>
                    <a:pt x="15372" y="6468"/>
                  </a:lnTo>
                  <a:lnTo>
                    <a:pt x="15456" y="6552"/>
                  </a:lnTo>
                  <a:lnTo>
                    <a:pt x="15540" y="6636"/>
                  </a:lnTo>
                  <a:lnTo>
                    <a:pt x="15624" y="6720"/>
                  </a:lnTo>
                  <a:lnTo>
                    <a:pt x="15708" y="6804"/>
                  </a:lnTo>
                  <a:lnTo>
                    <a:pt x="15792" y="6888"/>
                  </a:lnTo>
                  <a:lnTo>
                    <a:pt x="15876" y="6972"/>
                  </a:lnTo>
                  <a:lnTo>
                    <a:pt x="15876" y="7056"/>
                  </a:lnTo>
                  <a:lnTo>
                    <a:pt x="15960" y="7056"/>
                  </a:lnTo>
                  <a:lnTo>
                    <a:pt x="16044" y="7140"/>
                  </a:lnTo>
                  <a:lnTo>
                    <a:pt x="16044" y="7224"/>
                  </a:lnTo>
                  <a:lnTo>
                    <a:pt x="16128" y="7308"/>
                  </a:lnTo>
                  <a:lnTo>
                    <a:pt x="16128" y="7392"/>
                  </a:lnTo>
                  <a:lnTo>
                    <a:pt x="16212" y="7392"/>
                  </a:lnTo>
                  <a:lnTo>
                    <a:pt x="16212" y="7476"/>
                  </a:lnTo>
                  <a:lnTo>
                    <a:pt x="16296" y="7560"/>
                  </a:lnTo>
                  <a:lnTo>
                    <a:pt x="16380" y="7644"/>
                  </a:lnTo>
                  <a:lnTo>
                    <a:pt x="16380" y="7728"/>
                  </a:lnTo>
                  <a:lnTo>
                    <a:pt x="16464" y="7812"/>
                  </a:lnTo>
                  <a:lnTo>
                    <a:pt x="16464" y="7896"/>
                  </a:lnTo>
                  <a:lnTo>
                    <a:pt x="16548" y="7980"/>
                  </a:lnTo>
                  <a:lnTo>
                    <a:pt x="16548" y="8064"/>
                  </a:lnTo>
                  <a:lnTo>
                    <a:pt x="16548" y="8148"/>
                  </a:lnTo>
                  <a:lnTo>
                    <a:pt x="16632" y="8232"/>
                  </a:lnTo>
                  <a:lnTo>
                    <a:pt x="16632" y="8316"/>
                  </a:lnTo>
                  <a:lnTo>
                    <a:pt x="16716" y="8400"/>
                  </a:lnTo>
                  <a:lnTo>
                    <a:pt x="16716" y="8484"/>
                  </a:lnTo>
                  <a:lnTo>
                    <a:pt x="16800" y="8568"/>
                  </a:lnTo>
                  <a:lnTo>
                    <a:pt x="16800" y="8652"/>
                  </a:lnTo>
                  <a:lnTo>
                    <a:pt x="16800" y="8736"/>
                  </a:lnTo>
                  <a:lnTo>
                    <a:pt x="16884" y="8820"/>
                  </a:lnTo>
                  <a:lnTo>
                    <a:pt x="16884" y="8988"/>
                  </a:lnTo>
                  <a:lnTo>
                    <a:pt x="16884" y="9072"/>
                  </a:lnTo>
                  <a:lnTo>
                    <a:pt x="16968" y="9156"/>
                  </a:lnTo>
                  <a:lnTo>
                    <a:pt x="16968" y="9240"/>
                  </a:lnTo>
                  <a:lnTo>
                    <a:pt x="16968" y="9324"/>
                  </a:lnTo>
                  <a:lnTo>
                    <a:pt x="17052" y="9408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052" y="9744"/>
                  </a:lnTo>
                  <a:lnTo>
                    <a:pt x="17136" y="9828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164"/>
                  </a:lnTo>
                  <a:lnTo>
                    <a:pt x="17136" y="10332"/>
                  </a:lnTo>
                  <a:lnTo>
                    <a:pt x="17220" y="10416"/>
                  </a:lnTo>
                  <a:lnTo>
                    <a:pt x="17220" y="10500"/>
                  </a:lnTo>
                  <a:lnTo>
                    <a:pt x="17220" y="10668"/>
                  </a:lnTo>
                  <a:lnTo>
                    <a:pt x="17220" y="10752"/>
                  </a:lnTo>
                  <a:lnTo>
                    <a:pt x="17220" y="10920"/>
                  </a:lnTo>
                  <a:lnTo>
                    <a:pt x="17220" y="11004"/>
                  </a:lnTo>
                  <a:lnTo>
                    <a:pt x="17220" y="11088"/>
                  </a:lnTo>
                  <a:lnTo>
                    <a:pt x="17220" y="11256"/>
                  </a:lnTo>
                  <a:lnTo>
                    <a:pt x="17220" y="11340"/>
                  </a:lnTo>
                  <a:lnTo>
                    <a:pt x="17220" y="11508"/>
                  </a:lnTo>
                  <a:lnTo>
                    <a:pt x="17220" y="11592"/>
                  </a:lnTo>
                  <a:lnTo>
                    <a:pt x="17304" y="11760"/>
                  </a:lnTo>
                  <a:lnTo>
                    <a:pt x="17304" y="26207"/>
                  </a:lnTo>
                  <a:lnTo>
                    <a:pt x="23603" y="26207"/>
                  </a:lnTo>
                  <a:lnTo>
                    <a:pt x="23603" y="11004"/>
                  </a:lnTo>
                  <a:lnTo>
                    <a:pt x="23603" y="10752"/>
                  </a:lnTo>
                  <a:lnTo>
                    <a:pt x="23603" y="10584"/>
                  </a:lnTo>
                  <a:lnTo>
                    <a:pt x="23603" y="10332"/>
                  </a:lnTo>
                  <a:lnTo>
                    <a:pt x="23603" y="10164"/>
                  </a:lnTo>
                  <a:lnTo>
                    <a:pt x="23603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519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435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351" y="7644"/>
                  </a:lnTo>
                  <a:lnTo>
                    <a:pt x="23351" y="7476"/>
                  </a:lnTo>
                  <a:lnTo>
                    <a:pt x="23267" y="7308"/>
                  </a:lnTo>
                  <a:lnTo>
                    <a:pt x="23267" y="7140"/>
                  </a:lnTo>
                  <a:lnTo>
                    <a:pt x="23183" y="6972"/>
                  </a:lnTo>
                  <a:lnTo>
                    <a:pt x="23183" y="6720"/>
                  </a:lnTo>
                  <a:lnTo>
                    <a:pt x="23100" y="6552"/>
                  </a:lnTo>
                  <a:lnTo>
                    <a:pt x="23100" y="6468"/>
                  </a:lnTo>
                  <a:lnTo>
                    <a:pt x="23016" y="6300"/>
                  </a:lnTo>
                  <a:lnTo>
                    <a:pt x="23016" y="6132"/>
                  </a:lnTo>
                  <a:lnTo>
                    <a:pt x="22932" y="5965"/>
                  </a:lnTo>
                  <a:lnTo>
                    <a:pt x="22932" y="5797"/>
                  </a:lnTo>
                  <a:lnTo>
                    <a:pt x="22848" y="5629"/>
                  </a:lnTo>
                  <a:lnTo>
                    <a:pt x="22764" y="5461"/>
                  </a:lnTo>
                  <a:lnTo>
                    <a:pt x="22764" y="5293"/>
                  </a:lnTo>
                  <a:lnTo>
                    <a:pt x="22680" y="5125"/>
                  </a:lnTo>
                  <a:lnTo>
                    <a:pt x="22596" y="5041"/>
                  </a:lnTo>
                  <a:lnTo>
                    <a:pt x="22512" y="4873"/>
                  </a:lnTo>
                  <a:lnTo>
                    <a:pt x="22512" y="4705"/>
                  </a:lnTo>
                  <a:lnTo>
                    <a:pt x="22428" y="4621"/>
                  </a:lnTo>
                  <a:lnTo>
                    <a:pt x="22344" y="4453"/>
                  </a:lnTo>
                  <a:lnTo>
                    <a:pt x="22260" y="4285"/>
                  </a:lnTo>
                  <a:lnTo>
                    <a:pt x="22176" y="4201"/>
                  </a:lnTo>
                  <a:lnTo>
                    <a:pt x="22092" y="4033"/>
                  </a:lnTo>
                  <a:lnTo>
                    <a:pt x="22092" y="3865"/>
                  </a:lnTo>
                  <a:lnTo>
                    <a:pt x="22008" y="3781"/>
                  </a:lnTo>
                  <a:lnTo>
                    <a:pt x="21924" y="3613"/>
                  </a:lnTo>
                  <a:lnTo>
                    <a:pt x="21840" y="3529"/>
                  </a:lnTo>
                  <a:lnTo>
                    <a:pt x="21756" y="3361"/>
                  </a:lnTo>
                  <a:lnTo>
                    <a:pt x="21672" y="3277"/>
                  </a:lnTo>
                  <a:lnTo>
                    <a:pt x="21588" y="3193"/>
                  </a:lnTo>
                  <a:lnTo>
                    <a:pt x="21504" y="3025"/>
                  </a:lnTo>
                  <a:lnTo>
                    <a:pt x="21336" y="2941"/>
                  </a:lnTo>
                  <a:lnTo>
                    <a:pt x="21252" y="2773"/>
                  </a:lnTo>
                  <a:lnTo>
                    <a:pt x="21168" y="2689"/>
                  </a:lnTo>
                  <a:lnTo>
                    <a:pt x="21084" y="2605"/>
                  </a:lnTo>
                  <a:lnTo>
                    <a:pt x="21000" y="2521"/>
                  </a:lnTo>
                  <a:lnTo>
                    <a:pt x="20916" y="2353"/>
                  </a:lnTo>
                  <a:lnTo>
                    <a:pt x="20832" y="2269"/>
                  </a:lnTo>
                  <a:lnTo>
                    <a:pt x="20664" y="2185"/>
                  </a:lnTo>
                  <a:lnTo>
                    <a:pt x="20580" y="2101"/>
                  </a:lnTo>
                  <a:lnTo>
                    <a:pt x="20496" y="2017"/>
                  </a:lnTo>
                  <a:lnTo>
                    <a:pt x="20328" y="1849"/>
                  </a:lnTo>
                  <a:lnTo>
                    <a:pt x="20244" y="1765"/>
                  </a:lnTo>
                  <a:lnTo>
                    <a:pt x="20160" y="1681"/>
                  </a:lnTo>
                  <a:lnTo>
                    <a:pt x="19992" y="1597"/>
                  </a:lnTo>
                  <a:lnTo>
                    <a:pt x="19908" y="1513"/>
                  </a:lnTo>
                  <a:lnTo>
                    <a:pt x="19824" y="1429"/>
                  </a:lnTo>
                  <a:lnTo>
                    <a:pt x="19656" y="1345"/>
                  </a:lnTo>
                  <a:lnTo>
                    <a:pt x="19572" y="1261"/>
                  </a:lnTo>
                  <a:lnTo>
                    <a:pt x="19404" y="1177"/>
                  </a:lnTo>
                  <a:lnTo>
                    <a:pt x="19320" y="1177"/>
                  </a:lnTo>
                  <a:lnTo>
                    <a:pt x="19152" y="1093"/>
                  </a:lnTo>
                  <a:lnTo>
                    <a:pt x="19068" y="1009"/>
                  </a:lnTo>
                  <a:lnTo>
                    <a:pt x="18900" y="925"/>
                  </a:lnTo>
                  <a:lnTo>
                    <a:pt x="18816" y="841"/>
                  </a:lnTo>
                  <a:lnTo>
                    <a:pt x="18648" y="841"/>
                  </a:lnTo>
                  <a:lnTo>
                    <a:pt x="18480" y="757"/>
                  </a:lnTo>
                  <a:lnTo>
                    <a:pt x="18396" y="673"/>
                  </a:lnTo>
                  <a:lnTo>
                    <a:pt x="18228" y="589"/>
                  </a:lnTo>
                  <a:lnTo>
                    <a:pt x="18060" y="589"/>
                  </a:lnTo>
                  <a:lnTo>
                    <a:pt x="17976" y="505"/>
                  </a:lnTo>
                  <a:lnTo>
                    <a:pt x="17808" y="505"/>
                  </a:lnTo>
                  <a:lnTo>
                    <a:pt x="17640" y="421"/>
                  </a:lnTo>
                  <a:lnTo>
                    <a:pt x="17472" y="421"/>
                  </a:lnTo>
                  <a:lnTo>
                    <a:pt x="17388" y="337"/>
                  </a:lnTo>
                  <a:lnTo>
                    <a:pt x="17220" y="337"/>
                  </a:lnTo>
                  <a:lnTo>
                    <a:pt x="17052" y="253"/>
                  </a:lnTo>
                  <a:lnTo>
                    <a:pt x="16884" y="253"/>
                  </a:lnTo>
                  <a:lnTo>
                    <a:pt x="16716" y="169"/>
                  </a:lnTo>
                  <a:lnTo>
                    <a:pt x="16464" y="169"/>
                  </a:lnTo>
                  <a:lnTo>
                    <a:pt x="16296" y="85"/>
                  </a:lnTo>
                  <a:lnTo>
                    <a:pt x="15960" y="85"/>
                  </a:lnTo>
                  <a:lnTo>
                    <a:pt x="157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31"/>
            <p:cNvSpPr/>
            <p:nvPr/>
          </p:nvSpPr>
          <p:spPr>
            <a:xfrm>
              <a:off x="427425" y="2160800"/>
              <a:ext cx="333900" cy="823175"/>
            </a:xfrm>
            <a:custGeom>
              <a:rect b="b" l="l" r="r" t="t"/>
              <a:pathLst>
                <a:path extrusionOk="0" h="32927" w="13356">
                  <a:moveTo>
                    <a:pt x="84" y="0"/>
                  </a:moveTo>
                  <a:lnTo>
                    <a:pt x="0" y="26627"/>
                  </a:lnTo>
                  <a:lnTo>
                    <a:pt x="0" y="26711"/>
                  </a:lnTo>
                  <a:lnTo>
                    <a:pt x="0" y="26795"/>
                  </a:lnTo>
                  <a:lnTo>
                    <a:pt x="0" y="26963"/>
                  </a:lnTo>
                  <a:lnTo>
                    <a:pt x="0" y="27047"/>
                  </a:lnTo>
                  <a:lnTo>
                    <a:pt x="0" y="27215"/>
                  </a:lnTo>
                  <a:lnTo>
                    <a:pt x="0" y="27299"/>
                  </a:lnTo>
                  <a:lnTo>
                    <a:pt x="0" y="27383"/>
                  </a:lnTo>
                  <a:lnTo>
                    <a:pt x="0" y="27551"/>
                  </a:lnTo>
                  <a:lnTo>
                    <a:pt x="0" y="27635"/>
                  </a:lnTo>
                  <a:lnTo>
                    <a:pt x="84" y="27719"/>
                  </a:lnTo>
                  <a:lnTo>
                    <a:pt x="84" y="27887"/>
                  </a:lnTo>
                  <a:lnTo>
                    <a:pt x="84" y="27971"/>
                  </a:lnTo>
                  <a:lnTo>
                    <a:pt x="84" y="28055"/>
                  </a:lnTo>
                  <a:lnTo>
                    <a:pt x="84" y="28223"/>
                  </a:lnTo>
                  <a:lnTo>
                    <a:pt x="168" y="28307"/>
                  </a:lnTo>
                  <a:lnTo>
                    <a:pt x="168" y="28391"/>
                  </a:lnTo>
                  <a:lnTo>
                    <a:pt x="168" y="28475"/>
                  </a:lnTo>
                  <a:lnTo>
                    <a:pt x="168" y="28642"/>
                  </a:lnTo>
                  <a:lnTo>
                    <a:pt x="252" y="28726"/>
                  </a:lnTo>
                  <a:lnTo>
                    <a:pt x="252" y="28810"/>
                  </a:lnTo>
                  <a:lnTo>
                    <a:pt x="252" y="28894"/>
                  </a:lnTo>
                  <a:lnTo>
                    <a:pt x="336" y="28978"/>
                  </a:lnTo>
                  <a:lnTo>
                    <a:pt x="336" y="29062"/>
                  </a:lnTo>
                  <a:lnTo>
                    <a:pt x="336" y="29230"/>
                  </a:lnTo>
                  <a:lnTo>
                    <a:pt x="420" y="29314"/>
                  </a:lnTo>
                  <a:lnTo>
                    <a:pt x="420" y="29398"/>
                  </a:lnTo>
                  <a:lnTo>
                    <a:pt x="420" y="29482"/>
                  </a:lnTo>
                  <a:lnTo>
                    <a:pt x="504" y="29566"/>
                  </a:lnTo>
                  <a:lnTo>
                    <a:pt x="504" y="29650"/>
                  </a:lnTo>
                  <a:lnTo>
                    <a:pt x="588" y="29734"/>
                  </a:lnTo>
                  <a:lnTo>
                    <a:pt x="588" y="29818"/>
                  </a:lnTo>
                  <a:lnTo>
                    <a:pt x="672" y="29902"/>
                  </a:lnTo>
                  <a:lnTo>
                    <a:pt x="672" y="29986"/>
                  </a:lnTo>
                  <a:lnTo>
                    <a:pt x="756" y="30070"/>
                  </a:lnTo>
                  <a:lnTo>
                    <a:pt x="756" y="30154"/>
                  </a:lnTo>
                  <a:lnTo>
                    <a:pt x="840" y="30238"/>
                  </a:lnTo>
                  <a:lnTo>
                    <a:pt x="840" y="30322"/>
                  </a:lnTo>
                  <a:lnTo>
                    <a:pt x="924" y="30406"/>
                  </a:lnTo>
                  <a:lnTo>
                    <a:pt x="924" y="30490"/>
                  </a:lnTo>
                  <a:lnTo>
                    <a:pt x="1008" y="30574"/>
                  </a:lnTo>
                  <a:lnTo>
                    <a:pt x="1092" y="30658"/>
                  </a:lnTo>
                  <a:lnTo>
                    <a:pt x="1092" y="30742"/>
                  </a:lnTo>
                  <a:lnTo>
                    <a:pt x="1176" y="30742"/>
                  </a:lnTo>
                  <a:lnTo>
                    <a:pt x="1260" y="30826"/>
                  </a:lnTo>
                  <a:lnTo>
                    <a:pt x="1260" y="30910"/>
                  </a:lnTo>
                  <a:lnTo>
                    <a:pt x="1344" y="30994"/>
                  </a:lnTo>
                  <a:lnTo>
                    <a:pt x="1428" y="31078"/>
                  </a:lnTo>
                  <a:lnTo>
                    <a:pt x="1428" y="31162"/>
                  </a:lnTo>
                  <a:lnTo>
                    <a:pt x="1512" y="31162"/>
                  </a:lnTo>
                  <a:lnTo>
                    <a:pt x="1596" y="31246"/>
                  </a:lnTo>
                  <a:lnTo>
                    <a:pt x="1680" y="31330"/>
                  </a:lnTo>
                  <a:lnTo>
                    <a:pt x="1680" y="31414"/>
                  </a:lnTo>
                  <a:lnTo>
                    <a:pt x="1764" y="31414"/>
                  </a:lnTo>
                  <a:lnTo>
                    <a:pt x="1848" y="31498"/>
                  </a:lnTo>
                  <a:lnTo>
                    <a:pt x="1932" y="31582"/>
                  </a:lnTo>
                  <a:lnTo>
                    <a:pt x="2016" y="31666"/>
                  </a:lnTo>
                  <a:lnTo>
                    <a:pt x="2100" y="31666"/>
                  </a:lnTo>
                  <a:lnTo>
                    <a:pt x="2100" y="31750"/>
                  </a:lnTo>
                  <a:lnTo>
                    <a:pt x="2184" y="31750"/>
                  </a:lnTo>
                  <a:lnTo>
                    <a:pt x="2268" y="31834"/>
                  </a:lnTo>
                  <a:lnTo>
                    <a:pt x="2352" y="31918"/>
                  </a:lnTo>
                  <a:lnTo>
                    <a:pt x="2436" y="31918"/>
                  </a:lnTo>
                  <a:lnTo>
                    <a:pt x="2520" y="32002"/>
                  </a:lnTo>
                  <a:lnTo>
                    <a:pt x="2604" y="32002"/>
                  </a:lnTo>
                  <a:lnTo>
                    <a:pt x="2688" y="32086"/>
                  </a:lnTo>
                  <a:lnTo>
                    <a:pt x="2772" y="32170"/>
                  </a:lnTo>
                  <a:lnTo>
                    <a:pt x="2856" y="32170"/>
                  </a:lnTo>
                  <a:lnTo>
                    <a:pt x="2940" y="32254"/>
                  </a:lnTo>
                  <a:lnTo>
                    <a:pt x="3024" y="32254"/>
                  </a:lnTo>
                  <a:lnTo>
                    <a:pt x="3108" y="32338"/>
                  </a:lnTo>
                  <a:lnTo>
                    <a:pt x="3276" y="32338"/>
                  </a:lnTo>
                  <a:lnTo>
                    <a:pt x="3360" y="32422"/>
                  </a:lnTo>
                  <a:lnTo>
                    <a:pt x="3444" y="32422"/>
                  </a:lnTo>
                  <a:lnTo>
                    <a:pt x="3528" y="32506"/>
                  </a:lnTo>
                  <a:lnTo>
                    <a:pt x="3780" y="32506"/>
                  </a:lnTo>
                  <a:lnTo>
                    <a:pt x="3864" y="32590"/>
                  </a:lnTo>
                  <a:lnTo>
                    <a:pt x="4032" y="32590"/>
                  </a:lnTo>
                  <a:lnTo>
                    <a:pt x="4116" y="32674"/>
                  </a:lnTo>
                  <a:lnTo>
                    <a:pt x="4368" y="32674"/>
                  </a:lnTo>
                  <a:lnTo>
                    <a:pt x="4452" y="32758"/>
                  </a:lnTo>
                  <a:lnTo>
                    <a:pt x="4872" y="32758"/>
                  </a:lnTo>
                  <a:lnTo>
                    <a:pt x="5040" y="32842"/>
                  </a:lnTo>
                  <a:lnTo>
                    <a:pt x="5796" y="32842"/>
                  </a:lnTo>
                  <a:lnTo>
                    <a:pt x="5964" y="32926"/>
                  </a:lnTo>
                  <a:lnTo>
                    <a:pt x="13271" y="32926"/>
                  </a:lnTo>
                  <a:lnTo>
                    <a:pt x="13271" y="27383"/>
                  </a:lnTo>
                  <a:lnTo>
                    <a:pt x="7812" y="27383"/>
                  </a:lnTo>
                  <a:lnTo>
                    <a:pt x="7476" y="27299"/>
                  </a:lnTo>
                  <a:lnTo>
                    <a:pt x="7224" y="27215"/>
                  </a:lnTo>
                  <a:lnTo>
                    <a:pt x="6972" y="27131"/>
                  </a:lnTo>
                  <a:lnTo>
                    <a:pt x="6804" y="26963"/>
                  </a:lnTo>
                  <a:lnTo>
                    <a:pt x="6636" y="26795"/>
                  </a:lnTo>
                  <a:lnTo>
                    <a:pt x="6468" y="26543"/>
                  </a:lnTo>
                  <a:lnTo>
                    <a:pt x="6384" y="26291"/>
                  </a:lnTo>
                  <a:lnTo>
                    <a:pt x="6384" y="25955"/>
                  </a:lnTo>
                  <a:lnTo>
                    <a:pt x="6300" y="25703"/>
                  </a:lnTo>
                  <a:lnTo>
                    <a:pt x="6300" y="12684"/>
                  </a:lnTo>
                  <a:lnTo>
                    <a:pt x="13355" y="12684"/>
                  </a:lnTo>
                  <a:lnTo>
                    <a:pt x="13355" y="7476"/>
                  </a:lnTo>
                  <a:lnTo>
                    <a:pt x="6300" y="7476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31"/>
            <p:cNvSpPr/>
            <p:nvPr/>
          </p:nvSpPr>
          <p:spPr>
            <a:xfrm>
              <a:off x="792800" y="2326675"/>
              <a:ext cx="657275" cy="676200"/>
            </a:xfrm>
            <a:custGeom>
              <a:rect b="b" l="l" r="r" t="t"/>
              <a:pathLst>
                <a:path extrusionOk="0" h="27048" w="26291">
                  <a:moveTo>
                    <a:pt x="14111" y="5713"/>
                  </a:moveTo>
                  <a:lnTo>
                    <a:pt x="14195" y="5797"/>
                  </a:lnTo>
                  <a:lnTo>
                    <a:pt x="14615" y="5797"/>
                  </a:lnTo>
                  <a:lnTo>
                    <a:pt x="14699" y="5881"/>
                  </a:lnTo>
                  <a:lnTo>
                    <a:pt x="14951" y="5881"/>
                  </a:lnTo>
                  <a:lnTo>
                    <a:pt x="15035" y="5965"/>
                  </a:lnTo>
                  <a:lnTo>
                    <a:pt x="15203" y="5965"/>
                  </a:lnTo>
                  <a:lnTo>
                    <a:pt x="15287" y="6049"/>
                  </a:lnTo>
                  <a:lnTo>
                    <a:pt x="15455" y="6049"/>
                  </a:lnTo>
                  <a:lnTo>
                    <a:pt x="15539" y="6132"/>
                  </a:lnTo>
                  <a:lnTo>
                    <a:pt x="15623" y="6132"/>
                  </a:lnTo>
                  <a:lnTo>
                    <a:pt x="15707" y="6216"/>
                  </a:lnTo>
                  <a:lnTo>
                    <a:pt x="15791" y="6216"/>
                  </a:lnTo>
                  <a:lnTo>
                    <a:pt x="15875" y="6300"/>
                  </a:lnTo>
                  <a:lnTo>
                    <a:pt x="16043" y="6300"/>
                  </a:lnTo>
                  <a:lnTo>
                    <a:pt x="16127" y="6384"/>
                  </a:lnTo>
                  <a:lnTo>
                    <a:pt x="16211" y="6384"/>
                  </a:lnTo>
                  <a:lnTo>
                    <a:pt x="16295" y="6468"/>
                  </a:lnTo>
                  <a:lnTo>
                    <a:pt x="16379" y="6552"/>
                  </a:lnTo>
                  <a:lnTo>
                    <a:pt x="16463" y="6552"/>
                  </a:lnTo>
                  <a:lnTo>
                    <a:pt x="16547" y="6636"/>
                  </a:lnTo>
                  <a:lnTo>
                    <a:pt x="16631" y="6636"/>
                  </a:lnTo>
                  <a:lnTo>
                    <a:pt x="16715" y="6720"/>
                  </a:lnTo>
                  <a:lnTo>
                    <a:pt x="16799" y="6804"/>
                  </a:lnTo>
                  <a:lnTo>
                    <a:pt x="16883" y="6888"/>
                  </a:lnTo>
                  <a:lnTo>
                    <a:pt x="16967" y="6888"/>
                  </a:lnTo>
                  <a:lnTo>
                    <a:pt x="17051" y="6972"/>
                  </a:lnTo>
                  <a:lnTo>
                    <a:pt x="17135" y="7056"/>
                  </a:lnTo>
                  <a:lnTo>
                    <a:pt x="17219" y="7140"/>
                  </a:lnTo>
                  <a:lnTo>
                    <a:pt x="17303" y="7224"/>
                  </a:lnTo>
                  <a:lnTo>
                    <a:pt x="17387" y="7224"/>
                  </a:lnTo>
                  <a:lnTo>
                    <a:pt x="17471" y="7308"/>
                  </a:lnTo>
                  <a:lnTo>
                    <a:pt x="17555" y="7392"/>
                  </a:lnTo>
                  <a:lnTo>
                    <a:pt x="17639" y="7476"/>
                  </a:lnTo>
                  <a:lnTo>
                    <a:pt x="17723" y="7560"/>
                  </a:lnTo>
                  <a:lnTo>
                    <a:pt x="17807" y="7644"/>
                  </a:lnTo>
                  <a:lnTo>
                    <a:pt x="17891" y="7728"/>
                  </a:lnTo>
                  <a:lnTo>
                    <a:pt x="17975" y="7812"/>
                  </a:lnTo>
                  <a:lnTo>
                    <a:pt x="18059" y="7896"/>
                  </a:lnTo>
                  <a:lnTo>
                    <a:pt x="18059" y="7980"/>
                  </a:lnTo>
                  <a:lnTo>
                    <a:pt x="18143" y="8064"/>
                  </a:lnTo>
                  <a:lnTo>
                    <a:pt x="18227" y="8148"/>
                  </a:lnTo>
                  <a:lnTo>
                    <a:pt x="18311" y="8232"/>
                  </a:lnTo>
                  <a:lnTo>
                    <a:pt x="18395" y="8316"/>
                  </a:lnTo>
                  <a:lnTo>
                    <a:pt x="18479" y="8400"/>
                  </a:lnTo>
                  <a:lnTo>
                    <a:pt x="18479" y="8484"/>
                  </a:lnTo>
                  <a:lnTo>
                    <a:pt x="18563" y="8568"/>
                  </a:lnTo>
                  <a:lnTo>
                    <a:pt x="18647" y="8652"/>
                  </a:lnTo>
                  <a:lnTo>
                    <a:pt x="18647" y="8736"/>
                  </a:lnTo>
                  <a:lnTo>
                    <a:pt x="18731" y="8904"/>
                  </a:lnTo>
                  <a:lnTo>
                    <a:pt x="18815" y="8988"/>
                  </a:lnTo>
                  <a:lnTo>
                    <a:pt x="18899" y="9072"/>
                  </a:lnTo>
                  <a:lnTo>
                    <a:pt x="18899" y="9156"/>
                  </a:lnTo>
                  <a:lnTo>
                    <a:pt x="18983" y="9324"/>
                  </a:lnTo>
                  <a:lnTo>
                    <a:pt x="18983" y="9408"/>
                  </a:lnTo>
                  <a:lnTo>
                    <a:pt x="19067" y="9492"/>
                  </a:lnTo>
                  <a:lnTo>
                    <a:pt x="19151" y="9576"/>
                  </a:lnTo>
                  <a:lnTo>
                    <a:pt x="19151" y="9744"/>
                  </a:lnTo>
                  <a:lnTo>
                    <a:pt x="19235" y="9828"/>
                  </a:lnTo>
                  <a:lnTo>
                    <a:pt x="19235" y="9912"/>
                  </a:lnTo>
                  <a:lnTo>
                    <a:pt x="19319" y="10080"/>
                  </a:lnTo>
                  <a:lnTo>
                    <a:pt x="19319" y="10164"/>
                  </a:lnTo>
                  <a:lnTo>
                    <a:pt x="19403" y="10332"/>
                  </a:lnTo>
                  <a:lnTo>
                    <a:pt x="19403" y="10416"/>
                  </a:lnTo>
                  <a:lnTo>
                    <a:pt x="19487" y="10500"/>
                  </a:lnTo>
                  <a:lnTo>
                    <a:pt x="19487" y="10668"/>
                  </a:lnTo>
                  <a:lnTo>
                    <a:pt x="19571" y="10752"/>
                  </a:lnTo>
                  <a:lnTo>
                    <a:pt x="19571" y="10920"/>
                  </a:lnTo>
                  <a:lnTo>
                    <a:pt x="19571" y="11004"/>
                  </a:lnTo>
                  <a:lnTo>
                    <a:pt x="19655" y="11172"/>
                  </a:lnTo>
                  <a:lnTo>
                    <a:pt x="19655" y="11256"/>
                  </a:lnTo>
                  <a:lnTo>
                    <a:pt x="19655" y="11424"/>
                  </a:lnTo>
                  <a:lnTo>
                    <a:pt x="19739" y="11508"/>
                  </a:lnTo>
                  <a:lnTo>
                    <a:pt x="19739" y="11676"/>
                  </a:lnTo>
                  <a:lnTo>
                    <a:pt x="19739" y="11844"/>
                  </a:lnTo>
                  <a:lnTo>
                    <a:pt x="19739" y="11928"/>
                  </a:lnTo>
                  <a:lnTo>
                    <a:pt x="19823" y="12096"/>
                  </a:lnTo>
                  <a:lnTo>
                    <a:pt x="19823" y="12264"/>
                  </a:lnTo>
                  <a:lnTo>
                    <a:pt x="19823" y="12348"/>
                  </a:lnTo>
                  <a:lnTo>
                    <a:pt x="19823" y="12516"/>
                  </a:lnTo>
                  <a:lnTo>
                    <a:pt x="19823" y="12684"/>
                  </a:lnTo>
                  <a:lnTo>
                    <a:pt x="19823" y="12768"/>
                  </a:lnTo>
                  <a:lnTo>
                    <a:pt x="19907" y="12936"/>
                  </a:lnTo>
                  <a:lnTo>
                    <a:pt x="19907" y="13104"/>
                  </a:lnTo>
                  <a:lnTo>
                    <a:pt x="19907" y="13272"/>
                  </a:lnTo>
                  <a:lnTo>
                    <a:pt x="19907" y="13356"/>
                  </a:lnTo>
                  <a:lnTo>
                    <a:pt x="19907" y="13524"/>
                  </a:lnTo>
                  <a:lnTo>
                    <a:pt x="19907" y="13692"/>
                  </a:lnTo>
                  <a:lnTo>
                    <a:pt x="19907" y="13860"/>
                  </a:lnTo>
                  <a:lnTo>
                    <a:pt x="19907" y="14028"/>
                  </a:lnTo>
                  <a:lnTo>
                    <a:pt x="19907" y="14112"/>
                  </a:lnTo>
                  <a:lnTo>
                    <a:pt x="19823" y="14280"/>
                  </a:lnTo>
                  <a:lnTo>
                    <a:pt x="19823" y="14448"/>
                  </a:lnTo>
                  <a:lnTo>
                    <a:pt x="19823" y="14616"/>
                  </a:lnTo>
                  <a:lnTo>
                    <a:pt x="19823" y="14700"/>
                  </a:lnTo>
                  <a:lnTo>
                    <a:pt x="19823" y="14868"/>
                  </a:lnTo>
                  <a:lnTo>
                    <a:pt x="19823" y="15036"/>
                  </a:lnTo>
                  <a:lnTo>
                    <a:pt x="19739" y="15120"/>
                  </a:lnTo>
                  <a:lnTo>
                    <a:pt x="19739" y="15288"/>
                  </a:lnTo>
                  <a:lnTo>
                    <a:pt x="19739" y="15372"/>
                  </a:lnTo>
                  <a:lnTo>
                    <a:pt x="19739" y="15540"/>
                  </a:lnTo>
                  <a:lnTo>
                    <a:pt x="19655" y="15708"/>
                  </a:lnTo>
                  <a:lnTo>
                    <a:pt x="19655" y="15792"/>
                  </a:lnTo>
                  <a:lnTo>
                    <a:pt x="19655" y="15960"/>
                  </a:lnTo>
                  <a:lnTo>
                    <a:pt x="19571" y="16044"/>
                  </a:lnTo>
                  <a:lnTo>
                    <a:pt x="19571" y="16212"/>
                  </a:lnTo>
                  <a:lnTo>
                    <a:pt x="19571" y="16296"/>
                  </a:lnTo>
                  <a:lnTo>
                    <a:pt x="19487" y="16464"/>
                  </a:lnTo>
                  <a:lnTo>
                    <a:pt x="19487" y="16548"/>
                  </a:lnTo>
                  <a:lnTo>
                    <a:pt x="19403" y="16716"/>
                  </a:lnTo>
                  <a:lnTo>
                    <a:pt x="19403" y="16800"/>
                  </a:lnTo>
                  <a:lnTo>
                    <a:pt x="19319" y="16884"/>
                  </a:lnTo>
                  <a:lnTo>
                    <a:pt x="19319" y="17052"/>
                  </a:lnTo>
                  <a:lnTo>
                    <a:pt x="19235" y="17136"/>
                  </a:lnTo>
                  <a:lnTo>
                    <a:pt x="19235" y="17220"/>
                  </a:lnTo>
                  <a:lnTo>
                    <a:pt x="19151" y="17388"/>
                  </a:lnTo>
                  <a:lnTo>
                    <a:pt x="19151" y="17472"/>
                  </a:lnTo>
                  <a:lnTo>
                    <a:pt x="19067" y="17556"/>
                  </a:lnTo>
                  <a:lnTo>
                    <a:pt x="19067" y="17724"/>
                  </a:lnTo>
                  <a:lnTo>
                    <a:pt x="18983" y="17808"/>
                  </a:lnTo>
                  <a:lnTo>
                    <a:pt x="18899" y="17892"/>
                  </a:lnTo>
                  <a:lnTo>
                    <a:pt x="18899" y="17976"/>
                  </a:lnTo>
                  <a:lnTo>
                    <a:pt x="18815" y="18144"/>
                  </a:lnTo>
                  <a:lnTo>
                    <a:pt x="18731" y="18228"/>
                  </a:lnTo>
                  <a:lnTo>
                    <a:pt x="18731" y="18312"/>
                  </a:lnTo>
                  <a:lnTo>
                    <a:pt x="18647" y="18396"/>
                  </a:lnTo>
                  <a:lnTo>
                    <a:pt x="18563" y="18480"/>
                  </a:lnTo>
                  <a:lnTo>
                    <a:pt x="18479" y="18564"/>
                  </a:lnTo>
                  <a:lnTo>
                    <a:pt x="18479" y="18648"/>
                  </a:lnTo>
                  <a:lnTo>
                    <a:pt x="18395" y="18816"/>
                  </a:lnTo>
                  <a:lnTo>
                    <a:pt x="18311" y="18900"/>
                  </a:lnTo>
                  <a:lnTo>
                    <a:pt x="18227" y="18984"/>
                  </a:lnTo>
                  <a:lnTo>
                    <a:pt x="18143" y="19068"/>
                  </a:lnTo>
                  <a:lnTo>
                    <a:pt x="18143" y="19152"/>
                  </a:lnTo>
                  <a:lnTo>
                    <a:pt x="18059" y="19236"/>
                  </a:lnTo>
                  <a:lnTo>
                    <a:pt x="17975" y="19320"/>
                  </a:lnTo>
                  <a:lnTo>
                    <a:pt x="17891" y="19404"/>
                  </a:lnTo>
                  <a:lnTo>
                    <a:pt x="17807" y="19488"/>
                  </a:lnTo>
                  <a:lnTo>
                    <a:pt x="17723" y="19488"/>
                  </a:lnTo>
                  <a:lnTo>
                    <a:pt x="17639" y="19572"/>
                  </a:lnTo>
                  <a:lnTo>
                    <a:pt x="17555" y="19656"/>
                  </a:lnTo>
                  <a:lnTo>
                    <a:pt x="17471" y="19740"/>
                  </a:lnTo>
                  <a:lnTo>
                    <a:pt x="17471" y="19824"/>
                  </a:lnTo>
                  <a:lnTo>
                    <a:pt x="17387" y="19908"/>
                  </a:lnTo>
                  <a:lnTo>
                    <a:pt x="17303" y="19992"/>
                  </a:lnTo>
                  <a:lnTo>
                    <a:pt x="17219" y="19992"/>
                  </a:lnTo>
                  <a:lnTo>
                    <a:pt x="17135" y="20076"/>
                  </a:lnTo>
                  <a:lnTo>
                    <a:pt x="17051" y="20160"/>
                  </a:lnTo>
                  <a:lnTo>
                    <a:pt x="16967" y="20244"/>
                  </a:lnTo>
                  <a:lnTo>
                    <a:pt x="16883" y="20244"/>
                  </a:lnTo>
                  <a:lnTo>
                    <a:pt x="16799" y="20328"/>
                  </a:lnTo>
                  <a:lnTo>
                    <a:pt x="16631" y="20412"/>
                  </a:lnTo>
                  <a:lnTo>
                    <a:pt x="16547" y="20412"/>
                  </a:lnTo>
                  <a:lnTo>
                    <a:pt x="16463" y="20496"/>
                  </a:lnTo>
                  <a:lnTo>
                    <a:pt x="16379" y="20580"/>
                  </a:lnTo>
                  <a:lnTo>
                    <a:pt x="16295" y="20580"/>
                  </a:lnTo>
                  <a:lnTo>
                    <a:pt x="16211" y="20664"/>
                  </a:lnTo>
                  <a:lnTo>
                    <a:pt x="16127" y="20664"/>
                  </a:lnTo>
                  <a:lnTo>
                    <a:pt x="16043" y="20748"/>
                  </a:lnTo>
                  <a:lnTo>
                    <a:pt x="15959" y="20748"/>
                  </a:lnTo>
                  <a:lnTo>
                    <a:pt x="15791" y="20832"/>
                  </a:lnTo>
                  <a:lnTo>
                    <a:pt x="15707" y="20832"/>
                  </a:lnTo>
                  <a:lnTo>
                    <a:pt x="15623" y="20916"/>
                  </a:lnTo>
                  <a:lnTo>
                    <a:pt x="15539" y="20916"/>
                  </a:lnTo>
                  <a:lnTo>
                    <a:pt x="15455" y="21000"/>
                  </a:lnTo>
                  <a:lnTo>
                    <a:pt x="15371" y="21000"/>
                  </a:lnTo>
                  <a:lnTo>
                    <a:pt x="15203" y="21084"/>
                  </a:lnTo>
                  <a:lnTo>
                    <a:pt x="15035" y="21084"/>
                  </a:lnTo>
                  <a:lnTo>
                    <a:pt x="14951" y="21168"/>
                  </a:lnTo>
                  <a:lnTo>
                    <a:pt x="14699" y="21168"/>
                  </a:lnTo>
                  <a:lnTo>
                    <a:pt x="14615" y="21252"/>
                  </a:lnTo>
                  <a:lnTo>
                    <a:pt x="14279" y="21252"/>
                  </a:lnTo>
                  <a:lnTo>
                    <a:pt x="14195" y="21336"/>
                  </a:lnTo>
                  <a:lnTo>
                    <a:pt x="13439" y="21336"/>
                  </a:lnTo>
                  <a:lnTo>
                    <a:pt x="13355" y="21420"/>
                  </a:lnTo>
                  <a:lnTo>
                    <a:pt x="12852" y="21420"/>
                  </a:lnTo>
                  <a:lnTo>
                    <a:pt x="12768" y="21336"/>
                  </a:lnTo>
                  <a:lnTo>
                    <a:pt x="12012" y="21336"/>
                  </a:lnTo>
                  <a:lnTo>
                    <a:pt x="11928" y="21252"/>
                  </a:lnTo>
                  <a:lnTo>
                    <a:pt x="11592" y="21252"/>
                  </a:lnTo>
                  <a:lnTo>
                    <a:pt x="11508" y="21168"/>
                  </a:lnTo>
                  <a:lnTo>
                    <a:pt x="11256" y="21168"/>
                  </a:lnTo>
                  <a:lnTo>
                    <a:pt x="11172" y="21084"/>
                  </a:lnTo>
                  <a:lnTo>
                    <a:pt x="11004" y="21084"/>
                  </a:lnTo>
                  <a:lnTo>
                    <a:pt x="10836" y="21000"/>
                  </a:lnTo>
                  <a:lnTo>
                    <a:pt x="10752" y="21000"/>
                  </a:lnTo>
                  <a:lnTo>
                    <a:pt x="10668" y="20916"/>
                  </a:lnTo>
                  <a:lnTo>
                    <a:pt x="10584" y="20916"/>
                  </a:lnTo>
                  <a:lnTo>
                    <a:pt x="10500" y="20832"/>
                  </a:lnTo>
                  <a:lnTo>
                    <a:pt x="10416" y="20832"/>
                  </a:lnTo>
                  <a:lnTo>
                    <a:pt x="10248" y="20748"/>
                  </a:lnTo>
                  <a:lnTo>
                    <a:pt x="10164" y="20748"/>
                  </a:lnTo>
                  <a:lnTo>
                    <a:pt x="10080" y="20664"/>
                  </a:lnTo>
                  <a:lnTo>
                    <a:pt x="9996" y="20664"/>
                  </a:lnTo>
                  <a:lnTo>
                    <a:pt x="9912" y="20580"/>
                  </a:lnTo>
                  <a:lnTo>
                    <a:pt x="9828" y="20580"/>
                  </a:lnTo>
                  <a:lnTo>
                    <a:pt x="9744" y="20496"/>
                  </a:lnTo>
                  <a:lnTo>
                    <a:pt x="9660" y="20412"/>
                  </a:lnTo>
                  <a:lnTo>
                    <a:pt x="9576" y="20412"/>
                  </a:lnTo>
                  <a:lnTo>
                    <a:pt x="9492" y="20328"/>
                  </a:lnTo>
                  <a:lnTo>
                    <a:pt x="9408" y="20244"/>
                  </a:lnTo>
                  <a:lnTo>
                    <a:pt x="9324" y="20244"/>
                  </a:lnTo>
                  <a:lnTo>
                    <a:pt x="9240" y="20160"/>
                  </a:lnTo>
                  <a:lnTo>
                    <a:pt x="9156" y="20076"/>
                  </a:lnTo>
                  <a:lnTo>
                    <a:pt x="9072" y="19992"/>
                  </a:lnTo>
                  <a:lnTo>
                    <a:pt x="8988" y="19992"/>
                  </a:lnTo>
                  <a:lnTo>
                    <a:pt x="8904" y="19908"/>
                  </a:lnTo>
                  <a:lnTo>
                    <a:pt x="8820" y="19824"/>
                  </a:lnTo>
                  <a:lnTo>
                    <a:pt x="8736" y="19740"/>
                  </a:lnTo>
                  <a:lnTo>
                    <a:pt x="8652" y="19656"/>
                  </a:lnTo>
                  <a:lnTo>
                    <a:pt x="8568" y="19572"/>
                  </a:lnTo>
                  <a:lnTo>
                    <a:pt x="8484" y="19488"/>
                  </a:lnTo>
                  <a:lnTo>
                    <a:pt x="8400" y="19488"/>
                  </a:lnTo>
                  <a:lnTo>
                    <a:pt x="8316" y="19404"/>
                  </a:lnTo>
                  <a:lnTo>
                    <a:pt x="8232" y="19320"/>
                  </a:lnTo>
                  <a:lnTo>
                    <a:pt x="8232" y="19236"/>
                  </a:lnTo>
                  <a:lnTo>
                    <a:pt x="8148" y="19152"/>
                  </a:lnTo>
                  <a:lnTo>
                    <a:pt x="8064" y="19068"/>
                  </a:lnTo>
                  <a:lnTo>
                    <a:pt x="7980" y="18984"/>
                  </a:lnTo>
                  <a:lnTo>
                    <a:pt x="7896" y="18900"/>
                  </a:lnTo>
                  <a:lnTo>
                    <a:pt x="7896" y="18816"/>
                  </a:lnTo>
                  <a:lnTo>
                    <a:pt x="7812" y="18648"/>
                  </a:lnTo>
                  <a:lnTo>
                    <a:pt x="7728" y="18564"/>
                  </a:lnTo>
                  <a:lnTo>
                    <a:pt x="7644" y="18480"/>
                  </a:lnTo>
                  <a:lnTo>
                    <a:pt x="7644" y="18396"/>
                  </a:lnTo>
                  <a:lnTo>
                    <a:pt x="7560" y="18312"/>
                  </a:lnTo>
                  <a:lnTo>
                    <a:pt x="7476" y="18228"/>
                  </a:lnTo>
                  <a:lnTo>
                    <a:pt x="7392" y="18144"/>
                  </a:lnTo>
                  <a:lnTo>
                    <a:pt x="7392" y="17976"/>
                  </a:lnTo>
                  <a:lnTo>
                    <a:pt x="7308" y="17892"/>
                  </a:lnTo>
                  <a:lnTo>
                    <a:pt x="7308" y="17808"/>
                  </a:lnTo>
                  <a:lnTo>
                    <a:pt x="7224" y="17724"/>
                  </a:lnTo>
                  <a:lnTo>
                    <a:pt x="7140" y="17556"/>
                  </a:lnTo>
                  <a:lnTo>
                    <a:pt x="7140" y="17472"/>
                  </a:lnTo>
                  <a:lnTo>
                    <a:pt x="7056" y="17388"/>
                  </a:lnTo>
                  <a:lnTo>
                    <a:pt x="7056" y="17220"/>
                  </a:lnTo>
                  <a:lnTo>
                    <a:pt x="6972" y="17136"/>
                  </a:lnTo>
                  <a:lnTo>
                    <a:pt x="6972" y="17052"/>
                  </a:lnTo>
                  <a:lnTo>
                    <a:pt x="6888" y="16884"/>
                  </a:lnTo>
                  <a:lnTo>
                    <a:pt x="6888" y="16800"/>
                  </a:lnTo>
                  <a:lnTo>
                    <a:pt x="6804" y="16716"/>
                  </a:lnTo>
                  <a:lnTo>
                    <a:pt x="6804" y="16548"/>
                  </a:lnTo>
                  <a:lnTo>
                    <a:pt x="6720" y="16464"/>
                  </a:lnTo>
                  <a:lnTo>
                    <a:pt x="6720" y="16296"/>
                  </a:lnTo>
                  <a:lnTo>
                    <a:pt x="6720" y="16212"/>
                  </a:lnTo>
                  <a:lnTo>
                    <a:pt x="6636" y="16044"/>
                  </a:lnTo>
                  <a:lnTo>
                    <a:pt x="6636" y="15960"/>
                  </a:lnTo>
                  <a:lnTo>
                    <a:pt x="6552" y="15792"/>
                  </a:lnTo>
                  <a:lnTo>
                    <a:pt x="6552" y="15708"/>
                  </a:lnTo>
                  <a:lnTo>
                    <a:pt x="6552" y="15540"/>
                  </a:lnTo>
                  <a:lnTo>
                    <a:pt x="6552" y="15372"/>
                  </a:lnTo>
                  <a:lnTo>
                    <a:pt x="6468" y="15288"/>
                  </a:lnTo>
                  <a:lnTo>
                    <a:pt x="6468" y="15120"/>
                  </a:lnTo>
                  <a:lnTo>
                    <a:pt x="6468" y="15036"/>
                  </a:lnTo>
                  <a:lnTo>
                    <a:pt x="6468" y="14868"/>
                  </a:lnTo>
                  <a:lnTo>
                    <a:pt x="6468" y="14700"/>
                  </a:lnTo>
                  <a:lnTo>
                    <a:pt x="6384" y="14616"/>
                  </a:lnTo>
                  <a:lnTo>
                    <a:pt x="6384" y="14448"/>
                  </a:lnTo>
                  <a:lnTo>
                    <a:pt x="6384" y="14280"/>
                  </a:lnTo>
                  <a:lnTo>
                    <a:pt x="6384" y="14112"/>
                  </a:lnTo>
                  <a:lnTo>
                    <a:pt x="6384" y="14028"/>
                  </a:lnTo>
                  <a:lnTo>
                    <a:pt x="6384" y="13860"/>
                  </a:lnTo>
                  <a:lnTo>
                    <a:pt x="6384" y="13692"/>
                  </a:lnTo>
                  <a:lnTo>
                    <a:pt x="6384" y="13524"/>
                  </a:lnTo>
                  <a:lnTo>
                    <a:pt x="6384" y="13356"/>
                  </a:lnTo>
                  <a:lnTo>
                    <a:pt x="6384" y="13272"/>
                  </a:lnTo>
                  <a:lnTo>
                    <a:pt x="6384" y="13104"/>
                  </a:lnTo>
                  <a:lnTo>
                    <a:pt x="6384" y="12936"/>
                  </a:lnTo>
                  <a:lnTo>
                    <a:pt x="6384" y="12768"/>
                  </a:lnTo>
                  <a:lnTo>
                    <a:pt x="6384" y="12684"/>
                  </a:lnTo>
                  <a:lnTo>
                    <a:pt x="6384" y="12516"/>
                  </a:lnTo>
                  <a:lnTo>
                    <a:pt x="6468" y="12348"/>
                  </a:lnTo>
                  <a:lnTo>
                    <a:pt x="6468" y="12264"/>
                  </a:lnTo>
                  <a:lnTo>
                    <a:pt x="6468" y="12096"/>
                  </a:lnTo>
                  <a:lnTo>
                    <a:pt x="6468" y="11928"/>
                  </a:lnTo>
                  <a:lnTo>
                    <a:pt x="6468" y="11844"/>
                  </a:lnTo>
                  <a:lnTo>
                    <a:pt x="6552" y="11676"/>
                  </a:lnTo>
                  <a:lnTo>
                    <a:pt x="6552" y="11508"/>
                  </a:lnTo>
                  <a:lnTo>
                    <a:pt x="6552" y="11424"/>
                  </a:lnTo>
                  <a:lnTo>
                    <a:pt x="6552" y="11256"/>
                  </a:lnTo>
                  <a:lnTo>
                    <a:pt x="6636" y="11172"/>
                  </a:lnTo>
                  <a:lnTo>
                    <a:pt x="6636" y="11004"/>
                  </a:lnTo>
                  <a:lnTo>
                    <a:pt x="6720" y="10920"/>
                  </a:lnTo>
                  <a:lnTo>
                    <a:pt x="6720" y="10752"/>
                  </a:lnTo>
                  <a:lnTo>
                    <a:pt x="6720" y="10668"/>
                  </a:lnTo>
                  <a:lnTo>
                    <a:pt x="6804" y="10500"/>
                  </a:lnTo>
                  <a:lnTo>
                    <a:pt x="6804" y="10416"/>
                  </a:lnTo>
                  <a:lnTo>
                    <a:pt x="6888" y="10332"/>
                  </a:lnTo>
                  <a:lnTo>
                    <a:pt x="6888" y="10164"/>
                  </a:lnTo>
                  <a:lnTo>
                    <a:pt x="6972" y="10080"/>
                  </a:lnTo>
                  <a:lnTo>
                    <a:pt x="6972" y="9912"/>
                  </a:lnTo>
                  <a:lnTo>
                    <a:pt x="7056" y="9828"/>
                  </a:lnTo>
                  <a:lnTo>
                    <a:pt x="7056" y="9744"/>
                  </a:lnTo>
                  <a:lnTo>
                    <a:pt x="7140" y="9576"/>
                  </a:lnTo>
                  <a:lnTo>
                    <a:pt x="7140" y="9492"/>
                  </a:lnTo>
                  <a:lnTo>
                    <a:pt x="7224" y="9408"/>
                  </a:lnTo>
                  <a:lnTo>
                    <a:pt x="7308" y="9324"/>
                  </a:lnTo>
                  <a:lnTo>
                    <a:pt x="7308" y="9156"/>
                  </a:lnTo>
                  <a:lnTo>
                    <a:pt x="7392" y="9072"/>
                  </a:lnTo>
                  <a:lnTo>
                    <a:pt x="7392" y="8988"/>
                  </a:lnTo>
                  <a:lnTo>
                    <a:pt x="7476" y="8904"/>
                  </a:lnTo>
                  <a:lnTo>
                    <a:pt x="7560" y="8736"/>
                  </a:lnTo>
                  <a:lnTo>
                    <a:pt x="7644" y="8652"/>
                  </a:lnTo>
                  <a:lnTo>
                    <a:pt x="7644" y="8568"/>
                  </a:lnTo>
                  <a:lnTo>
                    <a:pt x="7728" y="8484"/>
                  </a:lnTo>
                  <a:lnTo>
                    <a:pt x="7812" y="8400"/>
                  </a:lnTo>
                  <a:lnTo>
                    <a:pt x="7896" y="8316"/>
                  </a:lnTo>
                  <a:lnTo>
                    <a:pt x="7896" y="8232"/>
                  </a:lnTo>
                  <a:lnTo>
                    <a:pt x="7980" y="8148"/>
                  </a:lnTo>
                  <a:lnTo>
                    <a:pt x="8064" y="8064"/>
                  </a:lnTo>
                  <a:lnTo>
                    <a:pt x="8148" y="7980"/>
                  </a:lnTo>
                  <a:lnTo>
                    <a:pt x="8232" y="7896"/>
                  </a:lnTo>
                  <a:lnTo>
                    <a:pt x="8232" y="7812"/>
                  </a:lnTo>
                  <a:lnTo>
                    <a:pt x="8316" y="7728"/>
                  </a:lnTo>
                  <a:lnTo>
                    <a:pt x="8400" y="7644"/>
                  </a:lnTo>
                  <a:lnTo>
                    <a:pt x="8484" y="7560"/>
                  </a:lnTo>
                  <a:lnTo>
                    <a:pt x="8568" y="7476"/>
                  </a:lnTo>
                  <a:lnTo>
                    <a:pt x="8652" y="7392"/>
                  </a:lnTo>
                  <a:lnTo>
                    <a:pt x="8736" y="7308"/>
                  </a:lnTo>
                  <a:lnTo>
                    <a:pt x="8820" y="7224"/>
                  </a:lnTo>
                  <a:lnTo>
                    <a:pt x="8904" y="7224"/>
                  </a:lnTo>
                  <a:lnTo>
                    <a:pt x="8988" y="7140"/>
                  </a:lnTo>
                  <a:lnTo>
                    <a:pt x="9072" y="7056"/>
                  </a:lnTo>
                  <a:lnTo>
                    <a:pt x="9156" y="6972"/>
                  </a:lnTo>
                  <a:lnTo>
                    <a:pt x="9240" y="6888"/>
                  </a:lnTo>
                  <a:lnTo>
                    <a:pt x="9324" y="6888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12" y="6468"/>
                  </a:lnTo>
                  <a:lnTo>
                    <a:pt x="9996" y="6384"/>
                  </a:lnTo>
                  <a:lnTo>
                    <a:pt x="10080" y="6384"/>
                  </a:lnTo>
                  <a:lnTo>
                    <a:pt x="10164" y="6300"/>
                  </a:lnTo>
                  <a:lnTo>
                    <a:pt x="10248" y="6300"/>
                  </a:lnTo>
                  <a:lnTo>
                    <a:pt x="10416" y="6216"/>
                  </a:lnTo>
                  <a:lnTo>
                    <a:pt x="10500" y="6216"/>
                  </a:lnTo>
                  <a:lnTo>
                    <a:pt x="10584" y="6132"/>
                  </a:lnTo>
                  <a:lnTo>
                    <a:pt x="10668" y="6132"/>
                  </a:lnTo>
                  <a:lnTo>
                    <a:pt x="10752" y="6049"/>
                  </a:lnTo>
                  <a:lnTo>
                    <a:pt x="10836" y="6049"/>
                  </a:lnTo>
                  <a:lnTo>
                    <a:pt x="11004" y="5965"/>
                  </a:lnTo>
                  <a:lnTo>
                    <a:pt x="11172" y="5965"/>
                  </a:lnTo>
                  <a:lnTo>
                    <a:pt x="11256" y="5881"/>
                  </a:lnTo>
                  <a:lnTo>
                    <a:pt x="11508" y="5881"/>
                  </a:lnTo>
                  <a:lnTo>
                    <a:pt x="11592" y="5797"/>
                  </a:lnTo>
                  <a:lnTo>
                    <a:pt x="12012" y="5797"/>
                  </a:lnTo>
                  <a:lnTo>
                    <a:pt x="12096" y="5713"/>
                  </a:lnTo>
                  <a:close/>
                  <a:moveTo>
                    <a:pt x="11676" y="1"/>
                  </a:moveTo>
                  <a:lnTo>
                    <a:pt x="11424" y="85"/>
                  </a:lnTo>
                  <a:lnTo>
                    <a:pt x="11004" y="85"/>
                  </a:lnTo>
                  <a:lnTo>
                    <a:pt x="10752" y="169"/>
                  </a:lnTo>
                  <a:lnTo>
                    <a:pt x="10584" y="169"/>
                  </a:lnTo>
                  <a:lnTo>
                    <a:pt x="10332" y="253"/>
                  </a:lnTo>
                  <a:lnTo>
                    <a:pt x="10164" y="253"/>
                  </a:lnTo>
                  <a:lnTo>
                    <a:pt x="9912" y="337"/>
                  </a:lnTo>
                  <a:lnTo>
                    <a:pt x="9744" y="337"/>
                  </a:lnTo>
                  <a:lnTo>
                    <a:pt x="9492" y="421"/>
                  </a:lnTo>
                  <a:lnTo>
                    <a:pt x="9324" y="505"/>
                  </a:lnTo>
                  <a:lnTo>
                    <a:pt x="9072" y="505"/>
                  </a:lnTo>
                  <a:lnTo>
                    <a:pt x="8904" y="589"/>
                  </a:lnTo>
                  <a:lnTo>
                    <a:pt x="8652" y="673"/>
                  </a:lnTo>
                  <a:lnTo>
                    <a:pt x="8484" y="757"/>
                  </a:lnTo>
                  <a:lnTo>
                    <a:pt x="8316" y="841"/>
                  </a:lnTo>
                  <a:lnTo>
                    <a:pt x="8064" y="841"/>
                  </a:lnTo>
                  <a:lnTo>
                    <a:pt x="7896" y="925"/>
                  </a:lnTo>
                  <a:lnTo>
                    <a:pt x="7728" y="1009"/>
                  </a:lnTo>
                  <a:lnTo>
                    <a:pt x="7476" y="1093"/>
                  </a:lnTo>
                  <a:lnTo>
                    <a:pt x="7308" y="1177"/>
                  </a:lnTo>
                  <a:lnTo>
                    <a:pt x="7140" y="1261"/>
                  </a:lnTo>
                  <a:lnTo>
                    <a:pt x="6972" y="1345"/>
                  </a:lnTo>
                  <a:lnTo>
                    <a:pt x="6804" y="1513"/>
                  </a:lnTo>
                  <a:lnTo>
                    <a:pt x="6552" y="1597"/>
                  </a:lnTo>
                  <a:lnTo>
                    <a:pt x="6384" y="1681"/>
                  </a:lnTo>
                  <a:lnTo>
                    <a:pt x="6216" y="1765"/>
                  </a:lnTo>
                  <a:lnTo>
                    <a:pt x="6048" y="1849"/>
                  </a:lnTo>
                  <a:lnTo>
                    <a:pt x="5880" y="2017"/>
                  </a:lnTo>
                  <a:lnTo>
                    <a:pt x="5712" y="2101"/>
                  </a:lnTo>
                  <a:lnTo>
                    <a:pt x="5544" y="2185"/>
                  </a:lnTo>
                  <a:lnTo>
                    <a:pt x="5376" y="2353"/>
                  </a:lnTo>
                  <a:lnTo>
                    <a:pt x="5208" y="2437"/>
                  </a:lnTo>
                  <a:lnTo>
                    <a:pt x="5040" y="2605"/>
                  </a:lnTo>
                  <a:lnTo>
                    <a:pt x="4872" y="2689"/>
                  </a:lnTo>
                  <a:lnTo>
                    <a:pt x="4704" y="2857"/>
                  </a:lnTo>
                  <a:lnTo>
                    <a:pt x="4536" y="2941"/>
                  </a:lnTo>
                  <a:lnTo>
                    <a:pt x="4452" y="3109"/>
                  </a:lnTo>
                  <a:lnTo>
                    <a:pt x="4284" y="3193"/>
                  </a:lnTo>
                  <a:lnTo>
                    <a:pt x="4116" y="3361"/>
                  </a:lnTo>
                  <a:lnTo>
                    <a:pt x="3948" y="3529"/>
                  </a:lnTo>
                  <a:lnTo>
                    <a:pt x="3864" y="3613"/>
                  </a:lnTo>
                  <a:lnTo>
                    <a:pt x="3696" y="3781"/>
                  </a:lnTo>
                  <a:lnTo>
                    <a:pt x="3528" y="3949"/>
                  </a:lnTo>
                  <a:lnTo>
                    <a:pt x="3444" y="4033"/>
                  </a:lnTo>
                  <a:lnTo>
                    <a:pt x="3276" y="4201"/>
                  </a:lnTo>
                  <a:lnTo>
                    <a:pt x="3192" y="4369"/>
                  </a:lnTo>
                  <a:lnTo>
                    <a:pt x="3024" y="4537"/>
                  </a:lnTo>
                  <a:lnTo>
                    <a:pt x="2940" y="4705"/>
                  </a:lnTo>
                  <a:lnTo>
                    <a:pt x="2772" y="4873"/>
                  </a:lnTo>
                  <a:lnTo>
                    <a:pt x="2688" y="4957"/>
                  </a:lnTo>
                  <a:lnTo>
                    <a:pt x="2520" y="5125"/>
                  </a:lnTo>
                  <a:lnTo>
                    <a:pt x="2436" y="5293"/>
                  </a:lnTo>
                  <a:lnTo>
                    <a:pt x="2268" y="5461"/>
                  </a:lnTo>
                  <a:lnTo>
                    <a:pt x="2184" y="5629"/>
                  </a:lnTo>
                  <a:lnTo>
                    <a:pt x="2100" y="5797"/>
                  </a:lnTo>
                  <a:lnTo>
                    <a:pt x="2016" y="5965"/>
                  </a:lnTo>
                  <a:lnTo>
                    <a:pt x="1848" y="6216"/>
                  </a:lnTo>
                  <a:lnTo>
                    <a:pt x="1764" y="6384"/>
                  </a:lnTo>
                  <a:lnTo>
                    <a:pt x="1680" y="6552"/>
                  </a:lnTo>
                  <a:lnTo>
                    <a:pt x="1596" y="6720"/>
                  </a:lnTo>
                  <a:lnTo>
                    <a:pt x="1512" y="6888"/>
                  </a:lnTo>
                  <a:lnTo>
                    <a:pt x="1428" y="7056"/>
                  </a:lnTo>
                  <a:lnTo>
                    <a:pt x="1260" y="7224"/>
                  </a:lnTo>
                  <a:lnTo>
                    <a:pt x="1176" y="7476"/>
                  </a:lnTo>
                  <a:lnTo>
                    <a:pt x="1092" y="7644"/>
                  </a:lnTo>
                  <a:lnTo>
                    <a:pt x="1092" y="7812"/>
                  </a:lnTo>
                  <a:lnTo>
                    <a:pt x="1008" y="8064"/>
                  </a:lnTo>
                  <a:lnTo>
                    <a:pt x="924" y="8232"/>
                  </a:lnTo>
                  <a:lnTo>
                    <a:pt x="840" y="8400"/>
                  </a:lnTo>
                  <a:lnTo>
                    <a:pt x="756" y="8568"/>
                  </a:lnTo>
                  <a:lnTo>
                    <a:pt x="672" y="8820"/>
                  </a:lnTo>
                  <a:lnTo>
                    <a:pt x="588" y="8988"/>
                  </a:lnTo>
                  <a:lnTo>
                    <a:pt x="588" y="9240"/>
                  </a:lnTo>
                  <a:lnTo>
                    <a:pt x="504" y="9408"/>
                  </a:lnTo>
                  <a:lnTo>
                    <a:pt x="420" y="9576"/>
                  </a:lnTo>
                  <a:lnTo>
                    <a:pt x="420" y="9828"/>
                  </a:lnTo>
                  <a:lnTo>
                    <a:pt x="336" y="9996"/>
                  </a:lnTo>
                  <a:lnTo>
                    <a:pt x="336" y="10248"/>
                  </a:lnTo>
                  <a:lnTo>
                    <a:pt x="252" y="10416"/>
                  </a:lnTo>
                  <a:lnTo>
                    <a:pt x="252" y="10668"/>
                  </a:lnTo>
                  <a:lnTo>
                    <a:pt x="168" y="10836"/>
                  </a:lnTo>
                  <a:lnTo>
                    <a:pt x="168" y="11088"/>
                  </a:lnTo>
                  <a:lnTo>
                    <a:pt x="84" y="11340"/>
                  </a:lnTo>
                  <a:lnTo>
                    <a:pt x="84" y="11508"/>
                  </a:lnTo>
                  <a:lnTo>
                    <a:pt x="84" y="11760"/>
                  </a:lnTo>
                  <a:lnTo>
                    <a:pt x="0" y="11928"/>
                  </a:lnTo>
                  <a:lnTo>
                    <a:pt x="0" y="12180"/>
                  </a:lnTo>
                  <a:lnTo>
                    <a:pt x="0" y="12432"/>
                  </a:lnTo>
                  <a:lnTo>
                    <a:pt x="0" y="12600"/>
                  </a:lnTo>
                  <a:lnTo>
                    <a:pt x="0" y="12852"/>
                  </a:lnTo>
                  <a:lnTo>
                    <a:pt x="0" y="13020"/>
                  </a:lnTo>
                  <a:lnTo>
                    <a:pt x="0" y="13272"/>
                  </a:lnTo>
                  <a:lnTo>
                    <a:pt x="0" y="13524"/>
                  </a:lnTo>
                  <a:lnTo>
                    <a:pt x="0" y="13776"/>
                  </a:lnTo>
                  <a:lnTo>
                    <a:pt x="0" y="13944"/>
                  </a:lnTo>
                  <a:lnTo>
                    <a:pt x="0" y="14196"/>
                  </a:lnTo>
                  <a:lnTo>
                    <a:pt x="0" y="14364"/>
                  </a:lnTo>
                  <a:lnTo>
                    <a:pt x="0" y="14616"/>
                  </a:lnTo>
                  <a:lnTo>
                    <a:pt x="0" y="14868"/>
                  </a:lnTo>
                  <a:lnTo>
                    <a:pt x="0" y="15036"/>
                  </a:lnTo>
                  <a:lnTo>
                    <a:pt x="84" y="15288"/>
                  </a:lnTo>
                  <a:lnTo>
                    <a:pt x="84" y="15540"/>
                  </a:lnTo>
                  <a:lnTo>
                    <a:pt x="84" y="15708"/>
                  </a:lnTo>
                  <a:lnTo>
                    <a:pt x="168" y="15960"/>
                  </a:lnTo>
                  <a:lnTo>
                    <a:pt x="168" y="16128"/>
                  </a:lnTo>
                  <a:lnTo>
                    <a:pt x="252" y="16380"/>
                  </a:lnTo>
                  <a:lnTo>
                    <a:pt x="252" y="16548"/>
                  </a:lnTo>
                  <a:lnTo>
                    <a:pt x="336" y="16800"/>
                  </a:lnTo>
                  <a:lnTo>
                    <a:pt x="336" y="16968"/>
                  </a:lnTo>
                  <a:lnTo>
                    <a:pt x="420" y="17220"/>
                  </a:lnTo>
                  <a:lnTo>
                    <a:pt x="420" y="17388"/>
                  </a:lnTo>
                  <a:lnTo>
                    <a:pt x="504" y="17640"/>
                  </a:lnTo>
                  <a:lnTo>
                    <a:pt x="588" y="17808"/>
                  </a:lnTo>
                  <a:lnTo>
                    <a:pt x="588" y="17976"/>
                  </a:lnTo>
                  <a:lnTo>
                    <a:pt x="672" y="18228"/>
                  </a:lnTo>
                  <a:lnTo>
                    <a:pt x="756" y="18396"/>
                  </a:lnTo>
                  <a:lnTo>
                    <a:pt x="840" y="18648"/>
                  </a:lnTo>
                  <a:lnTo>
                    <a:pt x="924" y="18816"/>
                  </a:lnTo>
                  <a:lnTo>
                    <a:pt x="1008" y="18984"/>
                  </a:lnTo>
                  <a:lnTo>
                    <a:pt x="1092" y="19152"/>
                  </a:lnTo>
                  <a:lnTo>
                    <a:pt x="1176" y="19404"/>
                  </a:lnTo>
                  <a:lnTo>
                    <a:pt x="1260" y="19572"/>
                  </a:lnTo>
                  <a:lnTo>
                    <a:pt x="1344" y="19740"/>
                  </a:lnTo>
                  <a:lnTo>
                    <a:pt x="1428" y="19908"/>
                  </a:lnTo>
                  <a:lnTo>
                    <a:pt x="1512" y="20160"/>
                  </a:lnTo>
                  <a:lnTo>
                    <a:pt x="1596" y="20328"/>
                  </a:lnTo>
                  <a:lnTo>
                    <a:pt x="1680" y="20496"/>
                  </a:lnTo>
                  <a:lnTo>
                    <a:pt x="1764" y="20664"/>
                  </a:lnTo>
                  <a:lnTo>
                    <a:pt x="1848" y="20832"/>
                  </a:lnTo>
                  <a:lnTo>
                    <a:pt x="2016" y="21000"/>
                  </a:lnTo>
                  <a:lnTo>
                    <a:pt x="2100" y="21168"/>
                  </a:lnTo>
                  <a:lnTo>
                    <a:pt x="2184" y="21336"/>
                  </a:lnTo>
                  <a:lnTo>
                    <a:pt x="2352" y="21504"/>
                  </a:lnTo>
                  <a:lnTo>
                    <a:pt x="2436" y="21672"/>
                  </a:lnTo>
                  <a:lnTo>
                    <a:pt x="2520" y="21840"/>
                  </a:lnTo>
                  <a:lnTo>
                    <a:pt x="2688" y="22007"/>
                  </a:lnTo>
                  <a:lnTo>
                    <a:pt x="2772" y="22175"/>
                  </a:lnTo>
                  <a:lnTo>
                    <a:pt x="2940" y="22343"/>
                  </a:lnTo>
                  <a:lnTo>
                    <a:pt x="3024" y="22511"/>
                  </a:lnTo>
                  <a:lnTo>
                    <a:pt x="3192" y="22679"/>
                  </a:lnTo>
                  <a:lnTo>
                    <a:pt x="3276" y="22763"/>
                  </a:lnTo>
                  <a:lnTo>
                    <a:pt x="3444" y="22931"/>
                  </a:lnTo>
                  <a:lnTo>
                    <a:pt x="3612" y="23099"/>
                  </a:lnTo>
                  <a:lnTo>
                    <a:pt x="3696" y="23267"/>
                  </a:lnTo>
                  <a:lnTo>
                    <a:pt x="3864" y="23351"/>
                  </a:lnTo>
                  <a:lnTo>
                    <a:pt x="4032" y="23519"/>
                  </a:lnTo>
                  <a:lnTo>
                    <a:pt x="4116" y="23687"/>
                  </a:lnTo>
                  <a:lnTo>
                    <a:pt x="4284" y="23771"/>
                  </a:lnTo>
                  <a:lnTo>
                    <a:pt x="4452" y="23939"/>
                  </a:lnTo>
                  <a:lnTo>
                    <a:pt x="4620" y="24107"/>
                  </a:lnTo>
                  <a:lnTo>
                    <a:pt x="4788" y="24191"/>
                  </a:lnTo>
                  <a:lnTo>
                    <a:pt x="4872" y="24359"/>
                  </a:lnTo>
                  <a:lnTo>
                    <a:pt x="5040" y="24443"/>
                  </a:lnTo>
                  <a:lnTo>
                    <a:pt x="5208" y="24527"/>
                  </a:lnTo>
                  <a:lnTo>
                    <a:pt x="5376" y="24695"/>
                  </a:lnTo>
                  <a:lnTo>
                    <a:pt x="5544" y="24779"/>
                  </a:lnTo>
                  <a:lnTo>
                    <a:pt x="5712" y="24947"/>
                  </a:lnTo>
                  <a:lnTo>
                    <a:pt x="5880" y="25031"/>
                  </a:lnTo>
                  <a:lnTo>
                    <a:pt x="6048" y="25115"/>
                  </a:lnTo>
                  <a:lnTo>
                    <a:pt x="6216" y="25283"/>
                  </a:lnTo>
                  <a:lnTo>
                    <a:pt x="6384" y="25367"/>
                  </a:lnTo>
                  <a:lnTo>
                    <a:pt x="6636" y="25451"/>
                  </a:lnTo>
                  <a:lnTo>
                    <a:pt x="6804" y="25535"/>
                  </a:lnTo>
                  <a:lnTo>
                    <a:pt x="6972" y="25619"/>
                  </a:lnTo>
                  <a:lnTo>
                    <a:pt x="7140" y="25703"/>
                  </a:lnTo>
                  <a:lnTo>
                    <a:pt x="7308" y="25787"/>
                  </a:lnTo>
                  <a:lnTo>
                    <a:pt x="7560" y="25871"/>
                  </a:lnTo>
                  <a:lnTo>
                    <a:pt x="7728" y="25955"/>
                  </a:lnTo>
                  <a:lnTo>
                    <a:pt x="7896" y="26039"/>
                  </a:lnTo>
                  <a:lnTo>
                    <a:pt x="8148" y="26123"/>
                  </a:lnTo>
                  <a:lnTo>
                    <a:pt x="8316" y="26207"/>
                  </a:lnTo>
                  <a:lnTo>
                    <a:pt x="8484" y="26291"/>
                  </a:lnTo>
                  <a:lnTo>
                    <a:pt x="8736" y="26375"/>
                  </a:lnTo>
                  <a:lnTo>
                    <a:pt x="8904" y="26459"/>
                  </a:lnTo>
                  <a:lnTo>
                    <a:pt x="9072" y="26459"/>
                  </a:lnTo>
                  <a:lnTo>
                    <a:pt x="9324" y="26543"/>
                  </a:lnTo>
                  <a:lnTo>
                    <a:pt x="9492" y="26627"/>
                  </a:lnTo>
                  <a:lnTo>
                    <a:pt x="9744" y="26627"/>
                  </a:lnTo>
                  <a:lnTo>
                    <a:pt x="9912" y="26711"/>
                  </a:lnTo>
                  <a:lnTo>
                    <a:pt x="10164" y="26711"/>
                  </a:lnTo>
                  <a:lnTo>
                    <a:pt x="10416" y="26795"/>
                  </a:lnTo>
                  <a:lnTo>
                    <a:pt x="10584" y="26795"/>
                  </a:lnTo>
                  <a:lnTo>
                    <a:pt x="10836" y="26879"/>
                  </a:lnTo>
                  <a:lnTo>
                    <a:pt x="11004" y="26879"/>
                  </a:lnTo>
                  <a:lnTo>
                    <a:pt x="11256" y="26963"/>
                  </a:lnTo>
                  <a:lnTo>
                    <a:pt x="11928" y="26963"/>
                  </a:lnTo>
                  <a:lnTo>
                    <a:pt x="12180" y="27047"/>
                  </a:lnTo>
                  <a:lnTo>
                    <a:pt x="14027" y="27047"/>
                  </a:lnTo>
                  <a:lnTo>
                    <a:pt x="14279" y="26963"/>
                  </a:lnTo>
                  <a:lnTo>
                    <a:pt x="14951" y="26963"/>
                  </a:lnTo>
                  <a:lnTo>
                    <a:pt x="15203" y="26879"/>
                  </a:lnTo>
                  <a:lnTo>
                    <a:pt x="15371" y="26879"/>
                  </a:lnTo>
                  <a:lnTo>
                    <a:pt x="15623" y="26795"/>
                  </a:lnTo>
                  <a:lnTo>
                    <a:pt x="15791" y="26795"/>
                  </a:lnTo>
                  <a:lnTo>
                    <a:pt x="16043" y="26711"/>
                  </a:lnTo>
                  <a:lnTo>
                    <a:pt x="16211" y="26711"/>
                  </a:lnTo>
                  <a:lnTo>
                    <a:pt x="16463" y="26627"/>
                  </a:lnTo>
                  <a:lnTo>
                    <a:pt x="16715" y="26627"/>
                  </a:lnTo>
                  <a:lnTo>
                    <a:pt x="16883" y="26543"/>
                  </a:lnTo>
                  <a:lnTo>
                    <a:pt x="17051" y="26459"/>
                  </a:lnTo>
                  <a:lnTo>
                    <a:pt x="17303" y="26375"/>
                  </a:lnTo>
                  <a:lnTo>
                    <a:pt x="17471" y="26375"/>
                  </a:lnTo>
                  <a:lnTo>
                    <a:pt x="17723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311" y="26039"/>
                  </a:lnTo>
                  <a:lnTo>
                    <a:pt x="18479" y="25955"/>
                  </a:lnTo>
                  <a:lnTo>
                    <a:pt x="18647" y="25871"/>
                  </a:lnTo>
                  <a:lnTo>
                    <a:pt x="18899" y="25787"/>
                  </a:lnTo>
                  <a:lnTo>
                    <a:pt x="19067" y="25703"/>
                  </a:lnTo>
                  <a:lnTo>
                    <a:pt x="19235" y="25619"/>
                  </a:lnTo>
                  <a:lnTo>
                    <a:pt x="19403" y="25535"/>
                  </a:lnTo>
                  <a:lnTo>
                    <a:pt x="19571" y="25451"/>
                  </a:lnTo>
                  <a:lnTo>
                    <a:pt x="19823" y="25367"/>
                  </a:lnTo>
                  <a:lnTo>
                    <a:pt x="19991" y="25199"/>
                  </a:lnTo>
                  <a:lnTo>
                    <a:pt x="20159" y="25115"/>
                  </a:lnTo>
                  <a:lnTo>
                    <a:pt x="20327" y="25031"/>
                  </a:lnTo>
                  <a:lnTo>
                    <a:pt x="20495" y="24863"/>
                  </a:lnTo>
                  <a:lnTo>
                    <a:pt x="20663" y="24779"/>
                  </a:lnTo>
                  <a:lnTo>
                    <a:pt x="20831" y="24695"/>
                  </a:lnTo>
                  <a:lnTo>
                    <a:pt x="20999" y="24527"/>
                  </a:lnTo>
                  <a:lnTo>
                    <a:pt x="21167" y="24443"/>
                  </a:lnTo>
                  <a:lnTo>
                    <a:pt x="21335" y="24275"/>
                  </a:lnTo>
                  <a:lnTo>
                    <a:pt x="21503" y="24191"/>
                  </a:lnTo>
                  <a:lnTo>
                    <a:pt x="21671" y="24023"/>
                  </a:lnTo>
                  <a:lnTo>
                    <a:pt x="21755" y="23939"/>
                  </a:lnTo>
                  <a:lnTo>
                    <a:pt x="21923" y="23771"/>
                  </a:lnTo>
                  <a:lnTo>
                    <a:pt x="22091" y="23603"/>
                  </a:lnTo>
                  <a:lnTo>
                    <a:pt x="22259" y="23519"/>
                  </a:lnTo>
                  <a:lnTo>
                    <a:pt x="22343" y="23351"/>
                  </a:lnTo>
                  <a:lnTo>
                    <a:pt x="22511" y="23183"/>
                  </a:lnTo>
                  <a:lnTo>
                    <a:pt x="22679" y="23099"/>
                  </a:lnTo>
                  <a:lnTo>
                    <a:pt x="22763" y="22931"/>
                  </a:lnTo>
                  <a:lnTo>
                    <a:pt x="22931" y="22763"/>
                  </a:lnTo>
                  <a:lnTo>
                    <a:pt x="23099" y="22595"/>
                  </a:lnTo>
                  <a:lnTo>
                    <a:pt x="23183" y="22427"/>
                  </a:lnTo>
                  <a:lnTo>
                    <a:pt x="23351" y="22343"/>
                  </a:lnTo>
                  <a:lnTo>
                    <a:pt x="23435" y="22175"/>
                  </a:lnTo>
                  <a:lnTo>
                    <a:pt x="23603" y="22007"/>
                  </a:lnTo>
                  <a:lnTo>
                    <a:pt x="23687" y="21840"/>
                  </a:lnTo>
                  <a:lnTo>
                    <a:pt x="23771" y="21672"/>
                  </a:lnTo>
                  <a:lnTo>
                    <a:pt x="23939" y="21504"/>
                  </a:lnTo>
                  <a:lnTo>
                    <a:pt x="24023" y="21336"/>
                  </a:lnTo>
                  <a:lnTo>
                    <a:pt x="24191" y="21168"/>
                  </a:lnTo>
                  <a:lnTo>
                    <a:pt x="24275" y="21000"/>
                  </a:lnTo>
                  <a:lnTo>
                    <a:pt x="24359" y="20832"/>
                  </a:lnTo>
                  <a:lnTo>
                    <a:pt x="24443" y="20664"/>
                  </a:lnTo>
                  <a:lnTo>
                    <a:pt x="24527" y="20496"/>
                  </a:lnTo>
                  <a:lnTo>
                    <a:pt x="24695" y="20244"/>
                  </a:lnTo>
                  <a:lnTo>
                    <a:pt x="24779" y="20076"/>
                  </a:lnTo>
                  <a:lnTo>
                    <a:pt x="24863" y="19908"/>
                  </a:lnTo>
                  <a:lnTo>
                    <a:pt x="24947" y="19740"/>
                  </a:lnTo>
                  <a:lnTo>
                    <a:pt x="25031" y="19572"/>
                  </a:lnTo>
                  <a:lnTo>
                    <a:pt x="25115" y="19320"/>
                  </a:lnTo>
                  <a:lnTo>
                    <a:pt x="25199" y="19152"/>
                  </a:lnTo>
                  <a:lnTo>
                    <a:pt x="25283" y="18984"/>
                  </a:lnTo>
                  <a:lnTo>
                    <a:pt x="25367" y="18732"/>
                  </a:lnTo>
                  <a:lnTo>
                    <a:pt x="25451" y="18564"/>
                  </a:lnTo>
                  <a:lnTo>
                    <a:pt x="25535" y="18396"/>
                  </a:lnTo>
                  <a:lnTo>
                    <a:pt x="25535" y="18144"/>
                  </a:lnTo>
                  <a:lnTo>
                    <a:pt x="25619" y="17976"/>
                  </a:lnTo>
                  <a:lnTo>
                    <a:pt x="25703" y="17808"/>
                  </a:lnTo>
                  <a:lnTo>
                    <a:pt x="25787" y="17556"/>
                  </a:lnTo>
                  <a:lnTo>
                    <a:pt x="25787" y="17388"/>
                  </a:lnTo>
                  <a:lnTo>
                    <a:pt x="25871" y="17136"/>
                  </a:lnTo>
                  <a:lnTo>
                    <a:pt x="25871" y="16968"/>
                  </a:lnTo>
                  <a:lnTo>
                    <a:pt x="25955" y="16800"/>
                  </a:lnTo>
                  <a:lnTo>
                    <a:pt x="26039" y="16548"/>
                  </a:lnTo>
                  <a:lnTo>
                    <a:pt x="26039" y="16380"/>
                  </a:lnTo>
                  <a:lnTo>
                    <a:pt x="26039" y="16128"/>
                  </a:lnTo>
                  <a:lnTo>
                    <a:pt x="26123" y="15876"/>
                  </a:lnTo>
                  <a:lnTo>
                    <a:pt x="26123" y="15708"/>
                  </a:lnTo>
                  <a:lnTo>
                    <a:pt x="26207" y="15456"/>
                  </a:lnTo>
                  <a:lnTo>
                    <a:pt x="26207" y="15288"/>
                  </a:lnTo>
                  <a:lnTo>
                    <a:pt x="26207" y="15036"/>
                  </a:lnTo>
                  <a:lnTo>
                    <a:pt x="26207" y="14868"/>
                  </a:lnTo>
                  <a:lnTo>
                    <a:pt x="26291" y="14616"/>
                  </a:lnTo>
                  <a:lnTo>
                    <a:pt x="26291" y="14364"/>
                  </a:lnTo>
                  <a:lnTo>
                    <a:pt x="26291" y="14196"/>
                  </a:lnTo>
                  <a:lnTo>
                    <a:pt x="26291" y="13944"/>
                  </a:lnTo>
                  <a:lnTo>
                    <a:pt x="26291" y="13692"/>
                  </a:lnTo>
                  <a:lnTo>
                    <a:pt x="26291" y="13524"/>
                  </a:lnTo>
                  <a:lnTo>
                    <a:pt x="26291" y="13272"/>
                  </a:lnTo>
                  <a:lnTo>
                    <a:pt x="26291" y="13104"/>
                  </a:lnTo>
                  <a:lnTo>
                    <a:pt x="26291" y="12852"/>
                  </a:lnTo>
                  <a:lnTo>
                    <a:pt x="26291" y="12600"/>
                  </a:lnTo>
                  <a:lnTo>
                    <a:pt x="26291" y="12432"/>
                  </a:lnTo>
                  <a:lnTo>
                    <a:pt x="26207" y="12180"/>
                  </a:lnTo>
                  <a:lnTo>
                    <a:pt x="26207" y="11928"/>
                  </a:lnTo>
                  <a:lnTo>
                    <a:pt x="26207" y="11760"/>
                  </a:lnTo>
                  <a:lnTo>
                    <a:pt x="26207" y="11508"/>
                  </a:lnTo>
                  <a:lnTo>
                    <a:pt x="26123" y="11340"/>
                  </a:lnTo>
                  <a:lnTo>
                    <a:pt x="26123" y="11088"/>
                  </a:lnTo>
                  <a:lnTo>
                    <a:pt x="26039" y="10920"/>
                  </a:lnTo>
                  <a:lnTo>
                    <a:pt x="26039" y="10668"/>
                  </a:lnTo>
                  <a:lnTo>
                    <a:pt x="26039" y="10500"/>
                  </a:lnTo>
                  <a:lnTo>
                    <a:pt x="25955" y="10248"/>
                  </a:lnTo>
                  <a:lnTo>
                    <a:pt x="25871" y="10080"/>
                  </a:lnTo>
                  <a:lnTo>
                    <a:pt x="25871" y="9828"/>
                  </a:lnTo>
                  <a:lnTo>
                    <a:pt x="25787" y="9660"/>
                  </a:lnTo>
                  <a:lnTo>
                    <a:pt x="25787" y="9408"/>
                  </a:lnTo>
                  <a:lnTo>
                    <a:pt x="25703" y="9240"/>
                  </a:lnTo>
                  <a:lnTo>
                    <a:pt x="25619" y="9072"/>
                  </a:lnTo>
                  <a:lnTo>
                    <a:pt x="25535" y="8820"/>
                  </a:lnTo>
                  <a:lnTo>
                    <a:pt x="25535" y="8652"/>
                  </a:lnTo>
                  <a:lnTo>
                    <a:pt x="25451" y="8400"/>
                  </a:lnTo>
                  <a:lnTo>
                    <a:pt x="25367" y="8232"/>
                  </a:lnTo>
                  <a:lnTo>
                    <a:pt x="25283" y="8064"/>
                  </a:lnTo>
                  <a:lnTo>
                    <a:pt x="25199" y="7896"/>
                  </a:lnTo>
                  <a:lnTo>
                    <a:pt x="25115" y="7644"/>
                  </a:lnTo>
                  <a:lnTo>
                    <a:pt x="25031" y="7476"/>
                  </a:lnTo>
                  <a:lnTo>
                    <a:pt x="24947" y="7308"/>
                  </a:lnTo>
                  <a:lnTo>
                    <a:pt x="24863" y="7140"/>
                  </a:lnTo>
                  <a:lnTo>
                    <a:pt x="24779" y="6888"/>
                  </a:lnTo>
                  <a:lnTo>
                    <a:pt x="24695" y="6720"/>
                  </a:lnTo>
                  <a:lnTo>
                    <a:pt x="24611" y="6552"/>
                  </a:lnTo>
                  <a:lnTo>
                    <a:pt x="24443" y="6384"/>
                  </a:lnTo>
                  <a:lnTo>
                    <a:pt x="24359" y="6216"/>
                  </a:lnTo>
                  <a:lnTo>
                    <a:pt x="24275" y="6049"/>
                  </a:lnTo>
                  <a:lnTo>
                    <a:pt x="24191" y="5881"/>
                  </a:lnTo>
                  <a:lnTo>
                    <a:pt x="24023" y="5713"/>
                  </a:lnTo>
                  <a:lnTo>
                    <a:pt x="23939" y="5545"/>
                  </a:lnTo>
                  <a:lnTo>
                    <a:pt x="23855" y="5377"/>
                  </a:lnTo>
                  <a:lnTo>
                    <a:pt x="23687" y="5209"/>
                  </a:lnTo>
                  <a:lnTo>
                    <a:pt x="23603" y="5041"/>
                  </a:lnTo>
                  <a:lnTo>
                    <a:pt x="23435" y="4873"/>
                  </a:lnTo>
                  <a:lnTo>
                    <a:pt x="23351" y="4705"/>
                  </a:lnTo>
                  <a:lnTo>
                    <a:pt x="23183" y="4537"/>
                  </a:lnTo>
                  <a:lnTo>
                    <a:pt x="23099" y="4369"/>
                  </a:lnTo>
                  <a:lnTo>
                    <a:pt x="22931" y="4201"/>
                  </a:lnTo>
                  <a:lnTo>
                    <a:pt x="22847" y="4117"/>
                  </a:lnTo>
                  <a:lnTo>
                    <a:pt x="22679" y="3949"/>
                  </a:lnTo>
                  <a:lnTo>
                    <a:pt x="22511" y="3781"/>
                  </a:lnTo>
                  <a:lnTo>
                    <a:pt x="22427" y="3697"/>
                  </a:lnTo>
                  <a:lnTo>
                    <a:pt x="22259" y="3529"/>
                  </a:lnTo>
                  <a:lnTo>
                    <a:pt x="22091" y="3361"/>
                  </a:lnTo>
                  <a:lnTo>
                    <a:pt x="21923" y="3277"/>
                  </a:lnTo>
                  <a:lnTo>
                    <a:pt x="21839" y="3109"/>
                  </a:lnTo>
                  <a:lnTo>
                    <a:pt x="21671" y="2941"/>
                  </a:lnTo>
                  <a:lnTo>
                    <a:pt x="21503" y="2857"/>
                  </a:lnTo>
                  <a:lnTo>
                    <a:pt x="21335" y="2689"/>
                  </a:lnTo>
                  <a:lnTo>
                    <a:pt x="21167" y="2605"/>
                  </a:lnTo>
                  <a:lnTo>
                    <a:pt x="20999" y="2437"/>
                  </a:lnTo>
                  <a:lnTo>
                    <a:pt x="20831" y="2353"/>
                  </a:lnTo>
                  <a:lnTo>
                    <a:pt x="20663" y="2269"/>
                  </a:lnTo>
                  <a:lnTo>
                    <a:pt x="20495" y="2101"/>
                  </a:lnTo>
                  <a:lnTo>
                    <a:pt x="20327" y="2017"/>
                  </a:lnTo>
                  <a:lnTo>
                    <a:pt x="20159" y="1933"/>
                  </a:lnTo>
                  <a:lnTo>
                    <a:pt x="19991" y="1765"/>
                  </a:lnTo>
                  <a:lnTo>
                    <a:pt x="19823" y="1681"/>
                  </a:lnTo>
                  <a:lnTo>
                    <a:pt x="19655" y="1597"/>
                  </a:lnTo>
                  <a:lnTo>
                    <a:pt x="19487" y="1513"/>
                  </a:lnTo>
                  <a:lnTo>
                    <a:pt x="19235" y="1429"/>
                  </a:lnTo>
                  <a:lnTo>
                    <a:pt x="19067" y="1261"/>
                  </a:lnTo>
                  <a:lnTo>
                    <a:pt x="18899" y="1177"/>
                  </a:lnTo>
                  <a:lnTo>
                    <a:pt x="18731" y="1093"/>
                  </a:lnTo>
                  <a:lnTo>
                    <a:pt x="18479" y="1009"/>
                  </a:lnTo>
                  <a:lnTo>
                    <a:pt x="18311" y="925"/>
                  </a:lnTo>
                  <a:lnTo>
                    <a:pt x="18143" y="925"/>
                  </a:lnTo>
                  <a:lnTo>
                    <a:pt x="17891" y="841"/>
                  </a:lnTo>
                  <a:lnTo>
                    <a:pt x="17723" y="757"/>
                  </a:lnTo>
                  <a:lnTo>
                    <a:pt x="17555" y="673"/>
                  </a:lnTo>
                  <a:lnTo>
                    <a:pt x="17303" y="589"/>
                  </a:lnTo>
                  <a:lnTo>
                    <a:pt x="17135" y="505"/>
                  </a:lnTo>
                  <a:lnTo>
                    <a:pt x="16883" y="505"/>
                  </a:lnTo>
                  <a:lnTo>
                    <a:pt x="16715" y="421"/>
                  </a:lnTo>
                  <a:lnTo>
                    <a:pt x="16463" y="337"/>
                  </a:lnTo>
                  <a:lnTo>
                    <a:pt x="16295" y="337"/>
                  </a:lnTo>
                  <a:lnTo>
                    <a:pt x="16043" y="253"/>
                  </a:lnTo>
                  <a:lnTo>
                    <a:pt x="15875" y="253"/>
                  </a:lnTo>
                  <a:lnTo>
                    <a:pt x="15623" y="169"/>
                  </a:lnTo>
                  <a:lnTo>
                    <a:pt x="15371" y="169"/>
                  </a:lnTo>
                  <a:lnTo>
                    <a:pt x="15203" y="85"/>
                  </a:lnTo>
                  <a:lnTo>
                    <a:pt x="14699" y="85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31"/>
            <p:cNvSpPr/>
            <p:nvPr/>
          </p:nvSpPr>
          <p:spPr>
            <a:xfrm>
              <a:off x="1439550" y="2091500"/>
              <a:ext cx="892475" cy="892475"/>
            </a:xfrm>
            <a:custGeom>
              <a:rect b="b" l="l" r="r" t="t"/>
              <a:pathLst>
                <a:path extrusionOk="0" h="35699" w="35699">
                  <a:moveTo>
                    <a:pt x="17808" y="6048"/>
                  </a:moveTo>
                  <a:lnTo>
                    <a:pt x="23351" y="21335"/>
                  </a:lnTo>
                  <a:lnTo>
                    <a:pt x="12264" y="21335"/>
                  </a:lnTo>
                  <a:lnTo>
                    <a:pt x="17808" y="6048"/>
                  </a:lnTo>
                  <a:close/>
                  <a:moveTo>
                    <a:pt x="13860" y="0"/>
                  </a:moveTo>
                  <a:lnTo>
                    <a:pt x="1" y="35698"/>
                  </a:lnTo>
                  <a:lnTo>
                    <a:pt x="7140" y="35698"/>
                  </a:lnTo>
                  <a:lnTo>
                    <a:pt x="10416" y="26543"/>
                  </a:lnTo>
                  <a:lnTo>
                    <a:pt x="25283" y="26543"/>
                  </a:lnTo>
                  <a:lnTo>
                    <a:pt x="28559" y="35698"/>
                  </a:lnTo>
                  <a:lnTo>
                    <a:pt x="35698" y="35698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31"/>
            <p:cNvSpPr/>
            <p:nvPr/>
          </p:nvSpPr>
          <p:spPr>
            <a:xfrm>
              <a:off x="2371900" y="2328775"/>
              <a:ext cx="592175" cy="655200"/>
            </a:xfrm>
            <a:custGeom>
              <a:rect b="b" l="l" r="r" t="t"/>
              <a:pathLst>
                <a:path extrusionOk="0" h="26208" w="23687">
                  <a:moveTo>
                    <a:pt x="13355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264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844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424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920" y="757"/>
                  </a:lnTo>
                  <a:lnTo>
                    <a:pt x="10836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164" y="1177"/>
                  </a:lnTo>
                  <a:lnTo>
                    <a:pt x="10080" y="1261"/>
                  </a:lnTo>
                  <a:lnTo>
                    <a:pt x="9996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652" y="2353"/>
                  </a:lnTo>
                  <a:lnTo>
                    <a:pt x="8568" y="2353"/>
                  </a:lnTo>
                  <a:lnTo>
                    <a:pt x="8484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728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476" y="3613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4" y="3781"/>
                  </a:lnTo>
                  <a:lnTo>
                    <a:pt x="7224" y="3865"/>
                  </a:lnTo>
                  <a:lnTo>
                    <a:pt x="7140" y="3949"/>
                  </a:lnTo>
                  <a:lnTo>
                    <a:pt x="7056" y="4033"/>
                  </a:lnTo>
                  <a:lnTo>
                    <a:pt x="7056" y="4117"/>
                  </a:lnTo>
                  <a:lnTo>
                    <a:pt x="6972" y="4201"/>
                  </a:lnTo>
                  <a:lnTo>
                    <a:pt x="6888" y="4285"/>
                  </a:lnTo>
                  <a:lnTo>
                    <a:pt x="6888" y="4369"/>
                  </a:lnTo>
                  <a:lnTo>
                    <a:pt x="6804" y="4453"/>
                  </a:lnTo>
                  <a:lnTo>
                    <a:pt x="6804" y="4537"/>
                  </a:lnTo>
                  <a:lnTo>
                    <a:pt x="6720" y="4621"/>
                  </a:lnTo>
                  <a:lnTo>
                    <a:pt x="6720" y="4705"/>
                  </a:lnTo>
                  <a:lnTo>
                    <a:pt x="6636" y="4705"/>
                  </a:lnTo>
                  <a:lnTo>
                    <a:pt x="6552" y="4789"/>
                  </a:lnTo>
                  <a:lnTo>
                    <a:pt x="6552" y="4873"/>
                  </a:lnTo>
                  <a:lnTo>
                    <a:pt x="6468" y="4957"/>
                  </a:lnTo>
                  <a:lnTo>
                    <a:pt x="6468" y="5041"/>
                  </a:lnTo>
                  <a:lnTo>
                    <a:pt x="6384" y="5125"/>
                  </a:lnTo>
                  <a:lnTo>
                    <a:pt x="6384" y="5209"/>
                  </a:lnTo>
                  <a:lnTo>
                    <a:pt x="6300" y="5293"/>
                  </a:lnTo>
                  <a:lnTo>
                    <a:pt x="6300" y="5377"/>
                  </a:lnTo>
                  <a:lnTo>
                    <a:pt x="6300" y="5461"/>
                  </a:lnTo>
                  <a:lnTo>
                    <a:pt x="6216" y="5545"/>
                  </a:lnTo>
                  <a:lnTo>
                    <a:pt x="6300" y="757"/>
                  </a:lnTo>
                  <a:lnTo>
                    <a:pt x="0" y="757"/>
                  </a:lnTo>
                  <a:lnTo>
                    <a:pt x="0" y="26207"/>
                  </a:lnTo>
                  <a:lnTo>
                    <a:pt x="6300" y="26207"/>
                  </a:lnTo>
                  <a:lnTo>
                    <a:pt x="6300" y="12600"/>
                  </a:lnTo>
                  <a:lnTo>
                    <a:pt x="6300" y="12516"/>
                  </a:lnTo>
                  <a:lnTo>
                    <a:pt x="6300" y="12348"/>
                  </a:lnTo>
                  <a:lnTo>
                    <a:pt x="6300" y="12264"/>
                  </a:lnTo>
                  <a:lnTo>
                    <a:pt x="6300" y="12096"/>
                  </a:lnTo>
                  <a:lnTo>
                    <a:pt x="6384" y="12012"/>
                  </a:lnTo>
                  <a:lnTo>
                    <a:pt x="6384" y="11844"/>
                  </a:lnTo>
                  <a:lnTo>
                    <a:pt x="6384" y="11760"/>
                  </a:lnTo>
                  <a:lnTo>
                    <a:pt x="6384" y="11592"/>
                  </a:lnTo>
                  <a:lnTo>
                    <a:pt x="6384" y="11508"/>
                  </a:lnTo>
                  <a:lnTo>
                    <a:pt x="6384" y="11424"/>
                  </a:lnTo>
                  <a:lnTo>
                    <a:pt x="6384" y="11256"/>
                  </a:lnTo>
                  <a:lnTo>
                    <a:pt x="6468" y="11172"/>
                  </a:lnTo>
                  <a:lnTo>
                    <a:pt x="6468" y="11004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468" y="10668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552" y="10332"/>
                  </a:lnTo>
                  <a:lnTo>
                    <a:pt x="6636" y="10248"/>
                  </a:lnTo>
                  <a:lnTo>
                    <a:pt x="6636" y="10164"/>
                  </a:lnTo>
                  <a:lnTo>
                    <a:pt x="6636" y="10080"/>
                  </a:lnTo>
                  <a:lnTo>
                    <a:pt x="6720" y="9912"/>
                  </a:lnTo>
                  <a:lnTo>
                    <a:pt x="6720" y="9828"/>
                  </a:lnTo>
                  <a:lnTo>
                    <a:pt x="6720" y="9744"/>
                  </a:lnTo>
                  <a:lnTo>
                    <a:pt x="6804" y="9660"/>
                  </a:lnTo>
                  <a:lnTo>
                    <a:pt x="6804" y="9492"/>
                  </a:lnTo>
                  <a:lnTo>
                    <a:pt x="6804" y="9408"/>
                  </a:lnTo>
                  <a:lnTo>
                    <a:pt x="6888" y="9324"/>
                  </a:lnTo>
                  <a:lnTo>
                    <a:pt x="6888" y="9240"/>
                  </a:lnTo>
                  <a:lnTo>
                    <a:pt x="6972" y="9072"/>
                  </a:lnTo>
                  <a:lnTo>
                    <a:pt x="6972" y="8988"/>
                  </a:lnTo>
                  <a:lnTo>
                    <a:pt x="7056" y="8904"/>
                  </a:lnTo>
                  <a:lnTo>
                    <a:pt x="7056" y="8820"/>
                  </a:lnTo>
                  <a:lnTo>
                    <a:pt x="7140" y="8736"/>
                  </a:lnTo>
                  <a:lnTo>
                    <a:pt x="7140" y="8652"/>
                  </a:lnTo>
                  <a:lnTo>
                    <a:pt x="7224" y="8568"/>
                  </a:lnTo>
                  <a:lnTo>
                    <a:pt x="7224" y="8484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812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8064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316" y="6972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636"/>
                  </a:lnTo>
                  <a:lnTo>
                    <a:pt x="8820" y="6552"/>
                  </a:lnTo>
                  <a:lnTo>
                    <a:pt x="8904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84" y="5629"/>
                  </a:lnTo>
                  <a:lnTo>
                    <a:pt x="10668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1" y="5461"/>
                  </a:lnTo>
                  <a:lnTo>
                    <a:pt x="13355" y="5545"/>
                  </a:lnTo>
                  <a:lnTo>
                    <a:pt x="13691" y="5545"/>
                  </a:lnTo>
                  <a:lnTo>
                    <a:pt x="13775" y="5629"/>
                  </a:lnTo>
                  <a:lnTo>
                    <a:pt x="13943" y="5629"/>
                  </a:lnTo>
                  <a:lnTo>
                    <a:pt x="14027" y="5713"/>
                  </a:lnTo>
                  <a:lnTo>
                    <a:pt x="14195" y="5713"/>
                  </a:lnTo>
                  <a:lnTo>
                    <a:pt x="14279" y="5797"/>
                  </a:lnTo>
                  <a:lnTo>
                    <a:pt x="14363" y="5797"/>
                  </a:lnTo>
                  <a:lnTo>
                    <a:pt x="14447" y="5881"/>
                  </a:lnTo>
                  <a:lnTo>
                    <a:pt x="14531" y="5881"/>
                  </a:lnTo>
                  <a:lnTo>
                    <a:pt x="14615" y="5965"/>
                  </a:lnTo>
                  <a:lnTo>
                    <a:pt x="14699" y="5965"/>
                  </a:lnTo>
                  <a:lnTo>
                    <a:pt x="14783" y="6048"/>
                  </a:lnTo>
                  <a:lnTo>
                    <a:pt x="14867" y="6132"/>
                  </a:lnTo>
                  <a:lnTo>
                    <a:pt x="14951" y="6132"/>
                  </a:lnTo>
                  <a:lnTo>
                    <a:pt x="15035" y="6216"/>
                  </a:lnTo>
                  <a:lnTo>
                    <a:pt x="15119" y="6216"/>
                  </a:lnTo>
                  <a:lnTo>
                    <a:pt x="15119" y="6300"/>
                  </a:lnTo>
                  <a:lnTo>
                    <a:pt x="15203" y="6300"/>
                  </a:lnTo>
                  <a:lnTo>
                    <a:pt x="15287" y="6384"/>
                  </a:lnTo>
                  <a:lnTo>
                    <a:pt x="15371" y="6468"/>
                  </a:lnTo>
                  <a:lnTo>
                    <a:pt x="15455" y="6552"/>
                  </a:lnTo>
                  <a:lnTo>
                    <a:pt x="15539" y="6636"/>
                  </a:lnTo>
                  <a:lnTo>
                    <a:pt x="15623" y="6636"/>
                  </a:lnTo>
                  <a:lnTo>
                    <a:pt x="15623" y="6720"/>
                  </a:lnTo>
                  <a:lnTo>
                    <a:pt x="15707" y="6804"/>
                  </a:lnTo>
                  <a:lnTo>
                    <a:pt x="15791" y="6804"/>
                  </a:lnTo>
                  <a:lnTo>
                    <a:pt x="15791" y="6888"/>
                  </a:lnTo>
                  <a:lnTo>
                    <a:pt x="15875" y="6972"/>
                  </a:lnTo>
                  <a:lnTo>
                    <a:pt x="15959" y="7056"/>
                  </a:lnTo>
                  <a:lnTo>
                    <a:pt x="16043" y="7140"/>
                  </a:lnTo>
                  <a:lnTo>
                    <a:pt x="16043" y="7224"/>
                  </a:lnTo>
                  <a:lnTo>
                    <a:pt x="16127" y="7308"/>
                  </a:lnTo>
                  <a:lnTo>
                    <a:pt x="16211" y="7392"/>
                  </a:lnTo>
                  <a:lnTo>
                    <a:pt x="16295" y="7476"/>
                  </a:lnTo>
                  <a:lnTo>
                    <a:pt x="16295" y="7560"/>
                  </a:lnTo>
                  <a:lnTo>
                    <a:pt x="16379" y="7644"/>
                  </a:lnTo>
                  <a:lnTo>
                    <a:pt x="16379" y="7728"/>
                  </a:lnTo>
                  <a:lnTo>
                    <a:pt x="16463" y="7812"/>
                  </a:lnTo>
                  <a:lnTo>
                    <a:pt x="16463" y="7896"/>
                  </a:lnTo>
                  <a:lnTo>
                    <a:pt x="16547" y="7980"/>
                  </a:lnTo>
                  <a:lnTo>
                    <a:pt x="16547" y="8064"/>
                  </a:lnTo>
                  <a:lnTo>
                    <a:pt x="16631" y="8148"/>
                  </a:lnTo>
                  <a:lnTo>
                    <a:pt x="16631" y="8232"/>
                  </a:lnTo>
                  <a:lnTo>
                    <a:pt x="16715" y="8316"/>
                  </a:lnTo>
                  <a:lnTo>
                    <a:pt x="16715" y="8400"/>
                  </a:lnTo>
                  <a:lnTo>
                    <a:pt x="16799" y="8484"/>
                  </a:lnTo>
                  <a:lnTo>
                    <a:pt x="16799" y="8568"/>
                  </a:lnTo>
                  <a:lnTo>
                    <a:pt x="16799" y="8652"/>
                  </a:lnTo>
                  <a:lnTo>
                    <a:pt x="16883" y="8736"/>
                  </a:lnTo>
                  <a:lnTo>
                    <a:pt x="16883" y="8820"/>
                  </a:lnTo>
                  <a:lnTo>
                    <a:pt x="16883" y="8988"/>
                  </a:lnTo>
                  <a:lnTo>
                    <a:pt x="16967" y="9072"/>
                  </a:lnTo>
                  <a:lnTo>
                    <a:pt x="16967" y="9156"/>
                  </a:lnTo>
                  <a:lnTo>
                    <a:pt x="16967" y="9240"/>
                  </a:lnTo>
                  <a:lnTo>
                    <a:pt x="17051" y="9324"/>
                  </a:lnTo>
                  <a:lnTo>
                    <a:pt x="17051" y="9408"/>
                  </a:lnTo>
                  <a:lnTo>
                    <a:pt x="17051" y="9576"/>
                  </a:lnTo>
                  <a:lnTo>
                    <a:pt x="17051" y="9660"/>
                  </a:lnTo>
                  <a:lnTo>
                    <a:pt x="17135" y="9744"/>
                  </a:lnTo>
                  <a:lnTo>
                    <a:pt x="17135" y="9828"/>
                  </a:lnTo>
                  <a:lnTo>
                    <a:pt x="17135" y="9996"/>
                  </a:lnTo>
                  <a:lnTo>
                    <a:pt x="17135" y="10080"/>
                  </a:lnTo>
                  <a:lnTo>
                    <a:pt x="17219" y="10164"/>
                  </a:lnTo>
                  <a:lnTo>
                    <a:pt x="17219" y="10332"/>
                  </a:lnTo>
                  <a:lnTo>
                    <a:pt x="17219" y="10416"/>
                  </a:lnTo>
                  <a:lnTo>
                    <a:pt x="17219" y="10500"/>
                  </a:lnTo>
                  <a:lnTo>
                    <a:pt x="17219" y="10668"/>
                  </a:lnTo>
                  <a:lnTo>
                    <a:pt x="17219" y="10752"/>
                  </a:lnTo>
                  <a:lnTo>
                    <a:pt x="17219" y="10920"/>
                  </a:lnTo>
                  <a:lnTo>
                    <a:pt x="17303" y="11004"/>
                  </a:lnTo>
                  <a:lnTo>
                    <a:pt x="17303" y="11088"/>
                  </a:lnTo>
                  <a:lnTo>
                    <a:pt x="17303" y="11256"/>
                  </a:lnTo>
                  <a:lnTo>
                    <a:pt x="17303" y="11340"/>
                  </a:lnTo>
                  <a:lnTo>
                    <a:pt x="17303" y="11508"/>
                  </a:lnTo>
                  <a:lnTo>
                    <a:pt x="17303" y="11592"/>
                  </a:lnTo>
                  <a:lnTo>
                    <a:pt x="17303" y="11760"/>
                  </a:lnTo>
                  <a:lnTo>
                    <a:pt x="17303" y="26207"/>
                  </a:lnTo>
                  <a:lnTo>
                    <a:pt x="23687" y="26207"/>
                  </a:lnTo>
                  <a:lnTo>
                    <a:pt x="23687" y="11004"/>
                  </a:lnTo>
                  <a:lnTo>
                    <a:pt x="23687" y="10752"/>
                  </a:lnTo>
                  <a:lnTo>
                    <a:pt x="23687" y="10584"/>
                  </a:lnTo>
                  <a:lnTo>
                    <a:pt x="23687" y="10332"/>
                  </a:lnTo>
                  <a:lnTo>
                    <a:pt x="23687" y="10164"/>
                  </a:lnTo>
                  <a:lnTo>
                    <a:pt x="23687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603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519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435" y="7644"/>
                  </a:lnTo>
                  <a:lnTo>
                    <a:pt x="23351" y="7476"/>
                  </a:lnTo>
                  <a:lnTo>
                    <a:pt x="23351" y="7308"/>
                  </a:lnTo>
                  <a:lnTo>
                    <a:pt x="23267" y="7140"/>
                  </a:lnTo>
                  <a:lnTo>
                    <a:pt x="23267" y="6972"/>
                  </a:lnTo>
                  <a:lnTo>
                    <a:pt x="23183" y="6720"/>
                  </a:lnTo>
                  <a:lnTo>
                    <a:pt x="23183" y="6552"/>
                  </a:lnTo>
                  <a:lnTo>
                    <a:pt x="23099" y="6468"/>
                  </a:lnTo>
                  <a:lnTo>
                    <a:pt x="23099" y="6300"/>
                  </a:lnTo>
                  <a:lnTo>
                    <a:pt x="23015" y="6132"/>
                  </a:lnTo>
                  <a:lnTo>
                    <a:pt x="23015" y="5965"/>
                  </a:lnTo>
                  <a:lnTo>
                    <a:pt x="22931" y="5797"/>
                  </a:lnTo>
                  <a:lnTo>
                    <a:pt x="22847" y="5629"/>
                  </a:lnTo>
                  <a:lnTo>
                    <a:pt x="22847" y="5461"/>
                  </a:lnTo>
                  <a:lnTo>
                    <a:pt x="22763" y="5293"/>
                  </a:lnTo>
                  <a:lnTo>
                    <a:pt x="22679" y="5125"/>
                  </a:lnTo>
                  <a:lnTo>
                    <a:pt x="22595" y="5041"/>
                  </a:lnTo>
                  <a:lnTo>
                    <a:pt x="22595" y="4873"/>
                  </a:lnTo>
                  <a:lnTo>
                    <a:pt x="22511" y="4705"/>
                  </a:lnTo>
                  <a:lnTo>
                    <a:pt x="22427" y="4621"/>
                  </a:lnTo>
                  <a:lnTo>
                    <a:pt x="22343" y="4453"/>
                  </a:lnTo>
                  <a:lnTo>
                    <a:pt x="22259" y="4285"/>
                  </a:lnTo>
                  <a:lnTo>
                    <a:pt x="22259" y="4201"/>
                  </a:lnTo>
                  <a:lnTo>
                    <a:pt x="22175" y="4033"/>
                  </a:lnTo>
                  <a:lnTo>
                    <a:pt x="22091" y="3865"/>
                  </a:lnTo>
                  <a:lnTo>
                    <a:pt x="22007" y="3781"/>
                  </a:lnTo>
                  <a:lnTo>
                    <a:pt x="21923" y="3613"/>
                  </a:lnTo>
                  <a:lnTo>
                    <a:pt x="21839" y="3529"/>
                  </a:lnTo>
                  <a:lnTo>
                    <a:pt x="21755" y="3361"/>
                  </a:lnTo>
                  <a:lnTo>
                    <a:pt x="21671" y="3277"/>
                  </a:lnTo>
                  <a:lnTo>
                    <a:pt x="21587" y="3193"/>
                  </a:lnTo>
                  <a:lnTo>
                    <a:pt x="21503" y="3025"/>
                  </a:lnTo>
                  <a:lnTo>
                    <a:pt x="21419" y="2941"/>
                  </a:lnTo>
                  <a:lnTo>
                    <a:pt x="21335" y="2773"/>
                  </a:lnTo>
                  <a:lnTo>
                    <a:pt x="21251" y="2689"/>
                  </a:lnTo>
                  <a:lnTo>
                    <a:pt x="21083" y="2605"/>
                  </a:lnTo>
                  <a:lnTo>
                    <a:pt x="20999" y="2521"/>
                  </a:lnTo>
                  <a:lnTo>
                    <a:pt x="20915" y="2353"/>
                  </a:lnTo>
                  <a:lnTo>
                    <a:pt x="20831" y="2269"/>
                  </a:lnTo>
                  <a:lnTo>
                    <a:pt x="20747" y="2185"/>
                  </a:lnTo>
                  <a:lnTo>
                    <a:pt x="20579" y="2101"/>
                  </a:lnTo>
                  <a:lnTo>
                    <a:pt x="20495" y="2017"/>
                  </a:lnTo>
                  <a:lnTo>
                    <a:pt x="20411" y="1849"/>
                  </a:lnTo>
                  <a:lnTo>
                    <a:pt x="20243" y="1765"/>
                  </a:lnTo>
                  <a:lnTo>
                    <a:pt x="20159" y="1681"/>
                  </a:lnTo>
                  <a:lnTo>
                    <a:pt x="20075" y="1597"/>
                  </a:lnTo>
                  <a:lnTo>
                    <a:pt x="19907" y="1513"/>
                  </a:lnTo>
                  <a:lnTo>
                    <a:pt x="19823" y="1429"/>
                  </a:lnTo>
                  <a:lnTo>
                    <a:pt x="19655" y="1345"/>
                  </a:lnTo>
                  <a:lnTo>
                    <a:pt x="19571" y="1261"/>
                  </a:lnTo>
                  <a:lnTo>
                    <a:pt x="19487" y="1177"/>
                  </a:lnTo>
                  <a:lnTo>
                    <a:pt x="19319" y="1177"/>
                  </a:lnTo>
                  <a:lnTo>
                    <a:pt x="19235" y="1093"/>
                  </a:lnTo>
                  <a:lnTo>
                    <a:pt x="19067" y="1009"/>
                  </a:lnTo>
                  <a:lnTo>
                    <a:pt x="18899" y="925"/>
                  </a:lnTo>
                  <a:lnTo>
                    <a:pt x="18815" y="841"/>
                  </a:lnTo>
                  <a:lnTo>
                    <a:pt x="18647" y="841"/>
                  </a:lnTo>
                  <a:lnTo>
                    <a:pt x="18563" y="757"/>
                  </a:lnTo>
                  <a:lnTo>
                    <a:pt x="18395" y="673"/>
                  </a:lnTo>
                  <a:lnTo>
                    <a:pt x="18227" y="589"/>
                  </a:lnTo>
                  <a:lnTo>
                    <a:pt x="18143" y="589"/>
                  </a:lnTo>
                  <a:lnTo>
                    <a:pt x="17975" y="505"/>
                  </a:lnTo>
                  <a:lnTo>
                    <a:pt x="17807" y="505"/>
                  </a:lnTo>
                  <a:lnTo>
                    <a:pt x="17723" y="421"/>
                  </a:lnTo>
                  <a:lnTo>
                    <a:pt x="17555" y="421"/>
                  </a:lnTo>
                  <a:lnTo>
                    <a:pt x="17387" y="337"/>
                  </a:lnTo>
                  <a:lnTo>
                    <a:pt x="17219" y="337"/>
                  </a:lnTo>
                  <a:lnTo>
                    <a:pt x="17051" y="253"/>
                  </a:lnTo>
                  <a:lnTo>
                    <a:pt x="16883" y="253"/>
                  </a:lnTo>
                  <a:lnTo>
                    <a:pt x="16799" y="169"/>
                  </a:lnTo>
                  <a:lnTo>
                    <a:pt x="16463" y="169"/>
                  </a:lnTo>
                  <a:lnTo>
                    <a:pt x="16295" y="85"/>
                  </a:lnTo>
                  <a:lnTo>
                    <a:pt x="15959" y="85"/>
                  </a:lnTo>
                  <a:lnTo>
                    <a:pt x="157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31"/>
            <p:cNvSpPr/>
            <p:nvPr/>
          </p:nvSpPr>
          <p:spPr>
            <a:xfrm>
              <a:off x="3035450" y="2091500"/>
              <a:ext cx="661475" cy="911375"/>
            </a:xfrm>
            <a:custGeom>
              <a:rect b="b" l="l" r="r" t="t"/>
              <a:pathLst>
                <a:path extrusionOk="0" h="36455" w="26459">
                  <a:moveTo>
                    <a:pt x="14112" y="14952"/>
                  </a:moveTo>
                  <a:lnTo>
                    <a:pt x="14196" y="15036"/>
                  </a:lnTo>
                  <a:lnTo>
                    <a:pt x="14616" y="15036"/>
                  </a:lnTo>
                  <a:lnTo>
                    <a:pt x="14784" y="15120"/>
                  </a:lnTo>
                  <a:lnTo>
                    <a:pt x="14952" y="15120"/>
                  </a:lnTo>
                  <a:lnTo>
                    <a:pt x="15120" y="15204"/>
                  </a:lnTo>
                  <a:lnTo>
                    <a:pt x="15288" y="15204"/>
                  </a:lnTo>
                  <a:lnTo>
                    <a:pt x="15372" y="15288"/>
                  </a:lnTo>
                  <a:lnTo>
                    <a:pt x="15540" y="15288"/>
                  </a:lnTo>
                  <a:lnTo>
                    <a:pt x="15624" y="15372"/>
                  </a:lnTo>
                  <a:lnTo>
                    <a:pt x="15708" y="15372"/>
                  </a:lnTo>
                  <a:lnTo>
                    <a:pt x="15792" y="15456"/>
                  </a:lnTo>
                  <a:lnTo>
                    <a:pt x="15876" y="15456"/>
                  </a:lnTo>
                  <a:lnTo>
                    <a:pt x="16044" y="15539"/>
                  </a:lnTo>
                  <a:lnTo>
                    <a:pt x="16128" y="15539"/>
                  </a:lnTo>
                  <a:lnTo>
                    <a:pt x="16212" y="15623"/>
                  </a:lnTo>
                  <a:lnTo>
                    <a:pt x="16296" y="15623"/>
                  </a:lnTo>
                  <a:lnTo>
                    <a:pt x="16380" y="15707"/>
                  </a:lnTo>
                  <a:lnTo>
                    <a:pt x="16548" y="15791"/>
                  </a:lnTo>
                  <a:lnTo>
                    <a:pt x="16632" y="15791"/>
                  </a:lnTo>
                  <a:lnTo>
                    <a:pt x="16716" y="15875"/>
                  </a:lnTo>
                  <a:lnTo>
                    <a:pt x="16800" y="15959"/>
                  </a:lnTo>
                  <a:lnTo>
                    <a:pt x="16884" y="15959"/>
                  </a:lnTo>
                  <a:lnTo>
                    <a:pt x="16968" y="16043"/>
                  </a:lnTo>
                  <a:lnTo>
                    <a:pt x="17052" y="16127"/>
                  </a:lnTo>
                  <a:lnTo>
                    <a:pt x="17136" y="16211"/>
                  </a:lnTo>
                  <a:lnTo>
                    <a:pt x="17220" y="16211"/>
                  </a:lnTo>
                  <a:lnTo>
                    <a:pt x="17388" y="16295"/>
                  </a:lnTo>
                  <a:lnTo>
                    <a:pt x="17472" y="16379"/>
                  </a:lnTo>
                  <a:lnTo>
                    <a:pt x="17556" y="16463"/>
                  </a:lnTo>
                  <a:lnTo>
                    <a:pt x="17640" y="16547"/>
                  </a:lnTo>
                  <a:lnTo>
                    <a:pt x="17724" y="16547"/>
                  </a:lnTo>
                  <a:lnTo>
                    <a:pt x="17808" y="16631"/>
                  </a:lnTo>
                  <a:lnTo>
                    <a:pt x="17892" y="16715"/>
                  </a:lnTo>
                  <a:lnTo>
                    <a:pt x="17976" y="16799"/>
                  </a:lnTo>
                  <a:lnTo>
                    <a:pt x="18060" y="16883"/>
                  </a:lnTo>
                  <a:lnTo>
                    <a:pt x="18144" y="16967"/>
                  </a:lnTo>
                  <a:lnTo>
                    <a:pt x="18228" y="17051"/>
                  </a:lnTo>
                  <a:lnTo>
                    <a:pt x="18228" y="17135"/>
                  </a:lnTo>
                  <a:lnTo>
                    <a:pt x="18312" y="17219"/>
                  </a:lnTo>
                  <a:lnTo>
                    <a:pt x="18396" y="17303"/>
                  </a:lnTo>
                  <a:lnTo>
                    <a:pt x="18479" y="17387"/>
                  </a:lnTo>
                  <a:lnTo>
                    <a:pt x="18563" y="17471"/>
                  </a:lnTo>
                  <a:lnTo>
                    <a:pt x="18647" y="17555"/>
                  </a:lnTo>
                  <a:lnTo>
                    <a:pt x="18731" y="17639"/>
                  </a:lnTo>
                  <a:lnTo>
                    <a:pt x="18815" y="17807"/>
                  </a:lnTo>
                  <a:lnTo>
                    <a:pt x="18815" y="17891"/>
                  </a:lnTo>
                  <a:lnTo>
                    <a:pt x="18899" y="17975"/>
                  </a:lnTo>
                  <a:lnTo>
                    <a:pt x="18983" y="18059"/>
                  </a:lnTo>
                  <a:lnTo>
                    <a:pt x="19067" y="18143"/>
                  </a:lnTo>
                  <a:lnTo>
                    <a:pt x="19151" y="18227"/>
                  </a:lnTo>
                  <a:lnTo>
                    <a:pt x="19151" y="18395"/>
                  </a:lnTo>
                  <a:lnTo>
                    <a:pt x="19235" y="18479"/>
                  </a:lnTo>
                  <a:lnTo>
                    <a:pt x="19319" y="18563"/>
                  </a:lnTo>
                  <a:lnTo>
                    <a:pt x="19403" y="18647"/>
                  </a:lnTo>
                  <a:lnTo>
                    <a:pt x="19403" y="18815"/>
                  </a:lnTo>
                  <a:lnTo>
                    <a:pt x="19487" y="18899"/>
                  </a:lnTo>
                  <a:lnTo>
                    <a:pt x="19571" y="18983"/>
                  </a:lnTo>
                  <a:lnTo>
                    <a:pt x="19571" y="19067"/>
                  </a:lnTo>
                  <a:lnTo>
                    <a:pt x="19655" y="19235"/>
                  </a:lnTo>
                  <a:lnTo>
                    <a:pt x="19655" y="19319"/>
                  </a:lnTo>
                  <a:lnTo>
                    <a:pt x="19739" y="19403"/>
                  </a:lnTo>
                  <a:lnTo>
                    <a:pt x="19823" y="19571"/>
                  </a:lnTo>
                  <a:lnTo>
                    <a:pt x="19823" y="19655"/>
                  </a:lnTo>
                  <a:lnTo>
                    <a:pt x="19907" y="19739"/>
                  </a:lnTo>
                  <a:lnTo>
                    <a:pt x="19907" y="19907"/>
                  </a:lnTo>
                  <a:lnTo>
                    <a:pt x="19991" y="19991"/>
                  </a:lnTo>
                  <a:lnTo>
                    <a:pt x="19991" y="20159"/>
                  </a:lnTo>
                  <a:lnTo>
                    <a:pt x="20075" y="20243"/>
                  </a:lnTo>
                  <a:lnTo>
                    <a:pt x="20075" y="20411"/>
                  </a:lnTo>
                  <a:lnTo>
                    <a:pt x="20075" y="20495"/>
                  </a:lnTo>
                  <a:lnTo>
                    <a:pt x="20159" y="20579"/>
                  </a:lnTo>
                  <a:lnTo>
                    <a:pt x="20159" y="20747"/>
                  </a:lnTo>
                  <a:lnTo>
                    <a:pt x="20159" y="20831"/>
                  </a:lnTo>
                  <a:lnTo>
                    <a:pt x="20243" y="20999"/>
                  </a:lnTo>
                  <a:lnTo>
                    <a:pt x="20243" y="21083"/>
                  </a:lnTo>
                  <a:lnTo>
                    <a:pt x="20243" y="21251"/>
                  </a:lnTo>
                  <a:lnTo>
                    <a:pt x="20327" y="21419"/>
                  </a:lnTo>
                  <a:lnTo>
                    <a:pt x="20327" y="21503"/>
                  </a:lnTo>
                  <a:lnTo>
                    <a:pt x="20327" y="21671"/>
                  </a:lnTo>
                  <a:lnTo>
                    <a:pt x="20327" y="21755"/>
                  </a:lnTo>
                  <a:lnTo>
                    <a:pt x="20411" y="21923"/>
                  </a:lnTo>
                  <a:lnTo>
                    <a:pt x="20411" y="22007"/>
                  </a:lnTo>
                  <a:lnTo>
                    <a:pt x="20411" y="22175"/>
                  </a:lnTo>
                  <a:lnTo>
                    <a:pt x="20411" y="22343"/>
                  </a:lnTo>
                  <a:lnTo>
                    <a:pt x="20411" y="22427"/>
                  </a:lnTo>
                  <a:lnTo>
                    <a:pt x="20411" y="22595"/>
                  </a:lnTo>
                  <a:lnTo>
                    <a:pt x="20411" y="22679"/>
                  </a:lnTo>
                  <a:lnTo>
                    <a:pt x="20411" y="22847"/>
                  </a:lnTo>
                  <a:lnTo>
                    <a:pt x="20411" y="23015"/>
                  </a:lnTo>
                  <a:lnTo>
                    <a:pt x="20411" y="23099"/>
                  </a:lnTo>
                  <a:lnTo>
                    <a:pt x="20411" y="23267"/>
                  </a:lnTo>
                  <a:lnTo>
                    <a:pt x="20411" y="23435"/>
                  </a:lnTo>
                  <a:lnTo>
                    <a:pt x="20411" y="23519"/>
                  </a:lnTo>
                  <a:lnTo>
                    <a:pt x="20411" y="23687"/>
                  </a:lnTo>
                  <a:lnTo>
                    <a:pt x="20411" y="23771"/>
                  </a:lnTo>
                  <a:lnTo>
                    <a:pt x="20411" y="23939"/>
                  </a:lnTo>
                  <a:lnTo>
                    <a:pt x="20411" y="24107"/>
                  </a:lnTo>
                  <a:lnTo>
                    <a:pt x="20327" y="24191"/>
                  </a:lnTo>
                  <a:lnTo>
                    <a:pt x="20327" y="24359"/>
                  </a:lnTo>
                  <a:lnTo>
                    <a:pt x="20327" y="24443"/>
                  </a:lnTo>
                  <a:lnTo>
                    <a:pt x="20327" y="24611"/>
                  </a:lnTo>
                  <a:lnTo>
                    <a:pt x="20243" y="24695"/>
                  </a:lnTo>
                  <a:lnTo>
                    <a:pt x="20243" y="24863"/>
                  </a:lnTo>
                  <a:lnTo>
                    <a:pt x="20243" y="24947"/>
                  </a:lnTo>
                  <a:lnTo>
                    <a:pt x="20159" y="25115"/>
                  </a:lnTo>
                  <a:lnTo>
                    <a:pt x="20159" y="25199"/>
                  </a:lnTo>
                  <a:lnTo>
                    <a:pt x="20159" y="25367"/>
                  </a:lnTo>
                  <a:lnTo>
                    <a:pt x="20075" y="25451"/>
                  </a:lnTo>
                  <a:lnTo>
                    <a:pt x="20075" y="25619"/>
                  </a:lnTo>
                  <a:lnTo>
                    <a:pt x="19991" y="25703"/>
                  </a:lnTo>
                  <a:lnTo>
                    <a:pt x="19991" y="25871"/>
                  </a:lnTo>
                  <a:lnTo>
                    <a:pt x="19991" y="25955"/>
                  </a:lnTo>
                  <a:lnTo>
                    <a:pt x="19907" y="26123"/>
                  </a:lnTo>
                  <a:lnTo>
                    <a:pt x="19907" y="26207"/>
                  </a:lnTo>
                  <a:lnTo>
                    <a:pt x="19823" y="26291"/>
                  </a:lnTo>
                  <a:lnTo>
                    <a:pt x="19739" y="26459"/>
                  </a:lnTo>
                  <a:lnTo>
                    <a:pt x="19739" y="26543"/>
                  </a:lnTo>
                  <a:lnTo>
                    <a:pt x="19655" y="26627"/>
                  </a:lnTo>
                  <a:lnTo>
                    <a:pt x="19655" y="26795"/>
                  </a:lnTo>
                  <a:lnTo>
                    <a:pt x="19571" y="26879"/>
                  </a:lnTo>
                  <a:lnTo>
                    <a:pt x="19487" y="26963"/>
                  </a:lnTo>
                  <a:lnTo>
                    <a:pt x="19487" y="27131"/>
                  </a:lnTo>
                  <a:lnTo>
                    <a:pt x="19403" y="27215"/>
                  </a:lnTo>
                  <a:lnTo>
                    <a:pt x="19319" y="27299"/>
                  </a:lnTo>
                  <a:lnTo>
                    <a:pt x="19319" y="27383"/>
                  </a:lnTo>
                  <a:lnTo>
                    <a:pt x="19235" y="27467"/>
                  </a:lnTo>
                  <a:lnTo>
                    <a:pt x="19151" y="27635"/>
                  </a:lnTo>
                  <a:lnTo>
                    <a:pt x="19151" y="27719"/>
                  </a:lnTo>
                  <a:lnTo>
                    <a:pt x="19067" y="27803"/>
                  </a:lnTo>
                  <a:lnTo>
                    <a:pt x="18983" y="27887"/>
                  </a:lnTo>
                  <a:lnTo>
                    <a:pt x="18899" y="27971"/>
                  </a:lnTo>
                  <a:lnTo>
                    <a:pt x="18815" y="28139"/>
                  </a:lnTo>
                  <a:lnTo>
                    <a:pt x="18815" y="28223"/>
                  </a:lnTo>
                  <a:lnTo>
                    <a:pt x="18731" y="28307"/>
                  </a:lnTo>
                  <a:lnTo>
                    <a:pt x="18647" y="28391"/>
                  </a:lnTo>
                  <a:lnTo>
                    <a:pt x="18563" y="28475"/>
                  </a:lnTo>
                  <a:lnTo>
                    <a:pt x="18479" y="28559"/>
                  </a:lnTo>
                  <a:lnTo>
                    <a:pt x="18396" y="28643"/>
                  </a:lnTo>
                  <a:lnTo>
                    <a:pt x="18312" y="28727"/>
                  </a:lnTo>
                  <a:lnTo>
                    <a:pt x="18228" y="28811"/>
                  </a:lnTo>
                  <a:lnTo>
                    <a:pt x="18144" y="28895"/>
                  </a:lnTo>
                  <a:lnTo>
                    <a:pt x="18060" y="28979"/>
                  </a:lnTo>
                  <a:lnTo>
                    <a:pt x="17976" y="29063"/>
                  </a:lnTo>
                  <a:lnTo>
                    <a:pt x="17976" y="29147"/>
                  </a:lnTo>
                  <a:lnTo>
                    <a:pt x="17892" y="29231"/>
                  </a:lnTo>
                  <a:lnTo>
                    <a:pt x="17808" y="29315"/>
                  </a:lnTo>
                  <a:lnTo>
                    <a:pt x="17724" y="29399"/>
                  </a:lnTo>
                  <a:lnTo>
                    <a:pt x="17556" y="29399"/>
                  </a:lnTo>
                  <a:lnTo>
                    <a:pt x="17472" y="29483"/>
                  </a:lnTo>
                  <a:lnTo>
                    <a:pt x="17388" y="29567"/>
                  </a:lnTo>
                  <a:lnTo>
                    <a:pt x="17304" y="29651"/>
                  </a:lnTo>
                  <a:lnTo>
                    <a:pt x="17220" y="29735"/>
                  </a:lnTo>
                  <a:lnTo>
                    <a:pt x="17136" y="29735"/>
                  </a:lnTo>
                  <a:lnTo>
                    <a:pt x="17052" y="29819"/>
                  </a:lnTo>
                  <a:lnTo>
                    <a:pt x="16968" y="29903"/>
                  </a:lnTo>
                  <a:lnTo>
                    <a:pt x="16884" y="29987"/>
                  </a:lnTo>
                  <a:lnTo>
                    <a:pt x="16800" y="29987"/>
                  </a:lnTo>
                  <a:lnTo>
                    <a:pt x="16716" y="30071"/>
                  </a:lnTo>
                  <a:lnTo>
                    <a:pt x="16632" y="30155"/>
                  </a:lnTo>
                  <a:lnTo>
                    <a:pt x="16464" y="30155"/>
                  </a:lnTo>
                  <a:lnTo>
                    <a:pt x="16380" y="30239"/>
                  </a:lnTo>
                  <a:lnTo>
                    <a:pt x="16296" y="30239"/>
                  </a:lnTo>
                  <a:lnTo>
                    <a:pt x="16212" y="30323"/>
                  </a:lnTo>
                  <a:lnTo>
                    <a:pt x="16128" y="30407"/>
                  </a:lnTo>
                  <a:lnTo>
                    <a:pt x="15960" y="30407"/>
                  </a:lnTo>
                  <a:lnTo>
                    <a:pt x="15876" y="30491"/>
                  </a:lnTo>
                  <a:lnTo>
                    <a:pt x="15792" y="30491"/>
                  </a:lnTo>
                  <a:lnTo>
                    <a:pt x="15708" y="30575"/>
                  </a:lnTo>
                  <a:lnTo>
                    <a:pt x="15456" y="30575"/>
                  </a:lnTo>
                  <a:lnTo>
                    <a:pt x="15372" y="30659"/>
                  </a:lnTo>
                  <a:lnTo>
                    <a:pt x="15288" y="30659"/>
                  </a:lnTo>
                  <a:lnTo>
                    <a:pt x="15204" y="30743"/>
                  </a:lnTo>
                  <a:lnTo>
                    <a:pt x="14952" y="30743"/>
                  </a:lnTo>
                  <a:lnTo>
                    <a:pt x="14868" y="30827"/>
                  </a:lnTo>
                  <a:lnTo>
                    <a:pt x="14448" y="30827"/>
                  </a:lnTo>
                  <a:lnTo>
                    <a:pt x="14364" y="30911"/>
                  </a:lnTo>
                  <a:lnTo>
                    <a:pt x="12684" y="30911"/>
                  </a:lnTo>
                  <a:lnTo>
                    <a:pt x="12516" y="30827"/>
                  </a:lnTo>
                  <a:lnTo>
                    <a:pt x="12096" y="30827"/>
                  </a:lnTo>
                  <a:lnTo>
                    <a:pt x="12012" y="30743"/>
                  </a:lnTo>
                  <a:lnTo>
                    <a:pt x="11760" y="30743"/>
                  </a:lnTo>
                  <a:lnTo>
                    <a:pt x="11676" y="30659"/>
                  </a:lnTo>
                  <a:lnTo>
                    <a:pt x="11508" y="30659"/>
                  </a:lnTo>
                  <a:lnTo>
                    <a:pt x="11340" y="30575"/>
                  </a:lnTo>
                  <a:lnTo>
                    <a:pt x="11256" y="30575"/>
                  </a:lnTo>
                  <a:lnTo>
                    <a:pt x="11172" y="30491"/>
                  </a:lnTo>
                  <a:lnTo>
                    <a:pt x="11088" y="30491"/>
                  </a:lnTo>
                  <a:lnTo>
                    <a:pt x="10920" y="30407"/>
                  </a:lnTo>
                  <a:lnTo>
                    <a:pt x="10836" y="30407"/>
                  </a:lnTo>
                  <a:lnTo>
                    <a:pt x="10752" y="30323"/>
                  </a:lnTo>
                  <a:lnTo>
                    <a:pt x="10668" y="30323"/>
                  </a:lnTo>
                  <a:lnTo>
                    <a:pt x="10584" y="30239"/>
                  </a:lnTo>
                  <a:lnTo>
                    <a:pt x="10500" y="30155"/>
                  </a:lnTo>
                  <a:lnTo>
                    <a:pt x="10332" y="30155"/>
                  </a:lnTo>
                  <a:lnTo>
                    <a:pt x="10248" y="30071"/>
                  </a:lnTo>
                  <a:lnTo>
                    <a:pt x="10164" y="30071"/>
                  </a:lnTo>
                  <a:lnTo>
                    <a:pt x="10080" y="29987"/>
                  </a:lnTo>
                  <a:lnTo>
                    <a:pt x="9996" y="29903"/>
                  </a:lnTo>
                  <a:lnTo>
                    <a:pt x="9912" y="29903"/>
                  </a:lnTo>
                  <a:lnTo>
                    <a:pt x="9828" y="29819"/>
                  </a:lnTo>
                  <a:lnTo>
                    <a:pt x="9744" y="29735"/>
                  </a:lnTo>
                  <a:lnTo>
                    <a:pt x="9660" y="29651"/>
                  </a:lnTo>
                  <a:lnTo>
                    <a:pt x="9576" y="29567"/>
                  </a:lnTo>
                  <a:lnTo>
                    <a:pt x="9492" y="29567"/>
                  </a:lnTo>
                  <a:lnTo>
                    <a:pt x="9408" y="29483"/>
                  </a:lnTo>
                  <a:lnTo>
                    <a:pt x="9240" y="29399"/>
                  </a:lnTo>
                  <a:lnTo>
                    <a:pt x="9156" y="29315"/>
                  </a:lnTo>
                  <a:lnTo>
                    <a:pt x="9072" y="29231"/>
                  </a:lnTo>
                  <a:lnTo>
                    <a:pt x="9072" y="29147"/>
                  </a:lnTo>
                  <a:lnTo>
                    <a:pt x="8988" y="29063"/>
                  </a:lnTo>
                  <a:lnTo>
                    <a:pt x="8904" y="29063"/>
                  </a:lnTo>
                  <a:lnTo>
                    <a:pt x="8820" y="28979"/>
                  </a:lnTo>
                  <a:lnTo>
                    <a:pt x="8736" y="28895"/>
                  </a:lnTo>
                  <a:lnTo>
                    <a:pt x="8652" y="28811"/>
                  </a:lnTo>
                  <a:lnTo>
                    <a:pt x="8568" y="28727"/>
                  </a:lnTo>
                  <a:lnTo>
                    <a:pt x="8484" y="28643"/>
                  </a:lnTo>
                  <a:lnTo>
                    <a:pt x="8400" y="28559"/>
                  </a:lnTo>
                  <a:lnTo>
                    <a:pt x="8316" y="28475"/>
                  </a:lnTo>
                  <a:lnTo>
                    <a:pt x="8232" y="28391"/>
                  </a:lnTo>
                  <a:lnTo>
                    <a:pt x="8232" y="28223"/>
                  </a:lnTo>
                  <a:lnTo>
                    <a:pt x="8148" y="28139"/>
                  </a:lnTo>
                  <a:lnTo>
                    <a:pt x="8064" y="28055"/>
                  </a:lnTo>
                  <a:lnTo>
                    <a:pt x="7980" y="27971"/>
                  </a:lnTo>
                  <a:lnTo>
                    <a:pt x="7896" y="27887"/>
                  </a:lnTo>
                  <a:lnTo>
                    <a:pt x="7896" y="27803"/>
                  </a:lnTo>
                  <a:lnTo>
                    <a:pt x="7812" y="27719"/>
                  </a:lnTo>
                  <a:lnTo>
                    <a:pt x="7728" y="27551"/>
                  </a:lnTo>
                  <a:lnTo>
                    <a:pt x="7644" y="27467"/>
                  </a:lnTo>
                  <a:lnTo>
                    <a:pt x="7644" y="27383"/>
                  </a:lnTo>
                  <a:lnTo>
                    <a:pt x="7560" y="27299"/>
                  </a:lnTo>
                  <a:lnTo>
                    <a:pt x="7476" y="27215"/>
                  </a:lnTo>
                  <a:lnTo>
                    <a:pt x="7476" y="27047"/>
                  </a:lnTo>
                  <a:lnTo>
                    <a:pt x="7392" y="26963"/>
                  </a:lnTo>
                  <a:lnTo>
                    <a:pt x="7308" y="26879"/>
                  </a:lnTo>
                  <a:lnTo>
                    <a:pt x="7308" y="26711"/>
                  </a:lnTo>
                  <a:lnTo>
                    <a:pt x="7224" y="26627"/>
                  </a:lnTo>
                  <a:lnTo>
                    <a:pt x="7224" y="26543"/>
                  </a:lnTo>
                  <a:lnTo>
                    <a:pt x="7140" y="26375"/>
                  </a:lnTo>
                  <a:lnTo>
                    <a:pt x="7140" y="26291"/>
                  </a:lnTo>
                  <a:lnTo>
                    <a:pt x="7056" y="26207"/>
                  </a:lnTo>
                  <a:lnTo>
                    <a:pt x="7056" y="26039"/>
                  </a:lnTo>
                  <a:lnTo>
                    <a:pt x="6972" y="25955"/>
                  </a:lnTo>
                  <a:lnTo>
                    <a:pt x="6972" y="25871"/>
                  </a:lnTo>
                  <a:lnTo>
                    <a:pt x="6888" y="25703"/>
                  </a:lnTo>
                  <a:lnTo>
                    <a:pt x="6888" y="25619"/>
                  </a:lnTo>
                  <a:lnTo>
                    <a:pt x="6804" y="25451"/>
                  </a:lnTo>
                  <a:lnTo>
                    <a:pt x="6804" y="25367"/>
                  </a:lnTo>
                  <a:lnTo>
                    <a:pt x="6804" y="25199"/>
                  </a:lnTo>
                  <a:lnTo>
                    <a:pt x="6720" y="25115"/>
                  </a:lnTo>
                  <a:lnTo>
                    <a:pt x="6720" y="24947"/>
                  </a:lnTo>
                  <a:lnTo>
                    <a:pt x="6720" y="24863"/>
                  </a:lnTo>
                  <a:lnTo>
                    <a:pt x="6636" y="24695"/>
                  </a:lnTo>
                  <a:lnTo>
                    <a:pt x="6636" y="24611"/>
                  </a:lnTo>
                  <a:lnTo>
                    <a:pt x="6636" y="24443"/>
                  </a:lnTo>
                  <a:lnTo>
                    <a:pt x="6636" y="24359"/>
                  </a:lnTo>
                  <a:lnTo>
                    <a:pt x="6552" y="24191"/>
                  </a:lnTo>
                  <a:lnTo>
                    <a:pt x="6552" y="24107"/>
                  </a:lnTo>
                  <a:lnTo>
                    <a:pt x="6552" y="23939"/>
                  </a:lnTo>
                  <a:lnTo>
                    <a:pt x="6552" y="23771"/>
                  </a:lnTo>
                  <a:lnTo>
                    <a:pt x="6552" y="23687"/>
                  </a:lnTo>
                  <a:lnTo>
                    <a:pt x="6552" y="23519"/>
                  </a:lnTo>
                  <a:lnTo>
                    <a:pt x="6552" y="23435"/>
                  </a:lnTo>
                  <a:lnTo>
                    <a:pt x="6552" y="23267"/>
                  </a:lnTo>
                  <a:lnTo>
                    <a:pt x="6552" y="23099"/>
                  </a:lnTo>
                  <a:lnTo>
                    <a:pt x="6552" y="23015"/>
                  </a:lnTo>
                  <a:lnTo>
                    <a:pt x="6552" y="22847"/>
                  </a:lnTo>
                  <a:lnTo>
                    <a:pt x="6552" y="22679"/>
                  </a:lnTo>
                  <a:lnTo>
                    <a:pt x="6552" y="22595"/>
                  </a:lnTo>
                  <a:lnTo>
                    <a:pt x="6552" y="22427"/>
                  </a:lnTo>
                  <a:lnTo>
                    <a:pt x="6552" y="22343"/>
                  </a:lnTo>
                  <a:lnTo>
                    <a:pt x="6552" y="22175"/>
                  </a:lnTo>
                  <a:lnTo>
                    <a:pt x="6552" y="22007"/>
                  </a:lnTo>
                  <a:lnTo>
                    <a:pt x="6552" y="21923"/>
                  </a:lnTo>
                  <a:lnTo>
                    <a:pt x="6552" y="21755"/>
                  </a:lnTo>
                  <a:lnTo>
                    <a:pt x="6636" y="21671"/>
                  </a:lnTo>
                  <a:lnTo>
                    <a:pt x="6636" y="21503"/>
                  </a:lnTo>
                  <a:lnTo>
                    <a:pt x="6636" y="21419"/>
                  </a:lnTo>
                  <a:lnTo>
                    <a:pt x="6636" y="21251"/>
                  </a:lnTo>
                  <a:lnTo>
                    <a:pt x="6720" y="21083"/>
                  </a:lnTo>
                  <a:lnTo>
                    <a:pt x="6720" y="20999"/>
                  </a:lnTo>
                  <a:lnTo>
                    <a:pt x="6720" y="20831"/>
                  </a:lnTo>
                  <a:lnTo>
                    <a:pt x="6804" y="20747"/>
                  </a:lnTo>
                  <a:lnTo>
                    <a:pt x="6804" y="20579"/>
                  </a:lnTo>
                  <a:lnTo>
                    <a:pt x="6804" y="20495"/>
                  </a:lnTo>
                  <a:lnTo>
                    <a:pt x="6888" y="20411"/>
                  </a:lnTo>
                  <a:lnTo>
                    <a:pt x="6888" y="20243"/>
                  </a:lnTo>
                  <a:lnTo>
                    <a:pt x="6972" y="20159"/>
                  </a:lnTo>
                  <a:lnTo>
                    <a:pt x="6972" y="19991"/>
                  </a:lnTo>
                  <a:lnTo>
                    <a:pt x="7056" y="19907"/>
                  </a:lnTo>
                  <a:lnTo>
                    <a:pt x="7056" y="19739"/>
                  </a:lnTo>
                  <a:lnTo>
                    <a:pt x="7140" y="19655"/>
                  </a:lnTo>
                  <a:lnTo>
                    <a:pt x="7140" y="19571"/>
                  </a:lnTo>
                  <a:lnTo>
                    <a:pt x="7224" y="19403"/>
                  </a:lnTo>
                  <a:lnTo>
                    <a:pt x="7224" y="19319"/>
                  </a:lnTo>
                  <a:lnTo>
                    <a:pt x="7308" y="19235"/>
                  </a:lnTo>
                  <a:lnTo>
                    <a:pt x="7392" y="19067"/>
                  </a:lnTo>
                  <a:lnTo>
                    <a:pt x="7392" y="18983"/>
                  </a:lnTo>
                  <a:lnTo>
                    <a:pt x="7476" y="18899"/>
                  </a:lnTo>
                  <a:lnTo>
                    <a:pt x="7476" y="18815"/>
                  </a:lnTo>
                  <a:lnTo>
                    <a:pt x="7560" y="18647"/>
                  </a:lnTo>
                  <a:lnTo>
                    <a:pt x="7644" y="18563"/>
                  </a:lnTo>
                  <a:lnTo>
                    <a:pt x="7728" y="18479"/>
                  </a:lnTo>
                  <a:lnTo>
                    <a:pt x="7728" y="18395"/>
                  </a:lnTo>
                  <a:lnTo>
                    <a:pt x="7812" y="18227"/>
                  </a:lnTo>
                  <a:lnTo>
                    <a:pt x="7896" y="18143"/>
                  </a:lnTo>
                  <a:lnTo>
                    <a:pt x="7980" y="18059"/>
                  </a:lnTo>
                  <a:lnTo>
                    <a:pt x="7980" y="17975"/>
                  </a:lnTo>
                  <a:lnTo>
                    <a:pt x="8064" y="17891"/>
                  </a:lnTo>
                  <a:lnTo>
                    <a:pt x="8148" y="17807"/>
                  </a:lnTo>
                  <a:lnTo>
                    <a:pt x="8232" y="17639"/>
                  </a:lnTo>
                  <a:lnTo>
                    <a:pt x="8316" y="17555"/>
                  </a:lnTo>
                  <a:lnTo>
                    <a:pt x="8316" y="17471"/>
                  </a:lnTo>
                  <a:lnTo>
                    <a:pt x="8400" y="17387"/>
                  </a:lnTo>
                  <a:lnTo>
                    <a:pt x="8484" y="17303"/>
                  </a:lnTo>
                  <a:lnTo>
                    <a:pt x="8568" y="17219"/>
                  </a:lnTo>
                  <a:lnTo>
                    <a:pt x="8652" y="17135"/>
                  </a:lnTo>
                  <a:lnTo>
                    <a:pt x="8736" y="17051"/>
                  </a:lnTo>
                  <a:lnTo>
                    <a:pt x="8820" y="16967"/>
                  </a:lnTo>
                  <a:lnTo>
                    <a:pt x="8904" y="16883"/>
                  </a:lnTo>
                  <a:lnTo>
                    <a:pt x="8988" y="16799"/>
                  </a:lnTo>
                  <a:lnTo>
                    <a:pt x="9072" y="16715"/>
                  </a:lnTo>
                  <a:lnTo>
                    <a:pt x="9156" y="16631"/>
                  </a:lnTo>
                  <a:lnTo>
                    <a:pt x="9240" y="16547"/>
                  </a:lnTo>
                  <a:lnTo>
                    <a:pt x="9324" y="16547"/>
                  </a:lnTo>
                  <a:lnTo>
                    <a:pt x="9408" y="16463"/>
                  </a:lnTo>
                  <a:lnTo>
                    <a:pt x="9492" y="16379"/>
                  </a:lnTo>
                  <a:lnTo>
                    <a:pt x="9576" y="16295"/>
                  </a:lnTo>
                  <a:lnTo>
                    <a:pt x="9660" y="16211"/>
                  </a:lnTo>
                  <a:lnTo>
                    <a:pt x="9744" y="16211"/>
                  </a:lnTo>
                  <a:lnTo>
                    <a:pt x="9828" y="16127"/>
                  </a:lnTo>
                  <a:lnTo>
                    <a:pt x="9912" y="16043"/>
                  </a:lnTo>
                  <a:lnTo>
                    <a:pt x="9996" y="15959"/>
                  </a:lnTo>
                  <a:lnTo>
                    <a:pt x="10080" y="15959"/>
                  </a:lnTo>
                  <a:lnTo>
                    <a:pt x="10164" y="15875"/>
                  </a:lnTo>
                  <a:lnTo>
                    <a:pt x="10332" y="15791"/>
                  </a:lnTo>
                  <a:lnTo>
                    <a:pt x="10416" y="15791"/>
                  </a:lnTo>
                  <a:lnTo>
                    <a:pt x="10500" y="15707"/>
                  </a:lnTo>
                  <a:lnTo>
                    <a:pt x="10584" y="15623"/>
                  </a:lnTo>
                  <a:lnTo>
                    <a:pt x="10668" y="15623"/>
                  </a:lnTo>
                  <a:lnTo>
                    <a:pt x="10752" y="15539"/>
                  </a:lnTo>
                  <a:lnTo>
                    <a:pt x="10836" y="15539"/>
                  </a:lnTo>
                  <a:lnTo>
                    <a:pt x="11004" y="15456"/>
                  </a:lnTo>
                  <a:lnTo>
                    <a:pt x="11088" y="15456"/>
                  </a:lnTo>
                  <a:lnTo>
                    <a:pt x="11172" y="15372"/>
                  </a:lnTo>
                  <a:lnTo>
                    <a:pt x="11256" y="15372"/>
                  </a:lnTo>
                  <a:lnTo>
                    <a:pt x="11424" y="15288"/>
                  </a:lnTo>
                  <a:lnTo>
                    <a:pt x="11508" y="15288"/>
                  </a:lnTo>
                  <a:lnTo>
                    <a:pt x="11592" y="15204"/>
                  </a:lnTo>
                  <a:lnTo>
                    <a:pt x="11760" y="15204"/>
                  </a:lnTo>
                  <a:lnTo>
                    <a:pt x="11928" y="15120"/>
                  </a:lnTo>
                  <a:lnTo>
                    <a:pt x="12096" y="15120"/>
                  </a:lnTo>
                  <a:lnTo>
                    <a:pt x="12264" y="15036"/>
                  </a:lnTo>
                  <a:lnTo>
                    <a:pt x="12684" y="15036"/>
                  </a:lnTo>
                  <a:lnTo>
                    <a:pt x="12768" y="14952"/>
                  </a:lnTo>
                  <a:close/>
                  <a:moveTo>
                    <a:pt x="20159" y="0"/>
                  </a:moveTo>
                  <a:lnTo>
                    <a:pt x="20159" y="14364"/>
                  </a:lnTo>
                  <a:lnTo>
                    <a:pt x="20075" y="14364"/>
                  </a:lnTo>
                  <a:lnTo>
                    <a:pt x="20075" y="14280"/>
                  </a:lnTo>
                  <a:lnTo>
                    <a:pt x="20075" y="14196"/>
                  </a:lnTo>
                  <a:lnTo>
                    <a:pt x="19991" y="14112"/>
                  </a:lnTo>
                  <a:lnTo>
                    <a:pt x="19991" y="14028"/>
                  </a:lnTo>
                  <a:lnTo>
                    <a:pt x="19907" y="14028"/>
                  </a:lnTo>
                  <a:lnTo>
                    <a:pt x="19907" y="13944"/>
                  </a:lnTo>
                  <a:lnTo>
                    <a:pt x="19823" y="13860"/>
                  </a:lnTo>
                  <a:lnTo>
                    <a:pt x="19823" y="13776"/>
                  </a:lnTo>
                  <a:lnTo>
                    <a:pt x="19739" y="13692"/>
                  </a:lnTo>
                  <a:lnTo>
                    <a:pt x="19655" y="13608"/>
                  </a:lnTo>
                  <a:lnTo>
                    <a:pt x="19655" y="13524"/>
                  </a:lnTo>
                  <a:lnTo>
                    <a:pt x="19571" y="13440"/>
                  </a:lnTo>
                  <a:lnTo>
                    <a:pt x="19571" y="13356"/>
                  </a:lnTo>
                  <a:lnTo>
                    <a:pt x="19487" y="13272"/>
                  </a:lnTo>
                  <a:lnTo>
                    <a:pt x="19403" y="13272"/>
                  </a:lnTo>
                  <a:lnTo>
                    <a:pt x="19403" y="13188"/>
                  </a:lnTo>
                  <a:lnTo>
                    <a:pt x="19319" y="13104"/>
                  </a:lnTo>
                  <a:lnTo>
                    <a:pt x="19319" y="13020"/>
                  </a:lnTo>
                  <a:lnTo>
                    <a:pt x="19235" y="12936"/>
                  </a:lnTo>
                  <a:lnTo>
                    <a:pt x="19151" y="12852"/>
                  </a:lnTo>
                  <a:lnTo>
                    <a:pt x="19067" y="12768"/>
                  </a:lnTo>
                  <a:lnTo>
                    <a:pt x="18983" y="12684"/>
                  </a:lnTo>
                  <a:lnTo>
                    <a:pt x="18899" y="12600"/>
                  </a:lnTo>
                  <a:lnTo>
                    <a:pt x="18899" y="12516"/>
                  </a:lnTo>
                  <a:lnTo>
                    <a:pt x="18815" y="12432"/>
                  </a:lnTo>
                  <a:lnTo>
                    <a:pt x="18731" y="12432"/>
                  </a:lnTo>
                  <a:lnTo>
                    <a:pt x="18647" y="12348"/>
                  </a:lnTo>
                  <a:lnTo>
                    <a:pt x="18647" y="12264"/>
                  </a:lnTo>
                  <a:lnTo>
                    <a:pt x="18563" y="12180"/>
                  </a:lnTo>
                  <a:lnTo>
                    <a:pt x="18479" y="12096"/>
                  </a:lnTo>
                  <a:lnTo>
                    <a:pt x="18396" y="12096"/>
                  </a:lnTo>
                  <a:lnTo>
                    <a:pt x="18312" y="12012"/>
                  </a:lnTo>
                  <a:lnTo>
                    <a:pt x="18228" y="11928"/>
                  </a:lnTo>
                  <a:lnTo>
                    <a:pt x="18228" y="11844"/>
                  </a:lnTo>
                  <a:lnTo>
                    <a:pt x="18144" y="11844"/>
                  </a:lnTo>
                  <a:lnTo>
                    <a:pt x="18060" y="11760"/>
                  </a:lnTo>
                  <a:lnTo>
                    <a:pt x="17976" y="11676"/>
                  </a:lnTo>
                  <a:lnTo>
                    <a:pt x="17892" y="11592"/>
                  </a:lnTo>
                  <a:lnTo>
                    <a:pt x="17808" y="11508"/>
                  </a:lnTo>
                  <a:lnTo>
                    <a:pt x="17724" y="11508"/>
                  </a:lnTo>
                  <a:lnTo>
                    <a:pt x="17640" y="11424"/>
                  </a:lnTo>
                  <a:lnTo>
                    <a:pt x="17556" y="11340"/>
                  </a:lnTo>
                  <a:lnTo>
                    <a:pt x="17472" y="11256"/>
                  </a:lnTo>
                  <a:lnTo>
                    <a:pt x="17388" y="11256"/>
                  </a:lnTo>
                  <a:lnTo>
                    <a:pt x="17304" y="11172"/>
                  </a:lnTo>
                  <a:lnTo>
                    <a:pt x="17220" y="11088"/>
                  </a:lnTo>
                  <a:lnTo>
                    <a:pt x="17136" y="11088"/>
                  </a:lnTo>
                  <a:lnTo>
                    <a:pt x="17052" y="11004"/>
                  </a:lnTo>
                  <a:lnTo>
                    <a:pt x="16968" y="10920"/>
                  </a:lnTo>
                  <a:lnTo>
                    <a:pt x="16884" y="10920"/>
                  </a:lnTo>
                  <a:lnTo>
                    <a:pt x="16800" y="10836"/>
                  </a:lnTo>
                  <a:lnTo>
                    <a:pt x="16716" y="10752"/>
                  </a:lnTo>
                  <a:lnTo>
                    <a:pt x="16632" y="10752"/>
                  </a:lnTo>
                  <a:lnTo>
                    <a:pt x="16548" y="10668"/>
                  </a:lnTo>
                  <a:lnTo>
                    <a:pt x="16380" y="10584"/>
                  </a:lnTo>
                  <a:lnTo>
                    <a:pt x="16296" y="10584"/>
                  </a:lnTo>
                  <a:lnTo>
                    <a:pt x="16212" y="10500"/>
                  </a:lnTo>
                  <a:lnTo>
                    <a:pt x="16128" y="10500"/>
                  </a:lnTo>
                  <a:lnTo>
                    <a:pt x="16044" y="10416"/>
                  </a:lnTo>
                  <a:lnTo>
                    <a:pt x="15960" y="10332"/>
                  </a:lnTo>
                  <a:lnTo>
                    <a:pt x="15792" y="10332"/>
                  </a:lnTo>
                  <a:lnTo>
                    <a:pt x="15708" y="10248"/>
                  </a:lnTo>
                  <a:lnTo>
                    <a:pt x="15624" y="10248"/>
                  </a:lnTo>
                  <a:lnTo>
                    <a:pt x="15540" y="10164"/>
                  </a:lnTo>
                  <a:lnTo>
                    <a:pt x="15456" y="10164"/>
                  </a:lnTo>
                  <a:lnTo>
                    <a:pt x="15288" y="10080"/>
                  </a:lnTo>
                  <a:lnTo>
                    <a:pt x="15204" y="10080"/>
                  </a:lnTo>
                  <a:lnTo>
                    <a:pt x="15120" y="9996"/>
                  </a:lnTo>
                  <a:lnTo>
                    <a:pt x="14952" y="9996"/>
                  </a:lnTo>
                  <a:lnTo>
                    <a:pt x="14868" y="9912"/>
                  </a:lnTo>
                  <a:lnTo>
                    <a:pt x="14616" y="9912"/>
                  </a:lnTo>
                  <a:lnTo>
                    <a:pt x="14532" y="9828"/>
                  </a:lnTo>
                  <a:lnTo>
                    <a:pt x="14448" y="9828"/>
                  </a:lnTo>
                  <a:lnTo>
                    <a:pt x="14280" y="9744"/>
                  </a:lnTo>
                  <a:lnTo>
                    <a:pt x="14112" y="9744"/>
                  </a:lnTo>
                  <a:lnTo>
                    <a:pt x="13944" y="9660"/>
                  </a:lnTo>
                  <a:lnTo>
                    <a:pt x="13692" y="9660"/>
                  </a:lnTo>
                  <a:lnTo>
                    <a:pt x="13608" y="9576"/>
                  </a:lnTo>
                  <a:lnTo>
                    <a:pt x="13104" y="9576"/>
                  </a:lnTo>
                  <a:lnTo>
                    <a:pt x="13020" y="9492"/>
                  </a:lnTo>
                  <a:lnTo>
                    <a:pt x="10584" y="9492"/>
                  </a:lnTo>
                  <a:lnTo>
                    <a:pt x="10416" y="9576"/>
                  </a:lnTo>
                  <a:lnTo>
                    <a:pt x="9996" y="9576"/>
                  </a:lnTo>
                  <a:lnTo>
                    <a:pt x="9744" y="9660"/>
                  </a:lnTo>
                  <a:lnTo>
                    <a:pt x="9576" y="9660"/>
                  </a:lnTo>
                  <a:lnTo>
                    <a:pt x="9408" y="9744"/>
                  </a:lnTo>
                  <a:lnTo>
                    <a:pt x="9156" y="9744"/>
                  </a:lnTo>
                  <a:lnTo>
                    <a:pt x="8988" y="9828"/>
                  </a:lnTo>
                  <a:lnTo>
                    <a:pt x="8820" y="9828"/>
                  </a:lnTo>
                  <a:lnTo>
                    <a:pt x="8652" y="9912"/>
                  </a:lnTo>
                  <a:lnTo>
                    <a:pt x="8400" y="9996"/>
                  </a:lnTo>
                  <a:lnTo>
                    <a:pt x="8232" y="9996"/>
                  </a:lnTo>
                  <a:lnTo>
                    <a:pt x="8064" y="10080"/>
                  </a:lnTo>
                  <a:lnTo>
                    <a:pt x="7896" y="10164"/>
                  </a:lnTo>
                  <a:lnTo>
                    <a:pt x="7728" y="10248"/>
                  </a:lnTo>
                  <a:lnTo>
                    <a:pt x="7476" y="10332"/>
                  </a:lnTo>
                  <a:lnTo>
                    <a:pt x="7308" y="10416"/>
                  </a:lnTo>
                  <a:lnTo>
                    <a:pt x="7140" y="10500"/>
                  </a:lnTo>
                  <a:lnTo>
                    <a:pt x="6972" y="10584"/>
                  </a:lnTo>
                  <a:lnTo>
                    <a:pt x="6804" y="10668"/>
                  </a:lnTo>
                  <a:lnTo>
                    <a:pt x="6636" y="10752"/>
                  </a:lnTo>
                  <a:lnTo>
                    <a:pt x="6468" y="10836"/>
                  </a:lnTo>
                  <a:lnTo>
                    <a:pt x="6300" y="10920"/>
                  </a:lnTo>
                  <a:lnTo>
                    <a:pt x="6132" y="11004"/>
                  </a:lnTo>
                  <a:lnTo>
                    <a:pt x="5964" y="11088"/>
                  </a:lnTo>
                  <a:lnTo>
                    <a:pt x="5796" y="11172"/>
                  </a:lnTo>
                  <a:lnTo>
                    <a:pt x="5628" y="11340"/>
                  </a:lnTo>
                  <a:lnTo>
                    <a:pt x="5460" y="11424"/>
                  </a:lnTo>
                  <a:lnTo>
                    <a:pt x="5376" y="11508"/>
                  </a:lnTo>
                  <a:lnTo>
                    <a:pt x="5208" y="11676"/>
                  </a:lnTo>
                  <a:lnTo>
                    <a:pt x="5040" y="11760"/>
                  </a:lnTo>
                  <a:lnTo>
                    <a:pt x="4872" y="11844"/>
                  </a:lnTo>
                  <a:lnTo>
                    <a:pt x="4704" y="12012"/>
                  </a:lnTo>
                  <a:lnTo>
                    <a:pt x="4620" y="12096"/>
                  </a:lnTo>
                  <a:lnTo>
                    <a:pt x="4452" y="12264"/>
                  </a:lnTo>
                  <a:lnTo>
                    <a:pt x="4284" y="12348"/>
                  </a:lnTo>
                  <a:lnTo>
                    <a:pt x="4200" y="12516"/>
                  </a:lnTo>
                  <a:lnTo>
                    <a:pt x="4032" y="12684"/>
                  </a:lnTo>
                  <a:lnTo>
                    <a:pt x="3864" y="12768"/>
                  </a:lnTo>
                  <a:lnTo>
                    <a:pt x="3780" y="12936"/>
                  </a:lnTo>
                  <a:lnTo>
                    <a:pt x="3612" y="13020"/>
                  </a:lnTo>
                  <a:lnTo>
                    <a:pt x="3528" y="13188"/>
                  </a:lnTo>
                  <a:lnTo>
                    <a:pt x="3360" y="13356"/>
                  </a:lnTo>
                  <a:lnTo>
                    <a:pt x="3192" y="13524"/>
                  </a:lnTo>
                  <a:lnTo>
                    <a:pt x="3108" y="13608"/>
                  </a:lnTo>
                  <a:lnTo>
                    <a:pt x="3024" y="13776"/>
                  </a:lnTo>
                  <a:lnTo>
                    <a:pt x="2856" y="13944"/>
                  </a:lnTo>
                  <a:lnTo>
                    <a:pt x="2772" y="14112"/>
                  </a:lnTo>
                  <a:lnTo>
                    <a:pt x="2604" y="14280"/>
                  </a:lnTo>
                  <a:lnTo>
                    <a:pt x="2521" y="14448"/>
                  </a:lnTo>
                  <a:lnTo>
                    <a:pt x="2437" y="14616"/>
                  </a:lnTo>
                  <a:lnTo>
                    <a:pt x="2269" y="14784"/>
                  </a:lnTo>
                  <a:lnTo>
                    <a:pt x="2185" y="14952"/>
                  </a:lnTo>
                  <a:lnTo>
                    <a:pt x="2101" y="15120"/>
                  </a:lnTo>
                  <a:lnTo>
                    <a:pt x="2017" y="15288"/>
                  </a:lnTo>
                  <a:lnTo>
                    <a:pt x="1933" y="15456"/>
                  </a:lnTo>
                  <a:lnTo>
                    <a:pt x="1765" y="15623"/>
                  </a:lnTo>
                  <a:lnTo>
                    <a:pt x="1681" y="15791"/>
                  </a:lnTo>
                  <a:lnTo>
                    <a:pt x="1597" y="15959"/>
                  </a:lnTo>
                  <a:lnTo>
                    <a:pt x="1513" y="16127"/>
                  </a:lnTo>
                  <a:lnTo>
                    <a:pt x="1429" y="16295"/>
                  </a:lnTo>
                  <a:lnTo>
                    <a:pt x="1345" y="16463"/>
                  </a:lnTo>
                  <a:lnTo>
                    <a:pt x="1261" y="16715"/>
                  </a:lnTo>
                  <a:lnTo>
                    <a:pt x="1177" y="16883"/>
                  </a:lnTo>
                  <a:lnTo>
                    <a:pt x="1093" y="17051"/>
                  </a:lnTo>
                  <a:lnTo>
                    <a:pt x="1009" y="17219"/>
                  </a:lnTo>
                  <a:lnTo>
                    <a:pt x="925" y="17387"/>
                  </a:lnTo>
                  <a:lnTo>
                    <a:pt x="925" y="17639"/>
                  </a:lnTo>
                  <a:lnTo>
                    <a:pt x="841" y="17807"/>
                  </a:lnTo>
                  <a:lnTo>
                    <a:pt x="757" y="17975"/>
                  </a:lnTo>
                  <a:lnTo>
                    <a:pt x="673" y="18227"/>
                  </a:lnTo>
                  <a:lnTo>
                    <a:pt x="589" y="18395"/>
                  </a:lnTo>
                  <a:lnTo>
                    <a:pt x="589" y="18563"/>
                  </a:lnTo>
                  <a:lnTo>
                    <a:pt x="505" y="18815"/>
                  </a:lnTo>
                  <a:lnTo>
                    <a:pt x="421" y="18983"/>
                  </a:lnTo>
                  <a:lnTo>
                    <a:pt x="421" y="19151"/>
                  </a:lnTo>
                  <a:lnTo>
                    <a:pt x="337" y="19403"/>
                  </a:lnTo>
                  <a:lnTo>
                    <a:pt x="337" y="19571"/>
                  </a:lnTo>
                  <a:lnTo>
                    <a:pt x="253" y="19823"/>
                  </a:lnTo>
                  <a:lnTo>
                    <a:pt x="253" y="19991"/>
                  </a:lnTo>
                  <a:lnTo>
                    <a:pt x="169" y="20243"/>
                  </a:lnTo>
                  <a:lnTo>
                    <a:pt x="169" y="20411"/>
                  </a:lnTo>
                  <a:lnTo>
                    <a:pt x="169" y="20663"/>
                  </a:lnTo>
                  <a:lnTo>
                    <a:pt x="85" y="20831"/>
                  </a:lnTo>
                  <a:lnTo>
                    <a:pt x="85" y="21083"/>
                  </a:lnTo>
                  <a:lnTo>
                    <a:pt x="85" y="21251"/>
                  </a:lnTo>
                  <a:lnTo>
                    <a:pt x="1" y="21503"/>
                  </a:lnTo>
                  <a:lnTo>
                    <a:pt x="1" y="21671"/>
                  </a:lnTo>
                  <a:lnTo>
                    <a:pt x="1" y="21923"/>
                  </a:lnTo>
                  <a:lnTo>
                    <a:pt x="1" y="22091"/>
                  </a:lnTo>
                  <a:lnTo>
                    <a:pt x="1" y="22343"/>
                  </a:lnTo>
                  <a:lnTo>
                    <a:pt x="1" y="22511"/>
                  </a:lnTo>
                  <a:lnTo>
                    <a:pt x="1" y="22763"/>
                  </a:lnTo>
                  <a:lnTo>
                    <a:pt x="1" y="23015"/>
                  </a:lnTo>
                  <a:lnTo>
                    <a:pt x="1" y="23183"/>
                  </a:lnTo>
                  <a:lnTo>
                    <a:pt x="1" y="23435"/>
                  </a:lnTo>
                  <a:lnTo>
                    <a:pt x="1" y="23603"/>
                  </a:lnTo>
                  <a:lnTo>
                    <a:pt x="1" y="23855"/>
                  </a:lnTo>
                  <a:lnTo>
                    <a:pt x="1" y="24107"/>
                  </a:lnTo>
                  <a:lnTo>
                    <a:pt x="1" y="24275"/>
                  </a:lnTo>
                  <a:lnTo>
                    <a:pt x="1" y="24527"/>
                  </a:lnTo>
                  <a:lnTo>
                    <a:pt x="85" y="24695"/>
                  </a:lnTo>
                  <a:lnTo>
                    <a:pt x="85" y="24947"/>
                  </a:lnTo>
                  <a:lnTo>
                    <a:pt x="85" y="25115"/>
                  </a:lnTo>
                  <a:lnTo>
                    <a:pt x="169" y="25367"/>
                  </a:lnTo>
                  <a:lnTo>
                    <a:pt x="169" y="25535"/>
                  </a:lnTo>
                  <a:lnTo>
                    <a:pt x="169" y="25787"/>
                  </a:lnTo>
                  <a:lnTo>
                    <a:pt x="253" y="25955"/>
                  </a:lnTo>
                  <a:lnTo>
                    <a:pt x="253" y="26123"/>
                  </a:lnTo>
                  <a:lnTo>
                    <a:pt x="337" y="26375"/>
                  </a:lnTo>
                  <a:lnTo>
                    <a:pt x="337" y="26543"/>
                  </a:lnTo>
                  <a:lnTo>
                    <a:pt x="421" y="26795"/>
                  </a:lnTo>
                  <a:lnTo>
                    <a:pt x="421" y="26963"/>
                  </a:lnTo>
                  <a:lnTo>
                    <a:pt x="505" y="27131"/>
                  </a:lnTo>
                  <a:lnTo>
                    <a:pt x="589" y="27383"/>
                  </a:lnTo>
                  <a:lnTo>
                    <a:pt x="589" y="27551"/>
                  </a:lnTo>
                  <a:lnTo>
                    <a:pt x="673" y="27803"/>
                  </a:lnTo>
                  <a:lnTo>
                    <a:pt x="757" y="27971"/>
                  </a:lnTo>
                  <a:lnTo>
                    <a:pt x="841" y="28139"/>
                  </a:lnTo>
                  <a:lnTo>
                    <a:pt x="925" y="28307"/>
                  </a:lnTo>
                  <a:lnTo>
                    <a:pt x="925" y="28559"/>
                  </a:lnTo>
                  <a:lnTo>
                    <a:pt x="1009" y="28727"/>
                  </a:lnTo>
                  <a:lnTo>
                    <a:pt x="1093" y="28895"/>
                  </a:lnTo>
                  <a:lnTo>
                    <a:pt x="1177" y="29063"/>
                  </a:lnTo>
                  <a:lnTo>
                    <a:pt x="1261" y="29315"/>
                  </a:lnTo>
                  <a:lnTo>
                    <a:pt x="1345" y="29483"/>
                  </a:lnTo>
                  <a:lnTo>
                    <a:pt x="1429" y="29651"/>
                  </a:lnTo>
                  <a:lnTo>
                    <a:pt x="1513" y="29819"/>
                  </a:lnTo>
                  <a:lnTo>
                    <a:pt x="1597" y="29987"/>
                  </a:lnTo>
                  <a:lnTo>
                    <a:pt x="1681" y="30155"/>
                  </a:lnTo>
                  <a:lnTo>
                    <a:pt x="1765" y="30323"/>
                  </a:lnTo>
                  <a:lnTo>
                    <a:pt x="1933" y="30491"/>
                  </a:lnTo>
                  <a:lnTo>
                    <a:pt x="2017" y="30659"/>
                  </a:lnTo>
                  <a:lnTo>
                    <a:pt x="2101" y="30827"/>
                  </a:lnTo>
                  <a:lnTo>
                    <a:pt x="2185" y="30995"/>
                  </a:lnTo>
                  <a:lnTo>
                    <a:pt x="2269" y="31163"/>
                  </a:lnTo>
                  <a:lnTo>
                    <a:pt x="2437" y="31331"/>
                  </a:lnTo>
                  <a:lnTo>
                    <a:pt x="2521" y="31498"/>
                  </a:lnTo>
                  <a:lnTo>
                    <a:pt x="2604" y="31666"/>
                  </a:lnTo>
                  <a:lnTo>
                    <a:pt x="2772" y="31834"/>
                  </a:lnTo>
                  <a:lnTo>
                    <a:pt x="2856" y="32002"/>
                  </a:lnTo>
                  <a:lnTo>
                    <a:pt x="3024" y="32086"/>
                  </a:lnTo>
                  <a:lnTo>
                    <a:pt x="3108" y="32254"/>
                  </a:lnTo>
                  <a:lnTo>
                    <a:pt x="3276" y="32422"/>
                  </a:lnTo>
                  <a:lnTo>
                    <a:pt x="3360" y="32590"/>
                  </a:lnTo>
                  <a:lnTo>
                    <a:pt x="3528" y="32674"/>
                  </a:lnTo>
                  <a:lnTo>
                    <a:pt x="3612" y="32842"/>
                  </a:lnTo>
                  <a:lnTo>
                    <a:pt x="3780" y="33010"/>
                  </a:lnTo>
                  <a:lnTo>
                    <a:pt x="3864" y="33094"/>
                  </a:lnTo>
                  <a:lnTo>
                    <a:pt x="4032" y="33262"/>
                  </a:lnTo>
                  <a:lnTo>
                    <a:pt x="4200" y="33430"/>
                  </a:lnTo>
                  <a:lnTo>
                    <a:pt x="4284" y="33514"/>
                  </a:lnTo>
                  <a:lnTo>
                    <a:pt x="4452" y="33682"/>
                  </a:lnTo>
                  <a:lnTo>
                    <a:pt x="4620" y="33766"/>
                  </a:lnTo>
                  <a:lnTo>
                    <a:pt x="4704" y="33934"/>
                  </a:lnTo>
                  <a:lnTo>
                    <a:pt x="4872" y="34018"/>
                  </a:lnTo>
                  <a:lnTo>
                    <a:pt x="5040" y="34102"/>
                  </a:lnTo>
                  <a:lnTo>
                    <a:pt x="5208" y="34270"/>
                  </a:lnTo>
                  <a:lnTo>
                    <a:pt x="5376" y="34354"/>
                  </a:lnTo>
                  <a:lnTo>
                    <a:pt x="5460" y="34438"/>
                  </a:lnTo>
                  <a:lnTo>
                    <a:pt x="5628" y="34606"/>
                  </a:lnTo>
                  <a:lnTo>
                    <a:pt x="5796" y="34690"/>
                  </a:lnTo>
                  <a:lnTo>
                    <a:pt x="5964" y="34774"/>
                  </a:lnTo>
                  <a:lnTo>
                    <a:pt x="6132" y="34858"/>
                  </a:lnTo>
                  <a:lnTo>
                    <a:pt x="6300" y="34942"/>
                  </a:lnTo>
                  <a:lnTo>
                    <a:pt x="6468" y="35110"/>
                  </a:lnTo>
                  <a:lnTo>
                    <a:pt x="6636" y="35194"/>
                  </a:lnTo>
                  <a:lnTo>
                    <a:pt x="6804" y="35278"/>
                  </a:lnTo>
                  <a:lnTo>
                    <a:pt x="6972" y="35362"/>
                  </a:lnTo>
                  <a:lnTo>
                    <a:pt x="7140" y="35446"/>
                  </a:lnTo>
                  <a:lnTo>
                    <a:pt x="7308" y="35530"/>
                  </a:lnTo>
                  <a:lnTo>
                    <a:pt x="7476" y="35614"/>
                  </a:lnTo>
                  <a:lnTo>
                    <a:pt x="7728" y="35614"/>
                  </a:lnTo>
                  <a:lnTo>
                    <a:pt x="7896" y="35698"/>
                  </a:lnTo>
                  <a:lnTo>
                    <a:pt x="8064" y="35782"/>
                  </a:lnTo>
                  <a:lnTo>
                    <a:pt x="8232" y="35866"/>
                  </a:lnTo>
                  <a:lnTo>
                    <a:pt x="8400" y="35866"/>
                  </a:lnTo>
                  <a:lnTo>
                    <a:pt x="8652" y="35950"/>
                  </a:lnTo>
                  <a:lnTo>
                    <a:pt x="8820" y="36034"/>
                  </a:lnTo>
                  <a:lnTo>
                    <a:pt x="8988" y="36034"/>
                  </a:lnTo>
                  <a:lnTo>
                    <a:pt x="9156" y="36118"/>
                  </a:lnTo>
                  <a:lnTo>
                    <a:pt x="9408" y="36118"/>
                  </a:lnTo>
                  <a:lnTo>
                    <a:pt x="9576" y="36202"/>
                  </a:lnTo>
                  <a:lnTo>
                    <a:pt x="9744" y="36202"/>
                  </a:lnTo>
                  <a:lnTo>
                    <a:pt x="9996" y="36286"/>
                  </a:lnTo>
                  <a:lnTo>
                    <a:pt x="10416" y="36286"/>
                  </a:lnTo>
                  <a:lnTo>
                    <a:pt x="10584" y="36370"/>
                  </a:lnTo>
                  <a:lnTo>
                    <a:pt x="11424" y="36370"/>
                  </a:lnTo>
                  <a:lnTo>
                    <a:pt x="11592" y="36454"/>
                  </a:lnTo>
                  <a:lnTo>
                    <a:pt x="11844" y="36454"/>
                  </a:lnTo>
                  <a:lnTo>
                    <a:pt x="12348" y="36370"/>
                  </a:lnTo>
                  <a:lnTo>
                    <a:pt x="12852" y="36370"/>
                  </a:lnTo>
                  <a:lnTo>
                    <a:pt x="13356" y="36286"/>
                  </a:lnTo>
                  <a:lnTo>
                    <a:pt x="13860" y="36202"/>
                  </a:lnTo>
                  <a:lnTo>
                    <a:pt x="14364" y="36034"/>
                  </a:lnTo>
                  <a:lnTo>
                    <a:pt x="14868" y="35866"/>
                  </a:lnTo>
                  <a:lnTo>
                    <a:pt x="15372" y="35698"/>
                  </a:lnTo>
                  <a:lnTo>
                    <a:pt x="15876" y="35530"/>
                  </a:lnTo>
                  <a:lnTo>
                    <a:pt x="16296" y="35278"/>
                  </a:lnTo>
                  <a:lnTo>
                    <a:pt x="16800" y="35026"/>
                  </a:lnTo>
                  <a:lnTo>
                    <a:pt x="17220" y="34690"/>
                  </a:lnTo>
                  <a:lnTo>
                    <a:pt x="17640" y="34438"/>
                  </a:lnTo>
                  <a:lnTo>
                    <a:pt x="18060" y="34102"/>
                  </a:lnTo>
                  <a:lnTo>
                    <a:pt x="18396" y="33766"/>
                  </a:lnTo>
                  <a:lnTo>
                    <a:pt x="18815" y="33346"/>
                  </a:lnTo>
                  <a:lnTo>
                    <a:pt x="19151" y="33010"/>
                  </a:lnTo>
                  <a:lnTo>
                    <a:pt x="19487" y="32590"/>
                  </a:lnTo>
                  <a:lnTo>
                    <a:pt x="19739" y="32170"/>
                  </a:lnTo>
                  <a:lnTo>
                    <a:pt x="20075" y="31750"/>
                  </a:lnTo>
                  <a:lnTo>
                    <a:pt x="20327" y="31247"/>
                  </a:lnTo>
                  <a:lnTo>
                    <a:pt x="20159" y="35614"/>
                  </a:lnTo>
                  <a:lnTo>
                    <a:pt x="26459" y="35614"/>
                  </a:lnTo>
                  <a:lnTo>
                    <a:pt x="264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31"/>
            <p:cNvSpPr/>
            <p:nvPr/>
          </p:nvSpPr>
          <p:spPr>
            <a:xfrm>
              <a:off x="3778800" y="2326675"/>
              <a:ext cx="585900" cy="676200"/>
            </a:xfrm>
            <a:custGeom>
              <a:rect b="b" l="l" r="r" t="t"/>
              <a:pathLst>
                <a:path extrusionOk="0" h="27048" w="23436">
                  <a:moveTo>
                    <a:pt x="11592" y="14952"/>
                  </a:moveTo>
                  <a:lnTo>
                    <a:pt x="11592" y="14952"/>
                  </a:lnTo>
                  <a:lnTo>
                    <a:pt x="11592" y="14952"/>
                  </a:lnTo>
                  <a:lnTo>
                    <a:pt x="12516" y="15036"/>
                  </a:lnTo>
                  <a:lnTo>
                    <a:pt x="13356" y="15120"/>
                  </a:lnTo>
                  <a:lnTo>
                    <a:pt x="14196" y="15288"/>
                  </a:lnTo>
                  <a:lnTo>
                    <a:pt x="14952" y="15540"/>
                  </a:lnTo>
                  <a:lnTo>
                    <a:pt x="15624" y="15876"/>
                  </a:lnTo>
                  <a:lnTo>
                    <a:pt x="16128" y="16296"/>
                  </a:lnTo>
                  <a:lnTo>
                    <a:pt x="16632" y="16716"/>
                  </a:lnTo>
                  <a:lnTo>
                    <a:pt x="16968" y="17220"/>
                  </a:lnTo>
                  <a:lnTo>
                    <a:pt x="17136" y="17724"/>
                  </a:lnTo>
                  <a:lnTo>
                    <a:pt x="17220" y="18312"/>
                  </a:lnTo>
                  <a:lnTo>
                    <a:pt x="17220" y="18396"/>
                  </a:lnTo>
                  <a:lnTo>
                    <a:pt x="17220" y="18480"/>
                  </a:lnTo>
                  <a:lnTo>
                    <a:pt x="17220" y="18564"/>
                  </a:lnTo>
                  <a:lnTo>
                    <a:pt x="17220" y="18648"/>
                  </a:lnTo>
                  <a:lnTo>
                    <a:pt x="17220" y="18732"/>
                  </a:lnTo>
                  <a:lnTo>
                    <a:pt x="17220" y="18816"/>
                  </a:lnTo>
                  <a:lnTo>
                    <a:pt x="17136" y="18900"/>
                  </a:lnTo>
                  <a:lnTo>
                    <a:pt x="17136" y="18984"/>
                  </a:lnTo>
                  <a:lnTo>
                    <a:pt x="17136" y="19068"/>
                  </a:lnTo>
                  <a:lnTo>
                    <a:pt x="17136" y="19152"/>
                  </a:lnTo>
                  <a:lnTo>
                    <a:pt x="17052" y="19236"/>
                  </a:lnTo>
                  <a:lnTo>
                    <a:pt x="17052" y="19320"/>
                  </a:lnTo>
                  <a:lnTo>
                    <a:pt x="17052" y="19404"/>
                  </a:lnTo>
                  <a:lnTo>
                    <a:pt x="16968" y="19488"/>
                  </a:lnTo>
                  <a:lnTo>
                    <a:pt x="16968" y="19572"/>
                  </a:lnTo>
                  <a:lnTo>
                    <a:pt x="16884" y="19656"/>
                  </a:lnTo>
                  <a:lnTo>
                    <a:pt x="16884" y="19740"/>
                  </a:lnTo>
                  <a:lnTo>
                    <a:pt x="16800" y="19824"/>
                  </a:lnTo>
                  <a:lnTo>
                    <a:pt x="16716" y="19908"/>
                  </a:lnTo>
                  <a:lnTo>
                    <a:pt x="16716" y="19992"/>
                  </a:lnTo>
                  <a:lnTo>
                    <a:pt x="16632" y="19992"/>
                  </a:lnTo>
                  <a:lnTo>
                    <a:pt x="16632" y="20076"/>
                  </a:lnTo>
                  <a:lnTo>
                    <a:pt x="16548" y="20160"/>
                  </a:lnTo>
                  <a:lnTo>
                    <a:pt x="16464" y="20244"/>
                  </a:lnTo>
                  <a:lnTo>
                    <a:pt x="16464" y="20328"/>
                  </a:lnTo>
                  <a:lnTo>
                    <a:pt x="16380" y="20328"/>
                  </a:lnTo>
                  <a:lnTo>
                    <a:pt x="16380" y="20412"/>
                  </a:lnTo>
                  <a:lnTo>
                    <a:pt x="16296" y="20412"/>
                  </a:lnTo>
                  <a:lnTo>
                    <a:pt x="16296" y="20496"/>
                  </a:lnTo>
                  <a:lnTo>
                    <a:pt x="16212" y="20580"/>
                  </a:lnTo>
                  <a:lnTo>
                    <a:pt x="16128" y="20664"/>
                  </a:lnTo>
                  <a:lnTo>
                    <a:pt x="16044" y="20664"/>
                  </a:lnTo>
                  <a:lnTo>
                    <a:pt x="16044" y="20748"/>
                  </a:lnTo>
                  <a:lnTo>
                    <a:pt x="15960" y="20832"/>
                  </a:lnTo>
                  <a:lnTo>
                    <a:pt x="15876" y="20832"/>
                  </a:lnTo>
                  <a:lnTo>
                    <a:pt x="15876" y="20916"/>
                  </a:lnTo>
                  <a:lnTo>
                    <a:pt x="15792" y="20916"/>
                  </a:lnTo>
                  <a:lnTo>
                    <a:pt x="15708" y="21000"/>
                  </a:lnTo>
                  <a:lnTo>
                    <a:pt x="15624" y="21084"/>
                  </a:lnTo>
                  <a:lnTo>
                    <a:pt x="15540" y="21084"/>
                  </a:lnTo>
                  <a:lnTo>
                    <a:pt x="15456" y="21168"/>
                  </a:lnTo>
                  <a:lnTo>
                    <a:pt x="15372" y="21252"/>
                  </a:lnTo>
                  <a:lnTo>
                    <a:pt x="15288" y="21252"/>
                  </a:lnTo>
                  <a:lnTo>
                    <a:pt x="15204" y="21336"/>
                  </a:lnTo>
                  <a:lnTo>
                    <a:pt x="15120" y="21420"/>
                  </a:lnTo>
                  <a:lnTo>
                    <a:pt x="15036" y="21420"/>
                  </a:lnTo>
                  <a:lnTo>
                    <a:pt x="14952" y="21504"/>
                  </a:lnTo>
                  <a:lnTo>
                    <a:pt x="14868" y="21504"/>
                  </a:lnTo>
                  <a:lnTo>
                    <a:pt x="14784" y="21588"/>
                  </a:lnTo>
                  <a:lnTo>
                    <a:pt x="14700" y="21588"/>
                  </a:lnTo>
                  <a:lnTo>
                    <a:pt x="14616" y="21672"/>
                  </a:lnTo>
                  <a:lnTo>
                    <a:pt x="14532" y="21672"/>
                  </a:lnTo>
                  <a:lnTo>
                    <a:pt x="14448" y="21756"/>
                  </a:lnTo>
                  <a:lnTo>
                    <a:pt x="14280" y="21756"/>
                  </a:lnTo>
                  <a:lnTo>
                    <a:pt x="14196" y="21840"/>
                  </a:lnTo>
                  <a:lnTo>
                    <a:pt x="14028" y="21840"/>
                  </a:lnTo>
                  <a:lnTo>
                    <a:pt x="14028" y="21924"/>
                  </a:lnTo>
                  <a:lnTo>
                    <a:pt x="13860" y="21924"/>
                  </a:lnTo>
                  <a:lnTo>
                    <a:pt x="13776" y="22007"/>
                  </a:lnTo>
                  <a:lnTo>
                    <a:pt x="13524" y="22007"/>
                  </a:lnTo>
                  <a:lnTo>
                    <a:pt x="13440" y="22091"/>
                  </a:lnTo>
                  <a:lnTo>
                    <a:pt x="13188" y="22091"/>
                  </a:lnTo>
                  <a:lnTo>
                    <a:pt x="13104" y="22175"/>
                  </a:lnTo>
                  <a:lnTo>
                    <a:pt x="12600" y="22175"/>
                  </a:lnTo>
                  <a:lnTo>
                    <a:pt x="12516" y="22259"/>
                  </a:lnTo>
                  <a:lnTo>
                    <a:pt x="10584" y="22259"/>
                  </a:lnTo>
                  <a:lnTo>
                    <a:pt x="9744" y="22091"/>
                  </a:lnTo>
                  <a:lnTo>
                    <a:pt x="8988" y="21840"/>
                  </a:lnTo>
                  <a:lnTo>
                    <a:pt x="8316" y="21504"/>
                  </a:lnTo>
                  <a:lnTo>
                    <a:pt x="7728" y="21168"/>
                  </a:lnTo>
                  <a:lnTo>
                    <a:pt x="7308" y="20748"/>
                  </a:lnTo>
                  <a:lnTo>
                    <a:pt x="6972" y="20244"/>
                  </a:lnTo>
                  <a:lnTo>
                    <a:pt x="6720" y="19740"/>
                  </a:lnTo>
                  <a:lnTo>
                    <a:pt x="6552" y="19236"/>
                  </a:lnTo>
                  <a:lnTo>
                    <a:pt x="6468" y="18732"/>
                  </a:lnTo>
                  <a:lnTo>
                    <a:pt x="6552" y="18144"/>
                  </a:lnTo>
                  <a:lnTo>
                    <a:pt x="6720" y="17640"/>
                  </a:lnTo>
                  <a:lnTo>
                    <a:pt x="6972" y="17052"/>
                  </a:lnTo>
                  <a:lnTo>
                    <a:pt x="7308" y="16632"/>
                  </a:lnTo>
                  <a:lnTo>
                    <a:pt x="7728" y="16128"/>
                  </a:lnTo>
                  <a:lnTo>
                    <a:pt x="8316" y="15792"/>
                  </a:lnTo>
                  <a:lnTo>
                    <a:pt x="8904" y="15456"/>
                  </a:lnTo>
                  <a:lnTo>
                    <a:pt x="9744" y="15204"/>
                  </a:lnTo>
                  <a:lnTo>
                    <a:pt x="10584" y="15036"/>
                  </a:lnTo>
                  <a:lnTo>
                    <a:pt x="11592" y="14952"/>
                  </a:lnTo>
                  <a:close/>
                  <a:moveTo>
                    <a:pt x="10920" y="1"/>
                  </a:moveTo>
                  <a:lnTo>
                    <a:pt x="10668" y="85"/>
                  </a:lnTo>
                  <a:lnTo>
                    <a:pt x="10080" y="85"/>
                  </a:lnTo>
                  <a:lnTo>
                    <a:pt x="9912" y="169"/>
                  </a:lnTo>
                  <a:lnTo>
                    <a:pt x="9576" y="169"/>
                  </a:lnTo>
                  <a:lnTo>
                    <a:pt x="9324" y="253"/>
                  </a:lnTo>
                  <a:lnTo>
                    <a:pt x="9156" y="253"/>
                  </a:lnTo>
                  <a:lnTo>
                    <a:pt x="8988" y="337"/>
                  </a:lnTo>
                  <a:lnTo>
                    <a:pt x="8820" y="337"/>
                  </a:lnTo>
                  <a:lnTo>
                    <a:pt x="8652" y="421"/>
                  </a:lnTo>
                  <a:lnTo>
                    <a:pt x="8484" y="421"/>
                  </a:lnTo>
                  <a:lnTo>
                    <a:pt x="8316" y="505"/>
                  </a:lnTo>
                  <a:lnTo>
                    <a:pt x="8148" y="505"/>
                  </a:lnTo>
                  <a:lnTo>
                    <a:pt x="7896" y="589"/>
                  </a:lnTo>
                  <a:lnTo>
                    <a:pt x="7728" y="589"/>
                  </a:lnTo>
                  <a:lnTo>
                    <a:pt x="7560" y="673"/>
                  </a:lnTo>
                  <a:lnTo>
                    <a:pt x="7476" y="757"/>
                  </a:lnTo>
                  <a:lnTo>
                    <a:pt x="7308" y="757"/>
                  </a:lnTo>
                  <a:lnTo>
                    <a:pt x="7140" y="841"/>
                  </a:lnTo>
                  <a:lnTo>
                    <a:pt x="6972" y="925"/>
                  </a:lnTo>
                  <a:lnTo>
                    <a:pt x="6804" y="1009"/>
                  </a:lnTo>
                  <a:lnTo>
                    <a:pt x="6636" y="1009"/>
                  </a:lnTo>
                  <a:lnTo>
                    <a:pt x="6468" y="1093"/>
                  </a:lnTo>
                  <a:lnTo>
                    <a:pt x="6300" y="1177"/>
                  </a:lnTo>
                  <a:lnTo>
                    <a:pt x="6216" y="1261"/>
                  </a:lnTo>
                  <a:lnTo>
                    <a:pt x="6048" y="1261"/>
                  </a:lnTo>
                  <a:lnTo>
                    <a:pt x="5880" y="1345"/>
                  </a:lnTo>
                  <a:lnTo>
                    <a:pt x="5712" y="1429"/>
                  </a:lnTo>
                  <a:lnTo>
                    <a:pt x="5628" y="1513"/>
                  </a:lnTo>
                  <a:lnTo>
                    <a:pt x="5460" y="1597"/>
                  </a:lnTo>
                  <a:lnTo>
                    <a:pt x="5292" y="1681"/>
                  </a:lnTo>
                  <a:lnTo>
                    <a:pt x="5208" y="1765"/>
                  </a:lnTo>
                  <a:lnTo>
                    <a:pt x="5040" y="1849"/>
                  </a:lnTo>
                  <a:lnTo>
                    <a:pt x="4872" y="1933"/>
                  </a:lnTo>
                  <a:lnTo>
                    <a:pt x="4788" y="2017"/>
                  </a:lnTo>
                  <a:lnTo>
                    <a:pt x="4620" y="2101"/>
                  </a:lnTo>
                  <a:lnTo>
                    <a:pt x="4537" y="2185"/>
                  </a:lnTo>
                  <a:lnTo>
                    <a:pt x="4369" y="2269"/>
                  </a:lnTo>
                  <a:lnTo>
                    <a:pt x="4285" y="2353"/>
                  </a:lnTo>
                  <a:lnTo>
                    <a:pt x="4117" y="2437"/>
                  </a:lnTo>
                  <a:lnTo>
                    <a:pt x="4033" y="2521"/>
                  </a:lnTo>
                  <a:lnTo>
                    <a:pt x="3865" y="2605"/>
                  </a:lnTo>
                  <a:lnTo>
                    <a:pt x="3781" y="2689"/>
                  </a:lnTo>
                  <a:lnTo>
                    <a:pt x="3613" y="2773"/>
                  </a:lnTo>
                  <a:lnTo>
                    <a:pt x="3529" y="2857"/>
                  </a:lnTo>
                  <a:lnTo>
                    <a:pt x="3445" y="2941"/>
                  </a:lnTo>
                  <a:lnTo>
                    <a:pt x="3277" y="3109"/>
                  </a:lnTo>
                  <a:lnTo>
                    <a:pt x="3193" y="3193"/>
                  </a:lnTo>
                  <a:lnTo>
                    <a:pt x="3109" y="3277"/>
                  </a:lnTo>
                  <a:lnTo>
                    <a:pt x="3025" y="3361"/>
                  </a:lnTo>
                  <a:lnTo>
                    <a:pt x="2857" y="3445"/>
                  </a:lnTo>
                  <a:lnTo>
                    <a:pt x="2773" y="3529"/>
                  </a:lnTo>
                  <a:lnTo>
                    <a:pt x="2689" y="3697"/>
                  </a:lnTo>
                  <a:lnTo>
                    <a:pt x="2605" y="3781"/>
                  </a:lnTo>
                  <a:lnTo>
                    <a:pt x="2521" y="3865"/>
                  </a:lnTo>
                  <a:lnTo>
                    <a:pt x="2437" y="3949"/>
                  </a:lnTo>
                  <a:lnTo>
                    <a:pt x="2269" y="4117"/>
                  </a:lnTo>
                  <a:lnTo>
                    <a:pt x="2185" y="4201"/>
                  </a:lnTo>
                  <a:lnTo>
                    <a:pt x="2101" y="4285"/>
                  </a:lnTo>
                  <a:lnTo>
                    <a:pt x="2017" y="4369"/>
                  </a:lnTo>
                  <a:lnTo>
                    <a:pt x="1933" y="4537"/>
                  </a:lnTo>
                  <a:lnTo>
                    <a:pt x="1849" y="4621"/>
                  </a:lnTo>
                  <a:lnTo>
                    <a:pt x="1765" y="4705"/>
                  </a:lnTo>
                  <a:lnTo>
                    <a:pt x="1681" y="4789"/>
                  </a:lnTo>
                  <a:lnTo>
                    <a:pt x="1597" y="4957"/>
                  </a:lnTo>
                  <a:lnTo>
                    <a:pt x="1597" y="5041"/>
                  </a:lnTo>
                  <a:lnTo>
                    <a:pt x="1513" y="5125"/>
                  </a:lnTo>
                  <a:lnTo>
                    <a:pt x="1429" y="5293"/>
                  </a:lnTo>
                  <a:lnTo>
                    <a:pt x="1345" y="5377"/>
                  </a:lnTo>
                  <a:lnTo>
                    <a:pt x="1261" y="5461"/>
                  </a:lnTo>
                  <a:lnTo>
                    <a:pt x="1261" y="5629"/>
                  </a:lnTo>
                  <a:lnTo>
                    <a:pt x="1177" y="5713"/>
                  </a:lnTo>
                  <a:lnTo>
                    <a:pt x="1093" y="5797"/>
                  </a:lnTo>
                  <a:lnTo>
                    <a:pt x="1009" y="5965"/>
                  </a:lnTo>
                  <a:lnTo>
                    <a:pt x="1009" y="6049"/>
                  </a:lnTo>
                  <a:lnTo>
                    <a:pt x="925" y="6132"/>
                  </a:lnTo>
                  <a:lnTo>
                    <a:pt x="841" y="6300"/>
                  </a:lnTo>
                  <a:lnTo>
                    <a:pt x="841" y="6384"/>
                  </a:lnTo>
                  <a:lnTo>
                    <a:pt x="757" y="6468"/>
                  </a:lnTo>
                  <a:lnTo>
                    <a:pt x="757" y="6636"/>
                  </a:lnTo>
                  <a:lnTo>
                    <a:pt x="673" y="6720"/>
                  </a:lnTo>
                  <a:lnTo>
                    <a:pt x="673" y="6804"/>
                  </a:lnTo>
                  <a:lnTo>
                    <a:pt x="589" y="6972"/>
                  </a:lnTo>
                  <a:lnTo>
                    <a:pt x="589" y="7056"/>
                  </a:lnTo>
                  <a:lnTo>
                    <a:pt x="505" y="7140"/>
                  </a:lnTo>
                  <a:lnTo>
                    <a:pt x="505" y="7308"/>
                  </a:lnTo>
                  <a:lnTo>
                    <a:pt x="421" y="7392"/>
                  </a:lnTo>
                  <a:lnTo>
                    <a:pt x="421" y="7476"/>
                  </a:lnTo>
                  <a:lnTo>
                    <a:pt x="421" y="7644"/>
                  </a:lnTo>
                  <a:lnTo>
                    <a:pt x="337" y="7728"/>
                  </a:lnTo>
                  <a:lnTo>
                    <a:pt x="337" y="7812"/>
                  </a:lnTo>
                  <a:lnTo>
                    <a:pt x="6636" y="8988"/>
                  </a:lnTo>
                  <a:lnTo>
                    <a:pt x="6888" y="8400"/>
                  </a:lnTo>
                  <a:lnTo>
                    <a:pt x="7140" y="7812"/>
                  </a:lnTo>
                  <a:lnTo>
                    <a:pt x="7560" y="7224"/>
                  </a:lnTo>
                  <a:lnTo>
                    <a:pt x="8064" y="6720"/>
                  </a:lnTo>
                  <a:lnTo>
                    <a:pt x="8568" y="6300"/>
                  </a:lnTo>
                  <a:lnTo>
                    <a:pt x="9156" y="5881"/>
                  </a:lnTo>
                  <a:lnTo>
                    <a:pt x="9828" y="5629"/>
                  </a:lnTo>
                  <a:lnTo>
                    <a:pt x="10500" y="5377"/>
                  </a:lnTo>
                  <a:lnTo>
                    <a:pt x="11340" y="5209"/>
                  </a:lnTo>
                  <a:lnTo>
                    <a:pt x="12180" y="5125"/>
                  </a:lnTo>
                  <a:lnTo>
                    <a:pt x="12516" y="5125"/>
                  </a:lnTo>
                  <a:lnTo>
                    <a:pt x="12600" y="5209"/>
                  </a:lnTo>
                  <a:lnTo>
                    <a:pt x="13188" y="5209"/>
                  </a:lnTo>
                  <a:lnTo>
                    <a:pt x="13272" y="5293"/>
                  </a:lnTo>
                  <a:lnTo>
                    <a:pt x="13608" y="5293"/>
                  </a:lnTo>
                  <a:lnTo>
                    <a:pt x="13692" y="5377"/>
                  </a:lnTo>
                  <a:lnTo>
                    <a:pt x="13860" y="5377"/>
                  </a:lnTo>
                  <a:lnTo>
                    <a:pt x="13944" y="5461"/>
                  </a:lnTo>
                  <a:lnTo>
                    <a:pt x="14196" y="5461"/>
                  </a:lnTo>
                  <a:lnTo>
                    <a:pt x="14196" y="5545"/>
                  </a:lnTo>
                  <a:lnTo>
                    <a:pt x="14280" y="5545"/>
                  </a:lnTo>
                  <a:lnTo>
                    <a:pt x="14364" y="5629"/>
                  </a:lnTo>
                  <a:lnTo>
                    <a:pt x="14532" y="5629"/>
                  </a:lnTo>
                  <a:lnTo>
                    <a:pt x="14616" y="5713"/>
                  </a:lnTo>
                  <a:lnTo>
                    <a:pt x="14700" y="5797"/>
                  </a:lnTo>
                  <a:lnTo>
                    <a:pt x="14868" y="5797"/>
                  </a:lnTo>
                  <a:lnTo>
                    <a:pt x="14952" y="5881"/>
                  </a:lnTo>
                  <a:lnTo>
                    <a:pt x="15036" y="5965"/>
                  </a:lnTo>
                  <a:lnTo>
                    <a:pt x="15120" y="5965"/>
                  </a:lnTo>
                  <a:lnTo>
                    <a:pt x="15204" y="6049"/>
                  </a:lnTo>
                  <a:lnTo>
                    <a:pt x="15204" y="6132"/>
                  </a:lnTo>
                  <a:lnTo>
                    <a:pt x="15288" y="6132"/>
                  </a:lnTo>
                  <a:lnTo>
                    <a:pt x="15372" y="6216"/>
                  </a:lnTo>
                  <a:lnTo>
                    <a:pt x="15456" y="6216"/>
                  </a:lnTo>
                  <a:lnTo>
                    <a:pt x="15456" y="6300"/>
                  </a:lnTo>
                  <a:lnTo>
                    <a:pt x="15540" y="6300"/>
                  </a:lnTo>
                  <a:lnTo>
                    <a:pt x="15624" y="6384"/>
                  </a:lnTo>
                  <a:lnTo>
                    <a:pt x="15624" y="6468"/>
                  </a:lnTo>
                  <a:lnTo>
                    <a:pt x="15708" y="6468"/>
                  </a:lnTo>
                  <a:lnTo>
                    <a:pt x="15708" y="6552"/>
                  </a:lnTo>
                  <a:lnTo>
                    <a:pt x="15792" y="6552"/>
                  </a:lnTo>
                  <a:lnTo>
                    <a:pt x="15876" y="6636"/>
                  </a:lnTo>
                  <a:lnTo>
                    <a:pt x="15876" y="6720"/>
                  </a:lnTo>
                  <a:lnTo>
                    <a:pt x="15960" y="6720"/>
                  </a:lnTo>
                  <a:lnTo>
                    <a:pt x="15960" y="6804"/>
                  </a:lnTo>
                  <a:lnTo>
                    <a:pt x="16044" y="6888"/>
                  </a:lnTo>
                  <a:lnTo>
                    <a:pt x="16128" y="6972"/>
                  </a:lnTo>
                  <a:lnTo>
                    <a:pt x="16212" y="7056"/>
                  </a:lnTo>
                  <a:lnTo>
                    <a:pt x="16212" y="7140"/>
                  </a:lnTo>
                  <a:lnTo>
                    <a:pt x="16296" y="7224"/>
                  </a:lnTo>
                  <a:lnTo>
                    <a:pt x="16380" y="7308"/>
                  </a:lnTo>
                  <a:lnTo>
                    <a:pt x="16380" y="7392"/>
                  </a:lnTo>
                  <a:lnTo>
                    <a:pt x="16464" y="7476"/>
                  </a:lnTo>
                  <a:lnTo>
                    <a:pt x="16464" y="7560"/>
                  </a:lnTo>
                  <a:lnTo>
                    <a:pt x="16548" y="7644"/>
                  </a:lnTo>
                  <a:lnTo>
                    <a:pt x="16548" y="7728"/>
                  </a:lnTo>
                  <a:lnTo>
                    <a:pt x="16632" y="7812"/>
                  </a:lnTo>
                  <a:lnTo>
                    <a:pt x="16632" y="7896"/>
                  </a:lnTo>
                  <a:lnTo>
                    <a:pt x="16632" y="7980"/>
                  </a:lnTo>
                  <a:lnTo>
                    <a:pt x="16716" y="7980"/>
                  </a:lnTo>
                  <a:lnTo>
                    <a:pt x="16716" y="8064"/>
                  </a:lnTo>
                  <a:lnTo>
                    <a:pt x="16716" y="8148"/>
                  </a:lnTo>
                  <a:lnTo>
                    <a:pt x="16800" y="8232"/>
                  </a:lnTo>
                  <a:lnTo>
                    <a:pt x="16800" y="8316"/>
                  </a:lnTo>
                  <a:lnTo>
                    <a:pt x="16800" y="8400"/>
                  </a:lnTo>
                  <a:lnTo>
                    <a:pt x="16884" y="8484"/>
                  </a:lnTo>
                  <a:lnTo>
                    <a:pt x="16884" y="8568"/>
                  </a:lnTo>
                  <a:lnTo>
                    <a:pt x="16884" y="8652"/>
                  </a:lnTo>
                  <a:lnTo>
                    <a:pt x="16968" y="8736"/>
                  </a:lnTo>
                  <a:lnTo>
                    <a:pt x="16968" y="8820"/>
                  </a:lnTo>
                  <a:lnTo>
                    <a:pt x="16968" y="8904"/>
                  </a:lnTo>
                  <a:lnTo>
                    <a:pt x="16968" y="8988"/>
                  </a:lnTo>
                  <a:lnTo>
                    <a:pt x="16968" y="9072"/>
                  </a:lnTo>
                  <a:lnTo>
                    <a:pt x="17052" y="9156"/>
                  </a:lnTo>
                  <a:lnTo>
                    <a:pt x="17052" y="9240"/>
                  </a:lnTo>
                  <a:lnTo>
                    <a:pt x="17052" y="9324"/>
                  </a:lnTo>
                  <a:lnTo>
                    <a:pt x="17052" y="9408"/>
                  </a:lnTo>
                  <a:lnTo>
                    <a:pt x="17052" y="9492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136" y="9744"/>
                  </a:lnTo>
                  <a:lnTo>
                    <a:pt x="17136" y="9828"/>
                  </a:lnTo>
                  <a:lnTo>
                    <a:pt x="17136" y="9912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248"/>
                  </a:lnTo>
                  <a:lnTo>
                    <a:pt x="17136" y="10332"/>
                  </a:lnTo>
                  <a:lnTo>
                    <a:pt x="17136" y="10416"/>
                  </a:lnTo>
                  <a:lnTo>
                    <a:pt x="17136" y="13692"/>
                  </a:lnTo>
                  <a:lnTo>
                    <a:pt x="17052" y="13692"/>
                  </a:lnTo>
                  <a:lnTo>
                    <a:pt x="17052" y="13608"/>
                  </a:lnTo>
                  <a:lnTo>
                    <a:pt x="16968" y="13608"/>
                  </a:lnTo>
                  <a:lnTo>
                    <a:pt x="16968" y="13524"/>
                  </a:lnTo>
                  <a:lnTo>
                    <a:pt x="16884" y="13524"/>
                  </a:lnTo>
                  <a:lnTo>
                    <a:pt x="16800" y="13440"/>
                  </a:lnTo>
                  <a:lnTo>
                    <a:pt x="16716" y="13356"/>
                  </a:lnTo>
                  <a:lnTo>
                    <a:pt x="16632" y="13356"/>
                  </a:lnTo>
                  <a:lnTo>
                    <a:pt x="16632" y="13272"/>
                  </a:lnTo>
                  <a:lnTo>
                    <a:pt x="16548" y="13272"/>
                  </a:lnTo>
                  <a:lnTo>
                    <a:pt x="16548" y="13188"/>
                  </a:lnTo>
                  <a:lnTo>
                    <a:pt x="16380" y="13188"/>
                  </a:lnTo>
                  <a:lnTo>
                    <a:pt x="16380" y="13104"/>
                  </a:lnTo>
                  <a:lnTo>
                    <a:pt x="16296" y="13104"/>
                  </a:lnTo>
                  <a:lnTo>
                    <a:pt x="16296" y="13020"/>
                  </a:lnTo>
                  <a:lnTo>
                    <a:pt x="16212" y="13020"/>
                  </a:lnTo>
                  <a:lnTo>
                    <a:pt x="16128" y="12936"/>
                  </a:lnTo>
                  <a:lnTo>
                    <a:pt x="16044" y="12936"/>
                  </a:lnTo>
                  <a:lnTo>
                    <a:pt x="16044" y="12852"/>
                  </a:lnTo>
                  <a:lnTo>
                    <a:pt x="15960" y="12852"/>
                  </a:lnTo>
                  <a:lnTo>
                    <a:pt x="15876" y="12768"/>
                  </a:lnTo>
                  <a:lnTo>
                    <a:pt x="15792" y="12684"/>
                  </a:lnTo>
                  <a:lnTo>
                    <a:pt x="15708" y="12684"/>
                  </a:lnTo>
                  <a:lnTo>
                    <a:pt x="15624" y="12600"/>
                  </a:lnTo>
                  <a:lnTo>
                    <a:pt x="15540" y="12600"/>
                  </a:lnTo>
                  <a:lnTo>
                    <a:pt x="15540" y="12516"/>
                  </a:lnTo>
                  <a:lnTo>
                    <a:pt x="15456" y="12516"/>
                  </a:lnTo>
                  <a:lnTo>
                    <a:pt x="15372" y="12432"/>
                  </a:lnTo>
                  <a:lnTo>
                    <a:pt x="15288" y="12432"/>
                  </a:lnTo>
                  <a:lnTo>
                    <a:pt x="15204" y="12348"/>
                  </a:lnTo>
                  <a:lnTo>
                    <a:pt x="15120" y="12348"/>
                  </a:lnTo>
                  <a:lnTo>
                    <a:pt x="15036" y="12264"/>
                  </a:lnTo>
                  <a:lnTo>
                    <a:pt x="14952" y="12264"/>
                  </a:lnTo>
                  <a:lnTo>
                    <a:pt x="14868" y="12180"/>
                  </a:lnTo>
                  <a:lnTo>
                    <a:pt x="14784" y="12180"/>
                  </a:lnTo>
                  <a:lnTo>
                    <a:pt x="14700" y="12096"/>
                  </a:lnTo>
                  <a:lnTo>
                    <a:pt x="14616" y="12096"/>
                  </a:lnTo>
                  <a:lnTo>
                    <a:pt x="14532" y="12012"/>
                  </a:lnTo>
                  <a:lnTo>
                    <a:pt x="14448" y="12012"/>
                  </a:lnTo>
                  <a:lnTo>
                    <a:pt x="14364" y="11928"/>
                  </a:lnTo>
                  <a:lnTo>
                    <a:pt x="14196" y="11928"/>
                  </a:lnTo>
                  <a:lnTo>
                    <a:pt x="14112" y="11844"/>
                  </a:lnTo>
                  <a:lnTo>
                    <a:pt x="14028" y="11844"/>
                  </a:lnTo>
                  <a:lnTo>
                    <a:pt x="13944" y="11760"/>
                  </a:lnTo>
                  <a:lnTo>
                    <a:pt x="13776" y="11760"/>
                  </a:lnTo>
                  <a:lnTo>
                    <a:pt x="13692" y="11676"/>
                  </a:lnTo>
                  <a:lnTo>
                    <a:pt x="13524" y="11676"/>
                  </a:lnTo>
                  <a:lnTo>
                    <a:pt x="13440" y="11592"/>
                  </a:lnTo>
                  <a:lnTo>
                    <a:pt x="13272" y="11592"/>
                  </a:lnTo>
                  <a:lnTo>
                    <a:pt x="13188" y="11508"/>
                  </a:lnTo>
                  <a:lnTo>
                    <a:pt x="12936" y="11508"/>
                  </a:lnTo>
                  <a:lnTo>
                    <a:pt x="12852" y="11424"/>
                  </a:lnTo>
                  <a:lnTo>
                    <a:pt x="12600" y="11424"/>
                  </a:lnTo>
                  <a:lnTo>
                    <a:pt x="12516" y="11340"/>
                  </a:lnTo>
                  <a:lnTo>
                    <a:pt x="12180" y="11340"/>
                  </a:lnTo>
                  <a:lnTo>
                    <a:pt x="12096" y="11256"/>
                  </a:lnTo>
                  <a:lnTo>
                    <a:pt x="11676" y="11256"/>
                  </a:lnTo>
                  <a:lnTo>
                    <a:pt x="11592" y="11172"/>
                  </a:lnTo>
                  <a:lnTo>
                    <a:pt x="11088" y="11172"/>
                  </a:lnTo>
                  <a:lnTo>
                    <a:pt x="10920" y="11088"/>
                  </a:lnTo>
                  <a:lnTo>
                    <a:pt x="8064" y="11088"/>
                  </a:lnTo>
                  <a:lnTo>
                    <a:pt x="7980" y="11172"/>
                  </a:lnTo>
                  <a:lnTo>
                    <a:pt x="7476" y="11172"/>
                  </a:lnTo>
                  <a:lnTo>
                    <a:pt x="7308" y="11256"/>
                  </a:lnTo>
                  <a:lnTo>
                    <a:pt x="7056" y="11256"/>
                  </a:lnTo>
                  <a:lnTo>
                    <a:pt x="6888" y="11340"/>
                  </a:lnTo>
                  <a:lnTo>
                    <a:pt x="6636" y="11340"/>
                  </a:lnTo>
                  <a:lnTo>
                    <a:pt x="6468" y="11424"/>
                  </a:lnTo>
                  <a:lnTo>
                    <a:pt x="6300" y="11424"/>
                  </a:lnTo>
                  <a:lnTo>
                    <a:pt x="6216" y="11508"/>
                  </a:lnTo>
                  <a:lnTo>
                    <a:pt x="6048" y="11508"/>
                  </a:lnTo>
                  <a:lnTo>
                    <a:pt x="5880" y="11592"/>
                  </a:lnTo>
                  <a:lnTo>
                    <a:pt x="5796" y="11592"/>
                  </a:lnTo>
                  <a:lnTo>
                    <a:pt x="5628" y="11676"/>
                  </a:lnTo>
                  <a:lnTo>
                    <a:pt x="5460" y="11676"/>
                  </a:lnTo>
                  <a:lnTo>
                    <a:pt x="5376" y="11760"/>
                  </a:lnTo>
                  <a:lnTo>
                    <a:pt x="5208" y="11760"/>
                  </a:lnTo>
                  <a:lnTo>
                    <a:pt x="5124" y="11844"/>
                  </a:lnTo>
                  <a:lnTo>
                    <a:pt x="4956" y="11844"/>
                  </a:lnTo>
                  <a:lnTo>
                    <a:pt x="4872" y="11928"/>
                  </a:lnTo>
                  <a:lnTo>
                    <a:pt x="4704" y="12012"/>
                  </a:lnTo>
                  <a:lnTo>
                    <a:pt x="4620" y="12012"/>
                  </a:lnTo>
                  <a:lnTo>
                    <a:pt x="4453" y="12096"/>
                  </a:lnTo>
                  <a:lnTo>
                    <a:pt x="4369" y="12180"/>
                  </a:lnTo>
                  <a:lnTo>
                    <a:pt x="4201" y="12264"/>
                  </a:lnTo>
                  <a:lnTo>
                    <a:pt x="4117" y="12264"/>
                  </a:lnTo>
                  <a:lnTo>
                    <a:pt x="3949" y="12348"/>
                  </a:lnTo>
                  <a:lnTo>
                    <a:pt x="3865" y="12432"/>
                  </a:lnTo>
                  <a:lnTo>
                    <a:pt x="3697" y="12516"/>
                  </a:lnTo>
                  <a:lnTo>
                    <a:pt x="3613" y="12516"/>
                  </a:lnTo>
                  <a:lnTo>
                    <a:pt x="3529" y="12600"/>
                  </a:lnTo>
                  <a:lnTo>
                    <a:pt x="3361" y="12684"/>
                  </a:lnTo>
                  <a:lnTo>
                    <a:pt x="3277" y="12768"/>
                  </a:lnTo>
                  <a:lnTo>
                    <a:pt x="3193" y="12852"/>
                  </a:lnTo>
                  <a:lnTo>
                    <a:pt x="3025" y="12936"/>
                  </a:lnTo>
                  <a:lnTo>
                    <a:pt x="2941" y="13020"/>
                  </a:lnTo>
                  <a:lnTo>
                    <a:pt x="2857" y="13104"/>
                  </a:lnTo>
                  <a:lnTo>
                    <a:pt x="2773" y="13188"/>
                  </a:lnTo>
                  <a:lnTo>
                    <a:pt x="2605" y="13272"/>
                  </a:lnTo>
                  <a:lnTo>
                    <a:pt x="2521" y="13356"/>
                  </a:lnTo>
                  <a:lnTo>
                    <a:pt x="2437" y="13440"/>
                  </a:lnTo>
                  <a:lnTo>
                    <a:pt x="2353" y="13524"/>
                  </a:lnTo>
                  <a:lnTo>
                    <a:pt x="2269" y="13608"/>
                  </a:lnTo>
                  <a:lnTo>
                    <a:pt x="2185" y="13692"/>
                  </a:lnTo>
                  <a:lnTo>
                    <a:pt x="2101" y="13776"/>
                  </a:lnTo>
                  <a:lnTo>
                    <a:pt x="2017" y="13860"/>
                  </a:lnTo>
                  <a:lnTo>
                    <a:pt x="1849" y="13944"/>
                  </a:lnTo>
                  <a:lnTo>
                    <a:pt x="1765" y="14028"/>
                  </a:lnTo>
                  <a:lnTo>
                    <a:pt x="1681" y="14112"/>
                  </a:lnTo>
                  <a:lnTo>
                    <a:pt x="1597" y="14280"/>
                  </a:lnTo>
                  <a:lnTo>
                    <a:pt x="1513" y="14364"/>
                  </a:lnTo>
                  <a:lnTo>
                    <a:pt x="1513" y="14448"/>
                  </a:lnTo>
                  <a:lnTo>
                    <a:pt x="1429" y="14532"/>
                  </a:lnTo>
                  <a:lnTo>
                    <a:pt x="1345" y="14616"/>
                  </a:lnTo>
                  <a:lnTo>
                    <a:pt x="1261" y="14784"/>
                  </a:lnTo>
                  <a:lnTo>
                    <a:pt x="1177" y="14868"/>
                  </a:lnTo>
                  <a:lnTo>
                    <a:pt x="1093" y="14952"/>
                  </a:lnTo>
                  <a:lnTo>
                    <a:pt x="1009" y="15036"/>
                  </a:lnTo>
                  <a:lnTo>
                    <a:pt x="1009" y="15204"/>
                  </a:lnTo>
                  <a:lnTo>
                    <a:pt x="925" y="15288"/>
                  </a:lnTo>
                  <a:lnTo>
                    <a:pt x="841" y="15372"/>
                  </a:lnTo>
                  <a:lnTo>
                    <a:pt x="757" y="15540"/>
                  </a:lnTo>
                  <a:lnTo>
                    <a:pt x="757" y="15624"/>
                  </a:lnTo>
                  <a:lnTo>
                    <a:pt x="673" y="15792"/>
                  </a:lnTo>
                  <a:lnTo>
                    <a:pt x="589" y="15876"/>
                  </a:lnTo>
                  <a:lnTo>
                    <a:pt x="589" y="15960"/>
                  </a:lnTo>
                  <a:lnTo>
                    <a:pt x="505" y="16128"/>
                  </a:lnTo>
                  <a:lnTo>
                    <a:pt x="505" y="16212"/>
                  </a:lnTo>
                  <a:lnTo>
                    <a:pt x="421" y="16380"/>
                  </a:lnTo>
                  <a:lnTo>
                    <a:pt x="337" y="16464"/>
                  </a:lnTo>
                  <a:lnTo>
                    <a:pt x="337" y="16632"/>
                  </a:lnTo>
                  <a:lnTo>
                    <a:pt x="337" y="16716"/>
                  </a:lnTo>
                  <a:lnTo>
                    <a:pt x="253" y="16884"/>
                  </a:lnTo>
                  <a:lnTo>
                    <a:pt x="253" y="16968"/>
                  </a:lnTo>
                  <a:lnTo>
                    <a:pt x="169" y="17136"/>
                  </a:lnTo>
                  <a:lnTo>
                    <a:pt x="169" y="17220"/>
                  </a:lnTo>
                  <a:lnTo>
                    <a:pt x="169" y="17388"/>
                  </a:lnTo>
                  <a:lnTo>
                    <a:pt x="85" y="17556"/>
                  </a:lnTo>
                  <a:lnTo>
                    <a:pt x="85" y="17640"/>
                  </a:lnTo>
                  <a:lnTo>
                    <a:pt x="85" y="17808"/>
                  </a:lnTo>
                  <a:lnTo>
                    <a:pt x="85" y="17892"/>
                  </a:lnTo>
                  <a:lnTo>
                    <a:pt x="1" y="18060"/>
                  </a:lnTo>
                  <a:lnTo>
                    <a:pt x="1" y="18228"/>
                  </a:lnTo>
                  <a:lnTo>
                    <a:pt x="1" y="18312"/>
                  </a:lnTo>
                  <a:lnTo>
                    <a:pt x="1" y="18480"/>
                  </a:lnTo>
                  <a:lnTo>
                    <a:pt x="1" y="18648"/>
                  </a:lnTo>
                  <a:lnTo>
                    <a:pt x="1" y="18816"/>
                  </a:lnTo>
                  <a:lnTo>
                    <a:pt x="1" y="18900"/>
                  </a:lnTo>
                  <a:lnTo>
                    <a:pt x="1" y="19068"/>
                  </a:lnTo>
                  <a:lnTo>
                    <a:pt x="1" y="19236"/>
                  </a:lnTo>
                  <a:lnTo>
                    <a:pt x="1" y="19320"/>
                  </a:lnTo>
                  <a:lnTo>
                    <a:pt x="1" y="19488"/>
                  </a:lnTo>
                  <a:lnTo>
                    <a:pt x="1" y="19656"/>
                  </a:lnTo>
                  <a:lnTo>
                    <a:pt x="1" y="19824"/>
                  </a:lnTo>
                  <a:lnTo>
                    <a:pt x="1" y="19908"/>
                  </a:lnTo>
                  <a:lnTo>
                    <a:pt x="85" y="20076"/>
                  </a:lnTo>
                  <a:lnTo>
                    <a:pt x="85" y="20244"/>
                  </a:lnTo>
                  <a:lnTo>
                    <a:pt x="85" y="20328"/>
                  </a:lnTo>
                  <a:lnTo>
                    <a:pt x="85" y="20496"/>
                  </a:lnTo>
                  <a:lnTo>
                    <a:pt x="169" y="20580"/>
                  </a:lnTo>
                  <a:lnTo>
                    <a:pt x="169" y="20748"/>
                  </a:lnTo>
                  <a:lnTo>
                    <a:pt x="169" y="20832"/>
                  </a:lnTo>
                  <a:lnTo>
                    <a:pt x="253" y="21000"/>
                  </a:lnTo>
                  <a:lnTo>
                    <a:pt x="253" y="21168"/>
                  </a:lnTo>
                  <a:lnTo>
                    <a:pt x="253" y="21252"/>
                  </a:lnTo>
                  <a:lnTo>
                    <a:pt x="337" y="21420"/>
                  </a:lnTo>
                  <a:lnTo>
                    <a:pt x="337" y="21504"/>
                  </a:lnTo>
                  <a:lnTo>
                    <a:pt x="421" y="21672"/>
                  </a:lnTo>
                  <a:lnTo>
                    <a:pt x="421" y="21756"/>
                  </a:lnTo>
                  <a:lnTo>
                    <a:pt x="505" y="21924"/>
                  </a:lnTo>
                  <a:lnTo>
                    <a:pt x="505" y="22007"/>
                  </a:lnTo>
                  <a:lnTo>
                    <a:pt x="589" y="22091"/>
                  </a:lnTo>
                  <a:lnTo>
                    <a:pt x="589" y="22259"/>
                  </a:lnTo>
                  <a:lnTo>
                    <a:pt x="673" y="22343"/>
                  </a:lnTo>
                  <a:lnTo>
                    <a:pt x="757" y="22511"/>
                  </a:lnTo>
                  <a:lnTo>
                    <a:pt x="757" y="22595"/>
                  </a:lnTo>
                  <a:lnTo>
                    <a:pt x="841" y="22679"/>
                  </a:lnTo>
                  <a:lnTo>
                    <a:pt x="925" y="22847"/>
                  </a:lnTo>
                  <a:lnTo>
                    <a:pt x="925" y="22931"/>
                  </a:lnTo>
                  <a:lnTo>
                    <a:pt x="1009" y="23015"/>
                  </a:lnTo>
                  <a:lnTo>
                    <a:pt x="1093" y="23183"/>
                  </a:lnTo>
                  <a:lnTo>
                    <a:pt x="1177" y="23267"/>
                  </a:lnTo>
                  <a:lnTo>
                    <a:pt x="1177" y="23351"/>
                  </a:lnTo>
                  <a:lnTo>
                    <a:pt x="1261" y="23435"/>
                  </a:lnTo>
                  <a:lnTo>
                    <a:pt x="1345" y="23603"/>
                  </a:lnTo>
                  <a:lnTo>
                    <a:pt x="1429" y="23687"/>
                  </a:lnTo>
                  <a:lnTo>
                    <a:pt x="1513" y="23771"/>
                  </a:lnTo>
                  <a:lnTo>
                    <a:pt x="1597" y="23855"/>
                  </a:lnTo>
                  <a:lnTo>
                    <a:pt x="1681" y="23939"/>
                  </a:lnTo>
                  <a:lnTo>
                    <a:pt x="1765" y="24107"/>
                  </a:lnTo>
                  <a:lnTo>
                    <a:pt x="1849" y="24191"/>
                  </a:lnTo>
                  <a:lnTo>
                    <a:pt x="1933" y="24275"/>
                  </a:lnTo>
                  <a:lnTo>
                    <a:pt x="2017" y="24359"/>
                  </a:lnTo>
                  <a:lnTo>
                    <a:pt x="2101" y="24443"/>
                  </a:lnTo>
                  <a:lnTo>
                    <a:pt x="2185" y="24527"/>
                  </a:lnTo>
                  <a:lnTo>
                    <a:pt x="2269" y="24611"/>
                  </a:lnTo>
                  <a:lnTo>
                    <a:pt x="2353" y="24695"/>
                  </a:lnTo>
                  <a:lnTo>
                    <a:pt x="2437" y="24779"/>
                  </a:lnTo>
                  <a:lnTo>
                    <a:pt x="2521" y="24863"/>
                  </a:lnTo>
                  <a:lnTo>
                    <a:pt x="2605" y="24947"/>
                  </a:lnTo>
                  <a:lnTo>
                    <a:pt x="2689" y="25031"/>
                  </a:lnTo>
                  <a:lnTo>
                    <a:pt x="2857" y="25115"/>
                  </a:lnTo>
                  <a:lnTo>
                    <a:pt x="2941" y="25199"/>
                  </a:lnTo>
                  <a:lnTo>
                    <a:pt x="3025" y="25283"/>
                  </a:lnTo>
                  <a:lnTo>
                    <a:pt x="3109" y="25367"/>
                  </a:lnTo>
                  <a:lnTo>
                    <a:pt x="3193" y="25451"/>
                  </a:lnTo>
                  <a:lnTo>
                    <a:pt x="3361" y="25535"/>
                  </a:lnTo>
                  <a:lnTo>
                    <a:pt x="3445" y="25535"/>
                  </a:lnTo>
                  <a:lnTo>
                    <a:pt x="3529" y="25619"/>
                  </a:lnTo>
                  <a:lnTo>
                    <a:pt x="3697" y="25703"/>
                  </a:lnTo>
                  <a:lnTo>
                    <a:pt x="3781" y="25787"/>
                  </a:lnTo>
                  <a:lnTo>
                    <a:pt x="3865" y="25871"/>
                  </a:lnTo>
                  <a:lnTo>
                    <a:pt x="4033" y="25871"/>
                  </a:lnTo>
                  <a:lnTo>
                    <a:pt x="4117" y="25955"/>
                  </a:lnTo>
                  <a:lnTo>
                    <a:pt x="4285" y="26039"/>
                  </a:lnTo>
                  <a:lnTo>
                    <a:pt x="4369" y="26039"/>
                  </a:lnTo>
                  <a:lnTo>
                    <a:pt x="4537" y="26123"/>
                  </a:lnTo>
                  <a:lnTo>
                    <a:pt x="4620" y="26207"/>
                  </a:lnTo>
                  <a:lnTo>
                    <a:pt x="4704" y="26207"/>
                  </a:lnTo>
                  <a:lnTo>
                    <a:pt x="4872" y="26291"/>
                  </a:lnTo>
                  <a:lnTo>
                    <a:pt x="5040" y="26375"/>
                  </a:lnTo>
                  <a:lnTo>
                    <a:pt x="5124" y="26375"/>
                  </a:lnTo>
                  <a:lnTo>
                    <a:pt x="5292" y="26459"/>
                  </a:lnTo>
                  <a:lnTo>
                    <a:pt x="5376" y="26459"/>
                  </a:lnTo>
                  <a:lnTo>
                    <a:pt x="5544" y="26543"/>
                  </a:lnTo>
                  <a:lnTo>
                    <a:pt x="5628" y="26543"/>
                  </a:lnTo>
                  <a:lnTo>
                    <a:pt x="5796" y="26627"/>
                  </a:lnTo>
                  <a:lnTo>
                    <a:pt x="5964" y="26627"/>
                  </a:lnTo>
                  <a:lnTo>
                    <a:pt x="6048" y="26711"/>
                  </a:lnTo>
                  <a:lnTo>
                    <a:pt x="6384" y="26711"/>
                  </a:lnTo>
                  <a:lnTo>
                    <a:pt x="6468" y="26795"/>
                  </a:lnTo>
                  <a:lnTo>
                    <a:pt x="6804" y="26795"/>
                  </a:lnTo>
                  <a:lnTo>
                    <a:pt x="6972" y="26879"/>
                  </a:lnTo>
                  <a:lnTo>
                    <a:pt x="7392" y="26879"/>
                  </a:lnTo>
                  <a:lnTo>
                    <a:pt x="7560" y="26963"/>
                  </a:lnTo>
                  <a:lnTo>
                    <a:pt x="8484" y="26963"/>
                  </a:lnTo>
                  <a:lnTo>
                    <a:pt x="8652" y="27047"/>
                  </a:lnTo>
                  <a:lnTo>
                    <a:pt x="9240" y="27047"/>
                  </a:lnTo>
                  <a:lnTo>
                    <a:pt x="9324" y="26963"/>
                  </a:lnTo>
                  <a:lnTo>
                    <a:pt x="10332" y="26963"/>
                  </a:lnTo>
                  <a:lnTo>
                    <a:pt x="10500" y="26879"/>
                  </a:lnTo>
                  <a:lnTo>
                    <a:pt x="10920" y="26879"/>
                  </a:lnTo>
                  <a:lnTo>
                    <a:pt x="11088" y="26795"/>
                  </a:lnTo>
                  <a:lnTo>
                    <a:pt x="11424" y="26795"/>
                  </a:lnTo>
                  <a:lnTo>
                    <a:pt x="11508" y="26711"/>
                  </a:lnTo>
                  <a:lnTo>
                    <a:pt x="11844" y="26711"/>
                  </a:lnTo>
                  <a:lnTo>
                    <a:pt x="11928" y="26627"/>
                  </a:lnTo>
                  <a:lnTo>
                    <a:pt x="12180" y="26627"/>
                  </a:lnTo>
                  <a:lnTo>
                    <a:pt x="12264" y="26543"/>
                  </a:lnTo>
                  <a:lnTo>
                    <a:pt x="12348" y="26543"/>
                  </a:lnTo>
                  <a:lnTo>
                    <a:pt x="12432" y="26459"/>
                  </a:lnTo>
                  <a:lnTo>
                    <a:pt x="12684" y="26459"/>
                  </a:lnTo>
                  <a:lnTo>
                    <a:pt x="12768" y="26375"/>
                  </a:lnTo>
                  <a:lnTo>
                    <a:pt x="12852" y="26375"/>
                  </a:lnTo>
                  <a:lnTo>
                    <a:pt x="12936" y="26291"/>
                  </a:lnTo>
                  <a:lnTo>
                    <a:pt x="13020" y="26291"/>
                  </a:lnTo>
                  <a:lnTo>
                    <a:pt x="13104" y="26207"/>
                  </a:lnTo>
                  <a:lnTo>
                    <a:pt x="13356" y="26207"/>
                  </a:lnTo>
                  <a:lnTo>
                    <a:pt x="13440" y="26123"/>
                  </a:lnTo>
                  <a:lnTo>
                    <a:pt x="13524" y="26123"/>
                  </a:lnTo>
                  <a:lnTo>
                    <a:pt x="13608" y="26039"/>
                  </a:lnTo>
                  <a:lnTo>
                    <a:pt x="13692" y="26039"/>
                  </a:lnTo>
                  <a:lnTo>
                    <a:pt x="13776" y="25955"/>
                  </a:lnTo>
                  <a:lnTo>
                    <a:pt x="13860" y="25955"/>
                  </a:lnTo>
                  <a:lnTo>
                    <a:pt x="13944" y="25871"/>
                  </a:lnTo>
                  <a:lnTo>
                    <a:pt x="14028" y="25871"/>
                  </a:lnTo>
                  <a:lnTo>
                    <a:pt x="14112" y="25787"/>
                  </a:lnTo>
                  <a:lnTo>
                    <a:pt x="14196" y="25703"/>
                  </a:lnTo>
                  <a:lnTo>
                    <a:pt x="14280" y="25703"/>
                  </a:lnTo>
                  <a:lnTo>
                    <a:pt x="14364" y="25619"/>
                  </a:lnTo>
                  <a:lnTo>
                    <a:pt x="14448" y="25619"/>
                  </a:lnTo>
                  <a:lnTo>
                    <a:pt x="14532" y="25535"/>
                  </a:lnTo>
                  <a:lnTo>
                    <a:pt x="14616" y="25535"/>
                  </a:lnTo>
                  <a:lnTo>
                    <a:pt x="14700" y="25451"/>
                  </a:lnTo>
                  <a:lnTo>
                    <a:pt x="14784" y="25367"/>
                  </a:lnTo>
                  <a:lnTo>
                    <a:pt x="14868" y="25367"/>
                  </a:lnTo>
                  <a:lnTo>
                    <a:pt x="14952" y="25283"/>
                  </a:lnTo>
                  <a:lnTo>
                    <a:pt x="15036" y="25283"/>
                  </a:lnTo>
                  <a:lnTo>
                    <a:pt x="15120" y="25199"/>
                  </a:lnTo>
                  <a:lnTo>
                    <a:pt x="15120" y="25115"/>
                  </a:lnTo>
                  <a:lnTo>
                    <a:pt x="15204" y="25115"/>
                  </a:lnTo>
                  <a:lnTo>
                    <a:pt x="15288" y="25031"/>
                  </a:lnTo>
                  <a:lnTo>
                    <a:pt x="15372" y="25031"/>
                  </a:lnTo>
                  <a:lnTo>
                    <a:pt x="15456" y="24947"/>
                  </a:lnTo>
                  <a:lnTo>
                    <a:pt x="15540" y="24863"/>
                  </a:lnTo>
                  <a:lnTo>
                    <a:pt x="15624" y="24779"/>
                  </a:lnTo>
                  <a:lnTo>
                    <a:pt x="15708" y="24695"/>
                  </a:lnTo>
                  <a:lnTo>
                    <a:pt x="15792" y="24695"/>
                  </a:lnTo>
                  <a:lnTo>
                    <a:pt x="15792" y="24611"/>
                  </a:lnTo>
                  <a:lnTo>
                    <a:pt x="15876" y="24527"/>
                  </a:lnTo>
                  <a:lnTo>
                    <a:pt x="15960" y="24527"/>
                  </a:lnTo>
                  <a:lnTo>
                    <a:pt x="16044" y="24443"/>
                  </a:lnTo>
                  <a:lnTo>
                    <a:pt x="16044" y="24359"/>
                  </a:lnTo>
                  <a:lnTo>
                    <a:pt x="16128" y="24359"/>
                  </a:lnTo>
                  <a:lnTo>
                    <a:pt x="16212" y="24275"/>
                  </a:lnTo>
                  <a:lnTo>
                    <a:pt x="16212" y="24191"/>
                  </a:lnTo>
                  <a:lnTo>
                    <a:pt x="16296" y="24191"/>
                  </a:lnTo>
                  <a:lnTo>
                    <a:pt x="16380" y="24107"/>
                  </a:lnTo>
                  <a:lnTo>
                    <a:pt x="16380" y="24023"/>
                  </a:lnTo>
                  <a:lnTo>
                    <a:pt x="16464" y="24023"/>
                  </a:lnTo>
                  <a:lnTo>
                    <a:pt x="16548" y="23939"/>
                  </a:lnTo>
                  <a:lnTo>
                    <a:pt x="16548" y="23855"/>
                  </a:lnTo>
                  <a:lnTo>
                    <a:pt x="16632" y="23855"/>
                  </a:lnTo>
                  <a:lnTo>
                    <a:pt x="16632" y="23771"/>
                  </a:lnTo>
                  <a:lnTo>
                    <a:pt x="16716" y="23687"/>
                  </a:lnTo>
                  <a:lnTo>
                    <a:pt x="16800" y="23687"/>
                  </a:lnTo>
                  <a:lnTo>
                    <a:pt x="16800" y="23603"/>
                  </a:lnTo>
                  <a:lnTo>
                    <a:pt x="16884" y="23519"/>
                  </a:lnTo>
                  <a:lnTo>
                    <a:pt x="16884" y="23435"/>
                  </a:lnTo>
                  <a:lnTo>
                    <a:pt x="16968" y="23435"/>
                  </a:lnTo>
                  <a:lnTo>
                    <a:pt x="16968" y="23351"/>
                  </a:lnTo>
                  <a:lnTo>
                    <a:pt x="17052" y="23267"/>
                  </a:lnTo>
                  <a:lnTo>
                    <a:pt x="17136" y="23183"/>
                  </a:lnTo>
                  <a:lnTo>
                    <a:pt x="17136" y="23099"/>
                  </a:lnTo>
                  <a:lnTo>
                    <a:pt x="17215" y="23099"/>
                  </a:lnTo>
                  <a:lnTo>
                    <a:pt x="17136" y="26207"/>
                  </a:lnTo>
                  <a:lnTo>
                    <a:pt x="23435" y="26207"/>
                  </a:lnTo>
                  <a:lnTo>
                    <a:pt x="23435" y="9912"/>
                  </a:lnTo>
                  <a:lnTo>
                    <a:pt x="23435" y="9744"/>
                  </a:lnTo>
                  <a:lnTo>
                    <a:pt x="23435" y="9576"/>
                  </a:lnTo>
                  <a:lnTo>
                    <a:pt x="23435" y="9408"/>
                  </a:lnTo>
                  <a:lnTo>
                    <a:pt x="23435" y="9156"/>
                  </a:lnTo>
                  <a:lnTo>
                    <a:pt x="23435" y="8988"/>
                  </a:lnTo>
                  <a:lnTo>
                    <a:pt x="23435" y="8820"/>
                  </a:lnTo>
                  <a:lnTo>
                    <a:pt x="23351" y="8652"/>
                  </a:lnTo>
                  <a:lnTo>
                    <a:pt x="23351" y="8484"/>
                  </a:lnTo>
                  <a:lnTo>
                    <a:pt x="23351" y="8316"/>
                  </a:lnTo>
                  <a:lnTo>
                    <a:pt x="23351" y="8148"/>
                  </a:lnTo>
                  <a:lnTo>
                    <a:pt x="23267" y="7980"/>
                  </a:lnTo>
                  <a:lnTo>
                    <a:pt x="23267" y="7812"/>
                  </a:lnTo>
                  <a:lnTo>
                    <a:pt x="23267" y="7644"/>
                  </a:lnTo>
                  <a:lnTo>
                    <a:pt x="23183" y="7476"/>
                  </a:lnTo>
                  <a:lnTo>
                    <a:pt x="23183" y="7308"/>
                  </a:lnTo>
                  <a:lnTo>
                    <a:pt x="23099" y="7140"/>
                  </a:lnTo>
                  <a:lnTo>
                    <a:pt x="23099" y="6972"/>
                  </a:lnTo>
                  <a:lnTo>
                    <a:pt x="23015" y="6804"/>
                  </a:lnTo>
                  <a:lnTo>
                    <a:pt x="23015" y="6636"/>
                  </a:lnTo>
                  <a:lnTo>
                    <a:pt x="22931" y="6468"/>
                  </a:lnTo>
                  <a:lnTo>
                    <a:pt x="22931" y="6300"/>
                  </a:lnTo>
                  <a:lnTo>
                    <a:pt x="22847" y="6216"/>
                  </a:lnTo>
                  <a:lnTo>
                    <a:pt x="22763" y="6049"/>
                  </a:lnTo>
                  <a:lnTo>
                    <a:pt x="22763" y="5881"/>
                  </a:lnTo>
                  <a:lnTo>
                    <a:pt x="22679" y="5713"/>
                  </a:lnTo>
                  <a:lnTo>
                    <a:pt x="22595" y="5545"/>
                  </a:lnTo>
                  <a:lnTo>
                    <a:pt x="22595" y="5461"/>
                  </a:lnTo>
                  <a:lnTo>
                    <a:pt x="22511" y="5293"/>
                  </a:lnTo>
                  <a:lnTo>
                    <a:pt x="22427" y="5125"/>
                  </a:lnTo>
                  <a:lnTo>
                    <a:pt x="22343" y="5041"/>
                  </a:lnTo>
                  <a:lnTo>
                    <a:pt x="22259" y="4873"/>
                  </a:lnTo>
                  <a:lnTo>
                    <a:pt x="22175" y="4705"/>
                  </a:lnTo>
                  <a:lnTo>
                    <a:pt x="22091" y="4621"/>
                  </a:lnTo>
                  <a:lnTo>
                    <a:pt x="22091" y="4453"/>
                  </a:lnTo>
                  <a:lnTo>
                    <a:pt x="22007" y="4369"/>
                  </a:lnTo>
                  <a:lnTo>
                    <a:pt x="21923" y="4201"/>
                  </a:lnTo>
                  <a:lnTo>
                    <a:pt x="21839" y="4117"/>
                  </a:lnTo>
                  <a:lnTo>
                    <a:pt x="21671" y="3949"/>
                  </a:lnTo>
                  <a:lnTo>
                    <a:pt x="21587" y="3865"/>
                  </a:lnTo>
                  <a:lnTo>
                    <a:pt x="21503" y="3697"/>
                  </a:lnTo>
                  <a:lnTo>
                    <a:pt x="21419" y="3613"/>
                  </a:lnTo>
                  <a:lnTo>
                    <a:pt x="21335" y="3445"/>
                  </a:lnTo>
                  <a:lnTo>
                    <a:pt x="21251" y="3361"/>
                  </a:lnTo>
                  <a:lnTo>
                    <a:pt x="21167" y="3277"/>
                  </a:lnTo>
                  <a:lnTo>
                    <a:pt x="20999" y="3109"/>
                  </a:lnTo>
                  <a:lnTo>
                    <a:pt x="20915" y="3025"/>
                  </a:lnTo>
                  <a:lnTo>
                    <a:pt x="20831" y="2941"/>
                  </a:lnTo>
                  <a:lnTo>
                    <a:pt x="20747" y="2773"/>
                  </a:lnTo>
                  <a:lnTo>
                    <a:pt x="20580" y="2689"/>
                  </a:lnTo>
                  <a:lnTo>
                    <a:pt x="20496" y="2605"/>
                  </a:lnTo>
                  <a:lnTo>
                    <a:pt x="20328" y="2521"/>
                  </a:lnTo>
                  <a:lnTo>
                    <a:pt x="20244" y="2437"/>
                  </a:lnTo>
                  <a:lnTo>
                    <a:pt x="20160" y="2269"/>
                  </a:lnTo>
                  <a:lnTo>
                    <a:pt x="19992" y="2185"/>
                  </a:lnTo>
                  <a:lnTo>
                    <a:pt x="19908" y="2101"/>
                  </a:lnTo>
                  <a:lnTo>
                    <a:pt x="19740" y="2017"/>
                  </a:lnTo>
                  <a:lnTo>
                    <a:pt x="19656" y="1933"/>
                  </a:lnTo>
                  <a:lnTo>
                    <a:pt x="19488" y="1849"/>
                  </a:lnTo>
                  <a:lnTo>
                    <a:pt x="19320" y="1765"/>
                  </a:lnTo>
                  <a:lnTo>
                    <a:pt x="19236" y="1681"/>
                  </a:lnTo>
                  <a:lnTo>
                    <a:pt x="19068" y="1597"/>
                  </a:lnTo>
                  <a:lnTo>
                    <a:pt x="18984" y="1513"/>
                  </a:lnTo>
                  <a:lnTo>
                    <a:pt x="18816" y="1429"/>
                  </a:lnTo>
                  <a:lnTo>
                    <a:pt x="18648" y="1345"/>
                  </a:lnTo>
                  <a:lnTo>
                    <a:pt x="18480" y="1261"/>
                  </a:lnTo>
                  <a:lnTo>
                    <a:pt x="18396" y="1177"/>
                  </a:lnTo>
                  <a:lnTo>
                    <a:pt x="18228" y="1177"/>
                  </a:lnTo>
                  <a:lnTo>
                    <a:pt x="18060" y="1093"/>
                  </a:lnTo>
                  <a:lnTo>
                    <a:pt x="17892" y="1009"/>
                  </a:lnTo>
                  <a:lnTo>
                    <a:pt x="17808" y="925"/>
                  </a:lnTo>
                  <a:lnTo>
                    <a:pt x="17640" y="841"/>
                  </a:lnTo>
                  <a:lnTo>
                    <a:pt x="17472" y="841"/>
                  </a:lnTo>
                  <a:lnTo>
                    <a:pt x="17304" y="757"/>
                  </a:lnTo>
                  <a:lnTo>
                    <a:pt x="17136" y="673"/>
                  </a:lnTo>
                  <a:lnTo>
                    <a:pt x="16968" y="673"/>
                  </a:lnTo>
                  <a:lnTo>
                    <a:pt x="16800" y="589"/>
                  </a:lnTo>
                  <a:lnTo>
                    <a:pt x="16632" y="589"/>
                  </a:lnTo>
                  <a:lnTo>
                    <a:pt x="16464" y="505"/>
                  </a:lnTo>
                  <a:lnTo>
                    <a:pt x="16296" y="421"/>
                  </a:lnTo>
                  <a:lnTo>
                    <a:pt x="16128" y="421"/>
                  </a:lnTo>
                  <a:lnTo>
                    <a:pt x="15960" y="337"/>
                  </a:lnTo>
                  <a:lnTo>
                    <a:pt x="15792" y="337"/>
                  </a:lnTo>
                  <a:lnTo>
                    <a:pt x="15624" y="253"/>
                  </a:lnTo>
                  <a:lnTo>
                    <a:pt x="15204" y="253"/>
                  </a:lnTo>
                  <a:lnTo>
                    <a:pt x="15036" y="169"/>
                  </a:lnTo>
                  <a:lnTo>
                    <a:pt x="14700" y="169"/>
                  </a:lnTo>
                  <a:lnTo>
                    <a:pt x="14532" y="85"/>
                  </a:lnTo>
                  <a:lnTo>
                    <a:pt x="13944" y="85"/>
                  </a:lnTo>
                  <a:lnTo>
                    <a:pt x="13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31"/>
            <p:cNvSpPr/>
            <p:nvPr/>
          </p:nvSpPr>
          <p:spPr>
            <a:xfrm>
              <a:off x="4465475" y="2337175"/>
              <a:ext cx="417875" cy="646800"/>
            </a:xfrm>
            <a:custGeom>
              <a:rect b="b" l="l" r="r" t="t"/>
              <a:pathLst>
                <a:path extrusionOk="0" h="25872" w="16715">
                  <a:moveTo>
                    <a:pt x="13271" y="1"/>
                  </a:moveTo>
                  <a:lnTo>
                    <a:pt x="13187" y="85"/>
                  </a:lnTo>
                  <a:lnTo>
                    <a:pt x="12767" y="85"/>
                  </a:lnTo>
                  <a:lnTo>
                    <a:pt x="12683" y="169"/>
                  </a:lnTo>
                  <a:lnTo>
                    <a:pt x="12347" y="169"/>
                  </a:lnTo>
                  <a:lnTo>
                    <a:pt x="12263" y="253"/>
                  </a:lnTo>
                  <a:lnTo>
                    <a:pt x="12179" y="253"/>
                  </a:lnTo>
                  <a:lnTo>
                    <a:pt x="12095" y="337"/>
                  </a:lnTo>
                  <a:lnTo>
                    <a:pt x="11843" y="337"/>
                  </a:lnTo>
                  <a:lnTo>
                    <a:pt x="11759" y="421"/>
                  </a:lnTo>
                  <a:lnTo>
                    <a:pt x="11675" y="421"/>
                  </a:lnTo>
                  <a:lnTo>
                    <a:pt x="11591" y="505"/>
                  </a:lnTo>
                  <a:lnTo>
                    <a:pt x="11423" y="505"/>
                  </a:lnTo>
                  <a:lnTo>
                    <a:pt x="11339" y="589"/>
                  </a:lnTo>
                  <a:lnTo>
                    <a:pt x="11255" y="589"/>
                  </a:lnTo>
                  <a:lnTo>
                    <a:pt x="11171" y="673"/>
                  </a:lnTo>
                  <a:lnTo>
                    <a:pt x="11087" y="673"/>
                  </a:lnTo>
                  <a:lnTo>
                    <a:pt x="11003" y="757"/>
                  </a:lnTo>
                  <a:lnTo>
                    <a:pt x="10919" y="757"/>
                  </a:lnTo>
                  <a:lnTo>
                    <a:pt x="10751" y="841"/>
                  </a:lnTo>
                  <a:lnTo>
                    <a:pt x="10667" y="841"/>
                  </a:lnTo>
                  <a:lnTo>
                    <a:pt x="10583" y="925"/>
                  </a:lnTo>
                  <a:lnTo>
                    <a:pt x="10499" y="1009"/>
                  </a:lnTo>
                  <a:lnTo>
                    <a:pt x="10415" y="1009"/>
                  </a:lnTo>
                  <a:lnTo>
                    <a:pt x="10331" y="1093"/>
                  </a:lnTo>
                  <a:lnTo>
                    <a:pt x="10247" y="1093"/>
                  </a:lnTo>
                  <a:lnTo>
                    <a:pt x="10163" y="1177"/>
                  </a:lnTo>
                  <a:lnTo>
                    <a:pt x="10079" y="1261"/>
                  </a:lnTo>
                  <a:lnTo>
                    <a:pt x="9911" y="1345"/>
                  </a:lnTo>
                  <a:lnTo>
                    <a:pt x="9827" y="1345"/>
                  </a:lnTo>
                  <a:lnTo>
                    <a:pt x="9743" y="1429"/>
                  </a:lnTo>
                  <a:lnTo>
                    <a:pt x="9659" y="1513"/>
                  </a:lnTo>
                  <a:lnTo>
                    <a:pt x="9575" y="1597"/>
                  </a:lnTo>
                  <a:lnTo>
                    <a:pt x="9491" y="1597"/>
                  </a:lnTo>
                  <a:lnTo>
                    <a:pt x="9407" y="1681"/>
                  </a:lnTo>
                  <a:lnTo>
                    <a:pt x="9323" y="1765"/>
                  </a:lnTo>
                  <a:lnTo>
                    <a:pt x="9239" y="1849"/>
                  </a:lnTo>
                  <a:lnTo>
                    <a:pt x="9155" y="1933"/>
                  </a:lnTo>
                  <a:lnTo>
                    <a:pt x="9071" y="2017"/>
                  </a:lnTo>
                  <a:lnTo>
                    <a:pt x="8988" y="2017"/>
                  </a:lnTo>
                  <a:lnTo>
                    <a:pt x="8904" y="2101"/>
                  </a:lnTo>
                  <a:lnTo>
                    <a:pt x="8820" y="2185"/>
                  </a:lnTo>
                  <a:lnTo>
                    <a:pt x="8736" y="2269"/>
                  </a:lnTo>
                  <a:lnTo>
                    <a:pt x="8652" y="2353"/>
                  </a:lnTo>
                  <a:lnTo>
                    <a:pt x="8568" y="2437"/>
                  </a:lnTo>
                  <a:lnTo>
                    <a:pt x="8568" y="2521"/>
                  </a:lnTo>
                  <a:lnTo>
                    <a:pt x="8484" y="2605"/>
                  </a:lnTo>
                  <a:lnTo>
                    <a:pt x="8400" y="2689"/>
                  </a:lnTo>
                  <a:lnTo>
                    <a:pt x="8316" y="2773"/>
                  </a:lnTo>
                  <a:lnTo>
                    <a:pt x="8232" y="2857"/>
                  </a:lnTo>
                  <a:lnTo>
                    <a:pt x="8148" y="2941"/>
                  </a:lnTo>
                  <a:lnTo>
                    <a:pt x="8064" y="3025"/>
                  </a:lnTo>
                  <a:lnTo>
                    <a:pt x="7980" y="3109"/>
                  </a:lnTo>
                  <a:lnTo>
                    <a:pt x="7896" y="3193"/>
                  </a:lnTo>
                  <a:lnTo>
                    <a:pt x="7896" y="3277"/>
                  </a:lnTo>
                  <a:lnTo>
                    <a:pt x="7812" y="3361"/>
                  </a:lnTo>
                  <a:lnTo>
                    <a:pt x="7728" y="3445"/>
                  </a:lnTo>
                  <a:lnTo>
                    <a:pt x="7644" y="3613"/>
                  </a:lnTo>
                  <a:lnTo>
                    <a:pt x="7560" y="3697"/>
                  </a:lnTo>
                  <a:lnTo>
                    <a:pt x="7560" y="3781"/>
                  </a:lnTo>
                  <a:lnTo>
                    <a:pt x="7476" y="3865"/>
                  </a:lnTo>
                  <a:lnTo>
                    <a:pt x="7392" y="3949"/>
                  </a:lnTo>
                  <a:lnTo>
                    <a:pt x="7308" y="4033"/>
                  </a:lnTo>
                  <a:lnTo>
                    <a:pt x="7308" y="4201"/>
                  </a:lnTo>
                  <a:lnTo>
                    <a:pt x="7224" y="4285"/>
                  </a:lnTo>
                  <a:lnTo>
                    <a:pt x="7140" y="4369"/>
                  </a:lnTo>
                  <a:lnTo>
                    <a:pt x="7056" y="4453"/>
                  </a:lnTo>
                  <a:lnTo>
                    <a:pt x="7056" y="4621"/>
                  </a:lnTo>
                  <a:lnTo>
                    <a:pt x="6972" y="4705"/>
                  </a:lnTo>
                  <a:lnTo>
                    <a:pt x="6888" y="4789"/>
                  </a:lnTo>
                  <a:lnTo>
                    <a:pt x="6888" y="4873"/>
                  </a:lnTo>
                  <a:lnTo>
                    <a:pt x="6804" y="5041"/>
                  </a:lnTo>
                  <a:lnTo>
                    <a:pt x="6720" y="5125"/>
                  </a:lnTo>
                  <a:lnTo>
                    <a:pt x="6720" y="5209"/>
                  </a:lnTo>
                  <a:lnTo>
                    <a:pt x="6636" y="5377"/>
                  </a:lnTo>
                  <a:lnTo>
                    <a:pt x="6636" y="5461"/>
                  </a:lnTo>
                  <a:lnTo>
                    <a:pt x="6552" y="5545"/>
                  </a:lnTo>
                  <a:lnTo>
                    <a:pt x="6468" y="5712"/>
                  </a:lnTo>
                  <a:lnTo>
                    <a:pt x="6468" y="5796"/>
                  </a:lnTo>
                  <a:lnTo>
                    <a:pt x="6384" y="5964"/>
                  </a:lnTo>
                  <a:lnTo>
                    <a:pt x="6384" y="6048"/>
                  </a:lnTo>
                  <a:lnTo>
                    <a:pt x="6300" y="6132"/>
                  </a:lnTo>
                  <a:lnTo>
                    <a:pt x="6300" y="6300"/>
                  </a:lnTo>
                  <a:lnTo>
                    <a:pt x="6216" y="6384"/>
                  </a:lnTo>
                  <a:lnTo>
                    <a:pt x="6216" y="6552"/>
                  </a:lnTo>
                  <a:lnTo>
                    <a:pt x="6132" y="6636"/>
                  </a:lnTo>
                  <a:lnTo>
                    <a:pt x="6048" y="6636"/>
                  </a:lnTo>
                  <a:lnTo>
                    <a:pt x="6384" y="337"/>
                  </a:lnTo>
                  <a:lnTo>
                    <a:pt x="0" y="337"/>
                  </a:lnTo>
                  <a:lnTo>
                    <a:pt x="0" y="25871"/>
                  </a:lnTo>
                  <a:lnTo>
                    <a:pt x="6300" y="25871"/>
                  </a:lnTo>
                  <a:lnTo>
                    <a:pt x="6300" y="15204"/>
                  </a:lnTo>
                  <a:lnTo>
                    <a:pt x="6300" y="14952"/>
                  </a:lnTo>
                  <a:lnTo>
                    <a:pt x="6384" y="14784"/>
                  </a:lnTo>
                  <a:lnTo>
                    <a:pt x="6384" y="14532"/>
                  </a:lnTo>
                  <a:lnTo>
                    <a:pt x="6384" y="14364"/>
                  </a:lnTo>
                  <a:lnTo>
                    <a:pt x="6384" y="14196"/>
                  </a:lnTo>
                  <a:lnTo>
                    <a:pt x="6384" y="13944"/>
                  </a:lnTo>
                  <a:lnTo>
                    <a:pt x="6384" y="13776"/>
                  </a:lnTo>
                  <a:lnTo>
                    <a:pt x="6384" y="13608"/>
                  </a:lnTo>
                  <a:lnTo>
                    <a:pt x="6468" y="13356"/>
                  </a:lnTo>
                  <a:lnTo>
                    <a:pt x="6468" y="13188"/>
                  </a:lnTo>
                  <a:lnTo>
                    <a:pt x="6468" y="13020"/>
                  </a:lnTo>
                  <a:lnTo>
                    <a:pt x="6468" y="12852"/>
                  </a:lnTo>
                  <a:lnTo>
                    <a:pt x="6552" y="12684"/>
                  </a:lnTo>
                  <a:lnTo>
                    <a:pt x="6552" y="12516"/>
                  </a:lnTo>
                  <a:lnTo>
                    <a:pt x="6552" y="12348"/>
                  </a:lnTo>
                  <a:lnTo>
                    <a:pt x="6636" y="12096"/>
                  </a:lnTo>
                  <a:lnTo>
                    <a:pt x="6636" y="12012"/>
                  </a:lnTo>
                  <a:lnTo>
                    <a:pt x="6720" y="11844"/>
                  </a:lnTo>
                  <a:lnTo>
                    <a:pt x="6720" y="11676"/>
                  </a:lnTo>
                  <a:lnTo>
                    <a:pt x="6804" y="11508"/>
                  </a:lnTo>
                  <a:lnTo>
                    <a:pt x="6804" y="11340"/>
                  </a:lnTo>
                  <a:lnTo>
                    <a:pt x="6888" y="11172"/>
                  </a:lnTo>
                  <a:lnTo>
                    <a:pt x="6888" y="11004"/>
                  </a:lnTo>
                  <a:lnTo>
                    <a:pt x="6972" y="10920"/>
                  </a:lnTo>
                  <a:lnTo>
                    <a:pt x="6972" y="10752"/>
                  </a:lnTo>
                  <a:lnTo>
                    <a:pt x="7056" y="10584"/>
                  </a:lnTo>
                  <a:lnTo>
                    <a:pt x="7056" y="10416"/>
                  </a:lnTo>
                  <a:lnTo>
                    <a:pt x="7140" y="10332"/>
                  </a:lnTo>
                  <a:lnTo>
                    <a:pt x="7224" y="10164"/>
                  </a:lnTo>
                  <a:lnTo>
                    <a:pt x="7224" y="10080"/>
                  </a:lnTo>
                  <a:lnTo>
                    <a:pt x="7308" y="9912"/>
                  </a:lnTo>
                  <a:lnTo>
                    <a:pt x="7392" y="9828"/>
                  </a:lnTo>
                  <a:lnTo>
                    <a:pt x="7476" y="9660"/>
                  </a:lnTo>
                  <a:lnTo>
                    <a:pt x="7476" y="9576"/>
                  </a:lnTo>
                  <a:lnTo>
                    <a:pt x="7560" y="9408"/>
                  </a:lnTo>
                  <a:lnTo>
                    <a:pt x="7644" y="9324"/>
                  </a:lnTo>
                  <a:lnTo>
                    <a:pt x="7728" y="9156"/>
                  </a:lnTo>
                  <a:lnTo>
                    <a:pt x="7728" y="9072"/>
                  </a:lnTo>
                  <a:lnTo>
                    <a:pt x="7812" y="8988"/>
                  </a:lnTo>
                  <a:lnTo>
                    <a:pt x="7896" y="8820"/>
                  </a:lnTo>
                  <a:lnTo>
                    <a:pt x="7980" y="8736"/>
                  </a:lnTo>
                  <a:lnTo>
                    <a:pt x="8064" y="8652"/>
                  </a:lnTo>
                  <a:lnTo>
                    <a:pt x="8148" y="8568"/>
                  </a:lnTo>
                  <a:lnTo>
                    <a:pt x="8232" y="8484"/>
                  </a:lnTo>
                  <a:lnTo>
                    <a:pt x="8316" y="8316"/>
                  </a:lnTo>
                  <a:lnTo>
                    <a:pt x="8400" y="8232"/>
                  </a:lnTo>
                  <a:lnTo>
                    <a:pt x="8484" y="8148"/>
                  </a:lnTo>
                  <a:lnTo>
                    <a:pt x="8484" y="8064"/>
                  </a:lnTo>
                  <a:lnTo>
                    <a:pt x="8568" y="7980"/>
                  </a:lnTo>
                  <a:lnTo>
                    <a:pt x="8652" y="7896"/>
                  </a:lnTo>
                  <a:lnTo>
                    <a:pt x="8736" y="7812"/>
                  </a:lnTo>
                  <a:lnTo>
                    <a:pt x="8820" y="7728"/>
                  </a:lnTo>
                  <a:lnTo>
                    <a:pt x="8988" y="7644"/>
                  </a:lnTo>
                  <a:lnTo>
                    <a:pt x="9071" y="7560"/>
                  </a:lnTo>
                  <a:lnTo>
                    <a:pt x="9155" y="7476"/>
                  </a:lnTo>
                  <a:lnTo>
                    <a:pt x="9239" y="7476"/>
                  </a:lnTo>
                  <a:lnTo>
                    <a:pt x="9323" y="7392"/>
                  </a:lnTo>
                  <a:lnTo>
                    <a:pt x="9407" y="7308"/>
                  </a:lnTo>
                  <a:lnTo>
                    <a:pt x="9491" y="7224"/>
                  </a:lnTo>
                  <a:lnTo>
                    <a:pt x="9575" y="7140"/>
                  </a:lnTo>
                  <a:lnTo>
                    <a:pt x="9659" y="7140"/>
                  </a:lnTo>
                  <a:lnTo>
                    <a:pt x="9743" y="7056"/>
                  </a:lnTo>
                  <a:lnTo>
                    <a:pt x="9827" y="6972"/>
                  </a:lnTo>
                  <a:lnTo>
                    <a:pt x="9995" y="6972"/>
                  </a:lnTo>
                  <a:lnTo>
                    <a:pt x="10079" y="6888"/>
                  </a:lnTo>
                  <a:lnTo>
                    <a:pt x="10163" y="6804"/>
                  </a:lnTo>
                  <a:lnTo>
                    <a:pt x="10247" y="6804"/>
                  </a:lnTo>
                  <a:lnTo>
                    <a:pt x="10331" y="6720"/>
                  </a:lnTo>
                  <a:lnTo>
                    <a:pt x="10499" y="6636"/>
                  </a:lnTo>
                  <a:lnTo>
                    <a:pt x="10583" y="6636"/>
                  </a:lnTo>
                  <a:lnTo>
                    <a:pt x="10667" y="6552"/>
                  </a:lnTo>
                  <a:lnTo>
                    <a:pt x="10751" y="6552"/>
                  </a:lnTo>
                  <a:lnTo>
                    <a:pt x="10835" y="6468"/>
                  </a:lnTo>
                  <a:lnTo>
                    <a:pt x="11087" y="6468"/>
                  </a:lnTo>
                  <a:lnTo>
                    <a:pt x="11171" y="6384"/>
                  </a:lnTo>
                  <a:lnTo>
                    <a:pt x="11255" y="6384"/>
                  </a:lnTo>
                  <a:lnTo>
                    <a:pt x="11423" y="6300"/>
                  </a:lnTo>
                  <a:lnTo>
                    <a:pt x="11591" y="6300"/>
                  </a:lnTo>
                  <a:lnTo>
                    <a:pt x="11675" y="6216"/>
                  </a:lnTo>
                  <a:lnTo>
                    <a:pt x="11927" y="6216"/>
                  </a:lnTo>
                  <a:lnTo>
                    <a:pt x="12011" y="6132"/>
                  </a:lnTo>
                  <a:lnTo>
                    <a:pt x="12431" y="6132"/>
                  </a:lnTo>
                  <a:lnTo>
                    <a:pt x="12599" y="6048"/>
                  </a:lnTo>
                  <a:lnTo>
                    <a:pt x="13439" y="6048"/>
                  </a:lnTo>
                  <a:lnTo>
                    <a:pt x="13523" y="5964"/>
                  </a:lnTo>
                  <a:lnTo>
                    <a:pt x="14111" y="5964"/>
                  </a:lnTo>
                  <a:lnTo>
                    <a:pt x="14447" y="6048"/>
                  </a:lnTo>
                  <a:lnTo>
                    <a:pt x="16127" y="6048"/>
                  </a:lnTo>
                  <a:lnTo>
                    <a:pt x="16379" y="6132"/>
                  </a:lnTo>
                  <a:lnTo>
                    <a:pt x="16715" y="6132"/>
                  </a:lnTo>
                  <a:lnTo>
                    <a:pt x="16715" y="169"/>
                  </a:lnTo>
                  <a:lnTo>
                    <a:pt x="16463" y="169"/>
                  </a:lnTo>
                  <a:lnTo>
                    <a:pt x="16211" y="85"/>
                  </a:lnTo>
                  <a:lnTo>
                    <a:pt x="15959" y="85"/>
                  </a:lnTo>
                  <a:lnTo>
                    <a:pt x="157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31"/>
            <p:cNvSpPr/>
            <p:nvPr/>
          </p:nvSpPr>
          <p:spPr>
            <a:xfrm>
              <a:off x="-523825" y="2345575"/>
              <a:ext cx="157525" cy="638400"/>
            </a:xfrm>
            <a:custGeom>
              <a:rect b="b" l="l" r="r" t="t"/>
              <a:pathLst>
                <a:path extrusionOk="0" h="25536" w="6301">
                  <a:moveTo>
                    <a:pt x="1" y="1"/>
                  </a:moveTo>
                  <a:lnTo>
                    <a:pt x="1" y="25535"/>
                  </a:lnTo>
                  <a:lnTo>
                    <a:pt x="6300" y="25535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31"/>
            <p:cNvSpPr/>
            <p:nvPr/>
          </p:nvSpPr>
          <p:spPr>
            <a:xfrm>
              <a:off x="-523825" y="2089400"/>
              <a:ext cx="157525" cy="159625"/>
            </a:xfrm>
            <a:custGeom>
              <a:rect b="b" l="l" r="r" t="t"/>
              <a:pathLst>
                <a:path extrusionOk="0" h="6385" w="6301">
                  <a:moveTo>
                    <a:pt x="1" y="0"/>
                  </a:moveTo>
                  <a:lnTo>
                    <a:pt x="1" y="6384"/>
                  </a:lnTo>
                  <a:lnTo>
                    <a:pt x="6300" y="6384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06">
  <p:cSld name="CUSTOM_1_1_2">
    <p:bg>
      <p:bgPr>
        <a:solidFill>
          <a:schemeClr val="lt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type="title"/>
          </p:nvPr>
        </p:nvSpPr>
        <p:spPr>
          <a:xfrm>
            <a:off x="228600" y="228600"/>
            <a:ext cx="41148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8" name="Google Shape;178;p32"/>
          <p:cNvSpPr txBox="1"/>
          <p:nvPr>
            <p:ph idx="1" type="subTitle"/>
          </p:nvPr>
        </p:nvSpPr>
        <p:spPr>
          <a:xfrm>
            <a:off x="228600" y="2571750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79" name="Google Shape;179;p32"/>
          <p:cNvSpPr/>
          <p:nvPr>
            <p:ph idx="2" type="pic"/>
          </p:nvPr>
        </p:nvSpPr>
        <p:spPr>
          <a:xfrm>
            <a:off x="4572000" y="228600"/>
            <a:ext cx="4343400" cy="4686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80" name="Google Shape;180;p32"/>
          <p:cNvGrpSpPr/>
          <p:nvPr/>
        </p:nvGrpSpPr>
        <p:grpSpPr>
          <a:xfrm>
            <a:off x="228600" y="3818894"/>
            <a:ext cx="4114800" cy="1144090"/>
            <a:chOff x="-2260400" y="1094075"/>
            <a:chExt cx="7143750" cy="1975975"/>
          </a:xfrm>
        </p:grpSpPr>
        <p:sp>
          <p:nvSpPr>
            <p:cNvPr id="181" name="Google Shape;181;p32"/>
            <p:cNvSpPr/>
            <p:nvPr/>
          </p:nvSpPr>
          <p:spPr>
            <a:xfrm>
              <a:off x="-2260400" y="1094075"/>
              <a:ext cx="839950" cy="886150"/>
            </a:xfrm>
            <a:custGeom>
              <a:rect b="b" l="l" r="r" t="t"/>
              <a:pathLst>
                <a:path extrusionOk="0" h="35446" w="33598">
                  <a:moveTo>
                    <a:pt x="16127" y="0"/>
                  </a:moveTo>
                  <a:lnTo>
                    <a:pt x="15875" y="84"/>
                  </a:lnTo>
                  <a:lnTo>
                    <a:pt x="15287" y="84"/>
                  </a:lnTo>
                  <a:lnTo>
                    <a:pt x="14951" y="168"/>
                  </a:lnTo>
                  <a:lnTo>
                    <a:pt x="14699" y="168"/>
                  </a:lnTo>
                  <a:lnTo>
                    <a:pt x="14447" y="252"/>
                  </a:lnTo>
                  <a:lnTo>
                    <a:pt x="14111" y="252"/>
                  </a:lnTo>
                  <a:lnTo>
                    <a:pt x="13859" y="336"/>
                  </a:lnTo>
                  <a:lnTo>
                    <a:pt x="13607" y="420"/>
                  </a:lnTo>
                  <a:lnTo>
                    <a:pt x="13355" y="420"/>
                  </a:lnTo>
                  <a:lnTo>
                    <a:pt x="13019" y="504"/>
                  </a:lnTo>
                  <a:lnTo>
                    <a:pt x="12767" y="588"/>
                  </a:lnTo>
                  <a:lnTo>
                    <a:pt x="12515" y="672"/>
                  </a:lnTo>
                  <a:lnTo>
                    <a:pt x="12263" y="756"/>
                  </a:lnTo>
                  <a:lnTo>
                    <a:pt x="12011" y="840"/>
                  </a:lnTo>
                  <a:lnTo>
                    <a:pt x="11759" y="924"/>
                  </a:lnTo>
                  <a:lnTo>
                    <a:pt x="11423" y="1008"/>
                  </a:lnTo>
                  <a:lnTo>
                    <a:pt x="11171" y="1092"/>
                  </a:lnTo>
                  <a:lnTo>
                    <a:pt x="10919" y="1176"/>
                  </a:lnTo>
                  <a:lnTo>
                    <a:pt x="10667" y="1260"/>
                  </a:lnTo>
                  <a:lnTo>
                    <a:pt x="10415" y="1344"/>
                  </a:lnTo>
                  <a:lnTo>
                    <a:pt x="10163" y="1512"/>
                  </a:lnTo>
                  <a:lnTo>
                    <a:pt x="9911" y="1596"/>
                  </a:lnTo>
                  <a:lnTo>
                    <a:pt x="9743" y="1680"/>
                  </a:lnTo>
                  <a:lnTo>
                    <a:pt x="9491" y="1848"/>
                  </a:lnTo>
                  <a:lnTo>
                    <a:pt x="9239" y="1932"/>
                  </a:lnTo>
                  <a:lnTo>
                    <a:pt x="8987" y="2100"/>
                  </a:lnTo>
                  <a:lnTo>
                    <a:pt x="8735" y="2184"/>
                  </a:lnTo>
                  <a:lnTo>
                    <a:pt x="8483" y="2352"/>
                  </a:lnTo>
                  <a:lnTo>
                    <a:pt x="8315" y="2520"/>
                  </a:lnTo>
                  <a:lnTo>
                    <a:pt x="8063" y="2604"/>
                  </a:lnTo>
                  <a:lnTo>
                    <a:pt x="7812" y="2772"/>
                  </a:lnTo>
                  <a:lnTo>
                    <a:pt x="7644" y="2940"/>
                  </a:lnTo>
                  <a:lnTo>
                    <a:pt x="7392" y="3024"/>
                  </a:lnTo>
                  <a:lnTo>
                    <a:pt x="7140" y="3192"/>
                  </a:lnTo>
                  <a:lnTo>
                    <a:pt x="6972" y="3360"/>
                  </a:lnTo>
                  <a:lnTo>
                    <a:pt x="6720" y="3528"/>
                  </a:lnTo>
                  <a:lnTo>
                    <a:pt x="6552" y="3696"/>
                  </a:lnTo>
                  <a:lnTo>
                    <a:pt x="6300" y="3864"/>
                  </a:lnTo>
                  <a:lnTo>
                    <a:pt x="6132" y="4032"/>
                  </a:lnTo>
                  <a:lnTo>
                    <a:pt x="5964" y="4200"/>
                  </a:lnTo>
                  <a:lnTo>
                    <a:pt x="5712" y="4368"/>
                  </a:lnTo>
                  <a:lnTo>
                    <a:pt x="5544" y="4536"/>
                  </a:lnTo>
                  <a:lnTo>
                    <a:pt x="5376" y="4788"/>
                  </a:lnTo>
                  <a:lnTo>
                    <a:pt x="5124" y="4956"/>
                  </a:lnTo>
                  <a:lnTo>
                    <a:pt x="4956" y="5124"/>
                  </a:lnTo>
                  <a:lnTo>
                    <a:pt x="4788" y="5292"/>
                  </a:lnTo>
                  <a:lnTo>
                    <a:pt x="4620" y="5544"/>
                  </a:lnTo>
                  <a:lnTo>
                    <a:pt x="4452" y="5712"/>
                  </a:lnTo>
                  <a:lnTo>
                    <a:pt x="4200" y="5964"/>
                  </a:lnTo>
                  <a:lnTo>
                    <a:pt x="4032" y="6132"/>
                  </a:lnTo>
                  <a:lnTo>
                    <a:pt x="3864" y="6300"/>
                  </a:lnTo>
                  <a:lnTo>
                    <a:pt x="3696" y="6552"/>
                  </a:lnTo>
                  <a:lnTo>
                    <a:pt x="3528" y="6720"/>
                  </a:lnTo>
                  <a:lnTo>
                    <a:pt x="3444" y="6972"/>
                  </a:lnTo>
                  <a:lnTo>
                    <a:pt x="3276" y="7224"/>
                  </a:lnTo>
                  <a:lnTo>
                    <a:pt x="3108" y="7392"/>
                  </a:lnTo>
                  <a:lnTo>
                    <a:pt x="2940" y="7644"/>
                  </a:lnTo>
                  <a:lnTo>
                    <a:pt x="2772" y="7896"/>
                  </a:lnTo>
                  <a:lnTo>
                    <a:pt x="2688" y="8063"/>
                  </a:lnTo>
                  <a:lnTo>
                    <a:pt x="2520" y="8315"/>
                  </a:lnTo>
                  <a:lnTo>
                    <a:pt x="2352" y="8567"/>
                  </a:lnTo>
                  <a:lnTo>
                    <a:pt x="2268" y="8819"/>
                  </a:lnTo>
                  <a:lnTo>
                    <a:pt x="2100" y="8987"/>
                  </a:lnTo>
                  <a:lnTo>
                    <a:pt x="2016" y="9239"/>
                  </a:lnTo>
                  <a:lnTo>
                    <a:pt x="1848" y="9491"/>
                  </a:lnTo>
                  <a:lnTo>
                    <a:pt x="1764" y="9743"/>
                  </a:lnTo>
                  <a:lnTo>
                    <a:pt x="1680" y="9995"/>
                  </a:lnTo>
                  <a:lnTo>
                    <a:pt x="1512" y="10247"/>
                  </a:lnTo>
                  <a:lnTo>
                    <a:pt x="1428" y="10499"/>
                  </a:lnTo>
                  <a:lnTo>
                    <a:pt x="1344" y="10751"/>
                  </a:lnTo>
                  <a:lnTo>
                    <a:pt x="1260" y="11003"/>
                  </a:lnTo>
                  <a:lnTo>
                    <a:pt x="1092" y="11255"/>
                  </a:lnTo>
                  <a:lnTo>
                    <a:pt x="1008" y="11507"/>
                  </a:lnTo>
                  <a:lnTo>
                    <a:pt x="924" y="11759"/>
                  </a:lnTo>
                  <a:lnTo>
                    <a:pt x="840" y="12095"/>
                  </a:lnTo>
                  <a:lnTo>
                    <a:pt x="756" y="12347"/>
                  </a:lnTo>
                  <a:lnTo>
                    <a:pt x="672" y="12599"/>
                  </a:lnTo>
                  <a:lnTo>
                    <a:pt x="588" y="12851"/>
                  </a:lnTo>
                  <a:lnTo>
                    <a:pt x="588" y="13103"/>
                  </a:lnTo>
                  <a:lnTo>
                    <a:pt x="504" y="13439"/>
                  </a:lnTo>
                  <a:lnTo>
                    <a:pt x="420" y="13691"/>
                  </a:lnTo>
                  <a:lnTo>
                    <a:pt x="336" y="13943"/>
                  </a:lnTo>
                  <a:lnTo>
                    <a:pt x="336" y="14279"/>
                  </a:lnTo>
                  <a:lnTo>
                    <a:pt x="252" y="14531"/>
                  </a:lnTo>
                  <a:lnTo>
                    <a:pt x="252" y="14783"/>
                  </a:lnTo>
                  <a:lnTo>
                    <a:pt x="168" y="15119"/>
                  </a:lnTo>
                  <a:lnTo>
                    <a:pt x="168" y="15371"/>
                  </a:lnTo>
                  <a:lnTo>
                    <a:pt x="84" y="15623"/>
                  </a:lnTo>
                  <a:lnTo>
                    <a:pt x="84" y="15959"/>
                  </a:lnTo>
                  <a:lnTo>
                    <a:pt x="84" y="16211"/>
                  </a:lnTo>
                  <a:lnTo>
                    <a:pt x="0" y="16547"/>
                  </a:lnTo>
                  <a:lnTo>
                    <a:pt x="0" y="16799"/>
                  </a:lnTo>
                  <a:lnTo>
                    <a:pt x="0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7975"/>
                  </a:lnTo>
                  <a:lnTo>
                    <a:pt x="0" y="18311"/>
                  </a:lnTo>
                  <a:lnTo>
                    <a:pt x="0" y="18563"/>
                  </a:lnTo>
                  <a:lnTo>
                    <a:pt x="0" y="18899"/>
                  </a:lnTo>
                  <a:lnTo>
                    <a:pt x="84" y="19151"/>
                  </a:lnTo>
                  <a:lnTo>
                    <a:pt x="84" y="19487"/>
                  </a:lnTo>
                  <a:lnTo>
                    <a:pt x="84" y="19739"/>
                  </a:lnTo>
                  <a:lnTo>
                    <a:pt x="84" y="20075"/>
                  </a:lnTo>
                  <a:lnTo>
                    <a:pt x="168" y="20327"/>
                  </a:lnTo>
                  <a:lnTo>
                    <a:pt x="168" y="20579"/>
                  </a:lnTo>
                  <a:lnTo>
                    <a:pt x="252" y="20915"/>
                  </a:lnTo>
                  <a:lnTo>
                    <a:pt x="252" y="21167"/>
                  </a:lnTo>
                  <a:lnTo>
                    <a:pt x="336" y="21503"/>
                  </a:lnTo>
                  <a:lnTo>
                    <a:pt x="336" y="21755"/>
                  </a:lnTo>
                  <a:lnTo>
                    <a:pt x="420" y="22007"/>
                  </a:lnTo>
                  <a:lnTo>
                    <a:pt x="504" y="22259"/>
                  </a:lnTo>
                  <a:lnTo>
                    <a:pt x="504" y="22595"/>
                  </a:lnTo>
                  <a:lnTo>
                    <a:pt x="588" y="22847"/>
                  </a:lnTo>
                  <a:lnTo>
                    <a:pt x="672" y="23099"/>
                  </a:lnTo>
                  <a:lnTo>
                    <a:pt x="756" y="23351"/>
                  </a:lnTo>
                  <a:lnTo>
                    <a:pt x="840" y="23603"/>
                  </a:lnTo>
                  <a:lnTo>
                    <a:pt x="924" y="23854"/>
                  </a:lnTo>
                  <a:lnTo>
                    <a:pt x="1008" y="24190"/>
                  </a:lnTo>
                  <a:lnTo>
                    <a:pt x="1092" y="24442"/>
                  </a:lnTo>
                  <a:lnTo>
                    <a:pt x="1176" y="24694"/>
                  </a:lnTo>
                  <a:lnTo>
                    <a:pt x="1260" y="24946"/>
                  </a:lnTo>
                  <a:lnTo>
                    <a:pt x="1344" y="25198"/>
                  </a:lnTo>
                  <a:lnTo>
                    <a:pt x="1428" y="25450"/>
                  </a:lnTo>
                  <a:lnTo>
                    <a:pt x="1512" y="25702"/>
                  </a:lnTo>
                  <a:lnTo>
                    <a:pt x="1680" y="25954"/>
                  </a:lnTo>
                  <a:lnTo>
                    <a:pt x="1764" y="26122"/>
                  </a:lnTo>
                  <a:lnTo>
                    <a:pt x="1848" y="26374"/>
                  </a:lnTo>
                  <a:lnTo>
                    <a:pt x="2016" y="26626"/>
                  </a:lnTo>
                  <a:lnTo>
                    <a:pt x="2100" y="26878"/>
                  </a:lnTo>
                  <a:lnTo>
                    <a:pt x="2268" y="27130"/>
                  </a:lnTo>
                  <a:lnTo>
                    <a:pt x="2352" y="27298"/>
                  </a:lnTo>
                  <a:lnTo>
                    <a:pt x="2520" y="27550"/>
                  </a:lnTo>
                  <a:lnTo>
                    <a:pt x="2604" y="27802"/>
                  </a:lnTo>
                  <a:lnTo>
                    <a:pt x="2772" y="28054"/>
                  </a:lnTo>
                  <a:lnTo>
                    <a:pt x="2940" y="28222"/>
                  </a:lnTo>
                  <a:lnTo>
                    <a:pt x="3024" y="28474"/>
                  </a:lnTo>
                  <a:lnTo>
                    <a:pt x="3192" y="28642"/>
                  </a:lnTo>
                  <a:lnTo>
                    <a:pt x="3360" y="28894"/>
                  </a:lnTo>
                  <a:lnTo>
                    <a:pt x="3528" y="29062"/>
                  </a:lnTo>
                  <a:lnTo>
                    <a:pt x="3696" y="29314"/>
                  </a:lnTo>
                  <a:lnTo>
                    <a:pt x="3780" y="29482"/>
                  </a:lnTo>
                  <a:lnTo>
                    <a:pt x="3948" y="29734"/>
                  </a:lnTo>
                  <a:lnTo>
                    <a:pt x="4116" y="29902"/>
                  </a:lnTo>
                  <a:lnTo>
                    <a:pt x="4284" y="30070"/>
                  </a:lnTo>
                  <a:lnTo>
                    <a:pt x="4452" y="30322"/>
                  </a:lnTo>
                  <a:lnTo>
                    <a:pt x="4704" y="30490"/>
                  </a:lnTo>
                  <a:lnTo>
                    <a:pt x="4872" y="30658"/>
                  </a:lnTo>
                  <a:lnTo>
                    <a:pt x="5040" y="30826"/>
                  </a:lnTo>
                  <a:lnTo>
                    <a:pt x="5208" y="30994"/>
                  </a:lnTo>
                  <a:lnTo>
                    <a:pt x="5376" y="31246"/>
                  </a:lnTo>
                  <a:lnTo>
                    <a:pt x="5628" y="31414"/>
                  </a:lnTo>
                  <a:lnTo>
                    <a:pt x="5796" y="31582"/>
                  </a:lnTo>
                  <a:lnTo>
                    <a:pt x="5964" y="31750"/>
                  </a:lnTo>
                  <a:lnTo>
                    <a:pt x="6216" y="31918"/>
                  </a:lnTo>
                  <a:lnTo>
                    <a:pt x="6384" y="32086"/>
                  </a:lnTo>
                  <a:lnTo>
                    <a:pt x="6636" y="32170"/>
                  </a:lnTo>
                  <a:lnTo>
                    <a:pt x="6804" y="32338"/>
                  </a:lnTo>
                  <a:lnTo>
                    <a:pt x="7056" y="32506"/>
                  </a:lnTo>
                  <a:lnTo>
                    <a:pt x="7224" y="32674"/>
                  </a:lnTo>
                  <a:lnTo>
                    <a:pt x="7476" y="32842"/>
                  </a:lnTo>
                  <a:lnTo>
                    <a:pt x="7728" y="32926"/>
                  </a:lnTo>
                  <a:lnTo>
                    <a:pt x="7896" y="33094"/>
                  </a:lnTo>
                  <a:lnTo>
                    <a:pt x="8147" y="33178"/>
                  </a:lnTo>
                  <a:lnTo>
                    <a:pt x="8399" y="33346"/>
                  </a:lnTo>
                  <a:lnTo>
                    <a:pt x="8567" y="33514"/>
                  </a:lnTo>
                  <a:lnTo>
                    <a:pt x="8819" y="33598"/>
                  </a:lnTo>
                  <a:lnTo>
                    <a:pt x="9071" y="33682"/>
                  </a:lnTo>
                  <a:lnTo>
                    <a:pt x="9323" y="33850"/>
                  </a:lnTo>
                  <a:lnTo>
                    <a:pt x="9575" y="33934"/>
                  </a:lnTo>
                  <a:lnTo>
                    <a:pt x="9827" y="34018"/>
                  </a:lnTo>
                  <a:lnTo>
                    <a:pt x="10079" y="34186"/>
                  </a:lnTo>
                  <a:lnTo>
                    <a:pt x="10331" y="34270"/>
                  </a:lnTo>
                  <a:lnTo>
                    <a:pt x="10583" y="34354"/>
                  </a:lnTo>
                  <a:lnTo>
                    <a:pt x="10835" y="34438"/>
                  </a:lnTo>
                  <a:lnTo>
                    <a:pt x="11087" y="34522"/>
                  </a:lnTo>
                  <a:lnTo>
                    <a:pt x="11423" y="34606"/>
                  </a:lnTo>
                  <a:lnTo>
                    <a:pt x="11675" y="34690"/>
                  </a:lnTo>
                  <a:lnTo>
                    <a:pt x="11927" y="34774"/>
                  </a:lnTo>
                  <a:lnTo>
                    <a:pt x="12179" y="34858"/>
                  </a:lnTo>
                  <a:lnTo>
                    <a:pt x="12515" y="34942"/>
                  </a:lnTo>
                  <a:lnTo>
                    <a:pt x="12767" y="35026"/>
                  </a:lnTo>
                  <a:lnTo>
                    <a:pt x="13019" y="35026"/>
                  </a:lnTo>
                  <a:lnTo>
                    <a:pt x="13355" y="35110"/>
                  </a:lnTo>
                  <a:lnTo>
                    <a:pt x="13607" y="35194"/>
                  </a:lnTo>
                  <a:lnTo>
                    <a:pt x="13943" y="35194"/>
                  </a:lnTo>
                  <a:lnTo>
                    <a:pt x="14195" y="35278"/>
                  </a:lnTo>
                  <a:lnTo>
                    <a:pt x="14783" y="35278"/>
                  </a:lnTo>
                  <a:lnTo>
                    <a:pt x="15119" y="35362"/>
                  </a:lnTo>
                  <a:lnTo>
                    <a:pt x="15707" y="35362"/>
                  </a:lnTo>
                  <a:lnTo>
                    <a:pt x="16043" y="35446"/>
                  </a:lnTo>
                  <a:lnTo>
                    <a:pt x="17891" y="35446"/>
                  </a:lnTo>
                  <a:lnTo>
                    <a:pt x="18227" y="35362"/>
                  </a:lnTo>
                  <a:lnTo>
                    <a:pt x="19151" y="35362"/>
                  </a:lnTo>
                  <a:lnTo>
                    <a:pt x="19403" y="35278"/>
                  </a:lnTo>
                  <a:lnTo>
                    <a:pt x="19739" y="35278"/>
                  </a:lnTo>
                  <a:lnTo>
                    <a:pt x="19991" y="35194"/>
                  </a:lnTo>
                  <a:lnTo>
                    <a:pt x="20327" y="35194"/>
                  </a:lnTo>
                  <a:lnTo>
                    <a:pt x="20579" y="35110"/>
                  </a:lnTo>
                  <a:lnTo>
                    <a:pt x="20915" y="35110"/>
                  </a:lnTo>
                  <a:lnTo>
                    <a:pt x="21167" y="35026"/>
                  </a:lnTo>
                  <a:lnTo>
                    <a:pt x="21503" y="34942"/>
                  </a:lnTo>
                  <a:lnTo>
                    <a:pt x="21755" y="34942"/>
                  </a:lnTo>
                  <a:lnTo>
                    <a:pt x="22007" y="34858"/>
                  </a:lnTo>
                  <a:lnTo>
                    <a:pt x="22259" y="34774"/>
                  </a:lnTo>
                  <a:lnTo>
                    <a:pt x="22595" y="34690"/>
                  </a:lnTo>
                  <a:lnTo>
                    <a:pt x="22847" y="34606"/>
                  </a:lnTo>
                  <a:lnTo>
                    <a:pt x="23099" y="34522"/>
                  </a:lnTo>
                  <a:lnTo>
                    <a:pt x="23351" y="34438"/>
                  </a:lnTo>
                  <a:lnTo>
                    <a:pt x="23603" y="34354"/>
                  </a:lnTo>
                  <a:lnTo>
                    <a:pt x="23854" y="34270"/>
                  </a:lnTo>
                  <a:lnTo>
                    <a:pt x="24106" y="34186"/>
                  </a:lnTo>
                  <a:lnTo>
                    <a:pt x="24358" y="34102"/>
                  </a:lnTo>
                  <a:lnTo>
                    <a:pt x="24610" y="34018"/>
                  </a:lnTo>
                  <a:lnTo>
                    <a:pt x="24862" y="33850"/>
                  </a:lnTo>
                  <a:lnTo>
                    <a:pt x="25114" y="33766"/>
                  </a:lnTo>
                  <a:lnTo>
                    <a:pt x="25366" y="33682"/>
                  </a:lnTo>
                  <a:lnTo>
                    <a:pt x="25534" y="33514"/>
                  </a:lnTo>
                  <a:lnTo>
                    <a:pt x="25786" y="33430"/>
                  </a:lnTo>
                  <a:lnTo>
                    <a:pt x="26038" y="33262"/>
                  </a:lnTo>
                  <a:lnTo>
                    <a:pt x="26290" y="33178"/>
                  </a:lnTo>
                  <a:lnTo>
                    <a:pt x="26458" y="33010"/>
                  </a:lnTo>
                  <a:lnTo>
                    <a:pt x="26710" y="32926"/>
                  </a:lnTo>
                  <a:lnTo>
                    <a:pt x="26962" y="32758"/>
                  </a:lnTo>
                  <a:lnTo>
                    <a:pt x="27130" y="32590"/>
                  </a:lnTo>
                  <a:lnTo>
                    <a:pt x="27382" y="32506"/>
                  </a:lnTo>
                  <a:lnTo>
                    <a:pt x="27550" y="32338"/>
                  </a:lnTo>
                  <a:lnTo>
                    <a:pt x="27718" y="32170"/>
                  </a:lnTo>
                  <a:lnTo>
                    <a:pt x="27970" y="32002"/>
                  </a:lnTo>
                  <a:lnTo>
                    <a:pt x="28138" y="31834"/>
                  </a:lnTo>
                  <a:lnTo>
                    <a:pt x="28390" y="31666"/>
                  </a:lnTo>
                  <a:lnTo>
                    <a:pt x="28558" y="31498"/>
                  </a:lnTo>
                  <a:lnTo>
                    <a:pt x="28726" y="31330"/>
                  </a:lnTo>
                  <a:lnTo>
                    <a:pt x="28894" y="31162"/>
                  </a:lnTo>
                  <a:lnTo>
                    <a:pt x="29062" y="30994"/>
                  </a:lnTo>
                  <a:lnTo>
                    <a:pt x="29314" y="30826"/>
                  </a:lnTo>
                  <a:lnTo>
                    <a:pt x="29482" y="30658"/>
                  </a:lnTo>
                  <a:lnTo>
                    <a:pt x="29650" y="30490"/>
                  </a:lnTo>
                  <a:lnTo>
                    <a:pt x="29818" y="30238"/>
                  </a:lnTo>
                  <a:lnTo>
                    <a:pt x="29986" y="30070"/>
                  </a:lnTo>
                  <a:lnTo>
                    <a:pt x="30154" y="29902"/>
                  </a:lnTo>
                  <a:lnTo>
                    <a:pt x="30238" y="29650"/>
                  </a:lnTo>
                  <a:lnTo>
                    <a:pt x="30406" y="29482"/>
                  </a:lnTo>
                  <a:lnTo>
                    <a:pt x="30574" y="29314"/>
                  </a:lnTo>
                  <a:lnTo>
                    <a:pt x="30742" y="29062"/>
                  </a:lnTo>
                  <a:lnTo>
                    <a:pt x="30910" y="28894"/>
                  </a:lnTo>
                  <a:lnTo>
                    <a:pt x="30994" y="28642"/>
                  </a:lnTo>
                  <a:lnTo>
                    <a:pt x="31162" y="28390"/>
                  </a:lnTo>
                  <a:lnTo>
                    <a:pt x="31246" y="28222"/>
                  </a:lnTo>
                  <a:lnTo>
                    <a:pt x="31414" y="27970"/>
                  </a:lnTo>
                  <a:lnTo>
                    <a:pt x="31582" y="27718"/>
                  </a:lnTo>
                  <a:lnTo>
                    <a:pt x="31666" y="27550"/>
                  </a:lnTo>
                  <a:lnTo>
                    <a:pt x="31750" y="27298"/>
                  </a:lnTo>
                  <a:lnTo>
                    <a:pt x="31918" y="27046"/>
                  </a:lnTo>
                  <a:lnTo>
                    <a:pt x="32002" y="26794"/>
                  </a:lnTo>
                  <a:lnTo>
                    <a:pt x="32086" y="26542"/>
                  </a:lnTo>
                  <a:lnTo>
                    <a:pt x="32254" y="26290"/>
                  </a:lnTo>
                  <a:lnTo>
                    <a:pt x="32338" y="26038"/>
                  </a:lnTo>
                  <a:lnTo>
                    <a:pt x="32422" y="25786"/>
                  </a:lnTo>
                  <a:lnTo>
                    <a:pt x="32506" y="25534"/>
                  </a:lnTo>
                  <a:lnTo>
                    <a:pt x="32590" y="25282"/>
                  </a:lnTo>
                  <a:lnTo>
                    <a:pt x="32674" y="25030"/>
                  </a:lnTo>
                  <a:lnTo>
                    <a:pt x="32758" y="24778"/>
                  </a:lnTo>
                  <a:lnTo>
                    <a:pt x="32842" y="24526"/>
                  </a:lnTo>
                  <a:lnTo>
                    <a:pt x="32926" y="24274"/>
                  </a:lnTo>
                  <a:lnTo>
                    <a:pt x="33010" y="24022"/>
                  </a:lnTo>
                  <a:lnTo>
                    <a:pt x="33094" y="23687"/>
                  </a:lnTo>
                  <a:lnTo>
                    <a:pt x="33178" y="23435"/>
                  </a:lnTo>
                  <a:lnTo>
                    <a:pt x="33178" y="23183"/>
                  </a:lnTo>
                  <a:lnTo>
                    <a:pt x="33262" y="22847"/>
                  </a:lnTo>
                  <a:lnTo>
                    <a:pt x="33346" y="22595"/>
                  </a:lnTo>
                  <a:lnTo>
                    <a:pt x="33346" y="22259"/>
                  </a:lnTo>
                  <a:lnTo>
                    <a:pt x="33430" y="22007"/>
                  </a:lnTo>
                  <a:lnTo>
                    <a:pt x="33430" y="21755"/>
                  </a:lnTo>
                  <a:lnTo>
                    <a:pt x="33514" y="21419"/>
                  </a:lnTo>
                  <a:lnTo>
                    <a:pt x="33514" y="21083"/>
                  </a:lnTo>
                  <a:lnTo>
                    <a:pt x="33514" y="20831"/>
                  </a:lnTo>
                  <a:lnTo>
                    <a:pt x="33598" y="20495"/>
                  </a:lnTo>
                  <a:lnTo>
                    <a:pt x="33598" y="20243"/>
                  </a:lnTo>
                  <a:lnTo>
                    <a:pt x="33598" y="19907"/>
                  </a:lnTo>
                  <a:lnTo>
                    <a:pt x="33598" y="19571"/>
                  </a:lnTo>
                  <a:lnTo>
                    <a:pt x="33598" y="19235"/>
                  </a:lnTo>
                  <a:lnTo>
                    <a:pt x="33598" y="18983"/>
                  </a:lnTo>
                  <a:lnTo>
                    <a:pt x="33598" y="18647"/>
                  </a:lnTo>
                  <a:lnTo>
                    <a:pt x="33598" y="18311"/>
                  </a:lnTo>
                  <a:lnTo>
                    <a:pt x="33598" y="17975"/>
                  </a:lnTo>
                  <a:lnTo>
                    <a:pt x="33598" y="17639"/>
                  </a:lnTo>
                  <a:lnTo>
                    <a:pt x="17471" y="17639"/>
                  </a:lnTo>
                  <a:lnTo>
                    <a:pt x="17471" y="22763"/>
                  </a:lnTo>
                  <a:lnTo>
                    <a:pt x="27046" y="22763"/>
                  </a:lnTo>
                  <a:lnTo>
                    <a:pt x="27046" y="22847"/>
                  </a:lnTo>
                  <a:lnTo>
                    <a:pt x="27046" y="23015"/>
                  </a:lnTo>
                  <a:lnTo>
                    <a:pt x="27046" y="23183"/>
                  </a:lnTo>
                  <a:lnTo>
                    <a:pt x="26962" y="23267"/>
                  </a:lnTo>
                  <a:lnTo>
                    <a:pt x="26962" y="23435"/>
                  </a:lnTo>
                  <a:lnTo>
                    <a:pt x="26962" y="23519"/>
                  </a:lnTo>
                  <a:lnTo>
                    <a:pt x="26962" y="23687"/>
                  </a:lnTo>
                  <a:lnTo>
                    <a:pt x="26878" y="23771"/>
                  </a:lnTo>
                  <a:lnTo>
                    <a:pt x="26878" y="23938"/>
                  </a:lnTo>
                  <a:lnTo>
                    <a:pt x="26794" y="24022"/>
                  </a:lnTo>
                  <a:lnTo>
                    <a:pt x="26794" y="24190"/>
                  </a:lnTo>
                  <a:lnTo>
                    <a:pt x="26794" y="24274"/>
                  </a:lnTo>
                  <a:lnTo>
                    <a:pt x="26710" y="24442"/>
                  </a:lnTo>
                  <a:lnTo>
                    <a:pt x="26710" y="24526"/>
                  </a:lnTo>
                  <a:lnTo>
                    <a:pt x="26626" y="24694"/>
                  </a:lnTo>
                  <a:lnTo>
                    <a:pt x="26626" y="24778"/>
                  </a:lnTo>
                  <a:lnTo>
                    <a:pt x="26542" y="24862"/>
                  </a:lnTo>
                  <a:lnTo>
                    <a:pt x="26542" y="25030"/>
                  </a:lnTo>
                  <a:lnTo>
                    <a:pt x="26458" y="25114"/>
                  </a:lnTo>
                  <a:lnTo>
                    <a:pt x="26374" y="25198"/>
                  </a:lnTo>
                  <a:lnTo>
                    <a:pt x="26374" y="25366"/>
                  </a:lnTo>
                  <a:lnTo>
                    <a:pt x="26290" y="25450"/>
                  </a:lnTo>
                  <a:lnTo>
                    <a:pt x="26206" y="25534"/>
                  </a:lnTo>
                  <a:lnTo>
                    <a:pt x="26206" y="25702"/>
                  </a:lnTo>
                  <a:lnTo>
                    <a:pt x="26122" y="25786"/>
                  </a:lnTo>
                  <a:lnTo>
                    <a:pt x="26038" y="25870"/>
                  </a:lnTo>
                  <a:lnTo>
                    <a:pt x="25954" y="25954"/>
                  </a:lnTo>
                  <a:lnTo>
                    <a:pt x="25954" y="26122"/>
                  </a:lnTo>
                  <a:lnTo>
                    <a:pt x="25870" y="26206"/>
                  </a:lnTo>
                  <a:lnTo>
                    <a:pt x="25786" y="26290"/>
                  </a:lnTo>
                  <a:lnTo>
                    <a:pt x="25702" y="26374"/>
                  </a:lnTo>
                  <a:lnTo>
                    <a:pt x="25618" y="26458"/>
                  </a:lnTo>
                  <a:lnTo>
                    <a:pt x="25534" y="26542"/>
                  </a:lnTo>
                  <a:lnTo>
                    <a:pt x="25450" y="26710"/>
                  </a:lnTo>
                  <a:lnTo>
                    <a:pt x="25366" y="26794"/>
                  </a:lnTo>
                  <a:lnTo>
                    <a:pt x="25282" y="26878"/>
                  </a:lnTo>
                  <a:lnTo>
                    <a:pt x="25198" y="26962"/>
                  </a:lnTo>
                  <a:lnTo>
                    <a:pt x="25114" y="27046"/>
                  </a:lnTo>
                  <a:lnTo>
                    <a:pt x="25030" y="27130"/>
                  </a:lnTo>
                  <a:lnTo>
                    <a:pt x="24946" y="27214"/>
                  </a:lnTo>
                  <a:lnTo>
                    <a:pt x="24862" y="27298"/>
                  </a:lnTo>
                  <a:lnTo>
                    <a:pt x="24778" y="27382"/>
                  </a:lnTo>
                  <a:lnTo>
                    <a:pt x="24694" y="27466"/>
                  </a:lnTo>
                  <a:lnTo>
                    <a:pt x="24610" y="27550"/>
                  </a:lnTo>
                  <a:lnTo>
                    <a:pt x="24526" y="27634"/>
                  </a:lnTo>
                  <a:lnTo>
                    <a:pt x="24442" y="27718"/>
                  </a:lnTo>
                  <a:lnTo>
                    <a:pt x="24358" y="27802"/>
                  </a:lnTo>
                  <a:lnTo>
                    <a:pt x="24190" y="27886"/>
                  </a:lnTo>
                  <a:lnTo>
                    <a:pt x="24106" y="27970"/>
                  </a:lnTo>
                  <a:lnTo>
                    <a:pt x="24022" y="27970"/>
                  </a:lnTo>
                  <a:lnTo>
                    <a:pt x="23938" y="28054"/>
                  </a:lnTo>
                  <a:lnTo>
                    <a:pt x="23854" y="28138"/>
                  </a:lnTo>
                  <a:lnTo>
                    <a:pt x="23687" y="28222"/>
                  </a:lnTo>
                  <a:lnTo>
                    <a:pt x="23603" y="28306"/>
                  </a:lnTo>
                  <a:lnTo>
                    <a:pt x="23519" y="28390"/>
                  </a:lnTo>
                  <a:lnTo>
                    <a:pt x="23351" y="28390"/>
                  </a:lnTo>
                  <a:lnTo>
                    <a:pt x="23267" y="28474"/>
                  </a:lnTo>
                  <a:lnTo>
                    <a:pt x="23183" y="28558"/>
                  </a:lnTo>
                  <a:lnTo>
                    <a:pt x="23015" y="28642"/>
                  </a:lnTo>
                  <a:lnTo>
                    <a:pt x="22931" y="28642"/>
                  </a:lnTo>
                  <a:lnTo>
                    <a:pt x="22847" y="28726"/>
                  </a:lnTo>
                  <a:lnTo>
                    <a:pt x="22679" y="28810"/>
                  </a:lnTo>
                  <a:lnTo>
                    <a:pt x="22595" y="28810"/>
                  </a:lnTo>
                  <a:lnTo>
                    <a:pt x="22427" y="28894"/>
                  </a:lnTo>
                  <a:lnTo>
                    <a:pt x="22343" y="28978"/>
                  </a:lnTo>
                  <a:lnTo>
                    <a:pt x="22175" y="28978"/>
                  </a:lnTo>
                  <a:lnTo>
                    <a:pt x="22091" y="29062"/>
                  </a:lnTo>
                  <a:lnTo>
                    <a:pt x="21923" y="29062"/>
                  </a:lnTo>
                  <a:lnTo>
                    <a:pt x="21839" y="29146"/>
                  </a:lnTo>
                  <a:lnTo>
                    <a:pt x="21671" y="29146"/>
                  </a:lnTo>
                  <a:lnTo>
                    <a:pt x="21587" y="29230"/>
                  </a:lnTo>
                  <a:lnTo>
                    <a:pt x="21419" y="29230"/>
                  </a:lnTo>
                  <a:lnTo>
                    <a:pt x="21335" y="29314"/>
                  </a:lnTo>
                  <a:lnTo>
                    <a:pt x="21167" y="29314"/>
                  </a:lnTo>
                  <a:lnTo>
                    <a:pt x="20999" y="29398"/>
                  </a:lnTo>
                  <a:lnTo>
                    <a:pt x="20915" y="29398"/>
                  </a:lnTo>
                  <a:lnTo>
                    <a:pt x="20747" y="29482"/>
                  </a:lnTo>
                  <a:lnTo>
                    <a:pt x="20579" y="29482"/>
                  </a:lnTo>
                  <a:lnTo>
                    <a:pt x="20495" y="29566"/>
                  </a:lnTo>
                  <a:lnTo>
                    <a:pt x="20159" y="29566"/>
                  </a:lnTo>
                  <a:lnTo>
                    <a:pt x="20075" y="29650"/>
                  </a:lnTo>
                  <a:lnTo>
                    <a:pt x="19655" y="29650"/>
                  </a:lnTo>
                  <a:lnTo>
                    <a:pt x="19487" y="29734"/>
                  </a:lnTo>
                  <a:lnTo>
                    <a:pt x="18983" y="29734"/>
                  </a:lnTo>
                  <a:lnTo>
                    <a:pt x="18899" y="29818"/>
                  </a:lnTo>
                  <a:lnTo>
                    <a:pt x="17471" y="29818"/>
                  </a:lnTo>
                  <a:lnTo>
                    <a:pt x="17303" y="29902"/>
                  </a:lnTo>
                  <a:lnTo>
                    <a:pt x="17135" y="29818"/>
                  </a:lnTo>
                  <a:lnTo>
                    <a:pt x="15959" y="29818"/>
                  </a:lnTo>
                  <a:lnTo>
                    <a:pt x="15707" y="29734"/>
                  </a:lnTo>
                  <a:lnTo>
                    <a:pt x="15371" y="29734"/>
                  </a:lnTo>
                  <a:lnTo>
                    <a:pt x="15203" y="29650"/>
                  </a:lnTo>
                  <a:lnTo>
                    <a:pt x="14951" y="29650"/>
                  </a:lnTo>
                  <a:lnTo>
                    <a:pt x="14783" y="29566"/>
                  </a:lnTo>
                  <a:lnTo>
                    <a:pt x="14615" y="29566"/>
                  </a:lnTo>
                  <a:lnTo>
                    <a:pt x="14447" y="29482"/>
                  </a:lnTo>
                  <a:lnTo>
                    <a:pt x="14279" y="29482"/>
                  </a:lnTo>
                  <a:lnTo>
                    <a:pt x="14111" y="29398"/>
                  </a:lnTo>
                  <a:lnTo>
                    <a:pt x="13943" y="29314"/>
                  </a:lnTo>
                  <a:lnTo>
                    <a:pt x="13775" y="29314"/>
                  </a:lnTo>
                  <a:lnTo>
                    <a:pt x="13607" y="29230"/>
                  </a:lnTo>
                  <a:lnTo>
                    <a:pt x="13439" y="29146"/>
                  </a:lnTo>
                  <a:lnTo>
                    <a:pt x="13271" y="29146"/>
                  </a:lnTo>
                  <a:lnTo>
                    <a:pt x="13103" y="29062"/>
                  </a:lnTo>
                  <a:lnTo>
                    <a:pt x="12935" y="28978"/>
                  </a:lnTo>
                  <a:lnTo>
                    <a:pt x="12767" y="28894"/>
                  </a:lnTo>
                  <a:lnTo>
                    <a:pt x="12599" y="28810"/>
                  </a:lnTo>
                  <a:lnTo>
                    <a:pt x="12431" y="28726"/>
                  </a:lnTo>
                  <a:lnTo>
                    <a:pt x="12263" y="28642"/>
                  </a:lnTo>
                  <a:lnTo>
                    <a:pt x="12095" y="28558"/>
                  </a:lnTo>
                  <a:lnTo>
                    <a:pt x="12011" y="28474"/>
                  </a:lnTo>
                  <a:lnTo>
                    <a:pt x="11843" y="28390"/>
                  </a:lnTo>
                  <a:lnTo>
                    <a:pt x="11675" y="28306"/>
                  </a:lnTo>
                  <a:lnTo>
                    <a:pt x="11507" y="28222"/>
                  </a:lnTo>
                  <a:lnTo>
                    <a:pt x="11423" y="28138"/>
                  </a:lnTo>
                  <a:lnTo>
                    <a:pt x="11255" y="28054"/>
                  </a:lnTo>
                  <a:lnTo>
                    <a:pt x="11087" y="27970"/>
                  </a:lnTo>
                  <a:lnTo>
                    <a:pt x="10919" y="27802"/>
                  </a:lnTo>
                  <a:lnTo>
                    <a:pt x="10835" y="27718"/>
                  </a:lnTo>
                  <a:lnTo>
                    <a:pt x="10667" y="27634"/>
                  </a:lnTo>
                  <a:lnTo>
                    <a:pt x="10583" y="27466"/>
                  </a:lnTo>
                  <a:lnTo>
                    <a:pt x="10415" y="27382"/>
                  </a:lnTo>
                  <a:lnTo>
                    <a:pt x="10331" y="27298"/>
                  </a:lnTo>
                  <a:lnTo>
                    <a:pt x="10163" y="27130"/>
                  </a:lnTo>
                  <a:lnTo>
                    <a:pt x="10079" y="27046"/>
                  </a:lnTo>
                  <a:lnTo>
                    <a:pt x="9911" y="26962"/>
                  </a:lnTo>
                  <a:lnTo>
                    <a:pt x="9827" y="26794"/>
                  </a:lnTo>
                  <a:lnTo>
                    <a:pt x="9659" y="26710"/>
                  </a:lnTo>
                  <a:lnTo>
                    <a:pt x="9575" y="26542"/>
                  </a:lnTo>
                  <a:lnTo>
                    <a:pt x="9407" y="26458"/>
                  </a:lnTo>
                  <a:lnTo>
                    <a:pt x="9323" y="26290"/>
                  </a:lnTo>
                  <a:lnTo>
                    <a:pt x="9239" y="26122"/>
                  </a:lnTo>
                  <a:lnTo>
                    <a:pt x="9071" y="26038"/>
                  </a:lnTo>
                  <a:lnTo>
                    <a:pt x="8987" y="25870"/>
                  </a:lnTo>
                  <a:lnTo>
                    <a:pt x="8903" y="25786"/>
                  </a:lnTo>
                  <a:lnTo>
                    <a:pt x="8819" y="25618"/>
                  </a:lnTo>
                  <a:lnTo>
                    <a:pt x="8651" y="25450"/>
                  </a:lnTo>
                  <a:lnTo>
                    <a:pt x="8567" y="25282"/>
                  </a:lnTo>
                  <a:lnTo>
                    <a:pt x="8483" y="25198"/>
                  </a:lnTo>
                  <a:lnTo>
                    <a:pt x="8399" y="25030"/>
                  </a:lnTo>
                  <a:lnTo>
                    <a:pt x="8315" y="24862"/>
                  </a:lnTo>
                  <a:lnTo>
                    <a:pt x="8231" y="24694"/>
                  </a:lnTo>
                  <a:lnTo>
                    <a:pt x="8147" y="24610"/>
                  </a:lnTo>
                  <a:lnTo>
                    <a:pt x="8063" y="24442"/>
                  </a:lnTo>
                  <a:lnTo>
                    <a:pt x="7979" y="24274"/>
                  </a:lnTo>
                  <a:lnTo>
                    <a:pt x="7896" y="24106"/>
                  </a:lnTo>
                  <a:lnTo>
                    <a:pt x="7812" y="23938"/>
                  </a:lnTo>
                  <a:lnTo>
                    <a:pt x="7728" y="23771"/>
                  </a:lnTo>
                  <a:lnTo>
                    <a:pt x="7644" y="23603"/>
                  </a:lnTo>
                  <a:lnTo>
                    <a:pt x="7560" y="23435"/>
                  </a:lnTo>
                  <a:lnTo>
                    <a:pt x="7476" y="23267"/>
                  </a:lnTo>
                  <a:lnTo>
                    <a:pt x="7392" y="23099"/>
                  </a:lnTo>
                  <a:lnTo>
                    <a:pt x="7392" y="22931"/>
                  </a:lnTo>
                  <a:lnTo>
                    <a:pt x="7308" y="22763"/>
                  </a:lnTo>
                  <a:lnTo>
                    <a:pt x="7224" y="22595"/>
                  </a:lnTo>
                  <a:lnTo>
                    <a:pt x="7140" y="22427"/>
                  </a:lnTo>
                  <a:lnTo>
                    <a:pt x="7140" y="22259"/>
                  </a:lnTo>
                  <a:lnTo>
                    <a:pt x="7056" y="22091"/>
                  </a:lnTo>
                  <a:lnTo>
                    <a:pt x="6972" y="21923"/>
                  </a:lnTo>
                  <a:lnTo>
                    <a:pt x="6972" y="21755"/>
                  </a:lnTo>
                  <a:lnTo>
                    <a:pt x="6888" y="21503"/>
                  </a:lnTo>
                  <a:lnTo>
                    <a:pt x="6888" y="21335"/>
                  </a:lnTo>
                  <a:lnTo>
                    <a:pt x="6804" y="21167"/>
                  </a:lnTo>
                  <a:lnTo>
                    <a:pt x="6804" y="20999"/>
                  </a:lnTo>
                  <a:lnTo>
                    <a:pt x="6720" y="20831"/>
                  </a:lnTo>
                  <a:lnTo>
                    <a:pt x="6720" y="20663"/>
                  </a:lnTo>
                  <a:lnTo>
                    <a:pt x="6636" y="20411"/>
                  </a:lnTo>
                  <a:lnTo>
                    <a:pt x="6636" y="20243"/>
                  </a:lnTo>
                  <a:lnTo>
                    <a:pt x="6636" y="20075"/>
                  </a:lnTo>
                  <a:lnTo>
                    <a:pt x="6552" y="19907"/>
                  </a:lnTo>
                  <a:lnTo>
                    <a:pt x="6552" y="19655"/>
                  </a:lnTo>
                  <a:lnTo>
                    <a:pt x="6552" y="19487"/>
                  </a:lnTo>
                  <a:lnTo>
                    <a:pt x="6552" y="19319"/>
                  </a:lnTo>
                  <a:lnTo>
                    <a:pt x="6468" y="19067"/>
                  </a:lnTo>
                  <a:lnTo>
                    <a:pt x="6468" y="18899"/>
                  </a:lnTo>
                  <a:lnTo>
                    <a:pt x="6468" y="18731"/>
                  </a:lnTo>
                  <a:lnTo>
                    <a:pt x="6468" y="18479"/>
                  </a:lnTo>
                  <a:lnTo>
                    <a:pt x="6468" y="18311"/>
                  </a:lnTo>
                  <a:lnTo>
                    <a:pt x="6468" y="18143"/>
                  </a:lnTo>
                  <a:lnTo>
                    <a:pt x="6468" y="17891"/>
                  </a:lnTo>
                  <a:lnTo>
                    <a:pt x="6468" y="17723"/>
                  </a:lnTo>
                  <a:lnTo>
                    <a:pt x="6468" y="17555"/>
                  </a:lnTo>
                  <a:lnTo>
                    <a:pt x="6468" y="17303"/>
                  </a:lnTo>
                  <a:lnTo>
                    <a:pt x="6468" y="17135"/>
                  </a:lnTo>
                  <a:lnTo>
                    <a:pt x="6468" y="16883"/>
                  </a:lnTo>
                  <a:lnTo>
                    <a:pt x="6468" y="16715"/>
                  </a:lnTo>
                  <a:lnTo>
                    <a:pt x="6468" y="16547"/>
                  </a:lnTo>
                  <a:lnTo>
                    <a:pt x="6468" y="16295"/>
                  </a:lnTo>
                  <a:lnTo>
                    <a:pt x="6552" y="16127"/>
                  </a:lnTo>
                  <a:lnTo>
                    <a:pt x="6552" y="15959"/>
                  </a:lnTo>
                  <a:lnTo>
                    <a:pt x="6552" y="15791"/>
                  </a:lnTo>
                  <a:lnTo>
                    <a:pt x="6552" y="15539"/>
                  </a:lnTo>
                  <a:lnTo>
                    <a:pt x="6636" y="15371"/>
                  </a:lnTo>
                  <a:lnTo>
                    <a:pt x="6636" y="15203"/>
                  </a:lnTo>
                  <a:lnTo>
                    <a:pt x="6720" y="15035"/>
                  </a:lnTo>
                  <a:lnTo>
                    <a:pt x="6720" y="14783"/>
                  </a:lnTo>
                  <a:lnTo>
                    <a:pt x="6720" y="14615"/>
                  </a:lnTo>
                  <a:lnTo>
                    <a:pt x="6804" y="14447"/>
                  </a:lnTo>
                  <a:lnTo>
                    <a:pt x="6804" y="14279"/>
                  </a:lnTo>
                  <a:lnTo>
                    <a:pt x="6888" y="14111"/>
                  </a:lnTo>
                  <a:lnTo>
                    <a:pt x="6972" y="13943"/>
                  </a:lnTo>
                  <a:lnTo>
                    <a:pt x="6972" y="13691"/>
                  </a:lnTo>
                  <a:lnTo>
                    <a:pt x="7056" y="13523"/>
                  </a:lnTo>
                  <a:lnTo>
                    <a:pt x="7056" y="13355"/>
                  </a:lnTo>
                  <a:lnTo>
                    <a:pt x="7140" y="13187"/>
                  </a:lnTo>
                  <a:lnTo>
                    <a:pt x="7224" y="13019"/>
                  </a:lnTo>
                  <a:lnTo>
                    <a:pt x="7308" y="12851"/>
                  </a:lnTo>
                  <a:lnTo>
                    <a:pt x="7308" y="12683"/>
                  </a:lnTo>
                  <a:lnTo>
                    <a:pt x="7392" y="12515"/>
                  </a:lnTo>
                  <a:lnTo>
                    <a:pt x="7476" y="12347"/>
                  </a:lnTo>
                  <a:lnTo>
                    <a:pt x="7560" y="12179"/>
                  </a:lnTo>
                  <a:lnTo>
                    <a:pt x="7644" y="12011"/>
                  </a:lnTo>
                  <a:lnTo>
                    <a:pt x="7728" y="11843"/>
                  </a:lnTo>
                  <a:lnTo>
                    <a:pt x="7812" y="11675"/>
                  </a:lnTo>
                  <a:lnTo>
                    <a:pt x="7812" y="11507"/>
                  </a:lnTo>
                  <a:lnTo>
                    <a:pt x="7896" y="11423"/>
                  </a:lnTo>
                  <a:lnTo>
                    <a:pt x="7979" y="11255"/>
                  </a:lnTo>
                  <a:lnTo>
                    <a:pt x="8063" y="11087"/>
                  </a:lnTo>
                  <a:lnTo>
                    <a:pt x="8231" y="10919"/>
                  </a:lnTo>
                  <a:lnTo>
                    <a:pt x="8315" y="10751"/>
                  </a:lnTo>
                  <a:lnTo>
                    <a:pt x="8399" y="10667"/>
                  </a:lnTo>
                  <a:lnTo>
                    <a:pt x="8483" y="10499"/>
                  </a:lnTo>
                  <a:lnTo>
                    <a:pt x="8567" y="10331"/>
                  </a:lnTo>
                  <a:lnTo>
                    <a:pt x="8651" y="10163"/>
                  </a:lnTo>
                  <a:lnTo>
                    <a:pt x="8735" y="10079"/>
                  </a:lnTo>
                  <a:lnTo>
                    <a:pt x="8903" y="9911"/>
                  </a:lnTo>
                  <a:lnTo>
                    <a:pt x="8987" y="9743"/>
                  </a:lnTo>
                  <a:lnTo>
                    <a:pt x="9071" y="9659"/>
                  </a:lnTo>
                  <a:lnTo>
                    <a:pt x="9155" y="9491"/>
                  </a:lnTo>
                  <a:lnTo>
                    <a:pt x="9323" y="9407"/>
                  </a:lnTo>
                  <a:lnTo>
                    <a:pt x="9407" y="9239"/>
                  </a:lnTo>
                  <a:lnTo>
                    <a:pt x="9491" y="9071"/>
                  </a:lnTo>
                  <a:lnTo>
                    <a:pt x="9659" y="8987"/>
                  </a:lnTo>
                  <a:lnTo>
                    <a:pt x="9743" y="8819"/>
                  </a:lnTo>
                  <a:lnTo>
                    <a:pt x="9911" y="8735"/>
                  </a:lnTo>
                  <a:lnTo>
                    <a:pt x="9995" y="8651"/>
                  </a:lnTo>
                  <a:lnTo>
                    <a:pt x="10163" y="8483"/>
                  </a:lnTo>
                  <a:lnTo>
                    <a:pt x="10247" y="8399"/>
                  </a:lnTo>
                  <a:lnTo>
                    <a:pt x="10415" y="8231"/>
                  </a:lnTo>
                  <a:lnTo>
                    <a:pt x="10499" y="8147"/>
                  </a:lnTo>
                  <a:lnTo>
                    <a:pt x="10667" y="8063"/>
                  </a:lnTo>
                  <a:lnTo>
                    <a:pt x="10751" y="7979"/>
                  </a:lnTo>
                  <a:lnTo>
                    <a:pt x="10919" y="7812"/>
                  </a:lnTo>
                  <a:lnTo>
                    <a:pt x="11087" y="7728"/>
                  </a:lnTo>
                  <a:lnTo>
                    <a:pt x="11171" y="7644"/>
                  </a:lnTo>
                  <a:lnTo>
                    <a:pt x="11339" y="7560"/>
                  </a:lnTo>
                  <a:lnTo>
                    <a:pt x="11507" y="7476"/>
                  </a:lnTo>
                  <a:lnTo>
                    <a:pt x="11591" y="7392"/>
                  </a:lnTo>
                  <a:lnTo>
                    <a:pt x="11759" y="7224"/>
                  </a:lnTo>
                  <a:lnTo>
                    <a:pt x="11927" y="7140"/>
                  </a:lnTo>
                  <a:lnTo>
                    <a:pt x="12095" y="7056"/>
                  </a:lnTo>
                  <a:lnTo>
                    <a:pt x="12263" y="6972"/>
                  </a:lnTo>
                  <a:lnTo>
                    <a:pt x="12347" y="6888"/>
                  </a:lnTo>
                  <a:lnTo>
                    <a:pt x="12515" y="6888"/>
                  </a:lnTo>
                  <a:lnTo>
                    <a:pt x="12683" y="6804"/>
                  </a:lnTo>
                  <a:lnTo>
                    <a:pt x="12851" y="6720"/>
                  </a:lnTo>
                  <a:lnTo>
                    <a:pt x="13019" y="6636"/>
                  </a:lnTo>
                  <a:lnTo>
                    <a:pt x="13187" y="6552"/>
                  </a:lnTo>
                  <a:lnTo>
                    <a:pt x="13355" y="6468"/>
                  </a:lnTo>
                  <a:lnTo>
                    <a:pt x="13523" y="6468"/>
                  </a:lnTo>
                  <a:lnTo>
                    <a:pt x="13691" y="6384"/>
                  </a:lnTo>
                  <a:lnTo>
                    <a:pt x="13859" y="6300"/>
                  </a:lnTo>
                  <a:lnTo>
                    <a:pt x="14027" y="6300"/>
                  </a:lnTo>
                  <a:lnTo>
                    <a:pt x="14195" y="6216"/>
                  </a:lnTo>
                  <a:lnTo>
                    <a:pt x="14363" y="6132"/>
                  </a:lnTo>
                  <a:lnTo>
                    <a:pt x="14531" y="6132"/>
                  </a:lnTo>
                  <a:lnTo>
                    <a:pt x="14699" y="6048"/>
                  </a:lnTo>
                  <a:lnTo>
                    <a:pt x="14867" y="6048"/>
                  </a:lnTo>
                  <a:lnTo>
                    <a:pt x="15035" y="5964"/>
                  </a:lnTo>
                  <a:lnTo>
                    <a:pt x="15455" y="5964"/>
                  </a:lnTo>
                  <a:lnTo>
                    <a:pt x="15623" y="5880"/>
                  </a:lnTo>
                  <a:lnTo>
                    <a:pt x="15959" y="5880"/>
                  </a:lnTo>
                  <a:lnTo>
                    <a:pt x="16127" y="5796"/>
                  </a:lnTo>
                  <a:lnTo>
                    <a:pt x="18563" y="5796"/>
                  </a:lnTo>
                  <a:lnTo>
                    <a:pt x="18731" y="5880"/>
                  </a:lnTo>
                  <a:lnTo>
                    <a:pt x="19151" y="5880"/>
                  </a:lnTo>
                  <a:lnTo>
                    <a:pt x="19235" y="5964"/>
                  </a:lnTo>
                  <a:lnTo>
                    <a:pt x="19487" y="5964"/>
                  </a:lnTo>
                  <a:lnTo>
                    <a:pt x="19655" y="6048"/>
                  </a:lnTo>
                  <a:lnTo>
                    <a:pt x="19907" y="6048"/>
                  </a:lnTo>
                  <a:lnTo>
                    <a:pt x="20075" y="6132"/>
                  </a:lnTo>
                  <a:lnTo>
                    <a:pt x="20327" y="6132"/>
                  </a:lnTo>
                  <a:lnTo>
                    <a:pt x="20411" y="6216"/>
                  </a:lnTo>
                  <a:lnTo>
                    <a:pt x="20579" y="6216"/>
                  </a:lnTo>
                  <a:lnTo>
                    <a:pt x="20663" y="6300"/>
                  </a:lnTo>
                  <a:lnTo>
                    <a:pt x="20747" y="6300"/>
                  </a:lnTo>
                  <a:lnTo>
                    <a:pt x="20915" y="6384"/>
                  </a:lnTo>
                  <a:lnTo>
                    <a:pt x="20999" y="6384"/>
                  </a:lnTo>
                  <a:lnTo>
                    <a:pt x="21167" y="6468"/>
                  </a:lnTo>
                  <a:lnTo>
                    <a:pt x="21251" y="6468"/>
                  </a:lnTo>
                  <a:lnTo>
                    <a:pt x="21419" y="6552"/>
                  </a:lnTo>
                  <a:lnTo>
                    <a:pt x="21503" y="6552"/>
                  </a:lnTo>
                  <a:lnTo>
                    <a:pt x="21587" y="6636"/>
                  </a:lnTo>
                  <a:lnTo>
                    <a:pt x="21755" y="6720"/>
                  </a:lnTo>
                  <a:lnTo>
                    <a:pt x="21839" y="6720"/>
                  </a:lnTo>
                  <a:lnTo>
                    <a:pt x="21923" y="6804"/>
                  </a:lnTo>
                  <a:lnTo>
                    <a:pt x="22091" y="6888"/>
                  </a:lnTo>
                  <a:lnTo>
                    <a:pt x="22175" y="6888"/>
                  </a:lnTo>
                  <a:lnTo>
                    <a:pt x="22259" y="6972"/>
                  </a:lnTo>
                  <a:lnTo>
                    <a:pt x="22427" y="7056"/>
                  </a:lnTo>
                  <a:lnTo>
                    <a:pt x="22511" y="7056"/>
                  </a:lnTo>
                  <a:lnTo>
                    <a:pt x="22595" y="7140"/>
                  </a:lnTo>
                  <a:lnTo>
                    <a:pt x="22679" y="7224"/>
                  </a:lnTo>
                  <a:lnTo>
                    <a:pt x="22847" y="7308"/>
                  </a:lnTo>
                  <a:lnTo>
                    <a:pt x="22931" y="7308"/>
                  </a:lnTo>
                  <a:lnTo>
                    <a:pt x="23015" y="7392"/>
                  </a:lnTo>
                  <a:lnTo>
                    <a:pt x="23099" y="7476"/>
                  </a:lnTo>
                  <a:lnTo>
                    <a:pt x="23267" y="7560"/>
                  </a:lnTo>
                  <a:lnTo>
                    <a:pt x="23351" y="7644"/>
                  </a:lnTo>
                  <a:lnTo>
                    <a:pt x="23435" y="7728"/>
                  </a:lnTo>
                  <a:lnTo>
                    <a:pt x="23519" y="7812"/>
                  </a:lnTo>
                  <a:lnTo>
                    <a:pt x="23603" y="7812"/>
                  </a:lnTo>
                  <a:lnTo>
                    <a:pt x="23687" y="7896"/>
                  </a:lnTo>
                  <a:lnTo>
                    <a:pt x="23854" y="7979"/>
                  </a:lnTo>
                  <a:lnTo>
                    <a:pt x="23938" y="8063"/>
                  </a:lnTo>
                  <a:lnTo>
                    <a:pt x="24022" y="8147"/>
                  </a:lnTo>
                  <a:lnTo>
                    <a:pt x="24106" y="8231"/>
                  </a:lnTo>
                  <a:lnTo>
                    <a:pt x="24190" y="8315"/>
                  </a:lnTo>
                  <a:lnTo>
                    <a:pt x="24274" y="8399"/>
                  </a:lnTo>
                  <a:lnTo>
                    <a:pt x="24358" y="8483"/>
                  </a:lnTo>
                  <a:lnTo>
                    <a:pt x="24442" y="8567"/>
                  </a:lnTo>
                  <a:lnTo>
                    <a:pt x="24526" y="8651"/>
                  </a:lnTo>
                  <a:lnTo>
                    <a:pt x="24610" y="8735"/>
                  </a:lnTo>
                  <a:lnTo>
                    <a:pt x="24694" y="8819"/>
                  </a:lnTo>
                  <a:lnTo>
                    <a:pt x="24778" y="8903"/>
                  </a:lnTo>
                  <a:lnTo>
                    <a:pt x="24862" y="9071"/>
                  </a:lnTo>
                  <a:lnTo>
                    <a:pt x="24946" y="9155"/>
                  </a:lnTo>
                  <a:lnTo>
                    <a:pt x="25030" y="9239"/>
                  </a:lnTo>
                  <a:lnTo>
                    <a:pt x="25114" y="9323"/>
                  </a:lnTo>
                  <a:lnTo>
                    <a:pt x="25198" y="9407"/>
                  </a:lnTo>
                  <a:lnTo>
                    <a:pt x="25282" y="9491"/>
                  </a:lnTo>
                  <a:lnTo>
                    <a:pt x="25366" y="9575"/>
                  </a:lnTo>
                  <a:lnTo>
                    <a:pt x="25450" y="9743"/>
                  </a:lnTo>
                  <a:lnTo>
                    <a:pt x="25534" y="9827"/>
                  </a:lnTo>
                  <a:lnTo>
                    <a:pt x="25618" y="9911"/>
                  </a:lnTo>
                  <a:lnTo>
                    <a:pt x="25702" y="9995"/>
                  </a:lnTo>
                  <a:lnTo>
                    <a:pt x="25786" y="10163"/>
                  </a:lnTo>
                  <a:lnTo>
                    <a:pt x="25786" y="10247"/>
                  </a:lnTo>
                  <a:lnTo>
                    <a:pt x="25870" y="10331"/>
                  </a:lnTo>
                  <a:lnTo>
                    <a:pt x="25954" y="10415"/>
                  </a:lnTo>
                  <a:lnTo>
                    <a:pt x="26038" y="10583"/>
                  </a:lnTo>
                  <a:lnTo>
                    <a:pt x="26122" y="10667"/>
                  </a:lnTo>
                  <a:lnTo>
                    <a:pt x="26206" y="10751"/>
                  </a:lnTo>
                  <a:lnTo>
                    <a:pt x="26206" y="10919"/>
                  </a:lnTo>
                  <a:lnTo>
                    <a:pt x="26290" y="11003"/>
                  </a:lnTo>
                  <a:lnTo>
                    <a:pt x="26374" y="11087"/>
                  </a:lnTo>
                  <a:lnTo>
                    <a:pt x="26458" y="11255"/>
                  </a:lnTo>
                  <a:lnTo>
                    <a:pt x="26458" y="11339"/>
                  </a:lnTo>
                  <a:lnTo>
                    <a:pt x="26542" y="11423"/>
                  </a:lnTo>
                  <a:lnTo>
                    <a:pt x="26626" y="11591"/>
                  </a:lnTo>
                  <a:lnTo>
                    <a:pt x="26710" y="11675"/>
                  </a:lnTo>
                  <a:lnTo>
                    <a:pt x="26710" y="11843"/>
                  </a:lnTo>
                  <a:lnTo>
                    <a:pt x="26794" y="11927"/>
                  </a:lnTo>
                  <a:lnTo>
                    <a:pt x="26878" y="12011"/>
                  </a:lnTo>
                  <a:lnTo>
                    <a:pt x="26878" y="12179"/>
                  </a:lnTo>
                  <a:lnTo>
                    <a:pt x="26962" y="12263"/>
                  </a:lnTo>
                  <a:lnTo>
                    <a:pt x="27046" y="12431"/>
                  </a:lnTo>
                  <a:lnTo>
                    <a:pt x="27046" y="12515"/>
                  </a:lnTo>
                  <a:lnTo>
                    <a:pt x="27130" y="12683"/>
                  </a:lnTo>
                  <a:lnTo>
                    <a:pt x="27130" y="12767"/>
                  </a:lnTo>
                  <a:lnTo>
                    <a:pt x="33346" y="11087"/>
                  </a:lnTo>
                  <a:lnTo>
                    <a:pt x="33262" y="10919"/>
                  </a:lnTo>
                  <a:lnTo>
                    <a:pt x="33178" y="10667"/>
                  </a:lnTo>
                  <a:lnTo>
                    <a:pt x="33094" y="10499"/>
                  </a:lnTo>
                  <a:lnTo>
                    <a:pt x="33010" y="10331"/>
                  </a:lnTo>
                  <a:lnTo>
                    <a:pt x="32926" y="10079"/>
                  </a:lnTo>
                  <a:lnTo>
                    <a:pt x="32926" y="9911"/>
                  </a:lnTo>
                  <a:lnTo>
                    <a:pt x="32842" y="9743"/>
                  </a:lnTo>
                  <a:lnTo>
                    <a:pt x="32758" y="9575"/>
                  </a:lnTo>
                  <a:lnTo>
                    <a:pt x="32674" y="9323"/>
                  </a:lnTo>
                  <a:lnTo>
                    <a:pt x="32590" y="9155"/>
                  </a:lnTo>
                  <a:lnTo>
                    <a:pt x="32506" y="8987"/>
                  </a:lnTo>
                  <a:lnTo>
                    <a:pt x="32422" y="8819"/>
                  </a:lnTo>
                  <a:lnTo>
                    <a:pt x="32338" y="8651"/>
                  </a:lnTo>
                  <a:lnTo>
                    <a:pt x="32170" y="8399"/>
                  </a:lnTo>
                  <a:lnTo>
                    <a:pt x="32086" y="8231"/>
                  </a:lnTo>
                  <a:lnTo>
                    <a:pt x="32002" y="8063"/>
                  </a:lnTo>
                  <a:lnTo>
                    <a:pt x="31918" y="7896"/>
                  </a:lnTo>
                  <a:lnTo>
                    <a:pt x="31834" y="7728"/>
                  </a:lnTo>
                  <a:lnTo>
                    <a:pt x="31750" y="7560"/>
                  </a:lnTo>
                  <a:lnTo>
                    <a:pt x="31582" y="7392"/>
                  </a:lnTo>
                  <a:lnTo>
                    <a:pt x="31498" y="7224"/>
                  </a:lnTo>
                  <a:lnTo>
                    <a:pt x="31414" y="7056"/>
                  </a:lnTo>
                  <a:lnTo>
                    <a:pt x="31246" y="6888"/>
                  </a:lnTo>
                  <a:lnTo>
                    <a:pt x="31162" y="6720"/>
                  </a:lnTo>
                  <a:lnTo>
                    <a:pt x="31078" y="6552"/>
                  </a:lnTo>
                  <a:lnTo>
                    <a:pt x="30910" y="6384"/>
                  </a:lnTo>
                  <a:lnTo>
                    <a:pt x="30826" y="6216"/>
                  </a:lnTo>
                  <a:lnTo>
                    <a:pt x="30658" y="6048"/>
                  </a:lnTo>
                  <a:lnTo>
                    <a:pt x="30574" y="5964"/>
                  </a:lnTo>
                  <a:lnTo>
                    <a:pt x="30406" y="5796"/>
                  </a:lnTo>
                  <a:lnTo>
                    <a:pt x="30322" y="5628"/>
                  </a:lnTo>
                  <a:lnTo>
                    <a:pt x="30154" y="5460"/>
                  </a:lnTo>
                  <a:lnTo>
                    <a:pt x="30070" y="5292"/>
                  </a:lnTo>
                  <a:lnTo>
                    <a:pt x="29902" y="5208"/>
                  </a:lnTo>
                  <a:lnTo>
                    <a:pt x="29818" y="5040"/>
                  </a:lnTo>
                  <a:lnTo>
                    <a:pt x="29650" y="4872"/>
                  </a:lnTo>
                  <a:lnTo>
                    <a:pt x="29482" y="4704"/>
                  </a:lnTo>
                  <a:lnTo>
                    <a:pt x="29398" y="4620"/>
                  </a:lnTo>
                  <a:lnTo>
                    <a:pt x="29230" y="4452"/>
                  </a:lnTo>
                  <a:lnTo>
                    <a:pt x="29062" y="4284"/>
                  </a:lnTo>
                  <a:lnTo>
                    <a:pt x="28978" y="4200"/>
                  </a:lnTo>
                  <a:lnTo>
                    <a:pt x="28810" y="4032"/>
                  </a:lnTo>
                  <a:lnTo>
                    <a:pt x="28642" y="3948"/>
                  </a:lnTo>
                  <a:lnTo>
                    <a:pt x="28474" y="3780"/>
                  </a:lnTo>
                  <a:lnTo>
                    <a:pt x="28306" y="3696"/>
                  </a:lnTo>
                  <a:lnTo>
                    <a:pt x="28222" y="3528"/>
                  </a:lnTo>
                  <a:lnTo>
                    <a:pt x="28054" y="3444"/>
                  </a:lnTo>
                  <a:lnTo>
                    <a:pt x="27886" y="3276"/>
                  </a:lnTo>
                  <a:lnTo>
                    <a:pt x="27718" y="3192"/>
                  </a:lnTo>
                  <a:lnTo>
                    <a:pt x="27550" y="3024"/>
                  </a:lnTo>
                  <a:lnTo>
                    <a:pt x="27382" y="2940"/>
                  </a:lnTo>
                  <a:lnTo>
                    <a:pt x="27214" y="2856"/>
                  </a:lnTo>
                  <a:lnTo>
                    <a:pt x="27046" y="2688"/>
                  </a:lnTo>
                  <a:lnTo>
                    <a:pt x="26878" y="2604"/>
                  </a:lnTo>
                  <a:lnTo>
                    <a:pt x="26710" y="2520"/>
                  </a:lnTo>
                  <a:lnTo>
                    <a:pt x="26542" y="2352"/>
                  </a:lnTo>
                  <a:lnTo>
                    <a:pt x="26374" y="2268"/>
                  </a:lnTo>
                  <a:lnTo>
                    <a:pt x="26206" y="2184"/>
                  </a:lnTo>
                  <a:lnTo>
                    <a:pt x="26038" y="2100"/>
                  </a:lnTo>
                  <a:lnTo>
                    <a:pt x="25786" y="2016"/>
                  </a:lnTo>
                  <a:lnTo>
                    <a:pt x="25618" y="1932"/>
                  </a:lnTo>
                  <a:lnTo>
                    <a:pt x="25450" y="1764"/>
                  </a:lnTo>
                  <a:lnTo>
                    <a:pt x="25282" y="1680"/>
                  </a:lnTo>
                  <a:lnTo>
                    <a:pt x="25114" y="1596"/>
                  </a:lnTo>
                  <a:lnTo>
                    <a:pt x="24862" y="1512"/>
                  </a:lnTo>
                  <a:lnTo>
                    <a:pt x="24694" y="1428"/>
                  </a:lnTo>
                  <a:lnTo>
                    <a:pt x="24526" y="1344"/>
                  </a:lnTo>
                  <a:lnTo>
                    <a:pt x="24274" y="1260"/>
                  </a:lnTo>
                  <a:lnTo>
                    <a:pt x="24106" y="1176"/>
                  </a:lnTo>
                  <a:lnTo>
                    <a:pt x="23938" y="1176"/>
                  </a:lnTo>
                  <a:lnTo>
                    <a:pt x="23687" y="1092"/>
                  </a:lnTo>
                  <a:lnTo>
                    <a:pt x="23519" y="1008"/>
                  </a:lnTo>
                  <a:lnTo>
                    <a:pt x="23351" y="924"/>
                  </a:lnTo>
                  <a:lnTo>
                    <a:pt x="23099" y="840"/>
                  </a:lnTo>
                  <a:lnTo>
                    <a:pt x="22931" y="840"/>
                  </a:lnTo>
                  <a:lnTo>
                    <a:pt x="22679" y="756"/>
                  </a:lnTo>
                  <a:lnTo>
                    <a:pt x="22511" y="672"/>
                  </a:lnTo>
                  <a:lnTo>
                    <a:pt x="22259" y="588"/>
                  </a:lnTo>
                  <a:lnTo>
                    <a:pt x="22091" y="588"/>
                  </a:lnTo>
                  <a:lnTo>
                    <a:pt x="21839" y="504"/>
                  </a:lnTo>
                  <a:lnTo>
                    <a:pt x="21671" y="504"/>
                  </a:lnTo>
                  <a:lnTo>
                    <a:pt x="21419" y="420"/>
                  </a:lnTo>
                  <a:lnTo>
                    <a:pt x="21251" y="336"/>
                  </a:lnTo>
                  <a:lnTo>
                    <a:pt x="20999" y="336"/>
                  </a:lnTo>
                  <a:lnTo>
                    <a:pt x="20747" y="252"/>
                  </a:lnTo>
                  <a:lnTo>
                    <a:pt x="20327" y="252"/>
                  </a:lnTo>
                  <a:lnTo>
                    <a:pt x="20075" y="168"/>
                  </a:lnTo>
                  <a:lnTo>
                    <a:pt x="19655" y="168"/>
                  </a:lnTo>
                  <a:lnTo>
                    <a:pt x="19403" y="84"/>
                  </a:lnTo>
                  <a:lnTo>
                    <a:pt x="18731" y="84"/>
                  </a:lnTo>
                  <a:lnTo>
                    <a:pt x="184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32"/>
            <p:cNvSpPr/>
            <p:nvPr/>
          </p:nvSpPr>
          <p:spPr>
            <a:xfrm>
              <a:off x="-1346975" y="1346050"/>
              <a:ext cx="369600" cy="646775"/>
            </a:xfrm>
            <a:custGeom>
              <a:rect b="b" l="l" r="r" t="t"/>
              <a:pathLst>
                <a:path extrusionOk="0" h="25871" w="14784">
                  <a:moveTo>
                    <a:pt x="11760" y="0"/>
                  </a:moveTo>
                  <a:lnTo>
                    <a:pt x="11592" y="84"/>
                  </a:lnTo>
                  <a:lnTo>
                    <a:pt x="11256" y="84"/>
                  </a:lnTo>
                  <a:lnTo>
                    <a:pt x="11088" y="168"/>
                  </a:lnTo>
                  <a:lnTo>
                    <a:pt x="10836" y="168"/>
                  </a:lnTo>
                  <a:lnTo>
                    <a:pt x="10752" y="252"/>
                  </a:lnTo>
                  <a:lnTo>
                    <a:pt x="10668" y="252"/>
                  </a:lnTo>
                  <a:lnTo>
                    <a:pt x="10584" y="336"/>
                  </a:lnTo>
                  <a:lnTo>
                    <a:pt x="10332" y="336"/>
                  </a:lnTo>
                  <a:lnTo>
                    <a:pt x="10248" y="420"/>
                  </a:lnTo>
                  <a:lnTo>
                    <a:pt x="10164" y="420"/>
                  </a:lnTo>
                  <a:lnTo>
                    <a:pt x="10080" y="504"/>
                  </a:lnTo>
                  <a:lnTo>
                    <a:pt x="9996" y="504"/>
                  </a:lnTo>
                  <a:lnTo>
                    <a:pt x="9912" y="588"/>
                  </a:lnTo>
                  <a:lnTo>
                    <a:pt x="9828" y="588"/>
                  </a:lnTo>
                  <a:lnTo>
                    <a:pt x="9744" y="672"/>
                  </a:lnTo>
                  <a:lnTo>
                    <a:pt x="9660" y="672"/>
                  </a:lnTo>
                  <a:lnTo>
                    <a:pt x="9576" y="756"/>
                  </a:lnTo>
                  <a:lnTo>
                    <a:pt x="9492" y="756"/>
                  </a:lnTo>
                  <a:lnTo>
                    <a:pt x="9408" y="840"/>
                  </a:lnTo>
                  <a:lnTo>
                    <a:pt x="9324" y="840"/>
                  </a:lnTo>
                  <a:lnTo>
                    <a:pt x="9240" y="924"/>
                  </a:lnTo>
                  <a:lnTo>
                    <a:pt x="9156" y="1008"/>
                  </a:lnTo>
                  <a:lnTo>
                    <a:pt x="9072" y="1008"/>
                  </a:lnTo>
                  <a:lnTo>
                    <a:pt x="8988" y="1092"/>
                  </a:lnTo>
                  <a:lnTo>
                    <a:pt x="8904" y="1176"/>
                  </a:lnTo>
                  <a:lnTo>
                    <a:pt x="8820" y="1176"/>
                  </a:lnTo>
                  <a:lnTo>
                    <a:pt x="8736" y="1260"/>
                  </a:lnTo>
                  <a:lnTo>
                    <a:pt x="8736" y="1344"/>
                  </a:lnTo>
                  <a:lnTo>
                    <a:pt x="8652" y="1344"/>
                  </a:lnTo>
                  <a:lnTo>
                    <a:pt x="8568" y="1428"/>
                  </a:lnTo>
                  <a:lnTo>
                    <a:pt x="8484" y="1512"/>
                  </a:lnTo>
                  <a:lnTo>
                    <a:pt x="8400" y="1596"/>
                  </a:lnTo>
                  <a:lnTo>
                    <a:pt x="8316" y="1596"/>
                  </a:lnTo>
                  <a:lnTo>
                    <a:pt x="8232" y="1680"/>
                  </a:lnTo>
                  <a:lnTo>
                    <a:pt x="8232" y="1764"/>
                  </a:lnTo>
                  <a:lnTo>
                    <a:pt x="8148" y="1848"/>
                  </a:lnTo>
                  <a:lnTo>
                    <a:pt x="8064" y="1932"/>
                  </a:lnTo>
                  <a:lnTo>
                    <a:pt x="7980" y="2016"/>
                  </a:lnTo>
                  <a:lnTo>
                    <a:pt x="7896" y="2100"/>
                  </a:lnTo>
                  <a:lnTo>
                    <a:pt x="7812" y="2184"/>
                  </a:lnTo>
                  <a:lnTo>
                    <a:pt x="7728" y="2268"/>
                  </a:lnTo>
                  <a:lnTo>
                    <a:pt x="7644" y="2352"/>
                  </a:lnTo>
                  <a:lnTo>
                    <a:pt x="7644" y="2436"/>
                  </a:lnTo>
                  <a:lnTo>
                    <a:pt x="7560" y="2520"/>
                  </a:lnTo>
                  <a:lnTo>
                    <a:pt x="7476" y="2604"/>
                  </a:lnTo>
                  <a:lnTo>
                    <a:pt x="7392" y="2688"/>
                  </a:lnTo>
                  <a:lnTo>
                    <a:pt x="7392" y="2772"/>
                  </a:lnTo>
                  <a:lnTo>
                    <a:pt x="7308" y="2856"/>
                  </a:lnTo>
                  <a:lnTo>
                    <a:pt x="7224" y="2940"/>
                  </a:lnTo>
                  <a:lnTo>
                    <a:pt x="7224" y="3024"/>
                  </a:lnTo>
                  <a:lnTo>
                    <a:pt x="7140" y="3108"/>
                  </a:lnTo>
                  <a:lnTo>
                    <a:pt x="7056" y="3192"/>
                  </a:lnTo>
                  <a:lnTo>
                    <a:pt x="7056" y="3276"/>
                  </a:lnTo>
                  <a:lnTo>
                    <a:pt x="6972" y="3360"/>
                  </a:lnTo>
                  <a:lnTo>
                    <a:pt x="6972" y="3444"/>
                  </a:lnTo>
                  <a:lnTo>
                    <a:pt x="6888" y="3528"/>
                  </a:lnTo>
                  <a:lnTo>
                    <a:pt x="6804" y="3612"/>
                  </a:lnTo>
                  <a:lnTo>
                    <a:pt x="6804" y="3696"/>
                  </a:lnTo>
                  <a:lnTo>
                    <a:pt x="6720" y="3864"/>
                  </a:lnTo>
                  <a:lnTo>
                    <a:pt x="6720" y="3948"/>
                  </a:lnTo>
                  <a:lnTo>
                    <a:pt x="6636" y="4032"/>
                  </a:lnTo>
                  <a:lnTo>
                    <a:pt x="6636" y="4116"/>
                  </a:lnTo>
                  <a:lnTo>
                    <a:pt x="6552" y="4200"/>
                  </a:lnTo>
                  <a:lnTo>
                    <a:pt x="6552" y="4284"/>
                  </a:lnTo>
                  <a:lnTo>
                    <a:pt x="6468" y="4368"/>
                  </a:lnTo>
                  <a:lnTo>
                    <a:pt x="6468" y="4536"/>
                  </a:lnTo>
                  <a:lnTo>
                    <a:pt x="6384" y="4620"/>
                  </a:lnTo>
                  <a:lnTo>
                    <a:pt x="6384" y="4704"/>
                  </a:lnTo>
                  <a:lnTo>
                    <a:pt x="6300" y="4788"/>
                  </a:lnTo>
                  <a:lnTo>
                    <a:pt x="6300" y="4872"/>
                  </a:lnTo>
                  <a:lnTo>
                    <a:pt x="6216" y="5040"/>
                  </a:lnTo>
                  <a:lnTo>
                    <a:pt x="6216" y="5124"/>
                  </a:lnTo>
                  <a:lnTo>
                    <a:pt x="6132" y="5208"/>
                  </a:lnTo>
                  <a:lnTo>
                    <a:pt x="6132" y="5292"/>
                  </a:lnTo>
                  <a:lnTo>
                    <a:pt x="6132" y="5460"/>
                  </a:lnTo>
                  <a:lnTo>
                    <a:pt x="6048" y="5544"/>
                  </a:lnTo>
                  <a:lnTo>
                    <a:pt x="6048" y="5628"/>
                  </a:lnTo>
                  <a:lnTo>
                    <a:pt x="5964" y="5712"/>
                  </a:lnTo>
                  <a:lnTo>
                    <a:pt x="5964" y="5880"/>
                  </a:lnTo>
                  <a:lnTo>
                    <a:pt x="5964" y="5964"/>
                  </a:lnTo>
                  <a:lnTo>
                    <a:pt x="5880" y="6048"/>
                  </a:lnTo>
                  <a:lnTo>
                    <a:pt x="5880" y="6216"/>
                  </a:lnTo>
                  <a:lnTo>
                    <a:pt x="5880" y="6300"/>
                  </a:lnTo>
                  <a:lnTo>
                    <a:pt x="5796" y="6384"/>
                  </a:lnTo>
                  <a:lnTo>
                    <a:pt x="5796" y="6552"/>
                  </a:lnTo>
                  <a:lnTo>
                    <a:pt x="5796" y="6636"/>
                  </a:lnTo>
                  <a:lnTo>
                    <a:pt x="5628" y="6636"/>
                  </a:lnTo>
                  <a:lnTo>
                    <a:pt x="5964" y="420"/>
                  </a:lnTo>
                  <a:lnTo>
                    <a:pt x="1" y="420"/>
                  </a:lnTo>
                  <a:lnTo>
                    <a:pt x="1" y="25871"/>
                  </a:lnTo>
                  <a:lnTo>
                    <a:pt x="5964" y="25871"/>
                  </a:lnTo>
                  <a:lnTo>
                    <a:pt x="5964" y="14867"/>
                  </a:lnTo>
                  <a:lnTo>
                    <a:pt x="5964" y="14615"/>
                  </a:lnTo>
                  <a:lnTo>
                    <a:pt x="5964" y="14447"/>
                  </a:lnTo>
                  <a:lnTo>
                    <a:pt x="5964" y="14279"/>
                  </a:lnTo>
                  <a:lnTo>
                    <a:pt x="5964" y="14027"/>
                  </a:lnTo>
                  <a:lnTo>
                    <a:pt x="5964" y="13859"/>
                  </a:lnTo>
                  <a:lnTo>
                    <a:pt x="5964" y="13692"/>
                  </a:lnTo>
                  <a:lnTo>
                    <a:pt x="6048" y="13524"/>
                  </a:lnTo>
                  <a:lnTo>
                    <a:pt x="6048" y="13356"/>
                  </a:lnTo>
                  <a:lnTo>
                    <a:pt x="6048" y="13104"/>
                  </a:lnTo>
                  <a:lnTo>
                    <a:pt x="6048" y="12936"/>
                  </a:lnTo>
                  <a:lnTo>
                    <a:pt x="6048" y="12768"/>
                  </a:lnTo>
                  <a:lnTo>
                    <a:pt x="6132" y="12600"/>
                  </a:lnTo>
                  <a:lnTo>
                    <a:pt x="6132" y="12432"/>
                  </a:lnTo>
                  <a:lnTo>
                    <a:pt x="6132" y="12264"/>
                  </a:lnTo>
                  <a:lnTo>
                    <a:pt x="6216" y="12096"/>
                  </a:lnTo>
                  <a:lnTo>
                    <a:pt x="6216" y="11928"/>
                  </a:lnTo>
                  <a:lnTo>
                    <a:pt x="6216" y="11760"/>
                  </a:lnTo>
                  <a:lnTo>
                    <a:pt x="6300" y="11676"/>
                  </a:lnTo>
                  <a:lnTo>
                    <a:pt x="6300" y="11508"/>
                  </a:lnTo>
                  <a:lnTo>
                    <a:pt x="6300" y="11340"/>
                  </a:lnTo>
                  <a:lnTo>
                    <a:pt x="6384" y="11172"/>
                  </a:lnTo>
                  <a:lnTo>
                    <a:pt x="6384" y="11004"/>
                  </a:lnTo>
                  <a:lnTo>
                    <a:pt x="6468" y="10920"/>
                  </a:lnTo>
                  <a:lnTo>
                    <a:pt x="6468" y="10752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636" y="10332"/>
                  </a:lnTo>
                  <a:lnTo>
                    <a:pt x="6636" y="10248"/>
                  </a:lnTo>
                  <a:lnTo>
                    <a:pt x="6720" y="10080"/>
                  </a:lnTo>
                  <a:lnTo>
                    <a:pt x="6720" y="9912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324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224" y="8988"/>
                  </a:lnTo>
                  <a:lnTo>
                    <a:pt x="7224" y="8904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568"/>
                  </a:lnTo>
                  <a:lnTo>
                    <a:pt x="7476" y="8484"/>
                  </a:lnTo>
                  <a:lnTo>
                    <a:pt x="7560" y="8400"/>
                  </a:lnTo>
                  <a:lnTo>
                    <a:pt x="7644" y="8316"/>
                  </a:lnTo>
                  <a:lnTo>
                    <a:pt x="7728" y="8232"/>
                  </a:lnTo>
                  <a:lnTo>
                    <a:pt x="7812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232" y="7644"/>
                  </a:lnTo>
                  <a:lnTo>
                    <a:pt x="8316" y="7560"/>
                  </a:lnTo>
                  <a:lnTo>
                    <a:pt x="8400" y="7476"/>
                  </a:lnTo>
                  <a:lnTo>
                    <a:pt x="8484" y="7392"/>
                  </a:lnTo>
                  <a:lnTo>
                    <a:pt x="8568" y="7392"/>
                  </a:lnTo>
                  <a:lnTo>
                    <a:pt x="8652" y="7308"/>
                  </a:lnTo>
                  <a:lnTo>
                    <a:pt x="8736" y="7224"/>
                  </a:lnTo>
                  <a:lnTo>
                    <a:pt x="8820" y="7140"/>
                  </a:lnTo>
                  <a:lnTo>
                    <a:pt x="8904" y="7140"/>
                  </a:lnTo>
                  <a:lnTo>
                    <a:pt x="8988" y="7056"/>
                  </a:lnTo>
                  <a:lnTo>
                    <a:pt x="9072" y="6972"/>
                  </a:lnTo>
                  <a:lnTo>
                    <a:pt x="9156" y="6888"/>
                  </a:lnTo>
                  <a:lnTo>
                    <a:pt x="9240" y="6888"/>
                  </a:lnTo>
                  <a:lnTo>
                    <a:pt x="9324" y="6804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96" y="6468"/>
                  </a:lnTo>
                  <a:lnTo>
                    <a:pt x="10164" y="6468"/>
                  </a:lnTo>
                  <a:lnTo>
                    <a:pt x="10248" y="6384"/>
                  </a:lnTo>
                  <a:lnTo>
                    <a:pt x="10332" y="6384"/>
                  </a:lnTo>
                  <a:lnTo>
                    <a:pt x="10416" y="6300"/>
                  </a:lnTo>
                  <a:lnTo>
                    <a:pt x="10668" y="6300"/>
                  </a:lnTo>
                  <a:lnTo>
                    <a:pt x="10752" y="6216"/>
                  </a:lnTo>
                  <a:lnTo>
                    <a:pt x="10920" y="6216"/>
                  </a:lnTo>
                  <a:lnTo>
                    <a:pt x="11088" y="6132"/>
                  </a:lnTo>
                  <a:lnTo>
                    <a:pt x="11424" y="6132"/>
                  </a:lnTo>
                  <a:lnTo>
                    <a:pt x="11592" y="6048"/>
                  </a:lnTo>
                  <a:lnTo>
                    <a:pt x="12348" y="6048"/>
                  </a:lnTo>
                  <a:lnTo>
                    <a:pt x="12432" y="5964"/>
                  </a:lnTo>
                  <a:lnTo>
                    <a:pt x="13356" y="5964"/>
                  </a:lnTo>
                  <a:lnTo>
                    <a:pt x="13524" y="6048"/>
                  </a:lnTo>
                  <a:lnTo>
                    <a:pt x="14532" y="6048"/>
                  </a:lnTo>
                  <a:lnTo>
                    <a:pt x="14784" y="6132"/>
                  </a:lnTo>
                  <a:lnTo>
                    <a:pt x="14784" y="168"/>
                  </a:lnTo>
                  <a:lnTo>
                    <a:pt x="14532" y="168"/>
                  </a:lnTo>
                  <a:lnTo>
                    <a:pt x="14280" y="84"/>
                  </a:lnTo>
                  <a:lnTo>
                    <a:pt x="13860" y="84"/>
                  </a:lnTo>
                  <a:lnTo>
                    <a:pt x="136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32"/>
            <p:cNvSpPr/>
            <p:nvPr/>
          </p:nvSpPr>
          <p:spPr>
            <a:xfrm>
              <a:off x="-257150" y="1337650"/>
              <a:ext cx="655200" cy="911375"/>
            </a:xfrm>
            <a:custGeom>
              <a:rect b="b" l="l" r="r" t="t"/>
              <a:pathLst>
                <a:path extrusionOk="0" h="36455" w="26208">
                  <a:moveTo>
                    <a:pt x="13608" y="5208"/>
                  </a:moveTo>
                  <a:lnTo>
                    <a:pt x="13692" y="5292"/>
                  </a:lnTo>
                  <a:lnTo>
                    <a:pt x="14112" y="5292"/>
                  </a:lnTo>
                  <a:lnTo>
                    <a:pt x="14280" y="5376"/>
                  </a:lnTo>
                  <a:lnTo>
                    <a:pt x="14532" y="5376"/>
                  </a:lnTo>
                  <a:lnTo>
                    <a:pt x="14700" y="5460"/>
                  </a:lnTo>
                  <a:lnTo>
                    <a:pt x="14784" y="5460"/>
                  </a:lnTo>
                  <a:lnTo>
                    <a:pt x="14868" y="5544"/>
                  </a:lnTo>
                  <a:lnTo>
                    <a:pt x="15120" y="5544"/>
                  </a:lnTo>
                  <a:lnTo>
                    <a:pt x="15204" y="5628"/>
                  </a:lnTo>
                  <a:lnTo>
                    <a:pt x="15288" y="5628"/>
                  </a:lnTo>
                  <a:lnTo>
                    <a:pt x="15372" y="5712"/>
                  </a:lnTo>
                  <a:lnTo>
                    <a:pt x="15540" y="5712"/>
                  </a:lnTo>
                  <a:lnTo>
                    <a:pt x="15624" y="5796"/>
                  </a:lnTo>
                  <a:lnTo>
                    <a:pt x="15708" y="5796"/>
                  </a:lnTo>
                  <a:lnTo>
                    <a:pt x="15792" y="5880"/>
                  </a:lnTo>
                  <a:lnTo>
                    <a:pt x="15876" y="5964"/>
                  </a:lnTo>
                  <a:lnTo>
                    <a:pt x="16044" y="5964"/>
                  </a:lnTo>
                  <a:lnTo>
                    <a:pt x="16128" y="6048"/>
                  </a:lnTo>
                  <a:lnTo>
                    <a:pt x="16212" y="6048"/>
                  </a:lnTo>
                  <a:lnTo>
                    <a:pt x="16296" y="6132"/>
                  </a:lnTo>
                  <a:lnTo>
                    <a:pt x="16380" y="6216"/>
                  </a:lnTo>
                  <a:lnTo>
                    <a:pt x="16464" y="6300"/>
                  </a:lnTo>
                  <a:lnTo>
                    <a:pt x="16548" y="6300"/>
                  </a:lnTo>
                  <a:lnTo>
                    <a:pt x="16716" y="6384"/>
                  </a:lnTo>
                  <a:lnTo>
                    <a:pt x="16800" y="6468"/>
                  </a:lnTo>
                  <a:lnTo>
                    <a:pt x="16884" y="6552"/>
                  </a:lnTo>
                  <a:lnTo>
                    <a:pt x="16968" y="6552"/>
                  </a:lnTo>
                  <a:lnTo>
                    <a:pt x="17052" y="6636"/>
                  </a:lnTo>
                  <a:lnTo>
                    <a:pt x="17136" y="6720"/>
                  </a:lnTo>
                  <a:lnTo>
                    <a:pt x="17220" y="6804"/>
                  </a:lnTo>
                  <a:lnTo>
                    <a:pt x="17304" y="6888"/>
                  </a:lnTo>
                  <a:lnTo>
                    <a:pt x="17388" y="6972"/>
                  </a:lnTo>
                  <a:lnTo>
                    <a:pt x="17472" y="7056"/>
                  </a:lnTo>
                  <a:lnTo>
                    <a:pt x="17556" y="7056"/>
                  </a:lnTo>
                  <a:lnTo>
                    <a:pt x="17640" y="7140"/>
                  </a:lnTo>
                  <a:lnTo>
                    <a:pt x="17724" y="7224"/>
                  </a:lnTo>
                  <a:lnTo>
                    <a:pt x="17808" y="7308"/>
                  </a:lnTo>
                  <a:lnTo>
                    <a:pt x="17892" y="7392"/>
                  </a:lnTo>
                  <a:lnTo>
                    <a:pt x="17976" y="7476"/>
                  </a:lnTo>
                  <a:lnTo>
                    <a:pt x="18060" y="7560"/>
                  </a:lnTo>
                  <a:lnTo>
                    <a:pt x="18144" y="7644"/>
                  </a:lnTo>
                  <a:lnTo>
                    <a:pt x="18228" y="7812"/>
                  </a:lnTo>
                  <a:lnTo>
                    <a:pt x="18228" y="7896"/>
                  </a:lnTo>
                  <a:lnTo>
                    <a:pt x="18312" y="7980"/>
                  </a:lnTo>
                  <a:lnTo>
                    <a:pt x="18396" y="8064"/>
                  </a:lnTo>
                  <a:lnTo>
                    <a:pt x="18480" y="8148"/>
                  </a:lnTo>
                  <a:lnTo>
                    <a:pt x="18564" y="8232"/>
                  </a:lnTo>
                  <a:lnTo>
                    <a:pt x="18648" y="8316"/>
                  </a:lnTo>
                  <a:lnTo>
                    <a:pt x="18648" y="8484"/>
                  </a:lnTo>
                  <a:lnTo>
                    <a:pt x="18732" y="8568"/>
                  </a:lnTo>
                  <a:lnTo>
                    <a:pt x="18816" y="8652"/>
                  </a:lnTo>
                  <a:lnTo>
                    <a:pt x="18900" y="8736"/>
                  </a:lnTo>
                  <a:lnTo>
                    <a:pt x="18900" y="8820"/>
                  </a:lnTo>
                  <a:lnTo>
                    <a:pt x="18984" y="8988"/>
                  </a:lnTo>
                  <a:lnTo>
                    <a:pt x="19068" y="9072"/>
                  </a:lnTo>
                  <a:lnTo>
                    <a:pt x="19152" y="9156"/>
                  </a:lnTo>
                  <a:lnTo>
                    <a:pt x="19152" y="9324"/>
                  </a:lnTo>
                  <a:lnTo>
                    <a:pt x="19236" y="9408"/>
                  </a:lnTo>
                  <a:lnTo>
                    <a:pt x="19236" y="9492"/>
                  </a:lnTo>
                  <a:lnTo>
                    <a:pt x="19320" y="9660"/>
                  </a:lnTo>
                  <a:lnTo>
                    <a:pt x="19404" y="9744"/>
                  </a:lnTo>
                  <a:lnTo>
                    <a:pt x="19404" y="9828"/>
                  </a:lnTo>
                  <a:lnTo>
                    <a:pt x="19488" y="9996"/>
                  </a:lnTo>
                  <a:lnTo>
                    <a:pt x="19488" y="10080"/>
                  </a:lnTo>
                  <a:lnTo>
                    <a:pt x="19572" y="10248"/>
                  </a:lnTo>
                  <a:lnTo>
                    <a:pt x="19572" y="10332"/>
                  </a:lnTo>
                  <a:lnTo>
                    <a:pt x="19656" y="10500"/>
                  </a:lnTo>
                  <a:lnTo>
                    <a:pt x="19656" y="10584"/>
                  </a:lnTo>
                  <a:lnTo>
                    <a:pt x="19740" y="10752"/>
                  </a:lnTo>
                  <a:lnTo>
                    <a:pt x="19740" y="10836"/>
                  </a:lnTo>
                  <a:lnTo>
                    <a:pt x="19740" y="11004"/>
                  </a:lnTo>
                  <a:lnTo>
                    <a:pt x="19824" y="11088"/>
                  </a:lnTo>
                  <a:lnTo>
                    <a:pt x="19824" y="11256"/>
                  </a:lnTo>
                  <a:lnTo>
                    <a:pt x="19908" y="11340"/>
                  </a:lnTo>
                  <a:lnTo>
                    <a:pt x="19908" y="11508"/>
                  </a:lnTo>
                  <a:lnTo>
                    <a:pt x="19908" y="11676"/>
                  </a:lnTo>
                  <a:lnTo>
                    <a:pt x="19908" y="11760"/>
                  </a:lnTo>
                  <a:lnTo>
                    <a:pt x="19992" y="11928"/>
                  </a:lnTo>
                  <a:lnTo>
                    <a:pt x="19992" y="12012"/>
                  </a:lnTo>
                  <a:lnTo>
                    <a:pt x="19992" y="12180"/>
                  </a:lnTo>
                  <a:lnTo>
                    <a:pt x="19992" y="12348"/>
                  </a:lnTo>
                  <a:lnTo>
                    <a:pt x="19992" y="12432"/>
                  </a:lnTo>
                  <a:lnTo>
                    <a:pt x="19992" y="12600"/>
                  </a:lnTo>
                  <a:lnTo>
                    <a:pt x="20076" y="12768"/>
                  </a:lnTo>
                  <a:lnTo>
                    <a:pt x="20076" y="12936"/>
                  </a:lnTo>
                  <a:lnTo>
                    <a:pt x="20076" y="13020"/>
                  </a:lnTo>
                  <a:lnTo>
                    <a:pt x="20076" y="13188"/>
                  </a:lnTo>
                  <a:lnTo>
                    <a:pt x="20076" y="13356"/>
                  </a:lnTo>
                  <a:lnTo>
                    <a:pt x="20076" y="13440"/>
                  </a:lnTo>
                  <a:lnTo>
                    <a:pt x="20076" y="13608"/>
                  </a:lnTo>
                  <a:lnTo>
                    <a:pt x="20076" y="13776"/>
                  </a:lnTo>
                  <a:lnTo>
                    <a:pt x="20076" y="13944"/>
                  </a:lnTo>
                  <a:lnTo>
                    <a:pt x="19992" y="14028"/>
                  </a:lnTo>
                  <a:lnTo>
                    <a:pt x="19992" y="14195"/>
                  </a:lnTo>
                  <a:lnTo>
                    <a:pt x="19992" y="14363"/>
                  </a:lnTo>
                  <a:lnTo>
                    <a:pt x="19992" y="14447"/>
                  </a:lnTo>
                  <a:lnTo>
                    <a:pt x="19992" y="14615"/>
                  </a:lnTo>
                  <a:lnTo>
                    <a:pt x="19992" y="14783"/>
                  </a:lnTo>
                  <a:lnTo>
                    <a:pt x="19908" y="14867"/>
                  </a:lnTo>
                  <a:lnTo>
                    <a:pt x="19908" y="15035"/>
                  </a:lnTo>
                  <a:lnTo>
                    <a:pt x="19908" y="15203"/>
                  </a:lnTo>
                  <a:lnTo>
                    <a:pt x="19824" y="15287"/>
                  </a:lnTo>
                  <a:lnTo>
                    <a:pt x="19824" y="15455"/>
                  </a:lnTo>
                  <a:lnTo>
                    <a:pt x="19824" y="15539"/>
                  </a:lnTo>
                  <a:lnTo>
                    <a:pt x="19740" y="15707"/>
                  </a:lnTo>
                  <a:lnTo>
                    <a:pt x="19740" y="15791"/>
                  </a:lnTo>
                  <a:lnTo>
                    <a:pt x="19740" y="15959"/>
                  </a:lnTo>
                  <a:lnTo>
                    <a:pt x="19656" y="16043"/>
                  </a:lnTo>
                  <a:lnTo>
                    <a:pt x="19656" y="16211"/>
                  </a:lnTo>
                  <a:lnTo>
                    <a:pt x="19572" y="16295"/>
                  </a:lnTo>
                  <a:lnTo>
                    <a:pt x="19572" y="16463"/>
                  </a:lnTo>
                  <a:lnTo>
                    <a:pt x="19488" y="16547"/>
                  </a:lnTo>
                  <a:lnTo>
                    <a:pt x="19488" y="16715"/>
                  </a:lnTo>
                  <a:lnTo>
                    <a:pt x="19404" y="16799"/>
                  </a:lnTo>
                  <a:lnTo>
                    <a:pt x="19404" y="16883"/>
                  </a:lnTo>
                  <a:lnTo>
                    <a:pt x="19320" y="17051"/>
                  </a:lnTo>
                  <a:lnTo>
                    <a:pt x="19236" y="17135"/>
                  </a:lnTo>
                  <a:lnTo>
                    <a:pt x="19236" y="17303"/>
                  </a:lnTo>
                  <a:lnTo>
                    <a:pt x="19152" y="17387"/>
                  </a:lnTo>
                  <a:lnTo>
                    <a:pt x="19068" y="17471"/>
                  </a:lnTo>
                  <a:lnTo>
                    <a:pt x="19068" y="17639"/>
                  </a:lnTo>
                  <a:lnTo>
                    <a:pt x="18984" y="17723"/>
                  </a:lnTo>
                  <a:lnTo>
                    <a:pt x="18900" y="17807"/>
                  </a:lnTo>
                  <a:lnTo>
                    <a:pt x="18900" y="17891"/>
                  </a:lnTo>
                  <a:lnTo>
                    <a:pt x="18816" y="18059"/>
                  </a:lnTo>
                  <a:lnTo>
                    <a:pt x="18732" y="18143"/>
                  </a:lnTo>
                  <a:lnTo>
                    <a:pt x="18648" y="18227"/>
                  </a:lnTo>
                  <a:lnTo>
                    <a:pt x="18648" y="18311"/>
                  </a:lnTo>
                  <a:lnTo>
                    <a:pt x="18564" y="18395"/>
                  </a:lnTo>
                  <a:lnTo>
                    <a:pt x="18480" y="18563"/>
                  </a:lnTo>
                  <a:lnTo>
                    <a:pt x="18396" y="18647"/>
                  </a:lnTo>
                  <a:lnTo>
                    <a:pt x="18312" y="18731"/>
                  </a:lnTo>
                  <a:lnTo>
                    <a:pt x="18228" y="18815"/>
                  </a:lnTo>
                  <a:lnTo>
                    <a:pt x="18144" y="18899"/>
                  </a:lnTo>
                  <a:lnTo>
                    <a:pt x="18144" y="18983"/>
                  </a:lnTo>
                  <a:lnTo>
                    <a:pt x="18060" y="19067"/>
                  </a:lnTo>
                  <a:lnTo>
                    <a:pt x="17976" y="19151"/>
                  </a:lnTo>
                  <a:lnTo>
                    <a:pt x="17892" y="19235"/>
                  </a:lnTo>
                  <a:lnTo>
                    <a:pt x="17808" y="19319"/>
                  </a:lnTo>
                  <a:lnTo>
                    <a:pt x="17724" y="19403"/>
                  </a:lnTo>
                  <a:lnTo>
                    <a:pt x="17640" y="19487"/>
                  </a:lnTo>
                  <a:lnTo>
                    <a:pt x="17556" y="19571"/>
                  </a:lnTo>
                  <a:lnTo>
                    <a:pt x="17472" y="19655"/>
                  </a:lnTo>
                  <a:lnTo>
                    <a:pt x="17388" y="19739"/>
                  </a:lnTo>
                  <a:lnTo>
                    <a:pt x="17304" y="19823"/>
                  </a:lnTo>
                  <a:lnTo>
                    <a:pt x="17220" y="19907"/>
                  </a:lnTo>
                  <a:lnTo>
                    <a:pt x="17136" y="19991"/>
                  </a:lnTo>
                  <a:lnTo>
                    <a:pt x="17052" y="20075"/>
                  </a:lnTo>
                  <a:lnTo>
                    <a:pt x="16968" y="20075"/>
                  </a:lnTo>
                  <a:lnTo>
                    <a:pt x="16884" y="20159"/>
                  </a:lnTo>
                  <a:lnTo>
                    <a:pt x="16800" y="20243"/>
                  </a:lnTo>
                  <a:lnTo>
                    <a:pt x="16632" y="20327"/>
                  </a:lnTo>
                  <a:lnTo>
                    <a:pt x="16548" y="20411"/>
                  </a:lnTo>
                  <a:lnTo>
                    <a:pt x="16464" y="20411"/>
                  </a:lnTo>
                  <a:lnTo>
                    <a:pt x="16380" y="20495"/>
                  </a:lnTo>
                  <a:lnTo>
                    <a:pt x="16296" y="20579"/>
                  </a:lnTo>
                  <a:lnTo>
                    <a:pt x="16212" y="20579"/>
                  </a:lnTo>
                  <a:lnTo>
                    <a:pt x="16128" y="20663"/>
                  </a:lnTo>
                  <a:lnTo>
                    <a:pt x="15960" y="20747"/>
                  </a:lnTo>
                  <a:lnTo>
                    <a:pt x="15876" y="20747"/>
                  </a:lnTo>
                  <a:lnTo>
                    <a:pt x="15792" y="20831"/>
                  </a:lnTo>
                  <a:lnTo>
                    <a:pt x="15708" y="20831"/>
                  </a:lnTo>
                  <a:lnTo>
                    <a:pt x="15624" y="20915"/>
                  </a:lnTo>
                  <a:lnTo>
                    <a:pt x="15540" y="20999"/>
                  </a:lnTo>
                  <a:lnTo>
                    <a:pt x="15372" y="20999"/>
                  </a:lnTo>
                  <a:lnTo>
                    <a:pt x="15288" y="21083"/>
                  </a:lnTo>
                  <a:lnTo>
                    <a:pt x="15204" y="21083"/>
                  </a:lnTo>
                  <a:lnTo>
                    <a:pt x="15120" y="21167"/>
                  </a:lnTo>
                  <a:lnTo>
                    <a:pt x="14868" y="21167"/>
                  </a:lnTo>
                  <a:lnTo>
                    <a:pt x="14784" y="21251"/>
                  </a:lnTo>
                  <a:lnTo>
                    <a:pt x="14532" y="21251"/>
                  </a:lnTo>
                  <a:lnTo>
                    <a:pt x="14448" y="21335"/>
                  </a:lnTo>
                  <a:lnTo>
                    <a:pt x="14280" y="21335"/>
                  </a:lnTo>
                  <a:lnTo>
                    <a:pt x="14112" y="21419"/>
                  </a:lnTo>
                  <a:lnTo>
                    <a:pt x="13692" y="21419"/>
                  </a:lnTo>
                  <a:lnTo>
                    <a:pt x="13608" y="21503"/>
                  </a:lnTo>
                  <a:lnTo>
                    <a:pt x="12264" y="21503"/>
                  </a:lnTo>
                  <a:lnTo>
                    <a:pt x="12180" y="21419"/>
                  </a:lnTo>
                  <a:lnTo>
                    <a:pt x="11760" y="21419"/>
                  </a:lnTo>
                  <a:lnTo>
                    <a:pt x="11592" y="21335"/>
                  </a:lnTo>
                  <a:lnTo>
                    <a:pt x="11424" y="21335"/>
                  </a:lnTo>
                  <a:lnTo>
                    <a:pt x="11256" y="21251"/>
                  </a:lnTo>
                  <a:lnTo>
                    <a:pt x="11088" y="21251"/>
                  </a:lnTo>
                  <a:lnTo>
                    <a:pt x="11004" y="21167"/>
                  </a:lnTo>
                  <a:lnTo>
                    <a:pt x="10836" y="21167"/>
                  </a:lnTo>
                  <a:lnTo>
                    <a:pt x="10752" y="21083"/>
                  </a:lnTo>
                  <a:lnTo>
                    <a:pt x="10584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10080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324" y="20411"/>
                  </a:lnTo>
                  <a:lnTo>
                    <a:pt x="9240" y="20411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20075"/>
                  </a:lnTo>
                  <a:lnTo>
                    <a:pt x="8736" y="19991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148" y="19403"/>
                  </a:lnTo>
                  <a:lnTo>
                    <a:pt x="8064" y="19319"/>
                  </a:lnTo>
                  <a:lnTo>
                    <a:pt x="7980" y="19235"/>
                  </a:lnTo>
                  <a:lnTo>
                    <a:pt x="7896" y="19151"/>
                  </a:lnTo>
                  <a:lnTo>
                    <a:pt x="7812" y="19067"/>
                  </a:lnTo>
                  <a:lnTo>
                    <a:pt x="7728" y="18983"/>
                  </a:lnTo>
                  <a:lnTo>
                    <a:pt x="7644" y="18899"/>
                  </a:lnTo>
                  <a:lnTo>
                    <a:pt x="7560" y="18815"/>
                  </a:lnTo>
                  <a:lnTo>
                    <a:pt x="7476" y="18731"/>
                  </a:lnTo>
                  <a:lnTo>
                    <a:pt x="7392" y="18647"/>
                  </a:lnTo>
                  <a:lnTo>
                    <a:pt x="7392" y="18563"/>
                  </a:lnTo>
                  <a:lnTo>
                    <a:pt x="7308" y="18395"/>
                  </a:lnTo>
                  <a:lnTo>
                    <a:pt x="7225" y="18311"/>
                  </a:lnTo>
                  <a:lnTo>
                    <a:pt x="7141" y="18227"/>
                  </a:lnTo>
                  <a:lnTo>
                    <a:pt x="7057" y="18143"/>
                  </a:lnTo>
                  <a:lnTo>
                    <a:pt x="7057" y="18059"/>
                  </a:lnTo>
                  <a:lnTo>
                    <a:pt x="6973" y="17891"/>
                  </a:lnTo>
                  <a:lnTo>
                    <a:pt x="6889" y="17807"/>
                  </a:lnTo>
                  <a:lnTo>
                    <a:pt x="6805" y="17723"/>
                  </a:lnTo>
                  <a:lnTo>
                    <a:pt x="6805" y="17639"/>
                  </a:lnTo>
                  <a:lnTo>
                    <a:pt x="6721" y="17471"/>
                  </a:lnTo>
                  <a:lnTo>
                    <a:pt x="6637" y="17387"/>
                  </a:lnTo>
                  <a:lnTo>
                    <a:pt x="6637" y="17303"/>
                  </a:lnTo>
                  <a:lnTo>
                    <a:pt x="6553" y="17135"/>
                  </a:lnTo>
                  <a:lnTo>
                    <a:pt x="6469" y="17051"/>
                  </a:lnTo>
                  <a:lnTo>
                    <a:pt x="6469" y="16967"/>
                  </a:lnTo>
                  <a:lnTo>
                    <a:pt x="6385" y="16799"/>
                  </a:lnTo>
                  <a:lnTo>
                    <a:pt x="6385" y="16715"/>
                  </a:lnTo>
                  <a:lnTo>
                    <a:pt x="6301" y="16547"/>
                  </a:lnTo>
                  <a:lnTo>
                    <a:pt x="6301" y="16463"/>
                  </a:lnTo>
                  <a:lnTo>
                    <a:pt x="6217" y="16295"/>
                  </a:lnTo>
                  <a:lnTo>
                    <a:pt x="6217" y="16211"/>
                  </a:lnTo>
                  <a:lnTo>
                    <a:pt x="6133" y="16127"/>
                  </a:lnTo>
                  <a:lnTo>
                    <a:pt x="6133" y="15959"/>
                  </a:lnTo>
                  <a:lnTo>
                    <a:pt x="6049" y="15875"/>
                  </a:lnTo>
                  <a:lnTo>
                    <a:pt x="6049" y="15707"/>
                  </a:lnTo>
                  <a:lnTo>
                    <a:pt x="6049" y="15539"/>
                  </a:lnTo>
                  <a:lnTo>
                    <a:pt x="5965" y="15455"/>
                  </a:lnTo>
                  <a:lnTo>
                    <a:pt x="5965" y="15287"/>
                  </a:lnTo>
                  <a:lnTo>
                    <a:pt x="5965" y="15203"/>
                  </a:lnTo>
                  <a:lnTo>
                    <a:pt x="5881" y="15035"/>
                  </a:lnTo>
                  <a:lnTo>
                    <a:pt x="5881" y="14951"/>
                  </a:lnTo>
                  <a:lnTo>
                    <a:pt x="5881" y="14783"/>
                  </a:lnTo>
                  <a:lnTo>
                    <a:pt x="5881" y="14615"/>
                  </a:lnTo>
                  <a:lnTo>
                    <a:pt x="5797" y="14531"/>
                  </a:lnTo>
                  <a:lnTo>
                    <a:pt x="5797" y="14363"/>
                  </a:lnTo>
                  <a:lnTo>
                    <a:pt x="5797" y="14195"/>
                  </a:lnTo>
                  <a:lnTo>
                    <a:pt x="5797" y="14111"/>
                  </a:lnTo>
                  <a:lnTo>
                    <a:pt x="5797" y="13944"/>
                  </a:lnTo>
                  <a:lnTo>
                    <a:pt x="5797" y="13776"/>
                  </a:lnTo>
                  <a:lnTo>
                    <a:pt x="5797" y="13692"/>
                  </a:lnTo>
                  <a:lnTo>
                    <a:pt x="5797" y="13524"/>
                  </a:lnTo>
                  <a:lnTo>
                    <a:pt x="5797" y="13356"/>
                  </a:lnTo>
                  <a:lnTo>
                    <a:pt x="5797" y="13272"/>
                  </a:lnTo>
                  <a:lnTo>
                    <a:pt x="5797" y="13104"/>
                  </a:lnTo>
                  <a:lnTo>
                    <a:pt x="5797" y="12936"/>
                  </a:lnTo>
                  <a:lnTo>
                    <a:pt x="5797" y="12768"/>
                  </a:lnTo>
                  <a:lnTo>
                    <a:pt x="5797" y="12684"/>
                  </a:lnTo>
                  <a:lnTo>
                    <a:pt x="5797" y="12516"/>
                  </a:lnTo>
                  <a:lnTo>
                    <a:pt x="5797" y="12348"/>
                  </a:lnTo>
                  <a:lnTo>
                    <a:pt x="5797" y="12264"/>
                  </a:lnTo>
                  <a:lnTo>
                    <a:pt x="5881" y="12096"/>
                  </a:lnTo>
                  <a:lnTo>
                    <a:pt x="5881" y="11928"/>
                  </a:lnTo>
                  <a:lnTo>
                    <a:pt x="5881" y="11844"/>
                  </a:lnTo>
                  <a:lnTo>
                    <a:pt x="5881" y="11676"/>
                  </a:lnTo>
                  <a:lnTo>
                    <a:pt x="5965" y="11592"/>
                  </a:lnTo>
                  <a:lnTo>
                    <a:pt x="5965" y="11424"/>
                  </a:lnTo>
                  <a:lnTo>
                    <a:pt x="5965" y="11340"/>
                  </a:lnTo>
                  <a:lnTo>
                    <a:pt x="6049" y="11172"/>
                  </a:lnTo>
                  <a:lnTo>
                    <a:pt x="6049" y="11004"/>
                  </a:lnTo>
                  <a:lnTo>
                    <a:pt x="6049" y="10920"/>
                  </a:lnTo>
                  <a:lnTo>
                    <a:pt x="6133" y="10752"/>
                  </a:lnTo>
                  <a:lnTo>
                    <a:pt x="6133" y="10668"/>
                  </a:lnTo>
                  <a:lnTo>
                    <a:pt x="6217" y="10500"/>
                  </a:lnTo>
                  <a:lnTo>
                    <a:pt x="6217" y="10416"/>
                  </a:lnTo>
                  <a:lnTo>
                    <a:pt x="6301" y="10248"/>
                  </a:lnTo>
                  <a:lnTo>
                    <a:pt x="6301" y="10164"/>
                  </a:lnTo>
                  <a:lnTo>
                    <a:pt x="6385" y="10080"/>
                  </a:lnTo>
                  <a:lnTo>
                    <a:pt x="6385" y="9912"/>
                  </a:lnTo>
                  <a:lnTo>
                    <a:pt x="6469" y="9828"/>
                  </a:lnTo>
                  <a:lnTo>
                    <a:pt x="6469" y="9660"/>
                  </a:lnTo>
                  <a:lnTo>
                    <a:pt x="6553" y="9576"/>
                  </a:lnTo>
                  <a:lnTo>
                    <a:pt x="6637" y="9492"/>
                  </a:lnTo>
                  <a:lnTo>
                    <a:pt x="6637" y="9324"/>
                  </a:lnTo>
                  <a:lnTo>
                    <a:pt x="6721" y="9240"/>
                  </a:lnTo>
                  <a:lnTo>
                    <a:pt x="6805" y="9156"/>
                  </a:lnTo>
                  <a:lnTo>
                    <a:pt x="6805" y="8988"/>
                  </a:lnTo>
                  <a:lnTo>
                    <a:pt x="6889" y="8904"/>
                  </a:lnTo>
                  <a:lnTo>
                    <a:pt x="6973" y="8820"/>
                  </a:lnTo>
                  <a:lnTo>
                    <a:pt x="7057" y="8736"/>
                  </a:lnTo>
                  <a:lnTo>
                    <a:pt x="7057" y="8568"/>
                  </a:lnTo>
                  <a:lnTo>
                    <a:pt x="7141" y="8484"/>
                  </a:lnTo>
                  <a:lnTo>
                    <a:pt x="7225" y="8400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728" y="7728"/>
                  </a:lnTo>
                  <a:lnTo>
                    <a:pt x="7812" y="7644"/>
                  </a:lnTo>
                  <a:lnTo>
                    <a:pt x="7896" y="7560"/>
                  </a:lnTo>
                  <a:lnTo>
                    <a:pt x="7980" y="7476"/>
                  </a:lnTo>
                  <a:lnTo>
                    <a:pt x="8064" y="7392"/>
                  </a:lnTo>
                  <a:lnTo>
                    <a:pt x="8148" y="7308"/>
                  </a:lnTo>
                  <a:lnTo>
                    <a:pt x="8232" y="7224"/>
                  </a:lnTo>
                  <a:lnTo>
                    <a:pt x="8316" y="7140"/>
                  </a:lnTo>
                  <a:lnTo>
                    <a:pt x="8400" y="7056"/>
                  </a:lnTo>
                  <a:lnTo>
                    <a:pt x="8484" y="6972"/>
                  </a:lnTo>
                  <a:lnTo>
                    <a:pt x="8568" y="6888"/>
                  </a:lnTo>
                  <a:lnTo>
                    <a:pt x="8652" y="6804"/>
                  </a:lnTo>
                  <a:lnTo>
                    <a:pt x="8736" y="6720"/>
                  </a:lnTo>
                  <a:lnTo>
                    <a:pt x="8820" y="6720"/>
                  </a:lnTo>
                  <a:lnTo>
                    <a:pt x="8904" y="6636"/>
                  </a:lnTo>
                  <a:lnTo>
                    <a:pt x="8988" y="6552"/>
                  </a:lnTo>
                  <a:lnTo>
                    <a:pt x="9072" y="6468"/>
                  </a:lnTo>
                  <a:lnTo>
                    <a:pt x="9156" y="6384"/>
                  </a:lnTo>
                  <a:lnTo>
                    <a:pt x="9240" y="6384"/>
                  </a:lnTo>
                  <a:lnTo>
                    <a:pt x="9324" y="6300"/>
                  </a:lnTo>
                  <a:lnTo>
                    <a:pt x="9492" y="6216"/>
                  </a:lnTo>
                  <a:lnTo>
                    <a:pt x="9576" y="6132"/>
                  </a:lnTo>
                  <a:lnTo>
                    <a:pt x="9660" y="6132"/>
                  </a:lnTo>
                  <a:lnTo>
                    <a:pt x="9744" y="6048"/>
                  </a:lnTo>
                  <a:lnTo>
                    <a:pt x="9828" y="5964"/>
                  </a:lnTo>
                  <a:lnTo>
                    <a:pt x="9912" y="5964"/>
                  </a:lnTo>
                  <a:lnTo>
                    <a:pt x="10080" y="5880"/>
                  </a:lnTo>
                  <a:lnTo>
                    <a:pt x="10164" y="5880"/>
                  </a:lnTo>
                  <a:lnTo>
                    <a:pt x="10248" y="5796"/>
                  </a:lnTo>
                  <a:lnTo>
                    <a:pt x="10332" y="5712"/>
                  </a:lnTo>
                  <a:lnTo>
                    <a:pt x="10416" y="5712"/>
                  </a:lnTo>
                  <a:lnTo>
                    <a:pt x="10584" y="5628"/>
                  </a:lnTo>
                  <a:lnTo>
                    <a:pt x="10752" y="5628"/>
                  </a:lnTo>
                  <a:lnTo>
                    <a:pt x="10836" y="5544"/>
                  </a:lnTo>
                  <a:lnTo>
                    <a:pt x="11004" y="5544"/>
                  </a:lnTo>
                  <a:lnTo>
                    <a:pt x="11088" y="5460"/>
                  </a:lnTo>
                  <a:lnTo>
                    <a:pt x="11256" y="5460"/>
                  </a:lnTo>
                  <a:lnTo>
                    <a:pt x="11424" y="5376"/>
                  </a:lnTo>
                  <a:lnTo>
                    <a:pt x="11592" y="5376"/>
                  </a:lnTo>
                  <a:lnTo>
                    <a:pt x="11760" y="5292"/>
                  </a:lnTo>
                  <a:lnTo>
                    <a:pt x="12180" y="5292"/>
                  </a:lnTo>
                  <a:lnTo>
                    <a:pt x="12264" y="5208"/>
                  </a:lnTo>
                  <a:close/>
                  <a:moveTo>
                    <a:pt x="13944" y="0"/>
                  </a:moveTo>
                  <a:lnTo>
                    <a:pt x="13440" y="84"/>
                  </a:lnTo>
                  <a:lnTo>
                    <a:pt x="12936" y="168"/>
                  </a:lnTo>
                  <a:lnTo>
                    <a:pt x="12432" y="252"/>
                  </a:lnTo>
                  <a:lnTo>
                    <a:pt x="11928" y="336"/>
                  </a:lnTo>
                  <a:lnTo>
                    <a:pt x="11424" y="504"/>
                  </a:lnTo>
                  <a:lnTo>
                    <a:pt x="11004" y="756"/>
                  </a:lnTo>
                  <a:lnTo>
                    <a:pt x="10500" y="924"/>
                  </a:lnTo>
                  <a:lnTo>
                    <a:pt x="10080" y="1176"/>
                  </a:lnTo>
                  <a:lnTo>
                    <a:pt x="9576" y="1428"/>
                  </a:lnTo>
                  <a:lnTo>
                    <a:pt x="9156" y="1680"/>
                  </a:lnTo>
                  <a:lnTo>
                    <a:pt x="8736" y="2016"/>
                  </a:lnTo>
                  <a:lnTo>
                    <a:pt x="8316" y="2352"/>
                  </a:lnTo>
                  <a:lnTo>
                    <a:pt x="7980" y="2688"/>
                  </a:lnTo>
                  <a:lnTo>
                    <a:pt x="7644" y="3024"/>
                  </a:lnTo>
                  <a:lnTo>
                    <a:pt x="7308" y="3444"/>
                  </a:lnTo>
                  <a:lnTo>
                    <a:pt x="6973" y="3780"/>
                  </a:lnTo>
                  <a:lnTo>
                    <a:pt x="6637" y="4200"/>
                  </a:lnTo>
                  <a:lnTo>
                    <a:pt x="6385" y="4704"/>
                  </a:lnTo>
                  <a:lnTo>
                    <a:pt x="6133" y="5124"/>
                  </a:lnTo>
                  <a:lnTo>
                    <a:pt x="6301" y="672"/>
                  </a:lnTo>
                  <a:lnTo>
                    <a:pt x="1" y="672"/>
                  </a:lnTo>
                  <a:lnTo>
                    <a:pt x="1" y="36454"/>
                  </a:lnTo>
                  <a:lnTo>
                    <a:pt x="6217" y="36454"/>
                  </a:lnTo>
                  <a:lnTo>
                    <a:pt x="6217" y="21839"/>
                  </a:lnTo>
                  <a:lnTo>
                    <a:pt x="6469" y="22259"/>
                  </a:lnTo>
                  <a:lnTo>
                    <a:pt x="6721" y="22679"/>
                  </a:lnTo>
                  <a:lnTo>
                    <a:pt x="7057" y="23099"/>
                  </a:lnTo>
                  <a:lnTo>
                    <a:pt x="7308" y="23519"/>
                  </a:lnTo>
                  <a:lnTo>
                    <a:pt x="7644" y="23855"/>
                  </a:lnTo>
                  <a:lnTo>
                    <a:pt x="8064" y="24275"/>
                  </a:lnTo>
                  <a:lnTo>
                    <a:pt x="8400" y="24611"/>
                  </a:lnTo>
                  <a:lnTo>
                    <a:pt x="8820" y="24947"/>
                  </a:lnTo>
                  <a:lnTo>
                    <a:pt x="9156" y="25199"/>
                  </a:lnTo>
                  <a:lnTo>
                    <a:pt x="9660" y="25535"/>
                  </a:lnTo>
                  <a:lnTo>
                    <a:pt x="10080" y="25787"/>
                  </a:lnTo>
                  <a:lnTo>
                    <a:pt x="10500" y="25955"/>
                  </a:lnTo>
                  <a:lnTo>
                    <a:pt x="11004" y="26207"/>
                  </a:lnTo>
                  <a:lnTo>
                    <a:pt x="11424" y="26375"/>
                  </a:lnTo>
                  <a:lnTo>
                    <a:pt x="11928" y="26543"/>
                  </a:lnTo>
                  <a:lnTo>
                    <a:pt x="12432" y="26627"/>
                  </a:lnTo>
                  <a:lnTo>
                    <a:pt x="12936" y="26711"/>
                  </a:lnTo>
                  <a:lnTo>
                    <a:pt x="13440" y="26795"/>
                  </a:lnTo>
                  <a:lnTo>
                    <a:pt x="13944" y="26879"/>
                  </a:lnTo>
                  <a:lnTo>
                    <a:pt x="15288" y="26879"/>
                  </a:lnTo>
                  <a:lnTo>
                    <a:pt x="15456" y="26795"/>
                  </a:lnTo>
                  <a:lnTo>
                    <a:pt x="16044" y="26795"/>
                  </a:lnTo>
                  <a:lnTo>
                    <a:pt x="16296" y="26711"/>
                  </a:lnTo>
                  <a:lnTo>
                    <a:pt x="16464" y="26711"/>
                  </a:lnTo>
                  <a:lnTo>
                    <a:pt x="16632" y="26627"/>
                  </a:lnTo>
                  <a:lnTo>
                    <a:pt x="16884" y="26627"/>
                  </a:lnTo>
                  <a:lnTo>
                    <a:pt x="17052" y="26543"/>
                  </a:lnTo>
                  <a:lnTo>
                    <a:pt x="17220" y="26543"/>
                  </a:lnTo>
                  <a:lnTo>
                    <a:pt x="17472" y="26459"/>
                  </a:lnTo>
                  <a:lnTo>
                    <a:pt x="17640" y="26375"/>
                  </a:lnTo>
                  <a:lnTo>
                    <a:pt x="17808" y="26375"/>
                  </a:lnTo>
                  <a:lnTo>
                    <a:pt x="17976" y="26291"/>
                  </a:lnTo>
                  <a:lnTo>
                    <a:pt x="18144" y="26207"/>
                  </a:lnTo>
                  <a:lnTo>
                    <a:pt x="18396" y="26123"/>
                  </a:lnTo>
                  <a:lnTo>
                    <a:pt x="18564" y="26123"/>
                  </a:lnTo>
                  <a:lnTo>
                    <a:pt x="18732" y="26039"/>
                  </a:lnTo>
                  <a:lnTo>
                    <a:pt x="18900" y="25955"/>
                  </a:lnTo>
                  <a:lnTo>
                    <a:pt x="19068" y="25871"/>
                  </a:lnTo>
                  <a:lnTo>
                    <a:pt x="19236" y="25787"/>
                  </a:lnTo>
                  <a:lnTo>
                    <a:pt x="19404" y="25703"/>
                  </a:lnTo>
                  <a:lnTo>
                    <a:pt x="19572" y="25619"/>
                  </a:lnTo>
                  <a:lnTo>
                    <a:pt x="19740" y="25535"/>
                  </a:lnTo>
                  <a:lnTo>
                    <a:pt x="19908" y="25451"/>
                  </a:lnTo>
                  <a:lnTo>
                    <a:pt x="20076" y="25283"/>
                  </a:lnTo>
                  <a:lnTo>
                    <a:pt x="20244" y="25199"/>
                  </a:lnTo>
                  <a:lnTo>
                    <a:pt x="20412" y="25115"/>
                  </a:lnTo>
                  <a:lnTo>
                    <a:pt x="20580" y="25031"/>
                  </a:lnTo>
                  <a:lnTo>
                    <a:pt x="20748" y="24947"/>
                  </a:lnTo>
                  <a:lnTo>
                    <a:pt x="20832" y="24779"/>
                  </a:lnTo>
                  <a:lnTo>
                    <a:pt x="21000" y="24695"/>
                  </a:lnTo>
                  <a:lnTo>
                    <a:pt x="21168" y="24611"/>
                  </a:lnTo>
                  <a:lnTo>
                    <a:pt x="21336" y="24443"/>
                  </a:lnTo>
                  <a:lnTo>
                    <a:pt x="21504" y="24359"/>
                  </a:lnTo>
                  <a:lnTo>
                    <a:pt x="21588" y="24191"/>
                  </a:lnTo>
                  <a:lnTo>
                    <a:pt x="21756" y="24107"/>
                  </a:lnTo>
                  <a:lnTo>
                    <a:pt x="21924" y="23939"/>
                  </a:lnTo>
                  <a:lnTo>
                    <a:pt x="22008" y="23855"/>
                  </a:lnTo>
                  <a:lnTo>
                    <a:pt x="22176" y="23687"/>
                  </a:lnTo>
                  <a:lnTo>
                    <a:pt x="22344" y="23519"/>
                  </a:lnTo>
                  <a:lnTo>
                    <a:pt x="22428" y="23435"/>
                  </a:lnTo>
                  <a:lnTo>
                    <a:pt x="22596" y="23267"/>
                  </a:lnTo>
                  <a:lnTo>
                    <a:pt x="22680" y="23099"/>
                  </a:lnTo>
                  <a:lnTo>
                    <a:pt x="22848" y="23015"/>
                  </a:lnTo>
                  <a:lnTo>
                    <a:pt x="22932" y="22847"/>
                  </a:lnTo>
                  <a:lnTo>
                    <a:pt x="23100" y="22679"/>
                  </a:lnTo>
                  <a:lnTo>
                    <a:pt x="23183" y="22511"/>
                  </a:lnTo>
                  <a:lnTo>
                    <a:pt x="23351" y="22343"/>
                  </a:lnTo>
                  <a:lnTo>
                    <a:pt x="23435" y="22259"/>
                  </a:lnTo>
                  <a:lnTo>
                    <a:pt x="23519" y="22091"/>
                  </a:lnTo>
                  <a:lnTo>
                    <a:pt x="23687" y="21923"/>
                  </a:lnTo>
                  <a:lnTo>
                    <a:pt x="23771" y="21755"/>
                  </a:lnTo>
                  <a:lnTo>
                    <a:pt x="23855" y="21587"/>
                  </a:lnTo>
                  <a:lnTo>
                    <a:pt x="24023" y="21419"/>
                  </a:lnTo>
                  <a:lnTo>
                    <a:pt x="24107" y="21251"/>
                  </a:lnTo>
                  <a:lnTo>
                    <a:pt x="24191" y="21083"/>
                  </a:lnTo>
                  <a:lnTo>
                    <a:pt x="24275" y="20915"/>
                  </a:lnTo>
                  <a:lnTo>
                    <a:pt x="24359" y="20747"/>
                  </a:lnTo>
                  <a:lnTo>
                    <a:pt x="24443" y="20579"/>
                  </a:lnTo>
                  <a:lnTo>
                    <a:pt x="24611" y="20411"/>
                  </a:lnTo>
                  <a:lnTo>
                    <a:pt x="24695" y="20243"/>
                  </a:lnTo>
                  <a:lnTo>
                    <a:pt x="24779" y="19991"/>
                  </a:lnTo>
                  <a:lnTo>
                    <a:pt x="24863" y="19823"/>
                  </a:lnTo>
                  <a:lnTo>
                    <a:pt x="24947" y="19655"/>
                  </a:lnTo>
                  <a:lnTo>
                    <a:pt x="25031" y="19487"/>
                  </a:lnTo>
                  <a:lnTo>
                    <a:pt x="25115" y="19319"/>
                  </a:lnTo>
                  <a:lnTo>
                    <a:pt x="25115" y="19067"/>
                  </a:lnTo>
                  <a:lnTo>
                    <a:pt x="25199" y="18899"/>
                  </a:lnTo>
                  <a:lnTo>
                    <a:pt x="25283" y="18731"/>
                  </a:lnTo>
                  <a:lnTo>
                    <a:pt x="25367" y="18563"/>
                  </a:lnTo>
                  <a:lnTo>
                    <a:pt x="25451" y="18311"/>
                  </a:lnTo>
                  <a:lnTo>
                    <a:pt x="25535" y="18143"/>
                  </a:lnTo>
                  <a:lnTo>
                    <a:pt x="25535" y="17975"/>
                  </a:lnTo>
                  <a:lnTo>
                    <a:pt x="25619" y="17723"/>
                  </a:lnTo>
                  <a:lnTo>
                    <a:pt x="25703" y="17555"/>
                  </a:lnTo>
                  <a:lnTo>
                    <a:pt x="25703" y="17303"/>
                  </a:lnTo>
                  <a:lnTo>
                    <a:pt x="25787" y="17135"/>
                  </a:lnTo>
                  <a:lnTo>
                    <a:pt x="25787" y="16967"/>
                  </a:lnTo>
                  <a:lnTo>
                    <a:pt x="25871" y="16715"/>
                  </a:lnTo>
                  <a:lnTo>
                    <a:pt x="25871" y="16547"/>
                  </a:lnTo>
                  <a:lnTo>
                    <a:pt x="25955" y="16295"/>
                  </a:lnTo>
                  <a:lnTo>
                    <a:pt x="25955" y="16127"/>
                  </a:lnTo>
                  <a:lnTo>
                    <a:pt x="26039" y="15875"/>
                  </a:lnTo>
                  <a:lnTo>
                    <a:pt x="26039" y="15707"/>
                  </a:lnTo>
                  <a:lnTo>
                    <a:pt x="26123" y="15455"/>
                  </a:lnTo>
                  <a:lnTo>
                    <a:pt x="26123" y="15287"/>
                  </a:lnTo>
                  <a:lnTo>
                    <a:pt x="26123" y="15035"/>
                  </a:lnTo>
                  <a:lnTo>
                    <a:pt x="26123" y="14867"/>
                  </a:lnTo>
                  <a:lnTo>
                    <a:pt x="26207" y="14615"/>
                  </a:lnTo>
                  <a:lnTo>
                    <a:pt x="26207" y="14447"/>
                  </a:lnTo>
                  <a:lnTo>
                    <a:pt x="26207" y="14195"/>
                  </a:lnTo>
                  <a:lnTo>
                    <a:pt x="26207" y="13944"/>
                  </a:lnTo>
                  <a:lnTo>
                    <a:pt x="26207" y="13776"/>
                  </a:lnTo>
                  <a:lnTo>
                    <a:pt x="26207" y="13524"/>
                  </a:lnTo>
                  <a:lnTo>
                    <a:pt x="26207" y="13356"/>
                  </a:lnTo>
                  <a:lnTo>
                    <a:pt x="26207" y="13104"/>
                  </a:lnTo>
                  <a:lnTo>
                    <a:pt x="26207" y="12852"/>
                  </a:lnTo>
                  <a:lnTo>
                    <a:pt x="26207" y="12684"/>
                  </a:lnTo>
                  <a:lnTo>
                    <a:pt x="26207" y="12432"/>
                  </a:lnTo>
                  <a:lnTo>
                    <a:pt x="26207" y="12264"/>
                  </a:lnTo>
                  <a:lnTo>
                    <a:pt x="26207" y="12012"/>
                  </a:lnTo>
                  <a:lnTo>
                    <a:pt x="26123" y="11844"/>
                  </a:lnTo>
                  <a:lnTo>
                    <a:pt x="26123" y="11592"/>
                  </a:lnTo>
                  <a:lnTo>
                    <a:pt x="26123" y="11424"/>
                  </a:lnTo>
                  <a:lnTo>
                    <a:pt x="26123" y="11172"/>
                  </a:lnTo>
                  <a:lnTo>
                    <a:pt x="26039" y="11004"/>
                  </a:lnTo>
                  <a:lnTo>
                    <a:pt x="26039" y="10752"/>
                  </a:lnTo>
                  <a:lnTo>
                    <a:pt x="25955" y="10584"/>
                  </a:lnTo>
                  <a:lnTo>
                    <a:pt x="25955" y="10332"/>
                  </a:lnTo>
                  <a:lnTo>
                    <a:pt x="25871" y="10164"/>
                  </a:lnTo>
                  <a:lnTo>
                    <a:pt x="25871" y="9912"/>
                  </a:lnTo>
                  <a:lnTo>
                    <a:pt x="25787" y="9744"/>
                  </a:lnTo>
                  <a:lnTo>
                    <a:pt x="25787" y="9576"/>
                  </a:lnTo>
                  <a:lnTo>
                    <a:pt x="25703" y="9324"/>
                  </a:lnTo>
                  <a:lnTo>
                    <a:pt x="25703" y="9156"/>
                  </a:lnTo>
                  <a:lnTo>
                    <a:pt x="25619" y="8904"/>
                  </a:lnTo>
                  <a:lnTo>
                    <a:pt x="25535" y="8736"/>
                  </a:lnTo>
                  <a:lnTo>
                    <a:pt x="25535" y="8568"/>
                  </a:lnTo>
                  <a:lnTo>
                    <a:pt x="25451" y="8316"/>
                  </a:lnTo>
                  <a:lnTo>
                    <a:pt x="25367" y="8148"/>
                  </a:lnTo>
                  <a:lnTo>
                    <a:pt x="25283" y="7980"/>
                  </a:lnTo>
                  <a:lnTo>
                    <a:pt x="25199" y="7812"/>
                  </a:lnTo>
                  <a:lnTo>
                    <a:pt x="25199" y="7560"/>
                  </a:lnTo>
                  <a:lnTo>
                    <a:pt x="25115" y="7392"/>
                  </a:lnTo>
                  <a:lnTo>
                    <a:pt x="25031" y="7224"/>
                  </a:lnTo>
                  <a:lnTo>
                    <a:pt x="24947" y="7056"/>
                  </a:lnTo>
                  <a:lnTo>
                    <a:pt x="24863" y="6888"/>
                  </a:lnTo>
                  <a:lnTo>
                    <a:pt x="24779" y="6720"/>
                  </a:lnTo>
                  <a:lnTo>
                    <a:pt x="24695" y="6468"/>
                  </a:lnTo>
                  <a:lnTo>
                    <a:pt x="24611" y="6300"/>
                  </a:lnTo>
                  <a:lnTo>
                    <a:pt x="24527" y="6132"/>
                  </a:lnTo>
                  <a:lnTo>
                    <a:pt x="24359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4023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87" y="4872"/>
                  </a:lnTo>
                  <a:lnTo>
                    <a:pt x="23519" y="4704"/>
                  </a:lnTo>
                  <a:lnTo>
                    <a:pt x="23435" y="4536"/>
                  </a:lnTo>
                  <a:lnTo>
                    <a:pt x="23351" y="4368"/>
                  </a:lnTo>
                  <a:lnTo>
                    <a:pt x="23183" y="4200"/>
                  </a:lnTo>
                  <a:lnTo>
                    <a:pt x="23100" y="4032"/>
                  </a:lnTo>
                  <a:lnTo>
                    <a:pt x="22932" y="3948"/>
                  </a:lnTo>
                  <a:lnTo>
                    <a:pt x="22848" y="3780"/>
                  </a:lnTo>
                  <a:lnTo>
                    <a:pt x="22680" y="3612"/>
                  </a:lnTo>
                  <a:lnTo>
                    <a:pt x="22596" y="3528"/>
                  </a:lnTo>
                  <a:lnTo>
                    <a:pt x="22428" y="3360"/>
                  </a:lnTo>
                  <a:lnTo>
                    <a:pt x="22344" y="3192"/>
                  </a:lnTo>
                  <a:lnTo>
                    <a:pt x="22176" y="3108"/>
                  </a:lnTo>
                  <a:lnTo>
                    <a:pt x="22008" y="2940"/>
                  </a:lnTo>
                  <a:lnTo>
                    <a:pt x="21924" y="2856"/>
                  </a:lnTo>
                  <a:lnTo>
                    <a:pt x="21756" y="2688"/>
                  </a:lnTo>
                  <a:lnTo>
                    <a:pt x="21588" y="2604"/>
                  </a:lnTo>
                  <a:lnTo>
                    <a:pt x="21504" y="2436"/>
                  </a:lnTo>
                  <a:lnTo>
                    <a:pt x="21336" y="2352"/>
                  </a:lnTo>
                  <a:lnTo>
                    <a:pt x="21168" y="2268"/>
                  </a:lnTo>
                  <a:lnTo>
                    <a:pt x="21000" y="2100"/>
                  </a:lnTo>
                  <a:lnTo>
                    <a:pt x="20916" y="2016"/>
                  </a:lnTo>
                  <a:lnTo>
                    <a:pt x="20748" y="1932"/>
                  </a:lnTo>
                  <a:lnTo>
                    <a:pt x="20580" y="1764"/>
                  </a:lnTo>
                  <a:lnTo>
                    <a:pt x="20412" y="1680"/>
                  </a:lnTo>
                  <a:lnTo>
                    <a:pt x="20244" y="1596"/>
                  </a:lnTo>
                  <a:lnTo>
                    <a:pt x="20076" y="1512"/>
                  </a:lnTo>
                  <a:lnTo>
                    <a:pt x="19908" y="1428"/>
                  </a:lnTo>
                  <a:lnTo>
                    <a:pt x="19740" y="1344"/>
                  </a:lnTo>
                  <a:lnTo>
                    <a:pt x="19572" y="1260"/>
                  </a:lnTo>
                  <a:lnTo>
                    <a:pt x="19404" y="1176"/>
                  </a:lnTo>
                  <a:lnTo>
                    <a:pt x="19236" y="1092"/>
                  </a:lnTo>
                  <a:lnTo>
                    <a:pt x="19068" y="1008"/>
                  </a:lnTo>
                  <a:lnTo>
                    <a:pt x="18900" y="924"/>
                  </a:lnTo>
                  <a:lnTo>
                    <a:pt x="18732" y="840"/>
                  </a:lnTo>
                  <a:lnTo>
                    <a:pt x="18564" y="756"/>
                  </a:lnTo>
                  <a:lnTo>
                    <a:pt x="18396" y="672"/>
                  </a:lnTo>
                  <a:lnTo>
                    <a:pt x="18144" y="588"/>
                  </a:lnTo>
                  <a:lnTo>
                    <a:pt x="17976" y="588"/>
                  </a:lnTo>
                  <a:lnTo>
                    <a:pt x="17808" y="504"/>
                  </a:lnTo>
                  <a:lnTo>
                    <a:pt x="17640" y="420"/>
                  </a:lnTo>
                  <a:lnTo>
                    <a:pt x="17472" y="420"/>
                  </a:lnTo>
                  <a:lnTo>
                    <a:pt x="17220" y="336"/>
                  </a:lnTo>
                  <a:lnTo>
                    <a:pt x="17052" y="252"/>
                  </a:lnTo>
                  <a:lnTo>
                    <a:pt x="16884" y="252"/>
                  </a:lnTo>
                  <a:lnTo>
                    <a:pt x="16716" y="168"/>
                  </a:lnTo>
                  <a:lnTo>
                    <a:pt x="16296" y="168"/>
                  </a:lnTo>
                  <a:lnTo>
                    <a:pt x="16128" y="84"/>
                  </a:lnTo>
                  <a:lnTo>
                    <a:pt x="15708" y="84"/>
                  </a:lnTo>
                  <a:lnTo>
                    <a:pt x="15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32"/>
            <p:cNvSpPr/>
            <p:nvPr/>
          </p:nvSpPr>
          <p:spPr>
            <a:xfrm>
              <a:off x="456825" y="1335550"/>
              <a:ext cx="661475" cy="674075"/>
            </a:xfrm>
            <a:custGeom>
              <a:rect b="b" l="l" r="r" t="t"/>
              <a:pathLst>
                <a:path extrusionOk="0" h="26963" w="26459">
                  <a:moveTo>
                    <a:pt x="13607" y="5376"/>
                  </a:moveTo>
                  <a:lnTo>
                    <a:pt x="13691" y="5460"/>
                  </a:lnTo>
                  <a:lnTo>
                    <a:pt x="14363" y="5460"/>
                  </a:lnTo>
                  <a:lnTo>
                    <a:pt x="14447" y="5544"/>
                  </a:lnTo>
                  <a:lnTo>
                    <a:pt x="14783" y="5544"/>
                  </a:lnTo>
                  <a:lnTo>
                    <a:pt x="14951" y="5628"/>
                  </a:lnTo>
                  <a:lnTo>
                    <a:pt x="15119" y="5628"/>
                  </a:lnTo>
                  <a:lnTo>
                    <a:pt x="15203" y="5712"/>
                  </a:lnTo>
                  <a:lnTo>
                    <a:pt x="15371" y="5712"/>
                  </a:lnTo>
                  <a:lnTo>
                    <a:pt x="15455" y="5796"/>
                  </a:lnTo>
                  <a:lnTo>
                    <a:pt x="15623" y="5796"/>
                  </a:lnTo>
                  <a:lnTo>
                    <a:pt x="15791" y="5880"/>
                  </a:lnTo>
                  <a:lnTo>
                    <a:pt x="15875" y="5880"/>
                  </a:lnTo>
                  <a:lnTo>
                    <a:pt x="15959" y="5964"/>
                  </a:lnTo>
                  <a:lnTo>
                    <a:pt x="16043" y="5964"/>
                  </a:lnTo>
                  <a:lnTo>
                    <a:pt x="16127" y="6048"/>
                  </a:lnTo>
                  <a:lnTo>
                    <a:pt x="16295" y="6048"/>
                  </a:lnTo>
                  <a:lnTo>
                    <a:pt x="16379" y="6132"/>
                  </a:lnTo>
                  <a:lnTo>
                    <a:pt x="16463" y="6216"/>
                  </a:lnTo>
                  <a:lnTo>
                    <a:pt x="16547" y="6216"/>
                  </a:lnTo>
                  <a:lnTo>
                    <a:pt x="16631" y="6300"/>
                  </a:lnTo>
                  <a:lnTo>
                    <a:pt x="16715" y="6384"/>
                  </a:lnTo>
                  <a:lnTo>
                    <a:pt x="16883" y="6384"/>
                  </a:lnTo>
                  <a:lnTo>
                    <a:pt x="16967" y="6468"/>
                  </a:lnTo>
                  <a:lnTo>
                    <a:pt x="17051" y="6552"/>
                  </a:lnTo>
                  <a:lnTo>
                    <a:pt x="17135" y="6552"/>
                  </a:lnTo>
                  <a:lnTo>
                    <a:pt x="17219" y="6636"/>
                  </a:lnTo>
                  <a:lnTo>
                    <a:pt x="17303" y="6720"/>
                  </a:lnTo>
                  <a:lnTo>
                    <a:pt x="17387" y="6804"/>
                  </a:lnTo>
                  <a:lnTo>
                    <a:pt x="17471" y="6804"/>
                  </a:lnTo>
                  <a:lnTo>
                    <a:pt x="17555" y="6888"/>
                  </a:lnTo>
                  <a:lnTo>
                    <a:pt x="17639" y="6972"/>
                  </a:lnTo>
                  <a:lnTo>
                    <a:pt x="17723" y="7056"/>
                  </a:lnTo>
                  <a:lnTo>
                    <a:pt x="17807" y="7140"/>
                  </a:lnTo>
                  <a:lnTo>
                    <a:pt x="17891" y="7224"/>
                  </a:lnTo>
                  <a:lnTo>
                    <a:pt x="17975" y="7308"/>
                  </a:lnTo>
                  <a:lnTo>
                    <a:pt x="18059" y="7392"/>
                  </a:lnTo>
                  <a:lnTo>
                    <a:pt x="18143" y="7476"/>
                  </a:lnTo>
                  <a:lnTo>
                    <a:pt x="18227" y="7560"/>
                  </a:lnTo>
                  <a:lnTo>
                    <a:pt x="18311" y="7644"/>
                  </a:lnTo>
                  <a:lnTo>
                    <a:pt x="18395" y="7728"/>
                  </a:lnTo>
                  <a:lnTo>
                    <a:pt x="18479" y="7812"/>
                  </a:lnTo>
                  <a:lnTo>
                    <a:pt x="18563" y="7896"/>
                  </a:lnTo>
                  <a:lnTo>
                    <a:pt x="18647" y="7980"/>
                  </a:lnTo>
                  <a:lnTo>
                    <a:pt x="18647" y="8064"/>
                  </a:lnTo>
                  <a:lnTo>
                    <a:pt x="18731" y="8148"/>
                  </a:lnTo>
                  <a:lnTo>
                    <a:pt x="18815" y="8232"/>
                  </a:lnTo>
                  <a:lnTo>
                    <a:pt x="18899" y="8316"/>
                  </a:lnTo>
                  <a:lnTo>
                    <a:pt x="18983" y="8400"/>
                  </a:lnTo>
                  <a:lnTo>
                    <a:pt x="18983" y="8484"/>
                  </a:lnTo>
                  <a:lnTo>
                    <a:pt x="19067" y="8652"/>
                  </a:lnTo>
                  <a:lnTo>
                    <a:pt x="19151" y="8736"/>
                  </a:lnTo>
                  <a:lnTo>
                    <a:pt x="19235" y="8820"/>
                  </a:lnTo>
                  <a:lnTo>
                    <a:pt x="19235" y="8904"/>
                  </a:lnTo>
                  <a:lnTo>
                    <a:pt x="19319" y="9072"/>
                  </a:lnTo>
                  <a:lnTo>
                    <a:pt x="19403" y="9156"/>
                  </a:lnTo>
                  <a:lnTo>
                    <a:pt x="19403" y="9240"/>
                  </a:lnTo>
                  <a:lnTo>
                    <a:pt x="19487" y="9408"/>
                  </a:lnTo>
                  <a:lnTo>
                    <a:pt x="19571" y="9492"/>
                  </a:lnTo>
                  <a:lnTo>
                    <a:pt x="19571" y="9576"/>
                  </a:lnTo>
                  <a:lnTo>
                    <a:pt x="19655" y="9744"/>
                  </a:lnTo>
                  <a:lnTo>
                    <a:pt x="19655" y="9828"/>
                  </a:lnTo>
                  <a:lnTo>
                    <a:pt x="19739" y="9912"/>
                  </a:lnTo>
                  <a:lnTo>
                    <a:pt x="19823" y="10080"/>
                  </a:lnTo>
                  <a:lnTo>
                    <a:pt x="19823" y="10164"/>
                  </a:lnTo>
                  <a:lnTo>
                    <a:pt x="19907" y="10332"/>
                  </a:lnTo>
                  <a:lnTo>
                    <a:pt x="19907" y="10416"/>
                  </a:lnTo>
                  <a:lnTo>
                    <a:pt x="19991" y="10584"/>
                  </a:lnTo>
                  <a:lnTo>
                    <a:pt x="19991" y="10668"/>
                  </a:lnTo>
                  <a:lnTo>
                    <a:pt x="19991" y="10836"/>
                  </a:lnTo>
                  <a:lnTo>
                    <a:pt x="20075" y="10920"/>
                  </a:lnTo>
                  <a:lnTo>
                    <a:pt x="20075" y="11088"/>
                  </a:lnTo>
                  <a:lnTo>
                    <a:pt x="20159" y="11172"/>
                  </a:lnTo>
                  <a:lnTo>
                    <a:pt x="20159" y="11340"/>
                  </a:lnTo>
                  <a:lnTo>
                    <a:pt x="20159" y="11508"/>
                  </a:lnTo>
                  <a:lnTo>
                    <a:pt x="20243" y="11592"/>
                  </a:lnTo>
                  <a:lnTo>
                    <a:pt x="20243" y="11760"/>
                  </a:lnTo>
                  <a:lnTo>
                    <a:pt x="20243" y="11844"/>
                  </a:lnTo>
                  <a:lnTo>
                    <a:pt x="20243" y="12012"/>
                  </a:lnTo>
                  <a:lnTo>
                    <a:pt x="20327" y="12180"/>
                  </a:lnTo>
                  <a:lnTo>
                    <a:pt x="20327" y="12348"/>
                  </a:lnTo>
                  <a:lnTo>
                    <a:pt x="20327" y="12432"/>
                  </a:lnTo>
                  <a:lnTo>
                    <a:pt x="20327" y="12600"/>
                  </a:lnTo>
                  <a:lnTo>
                    <a:pt x="20327" y="12768"/>
                  </a:lnTo>
                  <a:lnTo>
                    <a:pt x="20327" y="12936"/>
                  </a:lnTo>
                  <a:lnTo>
                    <a:pt x="20327" y="13020"/>
                  </a:lnTo>
                  <a:lnTo>
                    <a:pt x="20327" y="13188"/>
                  </a:lnTo>
                  <a:lnTo>
                    <a:pt x="20327" y="13356"/>
                  </a:lnTo>
                  <a:lnTo>
                    <a:pt x="20327" y="13524"/>
                  </a:lnTo>
                  <a:lnTo>
                    <a:pt x="20327" y="13692"/>
                  </a:lnTo>
                  <a:lnTo>
                    <a:pt x="20327" y="13776"/>
                  </a:lnTo>
                  <a:lnTo>
                    <a:pt x="20327" y="13944"/>
                  </a:lnTo>
                  <a:lnTo>
                    <a:pt x="20327" y="14112"/>
                  </a:lnTo>
                  <a:lnTo>
                    <a:pt x="20327" y="14279"/>
                  </a:lnTo>
                  <a:lnTo>
                    <a:pt x="20327" y="14447"/>
                  </a:lnTo>
                  <a:lnTo>
                    <a:pt x="20327" y="14531"/>
                  </a:lnTo>
                  <a:lnTo>
                    <a:pt x="20327" y="14699"/>
                  </a:lnTo>
                  <a:lnTo>
                    <a:pt x="20327" y="14867"/>
                  </a:lnTo>
                  <a:lnTo>
                    <a:pt x="20243" y="14951"/>
                  </a:lnTo>
                  <a:lnTo>
                    <a:pt x="20243" y="15119"/>
                  </a:lnTo>
                  <a:lnTo>
                    <a:pt x="20243" y="15287"/>
                  </a:lnTo>
                  <a:lnTo>
                    <a:pt x="20243" y="15371"/>
                  </a:lnTo>
                  <a:lnTo>
                    <a:pt x="20159" y="15539"/>
                  </a:lnTo>
                  <a:lnTo>
                    <a:pt x="20159" y="15707"/>
                  </a:lnTo>
                  <a:lnTo>
                    <a:pt x="20159" y="15791"/>
                  </a:lnTo>
                  <a:lnTo>
                    <a:pt x="20075" y="15959"/>
                  </a:lnTo>
                  <a:lnTo>
                    <a:pt x="20075" y="16043"/>
                  </a:lnTo>
                  <a:lnTo>
                    <a:pt x="19991" y="16211"/>
                  </a:lnTo>
                  <a:lnTo>
                    <a:pt x="19991" y="16295"/>
                  </a:lnTo>
                  <a:lnTo>
                    <a:pt x="19991" y="16463"/>
                  </a:lnTo>
                  <a:lnTo>
                    <a:pt x="19907" y="16547"/>
                  </a:lnTo>
                  <a:lnTo>
                    <a:pt x="19907" y="16715"/>
                  </a:lnTo>
                  <a:lnTo>
                    <a:pt x="19823" y="16799"/>
                  </a:lnTo>
                  <a:lnTo>
                    <a:pt x="19823" y="16967"/>
                  </a:lnTo>
                  <a:lnTo>
                    <a:pt x="19739" y="17051"/>
                  </a:lnTo>
                  <a:lnTo>
                    <a:pt x="19655" y="17219"/>
                  </a:lnTo>
                  <a:lnTo>
                    <a:pt x="19655" y="17303"/>
                  </a:lnTo>
                  <a:lnTo>
                    <a:pt x="19571" y="17387"/>
                  </a:lnTo>
                  <a:lnTo>
                    <a:pt x="19571" y="17555"/>
                  </a:lnTo>
                  <a:lnTo>
                    <a:pt x="19487" y="17639"/>
                  </a:lnTo>
                  <a:lnTo>
                    <a:pt x="19403" y="17723"/>
                  </a:lnTo>
                  <a:lnTo>
                    <a:pt x="19403" y="17891"/>
                  </a:lnTo>
                  <a:lnTo>
                    <a:pt x="19319" y="17975"/>
                  </a:lnTo>
                  <a:lnTo>
                    <a:pt x="19235" y="18059"/>
                  </a:lnTo>
                  <a:lnTo>
                    <a:pt x="19235" y="18143"/>
                  </a:lnTo>
                  <a:lnTo>
                    <a:pt x="19151" y="18311"/>
                  </a:lnTo>
                  <a:lnTo>
                    <a:pt x="19067" y="18395"/>
                  </a:lnTo>
                  <a:lnTo>
                    <a:pt x="18983" y="18479"/>
                  </a:lnTo>
                  <a:lnTo>
                    <a:pt x="18983" y="18563"/>
                  </a:lnTo>
                  <a:lnTo>
                    <a:pt x="18899" y="18647"/>
                  </a:lnTo>
                  <a:lnTo>
                    <a:pt x="18815" y="18815"/>
                  </a:lnTo>
                  <a:lnTo>
                    <a:pt x="18731" y="18899"/>
                  </a:lnTo>
                  <a:lnTo>
                    <a:pt x="18647" y="18983"/>
                  </a:lnTo>
                  <a:lnTo>
                    <a:pt x="18647" y="19067"/>
                  </a:lnTo>
                  <a:lnTo>
                    <a:pt x="18563" y="19151"/>
                  </a:lnTo>
                  <a:lnTo>
                    <a:pt x="18479" y="19235"/>
                  </a:lnTo>
                  <a:lnTo>
                    <a:pt x="18395" y="19319"/>
                  </a:lnTo>
                  <a:lnTo>
                    <a:pt x="18311" y="19403"/>
                  </a:lnTo>
                  <a:lnTo>
                    <a:pt x="18227" y="19487"/>
                  </a:lnTo>
                  <a:lnTo>
                    <a:pt x="18143" y="19571"/>
                  </a:lnTo>
                  <a:lnTo>
                    <a:pt x="18059" y="19655"/>
                  </a:lnTo>
                  <a:lnTo>
                    <a:pt x="17975" y="19739"/>
                  </a:lnTo>
                  <a:lnTo>
                    <a:pt x="17891" y="19823"/>
                  </a:lnTo>
                  <a:lnTo>
                    <a:pt x="17807" y="19907"/>
                  </a:lnTo>
                  <a:lnTo>
                    <a:pt x="17723" y="19991"/>
                  </a:lnTo>
                  <a:lnTo>
                    <a:pt x="17639" y="19991"/>
                  </a:lnTo>
                  <a:lnTo>
                    <a:pt x="17555" y="20075"/>
                  </a:lnTo>
                  <a:lnTo>
                    <a:pt x="17471" y="20159"/>
                  </a:lnTo>
                  <a:lnTo>
                    <a:pt x="17387" y="20243"/>
                  </a:lnTo>
                  <a:lnTo>
                    <a:pt x="17303" y="20327"/>
                  </a:lnTo>
                  <a:lnTo>
                    <a:pt x="17219" y="20327"/>
                  </a:lnTo>
                  <a:lnTo>
                    <a:pt x="17135" y="20411"/>
                  </a:lnTo>
                  <a:lnTo>
                    <a:pt x="17051" y="20495"/>
                  </a:lnTo>
                  <a:lnTo>
                    <a:pt x="16967" y="20579"/>
                  </a:lnTo>
                  <a:lnTo>
                    <a:pt x="16883" y="20579"/>
                  </a:lnTo>
                  <a:lnTo>
                    <a:pt x="16715" y="20663"/>
                  </a:lnTo>
                  <a:lnTo>
                    <a:pt x="16631" y="20747"/>
                  </a:lnTo>
                  <a:lnTo>
                    <a:pt x="16547" y="20747"/>
                  </a:lnTo>
                  <a:lnTo>
                    <a:pt x="16463" y="20831"/>
                  </a:lnTo>
                  <a:lnTo>
                    <a:pt x="16379" y="20915"/>
                  </a:lnTo>
                  <a:lnTo>
                    <a:pt x="16295" y="20915"/>
                  </a:lnTo>
                  <a:lnTo>
                    <a:pt x="16127" y="20999"/>
                  </a:lnTo>
                  <a:lnTo>
                    <a:pt x="16043" y="20999"/>
                  </a:lnTo>
                  <a:lnTo>
                    <a:pt x="15959" y="21083"/>
                  </a:lnTo>
                  <a:lnTo>
                    <a:pt x="15875" y="21083"/>
                  </a:lnTo>
                  <a:lnTo>
                    <a:pt x="15791" y="21167"/>
                  </a:lnTo>
                  <a:lnTo>
                    <a:pt x="15623" y="21167"/>
                  </a:lnTo>
                  <a:lnTo>
                    <a:pt x="15539" y="21251"/>
                  </a:lnTo>
                  <a:lnTo>
                    <a:pt x="15371" y="21251"/>
                  </a:lnTo>
                  <a:lnTo>
                    <a:pt x="15203" y="21335"/>
                  </a:lnTo>
                  <a:lnTo>
                    <a:pt x="15119" y="21335"/>
                  </a:lnTo>
                  <a:lnTo>
                    <a:pt x="15035" y="21419"/>
                  </a:lnTo>
                  <a:lnTo>
                    <a:pt x="14699" y="21419"/>
                  </a:lnTo>
                  <a:lnTo>
                    <a:pt x="14615" y="21503"/>
                  </a:lnTo>
                  <a:lnTo>
                    <a:pt x="14111" y="21503"/>
                  </a:lnTo>
                  <a:lnTo>
                    <a:pt x="14027" y="21587"/>
                  </a:lnTo>
                  <a:lnTo>
                    <a:pt x="12431" y="21587"/>
                  </a:lnTo>
                  <a:lnTo>
                    <a:pt x="12347" y="21503"/>
                  </a:lnTo>
                  <a:lnTo>
                    <a:pt x="11927" y="21503"/>
                  </a:lnTo>
                  <a:lnTo>
                    <a:pt x="11759" y="21419"/>
                  </a:lnTo>
                  <a:lnTo>
                    <a:pt x="11591" y="21419"/>
                  </a:lnTo>
                  <a:lnTo>
                    <a:pt x="11507" y="21335"/>
                  </a:lnTo>
                  <a:lnTo>
                    <a:pt x="11255" y="21335"/>
                  </a:lnTo>
                  <a:lnTo>
                    <a:pt x="11171" y="21251"/>
                  </a:lnTo>
                  <a:lnTo>
                    <a:pt x="10919" y="21251"/>
                  </a:lnTo>
                  <a:lnTo>
                    <a:pt x="10835" y="21167"/>
                  </a:lnTo>
                  <a:lnTo>
                    <a:pt x="10751" y="21167"/>
                  </a:lnTo>
                  <a:lnTo>
                    <a:pt x="10667" y="21083"/>
                  </a:lnTo>
                  <a:lnTo>
                    <a:pt x="10499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9996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408" y="20411"/>
                  </a:lnTo>
                  <a:lnTo>
                    <a:pt x="9240" y="20327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19991"/>
                  </a:lnTo>
                  <a:lnTo>
                    <a:pt x="8736" y="19907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232" y="19403"/>
                  </a:lnTo>
                  <a:lnTo>
                    <a:pt x="8148" y="19319"/>
                  </a:lnTo>
                  <a:lnTo>
                    <a:pt x="8064" y="19235"/>
                  </a:lnTo>
                  <a:lnTo>
                    <a:pt x="7980" y="19151"/>
                  </a:lnTo>
                  <a:lnTo>
                    <a:pt x="7896" y="19067"/>
                  </a:lnTo>
                  <a:lnTo>
                    <a:pt x="7812" y="18983"/>
                  </a:lnTo>
                  <a:lnTo>
                    <a:pt x="7728" y="18815"/>
                  </a:lnTo>
                  <a:lnTo>
                    <a:pt x="7644" y="18731"/>
                  </a:lnTo>
                  <a:lnTo>
                    <a:pt x="7644" y="18647"/>
                  </a:lnTo>
                  <a:lnTo>
                    <a:pt x="7560" y="18563"/>
                  </a:lnTo>
                  <a:lnTo>
                    <a:pt x="7476" y="18479"/>
                  </a:lnTo>
                  <a:lnTo>
                    <a:pt x="7392" y="18395"/>
                  </a:lnTo>
                  <a:lnTo>
                    <a:pt x="7392" y="18227"/>
                  </a:lnTo>
                  <a:lnTo>
                    <a:pt x="7308" y="18143"/>
                  </a:lnTo>
                  <a:lnTo>
                    <a:pt x="7224" y="18059"/>
                  </a:lnTo>
                  <a:lnTo>
                    <a:pt x="7140" y="17975"/>
                  </a:lnTo>
                  <a:lnTo>
                    <a:pt x="7140" y="17807"/>
                  </a:lnTo>
                  <a:lnTo>
                    <a:pt x="7056" y="17723"/>
                  </a:lnTo>
                  <a:lnTo>
                    <a:pt x="7056" y="17639"/>
                  </a:lnTo>
                  <a:lnTo>
                    <a:pt x="6972" y="17471"/>
                  </a:lnTo>
                  <a:lnTo>
                    <a:pt x="6888" y="17387"/>
                  </a:lnTo>
                  <a:lnTo>
                    <a:pt x="6888" y="17303"/>
                  </a:lnTo>
                  <a:lnTo>
                    <a:pt x="6804" y="17135"/>
                  </a:lnTo>
                  <a:lnTo>
                    <a:pt x="6804" y="17051"/>
                  </a:lnTo>
                  <a:lnTo>
                    <a:pt x="6720" y="16967"/>
                  </a:lnTo>
                  <a:lnTo>
                    <a:pt x="6720" y="16799"/>
                  </a:lnTo>
                  <a:lnTo>
                    <a:pt x="6636" y="16715"/>
                  </a:lnTo>
                  <a:lnTo>
                    <a:pt x="6636" y="16547"/>
                  </a:lnTo>
                  <a:lnTo>
                    <a:pt x="6552" y="16463"/>
                  </a:lnTo>
                  <a:lnTo>
                    <a:pt x="6552" y="16295"/>
                  </a:lnTo>
                  <a:lnTo>
                    <a:pt x="6468" y="16211"/>
                  </a:lnTo>
                  <a:lnTo>
                    <a:pt x="6468" y="16043"/>
                  </a:lnTo>
                  <a:lnTo>
                    <a:pt x="6384" y="15959"/>
                  </a:lnTo>
                  <a:lnTo>
                    <a:pt x="6384" y="15791"/>
                  </a:lnTo>
                  <a:lnTo>
                    <a:pt x="6384" y="15623"/>
                  </a:lnTo>
                  <a:lnTo>
                    <a:pt x="6300" y="15539"/>
                  </a:lnTo>
                  <a:lnTo>
                    <a:pt x="6300" y="15371"/>
                  </a:lnTo>
                  <a:lnTo>
                    <a:pt x="6300" y="15287"/>
                  </a:lnTo>
                  <a:lnTo>
                    <a:pt x="6300" y="15119"/>
                  </a:lnTo>
                  <a:lnTo>
                    <a:pt x="6216" y="14951"/>
                  </a:lnTo>
                  <a:lnTo>
                    <a:pt x="6216" y="14867"/>
                  </a:lnTo>
                  <a:lnTo>
                    <a:pt x="6216" y="14699"/>
                  </a:lnTo>
                  <a:lnTo>
                    <a:pt x="6216" y="14531"/>
                  </a:lnTo>
                  <a:lnTo>
                    <a:pt x="6216" y="14363"/>
                  </a:lnTo>
                  <a:lnTo>
                    <a:pt x="6216" y="14279"/>
                  </a:lnTo>
                  <a:lnTo>
                    <a:pt x="6132" y="14112"/>
                  </a:lnTo>
                  <a:lnTo>
                    <a:pt x="6132" y="13944"/>
                  </a:lnTo>
                  <a:lnTo>
                    <a:pt x="6132" y="13776"/>
                  </a:lnTo>
                  <a:lnTo>
                    <a:pt x="6132" y="13692"/>
                  </a:lnTo>
                  <a:lnTo>
                    <a:pt x="6132" y="13524"/>
                  </a:lnTo>
                  <a:lnTo>
                    <a:pt x="6132" y="13356"/>
                  </a:lnTo>
                  <a:lnTo>
                    <a:pt x="6132" y="13188"/>
                  </a:lnTo>
                  <a:lnTo>
                    <a:pt x="6132" y="13020"/>
                  </a:lnTo>
                  <a:lnTo>
                    <a:pt x="6132" y="12936"/>
                  </a:lnTo>
                  <a:lnTo>
                    <a:pt x="6216" y="12768"/>
                  </a:lnTo>
                  <a:lnTo>
                    <a:pt x="6216" y="12600"/>
                  </a:lnTo>
                  <a:lnTo>
                    <a:pt x="6216" y="12432"/>
                  </a:lnTo>
                  <a:lnTo>
                    <a:pt x="6216" y="12348"/>
                  </a:lnTo>
                  <a:lnTo>
                    <a:pt x="6216" y="12180"/>
                  </a:lnTo>
                  <a:lnTo>
                    <a:pt x="6216" y="12012"/>
                  </a:lnTo>
                  <a:lnTo>
                    <a:pt x="6300" y="11928"/>
                  </a:lnTo>
                  <a:lnTo>
                    <a:pt x="6300" y="11760"/>
                  </a:lnTo>
                  <a:lnTo>
                    <a:pt x="6300" y="11592"/>
                  </a:lnTo>
                  <a:lnTo>
                    <a:pt x="6300" y="11508"/>
                  </a:lnTo>
                  <a:lnTo>
                    <a:pt x="6384" y="11340"/>
                  </a:lnTo>
                  <a:lnTo>
                    <a:pt x="6384" y="11256"/>
                  </a:lnTo>
                  <a:lnTo>
                    <a:pt x="6384" y="11088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552" y="10668"/>
                  </a:lnTo>
                  <a:lnTo>
                    <a:pt x="6552" y="10584"/>
                  </a:lnTo>
                  <a:lnTo>
                    <a:pt x="6636" y="10416"/>
                  </a:lnTo>
                  <a:lnTo>
                    <a:pt x="6636" y="10332"/>
                  </a:lnTo>
                  <a:lnTo>
                    <a:pt x="6720" y="10164"/>
                  </a:lnTo>
                  <a:lnTo>
                    <a:pt x="6720" y="10080"/>
                  </a:lnTo>
                  <a:lnTo>
                    <a:pt x="6804" y="9996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408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140" y="9072"/>
                  </a:lnTo>
                  <a:lnTo>
                    <a:pt x="7224" y="8988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652"/>
                  </a:lnTo>
                  <a:lnTo>
                    <a:pt x="7476" y="8568"/>
                  </a:lnTo>
                  <a:lnTo>
                    <a:pt x="7560" y="8484"/>
                  </a:lnTo>
                  <a:lnTo>
                    <a:pt x="7644" y="8316"/>
                  </a:lnTo>
                  <a:lnTo>
                    <a:pt x="7644" y="8232"/>
                  </a:lnTo>
                  <a:lnTo>
                    <a:pt x="7728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148" y="7644"/>
                  </a:lnTo>
                  <a:lnTo>
                    <a:pt x="8232" y="7560"/>
                  </a:lnTo>
                  <a:lnTo>
                    <a:pt x="8316" y="7476"/>
                  </a:lnTo>
                  <a:lnTo>
                    <a:pt x="8400" y="7392"/>
                  </a:lnTo>
                  <a:lnTo>
                    <a:pt x="8484" y="7308"/>
                  </a:lnTo>
                  <a:lnTo>
                    <a:pt x="8568" y="7224"/>
                  </a:lnTo>
                  <a:lnTo>
                    <a:pt x="8652" y="7140"/>
                  </a:lnTo>
                  <a:lnTo>
                    <a:pt x="8736" y="7056"/>
                  </a:lnTo>
                  <a:lnTo>
                    <a:pt x="8820" y="6972"/>
                  </a:lnTo>
                  <a:lnTo>
                    <a:pt x="8904" y="6888"/>
                  </a:lnTo>
                  <a:lnTo>
                    <a:pt x="8988" y="6888"/>
                  </a:lnTo>
                  <a:lnTo>
                    <a:pt x="9072" y="6804"/>
                  </a:lnTo>
                  <a:lnTo>
                    <a:pt x="9156" y="6720"/>
                  </a:lnTo>
                  <a:lnTo>
                    <a:pt x="9240" y="6636"/>
                  </a:lnTo>
                  <a:lnTo>
                    <a:pt x="9324" y="6552"/>
                  </a:lnTo>
                  <a:lnTo>
                    <a:pt x="9492" y="6552"/>
                  </a:lnTo>
                  <a:lnTo>
                    <a:pt x="9576" y="6468"/>
                  </a:lnTo>
                  <a:lnTo>
                    <a:pt x="9660" y="6384"/>
                  </a:lnTo>
                  <a:lnTo>
                    <a:pt x="9744" y="6384"/>
                  </a:lnTo>
                  <a:lnTo>
                    <a:pt x="9828" y="6300"/>
                  </a:lnTo>
                  <a:lnTo>
                    <a:pt x="9912" y="6216"/>
                  </a:lnTo>
                  <a:lnTo>
                    <a:pt x="9996" y="6216"/>
                  </a:lnTo>
                  <a:lnTo>
                    <a:pt x="10080" y="6132"/>
                  </a:lnTo>
                  <a:lnTo>
                    <a:pt x="10248" y="6132"/>
                  </a:lnTo>
                  <a:lnTo>
                    <a:pt x="10332" y="6048"/>
                  </a:lnTo>
                  <a:lnTo>
                    <a:pt x="10416" y="5964"/>
                  </a:lnTo>
                  <a:lnTo>
                    <a:pt x="10499" y="5964"/>
                  </a:lnTo>
                  <a:lnTo>
                    <a:pt x="10583" y="5880"/>
                  </a:lnTo>
                  <a:lnTo>
                    <a:pt x="10751" y="5880"/>
                  </a:lnTo>
                  <a:lnTo>
                    <a:pt x="10835" y="5796"/>
                  </a:lnTo>
                  <a:lnTo>
                    <a:pt x="11003" y="5796"/>
                  </a:lnTo>
                  <a:lnTo>
                    <a:pt x="11171" y="5712"/>
                  </a:lnTo>
                  <a:lnTo>
                    <a:pt x="11255" y="5712"/>
                  </a:lnTo>
                  <a:lnTo>
                    <a:pt x="11339" y="5628"/>
                  </a:lnTo>
                  <a:lnTo>
                    <a:pt x="11591" y="5628"/>
                  </a:lnTo>
                  <a:lnTo>
                    <a:pt x="11675" y="5544"/>
                  </a:lnTo>
                  <a:lnTo>
                    <a:pt x="12011" y="5544"/>
                  </a:lnTo>
                  <a:lnTo>
                    <a:pt x="12095" y="5460"/>
                  </a:lnTo>
                  <a:lnTo>
                    <a:pt x="12767" y="5460"/>
                  </a:lnTo>
                  <a:lnTo>
                    <a:pt x="12851" y="5376"/>
                  </a:lnTo>
                  <a:close/>
                  <a:moveTo>
                    <a:pt x="13019" y="0"/>
                  </a:moveTo>
                  <a:lnTo>
                    <a:pt x="12767" y="84"/>
                  </a:lnTo>
                  <a:lnTo>
                    <a:pt x="11591" y="84"/>
                  </a:lnTo>
                  <a:lnTo>
                    <a:pt x="11423" y="168"/>
                  </a:lnTo>
                  <a:lnTo>
                    <a:pt x="10919" y="168"/>
                  </a:lnTo>
                  <a:lnTo>
                    <a:pt x="10751" y="252"/>
                  </a:lnTo>
                  <a:lnTo>
                    <a:pt x="10499" y="252"/>
                  </a:lnTo>
                  <a:lnTo>
                    <a:pt x="10332" y="336"/>
                  </a:lnTo>
                  <a:lnTo>
                    <a:pt x="10080" y="336"/>
                  </a:lnTo>
                  <a:lnTo>
                    <a:pt x="9912" y="420"/>
                  </a:lnTo>
                  <a:lnTo>
                    <a:pt x="9660" y="504"/>
                  </a:lnTo>
                  <a:lnTo>
                    <a:pt x="9492" y="504"/>
                  </a:lnTo>
                  <a:lnTo>
                    <a:pt x="9240" y="588"/>
                  </a:lnTo>
                  <a:lnTo>
                    <a:pt x="9072" y="672"/>
                  </a:lnTo>
                  <a:lnTo>
                    <a:pt x="8820" y="672"/>
                  </a:lnTo>
                  <a:lnTo>
                    <a:pt x="8652" y="756"/>
                  </a:lnTo>
                  <a:lnTo>
                    <a:pt x="8400" y="840"/>
                  </a:lnTo>
                  <a:lnTo>
                    <a:pt x="8232" y="924"/>
                  </a:lnTo>
                  <a:lnTo>
                    <a:pt x="8064" y="1008"/>
                  </a:lnTo>
                  <a:lnTo>
                    <a:pt x="7812" y="1092"/>
                  </a:lnTo>
                  <a:lnTo>
                    <a:pt x="7644" y="1176"/>
                  </a:lnTo>
                  <a:lnTo>
                    <a:pt x="7476" y="1260"/>
                  </a:lnTo>
                  <a:lnTo>
                    <a:pt x="7308" y="1344"/>
                  </a:lnTo>
                  <a:lnTo>
                    <a:pt x="7056" y="1428"/>
                  </a:lnTo>
                  <a:lnTo>
                    <a:pt x="6888" y="1512"/>
                  </a:lnTo>
                  <a:lnTo>
                    <a:pt x="6720" y="1596"/>
                  </a:lnTo>
                  <a:lnTo>
                    <a:pt x="6552" y="1680"/>
                  </a:lnTo>
                  <a:lnTo>
                    <a:pt x="6384" y="1848"/>
                  </a:lnTo>
                  <a:lnTo>
                    <a:pt x="6216" y="1932"/>
                  </a:lnTo>
                  <a:lnTo>
                    <a:pt x="6048" y="2016"/>
                  </a:lnTo>
                  <a:lnTo>
                    <a:pt x="5880" y="2100"/>
                  </a:lnTo>
                  <a:lnTo>
                    <a:pt x="5712" y="2268"/>
                  </a:lnTo>
                  <a:lnTo>
                    <a:pt x="5544" y="2352"/>
                  </a:lnTo>
                  <a:lnTo>
                    <a:pt x="5376" y="2436"/>
                  </a:lnTo>
                  <a:lnTo>
                    <a:pt x="5208" y="2604"/>
                  </a:lnTo>
                  <a:lnTo>
                    <a:pt x="5040" y="2688"/>
                  </a:lnTo>
                  <a:lnTo>
                    <a:pt x="4872" y="2856"/>
                  </a:lnTo>
                  <a:lnTo>
                    <a:pt x="4704" y="2940"/>
                  </a:lnTo>
                  <a:lnTo>
                    <a:pt x="4536" y="3108"/>
                  </a:lnTo>
                  <a:lnTo>
                    <a:pt x="4368" y="3192"/>
                  </a:lnTo>
                  <a:lnTo>
                    <a:pt x="4284" y="3360"/>
                  </a:lnTo>
                  <a:lnTo>
                    <a:pt x="4116" y="3528"/>
                  </a:lnTo>
                  <a:lnTo>
                    <a:pt x="3948" y="3612"/>
                  </a:lnTo>
                  <a:lnTo>
                    <a:pt x="3864" y="3780"/>
                  </a:lnTo>
                  <a:lnTo>
                    <a:pt x="3696" y="3948"/>
                  </a:lnTo>
                  <a:lnTo>
                    <a:pt x="3528" y="4032"/>
                  </a:lnTo>
                  <a:lnTo>
                    <a:pt x="3444" y="4200"/>
                  </a:lnTo>
                  <a:lnTo>
                    <a:pt x="3276" y="4368"/>
                  </a:lnTo>
                  <a:lnTo>
                    <a:pt x="3108" y="4536"/>
                  </a:lnTo>
                  <a:lnTo>
                    <a:pt x="3024" y="4704"/>
                  </a:lnTo>
                  <a:lnTo>
                    <a:pt x="2856" y="4872"/>
                  </a:lnTo>
                  <a:lnTo>
                    <a:pt x="2772" y="4956"/>
                  </a:lnTo>
                  <a:lnTo>
                    <a:pt x="2688" y="5124"/>
                  </a:lnTo>
                  <a:lnTo>
                    <a:pt x="2520" y="5292"/>
                  </a:lnTo>
                  <a:lnTo>
                    <a:pt x="2436" y="5460"/>
                  </a:lnTo>
                  <a:lnTo>
                    <a:pt x="2268" y="5628"/>
                  </a:lnTo>
                  <a:lnTo>
                    <a:pt x="2184" y="5796"/>
                  </a:lnTo>
                  <a:lnTo>
                    <a:pt x="2100" y="5964"/>
                  </a:lnTo>
                  <a:lnTo>
                    <a:pt x="2016" y="6132"/>
                  </a:lnTo>
                  <a:lnTo>
                    <a:pt x="1848" y="6384"/>
                  </a:lnTo>
                  <a:lnTo>
                    <a:pt x="1764" y="6552"/>
                  </a:lnTo>
                  <a:lnTo>
                    <a:pt x="1680" y="6720"/>
                  </a:lnTo>
                  <a:lnTo>
                    <a:pt x="1596" y="6888"/>
                  </a:lnTo>
                  <a:lnTo>
                    <a:pt x="1512" y="7056"/>
                  </a:lnTo>
                  <a:lnTo>
                    <a:pt x="1428" y="7224"/>
                  </a:lnTo>
                  <a:lnTo>
                    <a:pt x="1344" y="7476"/>
                  </a:lnTo>
                  <a:lnTo>
                    <a:pt x="1260" y="7644"/>
                  </a:lnTo>
                  <a:lnTo>
                    <a:pt x="1176" y="7812"/>
                  </a:lnTo>
                  <a:lnTo>
                    <a:pt x="1092" y="7980"/>
                  </a:lnTo>
                  <a:lnTo>
                    <a:pt x="1008" y="8232"/>
                  </a:lnTo>
                  <a:lnTo>
                    <a:pt x="924" y="8400"/>
                  </a:lnTo>
                  <a:lnTo>
                    <a:pt x="840" y="8568"/>
                  </a:lnTo>
                  <a:lnTo>
                    <a:pt x="756" y="8820"/>
                  </a:lnTo>
                  <a:lnTo>
                    <a:pt x="756" y="8988"/>
                  </a:lnTo>
                  <a:lnTo>
                    <a:pt x="672" y="9156"/>
                  </a:lnTo>
                  <a:lnTo>
                    <a:pt x="588" y="9408"/>
                  </a:lnTo>
                  <a:lnTo>
                    <a:pt x="504" y="9576"/>
                  </a:lnTo>
                  <a:lnTo>
                    <a:pt x="504" y="9828"/>
                  </a:lnTo>
                  <a:lnTo>
                    <a:pt x="420" y="9996"/>
                  </a:lnTo>
                  <a:lnTo>
                    <a:pt x="420" y="10248"/>
                  </a:lnTo>
                  <a:lnTo>
                    <a:pt x="336" y="10416"/>
                  </a:lnTo>
                  <a:lnTo>
                    <a:pt x="336" y="10668"/>
                  </a:lnTo>
                  <a:lnTo>
                    <a:pt x="252" y="10836"/>
                  </a:lnTo>
                  <a:lnTo>
                    <a:pt x="252" y="11088"/>
                  </a:lnTo>
                  <a:lnTo>
                    <a:pt x="168" y="11256"/>
                  </a:lnTo>
                  <a:lnTo>
                    <a:pt x="168" y="11508"/>
                  </a:lnTo>
                  <a:lnTo>
                    <a:pt x="168" y="11760"/>
                  </a:lnTo>
                  <a:lnTo>
                    <a:pt x="84" y="11928"/>
                  </a:lnTo>
                  <a:lnTo>
                    <a:pt x="84" y="12180"/>
                  </a:lnTo>
                  <a:lnTo>
                    <a:pt x="84" y="12348"/>
                  </a:lnTo>
                  <a:lnTo>
                    <a:pt x="84" y="12600"/>
                  </a:lnTo>
                  <a:lnTo>
                    <a:pt x="84" y="12852"/>
                  </a:lnTo>
                  <a:lnTo>
                    <a:pt x="84" y="13020"/>
                  </a:lnTo>
                  <a:lnTo>
                    <a:pt x="84" y="13272"/>
                  </a:lnTo>
                  <a:lnTo>
                    <a:pt x="0" y="13524"/>
                  </a:lnTo>
                  <a:lnTo>
                    <a:pt x="84" y="13692"/>
                  </a:lnTo>
                  <a:lnTo>
                    <a:pt x="84" y="13944"/>
                  </a:lnTo>
                  <a:lnTo>
                    <a:pt x="84" y="14195"/>
                  </a:lnTo>
                  <a:lnTo>
                    <a:pt x="84" y="14447"/>
                  </a:lnTo>
                  <a:lnTo>
                    <a:pt x="84" y="14615"/>
                  </a:lnTo>
                  <a:lnTo>
                    <a:pt x="84" y="14867"/>
                  </a:lnTo>
                  <a:lnTo>
                    <a:pt x="84" y="15035"/>
                  </a:lnTo>
                  <a:lnTo>
                    <a:pt x="168" y="15287"/>
                  </a:lnTo>
                  <a:lnTo>
                    <a:pt x="168" y="15539"/>
                  </a:lnTo>
                  <a:lnTo>
                    <a:pt x="168" y="15707"/>
                  </a:lnTo>
                  <a:lnTo>
                    <a:pt x="252" y="15959"/>
                  </a:lnTo>
                  <a:lnTo>
                    <a:pt x="252" y="16127"/>
                  </a:lnTo>
                  <a:lnTo>
                    <a:pt x="336" y="16379"/>
                  </a:lnTo>
                  <a:lnTo>
                    <a:pt x="336" y="16547"/>
                  </a:lnTo>
                  <a:lnTo>
                    <a:pt x="420" y="16799"/>
                  </a:lnTo>
                  <a:lnTo>
                    <a:pt x="420" y="16967"/>
                  </a:lnTo>
                  <a:lnTo>
                    <a:pt x="504" y="17219"/>
                  </a:lnTo>
                  <a:lnTo>
                    <a:pt x="504" y="17387"/>
                  </a:lnTo>
                  <a:lnTo>
                    <a:pt x="588" y="17639"/>
                  </a:lnTo>
                  <a:lnTo>
                    <a:pt x="672" y="17807"/>
                  </a:lnTo>
                  <a:lnTo>
                    <a:pt x="756" y="18059"/>
                  </a:lnTo>
                  <a:lnTo>
                    <a:pt x="756" y="18227"/>
                  </a:lnTo>
                  <a:lnTo>
                    <a:pt x="840" y="18395"/>
                  </a:lnTo>
                  <a:lnTo>
                    <a:pt x="924" y="18647"/>
                  </a:lnTo>
                  <a:lnTo>
                    <a:pt x="1008" y="18815"/>
                  </a:lnTo>
                  <a:lnTo>
                    <a:pt x="1092" y="18983"/>
                  </a:lnTo>
                  <a:lnTo>
                    <a:pt x="1176" y="19235"/>
                  </a:lnTo>
                  <a:lnTo>
                    <a:pt x="1260" y="19403"/>
                  </a:lnTo>
                  <a:lnTo>
                    <a:pt x="1344" y="19571"/>
                  </a:lnTo>
                  <a:lnTo>
                    <a:pt x="1428" y="19739"/>
                  </a:lnTo>
                  <a:lnTo>
                    <a:pt x="1512" y="19907"/>
                  </a:lnTo>
                  <a:lnTo>
                    <a:pt x="1596" y="20159"/>
                  </a:lnTo>
                  <a:lnTo>
                    <a:pt x="1680" y="20327"/>
                  </a:lnTo>
                  <a:lnTo>
                    <a:pt x="1764" y="20495"/>
                  </a:lnTo>
                  <a:lnTo>
                    <a:pt x="1848" y="20663"/>
                  </a:lnTo>
                  <a:lnTo>
                    <a:pt x="2016" y="20831"/>
                  </a:lnTo>
                  <a:lnTo>
                    <a:pt x="2100" y="20999"/>
                  </a:lnTo>
                  <a:lnTo>
                    <a:pt x="2184" y="21167"/>
                  </a:lnTo>
                  <a:lnTo>
                    <a:pt x="2268" y="21335"/>
                  </a:lnTo>
                  <a:lnTo>
                    <a:pt x="2436" y="21503"/>
                  </a:lnTo>
                  <a:lnTo>
                    <a:pt x="2520" y="21671"/>
                  </a:lnTo>
                  <a:lnTo>
                    <a:pt x="2688" y="21839"/>
                  </a:lnTo>
                  <a:lnTo>
                    <a:pt x="2772" y="22007"/>
                  </a:lnTo>
                  <a:lnTo>
                    <a:pt x="2856" y="22175"/>
                  </a:lnTo>
                  <a:lnTo>
                    <a:pt x="3024" y="22343"/>
                  </a:lnTo>
                  <a:lnTo>
                    <a:pt x="3108" y="22511"/>
                  </a:lnTo>
                  <a:lnTo>
                    <a:pt x="3276" y="22679"/>
                  </a:lnTo>
                  <a:lnTo>
                    <a:pt x="3444" y="22763"/>
                  </a:lnTo>
                  <a:lnTo>
                    <a:pt x="3528" y="22931"/>
                  </a:lnTo>
                  <a:lnTo>
                    <a:pt x="3696" y="23099"/>
                  </a:lnTo>
                  <a:lnTo>
                    <a:pt x="3780" y="23267"/>
                  </a:lnTo>
                  <a:lnTo>
                    <a:pt x="3948" y="23351"/>
                  </a:lnTo>
                  <a:lnTo>
                    <a:pt x="4116" y="23519"/>
                  </a:lnTo>
                  <a:lnTo>
                    <a:pt x="4284" y="23603"/>
                  </a:lnTo>
                  <a:lnTo>
                    <a:pt x="4368" y="23771"/>
                  </a:lnTo>
                  <a:lnTo>
                    <a:pt x="4536" y="23939"/>
                  </a:lnTo>
                  <a:lnTo>
                    <a:pt x="4704" y="24023"/>
                  </a:lnTo>
                  <a:lnTo>
                    <a:pt x="4872" y="24191"/>
                  </a:lnTo>
                  <a:lnTo>
                    <a:pt x="5040" y="24275"/>
                  </a:lnTo>
                  <a:lnTo>
                    <a:pt x="5208" y="24443"/>
                  </a:lnTo>
                  <a:lnTo>
                    <a:pt x="5376" y="24527"/>
                  </a:lnTo>
                  <a:lnTo>
                    <a:pt x="5544" y="24611"/>
                  </a:lnTo>
                  <a:lnTo>
                    <a:pt x="5712" y="24779"/>
                  </a:lnTo>
                  <a:lnTo>
                    <a:pt x="5880" y="24863"/>
                  </a:lnTo>
                  <a:lnTo>
                    <a:pt x="6048" y="24947"/>
                  </a:lnTo>
                  <a:lnTo>
                    <a:pt x="6216" y="25115"/>
                  </a:lnTo>
                  <a:lnTo>
                    <a:pt x="6384" y="25199"/>
                  </a:lnTo>
                  <a:lnTo>
                    <a:pt x="6552" y="25283"/>
                  </a:lnTo>
                  <a:lnTo>
                    <a:pt x="6720" y="25367"/>
                  </a:lnTo>
                  <a:lnTo>
                    <a:pt x="6888" y="25535"/>
                  </a:lnTo>
                  <a:lnTo>
                    <a:pt x="7056" y="25619"/>
                  </a:lnTo>
                  <a:lnTo>
                    <a:pt x="7308" y="25703"/>
                  </a:lnTo>
                  <a:lnTo>
                    <a:pt x="7476" y="25787"/>
                  </a:lnTo>
                  <a:lnTo>
                    <a:pt x="7644" y="25871"/>
                  </a:lnTo>
                  <a:lnTo>
                    <a:pt x="7812" y="25955"/>
                  </a:lnTo>
                  <a:lnTo>
                    <a:pt x="8064" y="26039"/>
                  </a:lnTo>
                  <a:lnTo>
                    <a:pt x="8232" y="26123"/>
                  </a:lnTo>
                  <a:lnTo>
                    <a:pt x="8400" y="26123"/>
                  </a:lnTo>
                  <a:lnTo>
                    <a:pt x="8652" y="26207"/>
                  </a:lnTo>
                  <a:lnTo>
                    <a:pt x="8820" y="26291"/>
                  </a:lnTo>
                  <a:lnTo>
                    <a:pt x="9072" y="26375"/>
                  </a:lnTo>
                  <a:lnTo>
                    <a:pt x="9240" y="26459"/>
                  </a:lnTo>
                  <a:lnTo>
                    <a:pt x="9492" y="26459"/>
                  </a:lnTo>
                  <a:lnTo>
                    <a:pt x="9660" y="26543"/>
                  </a:lnTo>
                  <a:lnTo>
                    <a:pt x="9912" y="26543"/>
                  </a:lnTo>
                  <a:lnTo>
                    <a:pt x="10080" y="26627"/>
                  </a:lnTo>
                  <a:lnTo>
                    <a:pt x="10332" y="26711"/>
                  </a:lnTo>
                  <a:lnTo>
                    <a:pt x="10499" y="26711"/>
                  </a:lnTo>
                  <a:lnTo>
                    <a:pt x="10751" y="26795"/>
                  </a:lnTo>
                  <a:lnTo>
                    <a:pt x="11171" y="26795"/>
                  </a:lnTo>
                  <a:lnTo>
                    <a:pt x="11423" y="26879"/>
                  </a:lnTo>
                  <a:lnTo>
                    <a:pt x="11843" y="26879"/>
                  </a:lnTo>
                  <a:lnTo>
                    <a:pt x="12095" y="26963"/>
                  </a:lnTo>
                  <a:lnTo>
                    <a:pt x="14447" y="26963"/>
                  </a:lnTo>
                  <a:lnTo>
                    <a:pt x="14615" y="26879"/>
                  </a:lnTo>
                  <a:lnTo>
                    <a:pt x="15119" y="26879"/>
                  </a:lnTo>
                  <a:lnTo>
                    <a:pt x="15287" y="26795"/>
                  </a:lnTo>
                  <a:lnTo>
                    <a:pt x="15791" y="26795"/>
                  </a:lnTo>
                  <a:lnTo>
                    <a:pt x="15959" y="26711"/>
                  </a:lnTo>
                  <a:lnTo>
                    <a:pt x="16211" y="26711"/>
                  </a:lnTo>
                  <a:lnTo>
                    <a:pt x="16379" y="26627"/>
                  </a:lnTo>
                  <a:lnTo>
                    <a:pt x="16631" y="26543"/>
                  </a:lnTo>
                  <a:lnTo>
                    <a:pt x="16799" y="26543"/>
                  </a:lnTo>
                  <a:lnTo>
                    <a:pt x="17051" y="26459"/>
                  </a:lnTo>
                  <a:lnTo>
                    <a:pt x="17219" y="26459"/>
                  </a:lnTo>
                  <a:lnTo>
                    <a:pt x="17471" y="26375"/>
                  </a:lnTo>
                  <a:lnTo>
                    <a:pt x="17639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227" y="26123"/>
                  </a:lnTo>
                  <a:lnTo>
                    <a:pt x="18479" y="26039"/>
                  </a:lnTo>
                  <a:lnTo>
                    <a:pt x="18647" y="25955"/>
                  </a:lnTo>
                  <a:lnTo>
                    <a:pt x="18815" y="25871"/>
                  </a:lnTo>
                  <a:lnTo>
                    <a:pt x="19067" y="25787"/>
                  </a:lnTo>
                  <a:lnTo>
                    <a:pt x="19235" y="25703"/>
                  </a:lnTo>
                  <a:lnTo>
                    <a:pt x="19403" y="25619"/>
                  </a:lnTo>
                  <a:lnTo>
                    <a:pt x="19571" y="25535"/>
                  </a:lnTo>
                  <a:lnTo>
                    <a:pt x="19739" y="25367"/>
                  </a:lnTo>
                  <a:lnTo>
                    <a:pt x="19991" y="25283"/>
                  </a:lnTo>
                  <a:lnTo>
                    <a:pt x="20159" y="25199"/>
                  </a:lnTo>
                  <a:lnTo>
                    <a:pt x="20327" y="25115"/>
                  </a:lnTo>
                  <a:lnTo>
                    <a:pt x="20495" y="24947"/>
                  </a:lnTo>
                  <a:lnTo>
                    <a:pt x="20663" y="24863"/>
                  </a:lnTo>
                  <a:lnTo>
                    <a:pt x="20831" y="24779"/>
                  </a:lnTo>
                  <a:lnTo>
                    <a:pt x="20999" y="24611"/>
                  </a:lnTo>
                  <a:lnTo>
                    <a:pt x="21167" y="24527"/>
                  </a:lnTo>
                  <a:lnTo>
                    <a:pt x="21335" y="24443"/>
                  </a:lnTo>
                  <a:lnTo>
                    <a:pt x="21503" y="24275"/>
                  </a:lnTo>
                  <a:lnTo>
                    <a:pt x="21671" y="24191"/>
                  </a:lnTo>
                  <a:lnTo>
                    <a:pt x="21755" y="24023"/>
                  </a:lnTo>
                  <a:lnTo>
                    <a:pt x="21923" y="23939"/>
                  </a:lnTo>
                  <a:lnTo>
                    <a:pt x="22091" y="23771"/>
                  </a:lnTo>
                  <a:lnTo>
                    <a:pt x="22259" y="23603"/>
                  </a:lnTo>
                  <a:lnTo>
                    <a:pt x="22427" y="23519"/>
                  </a:lnTo>
                  <a:lnTo>
                    <a:pt x="22511" y="23351"/>
                  </a:lnTo>
                  <a:lnTo>
                    <a:pt x="22679" y="23267"/>
                  </a:lnTo>
                  <a:lnTo>
                    <a:pt x="22847" y="23099"/>
                  </a:lnTo>
                  <a:lnTo>
                    <a:pt x="22931" y="22931"/>
                  </a:lnTo>
                  <a:lnTo>
                    <a:pt x="23099" y="22763"/>
                  </a:lnTo>
                  <a:lnTo>
                    <a:pt x="23267" y="22679"/>
                  </a:lnTo>
                  <a:lnTo>
                    <a:pt x="23351" y="22511"/>
                  </a:lnTo>
                  <a:lnTo>
                    <a:pt x="23519" y="22343"/>
                  </a:lnTo>
                  <a:lnTo>
                    <a:pt x="23603" y="22175"/>
                  </a:lnTo>
                  <a:lnTo>
                    <a:pt x="23771" y="22007"/>
                  </a:lnTo>
                  <a:lnTo>
                    <a:pt x="23855" y="21839"/>
                  </a:lnTo>
                  <a:lnTo>
                    <a:pt x="23939" y="21671"/>
                  </a:lnTo>
                  <a:lnTo>
                    <a:pt x="24107" y="21503"/>
                  </a:lnTo>
                  <a:lnTo>
                    <a:pt x="24191" y="21335"/>
                  </a:lnTo>
                  <a:lnTo>
                    <a:pt x="24359" y="21167"/>
                  </a:lnTo>
                  <a:lnTo>
                    <a:pt x="24443" y="20999"/>
                  </a:lnTo>
                  <a:lnTo>
                    <a:pt x="24527" y="20831"/>
                  </a:lnTo>
                  <a:lnTo>
                    <a:pt x="24611" y="20663"/>
                  </a:lnTo>
                  <a:lnTo>
                    <a:pt x="24779" y="20495"/>
                  </a:lnTo>
                  <a:lnTo>
                    <a:pt x="24863" y="20327"/>
                  </a:lnTo>
                  <a:lnTo>
                    <a:pt x="24947" y="20159"/>
                  </a:lnTo>
                  <a:lnTo>
                    <a:pt x="25031" y="19907"/>
                  </a:lnTo>
                  <a:lnTo>
                    <a:pt x="25115" y="19739"/>
                  </a:lnTo>
                  <a:lnTo>
                    <a:pt x="25199" y="19571"/>
                  </a:lnTo>
                  <a:lnTo>
                    <a:pt x="25283" y="19403"/>
                  </a:lnTo>
                  <a:lnTo>
                    <a:pt x="25367" y="19235"/>
                  </a:lnTo>
                  <a:lnTo>
                    <a:pt x="25451" y="18983"/>
                  </a:lnTo>
                  <a:lnTo>
                    <a:pt x="25535" y="18815"/>
                  </a:lnTo>
                  <a:lnTo>
                    <a:pt x="25619" y="18647"/>
                  </a:lnTo>
                  <a:lnTo>
                    <a:pt x="25703" y="18395"/>
                  </a:lnTo>
                  <a:lnTo>
                    <a:pt x="25703" y="18227"/>
                  </a:lnTo>
                  <a:lnTo>
                    <a:pt x="25787" y="18059"/>
                  </a:lnTo>
                  <a:lnTo>
                    <a:pt x="25871" y="17807"/>
                  </a:lnTo>
                  <a:lnTo>
                    <a:pt x="25955" y="17639"/>
                  </a:lnTo>
                  <a:lnTo>
                    <a:pt x="25955" y="17387"/>
                  </a:lnTo>
                  <a:lnTo>
                    <a:pt x="26039" y="17219"/>
                  </a:lnTo>
                  <a:lnTo>
                    <a:pt x="26039" y="16967"/>
                  </a:lnTo>
                  <a:lnTo>
                    <a:pt x="26123" y="16799"/>
                  </a:lnTo>
                  <a:lnTo>
                    <a:pt x="26207" y="16547"/>
                  </a:lnTo>
                  <a:lnTo>
                    <a:pt x="26207" y="16379"/>
                  </a:lnTo>
                  <a:lnTo>
                    <a:pt x="26291" y="16127"/>
                  </a:lnTo>
                  <a:lnTo>
                    <a:pt x="26291" y="15959"/>
                  </a:lnTo>
                  <a:lnTo>
                    <a:pt x="26291" y="15707"/>
                  </a:lnTo>
                  <a:lnTo>
                    <a:pt x="26374" y="15539"/>
                  </a:lnTo>
                  <a:lnTo>
                    <a:pt x="26374" y="15287"/>
                  </a:lnTo>
                  <a:lnTo>
                    <a:pt x="26374" y="15035"/>
                  </a:lnTo>
                  <a:lnTo>
                    <a:pt x="26458" y="14867"/>
                  </a:lnTo>
                  <a:lnTo>
                    <a:pt x="26458" y="14615"/>
                  </a:lnTo>
                  <a:lnTo>
                    <a:pt x="26458" y="14447"/>
                  </a:lnTo>
                  <a:lnTo>
                    <a:pt x="26458" y="14195"/>
                  </a:lnTo>
                  <a:lnTo>
                    <a:pt x="26458" y="13944"/>
                  </a:lnTo>
                  <a:lnTo>
                    <a:pt x="26458" y="13692"/>
                  </a:lnTo>
                  <a:lnTo>
                    <a:pt x="26458" y="13524"/>
                  </a:lnTo>
                  <a:lnTo>
                    <a:pt x="26458" y="13272"/>
                  </a:lnTo>
                  <a:lnTo>
                    <a:pt x="26458" y="13020"/>
                  </a:lnTo>
                  <a:lnTo>
                    <a:pt x="26458" y="12852"/>
                  </a:lnTo>
                  <a:lnTo>
                    <a:pt x="26458" y="12600"/>
                  </a:lnTo>
                  <a:lnTo>
                    <a:pt x="26458" y="12348"/>
                  </a:lnTo>
                  <a:lnTo>
                    <a:pt x="26458" y="12180"/>
                  </a:lnTo>
                  <a:lnTo>
                    <a:pt x="26374" y="11928"/>
                  </a:lnTo>
                  <a:lnTo>
                    <a:pt x="26374" y="11760"/>
                  </a:lnTo>
                  <a:lnTo>
                    <a:pt x="26374" y="11508"/>
                  </a:lnTo>
                  <a:lnTo>
                    <a:pt x="26291" y="11256"/>
                  </a:lnTo>
                  <a:lnTo>
                    <a:pt x="26291" y="11088"/>
                  </a:lnTo>
                  <a:lnTo>
                    <a:pt x="26291" y="10836"/>
                  </a:lnTo>
                  <a:lnTo>
                    <a:pt x="26207" y="10668"/>
                  </a:lnTo>
                  <a:lnTo>
                    <a:pt x="26207" y="10416"/>
                  </a:lnTo>
                  <a:lnTo>
                    <a:pt x="26123" y="10248"/>
                  </a:lnTo>
                  <a:lnTo>
                    <a:pt x="26039" y="9996"/>
                  </a:lnTo>
                  <a:lnTo>
                    <a:pt x="26039" y="9828"/>
                  </a:lnTo>
                  <a:lnTo>
                    <a:pt x="25955" y="9576"/>
                  </a:lnTo>
                  <a:lnTo>
                    <a:pt x="25955" y="9408"/>
                  </a:lnTo>
                  <a:lnTo>
                    <a:pt x="25871" y="9156"/>
                  </a:lnTo>
                  <a:lnTo>
                    <a:pt x="25787" y="8988"/>
                  </a:lnTo>
                  <a:lnTo>
                    <a:pt x="25703" y="8820"/>
                  </a:lnTo>
                  <a:lnTo>
                    <a:pt x="25703" y="8568"/>
                  </a:lnTo>
                  <a:lnTo>
                    <a:pt x="25619" y="8400"/>
                  </a:lnTo>
                  <a:lnTo>
                    <a:pt x="25535" y="8232"/>
                  </a:lnTo>
                  <a:lnTo>
                    <a:pt x="25451" y="7980"/>
                  </a:lnTo>
                  <a:lnTo>
                    <a:pt x="25367" y="7812"/>
                  </a:lnTo>
                  <a:lnTo>
                    <a:pt x="25283" y="7644"/>
                  </a:lnTo>
                  <a:lnTo>
                    <a:pt x="25199" y="7476"/>
                  </a:lnTo>
                  <a:lnTo>
                    <a:pt x="25115" y="7224"/>
                  </a:lnTo>
                  <a:lnTo>
                    <a:pt x="25031" y="7056"/>
                  </a:lnTo>
                  <a:lnTo>
                    <a:pt x="24947" y="6888"/>
                  </a:lnTo>
                  <a:lnTo>
                    <a:pt x="24863" y="6720"/>
                  </a:lnTo>
                  <a:lnTo>
                    <a:pt x="24695" y="6552"/>
                  </a:lnTo>
                  <a:lnTo>
                    <a:pt x="24611" y="6384"/>
                  </a:lnTo>
                  <a:lnTo>
                    <a:pt x="24527" y="6132"/>
                  </a:lnTo>
                  <a:lnTo>
                    <a:pt x="24443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3939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03" y="4872"/>
                  </a:lnTo>
                  <a:lnTo>
                    <a:pt x="23519" y="4704"/>
                  </a:lnTo>
                  <a:lnTo>
                    <a:pt x="23351" y="4536"/>
                  </a:lnTo>
                  <a:lnTo>
                    <a:pt x="23267" y="4368"/>
                  </a:lnTo>
                  <a:lnTo>
                    <a:pt x="23099" y="4200"/>
                  </a:lnTo>
                  <a:lnTo>
                    <a:pt x="22931" y="4032"/>
                  </a:lnTo>
                  <a:lnTo>
                    <a:pt x="22847" y="3948"/>
                  </a:lnTo>
                  <a:lnTo>
                    <a:pt x="22679" y="3780"/>
                  </a:lnTo>
                  <a:lnTo>
                    <a:pt x="22511" y="3612"/>
                  </a:lnTo>
                  <a:lnTo>
                    <a:pt x="22427" y="3528"/>
                  </a:lnTo>
                  <a:lnTo>
                    <a:pt x="22259" y="3360"/>
                  </a:lnTo>
                  <a:lnTo>
                    <a:pt x="22091" y="3192"/>
                  </a:lnTo>
                  <a:lnTo>
                    <a:pt x="21923" y="3108"/>
                  </a:lnTo>
                  <a:lnTo>
                    <a:pt x="21755" y="2940"/>
                  </a:lnTo>
                  <a:lnTo>
                    <a:pt x="21671" y="2856"/>
                  </a:lnTo>
                  <a:lnTo>
                    <a:pt x="21503" y="2688"/>
                  </a:lnTo>
                  <a:lnTo>
                    <a:pt x="21335" y="2604"/>
                  </a:lnTo>
                  <a:lnTo>
                    <a:pt x="21167" y="2436"/>
                  </a:lnTo>
                  <a:lnTo>
                    <a:pt x="20999" y="2352"/>
                  </a:lnTo>
                  <a:lnTo>
                    <a:pt x="20831" y="2268"/>
                  </a:lnTo>
                  <a:lnTo>
                    <a:pt x="20663" y="2100"/>
                  </a:lnTo>
                  <a:lnTo>
                    <a:pt x="20495" y="2016"/>
                  </a:lnTo>
                  <a:lnTo>
                    <a:pt x="20327" y="1932"/>
                  </a:lnTo>
                  <a:lnTo>
                    <a:pt x="20159" y="1848"/>
                  </a:lnTo>
                  <a:lnTo>
                    <a:pt x="19907" y="1680"/>
                  </a:lnTo>
                  <a:lnTo>
                    <a:pt x="19739" y="1596"/>
                  </a:lnTo>
                  <a:lnTo>
                    <a:pt x="19571" y="1512"/>
                  </a:lnTo>
                  <a:lnTo>
                    <a:pt x="19403" y="1428"/>
                  </a:lnTo>
                  <a:lnTo>
                    <a:pt x="19235" y="1344"/>
                  </a:lnTo>
                  <a:lnTo>
                    <a:pt x="19067" y="1260"/>
                  </a:lnTo>
                  <a:lnTo>
                    <a:pt x="18815" y="1176"/>
                  </a:lnTo>
                  <a:lnTo>
                    <a:pt x="18647" y="1092"/>
                  </a:lnTo>
                  <a:lnTo>
                    <a:pt x="18479" y="1008"/>
                  </a:lnTo>
                  <a:lnTo>
                    <a:pt x="18227" y="924"/>
                  </a:lnTo>
                  <a:lnTo>
                    <a:pt x="18059" y="840"/>
                  </a:lnTo>
                  <a:lnTo>
                    <a:pt x="17891" y="756"/>
                  </a:lnTo>
                  <a:lnTo>
                    <a:pt x="17639" y="672"/>
                  </a:lnTo>
                  <a:lnTo>
                    <a:pt x="17471" y="672"/>
                  </a:lnTo>
                  <a:lnTo>
                    <a:pt x="17219" y="588"/>
                  </a:lnTo>
                  <a:lnTo>
                    <a:pt x="17051" y="504"/>
                  </a:lnTo>
                  <a:lnTo>
                    <a:pt x="16799" y="504"/>
                  </a:lnTo>
                  <a:lnTo>
                    <a:pt x="16631" y="420"/>
                  </a:lnTo>
                  <a:lnTo>
                    <a:pt x="16379" y="336"/>
                  </a:lnTo>
                  <a:lnTo>
                    <a:pt x="16211" y="336"/>
                  </a:lnTo>
                  <a:lnTo>
                    <a:pt x="15959" y="252"/>
                  </a:lnTo>
                  <a:lnTo>
                    <a:pt x="15791" y="252"/>
                  </a:lnTo>
                  <a:lnTo>
                    <a:pt x="15539" y="168"/>
                  </a:lnTo>
                  <a:lnTo>
                    <a:pt x="15119" y="168"/>
                  </a:lnTo>
                  <a:lnTo>
                    <a:pt x="14867" y="84"/>
                  </a:lnTo>
                  <a:lnTo>
                    <a:pt x="13691" y="84"/>
                  </a:lnTo>
                  <a:lnTo>
                    <a:pt x="135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32"/>
            <p:cNvSpPr/>
            <p:nvPr/>
          </p:nvSpPr>
          <p:spPr>
            <a:xfrm>
              <a:off x="-897600" y="1354450"/>
              <a:ext cx="531300" cy="655175"/>
            </a:xfrm>
            <a:custGeom>
              <a:rect b="b" l="l" r="r" t="t"/>
              <a:pathLst>
                <a:path extrusionOk="0" h="26207" w="21252">
                  <a:moveTo>
                    <a:pt x="14952" y="0"/>
                  </a:moveTo>
                  <a:lnTo>
                    <a:pt x="14952" y="15371"/>
                  </a:lnTo>
                  <a:lnTo>
                    <a:pt x="14952" y="15455"/>
                  </a:lnTo>
                  <a:lnTo>
                    <a:pt x="14952" y="15539"/>
                  </a:lnTo>
                  <a:lnTo>
                    <a:pt x="14952" y="15623"/>
                  </a:lnTo>
                  <a:lnTo>
                    <a:pt x="14952" y="15707"/>
                  </a:lnTo>
                  <a:lnTo>
                    <a:pt x="14952" y="15791"/>
                  </a:lnTo>
                  <a:lnTo>
                    <a:pt x="14952" y="15875"/>
                  </a:lnTo>
                  <a:lnTo>
                    <a:pt x="14952" y="15959"/>
                  </a:lnTo>
                  <a:lnTo>
                    <a:pt x="14952" y="16043"/>
                  </a:lnTo>
                  <a:lnTo>
                    <a:pt x="14952" y="16127"/>
                  </a:lnTo>
                  <a:lnTo>
                    <a:pt x="14952" y="16211"/>
                  </a:lnTo>
                  <a:lnTo>
                    <a:pt x="14868" y="16295"/>
                  </a:lnTo>
                  <a:lnTo>
                    <a:pt x="14868" y="16379"/>
                  </a:lnTo>
                  <a:lnTo>
                    <a:pt x="14868" y="16463"/>
                  </a:lnTo>
                  <a:lnTo>
                    <a:pt x="14868" y="16547"/>
                  </a:lnTo>
                  <a:lnTo>
                    <a:pt x="14868" y="16631"/>
                  </a:lnTo>
                  <a:lnTo>
                    <a:pt x="14868" y="16715"/>
                  </a:lnTo>
                  <a:lnTo>
                    <a:pt x="14784" y="16799"/>
                  </a:lnTo>
                  <a:lnTo>
                    <a:pt x="14784" y="16883"/>
                  </a:lnTo>
                  <a:lnTo>
                    <a:pt x="14784" y="16967"/>
                  </a:lnTo>
                  <a:lnTo>
                    <a:pt x="14784" y="17051"/>
                  </a:lnTo>
                  <a:lnTo>
                    <a:pt x="14784" y="17135"/>
                  </a:lnTo>
                  <a:lnTo>
                    <a:pt x="14700" y="17219"/>
                  </a:lnTo>
                  <a:lnTo>
                    <a:pt x="14700" y="17303"/>
                  </a:lnTo>
                  <a:lnTo>
                    <a:pt x="14700" y="17387"/>
                  </a:lnTo>
                  <a:lnTo>
                    <a:pt x="14700" y="17471"/>
                  </a:lnTo>
                  <a:lnTo>
                    <a:pt x="14616" y="17555"/>
                  </a:lnTo>
                  <a:lnTo>
                    <a:pt x="14616" y="17639"/>
                  </a:lnTo>
                  <a:lnTo>
                    <a:pt x="14616" y="17723"/>
                  </a:lnTo>
                  <a:lnTo>
                    <a:pt x="14532" y="17807"/>
                  </a:lnTo>
                  <a:lnTo>
                    <a:pt x="14532" y="17891"/>
                  </a:lnTo>
                  <a:lnTo>
                    <a:pt x="14532" y="17975"/>
                  </a:lnTo>
                  <a:lnTo>
                    <a:pt x="14448" y="18059"/>
                  </a:lnTo>
                  <a:lnTo>
                    <a:pt x="14448" y="18143"/>
                  </a:lnTo>
                  <a:lnTo>
                    <a:pt x="14364" y="18227"/>
                  </a:lnTo>
                  <a:lnTo>
                    <a:pt x="14364" y="18311"/>
                  </a:lnTo>
                  <a:lnTo>
                    <a:pt x="14280" y="18395"/>
                  </a:lnTo>
                  <a:lnTo>
                    <a:pt x="14280" y="18479"/>
                  </a:lnTo>
                  <a:lnTo>
                    <a:pt x="14196" y="18563"/>
                  </a:lnTo>
                  <a:lnTo>
                    <a:pt x="14196" y="18647"/>
                  </a:lnTo>
                  <a:lnTo>
                    <a:pt x="14112" y="18731"/>
                  </a:lnTo>
                  <a:lnTo>
                    <a:pt x="14112" y="18815"/>
                  </a:lnTo>
                  <a:lnTo>
                    <a:pt x="14028" y="18899"/>
                  </a:lnTo>
                  <a:lnTo>
                    <a:pt x="14028" y="18983"/>
                  </a:lnTo>
                  <a:lnTo>
                    <a:pt x="13944" y="18983"/>
                  </a:lnTo>
                  <a:lnTo>
                    <a:pt x="13944" y="19067"/>
                  </a:lnTo>
                  <a:lnTo>
                    <a:pt x="13860" y="19151"/>
                  </a:lnTo>
                  <a:lnTo>
                    <a:pt x="13860" y="19235"/>
                  </a:lnTo>
                  <a:lnTo>
                    <a:pt x="13776" y="19319"/>
                  </a:lnTo>
                  <a:lnTo>
                    <a:pt x="13776" y="19403"/>
                  </a:lnTo>
                  <a:lnTo>
                    <a:pt x="13692" y="19403"/>
                  </a:lnTo>
                  <a:lnTo>
                    <a:pt x="13692" y="19487"/>
                  </a:lnTo>
                  <a:lnTo>
                    <a:pt x="13608" y="19571"/>
                  </a:lnTo>
                  <a:lnTo>
                    <a:pt x="13524" y="19655"/>
                  </a:lnTo>
                  <a:lnTo>
                    <a:pt x="13440" y="19739"/>
                  </a:lnTo>
                  <a:lnTo>
                    <a:pt x="13356" y="19823"/>
                  </a:lnTo>
                  <a:lnTo>
                    <a:pt x="13356" y="19907"/>
                  </a:lnTo>
                  <a:lnTo>
                    <a:pt x="13272" y="19907"/>
                  </a:lnTo>
                  <a:lnTo>
                    <a:pt x="13188" y="19991"/>
                  </a:lnTo>
                  <a:lnTo>
                    <a:pt x="13188" y="20075"/>
                  </a:lnTo>
                  <a:lnTo>
                    <a:pt x="13104" y="20075"/>
                  </a:lnTo>
                  <a:lnTo>
                    <a:pt x="13020" y="20159"/>
                  </a:lnTo>
                  <a:lnTo>
                    <a:pt x="12936" y="20243"/>
                  </a:lnTo>
                  <a:lnTo>
                    <a:pt x="12852" y="20327"/>
                  </a:lnTo>
                  <a:lnTo>
                    <a:pt x="12768" y="20411"/>
                  </a:lnTo>
                  <a:lnTo>
                    <a:pt x="12684" y="20411"/>
                  </a:lnTo>
                  <a:lnTo>
                    <a:pt x="12684" y="20495"/>
                  </a:lnTo>
                  <a:lnTo>
                    <a:pt x="12600" y="20495"/>
                  </a:lnTo>
                  <a:lnTo>
                    <a:pt x="12516" y="20579"/>
                  </a:lnTo>
                  <a:lnTo>
                    <a:pt x="12432" y="20579"/>
                  </a:lnTo>
                  <a:lnTo>
                    <a:pt x="12348" y="20663"/>
                  </a:lnTo>
                  <a:lnTo>
                    <a:pt x="12264" y="20747"/>
                  </a:lnTo>
                  <a:lnTo>
                    <a:pt x="12180" y="20747"/>
                  </a:lnTo>
                  <a:lnTo>
                    <a:pt x="12096" y="20831"/>
                  </a:lnTo>
                  <a:lnTo>
                    <a:pt x="12012" y="20831"/>
                  </a:lnTo>
                  <a:lnTo>
                    <a:pt x="11928" y="20915"/>
                  </a:lnTo>
                  <a:lnTo>
                    <a:pt x="11844" y="20915"/>
                  </a:lnTo>
                  <a:lnTo>
                    <a:pt x="11760" y="20999"/>
                  </a:lnTo>
                  <a:lnTo>
                    <a:pt x="11592" y="20999"/>
                  </a:lnTo>
                  <a:lnTo>
                    <a:pt x="11508" y="21083"/>
                  </a:lnTo>
                  <a:lnTo>
                    <a:pt x="11256" y="21083"/>
                  </a:lnTo>
                  <a:lnTo>
                    <a:pt x="11172" y="21167"/>
                  </a:lnTo>
                  <a:lnTo>
                    <a:pt x="10920" y="21167"/>
                  </a:lnTo>
                  <a:lnTo>
                    <a:pt x="10836" y="21251"/>
                  </a:lnTo>
                  <a:lnTo>
                    <a:pt x="9324" y="21251"/>
                  </a:lnTo>
                  <a:lnTo>
                    <a:pt x="9240" y="21167"/>
                  </a:lnTo>
                  <a:lnTo>
                    <a:pt x="8904" y="21167"/>
                  </a:lnTo>
                  <a:lnTo>
                    <a:pt x="8904" y="21083"/>
                  </a:lnTo>
                  <a:lnTo>
                    <a:pt x="8652" y="21083"/>
                  </a:lnTo>
                  <a:lnTo>
                    <a:pt x="8568" y="20999"/>
                  </a:lnTo>
                  <a:lnTo>
                    <a:pt x="8400" y="20999"/>
                  </a:lnTo>
                  <a:lnTo>
                    <a:pt x="8316" y="20915"/>
                  </a:lnTo>
                  <a:lnTo>
                    <a:pt x="8148" y="20915"/>
                  </a:lnTo>
                  <a:lnTo>
                    <a:pt x="8148" y="20831"/>
                  </a:lnTo>
                  <a:lnTo>
                    <a:pt x="8064" y="20831"/>
                  </a:lnTo>
                  <a:lnTo>
                    <a:pt x="7980" y="20747"/>
                  </a:lnTo>
                  <a:lnTo>
                    <a:pt x="7896" y="20747"/>
                  </a:lnTo>
                  <a:lnTo>
                    <a:pt x="7812" y="20663"/>
                  </a:lnTo>
                  <a:lnTo>
                    <a:pt x="7728" y="20663"/>
                  </a:lnTo>
                  <a:lnTo>
                    <a:pt x="7728" y="20579"/>
                  </a:lnTo>
                  <a:lnTo>
                    <a:pt x="7644" y="20579"/>
                  </a:lnTo>
                  <a:lnTo>
                    <a:pt x="7560" y="20495"/>
                  </a:lnTo>
                  <a:lnTo>
                    <a:pt x="7476" y="20411"/>
                  </a:lnTo>
                  <a:lnTo>
                    <a:pt x="7392" y="20411"/>
                  </a:lnTo>
                  <a:lnTo>
                    <a:pt x="7392" y="20327"/>
                  </a:lnTo>
                  <a:lnTo>
                    <a:pt x="7308" y="20327"/>
                  </a:lnTo>
                  <a:lnTo>
                    <a:pt x="7308" y="20243"/>
                  </a:lnTo>
                  <a:lnTo>
                    <a:pt x="7224" y="20159"/>
                  </a:lnTo>
                  <a:lnTo>
                    <a:pt x="7140" y="20075"/>
                  </a:lnTo>
                  <a:lnTo>
                    <a:pt x="7056" y="20075"/>
                  </a:lnTo>
                  <a:lnTo>
                    <a:pt x="7056" y="19991"/>
                  </a:lnTo>
                  <a:lnTo>
                    <a:pt x="6972" y="19907"/>
                  </a:lnTo>
                  <a:lnTo>
                    <a:pt x="6888" y="19823"/>
                  </a:lnTo>
                  <a:lnTo>
                    <a:pt x="6888" y="19739"/>
                  </a:lnTo>
                  <a:lnTo>
                    <a:pt x="6804" y="19739"/>
                  </a:lnTo>
                  <a:lnTo>
                    <a:pt x="6804" y="19655"/>
                  </a:lnTo>
                  <a:lnTo>
                    <a:pt x="6720" y="19571"/>
                  </a:lnTo>
                  <a:lnTo>
                    <a:pt x="6720" y="19487"/>
                  </a:lnTo>
                  <a:lnTo>
                    <a:pt x="6636" y="19487"/>
                  </a:lnTo>
                  <a:lnTo>
                    <a:pt x="6636" y="19403"/>
                  </a:lnTo>
                  <a:lnTo>
                    <a:pt x="6552" y="19319"/>
                  </a:lnTo>
                  <a:lnTo>
                    <a:pt x="6552" y="19235"/>
                  </a:lnTo>
                  <a:lnTo>
                    <a:pt x="6552" y="19151"/>
                  </a:lnTo>
                  <a:lnTo>
                    <a:pt x="6468" y="19067"/>
                  </a:lnTo>
                  <a:lnTo>
                    <a:pt x="6384" y="18983"/>
                  </a:lnTo>
                  <a:lnTo>
                    <a:pt x="6384" y="18899"/>
                  </a:lnTo>
                  <a:lnTo>
                    <a:pt x="6384" y="18815"/>
                  </a:lnTo>
                  <a:lnTo>
                    <a:pt x="6300" y="18731"/>
                  </a:lnTo>
                  <a:lnTo>
                    <a:pt x="6300" y="18647"/>
                  </a:lnTo>
                  <a:lnTo>
                    <a:pt x="6300" y="18563"/>
                  </a:lnTo>
                  <a:lnTo>
                    <a:pt x="6216" y="18479"/>
                  </a:lnTo>
                  <a:lnTo>
                    <a:pt x="6216" y="18395"/>
                  </a:lnTo>
                  <a:lnTo>
                    <a:pt x="6216" y="18311"/>
                  </a:lnTo>
                  <a:lnTo>
                    <a:pt x="6132" y="18227"/>
                  </a:lnTo>
                  <a:lnTo>
                    <a:pt x="6132" y="18143"/>
                  </a:lnTo>
                  <a:lnTo>
                    <a:pt x="6132" y="18059"/>
                  </a:lnTo>
                  <a:lnTo>
                    <a:pt x="6132" y="17975"/>
                  </a:lnTo>
                  <a:lnTo>
                    <a:pt x="6048" y="17891"/>
                  </a:lnTo>
                  <a:lnTo>
                    <a:pt x="6048" y="17807"/>
                  </a:lnTo>
                  <a:lnTo>
                    <a:pt x="6048" y="17723"/>
                  </a:lnTo>
                  <a:lnTo>
                    <a:pt x="6048" y="17639"/>
                  </a:lnTo>
                  <a:lnTo>
                    <a:pt x="5964" y="17555"/>
                  </a:lnTo>
                  <a:lnTo>
                    <a:pt x="5964" y="17471"/>
                  </a:lnTo>
                  <a:lnTo>
                    <a:pt x="5964" y="17303"/>
                  </a:lnTo>
                  <a:lnTo>
                    <a:pt x="5964" y="17219"/>
                  </a:lnTo>
                  <a:lnTo>
                    <a:pt x="5964" y="17135"/>
                  </a:lnTo>
                  <a:lnTo>
                    <a:pt x="5964" y="17051"/>
                  </a:lnTo>
                  <a:lnTo>
                    <a:pt x="5880" y="16967"/>
                  </a:lnTo>
                  <a:lnTo>
                    <a:pt x="5880" y="16883"/>
                  </a:lnTo>
                  <a:lnTo>
                    <a:pt x="5880" y="16715"/>
                  </a:lnTo>
                  <a:lnTo>
                    <a:pt x="5880" y="16631"/>
                  </a:lnTo>
                  <a:lnTo>
                    <a:pt x="5880" y="16547"/>
                  </a:lnTo>
                  <a:lnTo>
                    <a:pt x="5880" y="16463"/>
                  </a:lnTo>
                  <a:lnTo>
                    <a:pt x="5880" y="16295"/>
                  </a:lnTo>
                  <a:lnTo>
                    <a:pt x="5880" y="16211"/>
                  </a:lnTo>
                  <a:lnTo>
                    <a:pt x="5880" y="16127"/>
                  </a:lnTo>
                  <a:lnTo>
                    <a:pt x="5880" y="15959"/>
                  </a:lnTo>
                  <a:lnTo>
                    <a:pt x="5880" y="15875"/>
                  </a:lnTo>
                  <a:lnTo>
                    <a:pt x="5796" y="15791"/>
                  </a:lnTo>
                  <a:lnTo>
                    <a:pt x="5796" y="15623"/>
                  </a:lnTo>
                  <a:lnTo>
                    <a:pt x="5796" y="15539"/>
                  </a:lnTo>
                  <a:lnTo>
                    <a:pt x="5796" y="15371"/>
                  </a:lnTo>
                  <a:lnTo>
                    <a:pt x="5796" y="84"/>
                  </a:lnTo>
                  <a:lnTo>
                    <a:pt x="1" y="84"/>
                  </a:lnTo>
                  <a:lnTo>
                    <a:pt x="1" y="16127"/>
                  </a:lnTo>
                  <a:lnTo>
                    <a:pt x="1" y="16295"/>
                  </a:lnTo>
                  <a:lnTo>
                    <a:pt x="1" y="16463"/>
                  </a:lnTo>
                  <a:lnTo>
                    <a:pt x="85" y="16715"/>
                  </a:lnTo>
                  <a:lnTo>
                    <a:pt x="85" y="16883"/>
                  </a:lnTo>
                  <a:lnTo>
                    <a:pt x="85" y="17051"/>
                  </a:lnTo>
                  <a:lnTo>
                    <a:pt x="85" y="17219"/>
                  </a:lnTo>
                  <a:lnTo>
                    <a:pt x="85" y="17471"/>
                  </a:lnTo>
                  <a:lnTo>
                    <a:pt x="85" y="17639"/>
                  </a:lnTo>
                  <a:lnTo>
                    <a:pt x="85" y="17807"/>
                  </a:lnTo>
                  <a:lnTo>
                    <a:pt x="85" y="17975"/>
                  </a:lnTo>
                  <a:lnTo>
                    <a:pt x="169" y="18143"/>
                  </a:lnTo>
                  <a:lnTo>
                    <a:pt x="169" y="18311"/>
                  </a:lnTo>
                  <a:lnTo>
                    <a:pt x="169" y="18479"/>
                  </a:lnTo>
                  <a:lnTo>
                    <a:pt x="169" y="18647"/>
                  </a:lnTo>
                  <a:lnTo>
                    <a:pt x="169" y="18815"/>
                  </a:lnTo>
                  <a:lnTo>
                    <a:pt x="253" y="18983"/>
                  </a:lnTo>
                  <a:lnTo>
                    <a:pt x="253" y="19151"/>
                  </a:lnTo>
                  <a:lnTo>
                    <a:pt x="253" y="19319"/>
                  </a:lnTo>
                  <a:lnTo>
                    <a:pt x="337" y="19487"/>
                  </a:lnTo>
                  <a:lnTo>
                    <a:pt x="337" y="19655"/>
                  </a:lnTo>
                  <a:lnTo>
                    <a:pt x="337" y="19823"/>
                  </a:lnTo>
                  <a:lnTo>
                    <a:pt x="421" y="19991"/>
                  </a:lnTo>
                  <a:lnTo>
                    <a:pt x="421" y="20159"/>
                  </a:lnTo>
                  <a:lnTo>
                    <a:pt x="505" y="20327"/>
                  </a:lnTo>
                  <a:lnTo>
                    <a:pt x="505" y="20411"/>
                  </a:lnTo>
                  <a:lnTo>
                    <a:pt x="589" y="20579"/>
                  </a:lnTo>
                  <a:lnTo>
                    <a:pt x="589" y="20747"/>
                  </a:lnTo>
                  <a:lnTo>
                    <a:pt x="673" y="20915"/>
                  </a:lnTo>
                  <a:lnTo>
                    <a:pt x="673" y="20999"/>
                  </a:lnTo>
                  <a:lnTo>
                    <a:pt x="757" y="21167"/>
                  </a:lnTo>
                  <a:lnTo>
                    <a:pt x="757" y="21335"/>
                  </a:lnTo>
                  <a:lnTo>
                    <a:pt x="841" y="21419"/>
                  </a:lnTo>
                  <a:lnTo>
                    <a:pt x="841" y="21587"/>
                  </a:lnTo>
                  <a:lnTo>
                    <a:pt x="925" y="21755"/>
                  </a:lnTo>
                  <a:lnTo>
                    <a:pt x="1009" y="21839"/>
                  </a:lnTo>
                  <a:lnTo>
                    <a:pt x="1009" y="22007"/>
                  </a:lnTo>
                  <a:lnTo>
                    <a:pt x="1092" y="22091"/>
                  </a:lnTo>
                  <a:lnTo>
                    <a:pt x="1176" y="22259"/>
                  </a:lnTo>
                  <a:lnTo>
                    <a:pt x="1176" y="22343"/>
                  </a:lnTo>
                  <a:lnTo>
                    <a:pt x="1260" y="22511"/>
                  </a:lnTo>
                  <a:lnTo>
                    <a:pt x="1344" y="22595"/>
                  </a:lnTo>
                  <a:lnTo>
                    <a:pt x="1428" y="22763"/>
                  </a:lnTo>
                  <a:lnTo>
                    <a:pt x="1428" y="22847"/>
                  </a:lnTo>
                  <a:lnTo>
                    <a:pt x="1512" y="22931"/>
                  </a:lnTo>
                  <a:lnTo>
                    <a:pt x="1596" y="23099"/>
                  </a:lnTo>
                  <a:lnTo>
                    <a:pt x="1680" y="23183"/>
                  </a:lnTo>
                  <a:lnTo>
                    <a:pt x="1764" y="23267"/>
                  </a:lnTo>
                  <a:lnTo>
                    <a:pt x="1848" y="23435"/>
                  </a:lnTo>
                  <a:lnTo>
                    <a:pt x="1932" y="23519"/>
                  </a:lnTo>
                  <a:lnTo>
                    <a:pt x="1932" y="23603"/>
                  </a:lnTo>
                  <a:lnTo>
                    <a:pt x="2016" y="23687"/>
                  </a:lnTo>
                  <a:lnTo>
                    <a:pt x="2100" y="23855"/>
                  </a:lnTo>
                  <a:lnTo>
                    <a:pt x="2184" y="23939"/>
                  </a:lnTo>
                  <a:lnTo>
                    <a:pt x="2268" y="24023"/>
                  </a:lnTo>
                  <a:lnTo>
                    <a:pt x="2352" y="24107"/>
                  </a:lnTo>
                  <a:lnTo>
                    <a:pt x="2436" y="24191"/>
                  </a:lnTo>
                  <a:lnTo>
                    <a:pt x="2604" y="24275"/>
                  </a:lnTo>
                  <a:lnTo>
                    <a:pt x="2688" y="24359"/>
                  </a:lnTo>
                  <a:lnTo>
                    <a:pt x="2772" y="24443"/>
                  </a:lnTo>
                  <a:lnTo>
                    <a:pt x="2856" y="24527"/>
                  </a:lnTo>
                  <a:lnTo>
                    <a:pt x="2940" y="24611"/>
                  </a:lnTo>
                  <a:lnTo>
                    <a:pt x="3024" y="24695"/>
                  </a:lnTo>
                  <a:lnTo>
                    <a:pt x="3108" y="24779"/>
                  </a:lnTo>
                  <a:lnTo>
                    <a:pt x="3276" y="24863"/>
                  </a:lnTo>
                  <a:lnTo>
                    <a:pt x="3360" y="24947"/>
                  </a:lnTo>
                  <a:lnTo>
                    <a:pt x="3444" y="25031"/>
                  </a:lnTo>
                  <a:lnTo>
                    <a:pt x="3528" y="25115"/>
                  </a:lnTo>
                  <a:lnTo>
                    <a:pt x="3696" y="25199"/>
                  </a:lnTo>
                  <a:lnTo>
                    <a:pt x="3780" y="25199"/>
                  </a:lnTo>
                  <a:lnTo>
                    <a:pt x="3864" y="25283"/>
                  </a:lnTo>
                  <a:lnTo>
                    <a:pt x="4032" y="25367"/>
                  </a:lnTo>
                  <a:lnTo>
                    <a:pt x="4116" y="25451"/>
                  </a:lnTo>
                  <a:lnTo>
                    <a:pt x="4200" y="25451"/>
                  </a:lnTo>
                  <a:lnTo>
                    <a:pt x="4368" y="25535"/>
                  </a:lnTo>
                  <a:lnTo>
                    <a:pt x="4452" y="25619"/>
                  </a:lnTo>
                  <a:lnTo>
                    <a:pt x="4620" y="25619"/>
                  </a:lnTo>
                  <a:lnTo>
                    <a:pt x="4704" y="25703"/>
                  </a:lnTo>
                  <a:lnTo>
                    <a:pt x="4872" y="25703"/>
                  </a:lnTo>
                  <a:lnTo>
                    <a:pt x="4956" y="25787"/>
                  </a:lnTo>
                  <a:lnTo>
                    <a:pt x="5124" y="25787"/>
                  </a:lnTo>
                  <a:lnTo>
                    <a:pt x="5208" y="25871"/>
                  </a:lnTo>
                  <a:lnTo>
                    <a:pt x="5376" y="25871"/>
                  </a:lnTo>
                  <a:lnTo>
                    <a:pt x="5460" y="25955"/>
                  </a:lnTo>
                  <a:lnTo>
                    <a:pt x="5628" y="25955"/>
                  </a:lnTo>
                  <a:lnTo>
                    <a:pt x="5796" y="26039"/>
                  </a:lnTo>
                  <a:lnTo>
                    <a:pt x="6048" y="26039"/>
                  </a:lnTo>
                  <a:lnTo>
                    <a:pt x="6216" y="26123"/>
                  </a:lnTo>
                  <a:lnTo>
                    <a:pt x="6636" y="26123"/>
                  </a:lnTo>
                  <a:lnTo>
                    <a:pt x="6804" y="26207"/>
                  </a:lnTo>
                  <a:lnTo>
                    <a:pt x="9156" y="26207"/>
                  </a:lnTo>
                  <a:lnTo>
                    <a:pt x="9240" y="26123"/>
                  </a:lnTo>
                  <a:lnTo>
                    <a:pt x="9576" y="26123"/>
                  </a:lnTo>
                  <a:lnTo>
                    <a:pt x="9660" y="26039"/>
                  </a:lnTo>
                  <a:lnTo>
                    <a:pt x="9912" y="26039"/>
                  </a:lnTo>
                  <a:lnTo>
                    <a:pt x="9996" y="25955"/>
                  </a:lnTo>
                  <a:lnTo>
                    <a:pt x="10164" y="25955"/>
                  </a:lnTo>
                  <a:lnTo>
                    <a:pt x="10248" y="25871"/>
                  </a:lnTo>
                  <a:lnTo>
                    <a:pt x="10500" y="25871"/>
                  </a:lnTo>
                  <a:lnTo>
                    <a:pt x="10584" y="25787"/>
                  </a:lnTo>
                  <a:lnTo>
                    <a:pt x="10668" y="25787"/>
                  </a:lnTo>
                  <a:lnTo>
                    <a:pt x="10752" y="25703"/>
                  </a:lnTo>
                  <a:lnTo>
                    <a:pt x="10920" y="25703"/>
                  </a:lnTo>
                  <a:lnTo>
                    <a:pt x="11004" y="25619"/>
                  </a:lnTo>
                  <a:lnTo>
                    <a:pt x="11088" y="25619"/>
                  </a:lnTo>
                  <a:lnTo>
                    <a:pt x="11172" y="25535"/>
                  </a:lnTo>
                  <a:lnTo>
                    <a:pt x="11256" y="25535"/>
                  </a:lnTo>
                  <a:lnTo>
                    <a:pt x="11340" y="25451"/>
                  </a:lnTo>
                  <a:lnTo>
                    <a:pt x="11424" y="25451"/>
                  </a:lnTo>
                  <a:lnTo>
                    <a:pt x="11508" y="25367"/>
                  </a:lnTo>
                  <a:lnTo>
                    <a:pt x="11592" y="25367"/>
                  </a:lnTo>
                  <a:lnTo>
                    <a:pt x="11676" y="25283"/>
                  </a:lnTo>
                  <a:lnTo>
                    <a:pt x="11760" y="25283"/>
                  </a:lnTo>
                  <a:lnTo>
                    <a:pt x="11844" y="25199"/>
                  </a:lnTo>
                  <a:lnTo>
                    <a:pt x="11928" y="25115"/>
                  </a:lnTo>
                  <a:lnTo>
                    <a:pt x="12012" y="25115"/>
                  </a:lnTo>
                  <a:lnTo>
                    <a:pt x="12096" y="25031"/>
                  </a:lnTo>
                  <a:lnTo>
                    <a:pt x="12180" y="25031"/>
                  </a:lnTo>
                  <a:lnTo>
                    <a:pt x="12264" y="24947"/>
                  </a:lnTo>
                  <a:lnTo>
                    <a:pt x="12348" y="24863"/>
                  </a:lnTo>
                  <a:lnTo>
                    <a:pt x="12432" y="24863"/>
                  </a:lnTo>
                  <a:lnTo>
                    <a:pt x="12516" y="24779"/>
                  </a:lnTo>
                  <a:lnTo>
                    <a:pt x="12600" y="24779"/>
                  </a:lnTo>
                  <a:lnTo>
                    <a:pt x="12600" y="24695"/>
                  </a:lnTo>
                  <a:lnTo>
                    <a:pt x="12684" y="24611"/>
                  </a:lnTo>
                  <a:lnTo>
                    <a:pt x="12768" y="24611"/>
                  </a:lnTo>
                  <a:lnTo>
                    <a:pt x="12852" y="24527"/>
                  </a:lnTo>
                  <a:lnTo>
                    <a:pt x="12936" y="24527"/>
                  </a:lnTo>
                  <a:lnTo>
                    <a:pt x="12936" y="24443"/>
                  </a:lnTo>
                  <a:lnTo>
                    <a:pt x="13020" y="24359"/>
                  </a:lnTo>
                  <a:lnTo>
                    <a:pt x="13104" y="24359"/>
                  </a:lnTo>
                  <a:lnTo>
                    <a:pt x="13188" y="24275"/>
                  </a:lnTo>
                  <a:lnTo>
                    <a:pt x="13272" y="24191"/>
                  </a:lnTo>
                  <a:lnTo>
                    <a:pt x="13356" y="24107"/>
                  </a:lnTo>
                  <a:lnTo>
                    <a:pt x="13440" y="24023"/>
                  </a:lnTo>
                  <a:lnTo>
                    <a:pt x="13524" y="23939"/>
                  </a:lnTo>
                  <a:lnTo>
                    <a:pt x="13608" y="23855"/>
                  </a:lnTo>
                  <a:lnTo>
                    <a:pt x="13692" y="23771"/>
                  </a:lnTo>
                  <a:lnTo>
                    <a:pt x="13776" y="23687"/>
                  </a:lnTo>
                  <a:lnTo>
                    <a:pt x="13860" y="23603"/>
                  </a:lnTo>
                  <a:lnTo>
                    <a:pt x="13944" y="23519"/>
                  </a:lnTo>
                  <a:lnTo>
                    <a:pt x="14028" y="23435"/>
                  </a:lnTo>
                  <a:lnTo>
                    <a:pt x="14112" y="23351"/>
                  </a:lnTo>
                  <a:lnTo>
                    <a:pt x="14196" y="23267"/>
                  </a:lnTo>
                  <a:lnTo>
                    <a:pt x="14280" y="23183"/>
                  </a:lnTo>
                  <a:lnTo>
                    <a:pt x="14280" y="23099"/>
                  </a:lnTo>
                  <a:lnTo>
                    <a:pt x="14364" y="23015"/>
                  </a:lnTo>
                  <a:lnTo>
                    <a:pt x="14448" y="23015"/>
                  </a:lnTo>
                  <a:lnTo>
                    <a:pt x="14448" y="22931"/>
                  </a:lnTo>
                  <a:lnTo>
                    <a:pt x="14532" y="22847"/>
                  </a:lnTo>
                  <a:lnTo>
                    <a:pt x="14616" y="22763"/>
                  </a:lnTo>
                  <a:lnTo>
                    <a:pt x="14616" y="22679"/>
                  </a:lnTo>
                  <a:lnTo>
                    <a:pt x="14700" y="22595"/>
                  </a:lnTo>
                  <a:lnTo>
                    <a:pt x="14784" y="22511"/>
                  </a:lnTo>
                  <a:lnTo>
                    <a:pt x="14784" y="22427"/>
                  </a:lnTo>
                  <a:lnTo>
                    <a:pt x="14868" y="22427"/>
                  </a:lnTo>
                  <a:lnTo>
                    <a:pt x="14868" y="22343"/>
                  </a:lnTo>
                  <a:lnTo>
                    <a:pt x="14952" y="22259"/>
                  </a:lnTo>
                  <a:lnTo>
                    <a:pt x="14952" y="25535"/>
                  </a:lnTo>
                  <a:lnTo>
                    <a:pt x="21251" y="25535"/>
                  </a:lnTo>
                  <a:lnTo>
                    <a:pt x="21251" y="20831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32"/>
            <p:cNvSpPr/>
            <p:nvPr/>
          </p:nvSpPr>
          <p:spPr>
            <a:xfrm>
              <a:off x="-2260400" y="2068400"/>
              <a:ext cx="972250" cy="1001650"/>
            </a:xfrm>
            <a:custGeom>
              <a:rect b="b" l="l" r="r" t="t"/>
              <a:pathLst>
                <a:path extrusionOk="0" h="40066" w="38890">
                  <a:moveTo>
                    <a:pt x="19067" y="6048"/>
                  </a:moveTo>
                  <a:lnTo>
                    <a:pt x="19319" y="6132"/>
                  </a:lnTo>
                  <a:lnTo>
                    <a:pt x="19907" y="6132"/>
                  </a:lnTo>
                  <a:lnTo>
                    <a:pt x="20075" y="6216"/>
                  </a:lnTo>
                  <a:lnTo>
                    <a:pt x="20495" y="6216"/>
                  </a:lnTo>
                  <a:lnTo>
                    <a:pt x="20663" y="6300"/>
                  </a:lnTo>
                  <a:lnTo>
                    <a:pt x="20915" y="6300"/>
                  </a:lnTo>
                  <a:lnTo>
                    <a:pt x="21083" y="6384"/>
                  </a:lnTo>
                  <a:lnTo>
                    <a:pt x="21251" y="6384"/>
                  </a:lnTo>
                  <a:lnTo>
                    <a:pt x="21419" y="6468"/>
                  </a:lnTo>
                  <a:lnTo>
                    <a:pt x="21671" y="6468"/>
                  </a:lnTo>
                  <a:lnTo>
                    <a:pt x="21839" y="6552"/>
                  </a:lnTo>
                  <a:lnTo>
                    <a:pt x="22007" y="6552"/>
                  </a:lnTo>
                  <a:lnTo>
                    <a:pt x="22175" y="6636"/>
                  </a:lnTo>
                  <a:lnTo>
                    <a:pt x="22427" y="6720"/>
                  </a:lnTo>
                  <a:lnTo>
                    <a:pt x="22595" y="6804"/>
                  </a:lnTo>
                  <a:lnTo>
                    <a:pt x="22763" y="6804"/>
                  </a:lnTo>
                  <a:lnTo>
                    <a:pt x="22931" y="6888"/>
                  </a:lnTo>
                  <a:lnTo>
                    <a:pt x="23099" y="6972"/>
                  </a:lnTo>
                  <a:lnTo>
                    <a:pt x="23267" y="7056"/>
                  </a:lnTo>
                  <a:lnTo>
                    <a:pt x="23435" y="7140"/>
                  </a:lnTo>
                  <a:lnTo>
                    <a:pt x="23603" y="7224"/>
                  </a:lnTo>
                  <a:lnTo>
                    <a:pt x="23771" y="7308"/>
                  </a:lnTo>
                  <a:lnTo>
                    <a:pt x="23938" y="7392"/>
                  </a:lnTo>
                  <a:lnTo>
                    <a:pt x="24106" y="7476"/>
                  </a:lnTo>
                  <a:lnTo>
                    <a:pt x="24274" y="7560"/>
                  </a:lnTo>
                  <a:lnTo>
                    <a:pt x="24442" y="7644"/>
                  </a:lnTo>
                  <a:lnTo>
                    <a:pt x="24610" y="7728"/>
                  </a:lnTo>
                  <a:lnTo>
                    <a:pt x="24778" y="7812"/>
                  </a:lnTo>
                  <a:lnTo>
                    <a:pt x="24946" y="7980"/>
                  </a:lnTo>
                  <a:lnTo>
                    <a:pt x="25030" y="8064"/>
                  </a:lnTo>
                  <a:lnTo>
                    <a:pt x="25198" y="8148"/>
                  </a:lnTo>
                  <a:lnTo>
                    <a:pt x="25366" y="8232"/>
                  </a:lnTo>
                  <a:lnTo>
                    <a:pt x="25534" y="8400"/>
                  </a:lnTo>
                  <a:lnTo>
                    <a:pt x="25702" y="8484"/>
                  </a:lnTo>
                  <a:lnTo>
                    <a:pt x="25786" y="8568"/>
                  </a:lnTo>
                  <a:lnTo>
                    <a:pt x="25954" y="8736"/>
                  </a:lnTo>
                  <a:lnTo>
                    <a:pt x="26122" y="8820"/>
                  </a:lnTo>
                  <a:lnTo>
                    <a:pt x="26206" y="8988"/>
                  </a:lnTo>
                  <a:lnTo>
                    <a:pt x="26374" y="9072"/>
                  </a:lnTo>
                  <a:lnTo>
                    <a:pt x="26542" y="9240"/>
                  </a:lnTo>
                  <a:lnTo>
                    <a:pt x="26626" y="9324"/>
                  </a:lnTo>
                  <a:lnTo>
                    <a:pt x="26794" y="9492"/>
                  </a:lnTo>
                  <a:lnTo>
                    <a:pt x="26878" y="9576"/>
                  </a:lnTo>
                  <a:lnTo>
                    <a:pt x="27046" y="9744"/>
                  </a:lnTo>
                  <a:lnTo>
                    <a:pt x="27130" y="9912"/>
                  </a:lnTo>
                  <a:lnTo>
                    <a:pt x="27298" y="9996"/>
                  </a:lnTo>
                  <a:lnTo>
                    <a:pt x="27382" y="10164"/>
                  </a:lnTo>
                  <a:lnTo>
                    <a:pt x="27550" y="10332"/>
                  </a:lnTo>
                  <a:lnTo>
                    <a:pt x="27634" y="10416"/>
                  </a:lnTo>
                  <a:lnTo>
                    <a:pt x="27718" y="10584"/>
                  </a:lnTo>
                  <a:lnTo>
                    <a:pt x="27886" y="10752"/>
                  </a:lnTo>
                  <a:lnTo>
                    <a:pt x="27970" y="10920"/>
                  </a:lnTo>
                  <a:lnTo>
                    <a:pt x="28054" y="11004"/>
                  </a:lnTo>
                  <a:lnTo>
                    <a:pt x="28222" y="11172"/>
                  </a:lnTo>
                  <a:lnTo>
                    <a:pt x="28306" y="11340"/>
                  </a:lnTo>
                  <a:lnTo>
                    <a:pt x="28390" y="11508"/>
                  </a:lnTo>
                  <a:lnTo>
                    <a:pt x="28474" y="11676"/>
                  </a:lnTo>
                  <a:lnTo>
                    <a:pt x="28558" y="11844"/>
                  </a:lnTo>
                  <a:lnTo>
                    <a:pt x="28642" y="12012"/>
                  </a:lnTo>
                  <a:lnTo>
                    <a:pt x="28810" y="12180"/>
                  </a:lnTo>
                  <a:lnTo>
                    <a:pt x="28894" y="12348"/>
                  </a:lnTo>
                  <a:lnTo>
                    <a:pt x="28978" y="12516"/>
                  </a:lnTo>
                  <a:lnTo>
                    <a:pt x="29062" y="12684"/>
                  </a:lnTo>
                  <a:lnTo>
                    <a:pt x="29146" y="12852"/>
                  </a:lnTo>
                  <a:lnTo>
                    <a:pt x="29230" y="13020"/>
                  </a:lnTo>
                  <a:lnTo>
                    <a:pt x="29230" y="13188"/>
                  </a:lnTo>
                  <a:lnTo>
                    <a:pt x="29314" y="13356"/>
                  </a:lnTo>
                  <a:lnTo>
                    <a:pt x="29398" y="13524"/>
                  </a:lnTo>
                  <a:lnTo>
                    <a:pt x="29482" y="13776"/>
                  </a:lnTo>
                  <a:lnTo>
                    <a:pt x="29566" y="13944"/>
                  </a:lnTo>
                  <a:lnTo>
                    <a:pt x="29650" y="14112"/>
                  </a:lnTo>
                  <a:lnTo>
                    <a:pt x="29650" y="14280"/>
                  </a:lnTo>
                  <a:lnTo>
                    <a:pt x="29734" y="14448"/>
                  </a:lnTo>
                  <a:lnTo>
                    <a:pt x="29818" y="14616"/>
                  </a:lnTo>
                  <a:lnTo>
                    <a:pt x="29818" y="14868"/>
                  </a:lnTo>
                  <a:lnTo>
                    <a:pt x="29902" y="15036"/>
                  </a:lnTo>
                  <a:lnTo>
                    <a:pt x="29986" y="15204"/>
                  </a:lnTo>
                  <a:lnTo>
                    <a:pt x="29986" y="15456"/>
                  </a:lnTo>
                  <a:lnTo>
                    <a:pt x="30070" y="15624"/>
                  </a:lnTo>
                  <a:lnTo>
                    <a:pt x="30070" y="15792"/>
                  </a:lnTo>
                  <a:lnTo>
                    <a:pt x="30154" y="16044"/>
                  </a:lnTo>
                  <a:lnTo>
                    <a:pt x="30154" y="16212"/>
                  </a:lnTo>
                  <a:lnTo>
                    <a:pt x="30154" y="16380"/>
                  </a:lnTo>
                  <a:lnTo>
                    <a:pt x="30238" y="16631"/>
                  </a:lnTo>
                  <a:lnTo>
                    <a:pt x="30238" y="16799"/>
                  </a:lnTo>
                  <a:lnTo>
                    <a:pt x="30238" y="16967"/>
                  </a:lnTo>
                  <a:lnTo>
                    <a:pt x="30322" y="17219"/>
                  </a:lnTo>
                  <a:lnTo>
                    <a:pt x="30322" y="17387"/>
                  </a:lnTo>
                  <a:lnTo>
                    <a:pt x="30322" y="17639"/>
                  </a:lnTo>
                  <a:lnTo>
                    <a:pt x="30322" y="17807"/>
                  </a:lnTo>
                  <a:lnTo>
                    <a:pt x="30322" y="18059"/>
                  </a:lnTo>
                  <a:lnTo>
                    <a:pt x="30322" y="18227"/>
                  </a:lnTo>
                  <a:lnTo>
                    <a:pt x="30322" y="18479"/>
                  </a:lnTo>
                  <a:lnTo>
                    <a:pt x="30322" y="18647"/>
                  </a:lnTo>
                  <a:lnTo>
                    <a:pt x="30322" y="19403"/>
                  </a:lnTo>
                  <a:lnTo>
                    <a:pt x="30322" y="20075"/>
                  </a:lnTo>
                  <a:lnTo>
                    <a:pt x="30238" y="20831"/>
                  </a:lnTo>
                  <a:lnTo>
                    <a:pt x="30070" y="21587"/>
                  </a:lnTo>
                  <a:lnTo>
                    <a:pt x="29902" y="22259"/>
                  </a:lnTo>
                  <a:lnTo>
                    <a:pt x="29734" y="23015"/>
                  </a:lnTo>
                  <a:lnTo>
                    <a:pt x="29482" y="23687"/>
                  </a:lnTo>
                  <a:lnTo>
                    <a:pt x="29230" y="24359"/>
                  </a:lnTo>
                  <a:lnTo>
                    <a:pt x="28894" y="25031"/>
                  </a:lnTo>
                  <a:lnTo>
                    <a:pt x="28558" y="25703"/>
                  </a:lnTo>
                  <a:lnTo>
                    <a:pt x="23267" y="20411"/>
                  </a:lnTo>
                  <a:lnTo>
                    <a:pt x="18815" y="24779"/>
                  </a:lnTo>
                  <a:lnTo>
                    <a:pt x="19067" y="25031"/>
                  </a:lnTo>
                  <a:lnTo>
                    <a:pt x="19067" y="25115"/>
                  </a:lnTo>
                  <a:lnTo>
                    <a:pt x="23938" y="30071"/>
                  </a:lnTo>
                  <a:lnTo>
                    <a:pt x="23519" y="30323"/>
                  </a:lnTo>
                  <a:lnTo>
                    <a:pt x="22931" y="30491"/>
                  </a:lnTo>
                  <a:lnTo>
                    <a:pt x="22427" y="30659"/>
                  </a:lnTo>
                  <a:lnTo>
                    <a:pt x="21839" y="30827"/>
                  </a:lnTo>
                  <a:lnTo>
                    <a:pt x="21251" y="30995"/>
                  </a:lnTo>
                  <a:lnTo>
                    <a:pt x="20747" y="31079"/>
                  </a:lnTo>
                  <a:lnTo>
                    <a:pt x="20159" y="31163"/>
                  </a:lnTo>
                  <a:lnTo>
                    <a:pt x="19571" y="31247"/>
                  </a:lnTo>
                  <a:lnTo>
                    <a:pt x="17639" y="31247"/>
                  </a:lnTo>
                  <a:lnTo>
                    <a:pt x="17471" y="31163"/>
                  </a:lnTo>
                  <a:lnTo>
                    <a:pt x="16799" y="31163"/>
                  </a:lnTo>
                  <a:lnTo>
                    <a:pt x="16631" y="31079"/>
                  </a:lnTo>
                  <a:lnTo>
                    <a:pt x="16211" y="31079"/>
                  </a:lnTo>
                  <a:lnTo>
                    <a:pt x="16043" y="30995"/>
                  </a:lnTo>
                  <a:lnTo>
                    <a:pt x="15875" y="30995"/>
                  </a:lnTo>
                  <a:lnTo>
                    <a:pt x="15707" y="30911"/>
                  </a:lnTo>
                  <a:lnTo>
                    <a:pt x="15455" y="30911"/>
                  </a:lnTo>
                  <a:lnTo>
                    <a:pt x="15287" y="30827"/>
                  </a:lnTo>
                  <a:lnTo>
                    <a:pt x="15119" y="30743"/>
                  </a:lnTo>
                  <a:lnTo>
                    <a:pt x="14951" y="30743"/>
                  </a:lnTo>
                  <a:lnTo>
                    <a:pt x="14783" y="30659"/>
                  </a:lnTo>
                  <a:lnTo>
                    <a:pt x="14615" y="30575"/>
                  </a:lnTo>
                  <a:lnTo>
                    <a:pt x="14363" y="30575"/>
                  </a:lnTo>
                  <a:lnTo>
                    <a:pt x="14195" y="30491"/>
                  </a:lnTo>
                  <a:lnTo>
                    <a:pt x="14027" y="30407"/>
                  </a:lnTo>
                  <a:lnTo>
                    <a:pt x="13859" y="30323"/>
                  </a:lnTo>
                  <a:lnTo>
                    <a:pt x="13691" y="30239"/>
                  </a:lnTo>
                  <a:lnTo>
                    <a:pt x="13523" y="30155"/>
                  </a:lnTo>
                  <a:lnTo>
                    <a:pt x="13355" y="30071"/>
                  </a:lnTo>
                  <a:lnTo>
                    <a:pt x="13187" y="29987"/>
                  </a:lnTo>
                  <a:lnTo>
                    <a:pt x="13019" y="29903"/>
                  </a:lnTo>
                  <a:lnTo>
                    <a:pt x="12851" y="29819"/>
                  </a:lnTo>
                  <a:lnTo>
                    <a:pt x="12767" y="29735"/>
                  </a:lnTo>
                  <a:lnTo>
                    <a:pt x="12599" y="29651"/>
                  </a:lnTo>
                  <a:lnTo>
                    <a:pt x="12431" y="29567"/>
                  </a:lnTo>
                  <a:lnTo>
                    <a:pt x="12263" y="29483"/>
                  </a:lnTo>
                  <a:lnTo>
                    <a:pt x="12095" y="29399"/>
                  </a:lnTo>
                  <a:lnTo>
                    <a:pt x="11927" y="29315"/>
                  </a:lnTo>
                  <a:lnTo>
                    <a:pt x="11843" y="29147"/>
                  </a:lnTo>
                  <a:lnTo>
                    <a:pt x="11675" y="29063"/>
                  </a:lnTo>
                  <a:lnTo>
                    <a:pt x="11507" y="28979"/>
                  </a:lnTo>
                  <a:lnTo>
                    <a:pt x="11339" y="28811"/>
                  </a:lnTo>
                  <a:lnTo>
                    <a:pt x="11255" y="28727"/>
                  </a:lnTo>
                  <a:lnTo>
                    <a:pt x="11087" y="28643"/>
                  </a:lnTo>
                  <a:lnTo>
                    <a:pt x="11003" y="28475"/>
                  </a:lnTo>
                  <a:lnTo>
                    <a:pt x="10835" y="28391"/>
                  </a:lnTo>
                  <a:lnTo>
                    <a:pt x="10667" y="28223"/>
                  </a:lnTo>
                  <a:lnTo>
                    <a:pt x="10583" y="28139"/>
                  </a:lnTo>
                  <a:lnTo>
                    <a:pt x="10415" y="27971"/>
                  </a:lnTo>
                  <a:lnTo>
                    <a:pt x="10331" y="27887"/>
                  </a:lnTo>
                  <a:lnTo>
                    <a:pt x="10163" y="27719"/>
                  </a:lnTo>
                  <a:lnTo>
                    <a:pt x="10079" y="27551"/>
                  </a:lnTo>
                  <a:lnTo>
                    <a:pt x="9911" y="27467"/>
                  </a:lnTo>
                  <a:lnTo>
                    <a:pt x="9827" y="27299"/>
                  </a:lnTo>
                  <a:lnTo>
                    <a:pt x="9743" y="27131"/>
                  </a:lnTo>
                  <a:lnTo>
                    <a:pt x="9575" y="27047"/>
                  </a:lnTo>
                  <a:lnTo>
                    <a:pt x="9491" y="26879"/>
                  </a:lnTo>
                  <a:lnTo>
                    <a:pt x="9407" y="26711"/>
                  </a:lnTo>
                  <a:lnTo>
                    <a:pt x="9239" y="26543"/>
                  </a:lnTo>
                  <a:lnTo>
                    <a:pt x="9155" y="26459"/>
                  </a:lnTo>
                  <a:lnTo>
                    <a:pt x="9071" y="26291"/>
                  </a:lnTo>
                  <a:lnTo>
                    <a:pt x="8987" y="26123"/>
                  </a:lnTo>
                  <a:lnTo>
                    <a:pt x="8903" y="25955"/>
                  </a:lnTo>
                  <a:lnTo>
                    <a:pt x="8819" y="25787"/>
                  </a:lnTo>
                  <a:lnTo>
                    <a:pt x="8651" y="25619"/>
                  </a:lnTo>
                  <a:lnTo>
                    <a:pt x="8567" y="25451"/>
                  </a:lnTo>
                  <a:lnTo>
                    <a:pt x="8483" y="25283"/>
                  </a:lnTo>
                  <a:lnTo>
                    <a:pt x="8399" y="25115"/>
                  </a:lnTo>
                  <a:lnTo>
                    <a:pt x="8315" y="25031"/>
                  </a:lnTo>
                  <a:lnTo>
                    <a:pt x="8231" y="24779"/>
                  </a:lnTo>
                  <a:lnTo>
                    <a:pt x="8147" y="24611"/>
                  </a:lnTo>
                  <a:lnTo>
                    <a:pt x="8063" y="24443"/>
                  </a:lnTo>
                  <a:lnTo>
                    <a:pt x="8063" y="24275"/>
                  </a:lnTo>
                  <a:lnTo>
                    <a:pt x="7979" y="24107"/>
                  </a:lnTo>
                  <a:lnTo>
                    <a:pt x="7896" y="23939"/>
                  </a:lnTo>
                  <a:lnTo>
                    <a:pt x="7812" y="23771"/>
                  </a:lnTo>
                  <a:lnTo>
                    <a:pt x="7728" y="23603"/>
                  </a:lnTo>
                  <a:lnTo>
                    <a:pt x="7644" y="23435"/>
                  </a:lnTo>
                  <a:lnTo>
                    <a:pt x="7644" y="23267"/>
                  </a:lnTo>
                  <a:lnTo>
                    <a:pt x="7560" y="23015"/>
                  </a:lnTo>
                  <a:lnTo>
                    <a:pt x="7476" y="22847"/>
                  </a:lnTo>
                  <a:lnTo>
                    <a:pt x="7476" y="22679"/>
                  </a:lnTo>
                  <a:lnTo>
                    <a:pt x="7392" y="22511"/>
                  </a:lnTo>
                  <a:lnTo>
                    <a:pt x="7392" y="22259"/>
                  </a:lnTo>
                  <a:lnTo>
                    <a:pt x="7308" y="22091"/>
                  </a:lnTo>
                  <a:lnTo>
                    <a:pt x="7308" y="21923"/>
                  </a:lnTo>
                  <a:lnTo>
                    <a:pt x="7224" y="21671"/>
                  </a:lnTo>
                  <a:lnTo>
                    <a:pt x="7224" y="21503"/>
                  </a:lnTo>
                  <a:lnTo>
                    <a:pt x="7140" y="21335"/>
                  </a:lnTo>
                  <a:lnTo>
                    <a:pt x="7140" y="21083"/>
                  </a:lnTo>
                  <a:lnTo>
                    <a:pt x="7056" y="20915"/>
                  </a:lnTo>
                  <a:lnTo>
                    <a:pt x="7056" y="20747"/>
                  </a:lnTo>
                  <a:lnTo>
                    <a:pt x="7056" y="20495"/>
                  </a:lnTo>
                  <a:lnTo>
                    <a:pt x="7056" y="20327"/>
                  </a:lnTo>
                  <a:lnTo>
                    <a:pt x="6972" y="20075"/>
                  </a:lnTo>
                  <a:lnTo>
                    <a:pt x="6972" y="19907"/>
                  </a:lnTo>
                  <a:lnTo>
                    <a:pt x="6972" y="19739"/>
                  </a:lnTo>
                  <a:lnTo>
                    <a:pt x="6972" y="19487"/>
                  </a:lnTo>
                  <a:lnTo>
                    <a:pt x="6972" y="19319"/>
                  </a:lnTo>
                  <a:lnTo>
                    <a:pt x="6972" y="19067"/>
                  </a:lnTo>
                  <a:lnTo>
                    <a:pt x="6972" y="18899"/>
                  </a:lnTo>
                  <a:lnTo>
                    <a:pt x="6888" y="18647"/>
                  </a:lnTo>
                  <a:lnTo>
                    <a:pt x="6972" y="18479"/>
                  </a:lnTo>
                  <a:lnTo>
                    <a:pt x="6972" y="18227"/>
                  </a:lnTo>
                  <a:lnTo>
                    <a:pt x="6972" y="18059"/>
                  </a:lnTo>
                  <a:lnTo>
                    <a:pt x="6972" y="17807"/>
                  </a:lnTo>
                  <a:lnTo>
                    <a:pt x="6972" y="17639"/>
                  </a:lnTo>
                  <a:lnTo>
                    <a:pt x="6972" y="17387"/>
                  </a:lnTo>
                  <a:lnTo>
                    <a:pt x="6972" y="17219"/>
                  </a:lnTo>
                  <a:lnTo>
                    <a:pt x="7056" y="16967"/>
                  </a:lnTo>
                  <a:lnTo>
                    <a:pt x="7056" y="16799"/>
                  </a:lnTo>
                  <a:lnTo>
                    <a:pt x="7056" y="16631"/>
                  </a:lnTo>
                  <a:lnTo>
                    <a:pt x="7056" y="16380"/>
                  </a:lnTo>
                  <a:lnTo>
                    <a:pt x="7140" y="16212"/>
                  </a:lnTo>
                  <a:lnTo>
                    <a:pt x="7140" y="16044"/>
                  </a:lnTo>
                  <a:lnTo>
                    <a:pt x="7224" y="15792"/>
                  </a:lnTo>
                  <a:lnTo>
                    <a:pt x="7224" y="15624"/>
                  </a:lnTo>
                  <a:lnTo>
                    <a:pt x="7308" y="15456"/>
                  </a:lnTo>
                  <a:lnTo>
                    <a:pt x="7308" y="15204"/>
                  </a:lnTo>
                  <a:lnTo>
                    <a:pt x="7392" y="15036"/>
                  </a:lnTo>
                  <a:lnTo>
                    <a:pt x="7392" y="14868"/>
                  </a:lnTo>
                  <a:lnTo>
                    <a:pt x="7476" y="14616"/>
                  </a:lnTo>
                  <a:lnTo>
                    <a:pt x="7476" y="14448"/>
                  </a:lnTo>
                  <a:lnTo>
                    <a:pt x="7560" y="14280"/>
                  </a:lnTo>
                  <a:lnTo>
                    <a:pt x="7644" y="14112"/>
                  </a:lnTo>
                  <a:lnTo>
                    <a:pt x="7644" y="13944"/>
                  </a:lnTo>
                  <a:lnTo>
                    <a:pt x="7728" y="13692"/>
                  </a:lnTo>
                  <a:lnTo>
                    <a:pt x="7812" y="13524"/>
                  </a:lnTo>
                  <a:lnTo>
                    <a:pt x="7896" y="13356"/>
                  </a:lnTo>
                  <a:lnTo>
                    <a:pt x="7979" y="13188"/>
                  </a:lnTo>
                  <a:lnTo>
                    <a:pt x="8063" y="13020"/>
                  </a:lnTo>
                  <a:lnTo>
                    <a:pt x="8063" y="12852"/>
                  </a:lnTo>
                  <a:lnTo>
                    <a:pt x="8147" y="12684"/>
                  </a:lnTo>
                  <a:lnTo>
                    <a:pt x="8231" y="12516"/>
                  </a:lnTo>
                  <a:lnTo>
                    <a:pt x="8315" y="12348"/>
                  </a:lnTo>
                  <a:lnTo>
                    <a:pt x="8399" y="12180"/>
                  </a:lnTo>
                  <a:lnTo>
                    <a:pt x="8483" y="12012"/>
                  </a:lnTo>
                  <a:lnTo>
                    <a:pt x="8567" y="11844"/>
                  </a:lnTo>
                  <a:lnTo>
                    <a:pt x="8651" y="11676"/>
                  </a:lnTo>
                  <a:lnTo>
                    <a:pt x="8819" y="11508"/>
                  </a:lnTo>
                  <a:lnTo>
                    <a:pt x="8903" y="11340"/>
                  </a:lnTo>
                  <a:lnTo>
                    <a:pt x="8987" y="11172"/>
                  </a:lnTo>
                  <a:lnTo>
                    <a:pt x="9071" y="11004"/>
                  </a:lnTo>
                  <a:lnTo>
                    <a:pt x="9155" y="10920"/>
                  </a:lnTo>
                  <a:lnTo>
                    <a:pt x="9323" y="10752"/>
                  </a:lnTo>
                  <a:lnTo>
                    <a:pt x="9407" y="10584"/>
                  </a:lnTo>
                  <a:lnTo>
                    <a:pt x="9491" y="10416"/>
                  </a:lnTo>
                  <a:lnTo>
                    <a:pt x="9575" y="10332"/>
                  </a:lnTo>
                  <a:lnTo>
                    <a:pt x="9743" y="10164"/>
                  </a:lnTo>
                  <a:lnTo>
                    <a:pt x="9827" y="9996"/>
                  </a:lnTo>
                  <a:lnTo>
                    <a:pt x="9995" y="9828"/>
                  </a:lnTo>
                  <a:lnTo>
                    <a:pt x="10079" y="9744"/>
                  </a:lnTo>
                  <a:lnTo>
                    <a:pt x="10163" y="9576"/>
                  </a:lnTo>
                  <a:lnTo>
                    <a:pt x="10331" y="9492"/>
                  </a:lnTo>
                  <a:lnTo>
                    <a:pt x="10415" y="9324"/>
                  </a:lnTo>
                  <a:lnTo>
                    <a:pt x="10583" y="9240"/>
                  </a:lnTo>
                  <a:lnTo>
                    <a:pt x="10667" y="9072"/>
                  </a:lnTo>
                  <a:lnTo>
                    <a:pt x="10835" y="8988"/>
                  </a:lnTo>
                  <a:lnTo>
                    <a:pt x="11003" y="8820"/>
                  </a:lnTo>
                  <a:lnTo>
                    <a:pt x="11087" y="8736"/>
                  </a:lnTo>
                  <a:lnTo>
                    <a:pt x="11255" y="8568"/>
                  </a:lnTo>
                  <a:lnTo>
                    <a:pt x="11423" y="8484"/>
                  </a:lnTo>
                  <a:lnTo>
                    <a:pt x="11507" y="8400"/>
                  </a:lnTo>
                  <a:lnTo>
                    <a:pt x="11675" y="8232"/>
                  </a:lnTo>
                  <a:lnTo>
                    <a:pt x="11843" y="8148"/>
                  </a:lnTo>
                  <a:lnTo>
                    <a:pt x="11927" y="8064"/>
                  </a:lnTo>
                  <a:lnTo>
                    <a:pt x="12095" y="7980"/>
                  </a:lnTo>
                  <a:lnTo>
                    <a:pt x="12263" y="7812"/>
                  </a:lnTo>
                  <a:lnTo>
                    <a:pt x="12431" y="7728"/>
                  </a:lnTo>
                  <a:lnTo>
                    <a:pt x="12599" y="7644"/>
                  </a:lnTo>
                  <a:lnTo>
                    <a:pt x="12767" y="7560"/>
                  </a:lnTo>
                  <a:lnTo>
                    <a:pt x="12851" y="7476"/>
                  </a:lnTo>
                  <a:lnTo>
                    <a:pt x="13019" y="7392"/>
                  </a:lnTo>
                  <a:lnTo>
                    <a:pt x="13187" y="7308"/>
                  </a:lnTo>
                  <a:lnTo>
                    <a:pt x="13355" y="7224"/>
                  </a:lnTo>
                  <a:lnTo>
                    <a:pt x="13523" y="7140"/>
                  </a:lnTo>
                  <a:lnTo>
                    <a:pt x="13691" y="7056"/>
                  </a:lnTo>
                  <a:lnTo>
                    <a:pt x="13859" y="6972"/>
                  </a:lnTo>
                  <a:lnTo>
                    <a:pt x="14027" y="6888"/>
                  </a:lnTo>
                  <a:lnTo>
                    <a:pt x="14195" y="6804"/>
                  </a:lnTo>
                  <a:lnTo>
                    <a:pt x="14363" y="6804"/>
                  </a:lnTo>
                  <a:lnTo>
                    <a:pt x="14615" y="6720"/>
                  </a:lnTo>
                  <a:lnTo>
                    <a:pt x="14783" y="6636"/>
                  </a:lnTo>
                  <a:lnTo>
                    <a:pt x="14951" y="6552"/>
                  </a:lnTo>
                  <a:lnTo>
                    <a:pt x="15119" y="6552"/>
                  </a:lnTo>
                  <a:lnTo>
                    <a:pt x="15287" y="6468"/>
                  </a:lnTo>
                  <a:lnTo>
                    <a:pt x="15455" y="6468"/>
                  </a:lnTo>
                  <a:lnTo>
                    <a:pt x="15707" y="6384"/>
                  </a:lnTo>
                  <a:lnTo>
                    <a:pt x="15875" y="6384"/>
                  </a:lnTo>
                  <a:lnTo>
                    <a:pt x="16043" y="6300"/>
                  </a:lnTo>
                  <a:lnTo>
                    <a:pt x="16211" y="6300"/>
                  </a:lnTo>
                  <a:lnTo>
                    <a:pt x="16463" y="6216"/>
                  </a:lnTo>
                  <a:lnTo>
                    <a:pt x="16631" y="6216"/>
                  </a:lnTo>
                  <a:lnTo>
                    <a:pt x="16799" y="6132"/>
                  </a:lnTo>
                  <a:lnTo>
                    <a:pt x="17639" y="6132"/>
                  </a:lnTo>
                  <a:lnTo>
                    <a:pt x="17807" y="6048"/>
                  </a:lnTo>
                  <a:close/>
                  <a:moveTo>
                    <a:pt x="17891" y="1"/>
                  </a:moveTo>
                  <a:lnTo>
                    <a:pt x="17555" y="85"/>
                  </a:lnTo>
                  <a:lnTo>
                    <a:pt x="16631" y="85"/>
                  </a:lnTo>
                  <a:lnTo>
                    <a:pt x="16295" y="169"/>
                  </a:lnTo>
                  <a:lnTo>
                    <a:pt x="16043" y="169"/>
                  </a:lnTo>
                  <a:lnTo>
                    <a:pt x="15707" y="253"/>
                  </a:lnTo>
                  <a:lnTo>
                    <a:pt x="15455" y="253"/>
                  </a:lnTo>
                  <a:lnTo>
                    <a:pt x="15119" y="337"/>
                  </a:lnTo>
                  <a:lnTo>
                    <a:pt x="14783" y="337"/>
                  </a:lnTo>
                  <a:lnTo>
                    <a:pt x="14531" y="421"/>
                  </a:lnTo>
                  <a:lnTo>
                    <a:pt x="14279" y="505"/>
                  </a:lnTo>
                  <a:lnTo>
                    <a:pt x="13943" y="589"/>
                  </a:lnTo>
                  <a:lnTo>
                    <a:pt x="13691" y="589"/>
                  </a:lnTo>
                  <a:lnTo>
                    <a:pt x="13355" y="672"/>
                  </a:lnTo>
                  <a:lnTo>
                    <a:pt x="13103" y="756"/>
                  </a:lnTo>
                  <a:lnTo>
                    <a:pt x="12767" y="840"/>
                  </a:lnTo>
                  <a:lnTo>
                    <a:pt x="12515" y="924"/>
                  </a:lnTo>
                  <a:lnTo>
                    <a:pt x="12263" y="1008"/>
                  </a:lnTo>
                  <a:lnTo>
                    <a:pt x="12011" y="1176"/>
                  </a:lnTo>
                  <a:lnTo>
                    <a:pt x="11675" y="1260"/>
                  </a:lnTo>
                  <a:lnTo>
                    <a:pt x="11423" y="1344"/>
                  </a:lnTo>
                  <a:lnTo>
                    <a:pt x="11171" y="1428"/>
                  </a:lnTo>
                  <a:lnTo>
                    <a:pt x="10919" y="1596"/>
                  </a:lnTo>
                  <a:lnTo>
                    <a:pt x="10667" y="1680"/>
                  </a:lnTo>
                  <a:lnTo>
                    <a:pt x="10415" y="1848"/>
                  </a:lnTo>
                  <a:lnTo>
                    <a:pt x="10079" y="1932"/>
                  </a:lnTo>
                  <a:lnTo>
                    <a:pt x="9827" y="2100"/>
                  </a:lnTo>
                  <a:lnTo>
                    <a:pt x="9575" y="2184"/>
                  </a:lnTo>
                  <a:lnTo>
                    <a:pt x="9323" y="2352"/>
                  </a:lnTo>
                  <a:lnTo>
                    <a:pt x="9071" y="2520"/>
                  </a:lnTo>
                  <a:lnTo>
                    <a:pt x="8819" y="2604"/>
                  </a:lnTo>
                  <a:lnTo>
                    <a:pt x="8651" y="2772"/>
                  </a:lnTo>
                  <a:lnTo>
                    <a:pt x="8399" y="2940"/>
                  </a:lnTo>
                  <a:lnTo>
                    <a:pt x="8147" y="3108"/>
                  </a:lnTo>
                  <a:lnTo>
                    <a:pt x="7896" y="3276"/>
                  </a:lnTo>
                  <a:lnTo>
                    <a:pt x="7644" y="3444"/>
                  </a:lnTo>
                  <a:lnTo>
                    <a:pt x="7476" y="3528"/>
                  </a:lnTo>
                  <a:lnTo>
                    <a:pt x="7224" y="3780"/>
                  </a:lnTo>
                  <a:lnTo>
                    <a:pt x="6972" y="3948"/>
                  </a:lnTo>
                  <a:lnTo>
                    <a:pt x="6804" y="4116"/>
                  </a:lnTo>
                  <a:lnTo>
                    <a:pt x="6552" y="4284"/>
                  </a:lnTo>
                  <a:lnTo>
                    <a:pt x="6300" y="4452"/>
                  </a:lnTo>
                  <a:lnTo>
                    <a:pt x="6132" y="4620"/>
                  </a:lnTo>
                  <a:lnTo>
                    <a:pt x="5880" y="4788"/>
                  </a:lnTo>
                  <a:lnTo>
                    <a:pt x="5712" y="5040"/>
                  </a:lnTo>
                  <a:lnTo>
                    <a:pt x="5544" y="5208"/>
                  </a:lnTo>
                  <a:lnTo>
                    <a:pt x="5292" y="5376"/>
                  </a:lnTo>
                  <a:lnTo>
                    <a:pt x="5124" y="5628"/>
                  </a:lnTo>
                  <a:lnTo>
                    <a:pt x="4872" y="5796"/>
                  </a:lnTo>
                  <a:lnTo>
                    <a:pt x="4704" y="6048"/>
                  </a:lnTo>
                  <a:lnTo>
                    <a:pt x="4536" y="6216"/>
                  </a:lnTo>
                  <a:lnTo>
                    <a:pt x="4368" y="6468"/>
                  </a:lnTo>
                  <a:lnTo>
                    <a:pt x="4200" y="6720"/>
                  </a:lnTo>
                  <a:lnTo>
                    <a:pt x="4032" y="6888"/>
                  </a:lnTo>
                  <a:lnTo>
                    <a:pt x="3780" y="7140"/>
                  </a:lnTo>
                  <a:lnTo>
                    <a:pt x="3612" y="7392"/>
                  </a:lnTo>
                  <a:lnTo>
                    <a:pt x="3444" y="7560"/>
                  </a:lnTo>
                  <a:lnTo>
                    <a:pt x="3276" y="7812"/>
                  </a:lnTo>
                  <a:lnTo>
                    <a:pt x="3192" y="8064"/>
                  </a:lnTo>
                  <a:lnTo>
                    <a:pt x="3024" y="8316"/>
                  </a:lnTo>
                  <a:lnTo>
                    <a:pt x="2856" y="8484"/>
                  </a:lnTo>
                  <a:lnTo>
                    <a:pt x="2688" y="8736"/>
                  </a:lnTo>
                  <a:lnTo>
                    <a:pt x="2520" y="8988"/>
                  </a:lnTo>
                  <a:lnTo>
                    <a:pt x="2436" y="9240"/>
                  </a:lnTo>
                  <a:lnTo>
                    <a:pt x="2268" y="9492"/>
                  </a:lnTo>
                  <a:lnTo>
                    <a:pt x="2100" y="9744"/>
                  </a:lnTo>
                  <a:lnTo>
                    <a:pt x="2016" y="9996"/>
                  </a:lnTo>
                  <a:lnTo>
                    <a:pt x="1848" y="10248"/>
                  </a:lnTo>
                  <a:lnTo>
                    <a:pt x="1764" y="10500"/>
                  </a:lnTo>
                  <a:lnTo>
                    <a:pt x="1596" y="10836"/>
                  </a:lnTo>
                  <a:lnTo>
                    <a:pt x="1512" y="11088"/>
                  </a:lnTo>
                  <a:lnTo>
                    <a:pt x="1428" y="11340"/>
                  </a:lnTo>
                  <a:lnTo>
                    <a:pt x="1344" y="11592"/>
                  </a:lnTo>
                  <a:lnTo>
                    <a:pt x="1176" y="11844"/>
                  </a:lnTo>
                  <a:lnTo>
                    <a:pt x="1092" y="12180"/>
                  </a:lnTo>
                  <a:lnTo>
                    <a:pt x="1008" y="12432"/>
                  </a:lnTo>
                  <a:lnTo>
                    <a:pt x="924" y="12684"/>
                  </a:lnTo>
                  <a:lnTo>
                    <a:pt x="840" y="13020"/>
                  </a:lnTo>
                  <a:lnTo>
                    <a:pt x="756" y="13272"/>
                  </a:lnTo>
                  <a:lnTo>
                    <a:pt x="672" y="13524"/>
                  </a:lnTo>
                  <a:lnTo>
                    <a:pt x="588" y="13860"/>
                  </a:lnTo>
                  <a:lnTo>
                    <a:pt x="504" y="14112"/>
                  </a:lnTo>
                  <a:lnTo>
                    <a:pt x="420" y="14448"/>
                  </a:lnTo>
                  <a:lnTo>
                    <a:pt x="420" y="14700"/>
                  </a:lnTo>
                  <a:lnTo>
                    <a:pt x="336" y="15036"/>
                  </a:lnTo>
                  <a:lnTo>
                    <a:pt x="252" y="15288"/>
                  </a:lnTo>
                  <a:lnTo>
                    <a:pt x="252" y="15624"/>
                  </a:lnTo>
                  <a:lnTo>
                    <a:pt x="168" y="15876"/>
                  </a:lnTo>
                  <a:lnTo>
                    <a:pt x="168" y="16212"/>
                  </a:lnTo>
                  <a:lnTo>
                    <a:pt x="84" y="16463"/>
                  </a:lnTo>
                  <a:lnTo>
                    <a:pt x="84" y="16799"/>
                  </a:lnTo>
                  <a:lnTo>
                    <a:pt x="84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8059"/>
                  </a:lnTo>
                  <a:lnTo>
                    <a:pt x="0" y="18311"/>
                  </a:lnTo>
                  <a:lnTo>
                    <a:pt x="0" y="18647"/>
                  </a:lnTo>
                  <a:lnTo>
                    <a:pt x="0" y="18983"/>
                  </a:lnTo>
                  <a:lnTo>
                    <a:pt x="0" y="19319"/>
                  </a:lnTo>
                  <a:lnTo>
                    <a:pt x="0" y="19571"/>
                  </a:lnTo>
                  <a:lnTo>
                    <a:pt x="0" y="19907"/>
                  </a:lnTo>
                  <a:lnTo>
                    <a:pt x="84" y="20243"/>
                  </a:lnTo>
                  <a:lnTo>
                    <a:pt x="84" y="20495"/>
                  </a:lnTo>
                  <a:lnTo>
                    <a:pt x="84" y="20831"/>
                  </a:lnTo>
                  <a:lnTo>
                    <a:pt x="168" y="21167"/>
                  </a:lnTo>
                  <a:lnTo>
                    <a:pt x="168" y="21419"/>
                  </a:lnTo>
                  <a:lnTo>
                    <a:pt x="252" y="21755"/>
                  </a:lnTo>
                  <a:lnTo>
                    <a:pt x="252" y="22007"/>
                  </a:lnTo>
                  <a:lnTo>
                    <a:pt x="336" y="22343"/>
                  </a:lnTo>
                  <a:lnTo>
                    <a:pt x="420" y="22595"/>
                  </a:lnTo>
                  <a:lnTo>
                    <a:pt x="420" y="22931"/>
                  </a:lnTo>
                  <a:lnTo>
                    <a:pt x="504" y="23183"/>
                  </a:lnTo>
                  <a:lnTo>
                    <a:pt x="588" y="23519"/>
                  </a:lnTo>
                  <a:lnTo>
                    <a:pt x="672" y="23771"/>
                  </a:lnTo>
                  <a:lnTo>
                    <a:pt x="756" y="24023"/>
                  </a:lnTo>
                  <a:lnTo>
                    <a:pt x="840" y="24359"/>
                  </a:lnTo>
                  <a:lnTo>
                    <a:pt x="924" y="24611"/>
                  </a:lnTo>
                  <a:lnTo>
                    <a:pt x="1008" y="24863"/>
                  </a:lnTo>
                  <a:lnTo>
                    <a:pt x="1092" y="25199"/>
                  </a:lnTo>
                  <a:lnTo>
                    <a:pt x="1176" y="25451"/>
                  </a:lnTo>
                  <a:lnTo>
                    <a:pt x="1260" y="25703"/>
                  </a:lnTo>
                  <a:lnTo>
                    <a:pt x="1428" y="25955"/>
                  </a:lnTo>
                  <a:lnTo>
                    <a:pt x="1512" y="26291"/>
                  </a:lnTo>
                  <a:lnTo>
                    <a:pt x="1596" y="26543"/>
                  </a:lnTo>
                  <a:lnTo>
                    <a:pt x="1764" y="26795"/>
                  </a:lnTo>
                  <a:lnTo>
                    <a:pt x="1848" y="27047"/>
                  </a:lnTo>
                  <a:lnTo>
                    <a:pt x="2016" y="27299"/>
                  </a:lnTo>
                  <a:lnTo>
                    <a:pt x="2100" y="27551"/>
                  </a:lnTo>
                  <a:lnTo>
                    <a:pt x="2268" y="27803"/>
                  </a:lnTo>
                  <a:lnTo>
                    <a:pt x="2436" y="28055"/>
                  </a:lnTo>
                  <a:lnTo>
                    <a:pt x="2520" y="28307"/>
                  </a:lnTo>
                  <a:lnTo>
                    <a:pt x="2688" y="28559"/>
                  </a:lnTo>
                  <a:lnTo>
                    <a:pt x="2856" y="28811"/>
                  </a:lnTo>
                  <a:lnTo>
                    <a:pt x="3024" y="29063"/>
                  </a:lnTo>
                  <a:lnTo>
                    <a:pt x="3192" y="29315"/>
                  </a:lnTo>
                  <a:lnTo>
                    <a:pt x="3276" y="29483"/>
                  </a:lnTo>
                  <a:lnTo>
                    <a:pt x="3444" y="29735"/>
                  </a:lnTo>
                  <a:lnTo>
                    <a:pt x="3612" y="29987"/>
                  </a:lnTo>
                  <a:lnTo>
                    <a:pt x="3780" y="30239"/>
                  </a:lnTo>
                  <a:lnTo>
                    <a:pt x="3948" y="30407"/>
                  </a:lnTo>
                  <a:lnTo>
                    <a:pt x="4200" y="30659"/>
                  </a:lnTo>
                  <a:lnTo>
                    <a:pt x="4368" y="30827"/>
                  </a:lnTo>
                  <a:lnTo>
                    <a:pt x="4536" y="31079"/>
                  </a:lnTo>
                  <a:lnTo>
                    <a:pt x="4704" y="31331"/>
                  </a:lnTo>
                  <a:lnTo>
                    <a:pt x="4872" y="31499"/>
                  </a:lnTo>
                  <a:lnTo>
                    <a:pt x="5124" y="31667"/>
                  </a:lnTo>
                  <a:lnTo>
                    <a:pt x="5292" y="31919"/>
                  </a:lnTo>
                  <a:lnTo>
                    <a:pt x="5460" y="32087"/>
                  </a:lnTo>
                  <a:lnTo>
                    <a:pt x="5712" y="32338"/>
                  </a:lnTo>
                  <a:lnTo>
                    <a:pt x="5880" y="32506"/>
                  </a:lnTo>
                  <a:lnTo>
                    <a:pt x="6132" y="32674"/>
                  </a:lnTo>
                  <a:lnTo>
                    <a:pt x="6300" y="32842"/>
                  </a:lnTo>
                  <a:lnTo>
                    <a:pt x="6552" y="33094"/>
                  </a:lnTo>
                  <a:lnTo>
                    <a:pt x="6720" y="33262"/>
                  </a:lnTo>
                  <a:lnTo>
                    <a:pt x="6972" y="33430"/>
                  </a:lnTo>
                  <a:lnTo>
                    <a:pt x="7224" y="33598"/>
                  </a:lnTo>
                  <a:lnTo>
                    <a:pt x="7392" y="33766"/>
                  </a:lnTo>
                  <a:lnTo>
                    <a:pt x="7644" y="33934"/>
                  </a:lnTo>
                  <a:lnTo>
                    <a:pt x="7896" y="34102"/>
                  </a:lnTo>
                  <a:lnTo>
                    <a:pt x="8147" y="34270"/>
                  </a:lnTo>
                  <a:lnTo>
                    <a:pt x="8399" y="34438"/>
                  </a:lnTo>
                  <a:lnTo>
                    <a:pt x="8567" y="34522"/>
                  </a:lnTo>
                  <a:lnTo>
                    <a:pt x="8819" y="34690"/>
                  </a:lnTo>
                  <a:lnTo>
                    <a:pt x="9071" y="34858"/>
                  </a:lnTo>
                  <a:lnTo>
                    <a:pt x="9323" y="35026"/>
                  </a:lnTo>
                  <a:lnTo>
                    <a:pt x="9575" y="35110"/>
                  </a:lnTo>
                  <a:lnTo>
                    <a:pt x="9827" y="35278"/>
                  </a:lnTo>
                  <a:lnTo>
                    <a:pt x="10079" y="35362"/>
                  </a:lnTo>
                  <a:lnTo>
                    <a:pt x="10331" y="35530"/>
                  </a:lnTo>
                  <a:lnTo>
                    <a:pt x="10667" y="35614"/>
                  </a:lnTo>
                  <a:lnTo>
                    <a:pt x="10919" y="35782"/>
                  </a:lnTo>
                  <a:lnTo>
                    <a:pt x="11171" y="35866"/>
                  </a:lnTo>
                  <a:lnTo>
                    <a:pt x="11423" y="35950"/>
                  </a:lnTo>
                  <a:lnTo>
                    <a:pt x="11675" y="36118"/>
                  </a:lnTo>
                  <a:lnTo>
                    <a:pt x="12011" y="36202"/>
                  </a:lnTo>
                  <a:lnTo>
                    <a:pt x="12263" y="36286"/>
                  </a:lnTo>
                  <a:lnTo>
                    <a:pt x="12515" y="36370"/>
                  </a:lnTo>
                  <a:lnTo>
                    <a:pt x="12767" y="36454"/>
                  </a:lnTo>
                  <a:lnTo>
                    <a:pt x="13103" y="36538"/>
                  </a:lnTo>
                  <a:lnTo>
                    <a:pt x="13355" y="36622"/>
                  </a:lnTo>
                  <a:lnTo>
                    <a:pt x="13691" y="36706"/>
                  </a:lnTo>
                  <a:lnTo>
                    <a:pt x="13943" y="36790"/>
                  </a:lnTo>
                  <a:lnTo>
                    <a:pt x="14195" y="36874"/>
                  </a:lnTo>
                  <a:lnTo>
                    <a:pt x="14531" y="36874"/>
                  </a:lnTo>
                  <a:lnTo>
                    <a:pt x="14783" y="36958"/>
                  </a:lnTo>
                  <a:lnTo>
                    <a:pt x="15119" y="37042"/>
                  </a:lnTo>
                  <a:lnTo>
                    <a:pt x="15455" y="37042"/>
                  </a:lnTo>
                  <a:lnTo>
                    <a:pt x="15707" y="37126"/>
                  </a:lnTo>
                  <a:lnTo>
                    <a:pt x="16043" y="37126"/>
                  </a:lnTo>
                  <a:lnTo>
                    <a:pt x="16295" y="37210"/>
                  </a:lnTo>
                  <a:lnTo>
                    <a:pt x="16967" y="37210"/>
                  </a:lnTo>
                  <a:lnTo>
                    <a:pt x="17219" y="37294"/>
                  </a:lnTo>
                  <a:lnTo>
                    <a:pt x="20075" y="37294"/>
                  </a:lnTo>
                  <a:lnTo>
                    <a:pt x="20159" y="37210"/>
                  </a:lnTo>
                  <a:lnTo>
                    <a:pt x="20915" y="37210"/>
                  </a:lnTo>
                  <a:lnTo>
                    <a:pt x="20999" y="37126"/>
                  </a:lnTo>
                  <a:lnTo>
                    <a:pt x="21503" y="37126"/>
                  </a:lnTo>
                  <a:lnTo>
                    <a:pt x="21671" y="37042"/>
                  </a:lnTo>
                  <a:lnTo>
                    <a:pt x="22091" y="37042"/>
                  </a:lnTo>
                  <a:lnTo>
                    <a:pt x="22175" y="36958"/>
                  </a:lnTo>
                  <a:lnTo>
                    <a:pt x="22511" y="36958"/>
                  </a:lnTo>
                  <a:lnTo>
                    <a:pt x="22595" y="36874"/>
                  </a:lnTo>
                  <a:lnTo>
                    <a:pt x="22931" y="36874"/>
                  </a:lnTo>
                  <a:lnTo>
                    <a:pt x="23015" y="36790"/>
                  </a:lnTo>
                  <a:lnTo>
                    <a:pt x="23267" y="36790"/>
                  </a:lnTo>
                  <a:lnTo>
                    <a:pt x="23435" y="36706"/>
                  </a:lnTo>
                  <a:lnTo>
                    <a:pt x="23603" y="36706"/>
                  </a:lnTo>
                  <a:lnTo>
                    <a:pt x="23687" y="36622"/>
                  </a:lnTo>
                  <a:lnTo>
                    <a:pt x="23938" y="36622"/>
                  </a:lnTo>
                  <a:lnTo>
                    <a:pt x="24022" y="36538"/>
                  </a:lnTo>
                  <a:lnTo>
                    <a:pt x="24274" y="36538"/>
                  </a:lnTo>
                  <a:lnTo>
                    <a:pt x="24358" y="36454"/>
                  </a:lnTo>
                  <a:lnTo>
                    <a:pt x="24526" y="36454"/>
                  </a:lnTo>
                  <a:lnTo>
                    <a:pt x="24610" y="36370"/>
                  </a:lnTo>
                  <a:lnTo>
                    <a:pt x="24778" y="36370"/>
                  </a:lnTo>
                  <a:lnTo>
                    <a:pt x="24862" y="36286"/>
                  </a:lnTo>
                  <a:lnTo>
                    <a:pt x="25030" y="36286"/>
                  </a:lnTo>
                  <a:lnTo>
                    <a:pt x="25114" y="36202"/>
                  </a:lnTo>
                  <a:lnTo>
                    <a:pt x="25282" y="36202"/>
                  </a:lnTo>
                  <a:lnTo>
                    <a:pt x="25366" y="36118"/>
                  </a:lnTo>
                  <a:lnTo>
                    <a:pt x="25534" y="36118"/>
                  </a:lnTo>
                  <a:lnTo>
                    <a:pt x="25618" y="36034"/>
                  </a:lnTo>
                  <a:lnTo>
                    <a:pt x="25786" y="36034"/>
                  </a:lnTo>
                  <a:lnTo>
                    <a:pt x="25870" y="35950"/>
                  </a:lnTo>
                  <a:lnTo>
                    <a:pt x="25954" y="35950"/>
                  </a:lnTo>
                  <a:lnTo>
                    <a:pt x="26038" y="35866"/>
                  </a:lnTo>
                  <a:lnTo>
                    <a:pt x="26122" y="35866"/>
                  </a:lnTo>
                  <a:lnTo>
                    <a:pt x="26290" y="35782"/>
                  </a:lnTo>
                  <a:lnTo>
                    <a:pt x="26374" y="35782"/>
                  </a:lnTo>
                  <a:lnTo>
                    <a:pt x="26458" y="35698"/>
                  </a:lnTo>
                  <a:lnTo>
                    <a:pt x="26542" y="35698"/>
                  </a:lnTo>
                  <a:lnTo>
                    <a:pt x="26626" y="35614"/>
                  </a:lnTo>
                  <a:lnTo>
                    <a:pt x="26710" y="35614"/>
                  </a:lnTo>
                  <a:lnTo>
                    <a:pt x="26794" y="35530"/>
                  </a:lnTo>
                  <a:lnTo>
                    <a:pt x="26962" y="35530"/>
                  </a:lnTo>
                  <a:lnTo>
                    <a:pt x="27046" y="35446"/>
                  </a:lnTo>
                  <a:lnTo>
                    <a:pt x="27130" y="35446"/>
                  </a:lnTo>
                  <a:lnTo>
                    <a:pt x="27214" y="35362"/>
                  </a:lnTo>
                  <a:lnTo>
                    <a:pt x="27298" y="35362"/>
                  </a:lnTo>
                  <a:lnTo>
                    <a:pt x="27382" y="35278"/>
                  </a:lnTo>
                  <a:lnTo>
                    <a:pt x="27466" y="35278"/>
                  </a:lnTo>
                  <a:lnTo>
                    <a:pt x="27550" y="35194"/>
                  </a:lnTo>
                  <a:lnTo>
                    <a:pt x="27718" y="35194"/>
                  </a:lnTo>
                  <a:lnTo>
                    <a:pt x="27802" y="35110"/>
                  </a:lnTo>
                  <a:lnTo>
                    <a:pt x="27886" y="35026"/>
                  </a:lnTo>
                  <a:lnTo>
                    <a:pt x="27970" y="35026"/>
                  </a:lnTo>
                  <a:lnTo>
                    <a:pt x="28054" y="34942"/>
                  </a:lnTo>
                  <a:lnTo>
                    <a:pt x="28138" y="34942"/>
                  </a:lnTo>
                  <a:lnTo>
                    <a:pt x="28222" y="34858"/>
                  </a:lnTo>
                  <a:lnTo>
                    <a:pt x="28306" y="34774"/>
                  </a:lnTo>
                  <a:lnTo>
                    <a:pt x="28390" y="34774"/>
                  </a:lnTo>
                  <a:lnTo>
                    <a:pt x="28474" y="34690"/>
                  </a:lnTo>
                  <a:lnTo>
                    <a:pt x="28558" y="34690"/>
                  </a:lnTo>
                  <a:lnTo>
                    <a:pt x="34018" y="40066"/>
                  </a:lnTo>
                  <a:lnTo>
                    <a:pt x="38890" y="35614"/>
                  </a:lnTo>
                  <a:lnTo>
                    <a:pt x="33262" y="30407"/>
                  </a:lnTo>
                  <a:lnTo>
                    <a:pt x="33346" y="30323"/>
                  </a:lnTo>
                  <a:lnTo>
                    <a:pt x="33430" y="30239"/>
                  </a:lnTo>
                  <a:lnTo>
                    <a:pt x="33514" y="30155"/>
                  </a:lnTo>
                  <a:lnTo>
                    <a:pt x="33598" y="29987"/>
                  </a:lnTo>
                  <a:lnTo>
                    <a:pt x="33682" y="29903"/>
                  </a:lnTo>
                  <a:lnTo>
                    <a:pt x="33766" y="29819"/>
                  </a:lnTo>
                  <a:lnTo>
                    <a:pt x="33850" y="29735"/>
                  </a:lnTo>
                  <a:lnTo>
                    <a:pt x="33934" y="29567"/>
                  </a:lnTo>
                  <a:lnTo>
                    <a:pt x="34018" y="29483"/>
                  </a:lnTo>
                  <a:lnTo>
                    <a:pt x="34102" y="29399"/>
                  </a:lnTo>
                  <a:lnTo>
                    <a:pt x="34102" y="29315"/>
                  </a:lnTo>
                  <a:lnTo>
                    <a:pt x="34186" y="29147"/>
                  </a:lnTo>
                  <a:lnTo>
                    <a:pt x="34270" y="29063"/>
                  </a:lnTo>
                  <a:lnTo>
                    <a:pt x="34354" y="28979"/>
                  </a:lnTo>
                  <a:lnTo>
                    <a:pt x="34438" y="28895"/>
                  </a:lnTo>
                  <a:lnTo>
                    <a:pt x="34522" y="28727"/>
                  </a:lnTo>
                  <a:lnTo>
                    <a:pt x="34522" y="28643"/>
                  </a:lnTo>
                  <a:lnTo>
                    <a:pt x="34606" y="28559"/>
                  </a:lnTo>
                  <a:lnTo>
                    <a:pt x="34690" y="28475"/>
                  </a:lnTo>
                  <a:lnTo>
                    <a:pt x="34774" y="28307"/>
                  </a:lnTo>
                  <a:lnTo>
                    <a:pt x="34774" y="28223"/>
                  </a:lnTo>
                  <a:lnTo>
                    <a:pt x="34858" y="28139"/>
                  </a:lnTo>
                  <a:lnTo>
                    <a:pt x="34942" y="27971"/>
                  </a:lnTo>
                  <a:lnTo>
                    <a:pt x="35026" y="27887"/>
                  </a:lnTo>
                  <a:lnTo>
                    <a:pt x="35026" y="27803"/>
                  </a:lnTo>
                  <a:lnTo>
                    <a:pt x="35110" y="27635"/>
                  </a:lnTo>
                  <a:lnTo>
                    <a:pt x="35194" y="27551"/>
                  </a:lnTo>
                  <a:lnTo>
                    <a:pt x="35278" y="27467"/>
                  </a:lnTo>
                  <a:lnTo>
                    <a:pt x="35278" y="27299"/>
                  </a:lnTo>
                  <a:lnTo>
                    <a:pt x="35362" y="27215"/>
                  </a:lnTo>
                  <a:lnTo>
                    <a:pt x="35446" y="27131"/>
                  </a:lnTo>
                  <a:lnTo>
                    <a:pt x="35446" y="26963"/>
                  </a:lnTo>
                  <a:lnTo>
                    <a:pt x="35530" y="26879"/>
                  </a:lnTo>
                  <a:lnTo>
                    <a:pt x="35614" y="26795"/>
                  </a:lnTo>
                  <a:lnTo>
                    <a:pt x="35614" y="26627"/>
                  </a:lnTo>
                  <a:lnTo>
                    <a:pt x="35698" y="26543"/>
                  </a:lnTo>
                  <a:lnTo>
                    <a:pt x="35698" y="26459"/>
                  </a:lnTo>
                  <a:lnTo>
                    <a:pt x="35782" y="26291"/>
                  </a:lnTo>
                  <a:lnTo>
                    <a:pt x="35866" y="26207"/>
                  </a:lnTo>
                  <a:lnTo>
                    <a:pt x="35866" y="26039"/>
                  </a:lnTo>
                  <a:lnTo>
                    <a:pt x="35950" y="25955"/>
                  </a:lnTo>
                  <a:lnTo>
                    <a:pt x="35950" y="25871"/>
                  </a:lnTo>
                  <a:lnTo>
                    <a:pt x="36034" y="25703"/>
                  </a:lnTo>
                  <a:lnTo>
                    <a:pt x="36118" y="25619"/>
                  </a:lnTo>
                  <a:lnTo>
                    <a:pt x="36118" y="25451"/>
                  </a:lnTo>
                  <a:lnTo>
                    <a:pt x="36202" y="25367"/>
                  </a:lnTo>
                  <a:lnTo>
                    <a:pt x="36202" y="25283"/>
                  </a:lnTo>
                  <a:lnTo>
                    <a:pt x="36286" y="25115"/>
                  </a:lnTo>
                  <a:lnTo>
                    <a:pt x="36286" y="25031"/>
                  </a:lnTo>
                  <a:lnTo>
                    <a:pt x="36370" y="24863"/>
                  </a:lnTo>
                  <a:lnTo>
                    <a:pt x="36370" y="24779"/>
                  </a:lnTo>
                  <a:lnTo>
                    <a:pt x="36454" y="24695"/>
                  </a:lnTo>
                  <a:lnTo>
                    <a:pt x="36454" y="24527"/>
                  </a:lnTo>
                  <a:lnTo>
                    <a:pt x="36538" y="24443"/>
                  </a:lnTo>
                  <a:lnTo>
                    <a:pt x="36538" y="24275"/>
                  </a:lnTo>
                  <a:lnTo>
                    <a:pt x="36538" y="24191"/>
                  </a:lnTo>
                  <a:lnTo>
                    <a:pt x="36622" y="24023"/>
                  </a:lnTo>
                  <a:lnTo>
                    <a:pt x="36622" y="23939"/>
                  </a:lnTo>
                  <a:lnTo>
                    <a:pt x="36706" y="23771"/>
                  </a:lnTo>
                  <a:lnTo>
                    <a:pt x="36706" y="23687"/>
                  </a:lnTo>
                  <a:lnTo>
                    <a:pt x="36706" y="23603"/>
                  </a:lnTo>
                  <a:lnTo>
                    <a:pt x="36790" y="23435"/>
                  </a:lnTo>
                  <a:lnTo>
                    <a:pt x="36790" y="23351"/>
                  </a:lnTo>
                  <a:lnTo>
                    <a:pt x="36874" y="23183"/>
                  </a:lnTo>
                  <a:lnTo>
                    <a:pt x="36874" y="23099"/>
                  </a:lnTo>
                  <a:lnTo>
                    <a:pt x="36874" y="22931"/>
                  </a:lnTo>
                  <a:lnTo>
                    <a:pt x="36958" y="22847"/>
                  </a:lnTo>
                  <a:lnTo>
                    <a:pt x="36958" y="22679"/>
                  </a:lnTo>
                  <a:lnTo>
                    <a:pt x="36958" y="22595"/>
                  </a:lnTo>
                  <a:lnTo>
                    <a:pt x="36958" y="22427"/>
                  </a:lnTo>
                  <a:lnTo>
                    <a:pt x="37042" y="22343"/>
                  </a:lnTo>
                  <a:lnTo>
                    <a:pt x="37042" y="22175"/>
                  </a:lnTo>
                  <a:lnTo>
                    <a:pt x="37042" y="22091"/>
                  </a:lnTo>
                  <a:lnTo>
                    <a:pt x="37126" y="21923"/>
                  </a:lnTo>
                  <a:lnTo>
                    <a:pt x="37126" y="21839"/>
                  </a:lnTo>
                  <a:lnTo>
                    <a:pt x="37126" y="21671"/>
                  </a:lnTo>
                  <a:lnTo>
                    <a:pt x="37126" y="21587"/>
                  </a:lnTo>
                  <a:lnTo>
                    <a:pt x="37210" y="21419"/>
                  </a:lnTo>
                  <a:lnTo>
                    <a:pt x="37210" y="21335"/>
                  </a:lnTo>
                  <a:lnTo>
                    <a:pt x="37210" y="21167"/>
                  </a:lnTo>
                  <a:lnTo>
                    <a:pt x="37210" y="21083"/>
                  </a:lnTo>
                  <a:lnTo>
                    <a:pt x="37210" y="20915"/>
                  </a:lnTo>
                  <a:lnTo>
                    <a:pt x="37210" y="20831"/>
                  </a:lnTo>
                  <a:lnTo>
                    <a:pt x="37294" y="20663"/>
                  </a:lnTo>
                  <a:lnTo>
                    <a:pt x="37294" y="20579"/>
                  </a:lnTo>
                  <a:lnTo>
                    <a:pt x="37294" y="20411"/>
                  </a:lnTo>
                  <a:lnTo>
                    <a:pt x="37294" y="20327"/>
                  </a:lnTo>
                  <a:lnTo>
                    <a:pt x="37294" y="20159"/>
                  </a:lnTo>
                  <a:lnTo>
                    <a:pt x="37294" y="20075"/>
                  </a:lnTo>
                  <a:lnTo>
                    <a:pt x="37294" y="19907"/>
                  </a:lnTo>
                  <a:lnTo>
                    <a:pt x="37294" y="19823"/>
                  </a:lnTo>
                  <a:lnTo>
                    <a:pt x="37378" y="19655"/>
                  </a:lnTo>
                  <a:lnTo>
                    <a:pt x="37378" y="19571"/>
                  </a:lnTo>
                  <a:lnTo>
                    <a:pt x="37378" y="19403"/>
                  </a:lnTo>
                  <a:lnTo>
                    <a:pt x="37378" y="19319"/>
                  </a:lnTo>
                  <a:lnTo>
                    <a:pt x="37378" y="19151"/>
                  </a:lnTo>
                  <a:lnTo>
                    <a:pt x="37378" y="19067"/>
                  </a:lnTo>
                  <a:lnTo>
                    <a:pt x="37378" y="18899"/>
                  </a:lnTo>
                  <a:lnTo>
                    <a:pt x="37378" y="18815"/>
                  </a:lnTo>
                  <a:lnTo>
                    <a:pt x="37378" y="18647"/>
                  </a:lnTo>
                  <a:lnTo>
                    <a:pt x="37378" y="18395"/>
                  </a:lnTo>
                  <a:lnTo>
                    <a:pt x="37378" y="18059"/>
                  </a:lnTo>
                  <a:lnTo>
                    <a:pt x="37294" y="17723"/>
                  </a:lnTo>
                  <a:lnTo>
                    <a:pt x="37294" y="17387"/>
                  </a:lnTo>
                  <a:lnTo>
                    <a:pt x="37294" y="17135"/>
                  </a:lnTo>
                  <a:lnTo>
                    <a:pt x="37294" y="16799"/>
                  </a:lnTo>
                  <a:lnTo>
                    <a:pt x="37210" y="16547"/>
                  </a:lnTo>
                  <a:lnTo>
                    <a:pt x="37210" y="16212"/>
                  </a:lnTo>
                  <a:lnTo>
                    <a:pt x="37126" y="15876"/>
                  </a:lnTo>
                  <a:lnTo>
                    <a:pt x="37126" y="15624"/>
                  </a:lnTo>
                  <a:lnTo>
                    <a:pt x="37042" y="15288"/>
                  </a:lnTo>
                  <a:lnTo>
                    <a:pt x="37042" y="15036"/>
                  </a:lnTo>
                  <a:lnTo>
                    <a:pt x="36958" y="14700"/>
                  </a:lnTo>
                  <a:lnTo>
                    <a:pt x="36874" y="14448"/>
                  </a:lnTo>
                  <a:lnTo>
                    <a:pt x="36790" y="14112"/>
                  </a:lnTo>
                  <a:lnTo>
                    <a:pt x="36706" y="13860"/>
                  </a:lnTo>
                  <a:lnTo>
                    <a:pt x="36622" y="13524"/>
                  </a:lnTo>
                  <a:lnTo>
                    <a:pt x="36538" y="13272"/>
                  </a:lnTo>
                  <a:lnTo>
                    <a:pt x="36454" y="13020"/>
                  </a:lnTo>
                  <a:lnTo>
                    <a:pt x="36370" y="12684"/>
                  </a:lnTo>
                  <a:lnTo>
                    <a:pt x="36286" y="12432"/>
                  </a:lnTo>
                  <a:lnTo>
                    <a:pt x="36202" y="12180"/>
                  </a:lnTo>
                  <a:lnTo>
                    <a:pt x="36118" y="11928"/>
                  </a:lnTo>
                  <a:lnTo>
                    <a:pt x="36034" y="11592"/>
                  </a:lnTo>
                  <a:lnTo>
                    <a:pt x="35866" y="11340"/>
                  </a:lnTo>
                  <a:lnTo>
                    <a:pt x="35782" y="11088"/>
                  </a:lnTo>
                  <a:lnTo>
                    <a:pt x="35614" y="10836"/>
                  </a:lnTo>
                  <a:lnTo>
                    <a:pt x="35530" y="10584"/>
                  </a:lnTo>
                  <a:lnTo>
                    <a:pt x="35362" y="10248"/>
                  </a:lnTo>
                  <a:lnTo>
                    <a:pt x="35278" y="9996"/>
                  </a:lnTo>
                  <a:lnTo>
                    <a:pt x="35110" y="9744"/>
                  </a:lnTo>
                  <a:lnTo>
                    <a:pt x="35026" y="9492"/>
                  </a:lnTo>
                  <a:lnTo>
                    <a:pt x="34858" y="9240"/>
                  </a:lnTo>
                  <a:lnTo>
                    <a:pt x="34690" y="8988"/>
                  </a:lnTo>
                  <a:lnTo>
                    <a:pt x="34522" y="8820"/>
                  </a:lnTo>
                  <a:lnTo>
                    <a:pt x="34354" y="8568"/>
                  </a:lnTo>
                  <a:lnTo>
                    <a:pt x="34270" y="8316"/>
                  </a:lnTo>
                  <a:lnTo>
                    <a:pt x="34102" y="8064"/>
                  </a:lnTo>
                  <a:lnTo>
                    <a:pt x="33934" y="7812"/>
                  </a:lnTo>
                  <a:lnTo>
                    <a:pt x="33766" y="7560"/>
                  </a:lnTo>
                  <a:lnTo>
                    <a:pt x="33598" y="7392"/>
                  </a:lnTo>
                  <a:lnTo>
                    <a:pt x="33430" y="7140"/>
                  </a:lnTo>
                  <a:lnTo>
                    <a:pt x="33178" y="6888"/>
                  </a:lnTo>
                  <a:lnTo>
                    <a:pt x="33010" y="6720"/>
                  </a:lnTo>
                  <a:lnTo>
                    <a:pt x="32842" y="6468"/>
                  </a:lnTo>
                  <a:lnTo>
                    <a:pt x="32674" y="6216"/>
                  </a:lnTo>
                  <a:lnTo>
                    <a:pt x="32422" y="6048"/>
                  </a:lnTo>
                  <a:lnTo>
                    <a:pt x="32254" y="5796"/>
                  </a:lnTo>
                  <a:lnTo>
                    <a:pt x="32086" y="5628"/>
                  </a:lnTo>
                  <a:lnTo>
                    <a:pt x="31834" y="5460"/>
                  </a:lnTo>
                  <a:lnTo>
                    <a:pt x="31666" y="5208"/>
                  </a:lnTo>
                  <a:lnTo>
                    <a:pt x="31414" y="5040"/>
                  </a:lnTo>
                  <a:lnTo>
                    <a:pt x="31246" y="4872"/>
                  </a:lnTo>
                  <a:lnTo>
                    <a:pt x="30994" y="4620"/>
                  </a:lnTo>
                  <a:lnTo>
                    <a:pt x="30826" y="4452"/>
                  </a:lnTo>
                  <a:lnTo>
                    <a:pt x="30574" y="4284"/>
                  </a:lnTo>
                  <a:lnTo>
                    <a:pt x="30322" y="4116"/>
                  </a:lnTo>
                  <a:lnTo>
                    <a:pt x="30154" y="3948"/>
                  </a:lnTo>
                  <a:lnTo>
                    <a:pt x="29902" y="3780"/>
                  </a:lnTo>
                  <a:lnTo>
                    <a:pt x="29650" y="3612"/>
                  </a:lnTo>
                  <a:lnTo>
                    <a:pt x="29398" y="3444"/>
                  </a:lnTo>
                  <a:lnTo>
                    <a:pt x="29230" y="3276"/>
                  </a:lnTo>
                  <a:lnTo>
                    <a:pt x="28978" y="3108"/>
                  </a:lnTo>
                  <a:lnTo>
                    <a:pt x="28726" y="2940"/>
                  </a:lnTo>
                  <a:lnTo>
                    <a:pt x="28474" y="2772"/>
                  </a:lnTo>
                  <a:lnTo>
                    <a:pt x="28222" y="2604"/>
                  </a:lnTo>
                  <a:lnTo>
                    <a:pt x="27970" y="2520"/>
                  </a:lnTo>
                  <a:lnTo>
                    <a:pt x="27718" y="2352"/>
                  </a:lnTo>
                  <a:lnTo>
                    <a:pt x="27466" y="2184"/>
                  </a:lnTo>
                  <a:lnTo>
                    <a:pt x="27214" y="2100"/>
                  </a:lnTo>
                  <a:lnTo>
                    <a:pt x="26962" y="1932"/>
                  </a:lnTo>
                  <a:lnTo>
                    <a:pt x="26710" y="1848"/>
                  </a:lnTo>
                  <a:lnTo>
                    <a:pt x="26374" y="1680"/>
                  </a:lnTo>
                  <a:lnTo>
                    <a:pt x="26122" y="1596"/>
                  </a:lnTo>
                  <a:lnTo>
                    <a:pt x="25870" y="1428"/>
                  </a:lnTo>
                  <a:lnTo>
                    <a:pt x="25618" y="1344"/>
                  </a:lnTo>
                  <a:lnTo>
                    <a:pt x="25366" y="1260"/>
                  </a:lnTo>
                  <a:lnTo>
                    <a:pt x="25030" y="1176"/>
                  </a:lnTo>
                  <a:lnTo>
                    <a:pt x="24778" y="1092"/>
                  </a:lnTo>
                  <a:lnTo>
                    <a:pt x="24526" y="924"/>
                  </a:lnTo>
                  <a:lnTo>
                    <a:pt x="24190" y="840"/>
                  </a:lnTo>
                  <a:lnTo>
                    <a:pt x="23938" y="756"/>
                  </a:lnTo>
                  <a:lnTo>
                    <a:pt x="23603" y="672"/>
                  </a:lnTo>
                  <a:lnTo>
                    <a:pt x="23351" y="589"/>
                  </a:lnTo>
                  <a:lnTo>
                    <a:pt x="23015" y="589"/>
                  </a:lnTo>
                  <a:lnTo>
                    <a:pt x="22763" y="505"/>
                  </a:lnTo>
                  <a:lnTo>
                    <a:pt x="22427" y="421"/>
                  </a:lnTo>
                  <a:lnTo>
                    <a:pt x="22175" y="337"/>
                  </a:lnTo>
                  <a:lnTo>
                    <a:pt x="21839" y="337"/>
                  </a:lnTo>
                  <a:lnTo>
                    <a:pt x="21587" y="253"/>
                  </a:lnTo>
                  <a:lnTo>
                    <a:pt x="21251" y="253"/>
                  </a:lnTo>
                  <a:lnTo>
                    <a:pt x="20999" y="169"/>
                  </a:lnTo>
                  <a:lnTo>
                    <a:pt x="20663" y="169"/>
                  </a:lnTo>
                  <a:lnTo>
                    <a:pt x="20327" y="85"/>
                  </a:lnTo>
                  <a:lnTo>
                    <a:pt x="19403" y="85"/>
                  </a:lnTo>
                  <a:lnTo>
                    <a:pt x="191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32"/>
            <p:cNvSpPr/>
            <p:nvPr/>
          </p:nvSpPr>
          <p:spPr>
            <a:xfrm>
              <a:off x="-1229375" y="2345575"/>
              <a:ext cx="598475" cy="657300"/>
            </a:xfrm>
            <a:custGeom>
              <a:rect b="b" l="l" r="r" t="t"/>
              <a:pathLst>
                <a:path extrusionOk="0" h="26292" w="23939">
                  <a:moveTo>
                    <a:pt x="0" y="1"/>
                  </a:moveTo>
                  <a:lnTo>
                    <a:pt x="0" y="15288"/>
                  </a:lnTo>
                  <a:lnTo>
                    <a:pt x="0" y="15456"/>
                  </a:lnTo>
                  <a:lnTo>
                    <a:pt x="0" y="15708"/>
                  </a:lnTo>
                  <a:lnTo>
                    <a:pt x="0" y="15876"/>
                  </a:lnTo>
                  <a:lnTo>
                    <a:pt x="0" y="16128"/>
                  </a:lnTo>
                  <a:lnTo>
                    <a:pt x="0" y="16296"/>
                  </a:lnTo>
                  <a:lnTo>
                    <a:pt x="0" y="16548"/>
                  </a:lnTo>
                  <a:lnTo>
                    <a:pt x="84" y="16716"/>
                  </a:lnTo>
                  <a:lnTo>
                    <a:pt x="84" y="16884"/>
                  </a:lnTo>
                  <a:lnTo>
                    <a:pt x="84" y="17136"/>
                  </a:lnTo>
                  <a:lnTo>
                    <a:pt x="84" y="17304"/>
                  </a:lnTo>
                  <a:lnTo>
                    <a:pt x="84" y="17472"/>
                  </a:lnTo>
                  <a:lnTo>
                    <a:pt x="168" y="17724"/>
                  </a:lnTo>
                  <a:lnTo>
                    <a:pt x="168" y="17892"/>
                  </a:lnTo>
                  <a:lnTo>
                    <a:pt x="168" y="18060"/>
                  </a:lnTo>
                  <a:lnTo>
                    <a:pt x="168" y="18228"/>
                  </a:lnTo>
                  <a:lnTo>
                    <a:pt x="252" y="18396"/>
                  </a:lnTo>
                  <a:lnTo>
                    <a:pt x="252" y="18648"/>
                  </a:lnTo>
                  <a:lnTo>
                    <a:pt x="252" y="18816"/>
                  </a:lnTo>
                  <a:lnTo>
                    <a:pt x="336" y="18984"/>
                  </a:lnTo>
                  <a:lnTo>
                    <a:pt x="336" y="19152"/>
                  </a:lnTo>
                  <a:lnTo>
                    <a:pt x="336" y="19320"/>
                  </a:lnTo>
                  <a:lnTo>
                    <a:pt x="420" y="19488"/>
                  </a:lnTo>
                  <a:lnTo>
                    <a:pt x="420" y="19656"/>
                  </a:lnTo>
                  <a:lnTo>
                    <a:pt x="504" y="19824"/>
                  </a:lnTo>
                  <a:lnTo>
                    <a:pt x="504" y="19992"/>
                  </a:lnTo>
                  <a:lnTo>
                    <a:pt x="588" y="20160"/>
                  </a:lnTo>
                  <a:lnTo>
                    <a:pt x="588" y="20328"/>
                  </a:lnTo>
                  <a:lnTo>
                    <a:pt x="672" y="20496"/>
                  </a:lnTo>
                  <a:lnTo>
                    <a:pt x="672" y="20664"/>
                  </a:lnTo>
                  <a:lnTo>
                    <a:pt x="756" y="20748"/>
                  </a:lnTo>
                  <a:lnTo>
                    <a:pt x="840" y="20916"/>
                  </a:lnTo>
                  <a:lnTo>
                    <a:pt x="840" y="21084"/>
                  </a:lnTo>
                  <a:lnTo>
                    <a:pt x="924" y="21251"/>
                  </a:lnTo>
                  <a:lnTo>
                    <a:pt x="1008" y="21419"/>
                  </a:lnTo>
                  <a:lnTo>
                    <a:pt x="1008" y="21503"/>
                  </a:lnTo>
                  <a:lnTo>
                    <a:pt x="1092" y="21671"/>
                  </a:lnTo>
                  <a:lnTo>
                    <a:pt x="1176" y="21839"/>
                  </a:lnTo>
                  <a:lnTo>
                    <a:pt x="1176" y="21923"/>
                  </a:lnTo>
                  <a:lnTo>
                    <a:pt x="1260" y="22091"/>
                  </a:lnTo>
                  <a:lnTo>
                    <a:pt x="1344" y="22175"/>
                  </a:lnTo>
                  <a:lnTo>
                    <a:pt x="1428" y="22343"/>
                  </a:lnTo>
                  <a:lnTo>
                    <a:pt x="1512" y="22511"/>
                  </a:lnTo>
                  <a:lnTo>
                    <a:pt x="1596" y="22595"/>
                  </a:lnTo>
                  <a:lnTo>
                    <a:pt x="1596" y="22763"/>
                  </a:lnTo>
                  <a:lnTo>
                    <a:pt x="1680" y="22847"/>
                  </a:lnTo>
                  <a:lnTo>
                    <a:pt x="1764" y="23015"/>
                  </a:lnTo>
                  <a:lnTo>
                    <a:pt x="1848" y="23099"/>
                  </a:lnTo>
                  <a:lnTo>
                    <a:pt x="1932" y="23183"/>
                  </a:lnTo>
                  <a:lnTo>
                    <a:pt x="2016" y="23351"/>
                  </a:lnTo>
                  <a:lnTo>
                    <a:pt x="2100" y="23435"/>
                  </a:lnTo>
                  <a:lnTo>
                    <a:pt x="2184" y="23519"/>
                  </a:lnTo>
                  <a:lnTo>
                    <a:pt x="2268" y="23687"/>
                  </a:lnTo>
                  <a:lnTo>
                    <a:pt x="2352" y="23771"/>
                  </a:lnTo>
                  <a:lnTo>
                    <a:pt x="2436" y="23855"/>
                  </a:lnTo>
                  <a:lnTo>
                    <a:pt x="2604" y="23939"/>
                  </a:lnTo>
                  <a:lnTo>
                    <a:pt x="2688" y="24107"/>
                  </a:lnTo>
                  <a:lnTo>
                    <a:pt x="2772" y="24191"/>
                  </a:lnTo>
                  <a:lnTo>
                    <a:pt x="2856" y="24275"/>
                  </a:lnTo>
                  <a:lnTo>
                    <a:pt x="2940" y="24359"/>
                  </a:lnTo>
                  <a:lnTo>
                    <a:pt x="3108" y="24443"/>
                  </a:lnTo>
                  <a:lnTo>
                    <a:pt x="3192" y="24527"/>
                  </a:lnTo>
                  <a:lnTo>
                    <a:pt x="3276" y="24611"/>
                  </a:lnTo>
                  <a:lnTo>
                    <a:pt x="3360" y="24695"/>
                  </a:lnTo>
                  <a:lnTo>
                    <a:pt x="3528" y="24779"/>
                  </a:lnTo>
                  <a:lnTo>
                    <a:pt x="3612" y="24863"/>
                  </a:lnTo>
                  <a:lnTo>
                    <a:pt x="3696" y="24947"/>
                  </a:lnTo>
                  <a:lnTo>
                    <a:pt x="3864" y="25031"/>
                  </a:lnTo>
                  <a:lnTo>
                    <a:pt x="3948" y="25115"/>
                  </a:lnTo>
                  <a:lnTo>
                    <a:pt x="4116" y="25199"/>
                  </a:lnTo>
                  <a:lnTo>
                    <a:pt x="4200" y="25283"/>
                  </a:lnTo>
                  <a:lnTo>
                    <a:pt x="4368" y="25283"/>
                  </a:lnTo>
                  <a:lnTo>
                    <a:pt x="4452" y="25367"/>
                  </a:lnTo>
                  <a:lnTo>
                    <a:pt x="4620" y="25451"/>
                  </a:lnTo>
                  <a:lnTo>
                    <a:pt x="4704" y="25535"/>
                  </a:lnTo>
                  <a:lnTo>
                    <a:pt x="4872" y="25535"/>
                  </a:lnTo>
                  <a:lnTo>
                    <a:pt x="4956" y="25619"/>
                  </a:lnTo>
                  <a:lnTo>
                    <a:pt x="5124" y="25703"/>
                  </a:lnTo>
                  <a:lnTo>
                    <a:pt x="5292" y="25703"/>
                  </a:lnTo>
                  <a:lnTo>
                    <a:pt x="5376" y="25787"/>
                  </a:lnTo>
                  <a:lnTo>
                    <a:pt x="5544" y="25787"/>
                  </a:lnTo>
                  <a:lnTo>
                    <a:pt x="5712" y="25871"/>
                  </a:lnTo>
                  <a:lnTo>
                    <a:pt x="5796" y="25871"/>
                  </a:lnTo>
                  <a:lnTo>
                    <a:pt x="5964" y="25955"/>
                  </a:lnTo>
                  <a:lnTo>
                    <a:pt x="6132" y="25955"/>
                  </a:lnTo>
                  <a:lnTo>
                    <a:pt x="6300" y="26039"/>
                  </a:lnTo>
                  <a:lnTo>
                    <a:pt x="6384" y="26039"/>
                  </a:lnTo>
                  <a:lnTo>
                    <a:pt x="6552" y="26123"/>
                  </a:lnTo>
                  <a:lnTo>
                    <a:pt x="6888" y="26123"/>
                  </a:lnTo>
                  <a:lnTo>
                    <a:pt x="7056" y="26207"/>
                  </a:lnTo>
                  <a:lnTo>
                    <a:pt x="7728" y="26207"/>
                  </a:lnTo>
                  <a:lnTo>
                    <a:pt x="7896" y="26291"/>
                  </a:lnTo>
                  <a:lnTo>
                    <a:pt x="9492" y="26291"/>
                  </a:lnTo>
                  <a:lnTo>
                    <a:pt x="9660" y="26207"/>
                  </a:lnTo>
                  <a:lnTo>
                    <a:pt x="10080" y="26207"/>
                  </a:lnTo>
                  <a:lnTo>
                    <a:pt x="10248" y="26123"/>
                  </a:lnTo>
                  <a:lnTo>
                    <a:pt x="10584" y="26123"/>
                  </a:lnTo>
                  <a:lnTo>
                    <a:pt x="10668" y="26039"/>
                  </a:lnTo>
                  <a:lnTo>
                    <a:pt x="10920" y="26039"/>
                  </a:lnTo>
                  <a:lnTo>
                    <a:pt x="11004" y="25955"/>
                  </a:lnTo>
                  <a:lnTo>
                    <a:pt x="11256" y="25955"/>
                  </a:lnTo>
                  <a:lnTo>
                    <a:pt x="11340" y="25871"/>
                  </a:lnTo>
                  <a:lnTo>
                    <a:pt x="11508" y="25871"/>
                  </a:lnTo>
                  <a:lnTo>
                    <a:pt x="11592" y="25787"/>
                  </a:lnTo>
                  <a:lnTo>
                    <a:pt x="11676" y="25787"/>
                  </a:lnTo>
                  <a:lnTo>
                    <a:pt x="11844" y="25703"/>
                  </a:lnTo>
                  <a:lnTo>
                    <a:pt x="11928" y="25703"/>
                  </a:lnTo>
                  <a:lnTo>
                    <a:pt x="12012" y="25619"/>
                  </a:lnTo>
                  <a:lnTo>
                    <a:pt x="12180" y="25619"/>
                  </a:lnTo>
                  <a:lnTo>
                    <a:pt x="12264" y="25535"/>
                  </a:lnTo>
                  <a:lnTo>
                    <a:pt x="12348" y="25535"/>
                  </a:lnTo>
                  <a:lnTo>
                    <a:pt x="12516" y="25451"/>
                  </a:lnTo>
                  <a:lnTo>
                    <a:pt x="12600" y="25451"/>
                  </a:lnTo>
                  <a:lnTo>
                    <a:pt x="12684" y="25367"/>
                  </a:lnTo>
                  <a:lnTo>
                    <a:pt x="12768" y="25367"/>
                  </a:lnTo>
                  <a:lnTo>
                    <a:pt x="12936" y="25283"/>
                  </a:lnTo>
                  <a:lnTo>
                    <a:pt x="13020" y="25199"/>
                  </a:lnTo>
                  <a:lnTo>
                    <a:pt x="13104" y="25199"/>
                  </a:lnTo>
                  <a:lnTo>
                    <a:pt x="13188" y="25115"/>
                  </a:lnTo>
                  <a:lnTo>
                    <a:pt x="13356" y="25031"/>
                  </a:lnTo>
                  <a:lnTo>
                    <a:pt x="13440" y="25031"/>
                  </a:lnTo>
                  <a:lnTo>
                    <a:pt x="13524" y="24947"/>
                  </a:lnTo>
                  <a:lnTo>
                    <a:pt x="13608" y="24863"/>
                  </a:lnTo>
                  <a:lnTo>
                    <a:pt x="13692" y="24863"/>
                  </a:lnTo>
                  <a:lnTo>
                    <a:pt x="13860" y="24779"/>
                  </a:lnTo>
                  <a:lnTo>
                    <a:pt x="13944" y="24695"/>
                  </a:lnTo>
                  <a:lnTo>
                    <a:pt x="14028" y="24695"/>
                  </a:lnTo>
                  <a:lnTo>
                    <a:pt x="14112" y="24611"/>
                  </a:lnTo>
                  <a:lnTo>
                    <a:pt x="14196" y="24527"/>
                  </a:lnTo>
                  <a:lnTo>
                    <a:pt x="14280" y="24443"/>
                  </a:lnTo>
                  <a:lnTo>
                    <a:pt x="14447" y="24443"/>
                  </a:lnTo>
                  <a:lnTo>
                    <a:pt x="14531" y="24359"/>
                  </a:lnTo>
                  <a:lnTo>
                    <a:pt x="14615" y="24275"/>
                  </a:lnTo>
                  <a:lnTo>
                    <a:pt x="14699" y="24191"/>
                  </a:lnTo>
                  <a:lnTo>
                    <a:pt x="14783" y="24107"/>
                  </a:lnTo>
                  <a:lnTo>
                    <a:pt x="14867" y="24107"/>
                  </a:lnTo>
                  <a:lnTo>
                    <a:pt x="14951" y="24023"/>
                  </a:lnTo>
                  <a:lnTo>
                    <a:pt x="15035" y="23939"/>
                  </a:lnTo>
                  <a:lnTo>
                    <a:pt x="15119" y="23855"/>
                  </a:lnTo>
                  <a:lnTo>
                    <a:pt x="15203" y="23771"/>
                  </a:lnTo>
                  <a:lnTo>
                    <a:pt x="15287" y="23687"/>
                  </a:lnTo>
                  <a:lnTo>
                    <a:pt x="15371" y="23687"/>
                  </a:lnTo>
                  <a:lnTo>
                    <a:pt x="15455" y="23603"/>
                  </a:lnTo>
                  <a:lnTo>
                    <a:pt x="15539" y="23519"/>
                  </a:lnTo>
                  <a:lnTo>
                    <a:pt x="15623" y="23435"/>
                  </a:lnTo>
                  <a:lnTo>
                    <a:pt x="15707" y="23351"/>
                  </a:lnTo>
                  <a:lnTo>
                    <a:pt x="15791" y="23267"/>
                  </a:lnTo>
                  <a:lnTo>
                    <a:pt x="15875" y="23183"/>
                  </a:lnTo>
                  <a:lnTo>
                    <a:pt x="15959" y="23099"/>
                  </a:lnTo>
                  <a:lnTo>
                    <a:pt x="16043" y="23015"/>
                  </a:lnTo>
                  <a:lnTo>
                    <a:pt x="16127" y="23015"/>
                  </a:lnTo>
                  <a:lnTo>
                    <a:pt x="16127" y="22931"/>
                  </a:lnTo>
                  <a:lnTo>
                    <a:pt x="16211" y="22847"/>
                  </a:lnTo>
                  <a:lnTo>
                    <a:pt x="16295" y="22763"/>
                  </a:lnTo>
                  <a:lnTo>
                    <a:pt x="16379" y="22679"/>
                  </a:lnTo>
                  <a:lnTo>
                    <a:pt x="16463" y="22595"/>
                  </a:lnTo>
                  <a:lnTo>
                    <a:pt x="16547" y="22511"/>
                  </a:lnTo>
                  <a:lnTo>
                    <a:pt x="16547" y="22427"/>
                  </a:lnTo>
                  <a:lnTo>
                    <a:pt x="16631" y="22343"/>
                  </a:lnTo>
                  <a:lnTo>
                    <a:pt x="16715" y="22259"/>
                  </a:lnTo>
                  <a:lnTo>
                    <a:pt x="16799" y="22175"/>
                  </a:lnTo>
                  <a:lnTo>
                    <a:pt x="16799" y="22091"/>
                  </a:lnTo>
                  <a:lnTo>
                    <a:pt x="16883" y="22091"/>
                  </a:lnTo>
                  <a:lnTo>
                    <a:pt x="16967" y="22007"/>
                  </a:lnTo>
                  <a:lnTo>
                    <a:pt x="16967" y="21923"/>
                  </a:lnTo>
                  <a:lnTo>
                    <a:pt x="17051" y="21839"/>
                  </a:lnTo>
                  <a:lnTo>
                    <a:pt x="17135" y="21755"/>
                  </a:lnTo>
                  <a:lnTo>
                    <a:pt x="17135" y="21671"/>
                  </a:lnTo>
                  <a:lnTo>
                    <a:pt x="17219" y="21587"/>
                  </a:lnTo>
                  <a:lnTo>
                    <a:pt x="17303" y="21503"/>
                  </a:lnTo>
                  <a:lnTo>
                    <a:pt x="17303" y="21419"/>
                  </a:lnTo>
                  <a:lnTo>
                    <a:pt x="17387" y="21335"/>
                  </a:lnTo>
                  <a:lnTo>
                    <a:pt x="17387" y="21251"/>
                  </a:lnTo>
                  <a:lnTo>
                    <a:pt x="17471" y="21168"/>
                  </a:lnTo>
                  <a:lnTo>
                    <a:pt x="17471" y="21084"/>
                  </a:lnTo>
                  <a:lnTo>
                    <a:pt x="17555" y="21000"/>
                  </a:lnTo>
                  <a:lnTo>
                    <a:pt x="17639" y="20916"/>
                  </a:lnTo>
                  <a:lnTo>
                    <a:pt x="17639" y="20832"/>
                  </a:lnTo>
                  <a:lnTo>
                    <a:pt x="17723" y="20748"/>
                  </a:lnTo>
                  <a:lnTo>
                    <a:pt x="17555" y="25535"/>
                  </a:lnTo>
                  <a:lnTo>
                    <a:pt x="23939" y="25535"/>
                  </a:lnTo>
                  <a:lnTo>
                    <a:pt x="23939" y="1"/>
                  </a:lnTo>
                  <a:lnTo>
                    <a:pt x="17555" y="1"/>
                  </a:lnTo>
                  <a:lnTo>
                    <a:pt x="17555" y="13608"/>
                  </a:lnTo>
                  <a:lnTo>
                    <a:pt x="17555" y="13776"/>
                  </a:lnTo>
                  <a:lnTo>
                    <a:pt x="17555" y="13860"/>
                  </a:lnTo>
                  <a:lnTo>
                    <a:pt x="17555" y="14028"/>
                  </a:lnTo>
                  <a:lnTo>
                    <a:pt x="17555" y="14112"/>
                  </a:lnTo>
                  <a:lnTo>
                    <a:pt x="17555" y="14280"/>
                  </a:lnTo>
                  <a:lnTo>
                    <a:pt x="17555" y="14364"/>
                  </a:lnTo>
                  <a:lnTo>
                    <a:pt x="17555" y="14532"/>
                  </a:lnTo>
                  <a:lnTo>
                    <a:pt x="17555" y="14616"/>
                  </a:lnTo>
                  <a:lnTo>
                    <a:pt x="17555" y="14700"/>
                  </a:lnTo>
                  <a:lnTo>
                    <a:pt x="17471" y="14868"/>
                  </a:lnTo>
                  <a:lnTo>
                    <a:pt x="17471" y="14952"/>
                  </a:lnTo>
                  <a:lnTo>
                    <a:pt x="17471" y="15120"/>
                  </a:lnTo>
                  <a:lnTo>
                    <a:pt x="17471" y="15204"/>
                  </a:lnTo>
                  <a:lnTo>
                    <a:pt x="17387" y="15288"/>
                  </a:lnTo>
                  <a:lnTo>
                    <a:pt x="17387" y="15456"/>
                  </a:lnTo>
                  <a:lnTo>
                    <a:pt x="17387" y="15540"/>
                  </a:lnTo>
                  <a:lnTo>
                    <a:pt x="17303" y="15624"/>
                  </a:lnTo>
                  <a:lnTo>
                    <a:pt x="17303" y="15792"/>
                  </a:lnTo>
                  <a:lnTo>
                    <a:pt x="17303" y="15876"/>
                  </a:lnTo>
                  <a:lnTo>
                    <a:pt x="17219" y="15960"/>
                  </a:lnTo>
                  <a:lnTo>
                    <a:pt x="17219" y="16128"/>
                  </a:lnTo>
                  <a:lnTo>
                    <a:pt x="17135" y="16212"/>
                  </a:lnTo>
                  <a:lnTo>
                    <a:pt x="17135" y="16296"/>
                  </a:lnTo>
                  <a:lnTo>
                    <a:pt x="17135" y="16380"/>
                  </a:lnTo>
                  <a:lnTo>
                    <a:pt x="17051" y="16548"/>
                  </a:lnTo>
                  <a:lnTo>
                    <a:pt x="17051" y="16632"/>
                  </a:lnTo>
                  <a:lnTo>
                    <a:pt x="16967" y="16716"/>
                  </a:lnTo>
                  <a:lnTo>
                    <a:pt x="16967" y="16800"/>
                  </a:lnTo>
                  <a:lnTo>
                    <a:pt x="16883" y="16884"/>
                  </a:lnTo>
                  <a:lnTo>
                    <a:pt x="16799" y="17052"/>
                  </a:lnTo>
                  <a:lnTo>
                    <a:pt x="16799" y="17136"/>
                  </a:lnTo>
                  <a:lnTo>
                    <a:pt x="16715" y="17220"/>
                  </a:lnTo>
                  <a:lnTo>
                    <a:pt x="16715" y="17304"/>
                  </a:lnTo>
                  <a:lnTo>
                    <a:pt x="16631" y="17388"/>
                  </a:lnTo>
                  <a:lnTo>
                    <a:pt x="16547" y="17472"/>
                  </a:lnTo>
                  <a:lnTo>
                    <a:pt x="16547" y="17640"/>
                  </a:lnTo>
                  <a:lnTo>
                    <a:pt x="16463" y="17724"/>
                  </a:lnTo>
                  <a:lnTo>
                    <a:pt x="16379" y="17808"/>
                  </a:lnTo>
                  <a:lnTo>
                    <a:pt x="16379" y="17892"/>
                  </a:lnTo>
                  <a:lnTo>
                    <a:pt x="16295" y="17976"/>
                  </a:lnTo>
                  <a:lnTo>
                    <a:pt x="16211" y="18060"/>
                  </a:lnTo>
                  <a:lnTo>
                    <a:pt x="16127" y="18144"/>
                  </a:lnTo>
                  <a:lnTo>
                    <a:pt x="16127" y="18228"/>
                  </a:lnTo>
                  <a:lnTo>
                    <a:pt x="16043" y="18312"/>
                  </a:lnTo>
                  <a:lnTo>
                    <a:pt x="15959" y="18396"/>
                  </a:lnTo>
                  <a:lnTo>
                    <a:pt x="15875" y="18480"/>
                  </a:lnTo>
                  <a:lnTo>
                    <a:pt x="15791" y="18564"/>
                  </a:lnTo>
                  <a:lnTo>
                    <a:pt x="15791" y="18648"/>
                  </a:lnTo>
                  <a:lnTo>
                    <a:pt x="15707" y="18732"/>
                  </a:lnTo>
                  <a:lnTo>
                    <a:pt x="15623" y="18816"/>
                  </a:lnTo>
                  <a:lnTo>
                    <a:pt x="15539" y="18900"/>
                  </a:lnTo>
                  <a:lnTo>
                    <a:pt x="15455" y="18984"/>
                  </a:lnTo>
                  <a:lnTo>
                    <a:pt x="15371" y="19068"/>
                  </a:lnTo>
                  <a:lnTo>
                    <a:pt x="15287" y="19068"/>
                  </a:lnTo>
                  <a:lnTo>
                    <a:pt x="15203" y="19152"/>
                  </a:lnTo>
                  <a:lnTo>
                    <a:pt x="15119" y="19236"/>
                  </a:lnTo>
                  <a:lnTo>
                    <a:pt x="15119" y="19320"/>
                  </a:lnTo>
                  <a:lnTo>
                    <a:pt x="15035" y="19404"/>
                  </a:lnTo>
                  <a:lnTo>
                    <a:pt x="14951" y="19488"/>
                  </a:lnTo>
                  <a:lnTo>
                    <a:pt x="14867" y="19488"/>
                  </a:lnTo>
                  <a:lnTo>
                    <a:pt x="14783" y="19572"/>
                  </a:lnTo>
                  <a:lnTo>
                    <a:pt x="14699" y="19656"/>
                  </a:lnTo>
                  <a:lnTo>
                    <a:pt x="14615" y="19740"/>
                  </a:lnTo>
                  <a:lnTo>
                    <a:pt x="14531" y="19740"/>
                  </a:lnTo>
                  <a:lnTo>
                    <a:pt x="14447" y="19824"/>
                  </a:lnTo>
                  <a:lnTo>
                    <a:pt x="14363" y="19908"/>
                  </a:lnTo>
                  <a:lnTo>
                    <a:pt x="14280" y="19908"/>
                  </a:lnTo>
                  <a:lnTo>
                    <a:pt x="14196" y="19992"/>
                  </a:lnTo>
                  <a:lnTo>
                    <a:pt x="14028" y="20076"/>
                  </a:lnTo>
                  <a:lnTo>
                    <a:pt x="13944" y="20076"/>
                  </a:lnTo>
                  <a:lnTo>
                    <a:pt x="13860" y="20160"/>
                  </a:lnTo>
                  <a:lnTo>
                    <a:pt x="13776" y="20160"/>
                  </a:lnTo>
                  <a:lnTo>
                    <a:pt x="13692" y="20244"/>
                  </a:lnTo>
                  <a:lnTo>
                    <a:pt x="13608" y="20244"/>
                  </a:lnTo>
                  <a:lnTo>
                    <a:pt x="13524" y="20328"/>
                  </a:lnTo>
                  <a:lnTo>
                    <a:pt x="13440" y="20328"/>
                  </a:lnTo>
                  <a:lnTo>
                    <a:pt x="13356" y="20412"/>
                  </a:lnTo>
                  <a:lnTo>
                    <a:pt x="13188" y="20412"/>
                  </a:lnTo>
                  <a:lnTo>
                    <a:pt x="13104" y="20496"/>
                  </a:lnTo>
                  <a:lnTo>
                    <a:pt x="13020" y="20496"/>
                  </a:lnTo>
                  <a:lnTo>
                    <a:pt x="12936" y="20580"/>
                  </a:lnTo>
                  <a:lnTo>
                    <a:pt x="12768" y="20580"/>
                  </a:lnTo>
                  <a:lnTo>
                    <a:pt x="12684" y="20664"/>
                  </a:lnTo>
                  <a:lnTo>
                    <a:pt x="12432" y="20664"/>
                  </a:lnTo>
                  <a:lnTo>
                    <a:pt x="12348" y="20748"/>
                  </a:lnTo>
                  <a:lnTo>
                    <a:pt x="12012" y="20748"/>
                  </a:lnTo>
                  <a:lnTo>
                    <a:pt x="11928" y="20832"/>
                  </a:lnTo>
                  <a:lnTo>
                    <a:pt x="9996" y="20832"/>
                  </a:lnTo>
                  <a:lnTo>
                    <a:pt x="9912" y="20748"/>
                  </a:lnTo>
                  <a:lnTo>
                    <a:pt x="9660" y="20748"/>
                  </a:lnTo>
                  <a:lnTo>
                    <a:pt x="9576" y="20664"/>
                  </a:lnTo>
                  <a:lnTo>
                    <a:pt x="9408" y="20664"/>
                  </a:lnTo>
                  <a:lnTo>
                    <a:pt x="9324" y="20580"/>
                  </a:lnTo>
                  <a:lnTo>
                    <a:pt x="9156" y="20580"/>
                  </a:lnTo>
                  <a:lnTo>
                    <a:pt x="9072" y="20496"/>
                  </a:lnTo>
                  <a:lnTo>
                    <a:pt x="8988" y="20496"/>
                  </a:lnTo>
                  <a:lnTo>
                    <a:pt x="8904" y="20412"/>
                  </a:lnTo>
                  <a:lnTo>
                    <a:pt x="8736" y="20412"/>
                  </a:lnTo>
                  <a:lnTo>
                    <a:pt x="8652" y="20328"/>
                  </a:lnTo>
                  <a:lnTo>
                    <a:pt x="8568" y="20244"/>
                  </a:lnTo>
                  <a:lnTo>
                    <a:pt x="8484" y="20244"/>
                  </a:lnTo>
                  <a:lnTo>
                    <a:pt x="8400" y="20160"/>
                  </a:lnTo>
                  <a:lnTo>
                    <a:pt x="8316" y="20076"/>
                  </a:lnTo>
                  <a:lnTo>
                    <a:pt x="8232" y="20076"/>
                  </a:lnTo>
                  <a:lnTo>
                    <a:pt x="8232" y="19992"/>
                  </a:lnTo>
                  <a:lnTo>
                    <a:pt x="8148" y="19992"/>
                  </a:lnTo>
                  <a:lnTo>
                    <a:pt x="8064" y="19908"/>
                  </a:lnTo>
                  <a:lnTo>
                    <a:pt x="7980" y="19824"/>
                  </a:lnTo>
                  <a:lnTo>
                    <a:pt x="7896" y="19740"/>
                  </a:lnTo>
                  <a:lnTo>
                    <a:pt x="7812" y="19740"/>
                  </a:lnTo>
                  <a:lnTo>
                    <a:pt x="7812" y="19656"/>
                  </a:lnTo>
                  <a:lnTo>
                    <a:pt x="7728" y="19572"/>
                  </a:lnTo>
                  <a:lnTo>
                    <a:pt x="7644" y="19488"/>
                  </a:lnTo>
                  <a:lnTo>
                    <a:pt x="7560" y="19404"/>
                  </a:lnTo>
                  <a:lnTo>
                    <a:pt x="7560" y="19320"/>
                  </a:lnTo>
                  <a:lnTo>
                    <a:pt x="7476" y="19320"/>
                  </a:lnTo>
                  <a:lnTo>
                    <a:pt x="7476" y="19236"/>
                  </a:lnTo>
                  <a:lnTo>
                    <a:pt x="7392" y="19152"/>
                  </a:lnTo>
                  <a:lnTo>
                    <a:pt x="7392" y="19068"/>
                  </a:lnTo>
                  <a:lnTo>
                    <a:pt x="7308" y="19068"/>
                  </a:lnTo>
                  <a:lnTo>
                    <a:pt x="7308" y="18984"/>
                  </a:lnTo>
                  <a:lnTo>
                    <a:pt x="7224" y="18900"/>
                  </a:lnTo>
                  <a:lnTo>
                    <a:pt x="7224" y="18816"/>
                  </a:lnTo>
                  <a:lnTo>
                    <a:pt x="7140" y="18732"/>
                  </a:lnTo>
                  <a:lnTo>
                    <a:pt x="7140" y="18648"/>
                  </a:lnTo>
                  <a:lnTo>
                    <a:pt x="7056" y="18564"/>
                  </a:lnTo>
                  <a:lnTo>
                    <a:pt x="7056" y="18480"/>
                  </a:lnTo>
                  <a:lnTo>
                    <a:pt x="6972" y="18396"/>
                  </a:lnTo>
                  <a:lnTo>
                    <a:pt x="6972" y="18312"/>
                  </a:lnTo>
                  <a:lnTo>
                    <a:pt x="6888" y="18228"/>
                  </a:lnTo>
                  <a:lnTo>
                    <a:pt x="6888" y="18144"/>
                  </a:lnTo>
                  <a:lnTo>
                    <a:pt x="6804" y="18060"/>
                  </a:lnTo>
                  <a:lnTo>
                    <a:pt x="6804" y="17976"/>
                  </a:lnTo>
                  <a:lnTo>
                    <a:pt x="6804" y="17892"/>
                  </a:lnTo>
                  <a:lnTo>
                    <a:pt x="6720" y="17724"/>
                  </a:lnTo>
                  <a:lnTo>
                    <a:pt x="6720" y="17640"/>
                  </a:lnTo>
                  <a:lnTo>
                    <a:pt x="6720" y="17556"/>
                  </a:lnTo>
                  <a:lnTo>
                    <a:pt x="6636" y="17472"/>
                  </a:lnTo>
                  <a:lnTo>
                    <a:pt x="6636" y="17388"/>
                  </a:lnTo>
                  <a:lnTo>
                    <a:pt x="6636" y="17304"/>
                  </a:lnTo>
                  <a:lnTo>
                    <a:pt x="6636" y="17220"/>
                  </a:lnTo>
                  <a:lnTo>
                    <a:pt x="6552" y="17136"/>
                  </a:lnTo>
                  <a:lnTo>
                    <a:pt x="6552" y="16968"/>
                  </a:lnTo>
                  <a:lnTo>
                    <a:pt x="6552" y="16884"/>
                  </a:lnTo>
                  <a:lnTo>
                    <a:pt x="6552" y="16800"/>
                  </a:lnTo>
                  <a:lnTo>
                    <a:pt x="6468" y="16716"/>
                  </a:lnTo>
                  <a:lnTo>
                    <a:pt x="6468" y="16632"/>
                  </a:lnTo>
                  <a:lnTo>
                    <a:pt x="6468" y="16464"/>
                  </a:lnTo>
                  <a:lnTo>
                    <a:pt x="6468" y="16380"/>
                  </a:lnTo>
                  <a:lnTo>
                    <a:pt x="6468" y="16296"/>
                  </a:lnTo>
                  <a:lnTo>
                    <a:pt x="6384" y="16128"/>
                  </a:lnTo>
                  <a:lnTo>
                    <a:pt x="6384" y="16044"/>
                  </a:lnTo>
                  <a:lnTo>
                    <a:pt x="6384" y="15960"/>
                  </a:lnTo>
                  <a:lnTo>
                    <a:pt x="6384" y="15792"/>
                  </a:lnTo>
                  <a:lnTo>
                    <a:pt x="6384" y="15708"/>
                  </a:lnTo>
                  <a:lnTo>
                    <a:pt x="6384" y="15624"/>
                  </a:lnTo>
                  <a:lnTo>
                    <a:pt x="6384" y="15456"/>
                  </a:lnTo>
                  <a:lnTo>
                    <a:pt x="6384" y="15372"/>
                  </a:lnTo>
                  <a:lnTo>
                    <a:pt x="6384" y="15204"/>
                  </a:lnTo>
                  <a:lnTo>
                    <a:pt x="6300" y="15120"/>
                  </a:lnTo>
                  <a:lnTo>
                    <a:pt x="6300" y="15036"/>
                  </a:lnTo>
                  <a:lnTo>
                    <a:pt x="6300" y="14868"/>
                  </a:lnTo>
                  <a:lnTo>
                    <a:pt x="6300" y="14784"/>
                  </a:lnTo>
                  <a:lnTo>
                    <a:pt x="6300" y="14616"/>
                  </a:lnTo>
                  <a:lnTo>
                    <a:pt x="6300" y="14532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32"/>
            <p:cNvSpPr/>
            <p:nvPr/>
          </p:nvSpPr>
          <p:spPr>
            <a:xfrm>
              <a:off x="-257150" y="2328775"/>
              <a:ext cx="590100" cy="655200"/>
            </a:xfrm>
            <a:custGeom>
              <a:rect b="b" l="l" r="r" t="t"/>
              <a:pathLst>
                <a:path extrusionOk="0" h="26208" w="23604">
                  <a:moveTo>
                    <a:pt x="13356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180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760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340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836" y="757"/>
                  </a:lnTo>
                  <a:lnTo>
                    <a:pt x="10752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080" y="1177"/>
                  </a:lnTo>
                  <a:lnTo>
                    <a:pt x="9996" y="1261"/>
                  </a:lnTo>
                  <a:lnTo>
                    <a:pt x="9912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568" y="2353"/>
                  </a:lnTo>
                  <a:lnTo>
                    <a:pt x="8484" y="2353"/>
                  </a:lnTo>
                  <a:lnTo>
                    <a:pt x="8400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857"/>
                  </a:lnTo>
                  <a:lnTo>
                    <a:pt x="7896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644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5" y="3781"/>
                  </a:lnTo>
                  <a:lnTo>
                    <a:pt x="7141" y="3865"/>
                  </a:lnTo>
                  <a:lnTo>
                    <a:pt x="7141" y="3949"/>
                  </a:lnTo>
                  <a:lnTo>
                    <a:pt x="7057" y="4033"/>
                  </a:lnTo>
                  <a:lnTo>
                    <a:pt x="6973" y="4117"/>
                  </a:lnTo>
                  <a:lnTo>
                    <a:pt x="6973" y="4201"/>
                  </a:lnTo>
                  <a:lnTo>
                    <a:pt x="6889" y="4285"/>
                  </a:lnTo>
                  <a:lnTo>
                    <a:pt x="6889" y="4369"/>
                  </a:lnTo>
                  <a:lnTo>
                    <a:pt x="6805" y="4453"/>
                  </a:lnTo>
                  <a:lnTo>
                    <a:pt x="6721" y="4537"/>
                  </a:lnTo>
                  <a:lnTo>
                    <a:pt x="6721" y="4621"/>
                  </a:lnTo>
                  <a:lnTo>
                    <a:pt x="6637" y="4705"/>
                  </a:lnTo>
                  <a:lnTo>
                    <a:pt x="6553" y="4789"/>
                  </a:lnTo>
                  <a:lnTo>
                    <a:pt x="6553" y="4873"/>
                  </a:lnTo>
                  <a:lnTo>
                    <a:pt x="6469" y="4957"/>
                  </a:lnTo>
                  <a:lnTo>
                    <a:pt x="6469" y="5041"/>
                  </a:lnTo>
                  <a:lnTo>
                    <a:pt x="6385" y="5125"/>
                  </a:lnTo>
                  <a:lnTo>
                    <a:pt x="6385" y="5209"/>
                  </a:lnTo>
                  <a:lnTo>
                    <a:pt x="6301" y="5293"/>
                  </a:lnTo>
                  <a:lnTo>
                    <a:pt x="6301" y="5377"/>
                  </a:lnTo>
                  <a:lnTo>
                    <a:pt x="6218" y="5459"/>
                  </a:lnTo>
                  <a:lnTo>
                    <a:pt x="6218" y="5459"/>
                  </a:lnTo>
                  <a:lnTo>
                    <a:pt x="6301" y="757"/>
                  </a:lnTo>
                  <a:lnTo>
                    <a:pt x="1" y="757"/>
                  </a:lnTo>
                  <a:lnTo>
                    <a:pt x="1" y="26207"/>
                  </a:lnTo>
                  <a:lnTo>
                    <a:pt x="6301" y="26207"/>
                  </a:lnTo>
                  <a:lnTo>
                    <a:pt x="6301" y="12600"/>
                  </a:lnTo>
                  <a:lnTo>
                    <a:pt x="6301" y="12516"/>
                  </a:lnTo>
                  <a:lnTo>
                    <a:pt x="6301" y="12348"/>
                  </a:lnTo>
                  <a:lnTo>
                    <a:pt x="6301" y="12264"/>
                  </a:lnTo>
                  <a:lnTo>
                    <a:pt x="6301" y="12096"/>
                  </a:lnTo>
                  <a:lnTo>
                    <a:pt x="6301" y="12012"/>
                  </a:lnTo>
                  <a:lnTo>
                    <a:pt x="6301" y="11844"/>
                  </a:lnTo>
                  <a:lnTo>
                    <a:pt x="6301" y="11760"/>
                  </a:lnTo>
                  <a:lnTo>
                    <a:pt x="6385" y="11592"/>
                  </a:lnTo>
                  <a:lnTo>
                    <a:pt x="6385" y="11508"/>
                  </a:lnTo>
                  <a:lnTo>
                    <a:pt x="6385" y="11424"/>
                  </a:lnTo>
                  <a:lnTo>
                    <a:pt x="6385" y="11256"/>
                  </a:lnTo>
                  <a:lnTo>
                    <a:pt x="6385" y="11172"/>
                  </a:lnTo>
                  <a:lnTo>
                    <a:pt x="6385" y="11004"/>
                  </a:lnTo>
                  <a:lnTo>
                    <a:pt x="6469" y="10920"/>
                  </a:lnTo>
                  <a:lnTo>
                    <a:pt x="6469" y="10836"/>
                  </a:lnTo>
                  <a:lnTo>
                    <a:pt x="6469" y="10668"/>
                  </a:lnTo>
                  <a:lnTo>
                    <a:pt x="6469" y="10584"/>
                  </a:lnTo>
                  <a:lnTo>
                    <a:pt x="6553" y="10500"/>
                  </a:lnTo>
                  <a:lnTo>
                    <a:pt x="6553" y="10332"/>
                  </a:lnTo>
                  <a:lnTo>
                    <a:pt x="6553" y="10248"/>
                  </a:lnTo>
                  <a:lnTo>
                    <a:pt x="6637" y="10164"/>
                  </a:lnTo>
                  <a:lnTo>
                    <a:pt x="6637" y="10080"/>
                  </a:lnTo>
                  <a:lnTo>
                    <a:pt x="6637" y="9912"/>
                  </a:lnTo>
                  <a:lnTo>
                    <a:pt x="6721" y="9828"/>
                  </a:lnTo>
                  <a:lnTo>
                    <a:pt x="6721" y="9744"/>
                  </a:lnTo>
                  <a:lnTo>
                    <a:pt x="6721" y="9660"/>
                  </a:lnTo>
                  <a:lnTo>
                    <a:pt x="6805" y="9492"/>
                  </a:lnTo>
                  <a:lnTo>
                    <a:pt x="6805" y="9408"/>
                  </a:lnTo>
                  <a:lnTo>
                    <a:pt x="6889" y="9324"/>
                  </a:lnTo>
                  <a:lnTo>
                    <a:pt x="6889" y="9240"/>
                  </a:lnTo>
                  <a:lnTo>
                    <a:pt x="6973" y="9072"/>
                  </a:lnTo>
                  <a:lnTo>
                    <a:pt x="6973" y="8988"/>
                  </a:lnTo>
                  <a:lnTo>
                    <a:pt x="7057" y="8904"/>
                  </a:lnTo>
                  <a:lnTo>
                    <a:pt x="7057" y="8820"/>
                  </a:lnTo>
                  <a:lnTo>
                    <a:pt x="7141" y="8736"/>
                  </a:lnTo>
                  <a:lnTo>
                    <a:pt x="7141" y="8652"/>
                  </a:lnTo>
                  <a:lnTo>
                    <a:pt x="7225" y="8568"/>
                  </a:lnTo>
                  <a:lnTo>
                    <a:pt x="7225" y="8484"/>
                  </a:lnTo>
                  <a:lnTo>
                    <a:pt x="7308" y="8316"/>
                  </a:lnTo>
                  <a:lnTo>
                    <a:pt x="7308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560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728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7980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232" y="6972"/>
                  </a:lnTo>
                  <a:lnTo>
                    <a:pt x="8316" y="6888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552"/>
                  </a:lnTo>
                  <a:lnTo>
                    <a:pt x="8820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00" y="5629"/>
                  </a:lnTo>
                  <a:lnTo>
                    <a:pt x="10584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2" y="5461"/>
                  </a:lnTo>
                  <a:lnTo>
                    <a:pt x="13356" y="5545"/>
                  </a:lnTo>
                  <a:lnTo>
                    <a:pt x="13692" y="5545"/>
                  </a:lnTo>
                  <a:lnTo>
                    <a:pt x="13776" y="5629"/>
                  </a:lnTo>
                  <a:lnTo>
                    <a:pt x="13944" y="5629"/>
                  </a:lnTo>
                  <a:lnTo>
                    <a:pt x="14028" y="5713"/>
                  </a:lnTo>
                  <a:lnTo>
                    <a:pt x="14112" y="5713"/>
                  </a:lnTo>
                  <a:lnTo>
                    <a:pt x="14196" y="5797"/>
                  </a:lnTo>
                  <a:lnTo>
                    <a:pt x="14364" y="5797"/>
                  </a:lnTo>
                  <a:lnTo>
                    <a:pt x="14448" y="5881"/>
                  </a:lnTo>
                  <a:lnTo>
                    <a:pt x="14532" y="5881"/>
                  </a:lnTo>
                  <a:lnTo>
                    <a:pt x="14616" y="5965"/>
                  </a:lnTo>
                  <a:lnTo>
                    <a:pt x="14700" y="5965"/>
                  </a:lnTo>
                  <a:lnTo>
                    <a:pt x="14700" y="6048"/>
                  </a:lnTo>
                  <a:lnTo>
                    <a:pt x="14784" y="6048"/>
                  </a:lnTo>
                  <a:lnTo>
                    <a:pt x="14868" y="6132"/>
                  </a:lnTo>
                  <a:lnTo>
                    <a:pt x="14952" y="6132"/>
                  </a:lnTo>
                  <a:lnTo>
                    <a:pt x="15036" y="6216"/>
                  </a:lnTo>
                  <a:lnTo>
                    <a:pt x="15120" y="6300"/>
                  </a:lnTo>
                  <a:lnTo>
                    <a:pt x="15204" y="6300"/>
                  </a:lnTo>
                  <a:lnTo>
                    <a:pt x="15288" y="6384"/>
                  </a:lnTo>
                  <a:lnTo>
                    <a:pt x="15288" y="6468"/>
                  </a:lnTo>
                  <a:lnTo>
                    <a:pt x="15372" y="6468"/>
                  </a:lnTo>
                  <a:lnTo>
                    <a:pt x="15456" y="6552"/>
                  </a:lnTo>
                  <a:lnTo>
                    <a:pt x="15540" y="6636"/>
                  </a:lnTo>
                  <a:lnTo>
                    <a:pt x="15624" y="6720"/>
                  </a:lnTo>
                  <a:lnTo>
                    <a:pt x="15708" y="6804"/>
                  </a:lnTo>
                  <a:lnTo>
                    <a:pt x="15792" y="6888"/>
                  </a:lnTo>
                  <a:lnTo>
                    <a:pt x="15876" y="6972"/>
                  </a:lnTo>
                  <a:lnTo>
                    <a:pt x="15876" y="7056"/>
                  </a:lnTo>
                  <a:lnTo>
                    <a:pt x="15960" y="7056"/>
                  </a:lnTo>
                  <a:lnTo>
                    <a:pt x="16044" y="7140"/>
                  </a:lnTo>
                  <a:lnTo>
                    <a:pt x="16044" y="7224"/>
                  </a:lnTo>
                  <a:lnTo>
                    <a:pt x="16128" y="7308"/>
                  </a:lnTo>
                  <a:lnTo>
                    <a:pt x="16128" y="7392"/>
                  </a:lnTo>
                  <a:lnTo>
                    <a:pt x="16212" y="7392"/>
                  </a:lnTo>
                  <a:lnTo>
                    <a:pt x="16212" y="7476"/>
                  </a:lnTo>
                  <a:lnTo>
                    <a:pt x="16296" y="7560"/>
                  </a:lnTo>
                  <a:lnTo>
                    <a:pt x="16380" y="7644"/>
                  </a:lnTo>
                  <a:lnTo>
                    <a:pt x="16380" y="7728"/>
                  </a:lnTo>
                  <a:lnTo>
                    <a:pt x="16464" y="7812"/>
                  </a:lnTo>
                  <a:lnTo>
                    <a:pt x="16464" y="7896"/>
                  </a:lnTo>
                  <a:lnTo>
                    <a:pt x="16548" y="7980"/>
                  </a:lnTo>
                  <a:lnTo>
                    <a:pt x="16548" y="8064"/>
                  </a:lnTo>
                  <a:lnTo>
                    <a:pt x="16548" y="8148"/>
                  </a:lnTo>
                  <a:lnTo>
                    <a:pt x="16632" y="8232"/>
                  </a:lnTo>
                  <a:lnTo>
                    <a:pt x="16632" y="8316"/>
                  </a:lnTo>
                  <a:lnTo>
                    <a:pt x="16716" y="8400"/>
                  </a:lnTo>
                  <a:lnTo>
                    <a:pt x="16716" y="8484"/>
                  </a:lnTo>
                  <a:lnTo>
                    <a:pt x="16800" y="8568"/>
                  </a:lnTo>
                  <a:lnTo>
                    <a:pt x="16800" y="8652"/>
                  </a:lnTo>
                  <a:lnTo>
                    <a:pt x="16800" y="8736"/>
                  </a:lnTo>
                  <a:lnTo>
                    <a:pt x="16884" y="8820"/>
                  </a:lnTo>
                  <a:lnTo>
                    <a:pt x="16884" y="8988"/>
                  </a:lnTo>
                  <a:lnTo>
                    <a:pt x="16884" y="9072"/>
                  </a:lnTo>
                  <a:lnTo>
                    <a:pt x="16968" y="9156"/>
                  </a:lnTo>
                  <a:lnTo>
                    <a:pt x="16968" y="9240"/>
                  </a:lnTo>
                  <a:lnTo>
                    <a:pt x="16968" y="9324"/>
                  </a:lnTo>
                  <a:lnTo>
                    <a:pt x="17052" y="9408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052" y="9744"/>
                  </a:lnTo>
                  <a:lnTo>
                    <a:pt x="17136" y="9828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164"/>
                  </a:lnTo>
                  <a:lnTo>
                    <a:pt x="17136" y="10332"/>
                  </a:lnTo>
                  <a:lnTo>
                    <a:pt x="17220" y="10416"/>
                  </a:lnTo>
                  <a:lnTo>
                    <a:pt x="17220" y="10500"/>
                  </a:lnTo>
                  <a:lnTo>
                    <a:pt x="17220" y="10668"/>
                  </a:lnTo>
                  <a:lnTo>
                    <a:pt x="17220" y="10752"/>
                  </a:lnTo>
                  <a:lnTo>
                    <a:pt x="17220" y="10920"/>
                  </a:lnTo>
                  <a:lnTo>
                    <a:pt x="17220" y="11004"/>
                  </a:lnTo>
                  <a:lnTo>
                    <a:pt x="17220" y="11088"/>
                  </a:lnTo>
                  <a:lnTo>
                    <a:pt x="17220" y="11256"/>
                  </a:lnTo>
                  <a:lnTo>
                    <a:pt x="17220" y="11340"/>
                  </a:lnTo>
                  <a:lnTo>
                    <a:pt x="17220" y="11508"/>
                  </a:lnTo>
                  <a:lnTo>
                    <a:pt x="17220" y="11592"/>
                  </a:lnTo>
                  <a:lnTo>
                    <a:pt x="17304" y="11760"/>
                  </a:lnTo>
                  <a:lnTo>
                    <a:pt x="17304" y="26207"/>
                  </a:lnTo>
                  <a:lnTo>
                    <a:pt x="23603" y="26207"/>
                  </a:lnTo>
                  <a:lnTo>
                    <a:pt x="23603" y="11004"/>
                  </a:lnTo>
                  <a:lnTo>
                    <a:pt x="23603" y="10752"/>
                  </a:lnTo>
                  <a:lnTo>
                    <a:pt x="23603" y="10584"/>
                  </a:lnTo>
                  <a:lnTo>
                    <a:pt x="23603" y="10332"/>
                  </a:lnTo>
                  <a:lnTo>
                    <a:pt x="23603" y="10164"/>
                  </a:lnTo>
                  <a:lnTo>
                    <a:pt x="23603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519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435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351" y="7644"/>
                  </a:lnTo>
                  <a:lnTo>
                    <a:pt x="23351" y="7476"/>
                  </a:lnTo>
                  <a:lnTo>
                    <a:pt x="23267" y="7308"/>
                  </a:lnTo>
                  <a:lnTo>
                    <a:pt x="23267" y="7140"/>
                  </a:lnTo>
                  <a:lnTo>
                    <a:pt x="23183" y="6972"/>
                  </a:lnTo>
                  <a:lnTo>
                    <a:pt x="23183" y="6720"/>
                  </a:lnTo>
                  <a:lnTo>
                    <a:pt x="23100" y="6552"/>
                  </a:lnTo>
                  <a:lnTo>
                    <a:pt x="23100" y="6468"/>
                  </a:lnTo>
                  <a:lnTo>
                    <a:pt x="23016" y="6300"/>
                  </a:lnTo>
                  <a:lnTo>
                    <a:pt x="23016" y="6132"/>
                  </a:lnTo>
                  <a:lnTo>
                    <a:pt x="22932" y="5965"/>
                  </a:lnTo>
                  <a:lnTo>
                    <a:pt x="22932" y="5797"/>
                  </a:lnTo>
                  <a:lnTo>
                    <a:pt x="22848" y="5629"/>
                  </a:lnTo>
                  <a:lnTo>
                    <a:pt x="22764" y="5461"/>
                  </a:lnTo>
                  <a:lnTo>
                    <a:pt x="22764" y="5293"/>
                  </a:lnTo>
                  <a:lnTo>
                    <a:pt x="22680" y="5125"/>
                  </a:lnTo>
                  <a:lnTo>
                    <a:pt x="22596" y="5041"/>
                  </a:lnTo>
                  <a:lnTo>
                    <a:pt x="22512" y="4873"/>
                  </a:lnTo>
                  <a:lnTo>
                    <a:pt x="22512" y="4705"/>
                  </a:lnTo>
                  <a:lnTo>
                    <a:pt x="22428" y="4621"/>
                  </a:lnTo>
                  <a:lnTo>
                    <a:pt x="22344" y="4453"/>
                  </a:lnTo>
                  <a:lnTo>
                    <a:pt x="22260" y="4285"/>
                  </a:lnTo>
                  <a:lnTo>
                    <a:pt x="22176" y="4201"/>
                  </a:lnTo>
                  <a:lnTo>
                    <a:pt x="22092" y="4033"/>
                  </a:lnTo>
                  <a:lnTo>
                    <a:pt x="22092" y="3865"/>
                  </a:lnTo>
                  <a:lnTo>
                    <a:pt x="22008" y="3781"/>
                  </a:lnTo>
                  <a:lnTo>
                    <a:pt x="21924" y="3613"/>
                  </a:lnTo>
                  <a:lnTo>
                    <a:pt x="21840" y="3529"/>
                  </a:lnTo>
                  <a:lnTo>
                    <a:pt x="21756" y="3361"/>
                  </a:lnTo>
                  <a:lnTo>
                    <a:pt x="21672" y="3277"/>
                  </a:lnTo>
                  <a:lnTo>
                    <a:pt x="21588" y="3193"/>
                  </a:lnTo>
                  <a:lnTo>
                    <a:pt x="21504" y="3025"/>
                  </a:lnTo>
                  <a:lnTo>
                    <a:pt x="21336" y="2941"/>
                  </a:lnTo>
                  <a:lnTo>
                    <a:pt x="21252" y="2773"/>
                  </a:lnTo>
                  <a:lnTo>
                    <a:pt x="21168" y="2689"/>
                  </a:lnTo>
                  <a:lnTo>
                    <a:pt x="21084" y="2605"/>
                  </a:lnTo>
                  <a:lnTo>
                    <a:pt x="21000" y="2521"/>
                  </a:lnTo>
                  <a:lnTo>
                    <a:pt x="20916" y="2353"/>
                  </a:lnTo>
                  <a:lnTo>
                    <a:pt x="20832" y="2269"/>
                  </a:lnTo>
                  <a:lnTo>
                    <a:pt x="20664" y="2185"/>
                  </a:lnTo>
                  <a:lnTo>
                    <a:pt x="20580" y="2101"/>
                  </a:lnTo>
                  <a:lnTo>
                    <a:pt x="20496" y="2017"/>
                  </a:lnTo>
                  <a:lnTo>
                    <a:pt x="20328" y="1849"/>
                  </a:lnTo>
                  <a:lnTo>
                    <a:pt x="20244" y="1765"/>
                  </a:lnTo>
                  <a:lnTo>
                    <a:pt x="20160" y="1681"/>
                  </a:lnTo>
                  <a:lnTo>
                    <a:pt x="19992" y="1597"/>
                  </a:lnTo>
                  <a:lnTo>
                    <a:pt x="19908" y="1513"/>
                  </a:lnTo>
                  <a:lnTo>
                    <a:pt x="19824" y="1429"/>
                  </a:lnTo>
                  <a:lnTo>
                    <a:pt x="19656" y="1345"/>
                  </a:lnTo>
                  <a:lnTo>
                    <a:pt x="19572" y="1261"/>
                  </a:lnTo>
                  <a:lnTo>
                    <a:pt x="19404" y="1177"/>
                  </a:lnTo>
                  <a:lnTo>
                    <a:pt x="19320" y="1177"/>
                  </a:lnTo>
                  <a:lnTo>
                    <a:pt x="19152" y="1093"/>
                  </a:lnTo>
                  <a:lnTo>
                    <a:pt x="19068" y="1009"/>
                  </a:lnTo>
                  <a:lnTo>
                    <a:pt x="18900" y="925"/>
                  </a:lnTo>
                  <a:lnTo>
                    <a:pt x="18816" y="841"/>
                  </a:lnTo>
                  <a:lnTo>
                    <a:pt x="18648" y="841"/>
                  </a:lnTo>
                  <a:lnTo>
                    <a:pt x="18480" y="757"/>
                  </a:lnTo>
                  <a:lnTo>
                    <a:pt x="18396" y="673"/>
                  </a:lnTo>
                  <a:lnTo>
                    <a:pt x="18228" y="589"/>
                  </a:lnTo>
                  <a:lnTo>
                    <a:pt x="18060" y="589"/>
                  </a:lnTo>
                  <a:lnTo>
                    <a:pt x="17976" y="505"/>
                  </a:lnTo>
                  <a:lnTo>
                    <a:pt x="17808" y="505"/>
                  </a:lnTo>
                  <a:lnTo>
                    <a:pt x="17640" y="421"/>
                  </a:lnTo>
                  <a:lnTo>
                    <a:pt x="17472" y="421"/>
                  </a:lnTo>
                  <a:lnTo>
                    <a:pt x="17388" y="337"/>
                  </a:lnTo>
                  <a:lnTo>
                    <a:pt x="17220" y="337"/>
                  </a:lnTo>
                  <a:lnTo>
                    <a:pt x="17052" y="253"/>
                  </a:lnTo>
                  <a:lnTo>
                    <a:pt x="16884" y="253"/>
                  </a:lnTo>
                  <a:lnTo>
                    <a:pt x="16716" y="169"/>
                  </a:lnTo>
                  <a:lnTo>
                    <a:pt x="16464" y="169"/>
                  </a:lnTo>
                  <a:lnTo>
                    <a:pt x="16296" y="85"/>
                  </a:lnTo>
                  <a:lnTo>
                    <a:pt x="15960" y="85"/>
                  </a:lnTo>
                  <a:lnTo>
                    <a:pt x="157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32"/>
            <p:cNvSpPr/>
            <p:nvPr/>
          </p:nvSpPr>
          <p:spPr>
            <a:xfrm>
              <a:off x="427425" y="2160800"/>
              <a:ext cx="333900" cy="823175"/>
            </a:xfrm>
            <a:custGeom>
              <a:rect b="b" l="l" r="r" t="t"/>
              <a:pathLst>
                <a:path extrusionOk="0" h="32927" w="13356">
                  <a:moveTo>
                    <a:pt x="84" y="0"/>
                  </a:moveTo>
                  <a:lnTo>
                    <a:pt x="0" y="26627"/>
                  </a:lnTo>
                  <a:lnTo>
                    <a:pt x="0" y="26711"/>
                  </a:lnTo>
                  <a:lnTo>
                    <a:pt x="0" y="26795"/>
                  </a:lnTo>
                  <a:lnTo>
                    <a:pt x="0" y="26963"/>
                  </a:lnTo>
                  <a:lnTo>
                    <a:pt x="0" y="27047"/>
                  </a:lnTo>
                  <a:lnTo>
                    <a:pt x="0" y="27215"/>
                  </a:lnTo>
                  <a:lnTo>
                    <a:pt x="0" y="27299"/>
                  </a:lnTo>
                  <a:lnTo>
                    <a:pt x="0" y="27383"/>
                  </a:lnTo>
                  <a:lnTo>
                    <a:pt x="0" y="27551"/>
                  </a:lnTo>
                  <a:lnTo>
                    <a:pt x="0" y="27635"/>
                  </a:lnTo>
                  <a:lnTo>
                    <a:pt x="84" y="27719"/>
                  </a:lnTo>
                  <a:lnTo>
                    <a:pt x="84" y="27887"/>
                  </a:lnTo>
                  <a:lnTo>
                    <a:pt x="84" y="27971"/>
                  </a:lnTo>
                  <a:lnTo>
                    <a:pt x="84" y="28055"/>
                  </a:lnTo>
                  <a:lnTo>
                    <a:pt x="84" y="28223"/>
                  </a:lnTo>
                  <a:lnTo>
                    <a:pt x="168" y="28307"/>
                  </a:lnTo>
                  <a:lnTo>
                    <a:pt x="168" y="28391"/>
                  </a:lnTo>
                  <a:lnTo>
                    <a:pt x="168" y="28475"/>
                  </a:lnTo>
                  <a:lnTo>
                    <a:pt x="168" y="28642"/>
                  </a:lnTo>
                  <a:lnTo>
                    <a:pt x="252" y="28726"/>
                  </a:lnTo>
                  <a:lnTo>
                    <a:pt x="252" y="28810"/>
                  </a:lnTo>
                  <a:lnTo>
                    <a:pt x="252" y="28894"/>
                  </a:lnTo>
                  <a:lnTo>
                    <a:pt x="336" y="28978"/>
                  </a:lnTo>
                  <a:lnTo>
                    <a:pt x="336" y="29062"/>
                  </a:lnTo>
                  <a:lnTo>
                    <a:pt x="336" y="29230"/>
                  </a:lnTo>
                  <a:lnTo>
                    <a:pt x="420" y="29314"/>
                  </a:lnTo>
                  <a:lnTo>
                    <a:pt x="420" y="29398"/>
                  </a:lnTo>
                  <a:lnTo>
                    <a:pt x="420" y="29482"/>
                  </a:lnTo>
                  <a:lnTo>
                    <a:pt x="504" y="29566"/>
                  </a:lnTo>
                  <a:lnTo>
                    <a:pt x="504" y="29650"/>
                  </a:lnTo>
                  <a:lnTo>
                    <a:pt x="588" y="29734"/>
                  </a:lnTo>
                  <a:lnTo>
                    <a:pt x="588" y="29818"/>
                  </a:lnTo>
                  <a:lnTo>
                    <a:pt x="672" y="29902"/>
                  </a:lnTo>
                  <a:lnTo>
                    <a:pt x="672" y="29986"/>
                  </a:lnTo>
                  <a:lnTo>
                    <a:pt x="756" y="30070"/>
                  </a:lnTo>
                  <a:lnTo>
                    <a:pt x="756" y="30154"/>
                  </a:lnTo>
                  <a:lnTo>
                    <a:pt x="840" y="30238"/>
                  </a:lnTo>
                  <a:lnTo>
                    <a:pt x="840" y="30322"/>
                  </a:lnTo>
                  <a:lnTo>
                    <a:pt x="924" y="30406"/>
                  </a:lnTo>
                  <a:lnTo>
                    <a:pt x="924" y="30490"/>
                  </a:lnTo>
                  <a:lnTo>
                    <a:pt x="1008" y="30574"/>
                  </a:lnTo>
                  <a:lnTo>
                    <a:pt x="1092" y="30658"/>
                  </a:lnTo>
                  <a:lnTo>
                    <a:pt x="1092" y="30742"/>
                  </a:lnTo>
                  <a:lnTo>
                    <a:pt x="1176" y="30742"/>
                  </a:lnTo>
                  <a:lnTo>
                    <a:pt x="1260" y="30826"/>
                  </a:lnTo>
                  <a:lnTo>
                    <a:pt x="1260" y="30910"/>
                  </a:lnTo>
                  <a:lnTo>
                    <a:pt x="1344" y="30994"/>
                  </a:lnTo>
                  <a:lnTo>
                    <a:pt x="1428" y="31078"/>
                  </a:lnTo>
                  <a:lnTo>
                    <a:pt x="1428" y="31162"/>
                  </a:lnTo>
                  <a:lnTo>
                    <a:pt x="1512" y="31162"/>
                  </a:lnTo>
                  <a:lnTo>
                    <a:pt x="1596" y="31246"/>
                  </a:lnTo>
                  <a:lnTo>
                    <a:pt x="1680" y="31330"/>
                  </a:lnTo>
                  <a:lnTo>
                    <a:pt x="1680" y="31414"/>
                  </a:lnTo>
                  <a:lnTo>
                    <a:pt x="1764" y="31414"/>
                  </a:lnTo>
                  <a:lnTo>
                    <a:pt x="1848" y="31498"/>
                  </a:lnTo>
                  <a:lnTo>
                    <a:pt x="1932" y="31582"/>
                  </a:lnTo>
                  <a:lnTo>
                    <a:pt x="2016" y="31666"/>
                  </a:lnTo>
                  <a:lnTo>
                    <a:pt x="2100" y="31666"/>
                  </a:lnTo>
                  <a:lnTo>
                    <a:pt x="2100" y="31750"/>
                  </a:lnTo>
                  <a:lnTo>
                    <a:pt x="2184" y="31750"/>
                  </a:lnTo>
                  <a:lnTo>
                    <a:pt x="2268" y="31834"/>
                  </a:lnTo>
                  <a:lnTo>
                    <a:pt x="2352" y="31918"/>
                  </a:lnTo>
                  <a:lnTo>
                    <a:pt x="2436" y="31918"/>
                  </a:lnTo>
                  <a:lnTo>
                    <a:pt x="2520" y="32002"/>
                  </a:lnTo>
                  <a:lnTo>
                    <a:pt x="2604" y="32002"/>
                  </a:lnTo>
                  <a:lnTo>
                    <a:pt x="2688" y="32086"/>
                  </a:lnTo>
                  <a:lnTo>
                    <a:pt x="2772" y="32170"/>
                  </a:lnTo>
                  <a:lnTo>
                    <a:pt x="2856" y="32170"/>
                  </a:lnTo>
                  <a:lnTo>
                    <a:pt x="2940" y="32254"/>
                  </a:lnTo>
                  <a:lnTo>
                    <a:pt x="3024" y="32254"/>
                  </a:lnTo>
                  <a:lnTo>
                    <a:pt x="3108" y="32338"/>
                  </a:lnTo>
                  <a:lnTo>
                    <a:pt x="3276" y="32338"/>
                  </a:lnTo>
                  <a:lnTo>
                    <a:pt x="3360" y="32422"/>
                  </a:lnTo>
                  <a:lnTo>
                    <a:pt x="3444" y="32422"/>
                  </a:lnTo>
                  <a:lnTo>
                    <a:pt x="3528" y="32506"/>
                  </a:lnTo>
                  <a:lnTo>
                    <a:pt x="3780" y="32506"/>
                  </a:lnTo>
                  <a:lnTo>
                    <a:pt x="3864" y="32590"/>
                  </a:lnTo>
                  <a:lnTo>
                    <a:pt x="4032" y="32590"/>
                  </a:lnTo>
                  <a:lnTo>
                    <a:pt x="4116" y="32674"/>
                  </a:lnTo>
                  <a:lnTo>
                    <a:pt x="4368" y="32674"/>
                  </a:lnTo>
                  <a:lnTo>
                    <a:pt x="4452" y="32758"/>
                  </a:lnTo>
                  <a:lnTo>
                    <a:pt x="4872" y="32758"/>
                  </a:lnTo>
                  <a:lnTo>
                    <a:pt x="5040" y="32842"/>
                  </a:lnTo>
                  <a:lnTo>
                    <a:pt x="5796" y="32842"/>
                  </a:lnTo>
                  <a:lnTo>
                    <a:pt x="5964" y="32926"/>
                  </a:lnTo>
                  <a:lnTo>
                    <a:pt x="13271" y="32926"/>
                  </a:lnTo>
                  <a:lnTo>
                    <a:pt x="13271" y="27383"/>
                  </a:lnTo>
                  <a:lnTo>
                    <a:pt x="7812" y="27383"/>
                  </a:lnTo>
                  <a:lnTo>
                    <a:pt x="7476" y="27299"/>
                  </a:lnTo>
                  <a:lnTo>
                    <a:pt x="7224" y="27215"/>
                  </a:lnTo>
                  <a:lnTo>
                    <a:pt x="6972" y="27131"/>
                  </a:lnTo>
                  <a:lnTo>
                    <a:pt x="6804" y="26963"/>
                  </a:lnTo>
                  <a:lnTo>
                    <a:pt x="6636" y="26795"/>
                  </a:lnTo>
                  <a:lnTo>
                    <a:pt x="6468" y="26543"/>
                  </a:lnTo>
                  <a:lnTo>
                    <a:pt x="6384" y="26291"/>
                  </a:lnTo>
                  <a:lnTo>
                    <a:pt x="6384" y="25955"/>
                  </a:lnTo>
                  <a:lnTo>
                    <a:pt x="6300" y="25703"/>
                  </a:lnTo>
                  <a:lnTo>
                    <a:pt x="6300" y="12684"/>
                  </a:lnTo>
                  <a:lnTo>
                    <a:pt x="13355" y="12684"/>
                  </a:lnTo>
                  <a:lnTo>
                    <a:pt x="13355" y="7476"/>
                  </a:lnTo>
                  <a:lnTo>
                    <a:pt x="6300" y="7476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32"/>
            <p:cNvSpPr/>
            <p:nvPr/>
          </p:nvSpPr>
          <p:spPr>
            <a:xfrm>
              <a:off x="792800" y="2326675"/>
              <a:ext cx="657275" cy="676200"/>
            </a:xfrm>
            <a:custGeom>
              <a:rect b="b" l="l" r="r" t="t"/>
              <a:pathLst>
                <a:path extrusionOk="0" h="27048" w="26291">
                  <a:moveTo>
                    <a:pt x="14111" y="5713"/>
                  </a:moveTo>
                  <a:lnTo>
                    <a:pt x="14195" y="5797"/>
                  </a:lnTo>
                  <a:lnTo>
                    <a:pt x="14615" y="5797"/>
                  </a:lnTo>
                  <a:lnTo>
                    <a:pt x="14699" y="5881"/>
                  </a:lnTo>
                  <a:lnTo>
                    <a:pt x="14951" y="5881"/>
                  </a:lnTo>
                  <a:lnTo>
                    <a:pt x="15035" y="5965"/>
                  </a:lnTo>
                  <a:lnTo>
                    <a:pt x="15203" y="5965"/>
                  </a:lnTo>
                  <a:lnTo>
                    <a:pt x="15287" y="6049"/>
                  </a:lnTo>
                  <a:lnTo>
                    <a:pt x="15455" y="6049"/>
                  </a:lnTo>
                  <a:lnTo>
                    <a:pt x="15539" y="6132"/>
                  </a:lnTo>
                  <a:lnTo>
                    <a:pt x="15623" y="6132"/>
                  </a:lnTo>
                  <a:lnTo>
                    <a:pt x="15707" y="6216"/>
                  </a:lnTo>
                  <a:lnTo>
                    <a:pt x="15791" y="6216"/>
                  </a:lnTo>
                  <a:lnTo>
                    <a:pt x="15875" y="6300"/>
                  </a:lnTo>
                  <a:lnTo>
                    <a:pt x="16043" y="6300"/>
                  </a:lnTo>
                  <a:lnTo>
                    <a:pt x="16127" y="6384"/>
                  </a:lnTo>
                  <a:lnTo>
                    <a:pt x="16211" y="6384"/>
                  </a:lnTo>
                  <a:lnTo>
                    <a:pt x="16295" y="6468"/>
                  </a:lnTo>
                  <a:lnTo>
                    <a:pt x="16379" y="6552"/>
                  </a:lnTo>
                  <a:lnTo>
                    <a:pt x="16463" y="6552"/>
                  </a:lnTo>
                  <a:lnTo>
                    <a:pt x="16547" y="6636"/>
                  </a:lnTo>
                  <a:lnTo>
                    <a:pt x="16631" y="6636"/>
                  </a:lnTo>
                  <a:lnTo>
                    <a:pt x="16715" y="6720"/>
                  </a:lnTo>
                  <a:lnTo>
                    <a:pt x="16799" y="6804"/>
                  </a:lnTo>
                  <a:lnTo>
                    <a:pt x="16883" y="6888"/>
                  </a:lnTo>
                  <a:lnTo>
                    <a:pt x="16967" y="6888"/>
                  </a:lnTo>
                  <a:lnTo>
                    <a:pt x="17051" y="6972"/>
                  </a:lnTo>
                  <a:lnTo>
                    <a:pt x="17135" y="7056"/>
                  </a:lnTo>
                  <a:lnTo>
                    <a:pt x="17219" y="7140"/>
                  </a:lnTo>
                  <a:lnTo>
                    <a:pt x="17303" y="7224"/>
                  </a:lnTo>
                  <a:lnTo>
                    <a:pt x="17387" y="7224"/>
                  </a:lnTo>
                  <a:lnTo>
                    <a:pt x="17471" y="7308"/>
                  </a:lnTo>
                  <a:lnTo>
                    <a:pt x="17555" y="7392"/>
                  </a:lnTo>
                  <a:lnTo>
                    <a:pt x="17639" y="7476"/>
                  </a:lnTo>
                  <a:lnTo>
                    <a:pt x="17723" y="7560"/>
                  </a:lnTo>
                  <a:lnTo>
                    <a:pt x="17807" y="7644"/>
                  </a:lnTo>
                  <a:lnTo>
                    <a:pt x="17891" y="7728"/>
                  </a:lnTo>
                  <a:lnTo>
                    <a:pt x="17975" y="7812"/>
                  </a:lnTo>
                  <a:lnTo>
                    <a:pt x="18059" y="7896"/>
                  </a:lnTo>
                  <a:lnTo>
                    <a:pt x="18059" y="7980"/>
                  </a:lnTo>
                  <a:lnTo>
                    <a:pt x="18143" y="8064"/>
                  </a:lnTo>
                  <a:lnTo>
                    <a:pt x="18227" y="8148"/>
                  </a:lnTo>
                  <a:lnTo>
                    <a:pt x="18311" y="8232"/>
                  </a:lnTo>
                  <a:lnTo>
                    <a:pt x="18395" y="8316"/>
                  </a:lnTo>
                  <a:lnTo>
                    <a:pt x="18479" y="8400"/>
                  </a:lnTo>
                  <a:lnTo>
                    <a:pt x="18479" y="8484"/>
                  </a:lnTo>
                  <a:lnTo>
                    <a:pt x="18563" y="8568"/>
                  </a:lnTo>
                  <a:lnTo>
                    <a:pt x="18647" y="8652"/>
                  </a:lnTo>
                  <a:lnTo>
                    <a:pt x="18647" y="8736"/>
                  </a:lnTo>
                  <a:lnTo>
                    <a:pt x="18731" y="8904"/>
                  </a:lnTo>
                  <a:lnTo>
                    <a:pt x="18815" y="8988"/>
                  </a:lnTo>
                  <a:lnTo>
                    <a:pt x="18899" y="9072"/>
                  </a:lnTo>
                  <a:lnTo>
                    <a:pt x="18899" y="9156"/>
                  </a:lnTo>
                  <a:lnTo>
                    <a:pt x="18983" y="9324"/>
                  </a:lnTo>
                  <a:lnTo>
                    <a:pt x="18983" y="9408"/>
                  </a:lnTo>
                  <a:lnTo>
                    <a:pt x="19067" y="9492"/>
                  </a:lnTo>
                  <a:lnTo>
                    <a:pt x="19151" y="9576"/>
                  </a:lnTo>
                  <a:lnTo>
                    <a:pt x="19151" y="9744"/>
                  </a:lnTo>
                  <a:lnTo>
                    <a:pt x="19235" y="9828"/>
                  </a:lnTo>
                  <a:lnTo>
                    <a:pt x="19235" y="9912"/>
                  </a:lnTo>
                  <a:lnTo>
                    <a:pt x="19319" y="10080"/>
                  </a:lnTo>
                  <a:lnTo>
                    <a:pt x="19319" y="10164"/>
                  </a:lnTo>
                  <a:lnTo>
                    <a:pt x="19403" y="10332"/>
                  </a:lnTo>
                  <a:lnTo>
                    <a:pt x="19403" y="10416"/>
                  </a:lnTo>
                  <a:lnTo>
                    <a:pt x="19487" y="10500"/>
                  </a:lnTo>
                  <a:lnTo>
                    <a:pt x="19487" y="10668"/>
                  </a:lnTo>
                  <a:lnTo>
                    <a:pt x="19571" y="10752"/>
                  </a:lnTo>
                  <a:lnTo>
                    <a:pt x="19571" y="10920"/>
                  </a:lnTo>
                  <a:lnTo>
                    <a:pt x="19571" y="11004"/>
                  </a:lnTo>
                  <a:lnTo>
                    <a:pt x="19655" y="11172"/>
                  </a:lnTo>
                  <a:lnTo>
                    <a:pt x="19655" y="11256"/>
                  </a:lnTo>
                  <a:lnTo>
                    <a:pt x="19655" y="11424"/>
                  </a:lnTo>
                  <a:lnTo>
                    <a:pt x="19739" y="11508"/>
                  </a:lnTo>
                  <a:lnTo>
                    <a:pt x="19739" y="11676"/>
                  </a:lnTo>
                  <a:lnTo>
                    <a:pt x="19739" y="11844"/>
                  </a:lnTo>
                  <a:lnTo>
                    <a:pt x="19739" y="11928"/>
                  </a:lnTo>
                  <a:lnTo>
                    <a:pt x="19823" y="12096"/>
                  </a:lnTo>
                  <a:lnTo>
                    <a:pt x="19823" y="12264"/>
                  </a:lnTo>
                  <a:lnTo>
                    <a:pt x="19823" y="12348"/>
                  </a:lnTo>
                  <a:lnTo>
                    <a:pt x="19823" y="12516"/>
                  </a:lnTo>
                  <a:lnTo>
                    <a:pt x="19823" y="12684"/>
                  </a:lnTo>
                  <a:lnTo>
                    <a:pt x="19823" y="12768"/>
                  </a:lnTo>
                  <a:lnTo>
                    <a:pt x="19907" y="12936"/>
                  </a:lnTo>
                  <a:lnTo>
                    <a:pt x="19907" y="13104"/>
                  </a:lnTo>
                  <a:lnTo>
                    <a:pt x="19907" y="13272"/>
                  </a:lnTo>
                  <a:lnTo>
                    <a:pt x="19907" y="13356"/>
                  </a:lnTo>
                  <a:lnTo>
                    <a:pt x="19907" y="13524"/>
                  </a:lnTo>
                  <a:lnTo>
                    <a:pt x="19907" y="13692"/>
                  </a:lnTo>
                  <a:lnTo>
                    <a:pt x="19907" y="13860"/>
                  </a:lnTo>
                  <a:lnTo>
                    <a:pt x="19907" y="14028"/>
                  </a:lnTo>
                  <a:lnTo>
                    <a:pt x="19907" y="14112"/>
                  </a:lnTo>
                  <a:lnTo>
                    <a:pt x="19823" y="14280"/>
                  </a:lnTo>
                  <a:lnTo>
                    <a:pt x="19823" y="14448"/>
                  </a:lnTo>
                  <a:lnTo>
                    <a:pt x="19823" y="14616"/>
                  </a:lnTo>
                  <a:lnTo>
                    <a:pt x="19823" y="14700"/>
                  </a:lnTo>
                  <a:lnTo>
                    <a:pt x="19823" y="14868"/>
                  </a:lnTo>
                  <a:lnTo>
                    <a:pt x="19823" y="15036"/>
                  </a:lnTo>
                  <a:lnTo>
                    <a:pt x="19739" y="15120"/>
                  </a:lnTo>
                  <a:lnTo>
                    <a:pt x="19739" y="15288"/>
                  </a:lnTo>
                  <a:lnTo>
                    <a:pt x="19739" y="15372"/>
                  </a:lnTo>
                  <a:lnTo>
                    <a:pt x="19739" y="15540"/>
                  </a:lnTo>
                  <a:lnTo>
                    <a:pt x="19655" y="15708"/>
                  </a:lnTo>
                  <a:lnTo>
                    <a:pt x="19655" y="15792"/>
                  </a:lnTo>
                  <a:lnTo>
                    <a:pt x="19655" y="15960"/>
                  </a:lnTo>
                  <a:lnTo>
                    <a:pt x="19571" y="16044"/>
                  </a:lnTo>
                  <a:lnTo>
                    <a:pt x="19571" y="16212"/>
                  </a:lnTo>
                  <a:lnTo>
                    <a:pt x="19571" y="16296"/>
                  </a:lnTo>
                  <a:lnTo>
                    <a:pt x="19487" y="16464"/>
                  </a:lnTo>
                  <a:lnTo>
                    <a:pt x="19487" y="16548"/>
                  </a:lnTo>
                  <a:lnTo>
                    <a:pt x="19403" y="16716"/>
                  </a:lnTo>
                  <a:lnTo>
                    <a:pt x="19403" y="16800"/>
                  </a:lnTo>
                  <a:lnTo>
                    <a:pt x="19319" y="16884"/>
                  </a:lnTo>
                  <a:lnTo>
                    <a:pt x="19319" y="17052"/>
                  </a:lnTo>
                  <a:lnTo>
                    <a:pt x="19235" y="17136"/>
                  </a:lnTo>
                  <a:lnTo>
                    <a:pt x="19235" y="17220"/>
                  </a:lnTo>
                  <a:lnTo>
                    <a:pt x="19151" y="17388"/>
                  </a:lnTo>
                  <a:lnTo>
                    <a:pt x="19151" y="17472"/>
                  </a:lnTo>
                  <a:lnTo>
                    <a:pt x="19067" y="17556"/>
                  </a:lnTo>
                  <a:lnTo>
                    <a:pt x="19067" y="17724"/>
                  </a:lnTo>
                  <a:lnTo>
                    <a:pt x="18983" y="17808"/>
                  </a:lnTo>
                  <a:lnTo>
                    <a:pt x="18899" y="17892"/>
                  </a:lnTo>
                  <a:lnTo>
                    <a:pt x="18899" y="17976"/>
                  </a:lnTo>
                  <a:lnTo>
                    <a:pt x="18815" y="18144"/>
                  </a:lnTo>
                  <a:lnTo>
                    <a:pt x="18731" y="18228"/>
                  </a:lnTo>
                  <a:lnTo>
                    <a:pt x="18731" y="18312"/>
                  </a:lnTo>
                  <a:lnTo>
                    <a:pt x="18647" y="18396"/>
                  </a:lnTo>
                  <a:lnTo>
                    <a:pt x="18563" y="18480"/>
                  </a:lnTo>
                  <a:lnTo>
                    <a:pt x="18479" y="18564"/>
                  </a:lnTo>
                  <a:lnTo>
                    <a:pt x="18479" y="18648"/>
                  </a:lnTo>
                  <a:lnTo>
                    <a:pt x="18395" y="18816"/>
                  </a:lnTo>
                  <a:lnTo>
                    <a:pt x="18311" y="18900"/>
                  </a:lnTo>
                  <a:lnTo>
                    <a:pt x="18227" y="18984"/>
                  </a:lnTo>
                  <a:lnTo>
                    <a:pt x="18143" y="19068"/>
                  </a:lnTo>
                  <a:lnTo>
                    <a:pt x="18143" y="19152"/>
                  </a:lnTo>
                  <a:lnTo>
                    <a:pt x="18059" y="19236"/>
                  </a:lnTo>
                  <a:lnTo>
                    <a:pt x="17975" y="19320"/>
                  </a:lnTo>
                  <a:lnTo>
                    <a:pt x="17891" y="19404"/>
                  </a:lnTo>
                  <a:lnTo>
                    <a:pt x="17807" y="19488"/>
                  </a:lnTo>
                  <a:lnTo>
                    <a:pt x="17723" y="19488"/>
                  </a:lnTo>
                  <a:lnTo>
                    <a:pt x="17639" y="19572"/>
                  </a:lnTo>
                  <a:lnTo>
                    <a:pt x="17555" y="19656"/>
                  </a:lnTo>
                  <a:lnTo>
                    <a:pt x="17471" y="19740"/>
                  </a:lnTo>
                  <a:lnTo>
                    <a:pt x="17471" y="19824"/>
                  </a:lnTo>
                  <a:lnTo>
                    <a:pt x="17387" y="19908"/>
                  </a:lnTo>
                  <a:lnTo>
                    <a:pt x="17303" y="19992"/>
                  </a:lnTo>
                  <a:lnTo>
                    <a:pt x="17219" y="19992"/>
                  </a:lnTo>
                  <a:lnTo>
                    <a:pt x="17135" y="20076"/>
                  </a:lnTo>
                  <a:lnTo>
                    <a:pt x="17051" y="20160"/>
                  </a:lnTo>
                  <a:lnTo>
                    <a:pt x="16967" y="20244"/>
                  </a:lnTo>
                  <a:lnTo>
                    <a:pt x="16883" y="20244"/>
                  </a:lnTo>
                  <a:lnTo>
                    <a:pt x="16799" y="20328"/>
                  </a:lnTo>
                  <a:lnTo>
                    <a:pt x="16631" y="20412"/>
                  </a:lnTo>
                  <a:lnTo>
                    <a:pt x="16547" y="20412"/>
                  </a:lnTo>
                  <a:lnTo>
                    <a:pt x="16463" y="20496"/>
                  </a:lnTo>
                  <a:lnTo>
                    <a:pt x="16379" y="20580"/>
                  </a:lnTo>
                  <a:lnTo>
                    <a:pt x="16295" y="20580"/>
                  </a:lnTo>
                  <a:lnTo>
                    <a:pt x="16211" y="20664"/>
                  </a:lnTo>
                  <a:lnTo>
                    <a:pt x="16127" y="20664"/>
                  </a:lnTo>
                  <a:lnTo>
                    <a:pt x="16043" y="20748"/>
                  </a:lnTo>
                  <a:lnTo>
                    <a:pt x="15959" y="20748"/>
                  </a:lnTo>
                  <a:lnTo>
                    <a:pt x="15791" y="20832"/>
                  </a:lnTo>
                  <a:lnTo>
                    <a:pt x="15707" y="20832"/>
                  </a:lnTo>
                  <a:lnTo>
                    <a:pt x="15623" y="20916"/>
                  </a:lnTo>
                  <a:lnTo>
                    <a:pt x="15539" y="20916"/>
                  </a:lnTo>
                  <a:lnTo>
                    <a:pt x="15455" y="21000"/>
                  </a:lnTo>
                  <a:lnTo>
                    <a:pt x="15371" y="21000"/>
                  </a:lnTo>
                  <a:lnTo>
                    <a:pt x="15203" y="21084"/>
                  </a:lnTo>
                  <a:lnTo>
                    <a:pt x="15035" y="21084"/>
                  </a:lnTo>
                  <a:lnTo>
                    <a:pt x="14951" y="21168"/>
                  </a:lnTo>
                  <a:lnTo>
                    <a:pt x="14699" y="21168"/>
                  </a:lnTo>
                  <a:lnTo>
                    <a:pt x="14615" y="21252"/>
                  </a:lnTo>
                  <a:lnTo>
                    <a:pt x="14279" y="21252"/>
                  </a:lnTo>
                  <a:lnTo>
                    <a:pt x="14195" y="21336"/>
                  </a:lnTo>
                  <a:lnTo>
                    <a:pt x="13439" y="21336"/>
                  </a:lnTo>
                  <a:lnTo>
                    <a:pt x="13355" y="21420"/>
                  </a:lnTo>
                  <a:lnTo>
                    <a:pt x="12852" y="21420"/>
                  </a:lnTo>
                  <a:lnTo>
                    <a:pt x="12768" y="21336"/>
                  </a:lnTo>
                  <a:lnTo>
                    <a:pt x="12012" y="21336"/>
                  </a:lnTo>
                  <a:lnTo>
                    <a:pt x="11928" y="21252"/>
                  </a:lnTo>
                  <a:lnTo>
                    <a:pt x="11592" y="21252"/>
                  </a:lnTo>
                  <a:lnTo>
                    <a:pt x="11508" y="21168"/>
                  </a:lnTo>
                  <a:lnTo>
                    <a:pt x="11256" y="21168"/>
                  </a:lnTo>
                  <a:lnTo>
                    <a:pt x="11172" y="21084"/>
                  </a:lnTo>
                  <a:lnTo>
                    <a:pt x="11004" y="21084"/>
                  </a:lnTo>
                  <a:lnTo>
                    <a:pt x="10836" y="21000"/>
                  </a:lnTo>
                  <a:lnTo>
                    <a:pt x="10752" y="21000"/>
                  </a:lnTo>
                  <a:lnTo>
                    <a:pt x="10668" y="20916"/>
                  </a:lnTo>
                  <a:lnTo>
                    <a:pt x="10584" y="20916"/>
                  </a:lnTo>
                  <a:lnTo>
                    <a:pt x="10500" y="20832"/>
                  </a:lnTo>
                  <a:lnTo>
                    <a:pt x="10416" y="20832"/>
                  </a:lnTo>
                  <a:lnTo>
                    <a:pt x="10248" y="20748"/>
                  </a:lnTo>
                  <a:lnTo>
                    <a:pt x="10164" y="20748"/>
                  </a:lnTo>
                  <a:lnTo>
                    <a:pt x="10080" y="20664"/>
                  </a:lnTo>
                  <a:lnTo>
                    <a:pt x="9996" y="20664"/>
                  </a:lnTo>
                  <a:lnTo>
                    <a:pt x="9912" y="20580"/>
                  </a:lnTo>
                  <a:lnTo>
                    <a:pt x="9828" y="20580"/>
                  </a:lnTo>
                  <a:lnTo>
                    <a:pt x="9744" y="20496"/>
                  </a:lnTo>
                  <a:lnTo>
                    <a:pt x="9660" y="20412"/>
                  </a:lnTo>
                  <a:lnTo>
                    <a:pt x="9576" y="20412"/>
                  </a:lnTo>
                  <a:lnTo>
                    <a:pt x="9492" y="20328"/>
                  </a:lnTo>
                  <a:lnTo>
                    <a:pt x="9408" y="20244"/>
                  </a:lnTo>
                  <a:lnTo>
                    <a:pt x="9324" y="20244"/>
                  </a:lnTo>
                  <a:lnTo>
                    <a:pt x="9240" y="20160"/>
                  </a:lnTo>
                  <a:lnTo>
                    <a:pt x="9156" y="20076"/>
                  </a:lnTo>
                  <a:lnTo>
                    <a:pt x="9072" y="19992"/>
                  </a:lnTo>
                  <a:lnTo>
                    <a:pt x="8988" y="19992"/>
                  </a:lnTo>
                  <a:lnTo>
                    <a:pt x="8904" y="19908"/>
                  </a:lnTo>
                  <a:lnTo>
                    <a:pt x="8820" y="19824"/>
                  </a:lnTo>
                  <a:lnTo>
                    <a:pt x="8736" y="19740"/>
                  </a:lnTo>
                  <a:lnTo>
                    <a:pt x="8652" y="19656"/>
                  </a:lnTo>
                  <a:lnTo>
                    <a:pt x="8568" y="19572"/>
                  </a:lnTo>
                  <a:lnTo>
                    <a:pt x="8484" y="19488"/>
                  </a:lnTo>
                  <a:lnTo>
                    <a:pt x="8400" y="19488"/>
                  </a:lnTo>
                  <a:lnTo>
                    <a:pt x="8316" y="19404"/>
                  </a:lnTo>
                  <a:lnTo>
                    <a:pt x="8232" y="19320"/>
                  </a:lnTo>
                  <a:lnTo>
                    <a:pt x="8232" y="19236"/>
                  </a:lnTo>
                  <a:lnTo>
                    <a:pt x="8148" y="19152"/>
                  </a:lnTo>
                  <a:lnTo>
                    <a:pt x="8064" y="19068"/>
                  </a:lnTo>
                  <a:lnTo>
                    <a:pt x="7980" y="18984"/>
                  </a:lnTo>
                  <a:lnTo>
                    <a:pt x="7896" y="18900"/>
                  </a:lnTo>
                  <a:lnTo>
                    <a:pt x="7896" y="18816"/>
                  </a:lnTo>
                  <a:lnTo>
                    <a:pt x="7812" y="18648"/>
                  </a:lnTo>
                  <a:lnTo>
                    <a:pt x="7728" y="18564"/>
                  </a:lnTo>
                  <a:lnTo>
                    <a:pt x="7644" y="18480"/>
                  </a:lnTo>
                  <a:lnTo>
                    <a:pt x="7644" y="18396"/>
                  </a:lnTo>
                  <a:lnTo>
                    <a:pt x="7560" y="18312"/>
                  </a:lnTo>
                  <a:lnTo>
                    <a:pt x="7476" y="18228"/>
                  </a:lnTo>
                  <a:lnTo>
                    <a:pt x="7392" y="18144"/>
                  </a:lnTo>
                  <a:lnTo>
                    <a:pt x="7392" y="17976"/>
                  </a:lnTo>
                  <a:lnTo>
                    <a:pt x="7308" y="17892"/>
                  </a:lnTo>
                  <a:lnTo>
                    <a:pt x="7308" y="17808"/>
                  </a:lnTo>
                  <a:lnTo>
                    <a:pt x="7224" y="17724"/>
                  </a:lnTo>
                  <a:lnTo>
                    <a:pt x="7140" y="17556"/>
                  </a:lnTo>
                  <a:lnTo>
                    <a:pt x="7140" y="17472"/>
                  </a:lnTo>
                  <a:lnTo>
                    <a:pt x="7056" y="17388"/>
                  </a:lnTo>
                  <a:lnTo>
                    <a:pt x="7056" y="17220"/>
                  </a:lnTo>
                  <a:lnTo>
                    <a:pt x="6972" y="17136"/>
                  </a:lnTo>
                  <a:lnTo>
                    <a:pt x="6972" y="17052"/>
                  </a:lnTo>
                  <a:lnTo>
                    <a:pt x="6888" y="16884"/>
                  </a:lnTo>
                  <a:lnTo>
                    <a:pt x="6888" y="16800"/>
                  </a:lnTo>
                  <a:lnTo>
                    <a:pt x="6804" y="16716"/>
                  </a:lnTo>
                  <a:lnTo>
                    <a:pt x="6804" y="16548"/>
                  </a:lnTo>
                  <a:lnTo>
                    <a:pt x="6720" y="16464"/>
                  </a:lnTo>
                  <a:lnTo>
                    <a:pt x="6720" y="16296"/>
                  </a:lnTo>
                  <a:lnTo>
                    <a:pt x="6720" y="16212"/>
                  </a:lnTo>
                  <a:lnTo>
                    <a:pt x="6636" y="16044"/>
                  </a:lnTo>
                  <a:lnTo>
                    <a:pt x="6636" y="15960"/>
                  </a:lnTo>
                  <a:lnTo>
                    <a:pt x="6552" y="15792"/>
                  </a:lnTo>
                  <a:lnTo>
                    <a:pt x="6552" y="15708"/>
                  </a:lnTo>
                  <a:lnTo>
                    <a:pt x="6552" y="15540"/>
                  </a:lnTo>
                  <a:lnTo>
                    <a:pt x="6552" y="15372"/>
                  </a:lnTo>
                  <a:lnTo>
                    <a:pt x="6468" y="15288"/>
                  </a:lnTo>
                  <a:lnTo>
                    <a:pt x="6468" y="15120"/>
                  </a:lnTo>
                  <a:lnTo>
                    <a:pt x="6468" y="15036"/>
                  </a:lnTo>
                  <a:lnTo>
                    <a:pt x="6468" y="14868"/>
                  </a:lnTo>
                  <a:lnTo>
                    <a:pt x="6468" y="14700"/>
                  </a:lnTo>
                  <a:lnTo>
                    <a:pt x="6384" y="14616"/>
                  </a:lnTo>
                  <a:lnTo>
                    <a:pt x="6384" y="14448"/>
                  </a:lnTo>
                  <a:lnTo>
                    <a:pt x="6384" y="14280"/>
                  </a:lnTo>
                  <a:lnTo>
                    <a:pt x="6384" y="14112"/>
                  </a:lnTo>
                  <a:lnTo>
                    <a:pt x="6384" y="14028"/>
                  </a:lnTo>
                  <a:lnTo>
                    <a:pt x="6384" y="13860"/>
                  </a:lnTo>
                  <a:lnTo>
                    <a:pt x="6384" y="13692"/>
                  </a:lnTo>
                  <a:lnTo>
                    <a:pt x="6384" y="13524"/>
                  </a:lnTo>
                  <a:lnTo>
                    <a:pt x="6384" y="13356"/>
                  </a:lnTo>
                  <a:lnTo>
                    <a:pt x="6384" y="13272"/>
                  </a:lnTo>
                  <a:lnTo>
                    <a:pt x="6384" y="13104"/>
                  </a:lnTo>
                  <a:lnTo>
                    <a:pt x="6384" y="12936"/>
                  </a:lnTo>
                  <a:lnTo>
                    <a:pt x="6384" y="12768"/>
                  </a:lnTo>
                  <a:lnTo>
                    <a:pt x="6384" y="12684"/>
                  </a:lnTo>
                  <a:lnTo>
                    <a:pt x="6384" y="12516"/>
                  </a:lnTo>
                  <a:lnTo>
                    <a:pt x="6468" y="12348"/>
                  </a:lnTo>
                  <a:lnTo>
                    <a:pt x="6468" y="12264"/>
                  </a:lnTo>
                  <a:lnTo>
                    <a:pt x="6468" y="12096"/>
                  </a:lnTo>
                  <a:lnTo>
                    <a:pt x="6468" y="11928"/>
                  </a:lnTo>
                  <a:lnTo>
                    <a:pt x="6468" y="11844"/>
                  </a:lnTo>
                  <a:lnTo>
                    <a:pt x="6552" y="11676"/>
                  </a:lnTo>
                  <a:lnTo>
                    <a:pt x="6552" y="11508"/>
                  </a:lnTo>
                  <a:lnTo>
                    <a:pt x="6552" y="11424"/>
                  </a:lnTo>
                  <a:lnTo>
                    <a:pt x="6552" y="11256"/>
                  </a:lnTo>
                  <a:lnTo>
                    <a:pt x="6636" y="11172"/>
                  </a:lnTo>
                  <a:lnTo>
                    <a:pt x="6636" y="11004"/>
                  </a:lnTo>
                  <a:lnTo>
                    <a:pt x="6720" y="10920"/>
                  </a:lnTo>
                  <a:lnTo>
                    <a:pt x="6720" y="10752"/>
                  </a:lnTo>
                  <a:lnTo>
                    <a:pt x="6720" y="10668"/>
                  </a:lnTo>
                  <a:lnTo>
                    <a:pt x="6804" y="10500"/>
                  </a:lnTo>
                  <a:lnTo>
                    <a:pt x="6804" y="10416"/>
                  </a:lnTo>
                  <a:lnTo>
                    <a:pt x="6888" y="10332"/>
                  </a:lnTo>
                  <a:lnTo>
                    <a:pt x="6888" y="10164"/>
                  </a:lnTo>
                  <a:lnTo>
                    <a:pt x="6972" y="10080"/>
                  </a:lnTo>
                  <a:lnTo>
                    <a:pt x="6972" y="9912"/>
                  </a:lnTo>
                  <a:lnTo>
                    <a:pt x="7056" y="9828"/>
                  </a:lnTo>
                  <a:lnTo>
                    <a:pt x="7056" y="9744"/>
                  </a:lnTo>
                  <a:lnTo>
                    <a:pt x="7140" y="9576"/>
                  </a:lnTo>
                  <a:lnTo>
                    <a:pt x="7140" y="9492"/>
                  </a:lnTo>
                  <a:lnTo>
                    <a:pt x="7224" y="9408"/>
                  </a:lnTo>
                  <a:lnTo>
                    <a:pt x="7308" y="9324"/>
                  </a:lnTo>
                  <a:lnTo>
                    <a:pt x="7308" y="9156"/>
                  </a:lnTo>
                  <a:lnTo>
                    <a:pt x="7392" y="9072"/>
                  </a:lnTo>
                  <a:lnTo>
                    <a:pt x="7392" y="8988"/>
                  </a:lnTo>
                  <a:lnTo>
                    <a:pt x="7476" y="8904"/>
                  </a:lnTo>
                  <a:lnTo>
                    <a:pt x="7560" y="8736"/>
                  </a:lnTo>
                  <a:lnTo>
                    <a:pt x="7644" y="8652"/>
                  </a:lnTo>
                  <a:lnTo>
                    <a:pt x="7644" y="8568"/>
                  </a:lnTo>
                  <a:lnTo>
                    <a:pt x="7728" y="8484"/>
                  </a:lnTo>
                  <a:lnTo>
                    <a:pt x="7812" y="8400"/>
                  </a:lnTo>
                  <a:lnTo>
                    <a:pt x="7896" y="8316"/>
                  </a:lnTo>
                  <a:lnTo>
                    <a:pt x="7896" y="8232"/>
                  </a:lnTo>
                  <a:lnTo>
                    <a:pt x="7980" y="8148"/>
                  </a:lnTo>
                  <a:lnTo>
                    <a:pt x="8064" y="8064"/>
                  </a:lnTo>
                  <a:lnTo>
                    <a:pt x="8148" y="7980"/>
                  </a:lnTo>
                  <a:lnTo>
                    <a:pt x="8232" y="7896"/>
                  </a:lnTo>
                  <a:lnTo>
                    <a:pt x="8232" y="7812"/>
                  </a:lnTo>
                  <a:lnTo>
                    <a:pt x="8316" y="7728"/>
                  </a:lnTo>
                  <a:lnTo>
                    <a:pt x="8400" y="7644"/>
                  </a:lnTo>
                  <a:lnTo>
                    <a:pt x="8484" y="7560"/>
                  </a:lnTo>
                  <a:lnTo>
                    <a:pt x="8568" y="7476"/>
                  </a:lnTo>
                  <a:lnTo>
                    <a:pt x="8652" y="7392"/>
                  </a:lnTo>
                  <a:lnTo>
                    <a:pt x="8736" y="7308"/>
                  </a:lnTo>
                  <a:lnTo>
                    <a:pt x="8820" y="7224"/>
                  </a:lnTo>
                  <a:lnTo>
                    <a:pt x="8904" y="7224"/>
                  </a:lnTo>
                  <a:lnTo>
                    <a:pt x="8988" y="7140"/>
                  </a:lnTo>
                  <a:lnTo>
                    <a:pt x="9072" y="7056"/>
                  </a:lnTo>
                  <a:lnTo>
                    <a:pt x="9156" y="6972"/>
                  </a:lnTo>
                  <a:lnTo>
                    <a:pt x="9240" y="6888"/>
                  </a:lnTo>
                  <a:lnTo>
                    <a:pt x="9324" y="6888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12" y="6468"/>
                  </a:lnTo>
                  <a:lnTo>
                    <a:pt x="9996" y="6384"/>
                  </a:lnTo>
                  <a:lnTo>
                    <a:pt x="10080" y="6384"/>
                  </a:lnTo>
                  <a:lnTo>
                    <a:pt x="10164" y="6300"/>
                  </a:lnTo>
                  <a:lnTo>
                    <a:pt x="10248" y="6300"/>
                  </a:lnTo>
                  <a:lnTo>
                    <a:pt x="10416" y="6216"/>
                  </a:lnTo>
                  <a:lnTo>
                    <a:pt x="10500" y="6216"/>
                  </a:lnTo>
                  <a:lnTo>
                    <a:pt x="10584" y="6132"/>
                  </a:lnTo>
                  <a:lnTo>
                    <a:pt x="10668" y="6132"/>
                  </a:lnTo>
                  <a:lnTo>
                    <a:pt x="10752" y="6049"/>
                  </a:lnTo>
                  <a:lnTo>
                    <a:pt x="10836" y="6049"/>
                  </a:lnTo>
                  <a:lnTo>
                    <a:pt x="11004" y="5965"/>
                  </a:lnTo>
                  <a:lnTo>
                    <a:pt x="11172" y="5965"/>
                  </a:lnTo>
                  <a:lnTo>
                    <a:pt x="11256" y="5881"/>
                  </a:lnTo>
                  <a:lnTo>
                    <a:pt x="11508" y="5881"/>
                  </a:lnTo>
                  <a:lnTo>
                    <a:pt x="11592" y="5797"/>
                  </a:lnTo>
                  <a:lnTo>
                    <a:pt x="12012" y="5797"/>
                  </a:lnTo>
                  <a:lnTo>
                    <a:pt x="12096" y="5713"/>
                  </a:lnTo>
                  <a:close/>
                  <a:moveTo>
                    <a:pt x="11676" y="1"/>
                  </a:moveTo>
                  <a:lnTo>
                    <a:pt x="11424" y="85"/>
                  </a:lnTo>
                  <a:lnTo>
                    <a:pt x="11004" y="85"/>
                  </a:lnTo>
                  <a:lnTo>
                    <a:pt x="10752" y="169"/>
                  </a:lnTo>
                  <a:lnTo>
                    <a:pt x="10584" y="169"/>
                  </a:lnTo>
                  <a:lnTo>
                    <a:pt x="10332" y="253"/>
                  </a:lnTo>
                  <a:lnTo>
                    <a:pt x="10164" y="253"/>
                  </a:lnTo>
                  <a:lnTo>
                    <a:pt x="9912" y="337"/>
                  </a:lnTo>
                  <a:lnTo>
                    <a:pt x="9744" y="337"/>
                  </a:lnTo>
                  <a:lnTo>
                    <a:pt x="9492" y="421"/>
                  </a:lnTo>
                  <a:lnTo>
                    <a:pt x="9324" y="505"/>
                  </a:lnTo>
                  <a:lnTo>
                    <a:pt x="9072" y="505"/>
                  </a:lnTo>
                  <a:lnTo>
                    <a:pt x="8904" y="589"/>
                  </a:lnTo>
                  <a:lnTo>
                    <a:pt x="8652" y="673"/>
                  </a:lnTo>
                  <a:lnTo>
                    <a:pt x="8484" y="757"/>
                  </a:lnTo>
                  <a:lnTo>
                    <a:pt x="8316" y="841"/>
                  </a:lnTo>
                  <a:lnTo>
                    <a:pt x="8064" y="841"/>
                  </a:lnTo>
                  <a:lnTo>
                    <a:pt x="7896" y="925"/>
                  </a:lnTo>
                  <a:lnTo>
                    <a:pt x="7728" y="1009"/>
                  </a:lnTo>
                  <a:lnTo>
                    <a:pt x="7476" y="1093"/>
                  </a:lnTo>
                  <a:lnTo>
                    <a:pt x="7308" y="1177"/>
                  </a:lnTo>
                  <a:lnTo>
                    <a:pt x="7140" y="1261"/>
                  </a:lnTo>
                  <a:lnTo>
                    <a:pt x="6972" y="1345"/>
                  </a:lnTo>
                  <a:lnTo>
                    <a:pt x="6804" y="1513"/>
                  </a:lnTo>
                  <a:lnTo>
                    <a:pt x="6552" y="1597"/>
                  </a:lnTo>
                  <a:lnTo>
                    <a:pt x="6384" y="1681"/>
                  </a:lnTo>
                  <a:lnTo>
                    <a:pt x="6216" y="1765"/>
                  </a:lnTo>
                  <a:lnTo>
                    <a:pt x="6048" y="1849"/>
                  </a:lnTo>
                  <a:lnTo>
                    <a:pt x="5880" y="2017"/>
                  </a:lnTo>
                  <a:lnTo>
                    <a:pt x="5712" y="2101"/>
                  </a:lnTo>
                  <a:lnTo>
                    <a:pt x="5544" y="2185"/>
                  </a:lnTo>
                  <a:lnTo>
                    <a:pt x="5376" y="2353"/>
                  </a:lnTo>
                  <a:lnTo>
                    <a:pt x="5208" y="2437"/>
                  </a:lnTo>
                  <a:lnTo>
                    <a:pt x="5040" y="2605"/>
                  </a:lnTo>
                  <a:lnTo>
                    <a:pt x="4872" y="2689"/>
                  </a:lnTo>
                  <a:lnTo>
                    <a:pt x="4704" y="2857"/>
                  </a:lnTo>
                  <a:lnTo>
                    <a:pt x="4536" y="2941"/>
                  </a:lnTo>
                  <a:lnTo>
                    <a:pt x="4452" y="3109"/>
                  </a:lnTo>
                  <a:lnTo>
                    <a:pt x="4284" y="3193"/>
                  </a:lnTo>
                  <a:lnTo>
                    <a:pt x="4116" y="3361"/>
                  </a:lnTo>
                  <a:lnTo>
                    <a:pt x="3948" y="3529"/>
                  </a:lnTo>
                  <a:lnTo>
                    <a:pt x="3864" y="3613"/>
                  </a:lnTo>
                  <a:lnTo>
                    <a:pt x="3696" y="3781"/>
                  </a:lnTo>
                  <a:lnTo>
                    <a:pt x="3528" y="3949"/>
                  </a:lnTo>
                  <a:lnTo>
                    <a:pt x="3444" y="4033"/>
                  </a:lnTo>
                  <a:lnTo>
                    <a:pt x="3276" y="4201"/>
                  </a:lnTo>
                  <a:lnTo>
                    <a:pt x="3192" y="4369"/>
                  </a:lnTo>
                  <a:lnTo>
                    <a:pt x="3024" y="4537"/>
                  </a:lnTo>
                  <a:lnTo>
                    <a:pt x="2940" y="4705"/>
                  </a:lnTo>
                  <a:lnTo>
                    <a:pt x="2772" y="4873"/>
                  </a:lnTo>
                  <a:lnTo>
                    <a:pt x="2688" y="4957"/>
                  </a:lnTo>
                  <a:lnTo>
                    <a:pt x="2520" y="5125"/>
                  </a:lnTo>
                  <a:lnTo>
                    <a:pt x="2436" y="5293"/>
                  </a:lnTo>
                  <a:lnTo>
                    <a:pt x="2268" y="5461"/>
                  </a:lnTo>
                  <a:lnTo>
                    <a:pt x="2184" y="5629"/>
                  </a:lnTo>
                  <a:lnTo>
                    <a:pt x="2100" y="5797"/>
                  </a:lnTo>
                  <a:lnTo>
                    <a:pt x="2016" y="5965"/>
                  </a:lnTo>
                  <a:lnTo>
                    <a:pt x="1848" y="6216"/>
                  </a:lnTo>
                  <a:lnTo>
                    <a:pt x="1764" y="6384"/>
                  </a:lnTo>
                  <a:lnTo>
                    <a:pt x="1680" y="6552"/>
                  </a:lnTo>
                  <a:lnTo>
                    <a:pt x="1596" y="6720"/>
                  </a:lnTo>
                  <a:lnTo>
                    <a:pt x="1512" y="6888"/>
                  </a:lnTo>
                  <a:lnTo>
                    <a:pt x="1428" y="7056"/>
                  </a:lnTo>
                  <a:lnTo>
                    <a:pt x="1260" y="7224"/>
                  </a:lnTo>
                  <a:lnTo>
                    <a:pt x="1176" y="7476"/>
                  </a:lnTo>
                  <a:lnTo>
                    <a:pt x="1092" y="7644"/>
                  </a:lnTo>
                  <a:lnTo>
                    <a:pt x="1092" y="7812"/>
                  </a:lnTo>
                  <a:lnTo>
                    <a:pt x="1008" y="8064"/>
                  </a:lnTo>
                  <a:lnTo>
                    <a:pt x="924" y="8232"/>
                  </a:lnTo>
                  <a:lnTo>
                    <a:pt x="840" y="8400"/>
                  </a:lnTo>
                  <a:lnTo>
                    <a:pt x="756" y="8568"/>
                  </a:lnTo>
                  <a:lnTo>
                    <a:pt x="672" y="8820"/>
                  </a:lnTo>
                  <a:lnTo>
                    <a:pt x="588" y="8988"/>
                  </a:lnTo>
                  <a:lnTo>
                    <a:pt x="588" y="9240"/>
                  </a:lnTo>
                  <a:lnTo>
                    <a:pt x="504" y="9408"/>
                  </a:lnTo>
                  <a:lnTo>
                    <a:pt x="420" y="9576"/>
                  </a:lnTo>
                  <a:lnTo>
                    <a:pt x="420" y="9828"/>
                  </a:lnTo>
                  <a:lnTo>
                    <a:pt x="336" y="9996"/>
                  </a:lnTo>
                  <a:lnTo>
                    <a:pt x="336" y="10248"/>
                  </a:lnTo>
                  <a:lnTo>
                    <a:pt x="252" y="10416"/>
                  </a:lnTo>
                  <a:lnTo>
                    <a:pt x="252" y="10668"/>
                  </a:lnTo>
                  <a:lnTo>
                    <a:pt x="168" y="10836"/>
                  </a:lnTo>
                  <a:lnTo>
                    <a:pt x="168" y="11088"/>
                  </a:lnTo>
                  <a:lnTo>
                    <a:pt x="84" y="11340"/>
                  </a:lnTo>
                  <a:lnTo>
                    <a:pt x="84" y="11508"/>
                  </a:lnTo>
                  <a:lnTo>
                    <a:pt x="84" y="11760"/>
                  </a:lnTo>
                  <a:lnTo>
                    <a:pt x="0" y="11928"/>
                  </a:lnTo>
                  <a:lnTo>
                    <a:pt x="0" y="12180"/>
                  </a:lnTo>
                  <a:lnTo>
                    <a:pt x="0" y="12432"/>
                  </a:lnTo>
                  <a:lnTo>
                    <a:pt x="0" y="12600"/>
                  </a:lnTo>
                  <a:lnTo>
                    <a:pt x="0" y="12852"/>
                  </a:lnTo>
                  <a:lnTo>
                    <a:pt x="0" y="13020"/>
                  </a:lnTo>
                  <a:lnTo>
                    <a:pt x="0" y="13272"/>
                  </a:lnTo>
                  <a:lnTo>
                    <a:pt x="0" y="13524"/>
                  </a:lnTo>
                  <a:lnTo>
                    <a:pt x="0" y="13776"/>
                  </a:lnTo>
                  <a:lnTo>
                    <a:pt x="0" y="13944"/>
                  </a:lnTo>
                  <a:lnTo>
                    <a:pt x="0" y="14196"/>
                  </a:lnTo>
                  <a:lnTo>
                    <a:pt x="0" y="14364"/>
                  </a:lnTo>
                  <a:lnTo>
                    <a:pt x="0" y="14616"/>
                  </a:lnTo>
                  <a:lnTo>
                    <a:pt x="0" y="14868"/>
                  </a:lnTo>
                  <a:lnTo>
                    <a:pt x="0" y="15036"/>
                  </a:lnTo>
                  <a:lnTo>
                    <a:pt x="84" y="15288"/>
                  </a:lnTo>
                  <a:lnTo>
                    <a:pt x="84" y="15540"/>
                  </a:lnTo>
                  <a:lnTo>
                    <a:pt x="84" y="15708"/>
                  </a:lnTo>
                  <a:lnTo>
                    <a:pt x="168" y="15960"/>
                  </a:lnTo>
                  <a:lnTo>
                    <a:pt x="168" y="16128"/>
                  </a:lnTo>
                  <a:lnTo>
                    <a:pt x="252" y="16380"/>
                  </a:lnTo>
                  <a:lnTo>
                    <a:pt x="252" y="16548"/>
                  </a:lnTo>
                  <a:lnTo>
                    <a:pt x="336" y="16800"/>
                  </a:lnTo>
                  <a:lnTo>
                    <a:pt x="336" y="16968"/>
                  </a:lnTo>
                  <a:lnTo>
                    <a:pt x="420" y="17220"/>
                  </a:lnTo>
                  <a:lnTo>
                    <a:pt x="420" y="17388"/>
                  </a:lnTo>
                  <a:lnTo>
                    <a:pt x="504" y="17640"/>
                  </a:lnTo>
                  <a:lnTo>
                    <a:pt x="588" y="17808"/>
                  </a:lnTo>
                  <a:lnTo>
                    <a:pt x="588" y="17976"/>
                  </a:lnTo>
                  <a:lnTo>
                    <a:pt x="672" y="18228"/>
                  </a:lnTo>
                  <a:lnTo>
                    <a:pt x="756" y="18396"/>
                  </a:lnTo>
                  <a:lnTo>
                    <a:pt x="840" y="18648"/>
                  </a:lnTo>
                  <a:lnTo>
                    <a:pt x="924" y="18816"/>
                  </a:lnTo>
                  <a:lnTo>
                    <a:pt x="1008" y="18984"/>
                  </a:lnTo>
                  <a:lnTo>
                    <a:pt x="1092" y="19152"/>
                  </a:lnTo>
                  <a:lnTo>
                    <a:pt x="1176" y="19404"/>
                  </a:lnTo>
                  <a:lnTo>
                    <a:pt x="1260" y="19572"/>
                  </a:lnTo>
                  <a:lnTo>
                    <a:pt x="1344" y="19740"/>
                  </a:lnTo>
                  <a:lnTo>
                    <a:pt x="1428" y="19908"/>
                  </a:lnTo>
                  <a:lnTo>
                    <a:pt x="1512" y="20160"/>
                  </a:lnTo>
                  <a:lnTo>
                    <a:pt x="1596" y="20328"/>
                  </a:lnTo>
                  <a:lnTo>
                    <a:pt x="1680" y="20496"/>
                  </a:lnTo>
                  <a:lnTo>
                    <a:pt x="1764" y="20664"/>
                  </a:lnTo>
                  <a:lnTo>
                    <a:pt x="1848" y="20832"/>
                  </a:lnTo>
                  <a:lnTo>
                    <a:pt x="2016" y="21000"/>
                  </a:lnTo>
                  <a:lnTo>
                    <a:pt x="2100" y="21168"/>
                  </a:lnTo>
                  <a:lnTo>
                    <a:pt x="2184" y="21336"/>
                  </a:lnTo>
                  <a:lnTo>
                    <a:pt x="2352" y="21504"/>
                  </a:lnTo>
                  <a:lnTo>
                    <a:pt x="2436" y="21672"/>
                  </a:lnTo>
                  <a:lnTo>
                    <a:pt x="2520" y="21840"/>
                  </a:lnTo>
                  <a:lnTo>
                    <a:pt x="2688" y="22007"/>
                  </a:lnTo>
                  <a:lnTo>
                    <a:pt x="2772" y="22175"/>
                  </a:lnTo>
                  <a:lnTo>
                    <a:pt x="2940" y="22343"/>
                  </a:lnTo>
                  <a:lnTo>
                    <a:pt x="3024" y="22511"/>
                  </a:lnTo>
                  <a:lnTo>
                    <a:pt x="3192" y="22679"/>
                  </a:lnTo>
                  <a:lnTo>
                    <a:pt x="3276" y="22763"/>
                  </a:lnTo>
                  <a:lnTo>
                    <a:pt x="3444" y="22931"/>
                  </a:lnTo>
                  <a:lnTo>
                    <a:pt x="3612" y="23099"/>
                  </a:lnTo>
                  <a:lnTo>
                    <a:pt x="3696" y="23267"/>
                  </a:lnTo>
                  <a:lnTo>
                    <a:pt x="3864" y="23351"/>
                  </a:lnTo>
                  <a:lnTo>
                    <a:pt x="4032" y="23519"/>
                  </a:lnTo>
                  <a:lnTo>
                    <a:pt x="4116" y="23687"/>
                  </a:lnTo>
                  <a:lnTo>
                    <a:pt x="4284" y="23771"/>
                  </a:lnTo>
                  <a:lnTo>
                    <a:pt x="4452" y="23939"/>
                  </a:lnTo>
                  <a:lnTo>
                    <a:pt x="4620" y="24107"/>
                  </a:lnTo>
                  <a:lnTo>
                    <a:pt x="4788" y="24191"/>
                  </a:lnTo>
                  <a:lnTo>
                    <a:pt x="4872" y="24359"/>
                  </a:lnTo>
                  <a:lnTo>
                    <a:pt x="5040" y="24443"/>
                  </a:lnTo>
                  <a:lnTo>
                    <a:pt x="5208" y="24527"/>
                  </a:lnTo>
                  <a:lnTo>
                    <a:pt x="5376" y="24695"/>
                  </a:lnTo>
                  <a:lnTo>
                    <a:pt x="5544" y="24779"/>
                  </a:lnTo>
                  <a:lnTo>
                    <a:pt x="5712" y="24947"/>
                  </a:lnTo>
                  <a:lnTo>
                    <a:pt x="5880" y="25031"/>
                  </a:lnTo>
                  <a:lnTo>
                    <a:pt x="6048" y="25115"/>
                  </a:lnTo>
                  <a:lnTo>
                    <a:pt x="6216" y="25283"/>
                  </a:lnTo>
                  <a:lnTo>
                    <a:pt x="6384" y="25367"/>
                  </a:lnTo>
                  <a:lnTo>
                    <a:pt x="6636" y="25451"/>
                  </a:lnTo>
                  <a:lnTo>
                    <a:pt x="6804" y="25535"/>
                  </a:lnTo>
                  <a:lnTo>
                    <a:pt x="6972" y="25619"/>
                  </a:lnTo>
                  <a:lnTo>
                    <a:pt x="7140" y="25703"/>
                  </a:lnTo>
                  <a:lnTo>
                    <a:pt x="7308" y="25787"/>
                  </a:lnTo>
                  <a:lnTo>
                    <a:pt x="7560" y="25871"/>
                  </a:lnTo>
                  <a:lnTo>
                    <a:pt x="7728" y="25955"/>
                  </a:lnTo>
                  <a:lnTo>
                    <a:pt x="7896" y="26039"/>
                  </a:lnTo>
                  <a:lnTo>
                    <a:pt x="8148" y="26123"/>
                  </a:lnTo>
                  <a:lnTo>
                    <a:pt x="8316" y="26207"/>
                  </a:lnTo>
                  <a:lnTo>
                    <a:pt x="8484" y="26291"/>
                  </a:lnTo>
                  <a:lnTo>
                    <a:pt x="8736" y="26375"/>
                  </a:lnTo>
                  <a:lnTo>
                    <a:pt x="8904" y="26459"/>
                  </a:lnTo>
                  <a:lnTo>
                    <a:pt x="9072" y="26459"/>
                  </a:lnTo>
                  <a:lnTo>
                    <a:pt x="9324" y="26543"/>
                  </a:lnTo>
                  <a:lnTo>
                    <a:pt x="9492" y="26627"/>
                  </a:lnTo>
                  <a:lnTo>
                    <a:pt x="9744" y="26627"/>
                  </a:lnTo>
                  <a:lnTo>
                    <a:pt x="9912" y="26711"/>
                  </a:lnTo>
                  <a:lnTo>
                    <a:pt x="10164" y="26711"/>
                  </a:lnTo>
                  <a:lnTo>
                    <a:pt x="10416" y="26795"/>
                  </a:lnTo>
                  <a:lnTo>
                    <a:pt x="10584" y="26795"/>
                  </a:lnTo>
                  <a:lnTo>
                    <a:pt x="10836" y="26879"/>
                  </a:lnTo>
                  <a:lnTo>
                    <a:pt x="11004" y="26879"/>
                  </a:lnTo>
                  <a:lnTo>
                    <a:pt x="11256" y="26963"/>
                  </a:lnTo>
                  <a:lnTo>
                    <a:pt x="11928" y="26963"/>
                  </a:lnTo>
                  <a:lnTo>
                    <a:pt x="12180" y="27047"/>
                  </a:lnTo>
                  <a:lnTo>
                    <a:pt x="14027" y="27047"/>
                  </a:lnTo>
                  <a:lnTo>
                    <a:pt x="14279" y="26963"/>
                  </a:lnTo>
                  <a:lnTo>
                    <a:pt x="14951" y="26963"/>
                  </a:lnTo>
                  <a:lnTo>
                    <a:pt x="15203" y="26879"/>
                  </a:lnTo>
                  <a:lnTo>
                    <a:pt x="15371" y="26879"/>
                  </a:lnTo>
                  <a:lnTo>
                    <a:pt x="15623" y="26795"/>
                  </a:lnTo>
                  <a:lnTo>
                    <a:pt x="15791" y="26795"/>
                  </a:lnTo>
                  <a:lnTo>
                    <a:pt x="16043" y="26711"/>
                  </a:lnTo>
                  <a:lnTo>
                    <a:pt x="16211" y="26711"/>
                  </a:lnTo>
                  <a:lnTo>
                    <a:pt x="16463" y="26627"/>
                  </a:lnTo>
                  <a:lnTo>
                    <a:pt x="16715" y="26627"/>
                  </a:lnTo>
                  <a:lnTo>
                    <a:pt x="16883" y="26543"/>
                  </a:lnTo>
                  <a:lnTo>
                    <a:pt x="17051" y="26459"/>
                  </a:lnTo>
                  <a:lnTo>
                    <a:pt x="17303" y="26375"/>
                  </a:lnTo>
                  <a:lnTo>
                    <a:pt x="17471" y="26375"/>
                  </a:lnTo>
                  <a:lnTo>
                    <a:pt x="17723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311" y="26039"/>
                  </a:lnTo>
                  <a:lnTo>
                    <a:pt x="18479" y="25955"/>
                  </a:lnTo>
                  <a:lnTo>
                    <a:pt x="18647" y="25871"/>
                  </a:lnTo>
                  <a:lnTo>
                    <a:pt x="18899" y="25787"/>
                  </a:lnTo>
                  <a:lnTo>
                    <a:pt x="19067" y="25703"/>
                  </a:lnTo>
                  <a:lnTo>
                    <a:pt x="19235" y="25619"/>
                  </a:lnTo>
                  <a:lnTo>
                    <a:pt x="19403" y="25535"/>
                  </a:lnTo>
                  <a:lnTo>
                    <a:pt x="19571" y="25451"/>
                  </a:lnTo>
                  <a:lnTo>
                    <a:pt x="19823" y="25367"/>
                  </a:lnTo>
                  <a:lnTo>
                    <a:pt x="19991" y="25199"/>
                  </a:lnTo>
                  <a:lnTo>
                    <a:pt x="20159" y="25115"/>
                  </a:lnTo>
                  <a:lnTo>
                    <a:pt x="20327" y="25031"/>
                  </a:lnTo>
                  <a:lnTo>
                    <a:pt x="20495" y="24863"/>
                  </a:lnTo>
                  <a:lnTo>
                    <a:pt x="20663" y="24779"/>
                  </a:lnTo>
                  <a:lnTo>
                    <a:pt x="20831" y="24695"/>
                  </a:lnTo>
                  <a:lnTo>
                    <a:pt x="20999" y="24527"/>
                  </a:lnTo>
                  <a:lnTo>
                    <a:pt x="21167" y="24443"/>
                  </a:lnTo>
                  <a:lnTo>
                    <a:pt x="21335" y="24275"/>
                  </a:lnTo>
                  <a:lnTo>
                    <a:pt x="21503" y="24191"/>
                  </a:lnTo>
                  <a:lnTo>
                    <a:pt x="21671" y="24023"/>
                  </a:lnTo>
                  <a:lnTo>
                    <a:pt x="21755" y="23939"/>
                  </a:lnTo>
                  <a:lnTo>
                    <a:pt x="21923" y="23771"/>
                  </a:lnTo>
                  <a:lnTo>
                    <a:pt x="22091" y="23603"/>
                  </a:lnTo>
                  <a:lnTo>
                    <a:pt x="22259" y="23519"/>
                  </a:lnTo>
                  <a:lnTo>
                    <a:pt x="22343" y="23351"/>
                  </a:lnTo>
                  <a:lnTo>
                    <a:pt x="22511" y="23183"/>
                  </a:lnTo>
                  <a:lnTo>
                    <a:pt x="22679" y="23099"/>
                  </a:lnTo>
                  <a:lnTo>
                    <a:pt x="22763" y="22931"/>
                  </a:lnTo>
                  <a:lnTo>
                    <a:pt x="22931" y="22763"/>
                  </a:lnTo>
                  <a:lnTo>
                    <a:pt x="23099" y="22595"/>
                  </a:lnTo>
                  <a:lnTo>
                    <a:pt x="23183" y="22427"/>
                  </a:lnTo>
                  <a:lnTo>
                    <a:pt x="23351" y="22343"/>
                  </a:lnTo>
                  <a:lnTo>
                    <a:pt x="23435" y="22175"/>
                  </a:lnTo>
                  <a:lnTo>
                    <a:pt x="23603" y="22007"/>
                  </a:lnTo>
                  <a:lnTo>
                    <a:pt x="23687" y="21840"/>
                  </a:lnTo>
                  <a:lnTo>
                    <a:pt x="23771" y="21672"/>
                  </a:lnTo>
                  <a:lnTo>
                    <a:pt x="23939" y="21504"/>
                  </a:lnTo>
                  <a:lnTo>
                    <a:pt x="24023" y="21336"/>
                  </a:lnTo>
                  <a:lnTo>
                    <a:pt x="24191" y="21168"/>
                  </a:lnTo>
                  <a:lnTo>
                    <a:pt x="24275" y="21000"/>
                  </a:lnTo>
                  <a:lnTo>
                    <a:pt x="24359" y="20832"/>
                  </a:lnTo>
                  <a:lnTo>
                    <a:pt x="24443" y="20664"/>
                  </a:lnTo>
                  <a:lnTo>
                    <a:pt x="24527" y="20496"/>
                  </a:lnTo>
                  <a:lnTo>
                    <a:pt x="24695" y="20244"/>
                  </a:lnTo>
                  <a:lnTo>
                    <a:pt x="24779" y="20076"/>
                  </a:lnTo>
                  <a:lnTo>
                    <a:pt x="24863" y="19908"/>
                  </a:lnTo>
                  <a:lnTo>
                    <a:pt x="24947" y="19740"/>
                  </a:lnTo>
                  <a:lnTo>
                    <a:pt x="25031" y="19572"/>
                  </a:lnTo>
                  <a:lnTo>
                    <a:pt x="25115" y="19320"/>
                  </a:lnTo>
                  <a:lnTo>
                    <a:pt x="25199" y="19152"/>
                  </a:lnTo>
                  <a:lnTo>
                    <a:pt x="25283" y="18984"/>
                  </a:lnTo>
                  <a:lnTo>
                    <a:pt x="25367" y="18732"/>
                  </a:lnTo>
                  <a:lnTo>
                    <a:pt x="25451" y="18564"/>
                  </a:lnTo>
                  <a:lnTo>
                    <a:pt x="25535" y="18396"/>
                  </a:lnTo>
                  <a:lnTo>
                    <a:pt x="25535" y="18144"/>
                  </a:lnTo>
                  <a:lnTo>
                    <a:pt x="25619" y="17976"/>
                  </a:lnTo>
                  <a:lnTo>
                    <a:pt x="25703" y="17808"/>
                  </a:lnTo>
                  <a:lnTo>
                    <a:pt x="25787" y="17556"/>
                  </a:lnTo>
                  <a:lnTo>
                    <a:pt x="25787" y="17388"/>
                  </a:lnTo>
                  <a:lnTo>
                    <a:pt x="25871" y="17136"/>
                  </a:lnTo>
                  <a:lnTo>
                    <a:pt x="25871" y="16968"/>
                  </a:lnTo>
                  <a:lnTo>
                    <a:pt x="25955" y="16800"/>
                  </a:lnTo>
                  <a:lnTo>
                    <a:pt x="26039" y="16548"/>
                  </a:lnTo>
                  <a:lnTo>
                    <a:pt x="26039" y="16380"/>
                  </a:lnTo>
                  <a:lnTo>
                    <a:pt x="26039" y="16128"/>
                  </a:lnTo>
                  <a:lnTo>
                    <a:pt x="26123" y="15876"/>
                  </a:lnTo>
                  <a:lnTo>
                    <a:pt x="26123" y="15708"/>
                  </a:lnTo>
                  <a:lnTo>
                    <a:pt x="26207" y="15456"/>
                  </a:lnTo>
                  <a:lnTo>
                    <a:pt x="26207" y="15288"/>
                  </a:lnTo>
                  <a:lnTo>
                    <a:pt x="26207" y="15036"/>
                  </a:lnTo>
                  <a:lnTo>
                    <a:pt x="26207" y="14868"/>
                  </a:lnTo>
                  <a:lnTo>
                    <a:pt x="26291" y="14616"/>
                  </a:lnTo>
                  <a:lnTo>
                    <a:pt x="26291" y="14364"/>
                  </a:lnTo>
                  <a:lnTo>
                    <a:pt x="26291" y="14196"/>
                  </a:lnTo>
                  <a:lnTo>
                    <a:pt x="26291" y="13944"/>
                  </a:lnTo>
                  <a:lnTo>
                    <a:pt x="26291" y="13692"/>
                  </a:lnTo>
                  <a:lnTo>
                    <a:pt x="26291" y="13524"/>
                  </a:lnTo>
                  <a:lnTo>
                    <a:pt x="26291" y="13272"/>
                  </a:lnTo>
                  <a:lnTo>
                    <a:pt x="26291" y="13104"/>
                  </a:lnTo>
                  <a:lnTo>
                    <a:pt x="26291" y="12852"/>
                  </a:lnTo>
                  <a:lnTo>
                    <a:pt x="26291" y="12600"/>
                  </a:lnTo>
                  <a:lnTo>
                    <a:pt x="26291" y="12432"/>
                  </a:lnTo>
                  <a:lnTo>
                    <a:pt x="26207" y="12180"/>
                  </a:lnTo>
                  <a:lnTo>
                    <a:pt x="26207" y="11928"/>
                  </a:lnTo>
                  <a:lnTo>
                    <a:pt x="26207" y="11760"/>
                  </a:lnTo>
                  <a:lnTo>
                    <a:pt x="26207" y="11508"/>
                  </a:lnTo>
                  <a:lnTo>
                    <a:pt x="26123" y="11340"/>
                  </a:lnTo>
                  <a:lnTo>
                    <a:pt x="26123" y="11088"/>
                  </a:lnTo>
                  <a:lnTo>
                    <a:pt x="26039" y="10920"/>
                  </a:lnTo>
                  <a:lnTo>
                    <a:pt x="26039" y="10668"/>
                  </a:lnTo>
                  <a:lnTo>
                    <a:pt x="26039" y="10500"/>
                  </a:lnTo>
                  <a:lnTo>
                    <a:pt x="25955" y="10248"/>
                  </a:lnTo>
                  <a:lnTo>
                    <a:pt x="25871" y="10080"/>
                  </a:lnTo>
                  <a:lnTo>
                    <a:pt x="25871" y="9828"/>
                  </a:lnTo>
                  <a:lnTo>
                    <a:pt x="25787" y="9660"/>
                  </a:lnTo>
                  <a:lnTo>
                    <a:pt x="25787" y="9408"/>
                  </a:lnTo>
                  <a:lnTo>
                    <a:pt x="25703" y="9240"/>
                  </a:lnTo>
                  <a:lnTo>
                    <a:pt x="25619" y="9072"/>
                  </a:lnTo>
                  <a:lnTo>
                    <a:pt x="25535" y="8820"/>
                  </a:lnTo>
                  <a:lnTo>
                    <a:pt x="25535" y="8652"/>
                  </a:lnTo>
                  <a:lnTo>
                    <a:pt x="25451" y="8400"/>
                  </a:lnTo>
                  <a:lnTo>
                    <a:pt x="25367" y="8232"/>
                  </a:lnTo>
                  <a:lnTo>
                    <a:pt x="25283" y="8064"/>
                  </a:lnTo>
                  <a:lnTo>
                    <a:pt x="25199" y="7896"/>
                  </a:lnTo>
                  <a:lnTo>
                    <a:pt x="25115" y="7644"/>
                  </a:lnTo>
                  <a:lnTo>
                    <a:pt x="25031" y="7476"/>
                  </a:lnTo>
                  <a:lnTo>
                    <a:pt x="24947" y="7308"/>
                  </a:lnTo>
                  <a:lnTo>
                    <a:pt x="24863" y="7140"/>
                  </a:lnTo>
                  <a:lnTo>
                    <a:pt x="24779" y="6888"/>
                  </a:lnTo>
                  <a:lnTo>
                    <a:pt x="24695" y="6720"/>
                  </a:lnTo>
                  <a:lnTo>
                    <a:pt x="24611" y="6552"/>
                  </a:lnTo>
                  <a:lnTo>
                    <a:pt x="24443" y="6384"/>
                  </a:lnTo>
                  <a:lnTo>
                    <a:pt x="24359" y="6216"/>
                  </a:lnTo>
                  <a:lnTo>
                    <a:pt x="24275" y="6049"/>
                  </a:lnTo>
                  <a:lnTo>
                    <a:pt x="24191" y="5881"/>
                  </a:lnTo>
                  <a:lnTo>
                    <a:pt x="24023" y="5713"/>
                  </a:lnTo>
                  <a:lnTo>
                    <a:pt x="23939" y="5545"/>
                  </a:lnTo>
                  <a:lnTo>
                    <a:pt x="23855" y="5377"/>
                  </a:lnTo>
                  <a:lnTo>
                    <a:pt x="23687" y="5209"/>
                  </a:lnTo>
                  <a:lnTo>
                    <a:pt x="23603" y="5041"/>
                  </a:lnTo>
                  <a:lnTo>
                    <a:pt x="23435" y="4873"/>
                  </a:lnTo>
                  <a:lnTo>
                    <a:pt x="23351" y="4705"/>
                  </a:lnTo>
                  <a:lnTo>
                    <a:pt x="23183" y="4537"/>
                  </a:lnTo>
                  <a:lnTo>
                    <a:pt x="23099" y="4369"/>
                  </a:lnTo>
                  <a:lnTo>
                    <a:pt x="22931" y="4201"/>
                  </a:lnTo>
                  <a:lnTo>
                    <a:pt x="22847" y="4117"/>
                  </a:lnTo>
                  <a:lnTo>
                    <a:pt x="22679" y="3949"/>
                  </a:lnTo>
                  <a:lnTo>
                    <a:pt x="22511" y="3781"/>
                  </a:lnTo>
                  <a:lnTo>
                    <a:pt x="22427" y="3697"/>
                  </a:lnTo>
                  <a:lnTo>
                    <a:pt x="22259" y="3529"/>
                  </a:lnTo>
                  <a:lnTo>
                    <a:pt x="22091" y="3361"/>
                  </a:lnTo>
                  <a:lnTo>
                    <a:pt x="21923" y="3277"/>
                  </a:lnTo>
                  <a:lnTo>
                    <a:pt x="21839" y="3109"/>
                  </a:lnTo>
                  <a:lnTo>
                    <a:pt x="21671" y="2941"/>
                  </a:lnTo>
                  <a:lnTo>
                    <a:pt x="21503" y="2857"/>
                  </a:lnTo>
                  <a:lnTo>
                    <a:pt x="21335" y="2689"/>
                  </a:lnTo>
                  <a:lnTo>
                    <a:pt x="21167" y="2605"/>
                  </a:lnTo>
                  <a:lnTo>
                    <a:pt x="20999" y="2437"/>
                  </a:lnTo>
                  <a:lnTo>
                    <a:pt x="20831" y="2353"/>
                  </a:lnTo>
                  <a:lnTo>
                    <a:pt x="20663" y="2269"/>
                  </a:lnTo>
                  <a:lnTo>
                    <a:pt x="20495" y="2101"/>
                  </a:lnTo>
                  <a:lnTo>
                    <a:pt x="20327" y="2017"/>
                  </a:lnTo>
                  <a:lnTo>
                    <a:pt x="20159" y="1933"/>
                  </a:lnTo>
                  <a:lnTo>
                    <a:pt x="19991" y="1765"/>
                  </a:lnTo>
                  <a:lnTo>
                    <a:pt x="19823" y="1681"/>
                  </a:lnTo>
                  <a:lnTo>
                    <a:pt x="19655" y="1597"/>
                  </a:lnTo>
                  <a:lnTo>
                    <a:pt x="19487" y="1513"/>
                  </a:lnTo>
                  <a:lnTo>
                    <a:pt x="19235" y="1429"/>
                  </a:lnTo>
                  <a:lnTo>
                    <a:pt x="19067" y="1261"/>
                  </a:lnTo>
                  <a:lnTo>
                    <a:pt x="18899" y="1177"/>
                  </a:lnTo>
                  <a:lnTo>
                    <a:pt x="18731" y="1093"/>
                  </a:lnTo>
                  <a:lnTo>
                    <a:pt x="18479" y="1009"/>
                  </a:lnTo>
                  <a:lnTo>
                    <a:pt x="18311" y="925"/>
                  </a:lnTo>
                  <a:lnTo>
                    <a:pt x="18143" y="925"/>
                  </a:lnTo>
                  <a:lnTo>
                    <a:pt x="17891" y="841"/>
                  </a:lnTo>
                  <a:lnTo>
                    <a:pt x="17723" y="757"/>
                  </a:lnTo>
                  <a:lnTo>
                    <a:pt x="17555" y="673"/>
                  </a:lnTo>
                  <a:lnTo>
                    <a:pt x="17303" y="589"/>
                  </a:lnTo>
                  <a:lnTo>
                    <a:pt x="17135" y="505"/>
                  </a:lnTo>
                  <a:lnTo>
                    <a:pt x="16883" y="505"/>
                  </a:lnTo>
                  <a:lnTo>
                    <a:pt x="16715" y="421"/>
                  </a:lnTo>
                  <a:lnTo>
                    <a:pt x="16463" y="337"/>
                  </a:lnTo>
                  <a:lnTo>
                    <a:pt x="16295" y="337"/>
                  </a:lnTo>
                  <a:lnTo>
                    <a:pt x="16043" y="253"/>
                  </a:lnTo>
                  <a:lnTo>
                    <a:pt x="15875" y="253"/>
                  </a:lnTo>
                  <a:lnTo>
                    <a:pt x="15623" y="169"/>
                  </a:lnTo>
                  <a:lnTo>
                    <a:pt x="15371" y="169"/>
                  </a:lnTo>
                  <a:lnTo>
                    <a:pt x="15203" y="85"/>
                  </a:lnTo>
                  <a:lnTo>
                    <a:pt x="14699" y="85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32"/>
            <p:cNvSpPr/>
            <p:nvPr/>
          </p:nvSpPr>
          <p:spPr>
            <a:xfrm>
              <a:off x="1439550" y="2091500"/>
              <a:ext cx="892475" cy="892475"/>
            </a:xfrm>
            <a:custGeom>
              <a:rect b="b" l="l" r="r" t="t"/>
              <a:pathLst>
                <a:path extrusionOk="0" h="35699" w="35699">
                  <a:moveTo>
                    <a:pt x="17808" y="6048"/>
                  </a:moveTo>
                  <a:lnTo>
                    <a:pt x="23351" y="21335"/>
                  </a:lnTo>
                  <a:lnTo>
                    <a:pt x="12264" y="21335"/>
                  </a:lnTo>
                  <a:lnTo>
                    <a:pt x="17808" y="6048"/>
                  </a:lnTo>
                  <a:close/>
                  <a:moveTo>
                    <a:pt x="13860" y="0"/>
                  </a:moveTo>
                  <a:lnTo>
                    <a:pt x="1" y="35698"/>
                  </a:lnTo>
                  <a:lnTo>
                    <a:pt x="7140" y="35698"/>
                  </a:lnTo>
                  <a:lnTo>
                    <a:pt x="10416" y="26543"/>
                  </a:lnTo>
                  <a:lnTo>
                    <a:pt x="25283" y="26543"/>
                  </a:lnTo>
                  <a:lnTo>
                    <a:pt x="28559" y="35698"/>
                  </a:lnTo>
                  <a:lnTo>
                    <a:pt x="35698" y="35698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32"/>
            <p:cNvSpPr/>
            <p:nvPr/>
          </p:nvSpPr>
          <p:spPr>
            <a:xfrm>
              <a:off x="2371900" y="2328775"/>
              <a:ext cx="592175" cy="655200"/>
            </a:xfrm>
            <a:custGeom>
              <a:rect b="b" l="l" r="r" t="t"/>
              <a:pathLst>
                <a:path extrusionOk="0" h="26208" w="23687">
                  <a:moveTo>
                    <a:pt x="13355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264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844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424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920" y="757"/>
                  </a:lnTo>
                  <a:lnTo>
                    <a:pt x="10836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164" y="1177"/>
                  </a:lnTo>
                  <a:lnTo>
                    <a:pt x="10080" y="1261"/>
                  </a:lnTo>
                  <a:lnTo>
                    <a:pt x="9996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652" y="2353"/>
                  </a:lnTo>
                  <a:lnTo>
                    <a:pt x="8568" y="2353"/>
                  </a:lnTo>
                  <a:lnTo>
                    <a:pt x="8484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728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476" y="3613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4" y="3781"/>
                  </a:lnTo>
                  <a:lnTo>
                    <a:pt x="7224" y="3865"/>
                  </a:lnTo>
                  <a:lnTo>
                    <a:pt x="7140" y="3949"/>
                  </a:lnTo>
                  <a:lnTo>
                    <a:pt x="7056" y="4033"/>
                  </a:lnTo>
                  <a:lnTo>
                    <a:pt x="7056" y="4117"/>
                  </a:lnTo>
                  <a:lnTo>
                    <a:pt x="6972" y="4201"/>
                  </a:lnTo>
                  <a:lnTo>
                    <a:pt x="6888" y="4285"/>
                  </a:lnTo>
                  <a:lnTo>
                    <a:pt x="6888" y="4369"/>
                  </a:lnTo>
                  <a:lnTo>
                    <a:pt x="6804" y="4453"/>
                  </a:lnTo>
                  <a:lnTo>
                    <a:pt x="6804" y="4537"/>
                  </a:lnTo>
                  <a:lnTo>
                    <a:pt x="6720" y="4621"/>
                  </a:lnTo>
                  <a:lnTo>
                    <a:pt x="6720" y="4705"/>
                  </a:lnTo>
                  <a:lnTo>
                    <a:pt x="6636" y="4705"/>
                  </a:lnTo>
                  <a:lnTo>
                    <a:pt x="6552" y="4789"/>
                  </a:lnTo>
                  <a:lnTo>
                    <a:pt x="6552" y="4873"/>
                  </a:lnTo>
                  <a:lnTo>
                    <a:pt x="6468" y="4957"/>
                  </a:lnTo>
                  <a:lnTo>
                    <a:pt x="6468" y="5041"/>
                  </a:lnTo>
                  <a:lnTo>
                    <a:pt x="6384" y="5125"/>
                  </a:lnTo>
                  <a:lnTo>
                    <a:pt x="6384" y="5209"/>
                  </a:lnTo>
                  <a:lnTo>
                    <a:pt x="6300" y="5293"/>
                  </a:lnTo>
                  <a:lnTo>
                    <a:pt x="6300" y="5377"/>
                  </a:lnTo>
                  <a:lnTo>
                    <a:pt x="6300" y="5461"/>
                  </a:lnTo>
                  <a:lnTo>
                    <a:pt x="6216" y="5545"/>
                  </a:lnTo>
                  <a:lnTo>
                    <a:pt x="6300" y="757"/>
                  </a:lnTo>
                  <a:lnTo>
                    <a:pt x="0" y="757"/>
                  </a:lnTo>
                  <a:lnTo>
                    <a:pt x="0" y="26207"/>
                  </a:lnTo>
                  <a:lnTo>
                    <a:pt x="6300" y="26207"/>
                  </a:lnTo>
                  <a:lnTo>
                    <a:pt x="6300" y="12600"/>
                  </a:lnTo>
                  <a:lnTo>
                    <a:pt x="6300" y="12516"/>
                  </a:lnTo>
                  <a:lnTo>
                    <a:pt x="6300" y="12348"/>
                  </a:lnTo>
                  <a:lnTo>
                    <a:pt x="6300" y="12264"/>
                  </a:lnTo>
                  <a:lnTo>
                    <a:pt x="6300" y="12096"/>
                  </a:lnTo>
                  <a:lnTo>
                    <a:pt x="6384" y="12012"/>
                  </a:lnTo>
                  <a:lnTo>
                    <a:pt x="6384" y="11844"/>
                  </a:lnTo>
                  <a:lnTo>
                    <a:pt x="6384" y="11760"/>
                  </a:lnTo>
                  <a:lnTo>
                    <a:pt x="6384" y="11592"/>
                  </a:lnTo>
                  <a:lnTo>
                    <a:pt x="6384" y="11508"/>
                  </a:lnTo>
                  <a:lnTo>
                    <a:pt x="6384" y="11424"/>
                  </a:lnTo>
                  <a:lnTo>
                    <a:pt x="6384" y="11256"/>
                  </a:lnTo>
                  <a:lnTo>
                    <a:pt x="6468" y="11172"/>
                  </a:lnTo>
                  <a:lnTo>
                    <a:pt x="6468" y="11004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468" y="10668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552" y="10332"/>
                  </a:lnTo>
                  <a:lnTo>
                    <a:pt x="6636" y="10248"/>
                  </a:lnTo>
                  <a:lnTo>
                    <a:pt x="6636" y="10164"/>
                  </a:lnTo>
                  <a:lnTo>
                    <a:pt x="6636" y="10080"/>
                  </a:lnTo>
                  <a:lnTo>
                    <a:pt x="6720" y="9912"/>
                  </a:lnTo>
                  <a:lnTo>
                    <a:pt x="6720" y="9828"/>
                  </a:lnTo>
                  <a:lnTo>
                    <a:pt x="6720" y="9744"/>
                  </a:lnTo>
                  <a:lnTo>
                    <a:pt x="6804" y="9660"/>
                  </a:lnTo>
                  <a:lnTo>
                    <a:pt x="6804" y="9492"/>
                  </a:lnTo>
                  <a:lnTo>
                    <a:pt x="6804" y="9408"/>
                  </a:lnTo>
                  <a:lnTo>
                    <a:pt x="6888" y="9324"/>
                  </a:lnTo>
                  <a:lnTo>
                    <a:pt x="6888" y="9240"/>
                  </a:lnTo>
                  <a:lnTo>
                    <a:pt x="6972" y="9072"/>
                  </a:lnTo>
                  <a:lnTo>
                    <a:pt x="6972" y="8988"/>
                  </a:lnTo>
                  <a:lnTo>
                    <a:pt x="7056" y="8904"/>
                  </a:lnTo>
                  <a:lnTo>
                    <a:pt x="7056" y="8820"/>
                  </a:lnTo>
                  <a:lnTo>
                    <a:pt x="7140" y="8736"/>
                  </a:lnTo>
                  <a:lnTo>
                    <a:pt x="7140" y="8652"/>
                  </a:lnTo>
                  <a:lnTo>
                    <a:pt x="7224" y="8568"/>
                  </a:lnTo>
                  <a:lnTo>
                    <a:pt x="7224" y="8484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812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8064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316" y="6972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636"/>
                  </a:lnTo>
                  <a:lnTo>
                    <a:pt x="8820" y="6552"/>
                  </a:lnTo>
                  <a:lnTo>
                    <a:pt x="8904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84" y="5629"/>
                  </a:lnTo>
                  <a:lnTo>
                    <a:pt x="10668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1" y="5461"/>
                  </a:lnTo>
                  <a:lnTo>
                    <a:pt x="13355" y="5545"/>
                  </a:lnTo>
                  <a:lnTo>
                    <a:pt x="13691" y="5545"/>
                  </a:lnTo>
                  <a:lnTo>
                    <a:pt x="13775" y="5629"/>
                  </a:lnTo>
                  <a:lnTo>
                    <a:pt x="13943" y="5629"/>
                  </a:lnTo>
                  <a:lnTo>
                    <a:pt x="14027" y="5713"/>
                  </a:lnTo>
                  <a:lnTo>
                    <a:pt x="14195" y="5713"/>
                  </a:lnTo>
                  <a:lnTo>
                    <a:pt x="14279" y="5797"/>
                  </a:lnTo>
                  <a:lnTo>
                    <a:pt x="14363" y="5797"/>
                  </a:lnTo>
                  <a:lnTo>
                    <a:pt x="14447" y="5881"/>
                  </a:lnTo>
                  <a:lnTo>
                    <a:pt x="14531" y="5881"/>
                  </a:lnTo>
                  <a:lnTo>
                    <a:pt x="14615" y="5965"/>
                  </a:lnTo>
                  <a:lnTo>
                    <a:pt x="14699" y="5965"/>
                  </a:lnTo>
                  <a:lnTo>
                    <a:pt x="14783" y="6048"/>
                  </a:lnTo>
                  <a:lnTo>
                    <a:pt x="14867" y="6132"/>
                  </a:lnTo>
                  <a:lnTo>
                    <a:pt x="14951" y="6132"/>
                  </a:lnTo>
                  <a:lnTo>
                    <a:pt x="15035" y="6216"/>
                  </a:lnTo>
                  <a:lnTo>
                    <a:pt x="15119" y="6216"/>
                  </a:lnTo>
                  <a:lnTo>
                    <a:pt x="15119" y="6300"/>
                  </a:lnTo>
                  <a:lnTo>
                    <a:pt x="15203" y="6300"/>
                  </a:lnTo>
                  <a:lnTo>
                    <a:pt x="15287" y="6384"/>
                  </a:lnTo>
                  <a:lnTo>
                    <a:pt x="15371" y="6468"/>
                  </a:lnTo>
                  <a:lnTo>
                    <a:pt x="15455" y="6552"/>
                  </a:lnTo>
                  <a:lnTo>
                    <a:pt x="15539" y="6636"/>
                  </a:lnTo>
                  <a:lnTo>
                    <a:pt x="15623" y="6636"/>
                  </a:lnTo>
                  <a:lnTo>
                    <a:pt x="15623" y="6720"/>
                  </a:lnTo>
                  <a:lnTo>
                    <a:pt x="15707" y="6804"/>
                  </a:lnTo>
                  <a:lnTo>
                    <a:pt x="15791" y="6804"/>
                  </a:lnTo>
                  <a:lnTo>
                    <a:pt x="15791" y="6888"/>
                  </a:lnTo>
                  <a:lnTo>
                    <a:pt x="15875" y="6972"/>
                  </a:lnTo>
                  <a:lnTo>
                    <a:pt x="15959" y="7056"/>
                  </a:lnTo>
                  <a:lnTo>
                    <a:pt x="16043" y="7140"/>
                  </a:lnTo>
                  <a:lnTo>
                    <a:pt x="16043" y="7224"/>
                  </a:lnTo>
                  <a:lnTo>
                    <a:pt x="16127" y="7308"/>
                  </a:lnTo>
                  <a:lnTo>
                    <a:pt x="16211" y="7392"/>
                  </a:lnTo>
                  <a:lnTo>
                    <a:pt x="16295" y="7476"/>
                  </a:lnTo>
                  <a:lnTo>
                    <a:pt x="16295" y="7560"/>
                  </a:lnTo>
                  <a:lnTo>
                    <a:pt x="16379" y="7644"/>
                  </a:lnTo>
                  <a:lnTo>
                    <a:pt x="16379" y="7728"/>
                  </a:lnTo>
                  <a:lnTo>
                    <a:pt x="16463" y="7812"/>
                  </a:lnTo>
                  <a:lnTo>
                    <a:pt x="16463" y="7896"/>
                  </a:lnTo>
                  <a:lnTo>
                    <a:pt x="16547" y="7980"/>
                  </a:lnTo>
                  <a:lnTo>
                    <a:pt x="16547" y="8064"/>
                  </a:lnTo>
                  <a:lnTo>
                    <a:pt x="16631" y="8148"/>
                  </a:lnTo>
                  <a:lnTo>
                    <a:pt x="16631" y="8232"/>
                  </a:lnTo>
                  <a:lnTo>
                    <a:pt x="16715" y="8316"/>
                  </a:lnTo>
                  <a:lnTo>
                    <a:pt x="16715" y="8400"/>
                  </a:lnTo>
                  <a:lnTo>
                    <a:pt x="16799" y="8484"/>
                  </a:lnTo>
                  <a:lnTo>
                    <a:pt x="16799" y="8568"/>
                  </a:lnTo>
                  <a:lnTo>
                    <a:pt x="16799" y="8652"/>
                  </a:lnTo>
                  <a:lnTo>
                    <a:pt x="16883" y="8736"/>
                  </a:lnTo>
                  <a:lnTo>
                    <a:pt x="16883" y="8820"/>
                  </a:lnTo>
                  <a:lnTo>
                    <a:pt x="16883" y="8988"/>
                  </a:lnTo>
                  <a:lnTo>
                    <a:pt x="16967" y="9072"/>
                  </a:lnTo>
                  <a:lnTo>
                    <a:pt x="16967" y="9156"/>
                  </a:lnTo>
                  <a:lnTo>
                    <a:pt x="16967" y="9240"/>
                  </a:lnTo>
                  <a:lnTo>
                    <a:pt x="17051" y="9324"/>
                  </a:lnTo>
                  <a:lnTo>
                    <a:pt x="17051" y="9408"/>
                  </a:lnTo>
                  <a:lnTo>
                    <a:pt x="17051" y="9576"/>
                  </a:lnTo>
                  <a:lnTo>
                    <a:pt x="17051" y="9660"/>
                  </a:lnTo>
                  <a:lnTo>
                    <a:pt x="17135" y="9744"/>
                  </a:lnTo>
                  <a:lnTo>
                    <a:pt x="17135" y="9828"/>
                  </a:lnTo>
                  <a:lnTo>
                    <a:pt x="17135" y="9996"/>
                  </a:lnTo>
                  <a:lnTo>
                    <a:pt x="17135" y="10080"/>
                  </a:lnTo>
                  <a:lnTo>
                    <a:pt x="17219" y="10164"/>
                  </a:lnTo>
                  <a:lnTo>
                    <a:pt x="17219" y="10332"/>
                  </a:lnTo>
                  <a:lnTo>
                    <a:pt x="17219" y="10416"/>
                  </a:lnTo>
                  <a:lnTo>
                    <a:pt x="17219" y="10500"/>
                  </a:lnTo>
                  <a:lnTo>
                    <a:pt x="17219" y="10668"/>
                  </a:lnTo>
                  <a:lnTo>
                    <a:pt x="17219" y="10752"/>
                  </a:lnTo>
                  <a:lnTo>
                    <a:pt x="17219" y="10920"/>
                  </a:lnTo>
                  <a:lnTo>
                    <a:pt x="17303" y="11004"/>
                  </a:lnTo>
                  <a:lnTo>
                    <a:pt x="17303" y="11088"/>
                  </a:lnTo>
                  <a:lnTo>
                    <a:pt x="17303" y="11256"/>
                  </a:lnTo>
                  <a:lnTo>
                    <a:pt x="17303" y="11340"/>
                  </a:lnTo>
                  <a:lnTo>
                    <a:pt x="17303" y="11508"/>
                  </a:lnTo>
                  <a:lnTo>
                    <a:pt x="17303" y="11592"/>
                  </a:lnTo>
                  <a:lnTo>
                    <a:pt x="17303" y="11760"/>
                  </a:lnTo>
                  <a:lnTo>
                    <a:pt x="17303" y="26207"/>
                  </a:lnTo>
                  <a:lnTo>
                    <a:pt x="23687" y="26207"/>
                  </a:lnTo>
                  <a:lnTo>
                    <a:pt x="23687" y="11004"/>
                  </a:lnTo>
                  <a:lnTo>
                    <a:pt x="23687" y="10752"/>
                  </a:lnTo>
                  <a:lnTo>
                    <a:pt x="23687" y="10584"/>
                  </a:lnTo>
                  <a:lnTo>
                    <a:pt x="23687" y="10332"/>
                  </a:lnTo>
                  <a:lnTo>
                    <a:pt x="23687" y="10164"/>
                  </a:lnTo>
                  <a:lnTo>
                    <a:pt x="23687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603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519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435" y="7644"/>
                  </a:lnTo>
                  <a:lnTo>
                    <a:pt x="23351" y="7476"/>
                  </a:lnTo>
                  <a:lnTo>
                    <a:pt x="23351" y="7308"/>
                  </a:lnTo>
                  <a:lnTo>
                    <a:pt x="23267" y="7140"/>
                  </a:lnTo>
                  <a:lnTo>
                    <a:pt x="23267" y="6972"/>
                  </a:lnTo>
                  <a:lnTo>
                    <a:pt x="23183" y="6720"/>
                  </a:lnTo>
                  <a:lnTo>
                    <a:pt x="23183" y="6552"/>
                  </a:lnTo>
                  <a:lnTo>
                    <a:pt x="23099" y="6468"/>
                  </a:lnTo>
                  <a:lnTo>
                    <a:pt x="23099" y="6300"/>
                  </a:lnTo>
                  <a:lnTo>
                    <a:pt x="23015" y="6132"/>
                  </a:lnTo>
                  <a:lnTo>
                    <a:pt x="23015" y="5965"/>
                  </a:lnTo>
                  <a:lnTo>
                    <a:pt x="22931" y="5797"/>
                  </a:lnTo>
                  <a:lnTo>
                    <a:pt x="22847" y="5629"/>
                  </a:lnTo>
                  <a:lnTo>
                    <a:pt x="22847" y="5461"/>
                  </a:lnTo>
                  <a:lnTo>
                    <a:pt x="22763" y="5293"/>
                  </a:lnTo>
                  <a:lnTo>
                    <a:pt x="22679" y="5125"/>
                  </a:lnTo>
                  <a:lnTo>
                    <a:pt x="22595" y="5041"/>
                  </a:lnTo>
                  <a:lnTo>
                    <a:pt x="22595" y="4873"/>
                  </a:lnTo>
                  <a:lnTo>
                    <a:pt x="22511" y="4705"/>
                  </a:lnTo>
                  <a:lnTo>
                    <a:pt x="22427" y="4621"/>
                  </a:lnTo>
                  <a:lnTo>
                    <a:pt x="22343" y="4453"/>
                  </a:lnTo>
                  <a:lnTo>
                    <a:pt x="22259" y="4285"/>
                  </a:lnTo>
                  <a:lnTo>
                    <a:pt x="22259" y="4201"/>
                  </a:lnTo>
                  <a:lnTo>
                    <a:pt x="22175" y="4033"/>
                  </a:lnTo>
                  <a:lnTo>
                    <a:pt x="22091" y="3865"/>
                  </a:lnTo>
                  <a:lnTo>
                    <a:pt x="22007" y="3781"/>
                  </a:lnTo>
                  <a:lnTo>
                    <a:pt x="21923" y="3613"/>
                  </a:lnTo>
                  <a:lnTo>
                    <a:pt x="21839" y="3529"/>
                  </a:lnTo>
                  <a:lnTo>
                    <a:pt x="21755" y="3361"/>
                  </a:lnTo>
                  <a:lnTo>
                    <a:pt x="21671" y="3277"/>
                  </a:lnTo>
                  <a:lnTo>
                    <a:pt x="21587" y="3193"/>
                  </a:lnTo>
                  <a:lnTo>
                    <a:pt x="21503" y="3025"/>
                  </a:lnTo>
                  <a:lnTo>
                    <a:pt x="21419" y="2941"/>
                  </a:lnTo>
                  <a:lnTo>
                    <a:pt x="21335" y="2773"/>
                  </a:lnTo>
                  <a:lnTo>
                    <a:pt x="21251" y="2689"/>
                  </a:lnTo>
                  <a:lnTo>
                    <a:pt x="21083" y="2605"/>
                  </a:lnTo>
                  <a:lnTo>
                    <a:pt x="20999" y="2521"/>
                  </a:lnTo>
                  <a:lnTo>
                    <a:pt x="20915" y="2353"/>
                  </a:lnTo>
                  <a:lnTo>
                    <a:pt x="20831" y="2269"/>
                  </a:lnTo>
                  <a:lnTo>
                    <a:pt x="20747" y="2185"/>
                  </a:lnTo>
                  <a:lnTo>
                    <a:pt x="20579" y="2101"/>
                  </a:lnTo>
                  <a:lnTo>
                    <a:pt x="20495" y="2017"/>
                  </a:lnTo>
                  <a:lnTo>
                    <a:pt x="20411" y="1849"/>
                  </a:lnTo>
                  <a:lnTo>
                    <a:pt x="20243" y="1765"/>
                  </a:lnTo>
                  <a:lnTo>
                    <a:pt x="20159" y="1681"/>
                  </a:lnTo>
                  <a:lnTo>
                    <a:pt x="20075" y="1597"/>
                  </a:lnTo>
                  <a:lnTo>
                    <a:pt x="19907" y="1513"/>
                  </a:lnTo>
                  <a:lnTo>
                    <a:pt x="19823" y="1429"/>
                  </a:lnTo>
                  <a:lnTo>
                    <a:pt x="19655" y="1345"/>
                  </a:lnTo>
                  <a:lnTo>
                    <a:pt x="19571" y="1261"/>
                  </a:lnTo>
                  <a:lnTo>
                    <a:pt x="19487" y="1177"/>
                  </a:lnTo>
                  <a:lnTo>
                    <a:pt x="19319" y="1177"/>
                  </a:lnTo>
                  <a:lnTo>
                    <a:pt x="19235" y="1093"/>
                  </a:lnTo>
                  <a:lnTo>
                    <a:pt x="19067" y="1009"/>
                  </a:lnTo>
                  <a:lnTo>
                    <a:pt x="18899" y="925"/>
                  </a:lnTo>
                  <a:lnTo>
                    <a:pt x="18815" y="841"/>
                  </a:lnTo>
                  <a:lnTo>
                    <a:pt x="18647" y="841"/>
                  </a:lnTo>
                  <a:lnTo>
                    <a:pt x="18563" y="757"/>
                  </a:lnTo>
                  <a:lnTo>
                    <a:pt x="18395" y="673"/>
                  </a:lnTo>
                  <a:lnTo>
                    <a:pt x="18227" y="589"/>
                  </a:lnTo>
                  <a:lnTo>
                    <a:pt x="18143" y="589"/>
                  </a:lnTo>
                  <a:lnTo>
                    <a:pt x="17975" y="505"/>
                  </a:lnTo>
                  <a:lnTo>
                    <a:pt x="17807" y="505"/>
                  </a:lnTo>
                  <a:lnTo>
                    <a:pt x="17723" y="421"/>
                  </a:lnTo>
                  <a:lnTo>
                    <a:pt x="17555" y="421"/>
                  </a:lnTo>
                  <a:lnTo>
                    <a:pt x="17387" y="337"/>
                  </a:lnTo>
                  <a:lnTo>
                    <a:pt x="17219" y="337"/>
                  </a:lnTo>
                  <a:lnTo>
                    <a:pt x="17051" y="253"/>
                  </a:lnTo>
                  <a:lnTo>
                    <a:pt x="16883" y="253"/>
                  </a:lnTo>
                  <a:lnTo>
                    <a:pt x="16799" y="169"/>
                  </a:lnTo>
                  <a:lnTo>
                    <a:pt x="16463" y="169"/>
                  </a:lnTo>
                  <a:lnTo>
                    <a:pt x="16295" y="85"/>
                  </a:lnTo>
                  <a:lnTo>
                    <a:pt x="15959" y="85"/>
                  </a:lnTo>
                  <a:lnTo>
                    <a:pt x="157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32"/>
            <p:cNvSpPr/>
            <p:nvPr/>
          </p:nvSpPr>
          <p:spPr>
            <a:xfrm>
              <a:off x="3035450" y="2091500"/>
              <a:ext cx="661475" cy="911375"/>
            </a:xfrm>
            <a:custGeom>
              <a:rect b="b" l="l" r="r" t="t"/>
              <a:pathLst>
                <a:path extrusionOk="0" h="36455" w="26459">
                  <a:moveTo>
                    <a:pt x="14112" y="14952"/>
                  </a:moveTo>
                  <a:lnTo>
                    <a:pt x="14196" y="15036"/>
                  </a:lnTo>
                  <a:lnTo>
                    <a:pt x="14616" y="15036"/>
                  </a:lnTo>
                  <a:lnTo>
                    <a:pt x="14784" y="15120"/>
                  </a:lnTo>
                  <a:lnTo>
                    <a:pt x="14952" y="15120"/>
                  </a:lnTo>
                  <a:lnTo>
                    <a:pt x="15120" y="15204"/>
                  </a:lnTo>
                  <a:lnTo>
                    <a:pt x="15288" y="15204"/>
                  </a:lnTo>
                  <a:lnTo>
                    <a:pt x="15372" y="15288"/>
                  </a:lnTo>
                  <a:lnTo>
                    <a:pt x="15540" y="15288"/>
                  </a:lnTo>
                  <a:lnTo>
                    <a:pt x="15624" y="15372"/>
                  </a:lnTo>
                  <a:lnTo>
                    <a:pt x="15708" y="15372"/>
                  </a:lnTo>
                  <a:lnTo>
                    <a:pt x="15792" y="15456"/>
                  </a:lnTo>
                  <a:lnTo>
                    <a:pt x="15876" y="15456"/>
                  </a:lnTo>
                  <a:lnTo>
                    <a:pt x="16044" y="15539"/>
                  </a:lnTo>
                  <a:lnTo>
                    <a:pt x="16128" y="15539"/>
                  </a:lnTo>
                  <a:lnTo>
                    <a:pt x="16212" y="15623"/>
                  </a:lnTo>
                  <a:lnTo>
                    <a:pt x="16296" y="15623"/>
                  </a:lnTo>
                  <a:lnTo>
                    <a:pt x="16380" y="15707"/>
                  </a:lnTo>
                  <a:lnTo>
                    <a:pt x="16548" y="15791"/>
                  </a:lnTo>
                  <a:lnTo>
                    <a:pt x="16632" y="15791"/>
                  </a:lnTo>
                  <a:lnTo>
                    <a:pt x="16716" y="15875"/>
                  </a:lnTo>
                  <a:lnTo>
                    <a:pt x="16800" y="15959"/>
                  </a:lnTo>
                  <a:lnTo>
                    <a:pt x="16884" y="15959"/>
                  </a:lnTo>
                  <a:lnTo>
                    <a:pt x="16968" y="16043"/>
                  </a:lnTo>
                  <a:lnTo>
                    <a:pt x="17052" y="16127"/>
                  </a:lnTo>
                  <a:lnTo>
                    <a:pt x="17136" y="16211"/>
                  </a:lnTo>
                  <a:lnTo>
                    <a:pt x="17220" y="16211"/>
                  </a:lnTo>
                  <a:lnTo>
                    <a:pt x="17388" y="16295"/>
                  </a:lnTo>
                  <a:lnTo>
                    <a:pt x="17472" y="16379"/>
                  </a:lnTo>
                  <a:lnTo>
                    <a:pt x="17556" y="16463"/>
                  </a:lnTo>
                  <a:lnTo>
                    <a:pt x="17640" y="16547"/>
                  </a:lnTo>
                  <a:lnTo>
                    <a:pt x="17724" y="16547"/>
                  </a:lnTo>
                  <a:lnTo>
                    <a:pt x="17808" y="16631"/>
                  </a:lnTo>
                  <a:lnTo>
                    <a:pt x="17892" y="16715"/>
                  </a:lnTo>
                  <a:lnTo>
                    <a:pt x="17976" y="16799"/>
                  </a:lnTo>
                  <a:lnTo>
                    <a:pt x="18060" y="16883"/>
                  </a:lnTo>
                  <a:lnTo>
                    <a:pt x="18144" y="16967"/>
                  </a:lnTo>
                  <a:lnTo>
                    <a:pt x="18228" y="17051"/>
                  </a:lnTo>
                  <a:lnTo>
                    <a:pt x="18228" y="17135"/>
                  </a:lnTo>
                  <a:lnTo>
                    <a:pt x="18312" y="17219"/>
                  </a:lnTo>
                  <a:lnTo>
                    <a:pt x="18396" y="17303"/>
                  </a:lnTo>
                  <a:lnTo>
                    <a:pt x="18479" y="17387"/>
                  </a:lnTo>
                  <a:lnTo>
                    <a:pt x="18563" y="17471"/>
                  </a:lnTo>
                  <a:lnTo>
                    <a:pt x="18647" y="17555"/>
                  </a:lnTo>
                  <a:lnTo>
                    <a:pt x="18731" y="17639"/>
                  </a:lnTo>
                  <a:lnTo>
                    <a:pt x="18815" y="17807"/>
                  </a:lnTo>
                  <a:lnTo>
                    <a:pt x="18815" y="17891"/>
                  </a:lnTo>
                  <a:lnTo>
                    <a:pt x="18899" y="17975"/>
                  </a:lnTo>
                  <a:lnTo>
                    <a:pt x="18983" y="18059"/>
                  </a:lnTo>
                  <a:lnTo>
                    <a:pt x="19067" y="18143"/>
                  </a:lnTo>
                  <a:lnTo>
                    <a:pt x="19151" y="18227"/>
                  </a:lnTo>
                  <a:lnTo>
                    <a:pt x="19151" y="18395"/>
                  </a:lnTo>
                  <a:lnTo>
                    <a:pt x="19235" y="18479"/>
                  </a:lnTo>
                  <a:lnTo>
                    <a:pt x="19319" y="18563"/>
                  </a:lnTo>
                  <a:lnTo>
                    <a:pt x="19403" y="18647"/>
                  </a:lnTo>
                  <a:lnTo>
                    <a:pt x="19403" y="18815"/>
                  </a:lnTo>
                  <a:lnTo>
                    <a:pt x="19487" y="18899"/>
                  </a:lnTo>
                  <a:lnTo>
                    <a:pt x="19571" y="18983"/>
                  </a:lnTo>
                  <a:lnTo>
                    <a:pt x="19571" y="19067"/>
                  </a:lnTo>
                  <a:lnTo>
                    <a:pt x="19655" y="19235"/>
                  </a:lnTo>
                  <a:lnTo>
                    <a:pt x="19655" y="19319"/>
                  </a:lnTo>
                  <a:lnTo>
                    <a:pt x="19739" y="19403"/>
                  </a:lnTo>
                  <a:lnTo>
                    <a:pt x="19823" y="19571"/>
                  </a:lnTo>
                  <a:lnTo>
                    <a:pt x="19823" y="19655"/>
                  </a:lnTo>
                  <a:lnTo>
                    <a:pt x="19907" y="19739"/>
                  </a:lnTo>
                  <a:lnTo>
                    <a:pt x="19907" y="19907"/>
                  </a:lnTo>
                  <a:lnTo>
                    <a:pt x="19991" y="19991"/>
                  </a:lnTo>
                  <a:lnTo>
                    <a:pt x="19991" y="20159"/>
                  </a:lnTo>
                  <a:lnTo>
                    <a:pt x="20075" y="20243"/>
                  </a:lnTo>
                  <a:lnTo>
                    <a:pt x="20075" y="20411"/>
                  </a:lnTo>
                  <a:lnTo>
                    <a:pt x="20075" y="20495"/>
                  </a:lnTo>
                  <a:lnTo>
                    <a:pt x="20159" y="20579"/>
                  </a:lnTo>
                  <a:lnTo>
                    <a:pt x="20159" y="20747"/>
                  </a:lnTo>
                  <a:lnTo>
                    <a:pt x="20159" y="20831"/>
                  </a:lnTo>
                  <a:lnTo>
                    <a:pt x="20243" y="20999"/>
                  </a:lnTo>
                  <a:lnTo>
                    <a:pt x="20243" y="21083"/>
                  </a:lnTo>
                  <a:lnTo>
                    <a:pt x="20243" y="21251"/>
                  </a:lnTo>
                  <a:lnTo>
                    <a:pt x="20327" y="21419"/>
                  </a:lnTo>
                  <a:lnTo>
                    <a:pt x="20327" y="21503"/>
                  </a:lnTo>
                  <a:lnTo>
                    <a:pt x="20327" y="21671"/>
                  </a:lnTo>
                  <a:lnTo>
                    <a:pt x="20327" y="21755"/>
                  </a:lnTo>
                  <a:lnTo>
                    <a:pt x="20411" y="21923"/>
                  </a:lnTo>
                  <a:lnTo>
                    <a:pt x="20411" y="22007"/>
                  </a:lnTo>
                  <a:lnTo>
                    <a:pt x="20411" y="22175"/>
                  </a:lnTo>
                  <a:lnTo>
                    <a:pt x="20411" y="22343"/>
                  </a:lnTo>
                  <a:lnTo>
                    <a:pt x="20411" y="22427"/>
                  </a:lnTo>
                  <a:lnTo>
                    <a:pt x="20411" y="22595"/>
                  </a:lnTo>
                  <a:lnTo>
                    <a:pt x="20411" y="22679"/>
                  </a:lnTo>
                  <a:lnTo>
                    <a:pt x="20411" y="22847"/>
                  </a:lnTo>
                  <a:lnTo>
                    <a:pt x="20411" y="23015"/>
                  </a:lnTo>
                  <a:lnTo>
                    <a:pt x="20411" y="23099"/>
                  </a:lnTo>
                  <a:lnTo>
                    <a:pt x="20411" y="23267"/>
                  </a:lnTo>
                  <a:lnTo>
                    <a:pt x="20411" y="23435"/>
                  </a:lnTo>
                  <a:lnTo>
                    <a:pt x="20411" y="23519"/>
                  </a:lnTo>
                  <a:lnTo>
                    <a:pt x="20411" y="23687"/>
                  </a:lnTo>
                  <a:lnTo>
                    <a:pt x="20411" y="23771"/>
                  </a:lnTo>
                  <a:lnTo>
                    <a:pt x="20411" y="23939"/>
                  </a:lnTo>
                  <a:lnTo>
                    <a:pt x="20411" y="24107"/>
                  </a:lnTo>
                  <a:lnTo>
                    <a:pt x="20327" y="24191"/>
                  </a:lnTo>
                  <a:lnTo>
                    <a:pt x="20327" y="24359"/>
                  </a:lnTo>
                  <a:lnTo>
                    <a:pt x="20327" y="24443"/>
                  </a:lnTo>
                  <a:lnTo>
                    <a:pt x="20327" y="24611"/>
                  </a:lnTo>
                  <a:lnTo>
                    <a:pt x="20243" y="24695"/>
                  </a:lnTo>
                  <a:lnTo>
                    <a:pt x="20243" y="24863"/>
                  </a:lnTo>
                  <a:lnTo>
                    <a:pt x="20243" y="24947"/>
                  </a:lnTo>
                  <a:lnTo>
                    <a:pt x="20159" y="25115"/>
                  </a:lnTo>
                  <a:lnTo>
                    <a:pt x="20159" y="25199"/>
                  </a:lnTo>
                  <a:lnTo>
                    <a:pt x="20159" y="25367"/>
                  </a:lnTo>
                  <a:lnTo>
                    <a:pt x="20075" y="25451"/>
                  </a:lnTo>
                  <a:lnTo>
                    <a:pt x="20075" y="25619"/>
                  </a:lnTo>
                  <a:lnTo>
                    <a:pt x="19991" y="25703"/>
                  </a:lnTo>
                  <a:lnTo>
                    <a:pt x="19991" y="25871"/>
                  </a:lnTo>
                  <a:lnTo>
                    <a:pt x="19991" y="25955"/>
                  </a:lnTo>
                  <a:lnTo>
                    <a:pt x="19907" y="26123"/>
                  </a:lnTo>
                  <a:lnTo>
                    <a:pt x="19907" y="26207"/>
                  </a:lnTo>
                  <a:lnTo>
                    <a:pt x="19823" y="26291"/>
                  </a:lnTo>
                  <a:lnTo>
                    <a:pt x="19739" y="26459"/>
                  </a:lnTo>
                  <a:lnTo>
                    <a:pt x="19739" y="26543"/>
                  </a:lnTo>
                  <a:lnTo>
                    <a:pt x="19655" y="26627"/>
                  </a:lnTo>
                  <a:lnTo>
                    <a:pt x="19655" y="26795"/>
                  </a:lnTo>
                  <a:lnTo>
                    <a:pt x="19571" y="26879"/>
                  </a:lnTo>
                  <a:lnTo>
                    <a:pt x="19487" y="26963"/>
                  </a:lnTo>
                  <a:lnTo>
                    <a:pt x="19487" y="27131"/>
                  </a:lnTo>
                  <a:lnTo>
                    <a:pt x="19403" y="27215"/>
                  </a:lnTo>
                  <a:lnTo>
                    <a:pt x="19319" y="27299"/>
                  </a:lnTo>
                  <a:lnTo>
                    <a:pt x="19319" y="27383"/>
                  </a:lnTo>
                  <a:lnTo>
                    <a:pt x="19235" y="27467"/>
                  </a:lnTo>
                  <a:lnTo>
                    <a:pt x="19151" y="27635"/>
                  </a:lnTo>
                  <a:lnTo>
                    <a:pt x="19151" y="27719"/>
                  </a:lnTo>
                  <a:lnTo>
                    <a:pt x="19067" y="27803"/>
                  </a:lnTo>
                  <a:lnTo>
                    <a:pt x="18983" y="27887"/>
                  </a:lnTo>
                  <a:lnTo>
                    <a:pt x="18899" y="27971"/>
                  </a:lnTo>
                  <a:lnTo>
                    <a:pt x="18815" y="28139"/>
                  </a:lnTo>
                  <a:lnTo>
                    <a:pt x="18815" y="28223"/>
                  </a:lnTo>
                  <a:lnTo>
                    <a:pt x="18731" y="28307"/>
                  </a:lnTo>
                  <a:lnTo>
                    <a:pt x="18647" y="28391"/>
                  </a:lnTo>
                  <a:lnTo>
                    <a:pt x="18563" y="28475"/>
                  </a:lnTo>
                  <a:lnTo>
                    <a:pt x="18479" y="28559"/>
                  </a:lnTo>
                  <a:lnTo>
                    <a:pt x="18396" y="28643"/>
                  </a:lnTo>
                  <a:lnTo>
                    <a:pt x="18312" y="28727"/>
                  </a:lnTo>
                  <a:lnTo>
                    <a:pt x="18228" y="28811"/>
                  </a:lnTo>
                  <a:lnTo>
                    <a:pt x="18144" y="28895"/>
                  </a:lnTo>
                  <a:lnTo>
                    <a:pt x="18060" y="28979"/>
                  </a:lnTo>
                  <a:lnTo>
                    <a:pt x="17976" y="29063"/>
                  </a:lnTo>
                  <a:lnTo>
                    <a:pt x="17976" y="29147"/>
                  </a:lnTo>
                  <a:lnTo>
                    <a:pt x="17892" y="29231"/>
                  </a:lnTo>
                  <a:lnTo>
                    <a:pt x="17808" y="29315"/>
                  </a:lnTo>
                  <a:lnTo>
                    <a:pt x="17724" y="29399"/>
                  </a:lnTo>
                  <a:lnTo>
                    <a:pt x="17556" y="29399"/>
                  </a:lnTo>
                  <a:lnTo>
                    <a:pt x="17472" y="29483"/>
                  </a:lnTo>
                  <a:lnTo>
                    <a:pt x="17388" y="29567"/>
                  </a:lnTo>
                  <a:lnTo>
                    <a:pt x="17304" y="29651"/>
                  </a:lnTo>
                  <a:lnTo>
                    <a:pt x="17220" y="29735"/>
                  </a:lnTo>
                  <a:lnTo>
                    <a:pt x="17136" y="29735"/>
                  </a:lnTo>
                  <a:lnTo>
                    <a:pt x="17052" y="29819"/>
                  </a:lnTo>
                  <a:lnTo>
                    <a:pt x="16968" y="29903"/>
                  </a:lnTo>
                  <a:lnTo>
                    <a:pt x="16884" y="29987"/>
                  </a:lnTo>
                  <a:lnTo>
                    <a:pt x="16800" y="29987"/>
                  </a:lnTo>
                  <a:lnTo>
                    <a:pt x="16716" y="30071"/>
                  </a:lnTo>
                  <a:lnTo>
                    <a:pt x="16632" y="30155"/>
                  </a:lnTo>
                  <a:lnTo>
                    <a:pt x="16464" y="30155"/>
                  </a:lnTo>
                  <a:lnTo>
                    <a:pt x="16380" y="30239"/>
                  </a:lnTo>
                  <a:lnTo>
                    <a:pt x="16296" y="30239"/>
                  </a:lnTo>
                  <a:lnTo>
                    <a:pt x="16212" y="30323"/>
                  </a:lnTo>
                  <a:lnTo>
                    <a:pt x="16128" y="30407"/>
                  </a:lnTo>
                  <a:lnTo>
                    <a:pt x="15960" y="30407"/>
                  </a:lnTo>
                  <a:lnTo>
                    <a:pt x="15876" y="30491"/>
                  </a:lnTo>
                  <a:lnTo>
                    <a:pt x="15792" y="30491"/>
                  </a:lnTo>
                  <a:lnTo>
                    <a:pt x="15708" y="30575"/>
                  </a:lnTo>
                  <a:lnTo>
                    <a:pt x="15456" y="30575"/>
                  </a:lnTo>
                  <a:lnTo>
                    <a:pt x="15372" y="30659"/>
                  </a:lnTo>
                  <a:lnTo>
                    <a:pt x="15288" y="30659"/>
                  </a:lnTo>
                  <a:lnTo>
                    <a:pt x="15204" y="30743"/>
                  </a:lnTo>
                  <a:lnTo>
                    <a:pt x="14952" y="30743"/>
                  </a:lnTo>
                  <a:lnTo>
                    <a:pt x="14868" y="30827"/>
                  </a:lnTo>
                  <a:lnTo>
                    <a:pt x="14448" y="30827"/>
                  </a:lnTo>
                  <a:lnTo>
                    <a:pt x="14364" y="30911"/>
                  </a:lnTo>
                  <a:lnTo>
                    <a:pt x="12684" y="30911"/>
                  </a:lnTo>
                  <a:lnTo>
                    <a:pt x="12516" y="30827"/>
                  </a:lnTo>
                  <a:lnTo>
                    <a:pt x="12096" y="30827"/>
                  </a:lnTo>
                  <a:lnTo>
                    <a:pt x="12012" y="30743"/>
                  </a:lnTo>
                  <a:lnTo>
                    <a:pt x="11760" y="30743"/>
                  </a:lnTo>
                  <a:lnTo>
                    <a:pt x="11676" y="30659"/>
                  </a:lnTo>
                  <a:lnTo>
                    <a:pt x="11508" y="30659"/>
                  </a:lnTo>
                  <a:lnTo>
                    <a:pt x="11340" y="30575"/>
                  </a:lnTo>
                  <a:lnTo>
                    <a:pt x="11256" y="30575"/>
                  </a:lnTo>
                  <a:lnTo>
                    <a:pt x="11172" y="30491"/>
                  </a:lnTo>
                  <a:lnTo>
                    <a:pt x="11088" y="30491"/>
                  </a:lnTo>
                  <a:lnTo>
                    <a:pt x="10920" y="30407"/>
                  </a:lnTo>
                  <a:lnTo>
                    <a:pt x="10836" y="30407"/>
                  </a:lnTo>
                  <a:lnTo>
                    <a:pt x="10752" y="30323"/>
                  </a:lnTo>
                  <a:lnTo>
                    <a:pt x="10668" y="30323"/>
                  </a:lnTo>
                  <a:lnTo>
                    <a:pt x="10584" y="30239"/>
                  </a:lnTo>
                  <a:lnTo>
                    <a:pt x="10500" y="30155"/>
                  </a:lnTo>
                  <a:lnTo>
                    <a:pt x="10332" y="30155"/>
                  </a:lnTo>
                  <a:lnTo>
                    <a:pt x="10248" y="30071"/>
                  </a:lnTo>
                  <a:lnTo>
                    <a:pt x="10164" y="30071"/>
                  </a:lnTo>
                  <a:lnTo>
                    <a:pt x="10080" y="29987"/>
                  </a:lnTo>
                  <a:lnTo>
                    <a:pt x="9996" y="29903"/>
                  </a:lnTo>
                  <a:lnTo>
                    <a:pt x="9912" y="29903"/>
                  </a:lnTo>
                  <a:lnTo>
                    <a:pt x="9828" y="29819"/>
                  </a:lnTo>
                  <a:lnTo>
                    <a:pt x="9744" y="29735"/>
                  </a:lnTo>
                  <a:lnTo>
                    <a:pt x="9660" y="29651"/>
                  </a:lnTo>
                  <a:lnTo>
                    <a:pt x="9576" y="29567"/>
                  </a:lnTo>
                  <a:lnTo>
                    <a:pt x="9492" y="29567"/>
                  </a:lnTo>
                  <a:lnTo>
                    <a:pt x="9408" y="29483"/>
                  </a:lnTo>
                  <a:lnTo>
                    <a:pt x="9240" y="29399"/>
                  </a:lnTo>
                  <a:lnTo>
                    <a:pt x="9156" y="29315"/>
                  </a:lnTo>
                  <a:lnTo>
                    <a:pt x="9072" y="29231"/>
                  </a:lnTo>
                  <a:lnTo>
                    <a:pt x="9072" y="29147"/>
                  </a:lnTo>
                  <a:lnTo>
                    <a:pt x="8988" y="29063"/>
                  </a:lnTo>
                  <a:lnTo>
                    <a:pt x="8904" y="29063"/>
                  </a:lnTo>
                  <a:lnTo>
                    <a:pt x="8820" y="28979"/>
                  </a:lnTo>
                  <a:lnTo>
                    <a:pt x="8736" y="28895"/>
                  </a:lnTo>
                  <a:lnTo>
                    <a:pt x="8652" y="28811"/>
                  </a:lnTo>
                  <a:lnTo>
                    <a:pt x="8568" y="28727"/>
                  </a:lnTo>
                  <a:lnTo>
                    <a:pt x="8484" y="28643"/>
                  </a:lnTo>
                  <a:lnTo>
                    <a:pt x="8400" y="28559"/>
                  </a:lnTo>
                  <a:lnTo>
                    <a:pt x="8316" y="28475"/>
                  </a:lnTo>
                  <a:lnTo>
                    <a:pt x="8232" y="28391"/>
                  </a:lnTo>
                  <a:lnTo>
                    <a:pt x="8232" y="28223"/>
                  </a:lnTo>
                  <a:lnTo>
                    <a:pt x="8148" y="28139"/>
                  </a:lnTo>
                  <a:lnTo>
                    <a:pt x="8064" y="28055"/>
                  </a:lnTo>
                  <a:lnTo>
                    <a:pt x="7980" y="27971"/>
                  </a:lnTo>
                  <a:lnTo>
                    <a:pt x="7896" y="27887"/>
                  </a:lnTo>
                  <a:lnTo>
                    <a:pt x="7896" y="27803"/>
                  </a:lnTo>
                  <a:lnTo>
                    <a:pt x="7812" y="27719"/>
                  </a:lnTo>
                  <a:lnTo>
                    <a:pt x="7728" y="27551"/>
                  </a:lnTo>
                  <a:lnTo>
                    <a:pt x="7644" y="27467"/>
                  </a:lnTo>
                  <a:lnTo>
                    <a:pt x="7644" y="27383"/>
                  </a:lnTo>
                  <a:lnTo>
                    <a:pt x="7560" y="27299"/>
                  </a:lnTo>
                  <a:lnTo>
                    <a:pt x="7476" y="27215"/>
                  </a:lnTo>
                  <a:lnTo>
                    <a:pt x="7476" y="27047"/>
                  </a:lnTo>
                  <a:lnTo>
                    <a:pt x="7392" y="26963"/>
                  </a:lnTo>
                  <a:lnTo>
                    <a:pt x="7308" y="26879"/>
                  </a:lnTo>
                  <a:lnTo>
                    <a:pt x="7308" y="26711"/>
                  </a:lnTo>
                  <a:lnTo>
                    <a:pt x="7224" y="26627"/>
                  </a:lnTo>
                  <a:lnTo>
                    <a:pt x="7224" y="26543"/>
                  </a:lnTo>
                  <a:lnTo>
                    <a:pt x="7140" y="26375"/>
                  </a:lnTo>
                  <a:lnTo>
                    <a:pt x="7140" y="26291"/>
                  </a:lnTo>
                  <a:lnTo>
                    <a:pt x="7056" y="26207"/>
                  </a:lnTo>
                  <a:lnTo>
                    <a:pt x="7056" y="26039"/>
                  </a:lnTo>
                  <a:lnTo>
                    <a:pt x="6972" y="25955"/>
                  </a:lnTo>
                  <a:lnTo>
                    <a:pt x="6972" y="25871"/>
                  </a:lnTo>
                  <a:lnTo>
                    <a:pt x="6888" y="25703"/>
                  </a:lnTo>
                  <a:lnTo>
                    <a:pt x="6888" y="25619"/>
                  </a:lnTo>
                  <a:lnTo>
                    <a:pt x="6804" y="25451"/>
                  </a:lnTo>
                  <a:lnTo>
                    <a:pt x="6804" y="25367"/>
                  </a:lnTo>
                  <a:lnTo>
                    <a:pt x="6804" y="25199"/>
                  </a:lnTo>
                  <a:lnTo>
                    <a:pt x="6720" y="25115"/>
                  </a:lnTo>
                  <a:lnTo>
                    <a:pt x="6720" y="24947"/>
                  </a:lnTo>
                  <a:lnTo>
                    <a:pt x="6720" y="24863"/>
                  </a:lnTo>
                  <a:lnTo>
                    <a:pt x="6636" y="24695"/>
                  </a:lnTo>
                  <a:lnTo>
                    <a:pt x="6636" y="24611"/>
                  </a:lnTo>
                  <a:lnTo>
                    <a:pt x="6636" y="24443"/>
                  </a:lnTo>
                  <a:lnTo>
                    <a:pt x="6636" y="24359"/>
                  </a:lnTo>
                  <a:lnTo>
                    <a:pt x="6552" y="24191"/>
                  </a:lnTo>
                  <a:lnTo>
                    <a:pt x="6552" y="24107"/>
                  </a:lnTo>
                  <a:lnTo>
                    <a:pt x="6552" y="23939"/>
                  </a:lnTo>
                  <a:lnTo>
                    <a:pt x="6552" y="23771"/>
                  </a:lnTo>
                  <a:lnTo>
                    <a:pt x="6552" y="23687"/>
                  </a:lnTo>
                  <a:lnTo>
                    <a:pt x="6552" y="23519"/>
                  </a:lnTo>
                  <a:lnTo>
                    <a:pt x="6552" y="23435"/>
                  </a:lnTo>
                  <a:lnTo>
                    <a:pt x="6552" y="23267"/>
                  </a:lnTo>
                  <a:lnTo>
                    <a:pt x="6552" y="23099"/>
                  </a:lnTo>
                  <a:lnTo>
                    <a:pt x="6552" y="23015"/>
                  </a:lnTo>
                  <a:lnTo>
                    <a:pt x="6552" y="22847"/>
                  </a:lnTo>
                  <a:lnTo>
                    <a:pt x="6552" y="22679"/>
                  </a:lnTo>
                  <a:lnTo>
                    <a:pt x="6552" y="22595"/>
                  </a:lnTo>
                  <a:lnTo>
                    <a:pt x="6552" y="22427"/>
                  </a:lnTo>
                  <a:lnTo>
                    <a:pt x="6552" y="22343"/>
                  </a:lnTo>
                  <a:lnTo>
                    <a:pt x="6552" y="22175"/>
                  </a:lnTo>
                  <a:lnTo>
                    <a:pt x="6552" y="22007"/>
                  </a:lnTo>
                  <a:lnTo>
                    <a:pt x="6552" y="21923"/>
                  </a:lnTo>
                  <a:lnTo>
                    <a:pt x="6552" y="21755"/>
                  </a:lnTo>
                  <a:lnTo>
                    <a:pt x="6636" y="21671"/>
                  </a:lnTo>
                  <a:lnTo>
                    <a:pt x="6636" y="21503"/>
                  </a:lnTo>
                  <a:lnTo>
                    <a:pt x="6636" y="21419"/>
                  </a:lnTo>
                  <a:lnTo>
                    <a:pt x="6636" y="21251"/>
                  </a:lnTo>
                  <a:lnTo>
                    <a:pt x="6720" y="21083"/>
                  </a:lnTo>
                  <a:lnTo>
                    <a:pt x="6720" y="20999"/>
                  </a:lnTo>
                  <a:lnTo>
                    <a:pt x="6720" y="20831"/>
                  </a:lnTo>
                  <a:lnTo>
                    <a:pt x="6804" y="20747"/>
                  </a:lnTo>
                  <a:lnTo>
                    <a:pt x="6804" y="20579"/>
                  </a:lnTo>
                  <a:lnTo>
                    <a:pt x="6804" y="20495"/>
                  </a:lnTo>
                  <a:lnTo>
                    <a:pt x="6888" y="20411"/>
                  </a:lnTo>
                  <a:lnTo>
                    <a:pt x="6888" y="20243"/>
                  </a:lnTo>
                  <a:lnTo>
                    <a:pt x="6972" y="20159"/>
                  </a:lnTo>
                  <a:lnTo>
                    <a:pt x="6972" y="19991"/>
                  </a:lnTo>
                  <a:lnTo>
                    <a:pt x="7056" y="19907"/>
                  </a:lnTo>
                  <a:lnTo>
                    <a:pt x="7056" y="19739"/>
                  </a:lnTo>
                  <a:lnTo>
                    <a:pt x="7140" y="19655"/>
                  </a:lnTo>
                  <a:lnTo>
                    <a:pt x="7140" y="19571"/>
                  </a:lnTo>
                  <a:lnTo>
                    <a:pt x="7224" y="19403"/>
                  </a:lnTo>
                  <a:lnTo>
                    <a:pt x="7224" y="19319"/>
                  </a:lnTo>
                  <a:lnTo>
                    <a:pt x="7308" y="19235"/>
                  </a:lnTo>
                  <a:lnTo>
                    <a:pt x="7392" y="19067"/>
                  </a:lnTo>
                  <a:lnTo>
                    <a:pt x="7392" y="18983"/>
                  </a:lnTo>
                  <a:lnTo>
                    <a:pt x="7476" y="18899"/>
                  </a:lnTo>
                  <a:lnTo>
                    <a:pt x="7476" y="18815"/>
                  </a:lnTo>
                  <a:lnTo>
                    <a:pt x="7560" y="18647"/>
                  </a:lnTo>
                  <a:lnTo>
                    <a:pt x="7644" y="18563"/>
                  </a:lnTo>
                  <a:lnTo>
                    <a:pt x="7728" y="18479"/>
                  </a:lnTo>
                  <a:lnTo>
                    <a:pt x="7728" y="18395"/>
                  </a:lnTo>
                  <a:lnTo>
                    <a:pt x="7812" y="18227"/>
                  </a:lnTo>
                  <a:lnTo>
                    <a:pt x="7896" y="18143"/>
                  </a:lnTo>
                  <a:lnTo>
                    <a:pt x="7980" y="18059"/>
                  </a:lnTo>
                  <a:lnTo>
                    <a:pt x="7980" y="17975"/>
                  </a:lnTo>
                  <a:lnTo>
                    <a:pt x="8064" y="17891"/>
                  </a:lnTo>
                  <a:lnTo>
                    <a:pt x="8148" y="17807"/>
                  </a:lnTo>
                  <a:lnTo>
                    <a:pt x="8232" y="17639"/>
                  </a:lnTo>
                  <a:lnTo>
                    <a:pt x="8316" y="17555"/>
                  </a:lnTo>
                  <a:lnTo>
                    <a:pt x="8316" y="17471"/>
                  </a:lnTo>
                  <a:lnTo>
                    <a:pt x="8400" y="17387"/>
                  </a:lnTo>
                  <a:lnTo>
                    <a:pt x="8484" y="17303"/>
                  </a:lnTo>
                  <a:lnTo>
                    <a:pt x="8568" y="17219"/>
                  </a:lnTo>
                  <a:lnTo>
                    <a:pt x="8652" y="17135"/>
                  </a:lnTo>
                  <a:lnTo>
                    <a:pt x="8736" y="17051"/>
                  </a:lnTo>
                  <a:lnTo>
                    <a:pt x="8820" y="16967"/>
                  </a:lnTo>
                  <a:lnTo>
                    <a:pt x="8904" y="16883"/>
                  </a:lnTo>
                  <a:lnTo>
                    <a:pt x="8988" y="16799"/>
                  </a:lnTo>
                  <a:lnTo>
                    <a:pt x="9072" y="16715"/>
                  </a:lnTo>
                  <a:lnTo>
                    <a:pt x="9156" y="16631"/>
                  </a:lnTo>
                  <a:lnTo>
                    <a:pt x="9240" y="16547"/>
                  </a:lnTo>
                  <a:lnTo>
                    <a:pt x="9324" y="16547"/>
                  </a:lnTo>
                  <a:lnTo>
                    <a:pt x="9408" y="16463"/>
                  </a:lnTo>
                  <a:lnTo>
                    <a:pt x="9492" y="16379"/>
                  </a:lnTo>
                  <a:lnTo>
                    <a:pt x="9576" y="16295"/>
                  </a:lnTo>
                  <a:lnTo>
                    <a:pt x="9660" y="16211"/>
                  </a:lnTo>
                  <a:lnTo>
                    <a:pt x="9744" y="16211"/>
                  </a:lnTo>
                  <a:lnTo>
                    <a:pt x="9828" y="16127"/>
                  </a:lnTo>
                  <a:lnTo>
                    <a:pt x="9912" y="16043"/>
                  </a:lnTo>
                  <a:lnTo>
                    <a:pt x="9996" y="15959"/>
                  </a:lnTo>
                  <a:lnTo>
                    <a:pt x="10080" y="15959"/>
                  </a:lnTo>
                  <a:lnTo>
                    <a:pt x="10164" y="15875"/>
                  </a:lnTo>
                  <a:lnTo>
                    <a:pt x="10332" y="15791"/>
                  </a:lnTo>
                  <a:lnTo>
                    <a:pt x="10416" y="15791"/>
                  </a:lnTo>
                  <a:lnTo>
                    <a:pt x="10500" y="15707"/>
                  </a:lnTo>
                  <a:lnTo>
                    <a:pt x="10584" y="15623"/>
                  </a:lnTo>
                  <a:lnTo>
                    <a:pt x="10668" y="15623"/>
                  </a:lnTo>
                  <a:lnTo>
                    <a:pt x="10752" y="15539"/>
                  </a:lnTo>
                  <a:lnTo>
                    <a:pt x="10836" y="15539"/>
                  </a:lnTo>
                  <a:lnTo>
                    <a:pt x="11004" y="15456"/>
                  </a:lnTo>
                  <a:lnTo>
                    <a:pt x="11088" y="15456"/>
                  </a:lnTo>
                  <a:lnTo>
                    <a:pt x="11172" y="15372"/>
                  </a:lnTo>
                  <a:lnTo>
                    <a:pt x="11256" y="15372"/>
                  </a:lnTo>
                  <a:lnTo>
                    <a:pt x="11424" y="15288"/>
                  </a:lnTo>
                  <a:lnTo>
                    <a:pt x="11508" y="15288"/>
                  </a:lnTo>
                  <a:lnTo>
                    <a:pt x="11592" y="15204"/>
                  </a:lnTo>
                  <a:lnTo>
                    <a:pt x="11760" y="15204"/>
                  </a:lnTo>
                  <a:lnTo>
                    <a:pt x="11928" y="15120"/>
                  </a:lnTo>
                  <a:lnTo>
                    <a:pt x="12096" y="15120"/>
                  </a:lnTo>
                  <a:lnTo>
                    <a:pt x="12264" y="15036"/>
                  </a:lnTo>
                  <a:lnTo>
                    <a:pt x="12684" y="15036"/>
                  </a:lnTo>
                  <a:lnTo>
                    <a:pt x="12768" y="14952"/>
                  </a:lnTo>
                  <a:close/>
                  <a:moveTo>
                    <a:pt x="20159" y="0"/>
                  </a:moveTo>
                  <a:lnTo>
                    <a:pt x="20159" y="14364"/>
                  </a:lnTo>
                  <a:lnTo>
                    <a:pt x="20075" y="14364"/>
                  </a:lnTo>
                  <a:lnTo>
                    <a:pt x="20075" y="14280"/>
                  </a:lnTo>
                  <a:lnTo>
                    <a:pt x="20075" y="14196"/>
                  </a:lnTo>
                  <a:lnTo>
                    <a:pt x="19991" y="14112"/>
                  </a:lnTo>
                  <a:lnTo>
                    <a:pt x="19991" y="14028"/>
                  </a:lnTo>
                  <a:lnTo>
                    <a:pt x="19907" y="14028"/>
                  </a:lnTo>
                  <a:lnTo>
                    <a:pt x="19907" y="13944"/>
                  </a:lnTo>
                  <a:lnTo>
                    <a:pt x="19823" y="13860"/>
                  </a:lnTo>
                  <a:lnTo>
                    <a:pt x="19823" y="13776"/>
                  </a:lnTo>
                  <a:lnTo>
                    <a:pt x="19739" y="13692"/>
                  </a:lnTo>
                  <a:lnTo>
                    <a:pt x="19655" y="13608"/>
                  </a:lnTo>
                  <a:lnTo>
                    <a:pt x="19655" y="13524"/>
                  </a:lnTo>
                  <a:lnTo>
                    <a:pt x="19571" y="13440"/>
                  </a:lnTo>
                  <a:lnTo>
                    <a:pt x="19571" y="13356"/>
                  </a:lnTo>
                  <a:lnTo>
                    <a:pt x="19487" y="13272"/>
                  </a:lnTo>
                  <a:lnTo>
                    <a:pt x="19403" y="13272"/>
                  </a:lnTo>
                  <a:lnTo>
                    <a:pt x="19403" y="13188"/>
                  </a:lnTo>
                  <a:lnTo>
                    <a:pt x="19319" y="13104"/>
                  </a:lnTo>
                  <a:lnTo>
                    <a:pt x="19319" y="13020"/>
                  </a:lnTo>
                  <a:lnTo>
                    <a:pt x="19235" y="12936"/>
                  </a:lnTo>
                  <a:lnTo>
                    <a:pt x="19151" y="12852"/>
                  </a:lnTo>
                  <a:lnTo>
                    <a:pt x="19067" y="12768"/>
                  </a:lnTo>
                  <a:lnTo>
                    <a:pt x="18983" y="12684"/>
                  </a:lnTo>
                  <a:lnTo>
                    <a:pt x="18899" y="12600"/>
                  </a:lnTo>
                  <a:lnTo>
                    <a:pt x="18899" y="12516"/>
                  </a:lnTo>
                  <a:lnTo>
                    <a:pt x="18815" y="12432"/>
                  </a:lnTo>
                  <a:lnTo>
                    <a:pt x="18731" y="12432"/>
                  </a:lnTo>
                  <a:lnTo>
                    <a:pt x="18647" y="12348"/>
                  </a:lnTo>
                  <a:lnTo>
                    <a:pt x="18647" y="12264"/>
                  </a:lnTo>
                  <a:lnTo>
                    <a:pt x="18563" y="12180"/>
                  </a:lnTo>
                  <a:lnTo>
                    <a:pt x="18479" y="12096"/>
                  </a:lnTo>
                  <a:lnTo>
                    <a:pt x="18396" y="12096"/>
                  </a:lnTo>
                  <a:lnTo>
                    <a:pt x="18312" y="12012"/>
                  </a:lnTo>
                  <a:lnTo>
                    <a:pt x="18228" y="11928"/>
                  </a:lnTo>
                  <a:lnTo>
                    <a:pt x="18228" y="11844"/>
                  </a:lnTo>
                  <a:lnTo>
                    <a:pt x="18144" y="11844"/>
                  </a:lnTo>
                  <a:lnTo>
                    <a:pt x="18060" y="11760"/>
                  </a:lnTo>
                  <a:lnTo>
                    <a:pt x="17976" y="11676"/>
                  </a:lnTo>
                  <a:lnTo>
                    <a:pt x="17892" y="11592"/>
                  </a:lnTo>
                  <a:lnTo>
                    <a:pt x="17808" y="11508"/>
                  </a:lnTo>
                  <a:lnTo>
                    <a:pt x="17724" y="11508"/>
                  </a:lnTo>
                  <a:lnTo>
                    <a:pt x="17640" y="11424"/>
                  </a:lnTo>
                  <a:lnTo>
                    <a:pt x="17556" y="11340"/>
                  </a:lnTo>
                  <a:lnTo>
                    <a:pt x="17472" y="11256"/>
                  </a:lnTo>
                  <a:lnTo>
                    <a:pt x="17388" y="11256"/>
                  </a:lnTo>
                  <a:lnTo>
                    <a:pt x="17304" y="11172"/>
                  </a:lnTo>
                  <a:lnTo>
                    <a:pt x="17220" y="11088"/>
                  </a:lnTo>
                  <a:lnTo>
                    <a:pt x="17136" y="11088"/>
                  </a:lnTo>
                  <a:lnTo>
                    <a:pt x="17052" y="11004"/>
                  </a:lnTo>
                  <a:lnTo>
                    <a:pt x="16968" y="10920"/>
                  </a:lnTo>
                  <a:lnTo>
                    <a:pt x="16884" y="10920"/>
                  </a:lnTo>
                  <a:lnTo>
                    <a:pt x="16800" y="10836"/>
                  </a:lnTo>
                  <a:lnTo>
                    <a:pt x="16716" y="10752"/>
                  </a:lnTo>
                  <a:lnTo>
                    <a:pt x="16632" y="10752"/>
                  </a:lnTo>
                  <a:lnTo>
                    <a:pt x="16548" y="10668"/>
                  </a:lnTo>
                  <a:lnTo>
                    <a:pt x="16380" y="10584"/>
                  </a:lnTo>
                  <a:lnTo>
                    <a:pt x="16296" y="10584"/>
                  </a:lnTo>
                  <a:lnTo>
                    <a:pt x="16212" y="10500"/>
                  </a:lnTo>
                  <a:lnTo>
                    <a:pt x="16128" y="10500"/>
                  </a:lnTo>
                  <a:lnTo>
                    <a:pt x="16044" y="10416"/>
                  </a:lnTo>
                  <a:lnTo>
                    <a:pt x="15960" y="10332"/>
                  </a:lnTo>
                  <a:lnTo>
                    <a:pt x="15792" y="10332"/>
                  </a:lnTo>
                  <a:lnTo>
                    <a:pt x="15708" y="10248"/>
                  </a:lnTo>
                  <a:lnTo>
                    <a:pt x="15624" y="10248"/>
                  </a:lnTo>
                  <a:lnTo>
                    <a:pt x="15540" y="10164"/>
                  </a:lnTo>
                  <a:lnTo>
                    <a:pt x="15456" y="10164"/>
                  </a:lnTo>
                  <a:lnTo>
                    <a:pt x="15288" y="10080"/>
                  </a:lnTo>
                  <a:lnTo>
                    <a:pt x="15204" y="10080"/>
                  </a:lnTo>
                  <a:lnTo>
                    <a:pt x="15120" y="9996"/>
                  </a:lnTo>
                  <a:lnTo>
                    <a:pt x="14952" y="9996"/>
                  </a:lnTo>
                  <a:lnTo>
                    <a:pt x="14868" y="9912"/>
                  </a:lnTo>
                  <a:lnTo>
                    <a:pt x="14616" y="9912"/>
                  </a:lnTo>
                  <a:lnTo>
                    <a:pt x="14532" y="9828"/>
                  </a:lnTo>
                  <a:lnTo>
                    <a:pt x="14448" y="9828"/>
                  </a:lnTo>
                  <a:lnTo>
                    <a:pt x="14280" y="9744"/>
                  </a:lnTo>
                  <a:lnTo>
                    <a:pt x="14112" y="9744"/>
                  </a:lnTo>
                  <a:lnTo>
                    <a:pt x="13944" y="9660"/>
                  </a:lnTo>
                  <a:lnTo>
                    <a:pt x="13692" y="9660"/>
                  </a:lnTo>
                  <a:lnTo>
                    <a:pt x="13608" y="9576"/>
                  </a:lnTo>
                  <a:lnTo>
                    <a:pt x="13104" y="9576"/>
                  </a:lnTo>
                  <a:lnTo>
                    <a:pt x="13020" y="9492"/>
                  </a:lnTo>
                  <a:lnTo>
                    <a:pt x="10584" y="9492"/>
                  </a:lnTo>
                  <a:lnTo>
                    <a:pt x="10416" y="9576"/>
                  </a:lnTo>
                  <a:lnTo>
                    <a:pt x="9996" y="9576"/>
                  </a:lnTo>
                  <a:lnTo>
                    <a:pt x="9744" y="9660"/>
                  </a:lnTo>
                  <a:lnTo>
                    <a:pt x="9576" y="9660"/>
                  </a:lnTo>
                  <a:lnTo>
                    <a:pt x="9408" y="9744"/>
                  </a:lnTo>
                  <a:lnTo>
                    <a:pt x="9156" y="9744"/>
                  </a:lnTo>
                  <a:lnTo>
                    <a:pt x="8988" y="9828"/>
                  </a:lnTo>
                  <a:lnTo>
                    <a:pt x="8820" y="9828"/>
                  </a:lnTo>
                  <a:lnTo>
                    <a:pt x="8652" y="9912"/>
                  </a:lnTo>
                  <a:lnTo>
                    <a:pt x="8400" y="9996"/>
                  </a:lnTo>
                  <a:lnTo>
                    <a:pt x="8232" y="9996"/>
                  </a:lnTo>
                  <a:lnTo>
                    <a:pt x="8064" y="10080"/>
                  </a:lnTo>
                  <a:lnTo>
                    <a:pt x="7896" y="10164"/>
                  </a:lnTo>
                  <a:lnTo>
                    <a:pt x="7728" y="10248"/>
                  </a:lnTo>
                  <a:lnTo>
                    <a:pt x="7476" y="10332"/>
                  </a:lnTo>
                  <a:lnTo>
                    <a:pt x="7308" y="10416"/>
                  </a:lnTo>
                  <a:lnTo>
                    <a:pt x="7140" y="10500"/>
                  </a:lnTo>
                  <a:lnTo>
                    <a:pt x="6972" y="10584"/>
                  </a:lnTo>
                  <a:lnTo>
                    <a:pt x="6804" y="10668"/>
                  </a:lnTo>
                  <a:lnTo>
                    <a:pt x="6636" y="10752"/>
                  </a:lnTo>
                  <a:lnTo>
                    <a:pt x="6468" y="10836"/>
                  </a:lnTo>
                  <a:lnTo>
                    <a:pt x="6300" y="10920"/>
                  </a:lnTo>
                  <a:lnTo>
                    <a:pt x="6132" y="11004"/>
                  </a:lnTo>
                  <a:lnTo>
                    <a:pt x="5964" y="11088"/>
                  </a:lnTo>
                  <a:lnTo>
                    <a:pt x="5796" y="11172"/>
                  </a:lnTo>
                  <a:lnTo>
                    <a:pt x="5628" y="11340"/>
                  </a:lnTo>
                  <a:lnTo>
                    <a:pt x="5460" y="11424"/>
                  </a:lnTo>
                  <a:lnTo>
                    <a:pt x="5376" y="11508"/>
                  </a:lnTo>
                  <a:lnTo>
                    <a:pt x="5208" y="11676"/>
                  </a:lnTo>
                  <a:lnTo>
                    <a:pt x="5040" y="11760"/>
                  </a:lnTo>
                  <a:lnTo>
                    <a:pt x="4872" y="11844"/>
                  </a:lnTo>
                  <a:lnTo>
                    <a:pt x="4704" y="12012"/>
                  </a:lnTo>
                  <a:lnTo>
                    <a:pt x="4620" y="12096"/>
                  </a:lnTo>
                  <a:lnTo>
                    <a:pt x="4452" y="12264"/>
                  </a:lnTo>
                  <a:lnTo>
                    <a:pt x="4284" y="12348"/>
                  </a:lnTo>
                  <a:lnTo>
                    <a:pt x="4200" y="12516"/>
                  </a:lnTo>
                  <a:lnTo>
                    <a:pt x="4032" y="12684"/>
                  </a:lnTo>
                  <a:lnTo>
                    <a:pt x="3864" y="12768"/>
                  </a:lnTo>
                  <a:lnTo>
                    <a:pt x="3780" y="12936"/>
                  </a:lnTo>
                  <a:lnTo>
                    <a:pt x="3612" y="13020"/>
                  </a:lnTo>
                  <a:lnTo>
                    <a:pt x="3528" y="13188"/>
                  </a:lnTo>
                  <a:lnTo>
                    <a:pt x="3360" y="13356"/>
                  </a:lnTo>
                  <a:lnTo>
                    <a:pt x="3192" y="13524"/>
                  </a:lnTo>
                  <a:lnTo>
                    <a:pt x="3108" y="13608"/>
                  </a:lnTo>
                  <a:lnTo>
                    <a:pt x="3024" y="13776"/>
                  </a:lnTo>
                  <a:lnTo>
                    <a:pt x="2856" y="13944"/>
                  </a:lnTo>
                  <a:lnTo>
                    <a:pt x="2772" y="14112"/>
                  </a:lnTo>
                  <a:lnTo>
                    <a:pt x="2604" y="14280"/>
                  </a:lnTo>
                  <a:lnTo>
                    <a:pt x="2521" y="14448"/>
                  </a:lnTo>
                  <a:lnTo>
                    <a:pt x="2437" y="14616"/>
                  </a:lnTo>
                  <a:lnTo>
                    <a:pt x="2269" y="14784"/>
                  </a:lnTo>
                  <a:lnTo>
                    <a:pt x="2185" y="14952"/>
                  </a:lnTo>
                  <a:lnTo>
                    <a:pt x="2101" y="15120"/>
                  </a:lnTo>
                  <a:lnTo>
                    <a:pt x="2017" y="15288"/>
                  </a:lnTo>
                  <a:lnTo>
                    <a:pt x="1933" y="15456"/>
                  </a:lnTo>
                  <a:lnTo>
                    <a:pt x="1765" y="15623"/>
                  </a:lnTo>
                  <a:lnTo>
                    <a:pt x="1681" y="15791"/>
                  </a:lnTo>
                  <a:lnTo>
                    <a:pt x="1597" y="15959"/>
                  </a:lnTo>
                  <a:lnTo>
                    <a:pt x="1513" y="16127"/>
                  </a:lnTo>
                  <a:lnTo>
                    <a:pt x="1429" y="16295"/>
                  </a:lnTo>
                  <a:lnTo>
                    <a:pt x="1345" y="16463"/>
                  </a:lnTo>
                  <a:lnTo>
                    <a:pt x="1261" y="16715"/>
                  </a:lnTo>
                  <a:lnTo>
                    <a:pt x="1177" y="16883"/>
                  </a:lnTo>
                  <a:lnTo>
                    <a:pt x="1093" y="17051"/>
                  </a:lnTo>
                  <a:lnTo>
                    <a:pt x="1009" y="17219"/>
                  </a:lnTo>
                  <a:lnTo>
                    <a:pt x="925" y="17387"/>
                  </a:lnTo>
                  <a:lnTo>
                    <a:pt x="925" y="17639"/>
                  </a:lnTo>
                  <a:lnTo>
                    <a:pt x="841" y="17807"/>
                  </a:lnTo>
                  <a:lnTo>
                    <a:pt x="757" y="17975"/>
                  </a:lnTo>
                  <a:lnTo>
                    <a:pt x="673" y="18227"/>
                  </a:lnTo>
                  <a:lnTo>
                    <a:pt x="589" y="18395"/>
                  </a:lnTo>
                  <a:lnTo>
                    <a:pt x="589" y="18563"/>
                  </a:lnTo>
                  <a:lnTo>
                    <a:pt x="505" y="18815"/>
                  </a:lnTo>
                  <a:lnTo>
                    <a:pt x="421" y="18983"/>
                  </a:lnTo>
                  <a:lnTo>
                    <a:pt x="421" y="19151"/>
                  </a:lnTo>
                  <a:lnTo>
                    <a:pt x="337" y="19403"/>
                  </a:lnTo>
                  <a:lnTo>
                    <a:pt x="337" y="19571"/>
                  </a:lnTo>
                  <a:lnTo>
                    <a:pt x="253" y="19823"/>
                  </a:lnTo>
                  <a:lnTo>
                    <a:pt x="253" y="19991"/>
                  </a:lnTo>
                  <a:lnTo>
                    <a:pt x="169" y="20243"/>
                  </a:lnTo>
                  <a:lnTo>
                    <a:pt x="169" y="20411"/>
                  </a:lnTo>
                  <a:lnTo>
                    <a:pt x="169" y="20663"/>
                  </a:lnTo>
                  <a:lnTo>
                    <a:pt x="85" y="20831"/>
                  </a:lnTo>
                  <a:lnTo>
                    <a:pt x="85" y="21083"/>
                  </a:lnTo>
                  <a:lnTo>
                    <a:pt x="85" y="21251"/>
                  </a:lnTo>
                  <a:lnTo>
                    <a:pt x="1" y="21503"/>
                  </a:lnTo>
                  <a:lnTo>
                    <a:pt x="1" y="21671"/>
                  </a:lnTo>
                  <a:lnTo>
                    <a:pt x="1" y="21923"/>
                  </a:lnTo>
                  <a:lnTo>
                    <a:pt x="1" y="22091"/>
                  </a:lnTo>
                  <a:lnTo>
                    <a:pt x="1" y="22343"/>
                  </a:lnTo>
                  <a:lnTo>
                    <a:pt x="1" y="22511"/>
                  </a:lnTo>
                  <a:lnTo>
                    <a:pt x="1" y="22763"/>
                  </a:lnTo>
                  <a:lnTo>
                    <a:pt x="1" y="23015"/>
                  </a:lnTo>
                  <a:lnTo>
                    <a:pt x="1" y="23183"/>
                  </a:lnTo>
                  <a:lnTo>
                    <a:pt x="1" y="23435"/>
                  </a:lnTo>
                  <a:lnTo>
                    <a:pt x="1" y="23603"/>
                  </a:lnTo>
                  <a:lnTo>
                    <a:pt x="1" y="23855"/>
                  </a:lnTo>
                  <a:lnTo>
                    <a:pt x="1" y="24107"/>
                  </a:lnTo>
                  <a:lnTo>
                    <a:pt x="1" y="24275"/>
                  </a:lnTo>
                  <a:lnTo>
                    <a:pt x="1" y="24527"/>
                  </a:lnTo>
                  <a:lnTo>
                    <a:pt x="85" y="24695"/>
                  </a:lnTo>
                  <a:lnTo>
                    <a:pt x="85" y="24947"/>
                  </a:lnTo>
                  <a:lnTo>
                    <a:pt x="85" y="25115"/>
                  </a:lnTo>
                  <a:lnTo>
                    <a:pt x="169" y="25367"/>
                  </a:lnTo>
                  <a:lnTo>
                    <a:pt x="169" y="25535"/>
                  </a:lnTo>
                  <a:lnTo>
                    <a:pt x="169" y="25787"/>
                  </a:lnTo>
                  <a:lnTo>
                    <a:pt x="253" y="25955"/>
                  </a:lnTo>
                  <a:lnTo>
                    <a:pt x="253" y="26123"/>
                  </a:lnTo>
                  <a:lnTo>
                    <a:pt x="337" y="26375"/>
                  </a:lnTo>
                  <a:lnTo>
                    <a:pt x="337" y="26543"/>
                  </a:lnTo>
                  <a:lnTo>
                    <a:pt x="421" y="26795"/>
                  </a:lnTo>
                  <a:lnTo>
                    <a:pt x="421" y="26963"/>
                  </a:lnTo>
                  <a:lnTo>
                    <a:pt x="505" y="27131"/>
                  </a:lnTo>
                  <a:lnTo>
                    <a:pt x="589" y="27383"/>
                  </a:lnTo>
                  <a:lnTo>
                    <a:pt x="589" y="27551"/>
                  </a:lnTo>
                  <a:lnTo>
                    <a:pt x="673" y="27803"/>
                  </a:lnTo>
                  <a:lnTo>
                    <a:pt x="757" y="27971"/>
                  </a:lnTo>
                  <a:lnTo>
                    <a:pt x="841" y="28139"/>
                  </a:lnTo>
                  <a:lnTo>
                    <a:pt x="925" y="28307"/>
                  </a:lnTo>
                  <a:lnTo>
                    <a:pt x="925" y="28559"/>
                  </a:lnTo>
                  <a:lnTo>
                    <a:pt x="1009" y="28727"/>
                  </a:lnTo>
                  <a:lnTo>
                    <a:pt x="1093" y="28895"/>
                  </a:lnTo>
                  <a:lnTo>
                    <a:pt x="1177" y="29063"/>
                  </a:lnTo>
                  <a:lnTo>
                    <a:pt x="1261" y="29315"/>
                  </a:lnTo>
                  <a:lnTo>
                    <a:pt x="1345" y="29483"/>
                  </a:lnTo>
                  <a:lnTo>
                    <a:pt x="1429" y="29651"/>
                  </a:lnTo>
                  <a:lnTo>
                    <a:pt x="1513" y="29819"/>
                  </a:lnTo>
                  <a:lnTo>
                    <a:pt x="1597" y="29987"/>
                  </a:lnTo>
                  <a:lnTo>
                    <a:pt x="1681" y="30155"/>
                  </a:lnTo>
                  <a:lnTo>
                    <a:pt x="1765" y="30323"/>
                  </a:lnTo>
                  <a:lnTo>
                    <a:pt x="1933" y="30491"/>
                  </a:lnTo>
                  <a:lnTo>
                    <a:pt x="2017" y="30659"/>
                  </a:lnTo>
                  <a:lnTo>
                    <a:pt x="2101" y="30827"/>
                  </a:lnTo>
                  <a:lnTo>
                    <a:pt x="2185" y="30995"/>
                  </a:lnTo>
                  <a:lnTo>
                    <a:pt x="2269" y="31163"/>
                  </a:lnTo>
                  <a:lnTo>
                    <a:pt x="2437" y="31331"/>
                  </a:lnTo>
                  <a:lnTo>
                    <a:pt x="2521" y="31498"/>
                  </a:lnTo>
                  <a:lnTo>
                    <a:pt x="2604" y="31666"/>
                  </a:lnTo>
                  <a:lnTo>
                    <a:pt x="2772" y="31834"/>
                  </a:lnTo>
                  <a:lnTo>
                    <a:pt x="2856" y="32002"/>
                  </a:lnTo>
                  <a:lnTo>
                    <a:pt x="3024" y="32086"/>
                  </a:lnTo>
                  <a:lnTo>
                    <a:pt x="3108" y="32254"/>
                  </a:lnTo>
                  <a:lnTo>
                    <a:pt x="3276" y="32422"/>
                  </a:lnTo>
                  <a:lnTo>
                    <a:pt x="3360" y="32590"/>
                  </a:lnTo>
                  <a:lnTo>
                    <a:pt x="3528" y="32674"/>
                  </a:lnTo>
                  <a:lnTo>
                    <a:pt x="3612" y="32842"/>
                  </a:lnTo>
                  <a:lnTo>
                    <a:pt x="3780" y="33010"/>
                  </a:lnTo>
                  <a:lnTo>
                    <a:pt x="3864" y="33094"/>
                  </a:lnTo>
                  <a:lnTo>
                    <a:pt x="4032" y="33262"/>
                  </a:lnTo>
                  <a:lnTo>
                    <a:pt x="4200" y="33430"/>
                  </a:lnTo>
                  <a:lnTo>
                    <a:pt x="4284" y="33514"/>
                  </a:lnTo>
                  <a:lnTo>
                    <a:pt x="4452" y="33682"/>
                  </a:lnTo>
                  <a:lnTo>
                    <a:pt x="4620" y="33766"/>
                  </a:lnTo>
                  <a:lnTo>
                    <a:pt x="4704" y="33934"/>
                  </a:lnTo>
                  <a:lnTo>
                    <a:pt x="4872" y="34018"/>
                  </a:lnTo>
                  <a:lnTo>
                    <a:pt x="5040" y="34102"/>
                  </a:lnTo>
                  <a:lnTo>
                    <a:pt x="5208" y="34270"/>
                  </a:lnTo>
                  <a:lnTo>
                    <a:pt x="5376" y="34354"/>
                  </a:lnTo>
                  <a:lnTo>
                    <a:pt x="5460" y="34438"/>
                  </a:lnTo>
                  <a:lnTo>
                    <a:pt x="5628" y="34606"/>
                  </a:lnTo>
                  <a:lnTo>
                    <a:pt x="5796" y="34690"/>
                  </a:lnTo>
                  <a:lnTo>
                    <a:pt x="5964" y="34774"/>
                  </a:lnTo>
                  <a:lnTo>
                    <a:pt x="6132" y="34858"/>
                  </a:lnTo>
                  <a:lnTo>
                    <a:pt x="6300" y="34942"/>
                  </a:lnTo>
                  <a:lnTo>
                    <a:pt x="6468" y="35110"/>
                  </a:lnTo>
                  <a:lnTo>
                    <a:pt x="6636" y="35194"/>
                  </a:lnTo>
                  <a:lnTo>
                    <a:pt x="6804" y="35278"/>
                  </a:lnTo>
                  <a:lnTo>
                    <a:pt x="6972" y="35362"/>
                  </a:lnTo>
                  <a:lnTo>
                    <a:pt x="7140" y="35446"/>
                  </a:lnTo>
                  <a:lnTo>
                    <a:pt x="7308" y="35530"/>
                  </a:lnTo>
                  <a:lnTo>
                    <a:pt x="7476" y="35614"/>
                  </a:lnTo>
                  <a:lnTo>
                    <a:pt x="7728" y="35614"/>
                  </a:lnTo>
                  <a:lnTo>
                    <a:pt x="7896" y="35698"/>
                  </a:lnTo>
                  <a:lnTo>
                    <a:pt x="8064" y="35782"/>
                  </a:lnTo>
                  <a:lnTo>
                    <a:pt x="8232" y="35866"/>
                  </a:lnTo>
                  <a:lnTo>
                    <a:pt x="8400" y="35866"/>
                  </a:lnTo>
                  <a:lnTo>
                    <a:pt x="8652" y="35950"/>
                  </a:lnTo>
                  <a:lnTo>
                    <a:pt x="8820" y="36034"/>
                  </a:lnTo>
                  <a:lnTo>
                    <a:pt x="8988" y="36034"/>
                  </a:lnTo>
                  <a:lnTo>
                    <a:pt x="9156" y="36118"/>
                  </a:lnTo>
                  <a:lnTo>
                    <a:pt x="9408" y="36118"/>
                  </a:lnTo>
                  <a:lnTo>
                    <a:pt x="9576" y="36202"/>
                  </a:lnTo>
                  <a:lnTo>
                    <a:pt x="9744" y="36202"/>
                  </a:lnTo>
                  <a:lnTo>
                    <a:pt x="9996" y="36286"/>
                  </a:lnTo>
                  <a:lnTo>
                    <a:pt x="10416" y="36286"/>
                  </a:lnTo>
                  <a:lnTo>
                    <a:pt x="10584" y="36370"/>
                  </a:lnTo>
                  <a:lnTo>
                    <a:pt x="11424" y="36370"/>
                  </a:lnTo>
                  <a:lnTo>
                    <a:pt x="11592" y="36454"/>
                  </a:lnTo>
                  <a:lnTo>
                    <a:pt x="11844" y="36454"/>
                  </a:lnTo>
                  <a:lnTo>
                    <a:pt x="12348" y="36370"/>
                  </a:lnTo>
                  <a:lnTo>
                    <a:pt x="12852" y="36370"/>
                  </a:lnTo>
                  <a:lnTo>
                    <a:pt x="13356" y="36286"/>
                  </a:lnTo>
                  <a:lnTo>
                    <a:pt x="13860" y="36202"/>
                  </a:lnTo>
                  <a:lnTo>
                    <a:pt x="14364" y="36034"/>
                  </a:lnTo>
                  <a:lnTo>
                    <a:pt x="14868" y="35866"/>
                  </a:lnTo>
                  <a:lnTo>
                    <a:pt x="15372" y="35698"/>
                  </a:lnTo>
                  <a:lnTo>
                    <a:pt x="15876" y="35530"/>
                  </a:lnTo>
                  <a:lnTo>
                    <a:pt x="16296" y="35278"/>
                  </a:lnTo>
                  <a:lnTo>
                    <a:pt x="16800" y="35026"/>
                  </a:lnTo>
                  <a:lnTo>
                    <a:pt x="17220" y="34690"/>
                  </a:lnTo>
                  <a:lnTo>
                    <a:pt x="17640" y="34438"/>
                  </a:lnTo>
                  <a:lnTo>
                    <a:pt x="18060" y="34102"/>
                  </a:lnTo>
                  <a:lnTo>
                    <a:pt x="18396" y="33766"/>
                  </a:lnTo>
                  <a:lnTo>
                    <a:pt x="18815" y="33346"/>
                  </a:lnTo>
                  <a:lnTo>
                    <a:pt x="19151" y="33010"/>
                  </a:lnTo>
                  <a:lnTo>
                    <a:pt x="19487" y="32590"/>
                  </a:lnTo>
                  <a:lnTo>
                    <a:pt x="19739" y="32170"/>
                  </a:lnTo>
                  <a:lnTo>
                    <a:pt x="20075" y="31750"/>
                  </a:lnTo>
                  <a:lnTo>
                    <a:pt x="20327" y="31247"/>
                  </a:lnTo>
                  <a:lnTo>
                    <a:pt x="20159" y="35614"/>
                  </a:lnTo>
                  <a:lnTo>
                    <a:pt x="26459" y="35614"/>
                  </a:lnTo>
                  <a:lnTo>
                    <a:pt x="264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32"/>
            <p:cNvSpPr/>
            <p:nvPr/>
          </p:nvSpPr>
          <p:spPr>
            <a:xfrm>
              <a:off x="3778800" y="2326675"/>
              <a:ext cx="585900" cy="676200"/>
            </a:xfrm>
            <a:custGeom>
              <a:rect b="b" l="l" r="r" t="t"/>
              <a:pathLst>
                <a:path extrusionOk="0" h="27048" w="23436">
                  <a:moveTo>
                    <a:pt x="11592" y="14952"/>
                  </a:moveTo>
                  <a:lnTo>
                    <a:pt x="11592" y="14952"/>
                  </a:lnTo>
                  <a:lnTo>
                    <a:pt x="11592" y="14952"/>
                  </a:lnTo>
                  <a:lnTo>
                    <a:pt x="12516" y="15036"/>
                  </a:lnTo>
                  <a:lnTo>
                    <a:pt x="13356" y="15120"/>
                  </a:lnTo>
                  <a:lnTo>
                    <a:pt x="14196" y="15288"/>
                  </a:lnTo>
                  <a:lnTo>
                    <a:pt x="14952" y="15540"/>
                  </a:lnTo>
                  <a:lnTo>
                    <a:pt x="15624" y="15876"/>
                  </a:lnTo>
                  <a:lnTo>
                    <a:pt x="16128" y="16296"/>
                  </a:lnTo>
                  <a:lnTo>
                    <a:pt x="16632" y="16716"/>
                  </a:lnTo>
                  <a:lnTo>
                    <a:pt x="16968" y="17220"/>
                  </a:lnTo>
                  <a:lnTo>
                    <a:pt x="17136" y="17724"/>
                  </a:lnTo>
                  <a:lnTo>
                    <a:pt x="17220" y="18312"/>
                  </a:lnTo>
                  <a:lnTo>
                    <a:pt x="17220" y="18396"/>
                  </a:lnTo>
                  <a:lnTo>
                    <a:pt x="17220" y="18480"/>
                  </a:lnTo>
                  <a:lnTo>
                    <a:pt x="17220" y="18564"/>
                  </a:lnTo>
                  <a:lnTo>
                    <a:pt x="17220" y="18648"/>
                  </a:lnTo>
                  <a:lnTo>
                    <a:pt x="17220" y="18732"/>
                  </a:lnTo>
                  <a:lnTo>
                    <a:pt x="17220" y="18816"/>
                  </a:lnTo>
                  <a:lnTo>
                    <a:pt x="17136" y="18900"/>
                  </a:lnTo>
                  <a:lnTo>
                    <a:pt x="17136" y="18984"/>
                  </a:lnTo>
                  <a:lnTo>
                    <a:pt x="17136" y="19068"/>
                  </a:lnTo>
                  <a:lnTo>
                    <a:pt x="17136" y="19152"/>
                  </a:lnTo>
                  <a:lnTo>
                    <a:pt x="17052" y="19236"/>
                  </a:lnTo>
                  <a:lnTo>
                    <a:pt x="17052" y="19320"/>
                  </a:lnTo>
                  <a:lnTo>
                    <a:pt x="17052" y="19404"/>
                  </a:lnTo>
                  <a:lnTo>
                    <a:pt x="16968" y="19488"/>
                  </a:lnTo>
                  <a:lnTo>
                    <a:pt x="16968" y="19572"/>
                  </a:lnTo>
                  <a:lnTo>
                    <a:pt x="16884" y="19656"/>
                  </a:lnTo>
                  <a:lnTo>
                    <a:pt x="16884" y="19740"/>
                  </a:lnTo>
                  <a:lnTo>
                    <a:pt x="16800" y="19824"/>
                  </a:lnTo>
                  <a:lnTo>
                    <a:pt x="16716" y="19908"/>
                  </a:lnTo>
                  <a:lnTo>
                    <a:pt x="16716" y="19992"/>
                  </a:lnTo>
                  <a:lnTo>
                    <a:pt x="16632" y="19992"/>
                  </a:lnTo>
                  <a:lnTo>
                    <a:pt x="16632" y="20076"/>
                  </a:lnTo>
                  <a:lnTo>
                    <a:pt x="16548" y="20160"/>
                  </a:lnTo>
                  <a:lnTo>
                    <a:pt x="16464" y="20244"/>
                  </a:lnTo>
                  <a:lnTo>
                    <a:pt x="16464" y="20328"/>
                  </a:lnTo>
                  <a:lnTo>
                    <a:pt x="16380" y="20328"/>
                  </a:lnTo>
                  <a:lnTo>
                    <a:pt x="16380" y="20412"/>
                  </a:lnTo>
                  <a:lnTo>
                    <a:pt x="16296" y="20412"/>
                  </a:lnTo>
                  <a:lnTo>
                    <a:pt x="16296" y="20496"/>
                  </a:lnTo>
                  <a:lnTo>
                    <a:pt x="16212" y="20580"/>
                  </a:lnTo>
                  <a:lnTo>
                    <a:pt x="16128" y="20664"/>
                  </a:lnTo>
                  <a:lnTo>
                    <a:pt x="16044" y="20664"/>
                  </a:lnTo>
                  <a:lnTo>
                    <a:pt x="16044" y="20748"/>
                  </a:lnTo>
                  <a:lnTo>
                    <a:pt x="15960" y="20832"/>
                  </a:lnTo>
                  <a:lnTo>
                    <a:pt x="15876" y="20832"/>
                  </a:lnTo>
                  <a:lnTo>
                    <a:pt x="15876" y="20916"/>
                  </a:lnTo>
                  <a:lnTo>
                    <a:pt x="15792" y="20916"/>
                  </a:lnTo>
                  <a:lnTo>
                    <a:pt x="15708" y="21000"/>
                  </a:lnTo>
                  <a:lnTo>
                    <a:pt x="15624" y="21084"/>
                  </a:lnTo>
                  <a:lnTo>
                    <a:pt x="15540" y="21084"/>
                  </a:lnTo>
                  <a:lnTo>
                    <a:pt x="15456" y="21168"/>
                  </a:lnTo>
                  <a:lnTo>
                    <a:pt x="15372" y="21252"/>
                  </a:lnTo>
                  <a:lnTo>
                    <a:pt x="15288" y="21252"/>
                  </a:lnTo>
                  <a:lnTo>
                    <a:pt x="15204" y="21336"/>
                  </a:lnTo>
                  <a:lnTo>
                    <a:pt x="15120" y="21420"/>
                  </a:lnTo>
                  <a:lnTo>
                    <a:pt x="15036" y="21420"/>
                  </a:lnTo>
                  <a:lnTo>
                    <a:pt x="14952" y="21504"/>
                  </a:lnTo>
                  <a:lnTo>
                    <a:pt x="14868" y="21504"/>
                  </a:lnTo>
                  <a:lnTo>
                    <a:pt x="14784" y="21588"/>
                  </a:lnTo>
                  <a:lnTo>
                    <a:pt x="14700" y="21588"/>
                  </a:lnTo>
                  <a:lnTo>
                    <a:pt x="14616" y="21672"/>
                  </a:lnTo>
                  <a:lnTo>
                    <a:pt x="14532" y="21672"/>
                  </a:lnTo>
                  <a:lnTo>
                    <a:pt x="14448" y="21756"/>
                  </a:lnTo>
                  <a:lnTo>
                    <a:pt x="14280" y="21756"/>
                  </a:lnTo>
                  <a:lnTo>
                    <a:pt x="14196" y="21840"/>
                  </a:lnTo>
                  <a:lnTo>
                    <a:pt x="14028" y="21840"/>
                  </a:lnTo>
                  <a:lnTo>
                    <a:pt x="14028" y="21924"/>
                  </a:lnTo>
                  <a:lnTo>
                    <a:pt x="13860" y="21924"/>
                  </a:lnTo>
                  <a:lnTo>
                    <a:pt x="13776" y="22007"/>
                  </a:lnTo>
                  <a:lnTo>
                    <a:pt x="13524" y="22007"/>
                  </a:lnTo>
                  <a:lnTo>
                    <a:pt x="13440" y="22091"/>
                  </a:lnTo>
                  <a:lnTo>
                    <a:pt x="13188" y="22091"/>
                  </a:lnTo>
                  <a:lnTo>
                    <a:pt x="13104" y="22175"/>
                  </a:lnTo>
                  <a:lnTo>
                    <a:pt x="12600" y="22175"/>
                  </a:lnTo>
                  <a:lnTo>
                    <a:pt x="12516" y="22259"/>
                  </a:lnTo>
                  <a:lnTo>
                    <a:pt x="10584" y="22259"/>
                  </a:lnTo>
                  <a:lnTo>
                    <a:pt x="9744" y="22091"/>
                  </a:lnTo>
                  <a:lnTo>
                    <a:pt x="8988" y="21840"/>
                  </a:lnTo>
                  <a:lnTo>
                    <a:pt x="8316" y="21504"/>
                  </a:lnTo>
                  <a:lnTo>
                    <a:pt x="7728" y="21168"/>
                  </a:lnTo>
                  <a:lnTo>
                    <a:pt x="7308" y="20748"/>
                  </a:lnTo>
                  <a:lnTo>
                    <a:pt x="6972" y="20244"/>
                  </a:lnTo>
                  <a:lnTo>
                    <a:pt x="6720" y="19740"/>
                  </a:lnTo>
                  <a:lnTo>
                    <a:pt x="6552" y="19236"/>
                  </a:lnTo>
                  <a:lnTo>
                    <a:pt x="6468" y="18732"/>
                  </a:lnTo>
                  <a:lnTo>
                    <a:pt x="6552" y="18144"/>
                  </a:lnTo>
                  <a:lnTo>
                    <a:pt x="6720" y="17640"/>
                  </a:lnTo>
                  <a:lnTo>
                    <a:pt x="6972" y="17052"/>
                  </a:lnTo>
                  <a:lnTo>
                    <a:pt x="7308" y="16632"/>
                  </a:lnTo>
                  <a:lnTo>
                    <a:pt x="7728" y="16128"/>
                  </a:lnTo>
                  <a:lnTo>
                    <a:pt x="8316" y="15792"/>
                  </a:lnTo>
                  <a:lnTo>
                    <a:pt x="8904" y="15456"/>
                  </a:lnTo>
                  <a:lnTo>
                    <a:pt x="9744" y="15204"/>
                  </a:lnTo>
                  <a:lnTo>
                    <a:pt x="10584" y="15036"/>
                  </a:lnTo>
                  <a:lnTo>
                    <a:pt x="11592" y="14952"/>
                  </a:lnTo>
                  <a:close/>
                  <a:moveTo>
                    <a:pt x="10920" y="1"/>
                  </a:moveTo>
                  <a:lnTo>
                    <a:pt x="10668" y="85"/>
                  </a:lnTo>
                  <a:lnTo>
                    <a:pt x="10080" y="85"/>
                  </a:lnTo>
                  <a:lnTo>
                    <a:pt x="9912" y="169"/>
                  </a:lnTo>
                  <a:lnTo>
                    <a:pt x="9576" y="169"/>
                  </a:lnTo>
                  <a:lnTo>
                    <a:pt x="9324" y="253"/>
                  </a:lnTo>
                  <a:lnTo>
                    <a:pt x="9156" y="253"/>
                  </a:lnTo>
                  <a:lnTo>
                    <a:pt x="8988" y="337"/>
                  </a:lnTo>
                  <a:lnTo>
                    <a:pt x="8820" y="337"/>
                  </a:lnTo>
                  <a:lnTo>
                    <a:pt x="8652" y="421"/>
                  </a:lnTo>
                  <a:lnTo>
                    <a:pt x="8484" y="421"/>
                  </a:lnTo>
                  <a:lnTo>
                    <a:pt x="8316" y="505"/>
                  </a:lnTo>
                  <a:lnTo>
                    <a:pt x="8148" y="505"/>
                  </a:lnTo>
                  <a:lnTo>
                    <a:pt x="7896" y="589"/>
                  </a:lnTo>
                  <a:lnTo>
                    <a:pt x="7728" y="589"/>
                  </a:lnTo>
                  <a:lnTo>
                    <a:pt x="7560" y="673"/>
                  </a:lnTo>
                  <a:lnTo>
                    <a:pt x="7476" y="757"/>
                  </a:lnTo>
                  <a:lnTo>
                    <a:pt x="7308" y="757"/>
                  </a:lnTo>
                  <a:lnTo>
                    <a:pt x="7140" y="841"/>
                  </a:lnTo>
                  <a:lnTo>
                    <a:pt x="6972" y="925"/>
                  </a:lnTo>
                  <a:lnTo>
                    <a:pt x="6804" y="1009"/>
                  </a:lnTo>
                  <a:lnTo>
                    <a:pt x="6636" y="1009"/>
                  </a:lnTo>
                  <a:lnTo>
                    <a:pt x="6468" y="1093"/>
                  </a:lnTo>
                  <a:lnTo>
                    <a:pt x="6300" y="1177"/>
                  </a:lnTo>
                  <a:lnTo>
                    <a:pt x="6216" y="1261"/>
                  </a:lnTo>
                  <a:lnTo>
                    <a:pt x="6048" y="1261"/>
                  </a:lnTo>
                  <a:lnTo>
                    <a:pt x="5880" y="1345"/>
                  </a:lnTo>
                  <a:lnTo>
                    <a:pt x="5712" y="1429"/>
                  </a:lnTo>
                  <a:lnTo>
                    <a:pt x="5628" y="1513"/>
                  </a:lnTo>
                  <a:lnTo>
                    <a:pt x="5460" y="1597"/>
                  </a:lnTo>
                  <a:lnTo>
                    <a:pt x="5292" y="1681"/>
                  </a:lnTo>
                  <a:lnTo>
                    <a:pt x="5208" y="1765"/>
                  </a:lnTo>
                  <a:lnTo>
                    <a:pt x="5040" y="1849"/>
                  </a:lnTo>
                  <a:lnTo>
                    <a:pt x="4872" y="1933"/>
                  </a:lnTo>
                  <a:lnTo>
                    <a:pt x="4788" y="2017"/>
                  </a:lnTo>
                  <a:lnTo>
                    <a:pt x="4620" y="2101"/>
                  </a:lnTo>
                  <a:lnTo>
                    <a:pt x="4537" y="2185"/>
                  </a:lnTo>
                  <a:lnTo>
                    <a:pt x="4369" y="2269"/>
                  </a:lnTo>
                  <a:lnTo>
                    <a:pt x="4285" y="2353"/>
                  </a:lnTo>
                  <a:lnTo>
                    <a:pt x="4117" y="2437"/>
                  </a:lnTo>
                  <a:lnTo>
                    <a:pt x="4033" y="2521"/>
                  </a:lnTo>
                  <a:lnTo>
                    <a:pt x="3865" y="2605"/>
                  </a:lnTo>
                  <a:lnTo>
                    <a:pt x="3781" y="2689"/>
                  </a:lnTo>
                  <a:lnTo>
                    <a:pt x="3613" y="2773"/>
                  </a:lnTo>
                  <a:lnTo>
                    <a:pt x="3529" y="2857"/>
                  </a:lnTo>
                  <a:lnTo>
                    <a:pt x="3445" y="2941"/>
                  </a:lnTo>
                  <a:lnTo>
                    <a:pt x="3277" y="3109"/>
                  </a:lnTo>
                  <a:lnTo>
                    <a:pt x="3193" y="3193"/>
                  </a:lnTo>
                  <a:lnTo>
                    <a:pt x="3109" y="3277"/>
                  </a:lnTo>
                  <a:lnTo>
                    <a:pt x="3025" y="3361"/>
                  </a:lnTo>
                  <a:lnTo>
                    <a:pt x="2857" y="3445"/>
                  </a:lnTo>
                  <a:lnTo>
                    <a:pt x="2773" y="3529"/>
                  </a:lnTo>
                  <a:lnTo>
                    <a:pt x="2689" y="3697"/>
                  </a:lnTo>
                  <a:lnTo>
                    <a:pt x="2605" y="3781"/>
                  </a:lnTo>
                  <a:lnTo>
                    <a:pt x="2521" y="3865"/>
                  </a:lnTo>
                  <a:lnTo>
                    <a:pt x="2437" y="3949"/>
                  </a:lnTo>
                  <a:lnTo>
                    <a:pt x="2269" y="4117"/>
                  </a:lnTo>
                  <a:lnTo>
                    <a:pt x="2185" y="4201"/>
                  </a:lnTo>
                  <a:lnTo>
                    <a:pt x="2101" y="4285"/>
                  </a:lnTo>
                  <a:lnTo>
                    <a:pt x="2017" y="4369"/>
                  </a:lnTo>
                  <a:lnTo>
                    <a:pt x="1933" y="4537"/>
                  </a:lnTo>
                  <a:lnTo>
                    <a:pt x="1849" y="4621"/>
                  </a:lnTo>
                  <a:lnTo>
                    <a:pt x="1765" y="4705"/>
                  </a:lnTo>
                  <a:lnTo>
                    <a:pt x="1681" y="4789"/>
                  </a:lnTo>
                  <a:lnTo>
                    <a:pt x="1597" y="4957"/>
                  </a:lnTo>
                  <a:lnTo>
                    <a:pt x="1597" y="5041"/>
                  </a:lnTo>
                  <a:lnTo>
                    <a:pt x="1513" y="5125"/>
                  </a:lnTo>
                  <a:lnTo>
                    <a:pt x="1429" y="5293"/>
                  </a:lnTo>
                  <a:lnTo>
                    <a:pt x="1345" y="5377"/>
                  </a:lnTo>
                  <a:lnTo>
                    <a:pt x="1261" y="5461"/>
                  </a:lnTo>
                  <a:lnTo>
                    <a:pt x="1261" y="5629"/>
                  </a:lnTo>
                  <a:lnTo>
                    <a:pt x="1177" y="5713"/>
                  </a:lnTo>
                  <a:lnTo>
                    <a:pt x="1093" y="5797"/>
                  </a:lnTo>
                  <a:lnTo>
                    <a:pt x="1009" y="5965"/>
                  </a:lnTo>
                  <a:lnTo>
                    <a:pt x="1009" y="6049"/>
                  </a:lnTo>
                  <a:lnTo>
                    <a:pt x="925" y="6132"/>
                  </a:lnTo>
                  <a:lnTo>
                    <a:pt x="841" y="6300"/>
                  </a:lnTo>
                  <a:lnTo>
                    <a:pt x="841" y="6384"/>
                  </a:lnTo>
                  <a:lnTo>
                    <a:pt x="757" y="6468"/>
                  </a:lnTo>
                  <a:lnTo>
                    <a:pt x="757" y="6636"/>
                  </a:lnTo>
                  <a:lnTo>
                    <a:pt x="673" y="6720"/>
                  </a:lnTo>
                  <a:lnTo>
                    <a:pt x="673" y="6804"/>
                  </a:lnTo>
                  <a:lnTo>
                    <a:pt x="589" y="6972"/>
                  </a:lnTo>
                  <a:lnTo>
                    <a:pt x="589" y="7056"/>
                  </a:lnTo>
                  <a:lnTo>
                    <a:pt x="505" y="7140"/>
                  </a:lnTo>
                  <a:lnTo>
                    <a:pt x="505" y="7308"/>
                  </a:lnTo>
                  <a:lnTo>
                    <a:pt x="421" y="7392"/>
                  </a:lnTo>
                  <a:lnTo>
                    <a:pt x="421" y="7476"/>
                  </a:lnTo>
                  <a:lnTo>
                    <a:pt x="421" y="7644"/>
                  </a:lnTo>
                  <a:lnTo>
                    <a:pt x="337" y="7728"/>
                  </a:lnTo>
                  <a:lnTo>
                    <a:pt x="337" y="7812"/>
                  </a:lnTo>
                  <a:lnTo>
                    <a:pt x="6636" y="8988"/>
                  </a:lnTo>
                  <a:lnTo>
                    <a:pt x="6888" y="8400"/>
                  </a:lnTo>
                  <a:lnTo>
                    <a:pt x="7140" y="7812"/>
                  </a:lnTo>
                  <a:lnTo>
                    <a:pt x="7560" y="7224"/>
                  </a:lnTo>
                  <a:lnTo>
                    <a:pt x="8064" y="6720"/>
                  </a:lnTo>
                  <a:lnTo>
                    <a:pt x="8568" y="6300"/>
                  </a:lnTo>
                  <a:lnTo>
                    <a:pt x="9156" y="5881"/>
                  </a:lnTo>
                  <a:lnTo>
                    <a:pt x="9828" y="5629"/>
                  </a:lnTo>
                  <a:lnTo>
                    <a:pt x="10500" y="5377"/>
                  </a:lnTo>
                  <a:lnTo>
                    <a:pt x="11340" y="5209"/>
                  </a:lnTo>
                  <a:lnTo>
                    <a:pt x="12180" y="5125"/>
                  </a:lnTo>
                  <a:lnTo>
                    <a:pt x="12516" y="5125"/>
                  </a:lnTo>
                  <a:lnTo>
                    <a:pt x="12600" y="5209"/>
                  </a:lnTo>
                  <a:lnTo>
                    <a:pt x="13188" y="5209"/>
                  </a:lnTo>
                  <a:lnTo>
                    <a:pt x="13272" y="5293"/>
                  </a:lnTo>
                  <a:lnTo>
                    <a:pt x="13608" y="5293"/>
                  </a:lnTo>
                  <a:lnTo>
                    <a:pt x="13692" y="5377"/>
                  </a:lnTo>
                  <a:lnTo>
                    <a:pt x="13860" y="5377"/>
                  </a:lnTo>
                  <a:lnTo>
                    <a:pt x="13944" y="5461"/>
                  </a:lnTo>
                  <a:lnTo>
                    <a:pt x="14196" y="5461"/>
                  </a:lnTo>
                  <a:lnTo>
                    <a:pt x="14196" y="5545"/>
                  </a:lnTo>
                  <a:lnTo>
                    <a:pt x="14280" y="5545"/>
                  </a:lnTo>
                  <a:lnTo>
                    <a:pt x="14364" y="5629"/>
                  </a:lnTo>
                  <a:lnTo>
                    <a:pt x="14532" y="5629"/>
                  </a:lnTo>
                  <a:lnTo>
                    <a:pt x="14616" y="5713"/>
                  </a:lnTo>
                  <a:lnTo>
                    <a:pt x="14700" y="5797"/>
                  </a:lnTo>
                  <a:lnTo>
                    <a:pt x="14868" y="5797"/>
                  </a:lnTo>
                  <a:lnTo>
                    <a:pt x="14952" y="5881"/>
                  </a:lnTo>
                  <a:lnTo>
                    <a:pt x="15036" y="5965"/>
                  </a:lnTo>
                  <a:lnTo>
                    <a:pt x="15120" y="5965"/>
                  </a:lnTo>
                  <a:lnTo>
                    <a:pt x="15204" y="6049"/>
                  </a:lnTo>
                  <a:lnTo>
                    <a:pt x="15204" y="6132"/>
                  </a:lnTo>
                  <a:lnTo>
                    <a:pt x="15288" y="6132"/>
                  </a:lnTo>
                  <a:lnTo>
                    <a:pt x="15372" y="6216"/>
                  </a:lnTo>
                  <a:lnTo>
                    <a:pt x="15456" y="6216"/>
                  </a:lnTo>
                  <a:lnTo>
                    <a:pt x="15456" y="6300"/>
                  </a:lnTo>
                  <a:lnTo>
                    <a:pt x="15540" y="6300"/>
                  </a:lnTo>
                  <a:lnTo>
                    <a:pt x="15624" y="6384"/>
                  </a:lnTo>
                  <a:lnTo>
                    <a:pt x="15624" y="6468"/>
                  </a:lnTo>
                  <a:lnTo>
                    <a:pt x="15708" y="6468"/>
                  </a:lnTo>
                  <a:lnTo>
                    <a:pt x="15708" y="6552"/>
                  </a:lnTo>
                  <a:lnTo>
                    <a:pt x="15792" y="6552"/>
                  </a:lnTo>
                  <a:lnTo>
                    <a:pt x="15876" y="6636"/>
                  </a:lnTo>
                  <a:lnTo>
                    <a:pt x="15876" y="6720"/>
                  </a:lnTo>
                  <a:lnTo>
                    <a:pt x="15960" y="6720"/>
                  </a:lnTo>
                  <a:lnTo>
                    <a:pt x="15960" y="6804"/>
                  </a:lnTo>
                  <a:lnTo>
                    <a:pt x="16044" y="6888"/>
                  </a:lnTo>
                  <a:lnTo>
                    <a:pt x="16128" y="6972"/>
                  </a:lnTo>
                  <a:lnTo>
                    <a:pt x="16212" y="7056"/>
                  </a:lnTo>
                  <a:lnTo>
                    <a:pt x="16212" y="7140"/>
                  </a:lnTo>
                  <a:lnTo>
                    <a:pt x="16296" y="7224"/>
                  </a:lnTo>
                  <a:lnTo>
                    <a:pt x="16380" y="7308"/>
                  </a:lnTo>
                  <a:lnTo>
                    <a:pt x="16380" y="7392"/>
                  </a:lnTo>
                  <a:lnTo>
                    <a:pt x="16464" y="7476"/>
                  </a:lnTo>
                  <a:lnTo>
                    <a:pt x="16464" y="7560"/>
                  </a:lnTo>
                  <a:lnTo>
                    <a:pt x="16548" y="7644"/>
                  </a:lnTo>
                  <a:lnTo>
                    <a:pt x="16548" y="7728"/>
                  </a:lnTo>
                  <a:lnTo>
                    <a:pt x="16632" y="7812"/>
                  </a:lnTo>
                  <a:lnTo>
                    <a:pt x="16632" y="7896"/>
                  </a:lnTo>
                  <a:lnTo>
                    <a:pt x="16632" y="7980"/>
                  </a:lnTo>
                  <a:lnTo>
                    <a:pt x="16716" y="7980"/>
                  </a:lnTo>
                  <a:lnTo>
                    <a:pt x="16716" y="8064"/>
                  </a:lnTo>
                  <a:lnTo>
                    <a:pt x="16716" y="8148"/>
                  </a:lnTo>
                  <a:lnTo>
                    <a:pt x="16800" y="8232"/>
                  </a:lnTo>
                  <a:lnTo>
                    <a:pt x="16800" y="8316"/>
                  </a:lnTo>
                  <a:lnTo>
                    <a:pt x="16800" y="8400"/>
                  </a:lnTo>
                  <a:lnTo>
                    <a:pt x="16884" y="8484"/>
                  </a:lnTo>
                  <a:lnTo>
                    <a:pt x="16884" y="8568"/>
                  </a:lnTo>
                  <a:lnTo>
                    <a:pt x="16884" y="8652"/>
                  </a:lnTo>
                  <a:lnTo>
                    <a:pt x="16968" y="8736"/>
                  </a:lnTo>
                  <a:lnTo>
                    <a:pt x="16968" y="8820"/>
                  </a:lnTo>
                  <a:lnTo>
                    <a:pt x="16968" y="8904"/>
                  </a:lnTo>
                  <a:lnTo>
                    <a:pt x="16968" y="8988"/>
                  </a:lnTo>
                  <a:lnTo>
                    <a:pt x="16968" y="9072"/>
                  </a:lnTo>
                  <a:lnTo>
                    <a:pt x="17052" y="9156"/>
                  </a:lnTo>
                  <a:lnTo>
                    <a:pt x="17052" y="9240"/>
                  </a:lnTo>
                  <a:lnTo>
                    <a:pt x="17052" y="9324"/>
                  </a:lnTo>
                  <a:lnTo>
                    <a:pt x="17052" y="9408"/>
                  </a:lnTo>
                  <a:lnTo>
                    <a:pt x="17052" y="9492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136" y="9744"/>
                  </a:lnTo>
                  <a:lnTo>
                    <a:pt x="17136" y="9828"/>
                  </a:lnTo>
                  <a:lnTo>
                    <a:pt x="17136" y="9912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248"/>
                  </a:lnTo>
                  <a:lnTo>
                    <a:pt x="17136" y="10332"/>
                  </a:lnTo>
                  <a:lnTo>
                    <a:pt x="17136" y="10416"/>
                  </a:lnTo>
                  <a:lnTo>
                    <a:pt x="17136" y="13692"/>
                  </a:lnTo>
                  <a:lnTo>
                    <a:pt x="17052" y="13692"/>
                  </a:lnTo>
                  <a:lnTo>
                    <a:pt x="17052" y="13608"/>
                  </a:lnTo>
                  <a:lnTo>
                    <a:pt x="16968" y="13608"/>
                  </a:lnTo>
                  <a:lnTo>
                    <a:pt x="16968" y="13524"/>
                  </a:lnTo>
                  <a:lnTo>
                    <a:pt x="16884" y="13524"/>
                  </a:lnTo>
                  <a:lnTo>
                    <a:pt x="16800" y="13440"/>
                  </a:lnTo>
                  <a:lnTo>
                    <a:pt x="16716" y="13356"/>
                  </a:lnTo>
                  <a:lnTo>
                    <a:pt x="16632" y="13356"/>
                  </a:lnTo>
                  <a:lnTo>
                    <a:pt x="16632" y="13272"/>
                  </a:lnTo>
                  <a:lnTo>
                    <a:pt x="16548" y="13272"/>
                  </a:lnTo>
                  <a:lnTo>
                    <a:pt x="16548" y="13188"/>
                  </a:lnTo>
                  <a:lnTo>
                    <a:pt x="16380" y="13188"/>
                  </a:lnTo>
                  <a:lnTo>
                    <a:pt x="16380" y="13104"/>
                  </a:lnTo>
                  <a:lnTo>
                    <a:pt x="16296" y="13104"/>
                  </a:lnTo>
                  <a:lnTo>
                    <a:pt x="16296" y="13020"/>
                  </a:lnTo>
                  <a:lnTo>
                    <a:pt x="16212" y="13020"/>
                  </a:lnTo>
                  <a:lnTo>
                    <a:pt x="16128" y="12936"/>
                  </a:lnTo>
                  <a:lnTo>
                    <a:pt x="16044" y="12936"/>
                  </a:lnTo>
                  <a:lnTo>
                    <a:pt x="16044" y="12852"/>
                  </a:lnTo>
                  <a:lnTo>
                    <a:pt x="15960" y="12852"/>
                  </a:lnTo>
                  <a:lnTo>
                    <a:pt x="15876" y="12768"/>
                  </a:lnTo>
                  <a:lnTo>
                    <a:pt x="15792" y="12684"/>
                  </a:lnTo>
                  <a:lnTo>
                    <a:pt x="15708" y="12684"/>
                  </a:lnTo>
                  <a:lnTo>
                    <a:pt x="15624" y="12600"/>
                  </a:lnTo>
                  <a:lnTo>
                    <a:pt x="15540" y="12600"/>
                  </a:lnTo>
                  <a:lnTo>
                    <a:pt x="15540" y="12516"/>
                  </a:lnTo>
                  <a:lnTo>
                    <a:pt x="15456" y="12516"/>
                  </a:lnTo>
                  <a:lnTo>
                    <a:pt x="15372" y="12432"/>
                  </a:lnTo>
                  <a:lnTo>
                    <a:pt x="15288" y="12432"/>
                  </a:lnTo>
                  <a:lnTo>
                    <a:pt x="15204" y="12348"/>
                  </a:lnTo>
                  <a:lnTo>
                    <a:pt x="15120" y="12348"/>
                  </a:lnTo>
                  <a:lnTo>
                    <a:pt x="15036" y="12264"/>
                  </a:lnTo>
                  <a:lnTo>
                    <a:pt x="14952" y="12264"/>
                  </a:lnTo>
                  <a:lnTo>
                    <a:pt x="14868" y="12180"/>
                  </a:lnTo>
                  <a:lnTo>
                    <a:pt x="14784" y="12180"/>
                  </a:lnTo>
                  <a:lnTo>
                    <a:pt x="14700" y="12096"/>
                  </a:lnTo>
                  <a:lnTo>
                    <a:pt x="14616" y="12096"/>
                  </a:lnTo>
                  <a:lnTo>
                    <a:pt x="14532" y="12012"/>
                  </a:lnTo>
                  <a:lnTo>
                    <a:pt x="14448" y="12012"/>
                  </a:lnTo>
                  <a:lnTo>
                    <a:pt x="14364" y="11928"/>
                  </a:lnTo>
                  <a:lnTo>
                    <a:pt x="14196" y="11928"/>
                  </a:lnTo>
                  <a:lnTo>
                    <a:pt x="14112" y="11844"/>
                  </a:lnTo>
                  <a:lnTo>
                    <a:pt x="14028" y="11844"/>
                  </a:lnTo>
                  <a:lnTo>
                    <a:pt x="13944" y="11760"/>
                  </a:lnTo>
                  <a:lnTo>
                    <a:pt x="13776" y="11760"/>
                  </a:lnTo>
                  <a:lnTo>
                    <a:pt x="13692" y="11676"/>
                  </a:lnTo>
                  <a:lnTo>
                    <a:pt x="13524" y="11676"/>
                  </a:lnTo>
                  <a:lnTo>
                    <a:pt x="13440" y="11592"/>
                  </a:lnTo>
                  <a:lnTo>
                    <a:pt x="13272" y="11592"/>
                  </a:lnTo>
                  <a:lnTo>
                    <a:pt x="13188" y="11508"/>
                  </a:lnTo>
                  <a:lnTo>
                    <a:pt x="12936" y="11508"/>
                  </a:lnTo>
                  <a:lnTo>
                    <a:pt x="12852" y="11424"/>
                  </a:lnTo>
                  <a:lnTo>
                    <a:pt x="12600" y="11424"/>
                  </a:lnTo>
                  <a:lnTo>
                    <a:pt x="12516" y="11340"/>
                  </a:lnTo>
                  <a:lnTo>
                    <a:pt x="12180" y="11340"/>
                  </a:lnTo>
                  <a:lnTo>
                    <a:pt x="12096" y="11256"/>
                  </a:lnTo>
                  <a:lnTo>
                    <a:pt x="11676" y="11256"/>
                  </a:lnTo>
                  <a:lnTo>
                    <a:pt x="11592" y="11172"/>
                  </a:lnTo>
                  <a:lnTo>
                    <a:pt x="11088" y="11172"/>
                  </a:lnTo>
                  <a:lnTo>
                    <a:pt x="10920" y="11088"/>
                  </a:lnTo>
                  <a:lnTo>
                    <a:pt x="8064" y="11088"/>
                  </a:lnTo>
                  <a:lnTo>
                    <a:pt x="7980" y="11172"/>
                  </a:lnTo>
                  <a:lnTo>
                    <a:pt x="7476" y="11172"/>
                  </a:lnTo>
                  <a:lnTo>
                    <a:pt x="7308" y="11256"/>
                  </a:lnTo>
                  <a:lnTo>
                    <a:pt x="7056" y="11256"/>
                  </a:lnTo>
                  <a:lnTo>
                    <a:pt x="6888" y="11340"/>
                  </a:lnTo>
                  <a:lnTo>
                    <a:pt x="6636" y="11340"/>
                  </a:lnTo>
                  <a:lnTo>
                    <a:pt x="6468" y="11424"/>
                  </a:lnTo>
                  <a:lnTo>
                    <a:pt x="6300" y="11424"/>
                  </a:lnTo>
                  <a:lnTo>
                    <a:pt x="6216" y="11508"/>
                  </a:lnTo>
                  <a:lnTo>
                    <a:pt x="6048" y="11508"/>
                  </a:lnTo>
                  <a:lnTo>
                    <a:pt x="5880" y="11592"/>
                  </a:lnTo>
                  <a:lnTo>
                    <a:pt x="5796" y="11592"/>
                  </a:lnTo>
                  <a:lnTo>
                    <a:pt x="5628" y="11676"/>
                  </a:lnTo>
                  <a:lnTo>
                    <a:pt x="5460" y="11676"/>
                  </a:lnTo>
                  <a:lnTo>
                    <a:pt x="5376" y="11760"/>
                  </a:lnTo>
                  <a:lnTo>
                    <a:pt x="5208" y="11760"/>
                  </a:lnTo>
                  <a:lnTo>
                    <a:pt x="5124" y="11844"/>
                  </a:lnTo>
                  <a:lnTo>
                    <a:pt x="4956" y="11844"/>
                  </a:lnTo>
                  <a:lnTo>
                    <a:pt x="4872" y="11928"/>
                  </a:lnTo>
                  <a:lnTo>
                    <a:pt x="4704" y="12012"/>
                  </a:lnTo>
                  <a:lnTo>
                    <a:pt x="4620" y="12012"/>
                  </a:lnTo>
                  <a:lnTo>
                    <a:pt x="4453" y="12096"/>
                  </a:lnTo>
                  <a:lnTo>
                    <a:pt x="4369" y="12180"/>
                  </a:lnTo>
                  <a:lnTo>
                    <a:pt x="4201" y="12264"/>
                  </a:lnTo>
                  <a:lnTo>
                    <a:pt x="4117" y="12264"/>
                  </a:lnTo>
                  <a:lnTo>
                    <a:pt x="3949" y="12348"/>
                  </a:lnTo>
                  <a:lnTo>
                    <a:pt x="3865" y="12432"/>
                  </a:lnTo>
                  <a:lnTo>
                    <a:pt x="3697" y="12516"/>
                  </a:lnTo>
                  <a:lnTo>
                    <a:pt x="3613" y="12516"/>
                  </a:lnTo>
                  <a:lnTo>
                    <a:pt x="3529" y="12600"/>
                  </a:lnTo>
                  <a:lnTo>
                    <a:pt x="3361" y="12684"/>
                  </a:lnTo>
                  <a:lnTo>
                    <a:pt x="3277" y="12768"/>
                  </a:lnTo>
                  <a:lnTo>
                    <a:pt x="3193" y="12852"/>
                  </a:lnTo>
                  <a:lnTo>
                    <a:pt x="3025" y="12936"/>
                  </a:lnTo>
                  <a:lnTo>
                    <a:pt x="2941" y="13020"/>
                  </a:lnTo>
                  <a:lnTo>
                    <a:pt x="2857" y="13104"/>
                  </a:lnTo>
                  <a:lnTo>
                    <a:pt x="2773" y="13188"/>
                  </a:lnTo>
                  <a:lnTo>
                    <a:pt x="2605" y="13272"/>
                  </a:lnTo>
                  <a:lnTo>
                    <a:pt x="2521" y="13356"/>
                  </a:lnTo>
                  <a:lnTo>
                    <a:pt x="2437" y="13440"/>
                  </a:lnTo>
                  <a:lnTo>
                    <a:pt x="2353" y="13524"/>
                  </a:lnTo>
                  <a:lnTo>
                    <a:pt x="2269" y="13608"/>
                  </a:lnTo>
                  <a:lnTo>
                    <a:pt x="2185" y="13692"/>
                  </a:lnTo>
                  <a:lnTo>
                    <a:pt x="2101" y="13776"/>
                  </a:lnTo>
                  <a:lnTo>
                    <a:pt x="2017" y="13860"/>
                  </a:lnTo>
                  <a:lnTo>
                    <a:pt x="1849" y="13944"/>
                  </a:lnTo>
                  <a:lnTo>
                    <a:pt x="1765" y="14028"/>
                  </a:lnTo>
                  <a:lnTo>
                    <a:pt x="1681" y="14112"/>
                  </a:lnTo>
                  <a:lnTo>
                    <a:pt x="1597" y="14280"/>
                  </a:lnTo>
                  <a:lnTo>
                    <a:pt x="1513" y="14364"/>
                  </a:lnTo>
                  <a:lnTo>
                    <a:pt x="1513" y="14448"/>
                  </a:lnTo>
                  <a:lnTo>
                    <a:pt x="1429" y="14532"/>
                  </a:lnTo>
                  <a:lnTo>
                    <a:pt x="1345" y="14616"/>
                  </a:lnTo>
                  <a:lnTo>
                    <a:pt x="1261" y="14784"/>
                  </a:lnTo>
                  <a:lnTo>
                    <a:pt x="1177" y="14868"/>
                  </a:lnTo>
                  <a:lnTo>
                    <a:pt x="1093" y="14952"/>
                  </a:lnTo>
                  <a:lnTo>
                    <a:pt x="1009" y="15036"/>
                  </a:lnTo>
                  <a:lnTo>
                    <a:pt x="1009" y="15204"/>
                  </a:lnTo>
                  <a:lnTo>
                    <a:pt x="925" y="15288"/>
                  </a:lnTo>
                  <a:lnTo>
                    <a:pt x="841" y="15372"/>
                  </a:lnTo>
                  <a:lnTo>
                    <a:pt x="757" y="15540"/>
                  </a:lnTo>
                  <a:lnTo>
                    <a:pt x="757" y="15624"/>
                  </a:lnTo>
                  <a:lnTo>
                    <a:pt x="673" y="15792"/>
                  </a:lnTo>
                  <a:lnTo>
                    <a:pt x="589" y="15876"/>
                  </a:lnTo>
                  <a:lnTo>
                    <a:pt x="589" y="15960"/>
                  </a:lnTo>
                  <a:lnTo>
                    <a:pt x="505" y="16128"/>
                  </a:lnTo>
                  <a:lnTo>
                    <a:pt x="505" y="16212"/>
                  </a:lnTo>
                  <a:lnTo>
                    <a:pt x="421" y="16380"/>
                  </a:lnTo>
                  <a:lnTo>
                    <a:pt x="337" y="16464"/>
                  </a:lnTo>
                  <a:lnTo>
                    <a:pt x="337" y="16632"/>
                  </a:lnTo>
                  <a:lnTo>
                    <a:pt x="337" y="16716"/>
                  </a:lnTo>
                  <a:lnTo>
                    <a:pt x="253" y="16884"/>
                  </a:lnTo>
                  <a:lnTo>
                    <a:pt x="253" y="16968"/>
                  </a:lnTo>
                  <a:lnTo>
                    <a:pt x="169" y="17136"/>
                  </a:lnTo>
                  <a:lnTo>
                    <a:pt x="169" y="17220"/>
                  </a:lnTo>
                  <a:lnTo>
                    <a:pt x="169" y="17388"/>
                  </a:lnTo>
                  <a:lnTo>
                    <a:pt x="85" y="17556"/>
                  </a:lnTo>
                  <a:lnTo>
                    <a:pt x="85" y="17640"/>
                  </a:lnTo>
                  <a:lnTo>
                    <a:pt x="85" y="17808"/>
                  </a:lnTo>
                  <a:lnTo>
                    <a:pt x="85" y="17892"/>
                  </a:lnTo>
                  <a:lnTo>
                    <a:pt x="1" y="18060"/>
                  </a:lnTo>
                  <a:lnTo>
                    <a:pt x="1" y="18228"/>
                  </a:lnTo>
                  <a:lnTo>
                    <a:pt x="1" y="18312"/>
                  </a:lnTo>
                  <a:lnTo>
                    <a:pt x="1" y="18480"/>
                  </a:lnTo>
                  <a:lnTo>
                    <a:pt x="1" y="18648"/>
                  </a:lnTo>
                  <a:lnTo>
                    <a:pt x="1" y="18816"/>
                  </a:lnTo>
                  <a:lnTo>
                    <a:pt x="1" y="18900"/>
                  </a:lnTo>
                  <a:lnTo>
                    <a:pt x="1" y="19068"/>
                  </a:lnTo>
                  <a:lnTo>
                    <a:pt x="1" y="19236"/>
                  </a:lnTo>
                  <a:lnTo>
                    <a:pt x="1" y="19320"/>
                  </a:lnTo>
                  <a:lnTo>
                    <a:pt x="1" y="19488"/>
                  </a:lnTo>
                  <a:lnTo>
                    <a:pt x="1" y="19656"/>
                  </a:lnTo>
                  <a:lnTo>
                    <a:pt x="1" y="19824"/>
                  </a:lnTo>
                  <a:lnTo>
                    <a:pt x="1" y="19908"/>
                  </a:lnTo>
                  <a:lnTo>
                    <a:pt x="85" y="20076"/>
                  </a:lnTo>
                  <a:lnTo>
                    <a:pt x="85" y="20244"/>
                  </a:lnTo>
                  <a:lnTo>
                    <a:pt x="85" y="20328"/>
                  </a:lnTo>
                  <a:lnTo>
                    <a:pt x="85" y="20496"/>
                  </a:lnTo>
                  <a:lnTo>
                    <a:pt x="169" y="20580"/>
                  </a:lnTo>
                  <a:lnTo>
                    <a:pt x="169" y="20748"/>
                  </a:lnTo>
                  <a:lnTo>
                    <a:pt x="169" y="20832"/>
                  </a:lnTo>
                  <a:lnTo>
                    <a:pt x="253" y="21000"/>
                  </a:lnTo>
                  <a:lnTo>
                    <a:pt x="253" y="21168"/>
                  </a:lnTo>
                  <a:lnTo>
                    <a:pt x="253" y="21252"/>
                  </a:lnTo>
                  <a:lnTo>
                    <a:pt x="337" y="21420"/>
                  </a:lnTo>
                  <a:lnTo>
                    <a:pt x="337" y="21504"/>
                  </a:lnTo>
                  <a:lnTo>
                    <a:pt x="421" y="21672"/>
                  </a:lnTo>
                  <a:lnTo>
                    <a:pt x="421" y="21756"/>
                  </a:lnTo>
                  <a:lnTo>
                    <a:pt x="505" y="21924"/>
                  </a:lnTo>
                  <a:lnTo>
                    <a:pt x="505" y="22007"/>
                  </a:lnTo>
                  <a:lnTo>
                    <a:pt x="589" y="22091"/>
                  </a:lnTo>
                  <a:lnTo>
                    <a:pt x="589" y="22259"/>
                  </a:lnTo>
                  <a:lnTo>
                    <a:pt x="673" y="22343"/>
                  </a:lnTo>
                  <a:lnTo>
                    <a:pt x="757" y="22511"/>
                  </a:lnTo>
                  <a:lnTo>
                    <a:pt x="757" y="22595"/>
                  </a:lnTo>
                  <a:lnTo>
                    <a:pt x="841" y="22679"/>
                  </a:lnTo>
                  <a:lnTo>
                    <a:pt x="925" y="22847"/>
                  </a:lnTo>
                  <a:lnTo>
                    <a:pt x="925" y="22931"/>
                  </a:lnTo>
                  <a:lnTo>
                    <a:pt x="1009" y="23015"/>
                  </a:lnTo>
                  <a:lnTo>
                    <a:pt x="1093" y="23183"/>
                  </a:lnTo>
                  <a:lnTo>
                    <a:pt x="1177" y="23267"/>
                  </a:lnTo>
                  <a:lnTo>
                    <a:pt x="1177" y="23351"/>
                  </a:lnTo>
                  <a:lnTo>
                    <a:pt x="1261" y="23435"/>
                  </a:lnTo>
                  <a:lnTo>
                    <a:pt x="1345" y="23603"/>
                  </a:lnTo>
                  <a:lnTo>
                    <a:pt x="1429" y="23687"/>
                  </a:lnTo>
                  <a:lnTo>
                    <a:pt x="1513" y="23771"/>
                  </a:lnTo>
                  <a:lnTo>
                    <a:pt x="1597" y="23855"/>
                  </a:lnTo>
                  <a:lnTo>
                    <a:pt x="1681" y="23939"/>
                  </a:lnTo>
                  <a:lnTo>
                    <a:pt x="1765" y="24107"/>
                  </a:lnTo>
                  <a:lnTo>
                    <a:pt x="1849" y="24191"/>
                  </a:lnTo>
                  <a:lnTo>
                    <a:pt x="1933" y="24275"/>
                  </a:lnTo>
                  <a:lnTo>
                    <a:pt x="2017" y="24359"/>
                  </a:lnTo>
                  <a:lnTo>
                    <a:pt x="2101" y="24443"/>
                  </a:lnTo>
                  <a:lnTo>
                    <a:pt x="2185" y="24527"/>
                  </a:lnTo>
                  <a:lnTo>
                    <a:pt x="2269" y="24611"/>
                  </a:lnTo>
                  <a:lnTo>
                    <a:pt x="2353" y="24695"/>
                  </a:lnTo>
                  <a:lnTo>
                    <a:pt x="2437" y="24779"/>
                  </a:lnTo>
                  <a:lnTo>
                    <a:pt x="2521" y="24863"/>
                  </a:lnTo>
                  <a:lnTo>
                    <a:pt x="2605" y="24947"/>
                  </a:lnTo>
                  <a:lnTo>
                    <a:pt x="2689" y="25031"/>
                  </a:lnTo>
                  <a:lnTo>
                    <a:pt x="2857" y="25115"/>
                  </a:lnTo>
                  <a:lnTo>
                    <a:pt x="2941" y="25199"/>
                  </a:lnTo>
                  <a:lnTo>
                    <a:pt x="3025" y="25283"/>
                  </a:lnTo>
                  <a:lnTo>
                    <a:pt x="3109" y="25367"/>
                  </a:lnTo>
                  <a:lnTo>
                    <a:pt x="3193" y="25451"/>
                  </a:lnTo>
                  <a:lnTo>
                    <a:pt x="3361" y="25535"/>
                  </a:lnTo>
                  <a:lnTo>
                    <a:pt x="3445" y="25535"/>
                  </a:lnTo>
                  <a:lnTo>
                    <a:pt x="3529" y="25619"/>
                  </a:lnTo>
                  <a:lnTo>
                    <a:pt x="3697" y="25703"/>
                  </a:lnTo>
                  <a:lnTo>
                    <a:pt x="3781" y="25787"/>
                  </a:lnTo>
                  <a:lnTo>
                    <a:pt x="3865" y="25871"/>
                  </a:lnTo>
                  <a:lnTo>
                    <a:pt x="4033" y="25871"/>
                  </a:lnTo>
                  <a:lnTo>
                    <a:pt x="4117" y="25955"/>
                  </a:lnTo>
                  <a:lnTo>
                    <a:pt x="4285" y="26039"/>
                  </a:lnTo>
                  <a:lnTo>
                    <a:pt x="4369" y="26039"/>
                  </a:lnTo>
                  <a:lnTo>
                    <a:pt x="4537" y="26123"/>
                  </a:lnTo>
                  <a:lnTo>
                    <a:pt x="4620" y="26207"/>
                  </a:lnTo>
                  <a:lnTo>
                    <a:pt x="4704" y="26207"/>
                  </a:lnTo>
                  <a:lnTo>
                    <a:pt x="4872" y="26291"/>
                  </a:lnTo>
                  <a:lnTo>
                    <a:pt x="5040" y="26375"/>
                  </a:lnTo>
                  <a:lnTo>
                    <a:pt x="5124" y="26375"/>
                  </a:lnTo>
                  <a:lnTo>
                    <a:pt x="5292" y="26459"/>
                  </a:lnTo>
                  <a:lnTo>
                    <a:pt x="5376" y="26459"/>
                  </a:lnTo>
                  <a:lnTo>
                    <a:pt x="5544" y="26543"/>
                  </a:lnTo>
                  <a:lnTo>
                    <a:pt x="5628" y="26543"/>
                  </a:lnTo>
                  <a:lnTo>
                    <a:pt x="5796" y="26627"/>
                  </a:lnTo>
                  <a:lnTo>
                    <a:pt x="5964" y="26627"/>
                  </a:lnTo>
                  <a:lnTo>
                    <a:pt x="6048" y="26711"/>
                  </a:lnTo>
                  <a:lnTo>
                    <a:pt x="6384" y="26711"/>
                  </a:lnTo>
                  <a:lnTo>
                    <a:pt x="6468" y="26795"/>
                  </a:lnTo>
                  <a:lnTo>
                    <a:pt x="6804" y="26795"/>
                  </a:lnTo>
                  <a:lnTo>
                    <a:pt x="6972" y="26879"/>
                  </a:lnTo>
                  <a:lnTo>
                    <a:pt x="7392" y="26879"/>
                  </a:lnTo>
                  <a:lnTo>
                    <a:pt x="7560" y="26963"/>
                  </a:lnTo>
                  <a:lnTo>
                    <a:pt x="8484" y="26963"/>
                  </a:lnTo>
                  <a:lnTo>
                    <a:pt x="8652" y="27047"/>
                  </a:lnTo>
                  <a:lnTo>
                    <a:pt x="9240" y="27047"/>
                  </a:lnTo>
                  <a:lnTo>
                    <a:pt x="9324" y="26963"/>
                  </a:lnTo>
                  <a:lnTo>
                    <a:pt x="10332" y="26963"/>
                  </a:lnTo>
                  <a:lnTo>
                    <a:pt x="10500" y="26879"/>
                  </a:lnTo>
                  <a:lnTo>
                    <a:pt x="10920" y="26879"/>
                  </a:lnTo>
                  <a:lnTo>
                    <a:pt x="11088" y="26795"/>
                  </a:lnTo>
                  <a:lnTo>
                    <a:pt x="11424" y="26795"/>
                  </a:lnTo>
                  <a:lnTo>
                    <a:pt x="11508" y="26711"/>
                  </a:lnTo>
                  <a:lnTo>
                    <a:pt x="11844" y="26711"/>
                  </a:lnTo>
                  <a:lnTo>
                    <a:pt x="11928" y="26627"/>
                  </a:lnTo>
                  <a:lnTo>
                    <a:pt x="12180" y="26627"/>
                  </a:lnTo>
                  <a:lnTo>
                    <a:pt x="12264" y="26543"/>
                  </a:lnTo>
                  <a:lnTo>
                    <a:pt x="12348" y="26543"/>
                  </a:lnTo>
                  <a:lnTo>
                    <a:pt x="12432" y="26459"/>
                  </a:lnTo>
                  <a:lnTo>
                    <a:pt x="12684" y="26459"/>
                  </a:lnTo>
                  <a:lnTo>
                    <a:pt x="12768" y="26375"/>
                  </a:lnTo>
                  <a:lnTo>
                    <a:pt x="12852" y="26375"/>
                  </a:lnTo>
                  <a:lnTo>
                    <a:pt x="12936" y="26291"/>
                  </a:lnTo>
                  <a:lnTo>
                    <a:pt x="13020" y="26291"/>
                  </a:lnTo>
                  <a:lnTo>
                    <a:pt x="13104" y="26207"/>
                  </a:lnTo>
                  <a:lnTo>
                    <a:pt x="13356" y="26207"/>
                  </a:lnTo>
                  <a:lnTo>
                    <a:pt x="13440" y="26123"/>
                  </a:lnTo>
                  <a:lnTo>
                    <a:pt x="13524" y="26123"/>
                  </a:lnTo>
                  <a:lnTo>
                    <a:pt x="13608" y="26039"/>
                  </a:lnTo>
                  <a:lnTo>
                    <a:pt x="13692" y="26039"/>
                  </a:lnTo>
                  <a:lnTo>
                    <a:pt x="13776" y="25955"/>
                  </a:lnTo>
                  <a:lnTo>
                    <a:pt x="13860" y="25955"/>
                  </a:lnTo>
                  <a:lnTo>
                    <a:pt x="13944" y="25871"/>
                  </a:lnTo>
                  <a:lnTo>
                    <a:pt x="14028" y="25871"/>
                  </a:lnTo>
                  <a:lnTo>
                    <a:pt x="14112" y="25787"/>
                  </a:lnTo>
                  <a:lnTo>
                    <a:pt x="14196" y="25703"/>
                  </a:lnTo>
                  <a:lnTo>
                    <a:pt x="14280" y="25703"/>
                  </a:lnTo>
                  <a:lnTo>
                    <a:pt x="14364" y="25619"/>
                  </a:lnTo>
                  <a:lnTo>
                    <a:pt x="14448" y="25619"/>
                  </a:lnTo>
                  <a:lnTo>
                    <a:pt x="14532" y="25535"/>
                  </a:lnTo>
                  <a:lnTo>
                    <a:pt x="14616" y="25535"/>
                  </a:lnTo>
                  <a:lnTo>
                    <a:pt x="14700" y="25451"/>
                  </a:lnTo>
                  <a:lnTo>
                    <a:pt x="14784" y="25367"/>
                  </a:lnTo>
                  <a:lnTo>
                    <a:pt x="14868" y="25367"/>
                  </a:lnTo>
                  <a:lnTo>
                    <a:pt x="14952" y="25283"/>
                  </a:lnTo>
                  <a:lnTo>
                    <a:pt x="15036" y="25283"/>
                  </a:lnTo>
                  <a:lnTo>
                    <a:pt x="15120" y="25199"/>
                  </a:lnTo>
                  <a:lnTo>
                    <a:pt x="15120" y="25115"/>
                  </a:lnTo>
                  <a:lnTo>
                    <a:pt x="15204" y="25115"/>
                  </a:lnTo>
                  <a:lnTo>
                    <a:pt x="15288" y="25031"/>
                  </a:lnTo>
                  <a:lnTo>
                    <a:pt x="15372" y="25031"/>
                  </a:lnTo>
                  <a:lnTo>
                    <a:pt x="15456" y="24947"/>
                  </a:lnTo>
                  <a:lnTo>
                    <a:pt x="15540" y="24863"/>
                  </a:lnTo>
                  <a:lnTo>
                    <a:pt x="15624" y="24779"/>
                  </a:lnTo>
                  <a:lnTo>
                    <a:pt x="15708" y="24695"/>
                  </a:lnTo>
                  <a:lnTo>
                    <a:pt x="15792" y="24695"/>
                  </a:lnTo>
                  <a:lnTo>
                    <a:pt x="15792" y="24611"/>
                  </a:lnTo>
                  <a:lnTo>
                    <a:pt x="15876" y="24527"/>
                  </a:lnTo>
                  <a:lnTo>
                    <a:pt x="15960" y="24527"/>
                  </a:lnTo>
                  <a:lnTo>
                    <a:pt x="16044" y="24443"/>
                  </a:lnTo>
                  <a:lnTo>
                    <a:pt x="16044" y="24359"/>
                  </a:lnTo>
                  <a:lnTo>
                    <a:pt x="16128" y="24359"/>
                  </a:lnTo>
                  <a:lnTo>
                    <a:pt x="16212" y="24275"/>
                  </a:lnTo>
                  <a:lnTo>
                    <a:pt x="16212" y="24191"/>
                  </a:lnTo>
                  <a:lnTo>
                    <a:pt x="16296" y="24191"/>
                  </a:lnTo>
                  <a:lnTo>
                    <a:pt x="16380" y="24107"/>
                  </a:lnTo>
                  <a:lnTo>
                    <a:pt x="16380" y="24023"/>
                  </a:lnTo>
                  <a:lnTo>
                    <a:pt x="16464" y="24023"/>
                  </a:lnTo>
                  <a:lnTo>
                    <a:pt x="16548" y="23939"/>
                  </a:lnTo>
                  <a:lnTo>
                    <a:pt x="16548" y="23855"/>
                  </a:lnTo>
                  <a:lnTo>
                    <a:pt x="16632" y="23855"/>
                  </a:lnTo>
                  <a:lnTo>
                    <a:pt x="16632" y="23771"/>
                  </a:lnTo>
                  <a:lnTo>
                    <a:pt x="16716" y="23687"/>
                  </a:lnTo>
                  <a:lnTo>
                    <a:pt x="16800" y="23687"/>
                  </a:lnTo>
                  <a:lnTo>
                    <a:pt x="16800" y="23603"/>
                  </a:lnTo>
                  <a:lnTo>
                    <a:pt x="16884" y="23519"/>
                  </a:lnTo>
                  <a:lnTo>
                    <a:pt x="16884" y="23435"/>
                  </a:lnTo>
                  <a:lnTo>
                    <a:pt x="16968" y="23435"/>
                  </a:lnTo>
                  <a:lnTo>
                    <a:pt x="16968" y="23351"/>
                  </a:lnTo>
                  <a:lnTo>
                    <a:pt x="17052" y="23267"/>
                  </a:lnTo>
                  <a:lnTo>
                    <a:pt x="17136" y="23183"/>
                  </a:lnTo>
                  <a:lnTo>
                    <a:pt x="17136" y="23099"/>
                  </a:lnTo>
                  <a:lnTo>
                    <a:pt x="17215" y="23099"/>
                  </a:lnTo>
                  <a:lnTo>
                    <a:pt x="17136" y="26207"/>
                  </a:lnTo>
                  <a:lnTo>
                    <a:pt x="23435" y="26207"/>
                  </a:lnTo>
                  <a:lnTo>
                    <a:pt x="23435" y="9912"/>
                  </a:lnTo>
                  <a:lnTo>
                    <a:pt x="23435" y="9744"/>
                  </a:lnTo>
                  <a:lnTo>
                    <a:pt x="23435" y="9576"/>
                  </a:lnTo>
                  <a:lnTo>
                    <a:pt x="23435" y="9408"/>
                  </a:lnTo>
                  <a:lnTo>
                    <a:pt x="23435" y="9156"/>
                  </a:lnTo>
                  <a:lnTo>
                    <a:pt x="23435" y="8988"/>
                  </a:lnTo>
                  <a:lnTo>
                    <a:pt x="23435" y="8820"/>
                  </a:lnTo>
                  <a:lnTo>
                    <a:pt x="23351" y="8652"/>
                  </a:lnTo>
                  <a:lnTo>
                    <a:pt x="23351" y="8484"/>
                  </a:lnTo>
                  <a:lnTo>
                    <a:pt x="23351" y="8316"/>
                  </a:lnTo>
                  <a:lnTo>
                    <a:pt x="23351" y="8148"/>
                  </a:lnTo>
                  <a:lnTo>
                    <a:pt x="23267" y="7980"/>
                  </a:lnTo>
                  <a:lnTo>
                    <a:pt x="23267" y="7812"/>
                  </a:lnTo>
                  <a:lnTo>
                    <a:pt x="23267" y="7644"/>
                  </a:lnTo>
                  <a:lnTo>
                    <a:pt x="23183" y="7476"/>
                  </a:lnTo>
                  <a:lnTo>
                    <a:pt x="23183" y="7308"/>
                  </a:lnTo>
                  <a:lnTo>
                    <a:pt x="23099" y="7140"/>
                  </a:lnTo>
                  <a:lnTo>
                    <a:pt x="23099" y="6972"/>
                  </a:lnTo>
                  <a:lnTo>
                    <a:pt x="23015" y="6804"/>
                  </a:lnTo>
                  <a:lnTo>
                    <a:pt x="23015" y="6636"/>
                  </a:lnTo>
                  <a:lnTo>
                    <a:pt x="22931" y="6468"/>
                  </a:lnTo>
                  <a:lnTo>
                    <a:pt x="22931" y="6300"/>
                  </a:lnTo>
                  <a:lnTo>
                    <a:pt x="22847" y="6216"/>
                  </a:lnTo>
                  <a:lnTo>
                    <a:pt x="22763" y="6049"/>
                  </a:lnTo>
                  <a:lnTo>
                    <a:pt x="22763" y="5881"/>
                  </a:lnTo>
                  <a:lnTo>
                    <a:pt x="22679" y="5713"/>
                  </a:lnTo>
                  <a:lnTo>
                    <a:pt x="22595" y="5545"/>
                  </a:lnTo>
                  <a:lnTo>
                    <a:pt x="22595" y="5461"/>
                  </a:lnTo>
                  <a:lnTo>
                    <a:pt x="22511" y="5293"/>
                  </a:lnTo>
                  <a:lnTo>
                    <a:pt x="22427" y="5125"/>
                  </a:lnTo>
                  <a:lnTo>
                    <a:pt x="22343" y="5041"/>
                  </a:lnTo>
                  <a:lnTo>
                    <a:pt x="22259" y="4873"/>
                  </a:lnTo>
                  <a:lnTo>
                    <a:pt x="22175" y="4705"/>
                  </a:lnTo>
                  <a:lnTo>
                    <a:pt x="22091" y="4621"/>
                  </a:lnTo>
                  <a:lnTo>
                    <a:pt x="22091" y="4453"/>
                  </a:lnTo>
                  <a:lnTo>
                    <a:pt x="22007" y="4369"/>
                  </a:lnTo>
                  <a:lnTo>
                    <a:pt x="21923" y="4201"/>
                  </a:lnTo>
                  <a:lnTo>
                    <a:pt x="21839" y="4117"/>
                  </a:lnTo>
                  <a:lnTo>
                    <a:pt x="21671" y="3949"/>
                  </a:lnTo>
                  <a:lnTo>
                    <a:pt x="21587" y="3865"/>
                  </a:lnTo>
                  <a:lnTo>
                    <a:pt x="21503" y="3697"/>
                  </a:lnTo>
                  <a:lnTo>
                    <a:pt x="21419" y="3613"/>
                  </a:lnTo>
                  <a:lnTo>
                    <a:pt x="21335" y="3445"/>
                  </a:lnTo>
                  <a:lnTo>
                    <a:pt x="21251" y="3361"/>
                  </a:lnTo>
                  <a:lnTo>
                    <a:pt x="21167" y="3277"/>
                  </a:lnTo>
                  <a:lnTo>
                    <a:pt x="20999" y="3109"/>
                  </a:lnTo>
                  <a:lnTo>
                    <a:pt x="20915" y="3025"/>
                  </a:lnTo>
                  <a:lnTo>
                    <a:pt x="20831" y="2941"/>
                  </a:lnTo>
                  <a:lnTo>
                    <a:pt x="20747" y="2773"/>
                  </a:lnTo>
                  <a:lnTo>
                    <a:pt x="20580" y="2689"/>
                  </a:lnTo>
                  <a:lnTo>
                    <a:pt x="20496" y="2605"/>
                  </a:lnTo>
                  <a:lnTo>
                    <a:pt x="20328" y="2521"/>
                  </a:lnTo>
                  <a:lnTo>
                    <a:pt x="20244" y="2437"/>
                  </a:lnTo>
                  <a:lnTo>
                    <a:pt x="20160" y="2269"/>
                  </a:lnTo>
                  <a:lnTo>
                    <a:pt x="19992" y="2185"/>
                  </a:lnTo>
                  <a:lnTo>
                    <a:pt x="19908" y="2101"/>
                  </a:lnTo>
                  <a:lnTo>
                    <a:pt x="19740" y="2017"/>
                  </a:lnTo>
                  <a:lnTo>
                    <a:pt x="19656" y="1933"/>
                  </a:lnTo>
                  <a:lnTo>
                    <a:pt x="19488" y="1849"/>
                  </a:lnTo>
                  <a:lnTo>
                    <a:pt x="19320" y="1765"/>
                  </a:lnTo>
                  <a:lnTo>
                    <a:pt x="19236" y="1681"/>
                  </a:lnTo>
                  <a:lnTo>
                    <a:pt x="19068" y="1597"/>
                  </a:lnTo>
                  <a:lnTo>
                    <a:pt x="18984" y="1513"/>
                  </a:lnTo>
                  <a:lnTo>
                    <a:pt x="18816" y="1429"/>
                  </a:lnTo>
                  <a:lnTo>
                    <a:pt x="18648" y="1345"/>
                  </a:lnTo>
                  <a:lnTo>
                    <a:pt x="18480" y="1261"/>
                  </a:lnTo>
                  <a:lnTo>
                    <a:pt x="18396" y="1177"/>
                  </a:lnTo>
                  <a:lnTo>
                    <a:pt x="18228" y="1177"/>
                  </a:lnTo>
                  <a:lnTo>
                    <a:pt x="18060" y="1093"/>
                  </a:lnTo>
                  <a:lnTo>
                    <a:pt x="17892" y="1009"/>
                  </a:lnTo>
                  <a:lnTo>
                    <a:pt x="17808" y="925"/>
                  </a:lnTo>
                  <a:lnTo>
                    <a:pt x="17640" y="841"/>
                  </a:lnTo>
                  <a:lnTo>
                    <a:pt x="17472" y="841"/>
                  </a:lnTo>
                  <a:lnTo>
                    <a:pt x="17304" y="757"/>
                  </a:lnTo>
                  <a:lnTo>
                    <a:pt x="17136" y="673"/>
                  </a:lnTo>
                  <a:lnTo>
                    <a:pt x="16968" y="673"/>
                  </a:lnTo>
                  <a:lnTo>
                    <a:pt x="16800" y="589"/>
                  </a:lnTo>
                  <a:lnTo>
                    <a:pt x="16632" y="589"/>
                  </a:lnTo>
                  <a:lnTo>
                    <a:pt x="16464" y="505"/>
                  </a:lnTo>
                  <a:lnTo>
                    <a:pt x="16296" y="421"/>
                  </a:lnTo>
                  <a:lnTo>
                    <a:pt x="16128" y="421"/>
                  </a:lnTo>
                  <a:lnTo>
                    <a:pt x="15960" y="337"/>
                  </a:lnTo>
                  <a:lnTo>
                    <a:pt x="15792" y="337"/>
                  </a:lnTo>
                  <a:lnTo>
                    <a:pt x="15624" y="253"/>
                  </a:lnTo>
                  <a:lnTo>
                    <a:pt x="15204" y="253"/>
                  </a:lnTo>
                  <a:lnTo>
                    <a:pt x="15036" y="169"/>
                  </a:lnTo>
                  <a:lnTo>
                    <a:pt x="14700" y="169"/>
                  </a:lnTo>
                  <a:lnTo>
                    <a:pt x="14532" y="85"/>
                  </a:lnTo>
                  <a:lnTo>
                    <a:pt x="13944" y="85"/>
                  </a:lnTo>
                  <a:lnTo>
                    <a:pt x="13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32"/>
            <p:cNvSpPr/>
            <p:nvPr/>
          </p:nvSpPr>
          <p:spPr>
            <a:xfrm>
              <a:off x="4465475" y="2337175"/>
              <a:ext cx="417875" cy="646800"/>
            </a:xfrm>
            <a:custGeom>
              <a:rect b="b" l="l" r="r" t="t"/>
              <a:pathLst>
                <a:path extrusionOk="0" h="25872" w="16715">
                  <a:moveTo>
                    <a:pt x="13271" y="1"/>
                  </a:moveTo>
                  <a:lnTo>
                    <a:pt x="13187" y="85"/>
                  </a:lnTo>
                  <a:lnTo>
                    <a:pt x="12767" y="85"/>
                  </a:lnTo>
                  <a:lnTo>
                    <a:pt x="12683" y="169"/>
                  </a:lnTo>
                  <a:lnTo>
                    <a:pt x="12347" y="169"/>
                  </a:lnTo>
                  <a:lnTo>
                    <a:pt x="12263" y="253"/>
                  </a:lnTo>
                  <a:lnTo>
                    <a:pt x="12179" y="253"/>
                  </a:lnTo>
                  <a:lnTo>
                    <a:pt x="12095" y="337"/>
                  </a:lnTo>
                  <a:lnTo>
                    <a:pt x="11843" y="337"/>
                  </a:lnTo>
                  <a:lnTo>
                    <a:pt x="11759" y="421"/>
                  </a:lnTo>
                  <a:lnTo>
                    <a:pt x="11675" y="421"/>
                  </a:lnTo>
                  <a:lnTo>
                    <a:pt x="11591" y="505"/>
                  </a:lnTo>
                  <a:lnTo>
                    <a:pt x="11423" y="505"/>
                  </a:lnTo>
                  <a:lnTo>
                    <a:pt x="11339" y="589"/>
                  </a:lnTo>
                  <a:lnTo>
                    <a:pt x="11255" y="589"/>
                  </a:lnTo>
                  <a:lnTo>
                    <a:pt x="11171" y="673"/>
                  </a:lnTo>
                  <a:lnTo>
                    <a:pt x="11087" y="673"/>
                  </a:lnTo>
                  <a:lnTo>
                    <a:pt x="11003" y="757"/>
                  </a:lnTo>
                  <a:lnTo>
                    <a:pt x="10919" y="757"/>
                  </a:lnTo>
                  <a:lnTo>
                    <a:pt x="10751" y="841"/>
                  </a:lnTo>
                  <a:lnTo>
                    <a:pt x="10667" y="841"/>
                  </a:lnTo>
                  <a:lnTo>
                    <a:pt x="10583" y="925"/>
                  </a:lnTo>
                  <a:lnTo>
                    <a:pt x="10499" y="1009"/>
                  </a:lnTo>
                  <a:lnTo>
                    <a:pt x="10415" y="1009"/>
                  </a:lnTo>
                  <a:lnTo>
                    <a:pt x="10331" y="1093"/>
                  </a:lnTo>
                  <a:lnTo>
                    <a:pt x="10247" y="1093"/>
                  </a:lnTo>
                  <a:lnTo>
                    <a:pt x="10163" y="1177"/>
                  </a:lnTo>
                  <a:lnTo>
                    <a:pt x="10079" y="1261"/>
                  </a:lnTo>
                  <a:lnTo>
                    <a:pt x="9911" y="1345"/>
                  </a:lnTo>
                  <a:lnTo>
                    <a:pt x="9827" y="1345"/>
                  </a:lnTo>
                  <a:lnTo>
                    <a:pt x="9743" y="1429"/>
                  </a:lnTo>
                  <a:lnTo>
                    <a:pt x="9659" y="1513"/>
                  </a:lnTo>
                  <a:lnTo>
                    <a:pt x="9575" y="1597"/>
                  </a:lnTo>
                  <a:lnTo>
                    <a:pt x="9491" y="1597"/>
                  </a:lnTo>
                  <a:lnTo>
                    <a:pt x="9407" y="1681"/>
                  </a:lnTo>
                  <a:lnTo>
                    <a:pt x="9323" y="1765"/>
                  </a:lnTo>
                  <a:lnTo>
                    <a:pt x="9239" y="1849"/>
                  </a:lnTo>
                  <a:lnTo>
                    <a:pt x="9155" y="1933"/>
                  </a:lnTo>
                  <a:lnTo>
                    <a:pt x="9071" y="2017"/>
                  </a:lnTo>
                  <a:lnTo>
                    <a:pt x="8988" y="2017"/>
                  </a:lnTo>
                  <a:lnTo>
                    <a:pt x="8904" y="2101"/>
                  </a:lnTo>
                  <a:lnTo>
                    <a:pt x="8820" y="2185"/>
                  </a:lnTo>
                  <a:lnTo>
                    <a:pt x="8736" y="2269"/>
                  </a:lnTo>
                  <a:lnTo>
                    <a:pt x="8652" y="2353"/>
                  </a:lnTo>
                  <a:lnTo>
                    <a:pt x="8568" y="2437"/>
                  </a:lnTo>
                  <a:lnTo>
                    <a:pt x="8568" y="2521"/>
                  </a:lnTo>
                  <a:lnTo>
                    <a:pt x="8484" y="2605"/>
                  </a:lnTo>
                  <a:lnTo>
                    <a:pt x="8400" y="2689"/>
                  </a:lnTo>
                  <a:lnTo>
                    <a:pt x="8316" y="2773"/>
                  </a:lnTo>
                  <a:lnTo>
                    <a:pt x="8232" y="2857"/>
                  </a:lnTo>
                  <a:lnTo>
                    <a:pt x="8148" y="2941"/>
                  </a:lnTo>
                  <a:lnTo>
                    <a:pt x="8064" y="3025"/>
                  </a:lnTo>
                  <a:lnTo>
                    <a:pt x="7980" y="3109"/>
                  </a:lnTo>
                  <a:lnTo>
                    <a:pt x="7896" y="3193"/>
                  </a:lnTo>
                  <a:lnTo>
                    <a:pt x="7896" y="3277"/>
                  </a:lnTo>
                  <a:lnTo>
                    <a:pt x="7812" y="3361"/>
                  </a:lnTo>
                  <a:lnTo>
                    <a:pt x="7728" y="3445"/>
                  </a:lnTo>
                  <a:lnTo>
                    <a:pt x="7644" y="3613"/>
                  </a:lnTo>
                  <a:lnTo>
                    <a:pt x="7560" y="3697"/>
                  </a:lnTo>
                  <a:lnTo>
                    <a:pt x="7560" y="3781"/>
                  </a:lnTo>
                  <a:lnTo>
                    <a:pt x="7476" y="3865"/>
                  </a:lnTo>
                  <a:lnTo>
                    <a:pt x="7392" y="3949"/>
                  </a:lnTo>
                  <a:lnTo>
                    <a:pt x="7308" y="4033"/>
                  </a:lnTo>
                  <a:lnTo>
                    <a:pt x="7308" y="4201"/>
                  </a:lnTo>
                  <a:lnTo>
                    <a:pt x="7224" y="4285"/>
                  </a:lnTo>
                  <a:lnTo>
                    <a:pt x="7140" y="4369"/>
                  </a:lnTo>
                  <a:lnTo>
                    <a:pt x="7056" y="4453"/>
                  </a:lnTo>
                  <a:lnTo>
                    <a:pt x="7056" y="4621"/>
                  </a:lnTo>
                  <a:lnTo>
                    <a:pt x="6972" y="4705"/>
                  </a:lnTo>
                  <a:lnTo>
                    <a:pt x="6888" y="4789"/>
                  </a:lnTo>
                  <a:lnTo>
                    <a:pt x="6888" y="4873"/>
                  </a:lnTo>
                  <a:lnTo>
                    <a:pt x="6804" y="5041"/>
                  </a:lnTo>
                  <a:lnTo>
                    <a:pt x="6720" y="5125"/>
                  </a:lnTo>
                  <a:lnTo>
                    <a:pt x="6720" y="5209"/>
                  </a:lnTo>
                  <a:lnTo>
                    <a:pt x="6636" y="5377"/>
                  </a:lnTo>
                  <a:lnTo>
                    <a:pt x="6636" y="5461"/>
                  </a:lnTo>
                  <a:lnTo>
                    <a:pt x="6552" y="5545"/>
                  </a:lnTo>
                  <a:lnTo>
                    <a:pt x="6468" y="5712"/>
                  </a:lnTo>
                  <a:lnTo>
                    <a:pt x="6468" y="5796"/>
                  </a:lnTo>
                  <a:lnTo>
                    <a:pt x="6384" y="5964"/>
                  </a:lnTo>
                  <a:lnTo>
                    <a:pt x="6384" y="6048"/>
                  </a:lnTo>
                  <a:lnTo>
                    <a:pt x="6300" y="6132"/>
                  </a:lnTo>
                  <a:lnTo>
                    <a:pt x="6300" y="6300"/>
                  </a:lnTo>
                  <a:lnTo>
                    <a:pt x="6216" y="6384"/>
                  </a:lnTo>
                  <a:lnTo>
                    <a:pt x="6216" y="6552"/>
                  </a:lnTo>
                  <a:lnTo>
                    <a:pt x="6132" y="6636"/>
                  </a:lnTo>
                  <a:lnTo>
                    <a:pt x="6048" y="6636"/>
                  </a:lnTo>
                  <a:lnTo>
                    <a:pt x="6384" y="337"/>
                  </a:lnTo>
                  <a:lnTo>
                    <a:pt x="0" y="337"/>
                  </a:lnTo>
                  <a:lnTo>
                    <a:pt x="0" y="25871"/>
                  </a:lnTo>
                  <a:lnTo>
                    <a:pt x="6300" y="25871"/>
                  </a:lnTo>
                  <a:lnTo>
                    <a:pt x="6300" y="15204"/>
                  </a:lnTo>
                  <a:lnTo>
                    <a:pt x="6300" y="14952"/>
                  </a:lnTo>
                  <a:lnTo>
                    <a:pt x="6384" y="14784"/>
                  </a:lnTo>
                  <a:lnTo>
                    <a:pt x="6384" y="14532"/>
                  </a:lnTo>
                  <a:lnTo>
                    <a:pt x="6384" y="14364"/>
                  </a:lnTo>
                  <a:lnTo>
                    <a:pt x="6384" y="14196"/>
                  </a:lnTo>
                  <a:lnTo>
                    <a:pt x="6384" y="13944"/>
                  </a:lnTo>
                  <a:lnTo>
                    <a:pt x="6384" y="13776"/>
                  </a:lnTo>
                  <a:lnTo>
                    <a:pt x="6384" y="13608"/>
                  </a:lnTo>
                  <a:lnTo>
                    <a:pt x="6468" y="13356"/>
                  </a:lnTo>
                  <a:lnTo>
                    <a:pt x="6468" y="13188"/>
                  </a:lnTo>
                  <a:lnTo>
                    <a:pt x="6468" y="13020"/>
                  </a:lnTo>
                  <a:lnTo>
                    <a:pt x="6468" y="12852"/>
                  </a:lnTo>
                  <a:lnTo>
                    <a:pt x="6552" y="12684"/>
                  </a:lnTo>
                  <a:lnTo>
                    <a:pt x="6552" y="12516"/>
                  </a:lnTo>
                  <a:lnTo>
                    <a:pt x="6552" y="12348"/>
                  </a:lnTo>
                  <a:lnTo>
                    <a:pt x="6636" y="12096"/>
                  </a:lnTo>
                  <a:lnTo>
                    <a:pt x="6636" y="12012"/>
                  </a:lnTo>
                  <a:lnTo>
                    <a:pt x="6720" y="11844"/>
                  </a:lnTo>
                  <a:lnTo>
                    <a:pt x="6720" y="11676"/>
                  </a:lnTo>
                  <a:lnTo>
                    <a:pt x="6804" y="11508"/>
                  </a:lnTo>
                  <a:lnTo>
                    <a:pt x="6804" y="11340"/>
                  </a:lnTo>
                  <a:lnTo>
                    <a:pt x="6888" y="11172"/>
                  </a:lnTo>
                  <a:lnTo>
                    <a:pt x="6888" y="11004"/>
                  </a:lnTo>
                  <a:lnTo>
                    <a:pt x="6972" y="10920"/>
                  </a:lnTo>
                  <a:lnTo>
                    <a:pt x="6972" y="10752"/>
                  </a:lnTo>
                  <a:lnTo>
                    <a:pt x="7056" y="10584"/>
                  </a:lnTo>
                  <a:lnTo>
                    <a:pt x="7056" y="10416"/>
                  </a:lnTo>
                  <a:lnTo>
                    <a:pt x="7140" y="10332"/>
                  </a:lnTo>
                  <a:lnTo>
                    <a:pt x="7224" y="10164"/>
                  </a:lnTo>
                  <a:lnTo>
                    <a:pt x="7224" y="10080"/>
                  </a:lnTo>
                  <a:lnTo>
                    <a:pt x="7308" y="9912"/>
                  </a:lnTo>
                  <a:lnTo>
                    <a:pt x="7392" y="9828"/>
                  </a:lnTo>
                  <a:lnTo>
                    <a:pt x="7476" y="9660"/>
                  </a:lnTo>
                  <a:lnTo>
                    <a:pt x="7476" y="9576"/>
                  </a:lnTo>
                  <a:lnTo>
                    <a:pt x="7560" y="9408"/>
                  </a:lnTo>
                  <a:lnTo>
                    <a:pt x="7644" y="9324"/>
                  </a:lnTo>
                  <a:lnTo>
                    <a:pt x="7728" y="9156"/>
                  </a:lnTo>
                  <a:lnTo>
                    <a:pt x="7728" y="9072"/>
                  </a:lnTo>
                  <a:lnTo>
                    <a:pt x="7812" y="8988"/>
                  </a:lnTo>
                  <a:lnTo>
                    <a:pt x="7896" y="8820"/>
                  </a:lnTo>
                  <a:lnTo>
                    <a:pt x="7980" y="8736"/>
                  </a:lnTo>
                  <a:lnTo>
                    <a:pt x="8064" y="8652"/>
                  </a:lnTo>
                  <a:lnTo>
                    <a:pt x="8148" y="8568"/>
                  </a:lnTo>
                  <a:lnTo>
                    <a:pt x="8232" y="8484"/>
                  </a:lnTo>
                  <a:lnTo>
                    <a:pt x="8316" y="8316"/>
                  </a:lnTo>
                  <a:lnTo>
                    <a:pt x="8400" y="8232"/>
                  </a:lnTo>
                  <a:lnTo>
                    <a:pt x="8484" y="8148"/>
                  </a:lnTo>
                  <a:lnTo>
                    <a:pt x="8484" y="8064"/>
                  </a:lnTo>
                  <a:lnTo>
                    <a:pt x="8568" y="7980"/>
                  </a:lnTo>
                  <a:lnTo>
                    <a:pt x="8652" y="7896"/>
                  </a:lnTo>
                  <a:lnTo>
                    <a:pt x="8736" y="7812"/>
                  </a:lnTo>
                  <a:lnTo>
                    <a:pt x="8820" y="7728"/>
                  </a:lnTo>
                  <a:lnTo>
                    <a:pt x="8988" y="7644"/>
                  </a:lnTo>
                  <a:lnTo>
                    <a:pt x="9071" y="7560"/>
                  </a:lnTo>
                  <a:lnTo>
                    <a:pt x="9155" y="7476"/>
                  </a:lnTo>
                  <a:lnTo>
                    <a:pt x="9239" y="7476"/>
                  </a:lnTo>
                  <a:lnTo>
                    <a:pt x="9323" y="7392"/>
                  </a:lnTo>
                  <a:lnTo>
                    <a:pt x="9407" y="7308"/>
                  </a:lnTo>
                  <a:lnTo>
                    <a:pt x="9491" y="7224"/>
                  </a:lnTo>
                  <a:lnTo>
                    <a:pt x="9575" y="7140"/>
                  </a:lnTo>
                  <a:lnTo>
                    <a:pt x="9659" y="7140"/>
                  </a:lnTo>
                  <a:lnTo>
                    <a:pt x="9743" y="7056"/>
                  </a:lnTo>
                  <a:lnTo>
                    <a:pt x="9827" y="6972"/>
                  </a:lnTo>
                  <a:lnTo>
                    <a:pt x="9995" y="6972"/>
                  </a:lnTo>
                  <a:lnTo>
                    <a:pt x="10079" y="6888"/>
                  </a:lnTo>
                  <a:lnTo>
                    <a:pt x="10163" y="6804"/>
                  </a:lnTo>
                  <a:lnTo>
                    <a:pt x="10247" y="6804"/>
                  </a:lnTo>
                  <a:lnTo>
                    <a:pt x="10331" y="6720"/>
                  </a:lnTo>
                  <a:lnTo>
                    <a:pt x="10499" y="6636"/>
                  </a:lnTo>
                  <a:lnTo>
                    <a:pt x="10583" y="6636"/>
                  </a:lnTo>
                  <a:lnTo>
                    <a:pt x="10667" y="6552"/>
                  </a:lnTo>
                  <a:lnTo>
                    <a:pt x="10751" y="6552"/>
                  </a:lnTo>
                  <a:lnTo>
                    <a:pt x="10835" y="6468"/>
                  </a:lnTo>
                  <a:lnTo>
                    <a:pt x="11087" y="6468"/>
                  </a:lnTo>
                  <a:lnTo>
                    <a:pt x="11171" y="6384"/>
                  </a:lnTo>
                  <a:lnTo>
                    <a:pt x="11255" y="6384"/>
                  </a:lnTo>
                  <a:lnTo>
                    <a:pt x="11423" y="6300"/>
                  </a:lnTo>
                  <a:lnTo>
                    <a:pt x="11591" y="6300"/>
                  </a:lnTo>
                  <a:lnTo>
                    <a:pt x="11675" y="6216"/>
                  </a:lnTo>
                  <a:lnTo>
                    <a:pt x="11927" y="6216"/>
                  </a:lnTo>
                  <a:lnTo>
                    <a:pt x="12011" y="6132"/>
                  </a:lnTo>
                  <a:lnTo>
                    <a:pt x="12431" y="6132"/>
                  </a:lnTo>
                  <a:lnTo>
                    <a:pt x="12599" y="6048"/>
                  </a:lnTo>
                  <a:lnTo>
                    <a:pt x="13439" y="6048"/>
                  </a:lnTo>
                  <a:lnTo>
                    <a:pt x="13523" y="5964"/>
                  </a:lnTo>
                  <a:lnTo>
                    <a:pt x="14111" y="5964"/>
                  </a:lnTo>
                  <a:lnTo>
                    <a:pt x="14447" y="6048"/>
                  </a:lnTo>
                  <a:lnTo>
                    <a:pt x="16127" y="6048"/>
                  </a:lnTo>
                  <a:lnTo>
                    <a:pt x="16379" y="6132"/>
                  </a:lnTo>
                  <a:lnTo>
                    <a:pt x="16715" y="6132"/>
                  </a:lnTo>
                  <a:lnTo>
                    <a:pt x="16715" y="169"/>
                  </a:lnTo>
                  <a:lnTo>
                    <a:pt x="16463" y="169"/>
                  </a:lnTo>
                  <a:lnTo>
                    <a:pt x="16211" y="85"/>
                  </a:lnTo>
                  <a:lnTo>
                    <a:pt x="15959" y="85"/>
                  </a:lnTo>
                  <a:lnTo>
                    <a:pt x="157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32"/>
            <p:cNvSpPr/>
            <p:nvPr/>
          </p:nvSpPr>
          <p:spPr>
            <a:xfrm>
              <a:off x="-523825" y="2345575"/>
              <a:ext cx="157525" cy="638400"/>
            </a:xfrm>
            <a:custGeom>
              <a:rect b="b" l="l" r="r" t="t"/>
              <a:pathLst>
                <a:path extrusionOk="0" h="25536" w="6301">
                  <a:moveTo>
                    <a:pt x="1" y="1"/>
                  </a:moveTo>
                  <a:lnTo>
                    <a:pt x="1" y="25535"/>
                  </a:lnTo>
                  <a:lnTo>
                    <a:pt x="6300" y="25535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32"/>
            <p:cNvSpPr/>
            <p:nvPr/>
          </p:nvSpPr>
          <p:spPr>
            <a:xfrm>
              <a:off x="-523825" y="2089400"/>
              <a:ext cx="157525" cy="159625"/>
            </a:xfrm>
            <a:custGeom>
              <a:rect b="b" l="l" r="r" t="t"/>
              <a:pathLst>
                <a:path extrusionOk="0" h="6385" w="6301">
                  <a:moveTo>
                    <a:pt x="1" y="0"/>
                  </a:moveTo>
                  <a:lnTo>
                    <a:pt x="1" y="6384"/>
                  </a:lnTo>
                  <a:lnTo>
                    <a:pt x="6300" y="6384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07">
  <p:cSld name="CUSTOM_1_1_1_2">
    <p:bg>
      <p:bgPr>
        <a:solidFill>
          <a:schemeClr val="lt1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/>
          <p:nvPr>
            <p:ph type="title"/>
          </p:nvPr>
        </p:nvSpPr>
        <p:spPr>
          <a:xfrm>
            <a:off x="228600" y="228600"/>
            <a:ext cx="4343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0" name="Google Shape;200;p33"/>
          <p:cNvSpPr txBox="1"/>
          <p:nvPr>
            <p:ph idx="1" type="subTitle"/>
          </p:nvPr>
        </p:nvSpPr>
        <p:spPr>
          <a:xfrm>
            <a:off x="228600" y="2571750"/>
            <a:ext cx="4343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grpSp>
        <p:nvGrpSpPr>
          <p:cNvPr id="201" name="Google Shape;201;p33"/>
          <p:cNvGrpSpPr/>
          <p:nvPr/>
        </p:nvGrpSpPr>
        <p:grpSpPr>
          <a:xfrm>
            <a:off x="228600" y="3762366"/>
            <a:ext cx="4343400" cy="1207518"/>
            <a:chOff x="-2260400" y="1094075"/>
            <a:chExt cx="7143750" cy="1975975"/>
          </a:xfrm>
        </p:grpSpPr>
        <p:sp>
          <p:nvSpPr>
            <p:cNvPr id="202" name="Google Shape;202;p33"/>
            <p:cNvSpPr/>
            <p:nvPr/>
          </p:nvSpPr>
          <p:spPr>
            <a:xfrm>
              <a:off x="-2260400" y="1094075"/>
              <a:ext cx="839950" cy="886150"/>
            </a:xfrm>
            <a:custGeom>
              <a:rect b="b" l="l" r="r" t="t"/>
              <a:pathLst>
                <a:path extrusionOk="0" h="35446" w="33598">
                  <a:moveTo>
                    <a:pt x="16127" y="0"/>
                  </a:moveTo>
                  <a:lnTo>
                    <a:pt x="15875" y="84"/>
                  </a:lnTo>
                  <a:lnTo>
                    <a:pt x="15287" y="84"/>
                  </a:lnTo>
                  <a:lnTo>
                    <a:pt x="14951" y="168"/>
                  </a:lnTo>
                  <a:lnTo>
                    <a:pt x="14699" y="168"/>
                  </a:lnTo>
                  <a:lnTo>
                    <a:pt x="14447" y="252"/>
                  </a:lnTo>
                  <a:lnTo>
                    <a:pt x="14111" y="252"/>
                  </a:lnTo>
                  <a:lnTo>
                    <a:pt x="13859" y="336"/>
                  </a:lnTo>
                  <a:lnTo>
                    <a:pt x="13607" y="420"/>
                  </a:lnTo>
                  <a:lnTo>
                    <a:pt x="13355" y="420"/>
                  </a:lnTo>
                  <a:lnTo>
                    <a:pt x="13019" y="504"/>
                  </a:lnTo>
                  <a:lnTo>
                    <a:pt x="12767" y="588"/>
                  </a:lnTo>
                  <a:lnTo>
                    <a:pt x="12515" y="672"/>
                  </a:lnTo>
                  <a:lnTo>
                    <a:pt x="12263" y="756"/>
                  </a:lnTo>
                  <a:lnTo>
                    <a:pt x="12011" y="840"/>
                  </a:lnTo>
                  <a:lnTo>
                    <a:pt x="11759" y="924"/>
                  </a:lnTo>
                  <a:lnTo>
                    <a:pt x="11423" y="1008"/>
                  </a:lnTo>
                  <a:lnTo>
                    <a:pt x="11171" y="1092"/>
                  </a:lnTo>
                  <a:lnTo>
                    <a:pt x="10919" y="1176"/>
                  </a:lnTo>
                  <a:lnTo>
                    <a:pt x="10667" y="1260"/>
                  </a:lnTo>
                  <a:lnTo>
                    <a:pt x="10415" y="1344"/>
                  </a:lnTo>
                  <a:lnTo>
                    <a:pt x="10163" y="1512"/>
                  </a:lnTo>
                  <a:lnTo>
                    <a:pt x="9911" y="1596"/>
                  </a:lnTo>
                  <a:lnTo>
                    <a:pt x="9743" y="1680"/>
                  </a:lnTo>
                  <a:lnTo>
                    <a:pt x="9491" y="1848"/>
                  </a:lnTo>
                  <a:lnTo>
                    <a:pt x="9239" y="1932"/>
                  </a:lnTo>
                  <a:lnTo>
                    <a:pt x="8987" y="2100"/>
                  </a:lnTo>
                  <a:lnTo>
                    <a:pt x="8735" y="2184"/>
                  </a:lnTo>
                  <a:lnTo>
                    <a:pt x="8483" y="2352"/>
                  </a:lnTo>
                  <a:lnTo>
                    <a:pt x="8315" y="2520"/>
                  </a:lnTo>
                  <a:lnTo>
                    <a:pt x="8063" y="2604"/>
                  </a:lnTo>
                  <a:lnTo>
                    <a:pt x="7812" y="2772"/>
                  </a:lnTo>
                  <a:lnTo>
                    <a:pt x="7644" y="2940"/>
                  </a:lnTo>
                  <a:lnTo>
                    <a:pt x="7392" y="3024"/>
                  </a:lnTo>
                  <a:lnTo>
                    <a:pt x="7140" y="3192"/>
                  </a:lnTo>
                  <a:lnTo>
                    <a:pt x="6972" y="3360"/>
                  </a:lnTo>
                  <a:lnTo>
                    <a:pt x="6720" y="3528"/>
                  </a:lnTo>
                  <a:lnTo>
                    <a:pt x="6552" y="3696"/>
                  </a:lnTo>
                  <a:lnTo>
                    <a:pt x="6300" y="3864"/>
                  </a:lnTo>
                  <a:lnTo>
                    <a:pt x="6132" y="4032"/>
                  </a:lnTo>
                  <a:lnTo>
                    <a:pt x="5964" y="4200"/>
                  </a:lnTo>
                  <a:lnTo>
                    <a:pt x="5712" y="4368"/>
                  </a:lnTo>
                  <a:lnTo>
                    <a:pt x="5544" y="4536"/>
                  </a:lnTo>
                  <a:lnTo>
                    <a:pt x="5376" y="4788"/>
                  </a:lnTo>
                  <a:lnTo>
                    <a:pt x="5124" y="4956"/>
                  </a:lnTo>
                  <a:lnTo>
                    <a:pt x="4956" y="5124"/>
                  </a:lnTo>
                  <a:lnTo>
                    <a:pt x="4788" y="5292"/>
                  </a:lnTo>
                  <a:lnTo>
                    <a:pt x="4620" y="5544"/>
                  </a:lnTo>
                  <a:lnTo>
                    <a:pt x="4452" y="5712"/>
                  </a:lnTo>
                  <a:lnTo>
                    <a:pt x="4200" y="5964"/>
                  </a:lnTo>
                  <a:lnTo>
                    <a:pt x="4032" y="6132"/>
                  </a:lnTo>
                  <a:lnTo>
                    <a:pt x="3864" y="6300"/>
                  </a:lnTo>
                  <a:lnTo>
                    <a:pt x="3696" y="6552"/>
                  </a:lnTo>
                  <a:lnTo>
                    <a:pt x="3528" y="6720"/>
                  </a:lnTo>
                  <a:lnTo>
                    <a:pt x="3444" y="6972"/>
                  </a:lnTo>
                  <a:lnTo>
                    <a:pt x="3276" y="7224"/>
                  </a:lnTo>
                  <a:lnTo>
                    <a:pt x="3108" y="7392"/>
                  </a:lnTo>
                  <a:lnTo>
                    <a:pt x="2940" y="7644"/>
                  </a:lnTo>
                  <a:lnTo>
                    <a:pt x="2772" y="7896"/>
                  </a:lnTo>
                  <a:lnTo>
                    <a:pt x="2688" y="8063"/>
                  </a:lnTo>
                  <a:lnTo>
                    <a:pt x="2520" y="8315"/>
                  </a:lnTo>
                  <a:lnTo>
                    <a:pt x="2352" y="8567"/>
                  </a:lnTo>
                  <a:lnTo>
                    <a:pt x="2268" y="8819"/>
                  </a:lnTo>
                  <a:lnTo>
                    <a:pt x="2100" y="8987"/>
                  </a:lnTo>
                  <a:lnTo>
                    <a:pt x="2016" y="9239"/>
                  </a:lnTo>
                  <a:lnTo>
                    <a:pt x="1848" y="9491"/>
                  </a:lnTo>
                  <a:lnTo>
                    <a:pt x="1764" y="9743"/>
                  </a:lnTo>
                  <a:lnTo>
                    <a:pt x="1680" y="9995"/>
                  </a:lnTo>
                  <a:lnTo>
                    <a:pt x="1512" y="10247"/>
                  </a:lnTo>
                  <a:lnTo>
                    <a:pt x="1428" y="10499"/>
                  </a:lnTo>
                  <a:lnTo>
                    <a:pt x="1344" y="10751"/>
                  </a:lnTo>
                  <a:lnTo>
                    <a:pt x="1260" y="11003"/>
                  </a:lnTo>
                  <a:lnTo>
                    <a:pt x="1092" y="11255"/>
                  </a:lnTo>
                  <a:lnTo>
                    <a:pt x="1008" y="11507"/>
                  </a:lnTo>
                  <a:lnTo>
                    <a:pt x="924" y="11759"/>
                  </a:lnTo>
                  <a:lnTo>
                    <a:pt x="840" y="12095"/>
                  </a:lnTo>
                  <a:lnTo>
                    <a:pt x="756" y="12347"/>
                  </a:lnTo>
                  <a:lnTo>
                    <a:pt x="672" y="12599"/>
                  </a:lnTo>
                  <a:lnTo>
                    <a:pt x="588" y="12851"/>
                  </a:lnTo>
                  <a:lnTo>
                    <a:pt x="588" y="13103"/>
                  </a:lnTo>
                  <a:lnTo>
                    <a:pt x="504" y="13439"/>
                  </a:lnTo>
                  <a:lnTo>
                    <a:pt x="420" y="13691"/>
                  </a:lnTo>
                  <a:lnTo>
                    <a:pt x="336" y="13943"/>
                  </a:lnTo>
                  <a:lnTo>
                    <a:pt x="336" y="14279"/>
                  </a:lnTo>
                  <a:lnTo>
                    <a:pt x="252" y="14531"/>
                  </a:lnTo>
                  <a:lnTo>
                    <a:pt x="252" y="14783"/>
                  </a:lnTo>
                  <a:lnTo>
                    <a:pt x="168" y="15119"/>
                  </a:lnTo>
                  <a:lnTo>
                    <a:pt x="168" y="15371"/>
                  </a:lnTo>
                  <a:lnTo>
                    <a:pt x="84" y="15623"/>
                  </a:lnTo>
                  <a:lnTo>
                    <a:pt x="84" y="15959"/>
                  </a:lnTo>
                  <a:lnTo>
                    <a:pt x="84" y="16211"/>
                  </a:lnTo>
                  <a:lnTo>
                    <a:pt x="0" y="16547"/>
                  </a:lnTo>
                  <a:lnTo>
                    <a:pt x="0" y="16799"/>
                  </a:lnTo>
                  <a:lnTo>
                    <a:pt x="0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7975"/>
                  </a:lnTo>
                  <a:lnTo>
                    <a:pt x="0" y="18311"/>
                  </a:lnTo>
                  <a:lnTo>
                    <a:pt x="0" y="18563"/>
                  </a:lnTo>
                  <a:lnTo>
                    <a:pt x="0" y="18899"/>
                  </a:lnTo>
                  <a:lnTo>
                    <a:pt x="84" y="19151"/>
                  </a:lnTo>
                  <a:lnTo>
                    <a:pt x="84" y="19487"/>
                  </a:lnTo>
                  <a:lnTo>
                    <a:pt x="84" y="19739"/>
                  </a:lnTo>
                  <a:lnTo>
                    <a:pt x="84" y="20075"/>
                  </a:lnTo>
                  <a:lnTo>
                    <a:pt x="168" y="20327"/>
                  </a:lnTo>
                  <a:lnTo>
                    <a:pt x="168" y="20579"/>
                  </a:lnTo>
                  <a:lnTo>
                    <a:pt x="252" y="20915"/>
                  </a:lnTo>
                  <a:lnTo>
                    <a:pt x="252" y="21167"/>
                  </a:lnTo>
                  <a:lnTo>
                    <a:pt x="336" y="21503"/>
                  </a:lnTo>
                  <a:lnTo>
                    <a:pt x="336" y="21755"/>
                  </a:lnTo>
                  <a:lnTo>
                    <a:pt x="420" y="22007"/>
                  </a:lnTo>
                  <a:lnTo>
                    <a:pt x="504" y="22259"/>
                  </a:lnTo>
                  <a:lnTo>
                    <a:pt x="504" y="22595"/>
                  </a:lnTo>
                  <a:lnTo>
                    <a:pt x="588" y="22847"/>
                  </a:lnTo>
                  <a:lnTo>
                    <a:pt x="672" y="23099"/>
                  </a:lnTo>
                  <a:lnTo>
                    <a:pt x="756" y="23351"/>
                  </a:lnTo>
                  <a:lnTo>
                    <a:pt x="840" y="23603"/>
                  </a:lnTo>
                  <a:lnTo>
                    <a:pt x="924" y="23854"/>
                  </a:lnTo>
                  <a:lnTo>
                    <a:pt x="1008" y="24190"/>
                  </a:lnTo>
                  <a:lnTo>
                    <a:pt x="1092" y="24442"/>
                  </a:lnTo>
                  <a:lnTo>
                    <a:pt x="1176" y="24694"/>
                  </a:lnTo>
                  <a:lnTo>
                    <a:pt x="1260" y="24946"/>
                  </a:lnTo>
                  <a:lnTo>
                    <a:pt x="1344" y="25198"/>
                  </a:lnTo>
                  <a:lnTo>
                    <a:pt x="1428" y="25450"/>
                  </a:lnTo>
                  <a:lnTo>
                    <a:pt x="1512" y="25702"/>
                  </a:lnTo>
                  <a:lnTo>
                    <a:pt x="1680" y="25954"/>
                  </a:lnTo>
                  <a:lnTo>
                    <a:pt x="1764" y="26122"/>
                  </a:lnTo>
                  <a:lnTo>
                    <a:pt x="1848" y="26374"/>
                  </a:lnTo>
                  <a:lnTo>
                    <a:pt x="2016" y="26626"/>
                  </a:lnTo>
                  <a:lnTo>
                    <a:pt x="2100" y="26878"/>
                  </a:lnTo>
                  <a:lnTo>
                    <a:pt x="2268" y="27130"/>
                  </a:lnTo>
                  <a:lnTo>
                    <a:pt x="2352" y="27298"/>
                  </a:lnTo>
                  <a:lnTo>
                    <a:pt x="2520" y="27550"/>
                  </a:lnTo>
                  <a:lnTo>
                    <a:pt x="2604" y="27802"/>
                  </a:lnTo>
                  <a:lnTo>
                    <a:pt x="2772" y="28054"/>
                  </a:lnTo>
                  <a:lnTo>
                    <a:pt x="2940" y="28222"/>
                  </a:lnTo>
                  <a:lnTo>
                    <a:pt x="3024" y="28474"/>
                  </a:lnTo>
                  <a:lnTo>
                    <a:pt x="3192" y="28642"/>
                  </a:lnTo>
                  <a:lnTo>
                    <a:pt x="3360" y="28894"/>
                  </a:lnTo>
                  <a:lnTo>
                    <a:pt x="3528" y="29062"/>
                  </a:lnTo>
                  <a:lnTo>
                    <a:pt x="3696" y="29314"/>
                  </a:lnTo>
                  <a:lnTo>
                    <a:pt x="3780" y="29482"/>
                  </a:lnTo>
                  <a:lnTo>
                    <a:pt x="3948" y="29734"/>
                  </a:lnTo>
                  <a:lnTo>
                    <a:pt x="4116" y="29902"/>
                  </a:lnTo>
                  <a:lnTo>
                    <a:pt x="4284" y="30070"/>
                  </a:lnTo>
                  <a:lnTo>
                    <a:pt x="4452" y="30322"/>
                  </a:lnTo>
                  <a:lnTo>
                    <a:pt x="4704" y="30490"/>
                  </a:lnTo>
                  <a:lnTo>
                    <a:pt x="4872" y="30658"/>
                  </a:lnTo>
                  <a:lnTo>
                    <a:pt x="5040" y="30826"/>
                  </a:lnTo>
                  <a:lnTo>
                    <a:pt x="5208" y="30994"/>
                  </a:lnTo>
                  <a:lnTo>
                    <a:pt x="5376" y="31246"/>
                  </a:lnTo>
                  <a:lnTo>
                    <a:pt x="5628" y="31414"/>
                  </a:lnTo>
                  <a:lnTo>
                    <a:pt x="5796" y="31582"/>
                  </a:lnTo>
                  <a:lnTo>
                    <a:pt x="5964" y="31750"/>
                  </a:lnTo>
                  <a:lnTo>
                    <a:pt x="6216" y="31918"/>
                  </a:lnTo>
                  <a:lnTo>
                    <a:pt x="6384" y="32086"/>
                  </a:lnTo>
                  <a:lnTo>
                    <a:pt x="6636" y="32170"/>
                  </a:lnTo>
                  <a:lnTo>
                    <a:pt x="6804" y="32338"/>
                  </a:lnTo>
                  <a:lnTo>
                    <a:pt x="7056" y="32506"/>
                  </a:lnTo>
                  <a:lnTo>
                    <a:pt x="7224" y="32674"/>
                  </a:lnTo>
                  <a:lnTo>
                    <a:pt x="7476" y="32842"/>
                  </a:lnTo>
                  <a:lnTo>
                    <a:pt x="7728" y="32926"/>
                  </a:lnTo>
                  <a:lnTo>
                    <a:pt x="7896" y="33094"/>
                  </a:lnTo>
                  <a:lnTo>
                    <a:pt x="8147" y="33178"/>
                  </a:lnTo>
                  <a:lnTo>
                    <a:pt x="8399" y="33346"/>
                  </a:lnTo>
                  <a:lnTo>
                    <a:pt x="8567" y="33514"/>
                  </a:lnTo>
                  <a:lnTo>
                    <a:pt x="8819" y="33598"/>
                  </a:lnTo>
                  <a:lnTo>
                    <a:pt x="9071" y="33682"/>
                  </a:lnTo>
                  <a:lnTo>
                    <a:pt x="9323" y="33850"/>
                  </a:lnTo>
                  <a:lnTo>
                    <a:pt x="9575" y="33934"/>
                  </a:lnTo>
                  <a:lnTo>
                    <a:pt x="9827" y="34018"/>
                  </a:lnTo>
                  <a:lnTo>
                    <a:pt x="10079" y="34186"/>
                  </a:lnTo>
                  <a:lnTo>
                    <a:pt x="10331" y="34270"/>
                  </a:lnTo>
                  <a:lnTo>
                    <a:pt x="10583" y="34354"/>
                  </a:lnTo>
                  <a:lnTo>
                    <a:pt x="10835" y="34438"/>
                  </a:lnTo>
                  <a:lnTo>
                    <a:pt x="11087" y="34522"/>
                  </a:lnTo>
                  <a:lnTo>
                    <a:pt x="11423" y="34606"/>
                  </a:lnTo>
                  <a:lnTo>
                    <a:pt x="11675" y="34690"/>
                  </a:lnTo>
                  <a:lnTo>
                    <a:pt x="11927" y="34774"/>
                  </a:lnTo>
                  <a:lnTo>
                    <a:pt x="12179" y="34858"/>
                  </a:lnTo>
                  <a:lnTo>
                    <a:pt x="12515" y="34942"/>
                  </a:lnTo>
                  <a:lnTo>
                    <a:pt x="12767" y="35026"/>
                  </a:lnTo>
                  <a:lnTo>
                    <a:pt x="13019" y="35026"/>
                  </a:lnTo>
                  <a:lnTo>
                    <a:pt x="13355" y="35110"/>
                  </a:lnTo>
                  <a:lnTo>
                    <a:pt x="13607" y="35194"/>
                  </a:lnTo>
                  <a:lnTo>
                    <a:pt x="13943" y="35194"/>
                  </a:lnTo>
                  <a:lnTo>
                    <a:pt x="14195" y="35278"/>
                  </a:lnTo>
                  <a:lnTo>
                    <a:pt x="14783" y="35278"/>
                  </a:lnTo>
                  <a:lnTo>
                    <a:pt x="15119" y="35362"/>
                  </a:lnTo>
                  <a:lnTo>
                    <a:pt x="15707" y="35362"/>
                  </a:lnTo>
                  <a:lnTo>
                    <a:pt x="16043" y="35446"/>
                  </a:lnTo>
                  <a:lnTo>
                    <a:pt x="17891" y="35446"/>
                  </a:lnTo>
                  <a:lnTo>
                    <a:pt x="18227" y="35362"/>
                  </a:lnTo>
                  <a:lnTo>
                    <a:pt x="19151" y="35362"/>
                  </a:lnTo>
                  <a:lnTo>
                    <a:pt x="19403" y="35278"/>
                  </a:lnTo>
                  <a:lnTo>
                    <a:pt x="19739" y="35278"/>
                  </a:lnTo>
                  <a:lnTo>
                    <a:pt x="19991" y="35194"/>
                  </a:lnTo>
                  <a:lnTo>
                    <a:pt x="20327" y="35194"/>
                  </a:lnTo>
                  <a:lnTo>
                    <a:pt x="20579" y="35110"/>
                  </a:lnTo>
                  <a:lnTo>
                    <a:pt x="20915" y="35110"/>
                  </a:lnTo>
                  <a:lnTo>
                    <a:pt x="21167" y="35026"/>
                  </a:lnTo>
                  <a:lnTo>
                    <a:pt x="21503" y="34942"/>
                  </a:lnTo>
                  <a:lnTo>
                    <a:pt x="21755" y="34942"/>
                  </a:lnTo>
                  <a:lnTo>
                    <a:pt x="22007" y="34858"/>
                  </a:lnTo>
                  <a:lnTo>
                    <a:pt x="22259" y="34774"/>
                  </a:lnTo>
                  <a:lnTo>
                    <a:pt x="22595" y="34690"/>
                  </a:lnTo>
                  <a:lnTo>
                    <a:pt x="22847" y="34606"/>
                  </a:lnTo>
                  <a:lnTo>
                    <a:pt x="23099" y="34522"/>
                  </a:lnTo>
                  <a:lnTo>
                    <a:pt x="23351" y="34438"/>
                  </a:lnTo>
                  <a:lnTo>
                    <a:pt x="23603" y="34354"/>
                  </a:lnTo>
                  <a:lnTo>
                    <a:pt x="23854" y="34270"/>
                  </a:lnTo>
                  <a:lnTo>
                    <a:pt x="24106" y="34186"/>
                  </a:lnTo>
                  <a:lnTo>
                    <a:pt x="24358" y="34102"/>
                  </a:lnTo>
                  <a:lnTo>
                    <a:pt x="24610" y="34018"/>
                  </a:lnTo>
                  <a:lnTo>
                    <a:pt x="24862" y="33850"/>
                  </a:lnTo>
                  <a:lnTo>
                    <a:pt x="25114" y="33766"/>
                  </a:lnTo>
                  <a:lnTo>
                    <a:pt x="25366" y="33682"/>
                  </a:lnTo>
                  <a:lnTo>
                    <a:pt x="25534" y="33514"/>
                  </a:lnTo>
                  <a:lnTo>
                    <a:pt x="25786" y="33430"/>
                  </a:lnTo>
                  <a:lnTo>
                    <a:pt x="26038" y="33262"/>
                  </a:lnTo>
                  <a:lnTo>
                    <a:pt x="26290" y="33178"/>
                  </a:lnTo>
                  <a:lnTo>
                    <a:pt x="26458" y="33010"/>
                  </a:lnTo>
                  <a:lnTo>
                    <a:pt x="26710" y="32926"/>
                  </a:lnTo>
                  <a:lnTo>
                    <a:pt x="26962" y="32758"/>
                  </a:lnTo>
                  <a:lnTo>
                    <a:pt x="27130" y="32590"/>
                  </a:lnTo>
                  <a:lnTo>
                    <a:pt x="27382" y="32506"/>
                  </a:lnTo>
                  <a:lnTo>
                    <a:pt x="27550" y="32338"/>
                  </a:lnTo>
                  <a:lnTo>
                    <a:pt x="27718" y="32170"/>
                  </a:lnTo>
                  <a:lnTo>
                    <a:pt x="27970" y="32002"/>
                  </a:lnTo>
                  <a:lnTo>
                    <a:pt x="28138" y="31834"/>
                  </a:lnTo>
                  <a:lnTo>
                    <a:pt x="28390" y="31666"/>
                  </a:lnTo>
                  <a:lnTo>
                    <a:pt x="28558" y="31498"/>
                  </a:lnTo>
                  <a:lnTo>
                    <a:pt x="28726" y="31330"/>
                  </a:lnTo>
                  <a:lnTo>
                    <a:pt x="28894" y="31162"/>
                  </a:lnTo>
                  <a:lnTo>
                    <a:pt x="29062" y="30994"/>
                  </a:lnTo>
                  <a:lnTo>
                    <a:pt x="29314" y="30826"/>
                  </a:lnTo>
                  <a:lnTo>
                    <a:pt x="29482" y="30658"/>
                  </a:lnTo>
                  <a:lnTo>
                    <a:pt x="29650" y="30490"/>
                  </a:lnTo>
                  <a:lnTo>
                    <a:pt x="29818" y="30238"/>
                  </a:lnTo>
                  <a:lnTo>
                    <a:pt x="29986" y="30070"/>
                  </a:lnTo>
                  <a:lnTo>
                    <a:pt x="30154" y="29902"/>
                  </a:lnTo>
                  <a:lnTo>
                    <a:pt x="30238" y="29650"/>
                  </a:lnTo>
                  <a:lnTo>
                    <a:pt x="30406" y="29482"/>
                  </a:lnTo>
                  <a:lnTo>
                    <a:pt x="30574" y="29314"/>
                  </a:lnTo>
                  <a:lnTo>
                    <a:pt x="30742" y="29062"/>
                  </a:lnTo>
                  <a:lnTo>
                    <a:pt x="30910" y="28894"/>
                  </a:lnTo>
                  <a:lnTo>
                    <a:pt x="30994" y="28642"/>
                  </a:lnTo>
                  <a:lnTo>
                    <a:pt x="31162" y="28390"/>
                  </a:lnTo>
                  <a:lnTo>
                    <a:pt x="31246" y="28222"/>
                  </a:lnTo>
                  <a:lnTo>
                    <a:pt x="31414" y="27970"/>
                  </a:lnTo>
                  <a:lnTo>
                    <a:pt x="31582" y="27718"/>
                  </a:lnTo>
                  <a:lnTo>
                    <a:pt x="31666" y="27550"/>
                  </a:lnTo>
                  <a:lnTo>
                    <a:pt x="31750" y="27298"/>
                  </a:lnTo>
                  <a:lnTo>
                    <a:pt x="31918" y="27046"/>
                  </a:lnTo>
                  <a:lnTo>
                    <a:pt x="32002" y="26794"/>
                  </a:lnTo>
                  <a:lnTo>
                    <a:pt x="32086" y="26542"/>
                  </a:lnTo>
                  <a:lnTo>
                    <a:pt x="32254" y="26290"/>
                  </a:lnTo>
                  <a:lnTo>
                    <a:pt x="32338" y="26038"/>
                  </a:lnTo>
                  <a:lnTo>
                    <a:pt x="32422" y="25786"/>
                  </a:lnTo>
                  <a:lnTo>
                    <a:pt x="32506" y="25534"/>
                  </a:lnTo>
                  <a:lnTo>
                    <a:pt x="32590" y="25282"/>
                  </a:lnTo>
                  <a:lnTo>
                    <a:pt x="32674" y="25030"/>
                  </a:lnTo>
                  <a:lnTo>
                    <a:pt x="32758" y="24778"/>
                  </a:lnTo>
                  <a:lnTo>
                    <a:pt x="32842" y="24526"/>
                  </a:lnTo>
                  <a:lnTo>
                    <a:pt x="32926" y="24274"/>
                  </a:lnTo>
                  <a:lnTo>
                    <a:pt x="33010" y="24022"/>
                  </a:lnTo>
                  <a:lnTo>
                    <a:pt x="33094" y="23687"/>
                  </a:lnTo>
                  <a:lnTo>
                    <a:pt x="33178" y="23435"/>
                  </a:lnTo>
                  <a:lnTo>
                    <a:pt x="33178" y="23183"/>
                  </a:lnTo>
                  <a:lnTo>
                    <a:pt x="33262" y="22847"/>
                  </a:lnTo>
                  <a:lnTo>
                    <a:pt x="33346" y="22595"/>
                  </a:lnTo>
                  <a:lnTo>
                    <a:pt x="33346" y="22259"/>
                  </a:lnTo>
                  <a:lnTo>
                    <a:pt x="33430" y="22007"/>
                  </a:lnTo>
                  <a:lnTo>
                    <a:pt x="33430" y="21755"/>
                  </a:lnTo>
                  <a:lnTo>
                    <a:pt x="33514" y="21419"/>
                  </a:lnTo>
                  <a:lnTo>
                    <a:pt x="33514" y="21083"/>
                  </a:lnTo>
                  <a:lnTo>
                    <a:pt x="33514" y="20831"/>
                  </a:lnTo>
                  <a:lnTo>
                    <a:pt x="33598" y="20495"/>
                  </a:lnTo>
                  <a:lnTo>
                    <a:pt x="33598" y="20243"/>
                  </a:lnTo>
                  <a:lnTo>
                    <a:pt x="33598" y="19907"/>
                  </a:lnTo>
                  <a:lnTo>
                    <a:pt x="33598" y="19571"/>
                  </a:lnTo>
                  <a:lnTo>
                    <a:pt x="33598" y="19235"/>
                  </a:lnTo>
                  <a:lnTo>
                    <a:pt x="33598" y="18983"/>
                  </a:lnTo>
                  <a:lnTo>
                    <a:pt x="33598" y="18647"/>
                  </a:lnTo>
                  <a:lnTo>
                    <a:pt x="33598" y="18311"/>
                  </a:lnTo>
                  <a:lnTo>
                    <a:pt x="33598" y="17975"/>
                  </a:lnTo>
                  <a:lnTo>
                    <a:pt x="33598" y="17639"/>
                  </a:lnTo>
                  <a:lnTo>
                    <a:pt x="17471" y="17639"/>
                  </a:lnTo>
                  <a:lnTo>
                    <a:pt x="17471" y="22763"/>
                  </a:lnTo>
                  <a:lnTo>
                    <a:pt x="27046" y="22763"/>
                  </a:lnTo>
                  <a:lnTo>
                    <a:pt x="27046" y="22847"/>
                  </a:lnTo>
                  <a:lnTo>
                    <a:pt x="27046" y="23015"/>
                  </a:lnTo>
                  <a:lnTo>
                    <a:pt x="27046" y="23183"/>
                  </a:lnTo>
                  <a:lnTo>
                    <a:pt x="26962" y="23267"/>
                  </a:lnTo>
                  <a:lnTo>
                    <a:pt x="26962" y="23435"/>
                  </a:lnTo>
                  <a:lnTo>
                    <a:pt x="26962" y="23519"/>
                  </a:lnTo>
                  <a:lnTo>
                    <a:pt x="26962" y="23687"/>
                  </a:lnTo>
                  <a:lnTo>
                    <a:pt x="26878" y="23771"/>
                  </a:lnTo>
                  <a:lnTo>
                    <a:pt x="26878" y="23938"/>
                  </a:lnTo>
                  <a:lnTo>
                    <a:pt x="26794" y="24022"/>
                  </a:lnTo>
                  <a:lnTo>
                    <a:pt x="26794" y="24190"/>
                  </a:lnTo>
                  <a:lnTo>
                    <a:pt x="26794" y="24274"/>
                  </a:lnTo>
                  <a:lnTo>
                    <a:pt x="26710" y="24442"/>
                  </a:lnTo>
                  <a:lnTo>
                    <a:pt x="26710" y="24526"/>
                  </a:lnTo>
                  <a:lnTo>
                    <a:pt x="26626" y="24694"/>
                  </a:lnTo>
                  <a:lnTo>
                    <a:pt x="26626" y="24778"/>
                  </a:lnTo>
                  <a:lnTo>
                    <a:pt x="26542" y="24862"/>
                  </a:lnTo>
                  <a:lnTo>
                    <a:pt x="26542" y="25030"/>
                  </a:lnTo>
                  <a:lnTo>
                    <a:pt x="26458" y="25114"/>
                  </a:lnTo>
                  <a:lnTo>
                    <a:pt x="26374" y="25198"/>
                  </a:lnTo>
                  <a:lnTo>
                    <a:pt x="26374" y="25366"/>
                  </a:lnTo>
                  <a:lnTo>
                    <a:pt x="26290" y="25450"/>
                  </a:lnTo>
                  <a:lnTo>
                    <a:pt x="26206" y="25534"/>
                  </a:lnTo>
                  <a:lnTo>
                    <a:pt x="26206" y="25702"/>
                  </a:lnTo>
                  <a:lnTo>
                    <a:pt x="26122" y="25786"/>
                  </a:lnTo>
                  <a:lnTo>
                    <a:pt x="26038" y="25870"/>
                  </a:lnTo>
                  <a:lnTo>
                    <a:pt x="25954" y="25954"/>
                  </a:lnTo>
                  <a:lnTo>
                    <a:pt x="25954" y="26122"/>
                  </a:lnTo>
                  <a:lnTo>
                    <a:pt x="25870" y="26206"/>
                  </a:lnTo>
                  <a:lnTo>
                    <a:pt x="25786" y="26290"/>
                  </a:lnTo>
                  <a:lnTo>
                    <a:pt x="25702" y="26374"/>
                  </a:lnTo>
                  <a:lnTo>
                    <a:pt x="25618" y="26458"/>
                  </a:lnTo>
                  <a:lnTo>
                    <a:pt x="25534" y="26542"/>
                  </a:lnTo>
                  <a:lnTo>
                    <a:pt x="25450" y="26710"/>
                  </a:lnTo>
                  <a:lnTo>
                    <a:pt x="25366" y="26794"/>
                  </a:lnTo>
                  <a:lnTo>
                    <a:pt x="25282" y="26878"/>
                  </a:lnTo>
                  <a:lnTo>
                    <a:pt x="25198" y="26962"/>
                  </a:lnTo>
                  <a:lnTo>
                    <a:pt x="25114" y="27046"/>
                  </a:lnTo>
                  <a:lnTo>
                    <a:pt x="25030" y="27130"/>
                  </a:lnTo>
                  <a:lnTo>
                    <a:pt x="24946" y="27214"/>
                  </a:lnTo>
                  <a:lnTo>
                    <a:pt x="24862" y="27298"/>
                  </a:lnTo>
                  <a:lnTo>
                    <a:pt x="24778" y="27382"/>
                  </a:lnTo>
                  <a:lnTo>
                    <a:pt x="24694" y="27466"/>
                  </a:lnTo>
                  <a:lnTo>
                    <a:pt x="24610" y="27550"/>
                  </a:lnTo>
                  <a:lnTo>
                    <a:pt x="24526" y="27634"/>
                  </a:lnTo>
                  <a:lnTo>
                    <a:pt x="24442" y="27718"/>
                  </a:lnTo>
                  <a:lnTo>
                    <a:pt x="24358" y="27802"/>
                  </a:lnTo>
                  <a:lnTo>
                    <a:pt x="24190" y="27886"/>
                  </a:lnTo>
                  <a:lnTo>
                    <a:pt x="24106" y="27970"/>
                  </a:lnTo>
                  <a:lnTo>
                    <a:pt x="24022" y="27970"/>
                  </a:lnTo>
                  <a:lnTo>
                    <a:pt x="23938" y="28054"/>
                  </a:lnTo>
                  <a:lnTo>
                    <a:pt x="23854" y="28138"/>
                  </a:lnTo>
                  <a:lnTo>
                    <a:pt x="23687" y="28222"/>
                  </a:lnTo>
                  <a:lnTo>
                    <a:pt x="23603" y="28306"/>
                  </a:lnTo>
                  <a:lnTo>
                    <a:pt x="23519" y="28390"/>
                  </a:lnTo>
                  <a:lnTo>
                    <a:pt x="23351" y="28390"/>
                  </a:lnTo>
                  <a:lnTo>
                    <a:pt x="23267" y="28474"/>
                  </a:lnTo>
                  <a:lnTo>
                    <a:pt x="23183" y="28558"/>
                  </a:lnTo>
                  <a:lnTo>
                    <a:pt x="23015" y="28642"/>
                  </a:lnTo>
                  <a:lnTo>
                    <a:pt x="22931" y="28642"/>
                  </a:lnTo>
                  <a:lnTo>
                    <a:pt x="22847" y="28726"/>
                  </a:lnTo>
                  <a:lnTo>
                    <a:pt x="22679" y="28810"/>
                  </a:lnTo>
                  <a:lnTo>
                    <a:pt x="22595" y="28810"/>
                  </a:lnTo>
                  <a:lnTo>
                    <a:pt x="22427" y="28894"/>
                  </a:lnTo>
                  <a:lnTo>
                    <a:pt x="22343" y="28978"/>
                  </a:lnTo>
                  <a:lnTo>
                    <a:pt x="22175" y="28978"/>
                  </a:lnTo>
                  <a:lnTo>
                    <a:pt x="22091" y="29062"/>
                  </a:lnTo>
                  <a:lnTo>
                    <a:pt x="21923" y="29062"/>
                  </a:lnTo>
                  <a:lnTo>
                    <a:pt x="21839" y="29146"/>
                  </a:lnTo>
                  <a:lnTo>
                    <a:pt x="21671" y="29146"/>
                  </a:lnTo>
                  <a:lnTo>
                    <a:pt x="21587" y="29230"/>
                  </a:lnTo>
                  <a:lnTo>
                    <a:pt x="21419" y="29230"/>
                  </a:lnTo>
                  <a:lnTo>
                    <a:pt x="21335" y="29314"/>
                  </a:lnTo>
                  <a:lnTo>
                    <a:pt x="21167" y="29314"/>
                  </a:lnTo>
                  <a:lnTo>
                    <a:pt x="20999" y="29398"/>
                  </a:lnTo>
                  <a:lnTo>
                    <a:pt x="20915" y="29398"/>
                  </a:lnTo>
                  <a:lnTo>
                    <a:pt x="20747" y="29482"/>
                  </a:lnTo>
                  <a:lnTo>
                    <a:pt x="20579" y="29482"/>
                  </a:lnTo>
                  <a:lnTo>
                    <a:pt x="20495" y="29566"/>
                  </a:lnTo>
                  <a:lnTo>
                    <a:pt x="20159" y="29566"/>
                  </a:lnTo>
                  <a:lnTo>
                    <a:pt x="20075" y="29650"/>
                  </a:lnTo>
                  <a:lnTo>
                    <a:pt x="19655" y="29650"/>
                  </a:lnTo>
                  <a:lnTo>
                    <a:pt x="19487" y="29734"/>
                  </a:lnTo>
                  <a:lnTo>
                    <a:pt x="18983" y="29734"/>
                  </a:lnTo>
                  <a:lnTo>
                    <a:pt x="18899" y="29818"/>
                  </a:lnTo>
                  <a:lnTo>
                    <a:pt x="17471" y="29818"/>
                  </a:lnTo>
                  <a:lnTo>
                    <a:pt x="17303" y="29902"/>
                  </a:lnTo>
                  <a:lnTo>
                    <a:pt x="17135" y="29818"/>
                  </a:lnTo>
                  <a:lnTo>
                    <a:pt x="15959" y="29818"/>
                  </a:lnTo>
                  <a:lnTo>
                    <a:pt x="15707" y="29734"/>
                  </a:lnTo>
                  <a:lnTo>
                    <a:pt x="15371" y="29734"/>
                  </a:lnTo>
                  <a:lnTo>
                    <a:pt x="15203" y="29650"/>
                  </a:lnTo>
                  <a:lnTo>
                    <a:pt x="14951" y="29650"/>
                  </a:lnTo>
                  <a:lnTo>
                    <a:pt x="14783" y="29566"/>
                  </a:lnTo>
                  <a:lnTo>
                    <a:pt x="14615" y="29566"/>
                  </a:lnTo>
                  <a:lnTo>
                    <a:pt x="14447" y="29482"/>
                  </a:lnTo>
                  <a:lnTo>
                    <a:pt x="14279" y="29482"/>
                  </a:lnTo>
                  <a:lnTo>
                    <a:pt x="14111" y="29398"/>
                  </a:lnTo>
                  <a:lnTo>
                    <a:pt x="13943" y="29314"/>
                  </a:lnTo>
                  <a:lnTo>
                    <a:pt x="13775" y="29314"/>
                  </a:lnTo>
                  <a:lnTo>
                    <a:pt x="13607" y="29230"/>
                  </a:lnTo>
                  <a:lnTo>
                    <a:pt x="13439" y="29146"/>
                  </a:lnTo>
                  <a:lnTo>
                    <a:pt x="13271" y="29146"/>
                  </a:lnTo>
                  <a:lnTo>
                    <a:pt x="13103" y="29062"/>
                  </a:lnTo>
                  <a:lnTo>
                    <a:pt x="12935" y="28978"/>
                  </a:lnTo>
                  <a:lnTo>
                    <a:pt x="12767" y="28894"/>
                  </a:lnTo>
                  <a:lnTo>
                    <a:pt x="12599" y="28810"/>
                  </a:lnTo>
                  <a:lnTo>
                    <a:pt x="12431" y="28726"/>
                  </a:lnTo>
                  <a:lnTo>
                    <a:pt x="12263" y="28642"/>
                  </a:lnTo>
                  <a:lnTo>
                    <a:pt x="12095" y="28558"/>
                  </a:lnTo>
                  <a:lnTo>
                    <a:pt x="12011" y="28474"/>
                  </a:lnTo>
                  <a:lnTo>
                    <a:pt x="11843" y="28390"/>
                  </a:lnTo>
                  <a:lnTo>
                    <a:pt x="11675" y="28306"/>
                  </a:lnTo>
                  <a:lnTo>
                    <a:pt x="11507" y="28222"/>
                  </a:lnTo>
                  <a:lnTo>
                    <a:pt x="11423" y="28138"/>
                  </a:lnTo>
                  <a:lnTo>
                    <a:pt x="11255" y="28054"/>
                  </a:lnTo>
                  <a:lnTo>
                    <a:pt x="11087" y="27970"/>
                  </a:lnTo>
                  <a:lnTo>
                    <a:pt x="10919" y="27802"/>
                  </a:lnTo>
                  <a:lnTo>
                    <a:pt x="10835" y="27718"/>
                  </a:lnTo>
                  <a:lnTo>
                    <a:pt x="10667" y="27634"/>
                  </a:lnTo>
                  <a:lnTo>
                    <a:pt x="10583" y="27466"/>
                  </a:lnTo>
                  <a:lnTo>
                    <a:pt x="10415" y="27382"/>
                  </a:lnTo>
                  <a:lnTo>
                    <a:pt x="10331" y="27298"/>
                  </a:lnTo>
                  <a:lnTo>
                    <a:pt x="10163" y="27130"/>
                  </a:lnTo>
                  <a:lnTo>
                    <a:pt x="10079" y="27046"/>
                  </a:lnTo>
                  <a:lnTo>
                    <a:pt x="9911" y="26962"/>
                  </a:lnTo>
                  <a:lnTo>
                    <a:pt x="9827" y="26794"/>
                  </a:lnTo>
                  <a:lnTo>
                    <a:pt x="9659" y="26710"/>
                  </a:lnTo>
                  <a:lnTo>
                    <a:pt x="9575" y="26542"/>
                  </a:lnTo>
                  <a:lnTo>
                    <a:pt x="9407" y="26458"/>
                  </a:lnTo>
                  <a:lnTo>
                    <a:pt x="9323" y="26290"/>
                  </a:lnTo>
                  <a:lnTo>
                    <a:pt x="9239" y="26122"/>
                  </a:lnTo>
                  <a:lnTo>
                    <a:pt x="9071" y="26038"/>
                  </a:lnTo>
                  <a:lnTo>
                    <a:pt x="8987" y="25870"/>
                  </a:lnTo>
                  <a:lnTo>
                    <a:pt x="8903" y="25786"/>
                  </a:lnTo>
                  <a:lnTo>
                    <a:pt x="8819" y="25618"/>
                  </a:lnTo>
                  <a:lnTo>
                    <a:pt x="8651" y="25450"/>
                  </a:lnTo>
                  <a:lnTo>
                    <a:pt x="8567" y="25282"/>
                  </a:lnTo>
                  <a:lnTo>
                    <a:pt x="8483" y="25198"/>
                  </a:lnTo>
                  <a:lnTo>
                    <a:pt x="8399" y="25030"/>
                  </a:lnTo>
                  <a:lnTo>
                    <a:pt x="8315" y="24862"/>
                  </a:lnTo>
                  <a:lnTo>
                    <a:pt x="8231" y="24694"/>
                  </a:lnTo>
                  <a:lnTo>
                    <a:pt x="8147" y="24610"/>
                  </a:lnTo>
                  <a:lnTo>
                    <a:pt x="8063" y="24442"/>
                  </a:lnTo>
                  <a:lnTo>
                    <a:pt x="7979" y="24274"/>
                  </a:lnTo>
                  <a:lnTo>
                    <a:pt x="7896" y="24106"/>
                  </a:lnTo>
                  <a:lnTo>
                    <a:pt x="7812" y="23938"/>
                  </a:lnTo>
                  <a:lnTo>
                    <a:pt x="7728" y="23771"/>
                  </a:lnTo>
                  <a:lnTo>
                    <a:pt x="7644" y="23603"/>
                  </a:lnTo>
                  <a:lnTo>
                    <a:pt x="7560" y="23435"/>
                  </a:lnTo>
                  <a:lnTo>
                    <a:pt x="7476" y="23267"/>
                  </a:lnTo>
                  <a:lnTo>
                    <a:pt x="7392" y="23099"/>
                  </a:lnTo>
                  <a:lnTo>
                    <a:pt x="7392" y="22931"/>
                  </a:lnTo>
                  <a:lnTo>
                    <a:pt x="7308" y="22763"/>
                  </a:lnTo>
                  <a:lnTo>
                    <a:pt x="7224" y="22595"/>
                  </a:lnTo>
                  <a:lnTo>
                    <a:pt x="7140" y="22427"/>
                  </a:lnTo>
                  <a:lnTo>
                    <a:pt x="7140" y="22259"/>
                  </a:lnTo>
                  <a:lnTo>
                    <a:pt x="7056" y="22091"/>
                  </a:lnTo>
                  <a:lnTo>
                    <a:pt x="6972" y="21923"/>
                  </a:lnTo>
                  <a:lnTo>
                    <a:pt x="6972" y="21755"/>
                  </a:lnTo>
                  <a:lnTo>
                    <a:pt x="6888" y="21503"/>
                  </a:lnTo>
                  <a:lnTo>
                    <a:pt x="6888" y="21335"/>
                  </a:lnTo>
                  <a:lnTo>
                    <a:pt x="6804" y="21167"/>
                  </a:lnTo>
                  <a:lnTo>
                    <a:pt x="6804" y="20999"/>
                  </a:lnTo>
                  <a:lnTo>
                    <a:pt x="6720" y="20831"/>
                  </a:lnTo>
                  <a:lnTo>
                    <a:pt x="6720" y="20663"/>
                  </a:lnTo>
                  <a:lnTo>
                    <a:pt x="6636" y="20411"/>
                  </a:lnTo>
                  <a:lnTo>
                    <a:pt x="6636" y="20243"/>
                  </a:lnTo>
                  <a:lnTo>
                    <a:pt x="6636" y="20075"/>
                  </a:lnTo>
                  <a:lnTo>
                    <a:pt x="6552" y="19907"/>
                  </a:lnTo>
                  <a:lnTo>
                    <a:pt x="6552" y="19655"/>
                  </a:lnTo>
                  <a:lnTo>
                    <a:pt x="6552" y="19487"/>
                  </a:lnTo>
                  <a:lnTo>
                    <a:pt x="6552" y="19319"/>
                  </a:lnTo>
                  <a:lnTo>
                    <a:pt x="6468" y="19067"/>
                  </a:lnTo>
                  <a:lnTo>
                    <a:pt x="6468" y="18899"/>
                  </a:lnTo>
                  <a:lnTo>
                    <a:pt x="6468" y="18731"/>
                  </a:lnTo>
                  <a:lnTo>
                    <a:pt x="6468" y="18479"/>
                  </a:lnTo>
                  <a:lnTo>
                    <a:pt x="6468" y="18311"/>
                  </a:lnTo>
                  <a:lnTo>
                    <a:pt x="6468" y="18143"/>
                  </a:lnTo>
                  <a:lnTo>
                    <a:pt x="6468" y="17891"/>
                  </a:lnTo>
                  <a:lnTo>
                    <a:pt x="6468" y="17723"/>
                  </a:lnTo>
                  <a:lnTo>
                    <a:pt x="6468" y="17555"/>
                  </a:lnTo>
                  <a:lnTo>
                    <a:pt x="6468" y="17303"/>
                  </a:lnTo>
                  <a:lnTo>
                    <a:pt x="6468" y="17135"/>
                  </a:lnTo>
                  <a:lnTo>
                    <a:pt x="6468" y="16883"/>
                  </a:lnTo>
                  <a:lnTo>
                    <a:pt x="6468" y="16715"/>
                  </a:lnTo>
                  <a:lnTo>
                    <a:pt x="6468" y="16547"/>
                  </a:lnTo>
                  <a:lnTo>
                    <a:pt x="6468" y="16295"/>
                  </a:lnTo>
                  <a:lnTo>
                    <a:pt x="6552" y="16127"/>
                  </a:lnTo>
                  <a:lnTo>
                    <a:pt x="6552" y="15959"/>
                  </a:lnTo>
                  <a:lnTo>
                    <a:pt x="6552" y="15791"/>
                  </a:lnTo>
                  <a:lnTo>
                    <a:pt x="6552" y="15539"/>
                  </a:lnTo>
                  <a:lnTo>
                    <a:pt x="6636" y="15371"/>
                  </a:lnTo>
                  <a:lnTo>
                    <a:pt x="6636" y="15203"/>
                  </a:lnTo>
                  <a:lnTo>
                    <a:pt x="6720" y="15035"/>
                  </a:lnTo>
                  <a:lnTo>
                    <a:pt x="6720" y="14783"/>
                  </a:lnTo>
                  <a:lnTo>
                    <a:pt x="6720" y="14615"/>
                  </a:lnTo>
                  <a:lnTo>
                    <a:pt x="6804" y="14447"/>
                  </a:lnTo>
                  <a:lnTo>
                    <a:pt x="6804" y="14279"/>
                  </a:lnTo>
                  <a:lnTo>
                    <a:pt x="6888" y="14111"/>
                  </a:lnTo>
                  <a:lnTo>
                    <a:pt x="6972" y="13943"/>
                  </a:lnTo>
                  <a:lnTo>
                    <a:pt x="6972" y="13691"/>
                  </a:lnTo>
                  <a:lnTo>
                    <a:pt x="7056" y="13523"/>
                  </a:lnTo>
                  <a:lnTo>
                    <a:pt x="7056" y="13355"/>
                  </a:lnTo>
                  <a:lnTo>
                    <a:pt x="7140" y="13187"/>
                  </a:lnTo>
                  <a:lnTo>
                    <a:pt x="7224" y="13019"/>
                  </a:lnTo>
                  <a:lnTo>
                    <a:pt x="7308" y="12851"/>
                  </a:lnTo>
                  <a:lnTo>
                    <a:pt x="7308" y="12683"/>
                  </a:lnTo>
                  <a:lnTo>
                    <a:pt x="7392" y="12515"/>
                  </a:lnTo>
                  <a:lnTo>
                    <a:pt x="7476" y="12347"/>
                  </a:lnTo>
                  <a:lnTo>
                    <a:pt x="7560" y="12179"/>
                  </a:lnTo>
                  <a:lnTo>
                    <a:pt x="7644" y="12011"/>
                  </a:lnTo>
                  <a:lnTo>
                    <a:pt x="7728" y="11843"/>
                  </a:lnTo>
                  <a:lnTo>
                    <a:pt x="7812" y="11675"/>
                  </a:lnTo>
                  <a:lnTo>
                    <a:pt x="7812" y="11507"/>
                  </a:lnTo>
                  <a:lnTo>
                    <a:pt x="7896" y="11423"/>
                  </a:lnTo>
                  <a:lnTo>
                    <a:pt x="7979" y="11255"/>
                  </a:lnTo>
                  <a:lnTo>
                    <a:pt x="8063" y="11087"/>
                  </a:lnTo>
                  <a:lnTo>
                    <a:pt x="8231" y="10919"/>
                  </a:lnTo>
                  <a:lnTo>
                    <a:pt x="8315" y="10751"/>
                  </a:lnTo>
                  <a:lnTo>
                    <a:pt x="8399" y="10667"/>
                  </a:lnTo>
                  <a:lnTo>
                    <a:pt x="8483" y="10499"/>
                  </a:lnTo>
                  <a:lnTo>
                    <a:pt x="8567" y="10331"/>
                  </a:lnTo>
                  <a:lnTo>
                    <a:pt x="8651" y="10163"/>
                  </a:lnTo>
                  <a:lnTo>
                    <a:pt x="8735" y="10079"/>
                  </a:lnTo>
                  <a:lnTo>
                    <a:pt x="8903" y="9911"/>
                  </a:lnTo>
                  <a:lnTo>
                    <a:pt x="8987" y="9743"/>
                  </a:lnTo>
                  <a:lnTo>
                    <a:pt x="9071" y="9659"/>
                  </a:lnTo>
                  <a:lnTo>
                    <a:pt x="9155" y="9491"/>
                  </a:lnTo>
                  <a:lnTo>
                    <a:pt x="9323" y="9407"/>
                  </a:lnTo>
                  <a:lnTo>
                    <a:pt x="9407" y="9239"/>
                  </a:lnTo>
                  <a:lnTo>
                    <a:pt x="9491" y="9071"/>
                  </a:lnTo>
                  <a:lnTo>
                    <a:pt x="9659" y="8987"/>
                  </a:lnTo>
                  <a:lnTo>
                    <a:pt x="9743" y="8819"/>
                  </a:lnTo>
                  <a:lnTo>
                    <a:pt x="9911" y="8735"/>
                  </a:lnTo>
                  <a:lnTo>
                    <a:pt x="9995" y="8651"/>
                  </a:lnTo>
                  <a:lnTo>
                    <a:pt x="10163" y="8483"/>
                  </a:lnTo>
                  <a:lnTo>
                    <a:pt x="10247" y="8399"/>
                  </a:lnTo>
                  <a:lnTo>
                    <a:pt x="10415" y="8231"/>
                  </a:lnTo>
                  <a:lnTo>
                    <a:pt x="10499" y="8147"/>
                  </a:lnTo>
                  <a:lnTo>
                    <a:pt x="10667" y="8063"/>
                  </a:lnTo>
                  <a:lnTo>
                    <a:pt x="10751" y="7979"/>
                  </a:lnTo>
                  <a:lnTo>
                    <a:pt x="10919" y="7812"/>
                  </a:lnTo>
                  <a:lnTo>
                    <a:pt x="11087" y="7728"/>
                  </a:lnTo>
                  <a:lnTo>
                    <a:pt x="11171" y="7644"/>
                  </a:lnTo>
                  <a:lnTo>
                    <a:pt x="11339" y="7560"/>
                  </a:lnTo>
                  <a:lnTo>
                    <a:pt x="11507" y="7476"/>
                  </a:lnTo>
                  <a:lnTo>
                    <a:pt x="11591" y="7392"/>
                  </a:lnTo>
                  <a:lnTo>
                    <a:pt x="11759" y="7224"/>
                  </a:lnTo>
                  <a:lnTo>
                    <a:pt x="11927" y="7140"/>
                  </a:lnTo>
                  <a:lnTo>
                    <a:pt x="12095" y="7056"/>
                  </a:lnTo>
                  <a:lnTo>
                    <a:pt x="12263" y="6972"/>
                  </a:lnTo>
                  <a:lnTo>
                    <a:pt x="12347" y="6888"/>
                  </a:lnTo>
                  <a:lnTo>
                    <a:pt x="12515" y="6888"/>
                  </a:lnTo>
                  <a:lnTo>
                    <a:pt x="12683" y="6804"/>
                  </a:lnTo>
                  <a:lnTo>
                    <a:pt x="12851" y="6720"/>
                  </a:lnTo>
                  <a:lnTo>
                    <a:pt x="13019" y="6636"/>
                  </a:lnTo>
                  <a:lnTo>
                    <a:pt x="13187" y="6552"/>
                  </a:lnTo>
                  <a:lnTo>
                    <a:pt x="13355" y="6468"/>
                  </a:lnTo>
                  <a:lnTo>
                    <a:pt x="13523" y="6468"/>
                  </a:lnTo>
                  <a:lnTo>
                    <a:pt x="13691" y="6384"/>
                  </a:lnTo>
                  <a:lnTo>
                    <a:pt x="13859" y="6300"/>
                  </a:lnTo>
                  <a:lnTo>
                    <a:pt x="14027" y="6300"/>
                  </a:lnTo>
                  <a:lnTo>
                    <a:pt x="14195" y="6216"/>
                  </a:lnTo>
                  <a:lnTo>
                    <a:pt x="14363" y="6132"/>
                  </a:lnTo>
                  <a:lnTo>
                    <a:pt x="14531" y="6132"/>
                  </a:lnTo>
                  <a:lnTo>
                    <a:pt x="14699" y="6048"/>
                  </a:lnTo>
                  <a:lnTo>
                    <a:pt x="14867" y="6048"/>
                  </a:lnTo>
                  <a:lnTo>
                    <a:pt x="15035" y="5964"/>
                  </a:lnTo>
                  <a:lnTo>
                    <a:pt x="15455" y="5964"/>
                  </a:lnTo>
                  <a:lnTo>
                    <a:pt x="15623" y="5880"/>
                  </a:lnTo>
                  <a:lnTo>
                    <a:pt x="15959" y="5880"/>
                  </a:lnTo>
                  <a:lnTo>
                    <a:pt x="16127" y="5796"/>
                  </a:lnTo>
                  <a:lnTo>
                    <a:pt x="18563" y="5796"/>
                  </a:lnTo>
                  <a:lnTo>
                    <a:pt x="18731" y="5880"/>
                  </a:lnTo>
                  <a:lnTo>
                    <a:pt x="19151" y="5880"/>
                  </a:lnTo>
                  <a:lnTo>
                    <a:pt x="19235" y="5964"/>
                  </a:lnTo>
                  <a:lnTo>
                    <a:pt x="19487" y="5964"/>
                  </a:lnTo>
                  <a:lnTo>
                    <a:pt x="19655" y="6048"/>
                  </a:lnTo>
                  <a:lnTo>
                    <a:pt x="19907" y="6048"/>
                  </a:lnTo>
                  <a:lnTo>
                    <a:pt x="20075" y="6132"/>
                  </a:lnTo>
                  <a:lnTo>
                    <a:pt x="20327" y="6132"/>
                  </a:lnTo>
                  <a:lnTo>
                    <a:pt x="20411" y="6216"/>
                  </a:lnTo>
                  <a:lnTo>
                    <a:pt x="20579" y="6216"/>
                  </a:lnTo>
                  <a:lnTo>
                    <a:pt x="20663" y="6300"/>
                  </a:lnTo>
                  <a:lnTo>
                    <a:pt x="20747" y="6300"/>
                  </a:lnTo>
                  <a:lnTo>
                    <a:pt x="20915" y="6384"/>
                  </a:lnTo>
                  <a:lnTo>
                    <a:pt x="20999" y="6384"/>
                  </a:lnTo>
                  <a:lnTo>
                    <a:pt x="21167" y="6468"/>
                  </a:lnTo>
                  <a:lnTo>
                    <a:pt x="21251" y="6468"/>
                  </a:lnTo>
                  <a:lnTo>
                    <a:pt x="21419" y="6552"/>
                  </a:lnTo>
                  <a:lnTo>
                    <a:pt x="21503" y="6552"/>
                  </a:lnTo>
                  <a:lnTo>
                    <a:pt x="21587" y="6636"/>
                  </a:lnTo>
                  <a:lnTo>
                    <a:pt x="21755" y="6720"/>
                  </a:lnTo>
                  <a:lnTo>
                    <a:pt x="21839" y="6720"/>
                  </a:lnTo>
                  <a:lnTo>
                    <a:pt x="21923" y="6804"/>
                  </a:lnTo>
                  <a:lnTo>
                    <a:pt x="22091" y="6888"/>
                  </a:lnTo>
                  <a:lnTo>
                    <a:pt x="22175" y="6888"/>
                  </a:lnTo>
                  <a:lnTo>
                    <a:pt x="22259" y="6972"/>
                  </a:lnTo>
                  <a:lnTo>
                    <a:pt x="22427" y="7056"/>
                  </a:lnTo>
                  <a:lnTo>
                    <a:pt x="22511" y="7056"/>
                  </a:lnTo>
                  <a:lnTo>
                    <a:pt x="22595" y="7140"/>
                  </a:lnTo>
                  <a:lnTo>
                    <a:pt x="22679" y="7224"/>
                  </a:lnTo>
                  <a:lnTo>
                    <a:pt x="22847" y="7308"/>
                  </a:lnTo>
                  <a:lnTo>
                    <a:pt x="22931" y="7308"/>
                  </a:lnTo>
                  <a:lnTo>
                    <a:pt x="23015" y="7392"/>
                  </a:lnTo>
                  <a:lnTo>
                    <a:pt x="23099" y="7476"/>
                  </a:lnTo>
                  <a:lnTo>
                    <a:pt x="23267" y="7560"/>
                  </a:lnTo>
                  <a:lnTo>
                    <a:pt x="23351" y="7644"/>
                  </a:lnTo>
                  <a:lnTo>
                    <a:pt x="23435" y="7728"/>
                  </a:lnTo>
                  <a:lnTo>
                    <a:pt x="23519" y="7812"/>
                  </a:lnTo>
                  <a:lnTo>
                    <a:pt x="23603" y="7812"/>
                  </a:lnTo>
                  <a:lnTo>
                    <a:pt x="23687" y="7896"/>
                  </a:lnTo>
                  <a:lnTo>
                    <a:pt x="23854" y="7979"/>
                  </a:lnTo>
                  <a:lnTo>
                    <a:pt x="23938" y="8063"/>
                  </a:lnTo>
                  <a:lnTo>
                    <a:pt x="24022" y="8147"/>
                  </a:lnTo>
                  <a:lnTo>
                    <a:pt x="24106" y="8231"/>
                  </a:lnTo>
                  <a:lnTo>
                    <a:pt x="24190" y="8315"/>
                  </a:lnTo>
                  <a:lnTo>
                    <a:pt x="24274" y="8399"/>
                  </a:lnTo>
                  <a:lnTo>
                    <a:pt x="24358" y="8483"/>
                  </a:lnTo>
                  <a:lnTo>
                    <a:pt x="24442" y="8567"/>
                  </a:lnTo>
                  <a:lnTo>
                    <a:pt x="24526" y="8651"/>
                  </a:lnTo>
                  <a:lnTo>
                    <a:pt x="24610" y="8735"/>
                  </a:lnTo>
                  <a:lnTo>
                    <a:pt x="24694" y="8819"/>
                  </a:lnTo>
                  <a:lnTo>
                    <a:pt x="24778" y="8903"/>
                  </a:lnTo>
                  <a:lnTo>
                    <a:pt x="24862" y="9071"/>
                  </a:lnTo>
                  <a:lnTo>
                    <a:pt x="24946" y="9155"/>
                  </a:lnTo>
                  <a:lnTo>
                    <a:pt x="25030" y="9239"/>
                  </a:lnTo>
                  <a:lnTo>
                    <a:pt x="25114" y="9323"/>
                  </a:lnTo>
                  <a:lnTo>
                    <a:pt x="25198" y="9407"/>
                  </a:lnTo>
                  <a:lnTo>
                    <a:pt x="25282" y="9491"/>
                  </a:lnTo>
                  <a:lnTo>
                    <a:pt x="25366" y="9575"/>
                  </a:lnTo>
                  <a:lnTo>
                    <a:pt x="25450" y="9743"/>
                  </a:lnTo>
                  <a:lnTo>
                    <a:pt x="25534" y="9827"/>
                  </a:lnTo>
                  <a:lnTo>
                    <a:pt x="25618" y="9911"/>
                  </a:lnTo>
                  <a:lnTo>
                    <a:pt x="25702" y="9995"/>
                  </a:lnTo>
                  <a:lnTo>
                    <a:pt x="25786" y="10163"/>
                  </a:lnTo>
                  <a:lnTo>
                    <a:pt x="25786" y="10247"/>
                  </a:lnTo>
                  <a:lnTo>
                    <a:pt x="25870" y="10331"/>
                  </a:lnTo>
                  <a:lnTo>
                    <a:pt x="25954" y="10415"/>
                  </a:lnTo>
                  <a:lnTo>
                    <a:pt x="26038" y="10583"/>
                  </a:lnTo>
                  <a:lnTo>
                    <a:pt x="26122" y="10667"/>
                  </a:lnTo>
                  <a:lnTo>
                    <a:pt x="26206" y="10751"/>
                  </a:lnTo>
                  <a:lnTo>
                    <a:pt x="26206" y="10919"/>
                  </a:lnTo>
                  <a:lnTo>
                    <a:pt x="26290" y="11003"/>
                  </a:lnTo>
                  <a:lnTo>
                    <a:pt x="26374" y="11087"/>
                  </a:lnTo>
                  <a:lnTo>
                    <a:pt x="26458" y="11255"/>
                  </a:lnTo>
                  <a:lnTo>
                    <a:pt x="26458" y="11339"/>
                  </a:lnTo>
                  <a:lnTo>
                    <a:pt x="26542" y="11423"/>
                  </a:lnTo>
                  <a:lnTo>
                    <a:pt x="26626" y="11591"/>
                  </a:lnTo>
                  <a:lnTo>
                    <a:pt x="26710" y="11675"/>
                  </a:lnTo>
                  <a:lnTo>
                    <a:pt x="26710" y="11843"/>
                  </a:lnTo>
                  <a:lnTo>
                    <a:pt x="26794" y="11927"/>
                  </a:lnTo>
                  <a:lnTo>
                    <a:pt x="26878" y="12011"/>
                  </a:lnTo>
                  <a:lnTo>
                    <a:pt x="26878" y="12179"/>
                  </a:lnTo>
                  <a:lnTo>
                    <a:pt x="26962" y="12263"/>
                  </a:lnTo>
                  <a:lnTo>
                    <a:pt x="27046" y="12431"/>
                  </a:lnTo>
                  <a:lnTo>
                    <a:pt x="27046" y="12515"/>
                  </a:lnTo>
                  <a:lnTo>
                    <a:pt x="27130" y="12683"/>
                  </a:lnTo>
                  <a:lnTo>
                    <a:pt x="27130" y="12767"/>
                  </a:lnTo>
                  <a:lnTo>
                    <a:pt x="33346" y="11087"/>
                  </a:lnTo>
                  <a:lnTo>
                    <a:pt x="33262" y="10919"/>
                  </a:lnTo>
                  <a:lnTo>
                    <a:pt x="33178" y="10667"/>
                  </a:lnTo>
                  <a:lnTo>
                    <a:pt x="33094" y="10499"/>
                  </a:lnTo>
                  <a:lnTo>
                    <a:pt x="33010" y="10331"/>
                  </a:lnTo>
                  <a:lnTo>
                    <a:pt x="32926" y="10079"/>
                  </a:lnTo>
                  <a:lnTo>
                    <a:pt x="32926" y="9911"/>
                  </a:lnTo>
                  <a:lnTo>
                    <a:pt x="32842" y="9743"/>
                  </a:lnTo>
                  <a:lnTo>
                    <a:pt x="32758" y="9575"/>
                  </a:lnTo>
                  <a:lnTo>
                    <a:pt x="32674" y="9323"/>
                  </a:lnTo>
                  <a:lnTo>
                    <a:pt x="32590" y="9155"/>
                  </a:lnTo>
                  <a:lnTo>
                    <a:pt x="32506" y="8987"/>
                  </a:lnTo>
                  <a:lnTo>
                    <a:pt x="32422" y="8819"/>
                  </a:lnTo>
                  <a:lnTo>
                    <a:pt x="32338" y="8651"/>
                  </a:lnTo>
                  <a:lnTo>
                    <a:pt x="32170" y="8399"/>
                  </a:lnTo>
                  <a:lnTo>
                    <a:pt x="32086" y="8231"/>
                  </a:lnTo>
                  <a:lnTo>
                    <a:pt x="32002" y="8063"/>
                  </a:lnTo>
                  <a:lnTo>
                    <a:pt x="31918" y="7896"/>
                  </a:lnTo>
                  <a:lnTo>
                    <a:pt x="31834" y="7728"/>
                  </a:lnTo>
                  <a:lnTo>
                    <a:pt x="31750" y="7560"/>
                  </a:lnTo>
                  <a:lnTo>
                    <a:pt x="31582" y="7392"/>
                  </a:lnTo>
                  <a:lnTo>
                    <a:pt x="31498" y="7224"/>
                  </a:lnTo>
                  <a:lnTo>
                    <a:pt x="31414" y="7056"/>
                  </a:lnTo>
                  <a:lnTo>
                    <a:pt x="31246" y="6888"/>
                  </a:lnTo>
                  <a:lnTo>
                    <a:pt x="31162" y="6720"/>
                  </a:lnTo>
                  <a:lnTo>
                    <a:pt x="31078" y="6552"/>
                  </a:lnTo>
                  <a:lnTo>
                    <a:pt x="30910" y="6384"/>
                  </a:lnTo>
                  <a:lnTo>
                    <a:pt x="30826" y="6216"/>
                  </a:lnTo>
                  <a:lnTo>
                    <a:pt x="30658" y="6048"/>
                  </a:lnTo>
                  <a:lnTo>
                    <a:pt x="30574" y="5964"/>
                  </a:lnTo>
                  <a:lnTo>
                    <a:pt x="30406" y="5796"/>
                  </a:lnTo>
                  <a:lnTo>
                    <a:pt x="30322" y="5628"/>
                  </a:lnTo>
                  <a:lnTo>
                    <a:pt x="30154" y="5460"/>
                  </a:lnTo>
                  <a:lnTo>
                    <a:pt x="30070" y="5292"/>
                  </a:lnTo>
                  <a:lnTo>
                    <a:pt x="29902" y="5208"/>
                  </a:lnTo>
                  <a:lnTo>
                    <a:pt x="29818" y="5040"/>
                  </a:lnTo>
                  <a:lnTo>
                    <a:pt x="29650" y="4872"/>
                  </a:lnTo>
                  <a:lnTo>
                    <a:pt x="29482" y="4704"/>
                  </a:lnTo>
                  <a:lnTo>
                    <a:pt x="29398" y="4620"/>
                  </a:lnTo>
                  <a:lnTo>
                    <a:pt x="29230" y="4452"/>
                  </a:lnTo>
                  <a:lnTo>
                    <a:pt x="29062" y="4284"/>
                  </a:lnTo>
                  <a:lnTo>
                    <a:pt x="28978" y="4200"/>
                  </a:lnTo>
                  <a:lnTo>
                    <a:pt x="28810" y="4032"/>
                  </a:lnTo>
                  <a:lnTo>
                    <a:pt x="28642" y="3948"/>
                  </a:lnTo>
                  <a:lnTo>
                    <a:pt x="28474" y="3780"/>
                  </a:lnTo>
                  <a:lnTo>
                    <a:pt x="28306" y="3696"/>
                  </a:lnTo>
                  <a:lnTo>
                    <a:pt x="28222" y="3528"/>
                  </a:lnTo>
                  <a:lnTo>
                    <a:pt x="28054" y="3444"/>
                  </a:lnTo>
                  <a:lnTo>
                    <a:pt x="27886" y="3276"/>
                  </a:lnTo>
                  <a:lnTo>
                    <a:pt x="27718" y="3192"/>
                  </a:lnTo>
                  <a:lnTo>
                    <a:pt x="27550" y="3024"/>
                  </a:lnTo>
                  <a:lnTo>
                    <a:pt x="27382" y="2940"/>
                  </a:lnTo>
                  <a:lnTo>
                    <a:pt x="27214" y="2856"/>
                  </a:lnTo>
                  <a:lnTo>
                    <a:pt x="27046" y="2688"/>
                  </a:lnTo>
                  <a:lnTo>
                    <a:pt x="26878" y="2604"/>
                  </a:lnTo>
                  <a:lnTo>
                    <a:pt x="26710" y="2520"/>
                  </a:lnTo>
                  <a:lnTo>
                    <a:pt x="26542" y="2352"/>
                  </a:lnTo>
                  <a:lnTo>
                    <a:pt x="26374" y="2268"/>
                  </a:lnTo>
                  <a:lnTo>
                    <a:pt x="26206" y="2184"/>
                  </a:lnTo>
                  <a:lnTo>
                    <a:pt x="26038" y="2100"/>
                  </a:lnTo>
                  <a:lnTo>
                    <a:pt x="25786" y="2016"/>
                  </a:lnTo>
                  <a:lnTo>
                    <a:pt x="25618" y="1932"/>
                  </a:lnTo>
                  <a:lnTo>
                    <a:pt x="25450" y="1764"/>
                  </a:lnTo>
                  <a:lnTo>
                    <a:pt x="25282" y="1680"/>
                  </a:lnTo>
                  <a:lnTo>
                    <a:pt x="25114" y="1596"/>
                  </a:lnTo>
                  <a:lnTo>
                    <a:pt x="24862" y="1512"/>
                  </a:lnTo>
                  <a:lnTo>
                    <a:pt x="24694" y="1428"/>
                  </a:lnTo>
                  <a:lnTo>
                    <a:pt x="24526" y="1344"/>
                  </a:lnTo>
                  <a:lnTo>
                    <a:pt x="24274" y="1260"/>
                  </a:lnTo>
                  <a:lnTo>
                    <a:pt x="24106" y="1176"/>
                  </a:lnTo>
                  <a:lnTo>
                    <a:pt x="23938" y="1176"/>
                  </a:lnTo>
                  <a:lnTo>
                    <a:pt x="23687" y="1092"/>
                  </a:lnTo>
                  <a:lnTo>
                    <a:pt x="23519" y="1008"/>
                  </a:lnTo>
                  <a:lnTo>
                    <a:pt x="23351" y="924"/>
                  </a:lnTo>
                  <a:lnTo>
                    <a:pt x="23099" y="840"/>
                  </a:lnTo>
                  <a:lnTo>
                    <a:pt x="22931" y="840"/>
                  </a:lnTo>
                  <a:lnTo>
                    <a:pt x="22679" y="756"/>
                  </a:lnTo>
                  <a:lnTo>
                    <a:pt x="22511" y="672"/>
                  </a:lnTo>
                  <a:lnTo>
                    <a:pt x="22259" y="588"/>
                  </a:lnTo>
                  <a:lnTo>
                    <a:pt x="22091" y="588"/>
                  </a:lnTo>
                  <a:lnTo>
                    <a:pt x="21839" y="504"/>
                  </a:lnTo>
                  <a:lnTo>
                    <a:pt x="21671" y="504"/>
                  </a:lnTo>
                  <a:lnTo>
                    <a:pt x="21419" y="420"/>
                  </a:lnTo>
                  <a:lnTo>
                    <a:pt x="21251" y="336"/>
                  </a:lnTo>
                  <a:lnTo>
                    <a:pt x="20999" y="336"/>
                  </a:lnTo>
                  <a:lnTo>
                    <a:pt x="20747" y="252"/>
                  </a:lnTo>
                  <a:lnTo>
                    <a:pt x="20327" y="252"/>
                  </a:lnTo>
                  <a:lnTo>
                    <a:pt x="20075" y="168"/>
                  </a:lnTo>
                  <a:lnTo>
                    <a:pt x="19655" y="168"/>
                  </a:lnTo>
                  <a:lnTo>
                    <a:pt x="19403" y="84"/>
                  </a:lnTo>
                  <a:lnTo>
                    <a:pt x="18731" y="84"/>
                  </a:lnTo>
                  <a:lnTo>
                    <a:pt x="184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-1346975" y="1346050"/>
              <a:ext cx="369600" cy="646775"/>
            </a:xfrm>
            <a:custGeom>
              <a:rect b="b" l="l" r="r" t="t"/>
              <a:pathLst>
                <a:path extrusionOk="0" h="25871" w="14784">
                  <a:moveTo>
                    <a:pt x="11760" y="0"/>
                  </a:moveTo>
                  <a:lnTo>
                    <a:pt x="11592" y="84"/>
                  </a:lnTo>
                  <a:lnTo>
                    <a:pt x="11256" y="84"/>
                  </a:lnTo>
                  <a:lnTo>
                    <a:pt x="11088" y="168"/>
                  </a:lnTo>
                  <a:lnTo>
                    <a:pt x="10836" y="168"/>
                  </a:lnTo>
                  <a:lnTo>
                    <a:pt x="10752" y="252"/>
                  </a:lnTo>
                  <a:lnTo>
                    <a:pt x="10668" y="252"/>
                  </a:lnTo>
                  <a:lnTo>
                    <a:pt x="10584" y="336"/>
                  </a:lnTo>
                  <a:lnTo>
                    <a:pt x="10332" y="336"/>
                  </a:lnTo>
                  <a:lnTo>
                    <a:pt x="10248" y="420"/>
                  </a:lnTo>
                  <a:lnTo>
                    <a:pt x="10164" y="420"/>
                  </a:lnTo>
                  <a:lnTo>
                    <a:pt x="10080" y="504"/>
                  </a:lnTo>
                  <a:lnTo>
                    <a:pt x="9996" y="504"/>
                  </a:lnTo>
                  <a:lnTo>
                    <a:pt x="9912" y="588"/>
                  </a:lnTo>
                  <a:lnTo>
                    <a:pt x="9828" y="588"/>
                  </a:lnTo>
                  <a:lnTo>
                    <a:pt x="9744" y="672"/>
                  </a:lnTo>
                  <a:lnTo>
                    <a:pt x="9660" y="672"/>
                  </a:lnTo>
                  <a:lnTo>
                    <a:pt x="9576" y="756"/>
                  </a:lnTo>
                  <a:lnTo>
                    <a:pt x="9492" y="756"/>
                  </a:lnTo>
                  <a:lnTo>
                    <a:pt x="9408" y="840"/>
                  </a:lnTo>
                  <a:lnTo>
                    <a:pt x="9324" y="840"/>
                  </a:lnTo>
                  <a:lnTo>
                    <a:pt x="9240" y="924"/>
                  </a:lnTo>
                  <a:lnTo>
                    <a:pt x="9156" y="1008"/>
                  </a:lnTo>
                  <a:lnTo>
                    <a:pt x="9072" y="1008"/>
                  </a:lnTo>
                  <a:lnTo>
                    <a:pt x="8988" y="1092"/>
                  </a:lnTo>
                  <a:lnTo>
                    <a:pt x="8904" y="1176"/>
                  </a:lnTo>
                  <a:lnTo>
                    <a:pt x="8820" y="1176"/>
                  </a:lnTo>
                  <a:lnTo>
                    <a:pt x="8736" y="1260"/>
                  </a:lnTo>
                  <a:lnTo>
                    <a:pt x="8736" y="1344"/>
                  </a:lnTo>
                  <a:lnTo>
                    <a:pt x="8652" y="1344"/>
                  </a:lnTo>
                  <a:lnTo>
                    <a:pt x="8568" y="1428"/>
                  </a:lnTo>
                  <a:lnTo>
                    <a:pt x="8484" y="1512"/>
                  </a:lnTo>
                  <a:lnTo>
                    <a:pt x="8400" y="1596"/>
                  </a:lnTo>
                  <a:lnTo>
                    <a:pt x="8316" y="1596"/>
                  </a:lnTo>
                  <a:lnTo>
                    <a:pt x="8232" y="1680"/>
                  </a:lnTo>
                  <a:lnTo>
                    <a:pt x="8232" y="1764"/>
                  </a:lnTo>
                  <a:lnTo>
                    <a:pt x="8148" y="1848"/>
                  </a:lnTo>
                  <a:lnTo>
                    <a:pt x="8064" y="1932"/>
                  </a:lnTo>
                  <a:lnTo>
                    <a:pt x="7980" y="2016"/>
                  </a:lnTo>
                  <a:lnTo>
                    <a:pt x="7896" y="2100"/>
                  </a:lnTo>
                  <a:lnTo>
                    <a:pt x="7812" y="2184"/>
                  </a:lnTo>
                  <a:lnTo>
                    <a:pt x="7728" y="2268"/>
                  </a:lnTo>
                  <a:lnTo>
                    <a:pt x="7644" y="2352"/>
                  </a:lnTo>
                  <a:lnTo>
                    <a:pt x="7644" y="2436"/>
                  </a:lnTo>
                  <a:lnTo>
                    <a:pt x="7560" y="2520"/>
                  </a:lnTo>
                  <a:lnTo>
                    <a:pt x="7476" y="2604"/>
                  </a:lnTo>
                  <a:lnTo>
                    <a:pt x="7392" y="2688"/>
                  </a:lnTo>
                  <a:lnTo>
                    <a:pt x="7392" y="2772"/>
                  </a:lnTo>
                  <a:lnTo>
                    <a:pt x="7308" y="2856"/>
                  </a:lnTo>
                  <a:lnTo>
                    <a:pt x="7224" y="2940"/>
                  </a:lnTo>
                  <a:lnTo>
                    <a:pt x="7224" y="3024"/>
                  </a:lnTo>
                  <a:lnTo>
                    <a:pt x="7140" y="3108"/>
                  </a:lnTo>
                  <a:lnTo>
                    <a:pt x="7056" y="3192"/>
                  </a:lnTo>
                  <a:lnTo>
                    <a:pt x="7056" y="3276"/>
                  </a:lnTo>
                  <a:lnTo>
                    <a:pt x="6972" y="3360"/>
                  </a:lnTo>
                  <a:lnTo>
                    <a:pt x="6972" y="3444"/>
                  </a:lnTo>
                  <a:lnTo>
                    <a:pt x="6888" y="3528"/>
                  </a:lnTo>
                  <a:lnTo>
                    <a:pt x="6804" y="3612"/>
                  </a:lnTo>
                  <a:lnTo>
                    <a:pt x="6804" y="3696"/>
                  </a:lnTo>
                  <a:lnTo>
                    <a:pt x="6720" y="3864"/>
                  </a:lnTo>
                  <a:lnTo>
                    <a:pt x="6720" y="3948"/>
                  </a:lnTo>
                  <a:lnTo>
                    <a:pt x="6636" y="4032"/>
                  </a:lnTo>
                  <a:lnTo>
                    <a:pt x="6636" y="4116"/>
                  </a:lnTo>
                  <a:lnTo>
                    <a:pt x="6552" y="4200"/>
                  </a:lnTo>
                  <a:lnTo>
                    <a:pt x="6552" y="4284"/>
                  </a:lnTo>
                  <a:lnTo>
                    <a:pt x="6468" y="4368"/>
                  </a:lnTo>
                  <a:lnTo>
                    <a:pt x="6468" y="4536"/>
                  </a:lnTo>
                  <a:lnTo>
                    <a:pt x="6384" y="4620"/>
                  </a:lnTo>
                  <a:lnTo>
                    <a:pt x="6384" y="4704"/>
                  </a:lnTo>
                  <a:lnTo>
                    <a:pt x="6300" y="4788"/>
                  </a:lnTo>
                  <a:lnTo>
                    <a:pt x="6300" y="4872"/>
                  </a:lnTo>
                  <a:lnTo>
                    <a:pt x="6216" y="5040"/>
                  </a:lnTo>
                  <a:lnTo>
                    <a:pt x="6216" y="5124"/>
                  </a:lnTo>
                  <a:lnTo>
                    <a:pt x="6132" y="5208"/>
                  </a:lnTo>
                  <a:lnTo>
                    <a:pt x="6132" y="5292"/>
                  </a:lnTo>
                  <a:lnTo>
                    <a:pt x="6132" y="5460"/>
                  </a:lnTo>
                  <a:lnTo>
                    <a:pt x="6048" y="5544"/>
                  </a:lnTo>
                  <a:lnTo>
                    <a:pt x="6048" y="5628"/>
                  </a:lnTo>
                  <a:lnTo>
                    <a:pt x="5964" y="5712"/>
                  </a:lnTo>
                  <a:lnTo>
                    <a:pt x="5964" y="5880"/>
                  </a:lnTo>
                  <a:lnTo>
                    <a:pt x="5964" y="5964"/>
                  </a:lnTo>
                  <a:lnTo>
                    <a:pt x="5880" y="6048"/>
                  </a:lnTo>
                  <a:lnTo>
                    <a:pt x="5880" y="6216"/>
                  </a:lnTo>
                  <a:lnTo>
                    <a:pt x="5880" y="6300"/>
                  </a:lnTo>
                  <a:lnTo>
                    <a:pt x="5796" y="6384"/>
                  </a:lnTo>
                  <a:lnTo>
                    <a:pt x="5796" y="6552"/>
                  </a:lnTo>
                  <a:lnTo>
                    <a:pt x="5796" y="6636"/>
                  </a:lnTo>
                  <a:lnTo>
                    <a:pt x="5628" y="6636"/>
                  </a:lnTo>
                  <a:lnTo>
                    <a:pt x="5964" y="420"/>
                  </a:lnTo>
                  <a:lnTo>
                    <a:pt x="1" y="420"/>
                  </a:lnTo>
                  <a:lnTo>
                    <a:pt x="1" y="25871"/>
                  </a:lnTo>
                  <a:lnTo>
                    <a:pt x="5964" y="25871"/>
                  </a:lnTo>
                  <a:lnTo>
                    <a:pt x="5964" y="14867"/>
                  </a:lnTo>
                  <a:lnTo>
                    <a:pt x="5964" y="14615"/>
                  </a:lnTo>
                  <a:lnTo>
                    <a:pt x="5964" y="14447"/>
                  </a:lnTo>
                  <a:lnTo>
                    <a:pt x="5964" y="14279"/>
                  </a:lnTo>
                  <a:lnTo>
                    <a:pt x="5964" y="14027"/>
                  </a:lnTo>
                  <a:lnTo>
                    <a:pt x="5964" y="13859"/>
                  </a:lnTo>
                  <a:lnTo>
                    <a:pt x="5964" y="13692"/>
                  </a:lnTo>
                  <a:lnTo>
                    <a:pt x="6048" y="13524"/>
                  </a:lnTo>
                  <a:lnTo>
                    <a:pt x="6048" y="13356"/>
                  </a:lnTo>
                  <a:lnTo>
                    <a:pt x="6048" y="13104"/>
                  </a:lnTo>
                  <a:lnTo>
                    <a:pt x="6048" y="12936"/>
                  </a:lnTo>
                  <a:lnTo>
                    <a:pt x="6048" y="12768"/>
                  </a:lnTo>
                  <a:lnTo>
                    <a:pt x="6132" y="12600"/>
                  </a:lnTo>
                  <a:lnTo>
                    <a:pt x="6132" y="12432"/>
                  </a:lnTo>
                  <a:lnTo>
                    <a:pt x="6132" y="12264"/>
                  </a:lnTo>
                  <a:lnTo>
                    <a:pt x="6216" y="12096"/>
                  </a:lnTo>
                  <a:lnTo>
                    <a:pt x="6216" y="11928"/>
                  </a:lnTo>
                  <a:lnTo>
                    <a:pt x="6216" y="11760"/>
                  </a:lnTo>
                  <a:lnTo>
                    <a:pt x="6300" y="11676"/>
                  </a:lnTo>
                  <a:lnTo>
                    <a:pt x="6300" y="11508"/>
                  </a:lnTo>
                  <a:lnTo>
                    <a:pt x="6300" y="11340"/>
                  </a:lnTo>
                  <a:lnTo>
                    <a:pt x="6384" y="11172"/>
                  </a:lnTo>
                  <a:lnTo>
                    <a:pt x="6384" y="11004"/>
                  </a:lnTo>
                  <a:lnTo>
                    <a:pt x="6468" y="10920"/>
                  </a:lnTo>
                  <a:lnTo>
                    <a:pt x="6468" y="10752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636" y="10332"/>
                  </a:lnTo>
                  <a:lnTo>
                    <a:pt x="6636" y="10248"/>
                  </a:lnTo>
                  <a:lnTo>
                    <a:pt x="6720" y="10080"/>
                  </a:lnTo>
                  <a:lnTo>
                    <a:pt x="6720" y="9912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324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224" y="8988"/>
                  </a:lnTo>
                  <a:lnTo>
                    <a:pt x="7224" y="8904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568"/>
                  </a:lnTo>
                  <a:lnTo>
                    <a:pt x="7476" y="8484"/>
                  </a:lnTo>
                  <a:lnTo>
                    <a:pt x="7560" y="8400"/>
                  </a:lnTo>
                  <a:lnTo>
                    <a:pt x="7644" y="8316"/>
                  </a:lnTo>
                  <a:lnTo>
                    <a:pt x="7728" y="8232"/>
                  </a:lnTo>
                  <a:lnTo>
                    <a:pt x="7812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232" y="7644"/>
                  </a:lnTo>
                  <a:lnTo>
                    <a:pt x="8316" y="7560"/>
                  </a:lnTo>
                  <a:lnTo>
                    <a:pt x="8400" y="7476"/>
                  </a:lnTo>
                  <a:lnTo>
                    <a:pt x="8484" y="7392"/>
                  </a:lnTo>
                  <a:lnTo>
                    <a:pt x="8568" y="7392"/>
                  </a:lnTo>
                  <a:lnTo>
                    <a:pt x="8652" y="7308"/>
                  </a:lnTo>
                  <a:lnTo>
                    <a:pt x="8736" y="7224"/>
                  </a:lnTo>
                  <a:lnTo>
                    <a:pt x="8820" y="7140"/>
                  </a:lnTo>
                  <a:lnTo>
                    <a:pt x="8904" y="7140"/>
                  </a:lnTo>
                  <a:lnTo>
                    <a:pt x="8988" y="7056"/>
                  </a:lnTo>
                  <a:lnTo>
                    <a:pt x="9072" y="6972"/>
                  </a:lnTo>
                  <a:lnTo>
                    <a:pt x="9156" y="6888"/>
                  </a:lnTo>
                  <a:lnTo>
                    <a:pt x="9240" y="6888"/>
                  </a:lnTo>
                  <a:lnTo>
                    <a:pt x="9324" y="6804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96" y="6468"/>
                  </a:lnTo>
                  <a:lnTo>
                    <a:pt x="10164" y="6468"/>
                  </a:lnTo>
                  <a:lnTo>
                    <a:pt x="10248" y="6384"/>
                  </a:lnTo>
                  <a:lnTo>
                    <a:pt x="10332" y="6384"/>
                  </a:lnTo>
                  <a:lnTo>
                    <a:pt x="10416" y="6300"/>
                  </a:lnTo>
                  <a:lnTo>
                    <a:pt x="10668" y="6300"/>
                  </a:lnTo>
                  <a:lnTo>
                    <a:pt x="10752" y="6216"/>
                  </a:lnTo>
                  <a:lnTo>
                    <a:pt x="10920" y="6216"/>
                  </a:lnTo>
                  <a:lnTo>
                    <a:pt x="11088" y="6132"/>
                  </a:lnTo>
                  <a:lnTo>
                    <a:pt x="11424" y="6132"/>
                  </a:lnTo>
                  <a:lnTo>
                    <a:pt x="11592" y="6048"/>
                  </a:lnTo>
                  <a:lnTo>
                    <a:pt x="12348" y="6048"/>
                  </a:lnTo>
                  <a:lnTo>
                    <a:pt x="12432" y="5964"/>
                  </a:lnTo>
                  <a:lnTo>
                    <a:pt x="13356" y="5964"/>
                  </a:lnTo>
                  <a:lnTo>
                    <a:pt x="13524" y="6048"/>
                  </a:lnTo>
                  <a:lnTo>
                    <a:pt x="14532" y="6048"/>
                  </a:lnTo>
                  <a:lnTo>
                    <a:pt x="14784" y="6132"/>
                  </a:lnTo>
                  <a:lnTo>
                    <a:pt x="14784" y="168"/>
                  </a:lnTo>
                  <a:lnTo>
                    <a:pt x="14532" y="168"/>
                  </a:lnTo>
                  <a:lnTo>
                    <a:pt x="14280" y="84"/>
                  </a:lnTo>
                  <a:lnTo>
                    <a:pt x="13860" y="84"/>
                  </a:lnTo>
                  <a:lnTo>
                    <a:pt x="1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-257150" y="1337650"/>
              <a:ext cx="655200" cy="911375"/>
            </a:xfrm>
            <a:custGeom>
              <a:rect b="b" l="l" r="r" t="t"/>
              <a:pathLst>
                <a:path extrusionOk="0" h="36455" w="26208">
                  <a:moveTo>
                    <a:pt x="13608" y="5208"/>
                  </a:moveTo>
                  <a:lnTo>
                    <a:pt x="13692" y="5292"/>
                  </a:lnTo>
                  <a:lnTo>
                    <a:pt x="14112" y="5292"/>
                  </a:lnTo>
                  <a:lnTo>
                    <a:pt x="14280" y="5376"/>
                  </a:lnTo>
                  <a:lnTo>
                    <a:pt x="14532" y="5376"/>
                  </a:lnTo>
                  <a:lnTo>
                    <a:pt x="14700" y="5460"/>
                  </a:lnTo>
                  <a:lnTo>
                    <a:pt x="14784" y="5460"/>
                  </a:lnTo>
                  <a:lnTo>
                    <a:pt x="14868" y="5544"/>
                  </a:lnTo>
                  <a:lnTo>
                    <a:pt x="15120" y="5544"/>
                  </a:lnTo>
                  <a:lnTo>
                    <a:pt x="15204" y="5628"/>
                  </a:lnTo>
                  <a:lnTo>
                    <a:pt x="15288" y="5628"/>
                  </a:lnTo>
                  <a:lnTo>
                    <a:pt x="15372" y="5712"/>
                  </a:lnTo>
                  <a:lnTo>
                    <a:pt x="15540" y="5712"/>
                  </a:lnTo>
                  <a:lnTo>
                    <a:pt x="15624" y="5796"/>
                  </a:lnTo>
                  <a:lnTo>
                    <a:pt x="15708" y="5796"/>
                  </a:lnTo>
                  <a:lnTo>
                    <a:pt x="15792" y="5880"/>
                  </a:lnTo>
                  <a:lnTo>
                    <a:pt x="15876" y="5964"/>
                  </a:lnTo>
                  <a:lnTo>
                    <a:pt x="16044" y="5964"/>
                  </a:lnTo>
                  <a:lnTo>
                    <a:pt x="16128" y="6048"/>
                  </a:lnTo>
                  <a:lnTo>
                    <a:pt x="16212" y="6048"/>
                  </a:lnTo>
                  <a:lnTo>
                    <a:pt x="16296" y="6132"/>
                  </a:lnTo>
                  <a:lnTo>
                    <a:pt x="16380" y="6216"/>
                  </a:lnTo>
                  <a:lnTo>
                    <a:pt x="16464" y="6300"/>
                  </a:lnTo>
                  <a:lnTo>
                    <a:pt x="16548" y="6300"/>
                  </a:lnTo>
                  <a:lnTo>
                    <a:pt x="16716" y="6384"/>
                  </a:lnTo>
                  <a:lnTo>
                    <a:pt x="16800" y="6468"/>
                  </a:lnTo>
                  <a:lnTo>
                    <a:pt x="16884" y="6552"/>
                  </a:lnTo>
                  <a:lnTo>
                    <a:pt x="16968" y="6552"/>
                  </a:lnTo>
                  <a:lnTo>
                    <a:pt x="17052" y="6636"/>
                  </a:lnTo>
                  <a:lnTo>
                    <a:pt x="17136" y="6720"/>
                  </a:lnTo>
                  <a:lnTo>
                    <a:pt x="17220" y="6804"/>
                  </a:lnTo>
                  <a:lnTo>
                    <a:pt x="17304" y="6888"/>
                  </a:lnTo>
                  <a:lnTo>
                    <a:pt x="17388" y="6972"/>
                  </a:lnTo>
                  <a:lnTo>
                    <a:pt x="17472" y="7056"/>
                  </a:lnTo>
                  <a:lnTo>
                    <a:pt x="17556" y="7056"/>
                  </a:lnTo>
                  <a:lnTo>
                    <a:pt x="17640" y="7140"/>
                  </a:lnTo>
                  <a:lnTo>
                    <a:pt x="17724" y="7224"/>
                  </a:lnTo>
                  <a:lnTo>
                    <a:pt x="17808" y="7308"/>
                  </a:lnTo>
                  <a:lnTo>
                    <a:pt x="17892" y="7392"/>
                  </a:lnTo>
                  <a:lnTo>
                    <a:pt x="17976" y="7476"/>
                  </a:lnTo>
                  <a:lnTo>
                    <a:pt x="18060" y="7560"/>
                  </a:lnTo>
                  <a:lnTo>
                    <a:pt x="18144" y="7644"/>
                  </a:lnTo>
                  <a:lnTo>
                    <a:pt x="18228" y="7812"/>
                  </a:lnTo>
                  <a:lnTo>
                    <a:pt x="18228" y="7896"/>
                  </a:lnTo>
                  <a:lnTo>
                    <a:pt x="18312" y="7980"/>
                  </a:lnTo>
                  <a:lnTo>
                    <a:pt x="18396" y="8064"/>
                  </a:lnTo>
                  <a:lnTo>
                    <a:pt x="18480" y="8148"/>
                  </a:lnTo>
                  <a:lnTo>
                    <a:pt x="18564" y="8232"/>
                  </a:lnTo>
                  <a:lnTo>
                    <a:pt x="18648" y="8316"/>
                  </a:lnTo>
                  <a:lnTo>
                    <a:pt x="18648" y="8484"/>
                  </a:lnTo>
                  <a:lnTo>
                    <a:pt x="18732" y="8568"/>
                  </a:lnTo>
                  <a:lnTo>
                    <a:pt x="18816" y="8652"/>
                  </a:lnTo>
                  <a:lnTo>
                    <a:pt x="18900" y="8736"/>
                  </a:lnTo>
                  <a:lnTo>
                    <a:pt x="18900" y="8820"/>
                  </a:lnTo>
                  <a:lnTo>
                    <a:pt x="18984" y="8988"/>
                  </a:lnTo>
                  <a:lnTo>
                    <a:pt x="19068" y="9072"/>
                  </a:lnTo>
                  <a:lnTo>
                    <a:pt x="19152" y="9156"/>
                  </a:lnTo>
                  <a:lnTo>
                    <a:pt x="19152" y="9324"/>
                  </a:lnTo>
                  <a:lnTo>
                    <a:pt x="19236" y="9408"/>
                  </a:lnTo>
                  <a:lnTo>
                    <a:pt x="19236" y="9492"/>
                  </a:lnTo>
                  <a:lnTo>
                    <a:pt x="19320" y="9660"/>
                  </a:lnTo>
                  <a:lnTo>
                    <a:pt x="19404" y="9744"/>
                  </a:lnTo>
                  <a:lnTo>
                    <a:pt x="19404" y="9828"/>
                  </a:lnTo>
                  <a:lnTo>
                    <a:pt x="19488" y="9996"/>
                  </a:lnTo>
                  <a:lnTo>
                    <a:pt x="19488" y="10080"/>
                  </a:lnTo>
                  <a:lnTo>
                    <a:pt x="19572" y="10248"/>
                  </a:lnTo>
                  <a:lnTo>
                    <a:pt x="19572" y="10332"/>
                  </a:lnTo>
                  <a:lnTo>
                    <a:pt x="19656" y="10500"/>
                  </a:lnTo>
                  <a:lnTo>
                    <a:pt x="19656" y="10584"/>
                  </a:lnTo>
                  <a:lnTo>
                    <a:pt x="19740" y="10752"/>
                  </a:lnTo>
                  <a:lnTo>
                    <a:pt x="19740" y="10836"/>
                  </a:lnTo>
                  <a:lnTo>
                    <a:pt x="19740" y="11004"/>
                  </a:lnTo>
                  <a:lnTo>
                    <a:pt x="19824" y="11088"/>
                  </a:lnTo>
                  <a:lnTo>
                    <a:pt x="19824" y="11256"/>
                  </a:lnTo>
                  <a:lnTo>
                    <a:pt x="19908" y="11340"/>
                  </a:lnTo>
                  <a:lnTo>
                    <a:pt x="19908" y="11508"/>
                  </a:lnTo>
                  <a:lnTo>
                    <a:pt x="19908" y="11676"/>
                  </a:lnTo>
                  <a:lnTo>
                    <a:pt x="19908" y="11760"/>
                  </a:lnTo>
                  <a:lnTo>
                    <a:pt x="19992" y="11928"/>
                  </a:lnTo>
                  <a:lnTo>
                    <a:pt x="19992" y="12012"/>
                  </a:lnTo>
                  <a:lnTo>
                    <a:pt x="19992" y="12180"/>
                  </a:lnTo>
                  <a:lnTo>
                    <a:pt x="19992" y="12348"/>
                  </a:lnTo>
                  <a:lnTo>
                    <a:pt x="19992" y="12432"/>
                  </a:lnTo>
                  <a:lnTo>
                    <a:pt x="19992" y="12600"/>
                  </a:lnTo>
                  <a:lnTo>
                    <a:pt x="20076" y="12768"/>
                  </a:lnTo>
                  <a:lnTo>
                    <a:pt x="20076" y="12936"/>
                  </a:lnTo>
                  <a:lnTo>
                    <a:pt x="20076" y="13020"/>
                  </a:lnTo>
                  <a:lnTo>
                    <a:pt x="20076" y="13188"/>
                  </a:lnTo>
                  <a:lnTo>
                    <a:pt x="20076" y="13356"/>
                  </a:lnTo>
                  <a:lnTo>
                    <a:pt x="20076" y="13440"/>
                  </a:lnTo>
                  <a:lnTo>
                    <a:pt x="20076" y="13608"/>
                  </a:lnTo>
                  <a:lnTo>
                    <a:pt x="20076" y="13776"/>
                  </a:lnTo>
                  <a:lnTo>
                    <a:pt x="20076" y="13944"/>
                  </a:lnTo>
                  <a:lnTo>
                    <a:pt x="19992" y="14028"/>
                  </a:lnTo>
                  <a:lnTo>
                    <a:pt x="19992" y="14195"/>
                  </a:lnTo>
                  <a:lnTo>
                    <a:pt x="19992" y="14363"/>
                  </a:lnTo>
                  <a:lnTo>
                    <a:pt x="19992" y="14447"/>
                  </a:lnTo>
                  <a:lnTo>
                    <a:pt x="19992" y="14615"/>
                  </a:lnTo>
                  <a:lnTo>
                    <a:pt x="19992" y="14783"/>
                  </a:lnTo>
                  <a:lnTo>
                    <a:pt x="19908" y="14867"/>
                  </a:lnTo>
                  <a:lnTo>
                    <a:pt x="19908" y="15035"/>
                  </a:lnTo>
                  <a:lnTo>
                    <a:pt x="19908" y="15203"/>
                  </a:lnTo>
                  <a:lnTo>
                    <a:pt x="19824" y="15287"/>
                  </a:lnTo>
                  <a:lnTo>
                    <a:pt x="19824" y="15455"/>
                  </a:lnTo>
                  <a:lnTo>
                    <a:pt x="19824" y="15539"/>
                  </a:lnTo>
                  <a:lnTo>
                    <a:pt x="19740" y="15707"/>
                  </a:lnTo>
                  <a:lnTo>
                    <a:pt x="19740" y="15791"/>
                  </a:lnTo>
                  <a:lnTo>
                    <a:pt x="19740" y="15959"/>
                  </a:lnTo>
                  <a:lnTo>
                    <a:pt x="19656" y="16043"/>
                  </a:lnTo>
                  <a:lnTo>
                    <a:pt x="19656" y="16211"/>
                  </a:lnTo>
                  <a:lnTo>
                    <a:pt x="19572" y="16295"/>
                  </a:lnTo>
                  <a:lnTo>
                    <a:pt x="19572" y="16463"/>
                  </a:lnTo>
                  <a:lnTo>
                    <a:pt x="19488" y="16547"/>
                  </a:lnTo>
                  <a:lnTo>
                    <a:pt x="19488" y="16715"/>
                  </a:lnTo>
                  <a:lnTo>
                    <a:pt x="19404" y="16799"/>
                  </a:lnTo>
                  <a:lnTo>
                    <a:pt x="19404" y="16883"/>
                  </a:lnTo>
                  <a:lnTo>
                    <a:pt x="19320" y="17051"/>
                  </a:lnTo>
                  <a:lnTo>
                    <a:pt x="19236" y="17135"/>
                  </a:lnTo>
                  <a:lnTo>
                    <a:pt x="19236" y="17303"/>
                  </a:lnTo>
                  <a:lnTo>
                    <a:pt x="19152" y="17387"/>
                  </a:lnTo>
                  <a:lnTo>
                    <a:pt x="19068" y="17471"/>
                  </a:lnTo>
                  <a:lnTo>
                    <a:pt x="19068" y="17639"/>
                  </a:lnTo>
                  <a:lnTo>
                    <a:pt x="18984" y="17723"/>
                  </a:lnTo>
                  <a:lnTo>
                    <a:pt x="18900" y="17807"/>
                  </a:lnTo>
                  <a:lnTo>
                    <a:pt x="18900" y="17891"/>
                  </a:lnTo>
                  <a:lnTo>
                    <a:pt x="18816" y="18059"/>
                  </a:lnTo>
                  <a:lnTo>
                    <a:pt x="18732" y="18143"/>
                  </a:lnTo>
                  <a:lnTo>
                    <a:pt x="18648" y="18227"/>
                  </a:lnTo>
                  <a:lnTo>
                    <a:pt x="18648" y="18311"/>
                  </a:lnTo>
                  <a:lnTo>
                    <a:pt x="18564" y="18395"/>
                  </a:lnTo>
                  <a:lnTo>
                    <a:pt x="18480" y="18563"/>
                  </a:lnTo>
                  <a:lnTo>
                    <a:pt x="18396" y="18647"/>
                  </a:lnTo>
                  <a:lnTo>
                    <a:pt x="18312" y="18731"/>
                  </a:lnTo>
                  <a:lnTo>
                    <a:pt x="18228" y="18815"/>
                  </a:lnTo>
                  <a:lnTo>
                    <a:pt x="18144" y="18899"/>
                  </a:lnTo>
                  <a:lnTo>
                    <a:pt x="18144" y="18983"/>
                  </a:lnTo>
                  <a:lnTo>
                    <a:pt x="18060" y="19067"/>
                  </a:lnTo>
                  <a:lnTo>
                    <a:pt x="17976" y="19151"/>
                  </a:lnTo>
                  <a:lnTo>
                    <a:pt x="17892" y="19235"/>
                  </a:lnTo>
                  <a:lnTo>
                    <a:pt x="17808" y="19319"/>
                  </a:lnTo>
                  <a:lnTo>
                    <a:pt x="17724" y="19403"/>
                  </a:lnTo>
                  <a:lnTo>
                    <a:pt x="17640" y="19487"/>
                  </a:lnTo>
                  <a:lnTo>
                    <a:pt x="17556" y="19571"/>
                  </a:lnTo>
                  <a:lnTo>
                    <a:pt x="17472" y="19655"/>
                  </a:lnTo>
                  <a:lnTo>
                    <a:pt x="17388" y="19739"/>
                  </a:lnTo>
                  <a:lnTo>
                    <a:pt x="17304" y="19823"/>
                  </a:lnTo>
                  <a:lnTo>
                    <a:pt x="17220" y="19907"/>
                  </a:lnTo>
                  <a:lnTo>
                    <a:pt x="17136" y="19991"/>
                  </a:lnTo>
                  <a:lnTo>
                    <a:pt x="17052" y="20075"/>
                  </a:lnTo>
                  <a:lnTo>
                    <a:pt x="16968" y="20075"/>
                  </a:lnTo>
                  <a:lnTo>
                    <a:pt x="16884" y="20159"/>
                  </a:lnTo>
                  <a:lnTo>
                    <a:pt x="16800" y="20243"/>
                  </a:lnTo>
                  <a:lnTo>
                    <a:pt x="16632" y="20327"/>
                  </a:lnTo>
                  <a:lnTo>
                    <a:pt x="16548" y="20411"/>
                  </a:lnTo>
                  <a:lnTo>
                    <a:pt x="16464" y="20411"/>
                  </a:lnTo>
                  <a:lnTo>
                    <a:pt x="16380" y="20495"/>
                  </a:lnTo>
                  <a:lnTo>
                    <a:pt x="16296" y="20579"/>
                  </a:lnTo>
                  <a:lnTo>
                    <a:pt x="16212" y="20579"/>
                  </a:lnTo>
                  <a:lnTo>
                    <a:pt x="16128" y="20663"/>
                  </a:lnTo>
                  <a:lnTo>
                    <a:pt x="15960" y="20747"/>
                  </a:lnTo>
                  <a:lnTo>
                    <a:pt x="15876" y="20747"/>
                  </a:lnTo>
                  <a:lnTo>
                    <a:pt x="15792" y="20831"/>
                  </a:lnTo>
                  <a:lnTo>
                    <a:pt x="15708" y="20831"/>
                  </a:lnTo>
                  <a:lnTo>
                    <a:pt x="15624" y="20915"/>
                  </a:lnTo>
                  <a:lnTo>
                    <a:pt x="15540" y="20999"/>
                  </a:lnTo>
                  <a:lnTo>
                    <a:pt x="15372" y="20999"/>
                  </a:lnTo>
                  <a:lnTo>
                    <a:pt x="15288" y="21083"/>
                  </a:lnTo>
                  <a:lnTo>
                    <a:pt x="15204" y="21083"/>
                  </a:lnTo>
                  <a:lnTo>
                    <a:pt x="15120" y="21167"/>
                  </a:lnTo>
                  <a:lnTo>
                    <a:pt x="14868" y="21167"/>
                  </a:lnTo>
                  <a:lnTo>
                    <a:pt x="14784" y="21251"/>
                  </a:lnTo>
                  <a:lnTo>
                    <a:pt x="14532" y="21251"/>
                  </a:lnTo>
                  <a:lnTo>
                    <a:pt x="14448" y="21335"/>
                  </a:lnTo>
                  <a:lnTo>
                    <a:pt x="14280" y="21335"/>
                  </a:lnTo>
                  <a:lnTo>
                    <a:pt x="14112" y="21419"/>
                  </a:lnTo>
                  <a:lnTo>
                    <a:pt x="13692" y="21419"/>
                  </a:lnTo>
                  <a:lnTo>
                    <a:pt x="13608" y="21503"/>
                  </a:lnTo>
                  <a:lnTo>
                    <a:pt x="12264" y="21503"/>
                  </a:lnTo>
                  <a:lnTo>
                    <a:pt x="12180" y="21419"/>
                  </a:lnTo>
                  <a:lnTo>
                    <a:pt x="11760" y="21419"/>
                  </a:lnTo>
                  <a:lnTo>
                    <a:pt x="11592" y="21335"/>
                  </a:lnTo>
                  <a:lnTo>
                    <a:pt x="11424" y="21335"/>
                  </a:lnTo>
                  <a:lnTo>
                    <a:pt x="11256" y="21251"/>
                  </a:lnTo>
                  <a:lnTo>
                    <a:pt x="11088" y="21251"/>
                  </a:lnTo>
                  <a:lnTo>
                    <a:pt x="11004" y="21167"/>
                  </a:lnTo>
                  <a:lnTo>
                    <a:pt x="10836" y="21167"/>
                  </a:lnTo>
                  <a:lnTo>
                    <a:pt x="10752" y="21083"/>
                  </a:lnTo>
                  <a:lnTo>
                    <a:pt x="10584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10080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324" y="20411"/>
                  </a:lnTo>
                  <a:lnTo>
                    <a:pt x="9240" y="20411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20075"/>
                  </a:lnTo>
                  <a:lnTo>
                    <a:pt x="8736" y="19991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148" y="19403"/>
                  </a:lnTo>
                  <a:lnTo>
                    <a:pt x="8064" y="19319"/>
                  </a:lnTo>
                  <a:lnTo>
                    <a:pt x="7980" y="19235"/>
                  </a:lnTo>
                  <a:lnTo>
                    <a:pt x="7896" y="19151"/>
                  </a:lnTo>
                  <a:lnTo>
                    <a:pt x="7812" y="19067"/>
                  </a:lnTo>
                  <a:lnTo>
                    <a:pt x="7728" y="18983"/>
                  </a:lnTo>
                  <a:lnTo>
                    <a:pt x="7644" y="18899"/>
                  </a:lnTo>
                  <a:lnTo>
                    <a:pt x="7560" y="18815"/>
                  </a:lnTo>
                  <a:lnTo>
                    <a:pt x="7476" y="18731"/>
                  </a:lnTo>
                  <a:lnTo>
                    <a:pt x="7392" y="18647"/>
                  </a:lnTo>
                  <a:lnTo>
                    <a:pt x="7392" y="18563"/>
                  </a:lnTo>
                  <a:lnTo>
                    <a:pt x="7308" y="18395"/>
                  </a:lnTo>
                  <a:lnTo>
                    <a:pt x="7225" y="18311"/>
                  </a:lnTo>
                  <a:lnTo>
                    <a:pt x="7141" y="18227"/>
                  </a:lnTo>
                  <a:lnTo>
                    <a:pt x="7057" y="18143"/>
                  </a:lnTo>
                  <a:lnTo>
                    <a:pt x="7057" y="18059"/>
                  </a:lnTo>
                  <a:lnTo>
                    <a:pt x="6973" y="17891"/>
                  </a:lnTo>
                  <a:lnTo>
                    <a:pt x="6889" y="17807"/>
                  </a:lnTo>
                  <a:lnTo>
                    <a:pt x="6805" y="17723"/>
                  </a:lnTo>
                  <a:lnTo>
                    <a:pt x="6805" y="17639"/>
                  </a:lnTo>
                  <a:lnTo>
                    <a:pt x="6721" y="17471"/>
                  </a:lnTo>
                  <a:lnTo>
                    <a:pt x="6637" y="17387"/>
                  </a:lnTo>
                  <a:lnTo>
                    <a:pt x="6637" y="17303"/>
                  </a:lnTo>
                  <a:lnTo>
                    <a:pt x="6553" y="17135"/>
                  </a:lnTo>
                  <a:lnTo>
                    <a:pt x="6469" y="17051"/>
                  </a:lnTo>
                  <a:lnTo>
                    <a:pt x="6469" y="16967"/>
                  </a:lnTo>
                  <a:lnTo>
                    <a:pt x="6385" y="16799"/>
                  </a:lnTo>
                  <a:lnTo>
                    <a:pt x="6385" y="16715"/>
                  </a:lnTo>
                  <a:lnTo>
                    <a:pt x="6301" y="16547"/>
                  </a:lnTo>
                  <a:lnTo>
                    <a:pt x="6301" y="16463"/>
                  </a:lnTo>
                  <a:lnTo>
                    <a:pt x="6217" y="16295"/>
                  </a:lnTo>
                  <a:lnTo>
                    <a:pt x="6217" y="16211"/>
                  </a:lnTo>
                  <a:lnTo>
                    <a:pt x="6133" y="16127"/>
                  </a:lnTo>
                  <a:lnTo>
                    <a:pt x="6133" y="15959"/>
                  </a:lnTo>
                  <a:lnTo>
                    <a:pt x="6049" y="15875"/>
                  </a:lnTo>
                  <a:lnTo>
                    <a:pt x="6049" y="15707"/>
                  </a:lnTo>
                  <a:lnTo>
                    <a:pt x="6049" y="15539"/>
                  </a:lnTo>
                  <a:lnTo>
                    <a:pt x="5965" y="15455"/>
                  </a:lnTo>
                  <a:lnTo>
                    <a:pt x="5965" y="15287"/>
                  </a:lnTo>
                  <a:lnTo>
                    <a:pt x="5965" y="15203"/>
                  </a:lnTo>
                  <a:lnTo>
                    <a:pt x="5881" y="15035"/>
                  </a:lnTo>
                  <a:lnTo>
                    <a:pt x="5881" y="14951"/>
                  </a:lnTo>
                  <a:lnTo>
                    <a:pt x="5881" y="14783"/>
                  </a:lnTo>
                  <a:lnTo>
                    <a:pt x="5881" y="14615"/>
                  </a:lnTo>
                  <a:lnTo>
                    <a:pt x="5797" y="14531"/>
                  </a:lnTo>
                  <a:lnTo>
                    <a:pt x="5797" y="14363"/>
                  </a:lnTo>
                  <a:lnTo>
                    <a:pt x="5797" y="14195"/>
                  </a:lnTo>
                  <a:lnTo>
                    <a:pt x="5797" y="14111"/>
                  </a:lnTo>
                  <a:lnTo>
                    <a:pt x="5797" y="13944"/>
                  </a:lnTo>
                  <a:lnTo>
                    <a:pt x="5797" y="13776"/>
                  </a:lnTo>
                  <a:lnTo>
                    <a:pt x="5797" y="13692"/>
                  </a:lnTo>
                  <a:lnTo>
                    <a:pt x="5797" y="13524"/>
                  </a:lnTo>
                  <a:lnTo>
                    <a:pt x="5797" y="13356"/>
                  </a:lnTo>
                  <a:lnTo>
                    <a:pt x="5797" y="13272"/>
                  </a:lnTo>
                  <a:lnTo>
                    <a:pt x="5797" y="13104"/>
                  </a:lnTo>
                  <a:lnTo>
                    <a:pt x="5797" y="12936"/>
                  </a:lnTo>
                  <a:lnTo>
                    <a:pt x="5797" y="12768"/>
                  </a:lnTo>
                  <a:lnTo>
                    <a:pt x="5797" y="12684"/>
                  </a:lnTo>
                  <a:lnTo>
                    <a:pt x="5797" y="12516"/>
                  </a:lnTo>
                  <a:lnTo>
                    <a:pt x="5797" y="12348"/>
                  </a:lnTo>
                  <a:lnTo>
                    <a:pt x="5797" y="12264"/>
                  </a:lnTo>
                  <a:lnTo>
                    <a:pt x="5881" y="12096"/>
                  </a:lnTo>
                  <a:lnTo>
                    <a:pt x="5881" y="11928"/>
                  </a:lnTo>
                  <a:lnTo>
                    <a:pt x="5881" y="11844"/>
                  </a:lnTo>
                  <a:lnTo>
                    <a:pt x="5881" y="11676"/>
                  </a:lnTo>
                  <a:lnTo>
                    <a:pt x="5965" y="11592"/>
                  </a:lnTo>
                  <a:lnTo>
                    <a:pt x="5965" y="11424"/>
                  </a:lnTo>
                  <a:lnTo>
                    <a:pt x="5965" y="11340"/>
                  </a:lnTo>
                  <a:lnTo>
                    <a:pt x="6049" y="11172"/>
                  </a:lnTo>
                  <a:lnTo>
                    <a:pt x="6049" y="11004"/>
                  </a:lnTo>
                  <a:lnTo>
                    <a:pt x="6049" y="10920"/>
                  </a:lnTo>
                  <a:lnTo>
                    <a:pt x="6133" y="10752"/>
                  </a:lnTo>
                  <a:lnTo>
                    <a:pt x="6133" y="10668"/>
                  </a:lnTo>
                  <a:lnTo>
                    <a:pt x="6217" y="10500"/>
                  </a:lnTo>
                  <a:lnTo>
                    <a:pt x="6217" y="10416"/>
                  </a:lnTo>
                  <a:lnTo>
                    <a:pt x="6301" y="10248"/>
                  </a:lnTo>
                  <a:lnTo>
                    <a:pt x="6301" y="10164"/>
                  </a:lnTo>
                  <a:lnTo>
                    <a:pt x="6385" y="10080"/>
                  </a:lnTo>
                  <a:lnTo>
                    <a:pt x="6385" y="9912"/>
                  </a:lnTo>
                  <a:lnTo>
                    <a:pt x="6469" y="9828"/>
                  </a:lnTo>
                  <a:lnTo>
                    <a:pt x="6469" y="9660"/>
                  </a:lnTo>
                  <a:lnTo>
                    <a:pt x="6553" y="9576"/>
                  </a:lnTo>
                  <a:lnTo>
                    <a:pt x="6637" y="9492"/>
                  </a:lnTo>
                  <a:lnTo>
                    <a:pt x="6637" y="9324"/>
                  </a:lnTo>
                  <a:lnTo>
                    <a:pt x="6721" y="9240"/>
                  </a:lnTo>
                  <a:lnTo>
                    <a:pt x="6805" y="9156"/>
                  </a:lnTo>
                  <a:lnTo>
                    <a:pt x="6805" y="8988"/>
                  </a:lnTo>
                  <a:lnTo>
                    <a:pt x="6889" y="8904"/>
                  </a:lnTo>
                  <a:lnTo>
                    <a:pt x="6973" y="8820"/>
                  </a:lnTo>
                  <a:lnTo>
                    <a:pt x="7057" y="8736"/>
                  </a:lnTo>
                  <a:lnTo>
                    <a:pt x="7057" y="8568"/>
                  </a:lnTo>
                  <a:lnTo>
                    <a:pt x="7141" y="8484"/>
                  </a:lnTo>
                  <a:lnTo>
                    <a:pt x="7225" y="8400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728" y="7728"/>
                  </a:lnTo>
                  <a:lnTo>
                    <a:pt x="7812" y="7644"/>
                  </a:lnTo>
                  <a:lnTo>
                    <a:pt x="7896" y="7560"/>
                  </a:lnTo>
                  <a:lnTo>
                    <a:pt x="7980" y="7476"/>
                  </a:lnTo>
                  <a:lnTo>
                    <a:pt x="8064" y="7392"/>
                  </a:lnTo>
                  <a:lnTo>
                    <a:pt x="8148" y="7308"/>
                  </a:lnTo>
                  <a:lnTo>
                    <a:pt x="8232" y="7224"/>
                  </a:lnTo>
                  <a:lnTo>
                    <a:pt x="8316" y="7140"/>
                  </a:lnTo>
                  <a:lnTo>
                    <a:pt x="8400" y="7056"/>
                  </a:lnTo>
                  <a:lnTo>
                    <a:pt x="8484" y="6972"/>
                  </a:lnTo>
                  <a:lnTo>
                    <a:pt x="8568" y="6888"/>
                  </a:lnTo>
                  <a:lnTo>
                    <a:pt x="8652" y="6804"/>
                  </a:lnTo>
                  <a:lnTo>
                    <a:pt x="8736" y="6720"/>
                  </a:lnTo>
                  <a:lnTo>
                    <a:pt x="8820" y="6720"/>
                  </a:lnTo>
                  <a:lnTo>
                    <a:pt x="8904" y="6636"/>
                  </a:lnTo>
                  <a:lnTo>
                    <a:pt x="8988" y="6552"/>
                  </a:lnTo>
                  <a:lnTo>
                    <a:pt x="9072" y="6468"/>
                  </a:lnTo>
                  <a:lnTo>
                    <a:pt x="9156" y="6384"/>
                  </a:lnTo>
                  <a:lnTo>
                    <a:pt x="9240" y="6384"/>
                  </a:lnTo>
                  <a:lnTo>
                    <a:pt x="9324" y="6300"/>
                  </a:lnTo>
                  <a:lnTo>
                    <a:pt x="9492" y="6216"/>
                  </a:lnTo>
                  <a:lnTo>
                    <a:pt x="9576" y="6132"/>
                  </a:lnTo>
                  <a:lnTo>
                    <a:pt x="9660" y="6132"/>
                  </a:lnTo>
                  <a:lnTo>
                    <a:pt x="9744" y="6048"/>
                  </a:lnTo>
                  <a:lnTo>
                    <a:pt x="9828" y="5964"/>
                  </a:lnTo>
                  <a:lnTo>
                    <a:pt x="9912" y="5964"/>
                  </a:lnTo>
                  <a:lnTo>
                    <a:pt x="10080" y="5880"/>
                  </a:lnTo>
                  <a:lnTo>
                    <a:pt x="10164" y="5880"/>
                  </a:lnTo>
                  <a:lnTo>
                    <a:pt x="10248" y="5796"/>
                  </a:lnTo>
                  <a:lnTo>
                    <a:pt x="10332" y="5712"/>
                  </a:lnTo>
                  <a:lnTo>
                    <a:pt x="10416" y="5712"/>
                  </a:lnTo>
                  <a:lnTo>
                    <a:pt x="10584" y="5628"/>
                  </a:lnTo>
                  <a:lnTo>
                    <a:pt x="10752" y="5628"/>
                  </a:lnTo>
                  <a:lnTo>
                    <a:pt x="10836" y="5544"/>
                  </a:lnTo>
                  <a:lnTo>
                    <a:pt x="11004" y="5544"/>
                  </a:lnTo>
                  <a:lnTo>
                    <a:pt x="11088" y="5460"/>
                  </a:lnTo>
                  <a:lnTo>
                    <a:pt x="11256" y="5460"/>
                  </a:lnTo>
                  <a:lnTo>
                    <a:pt x="11424" y="5376"/>
                  </a:lnTo>
                  <a:lnTo>
                    <a:pt x="11592" y="5376"/>
                  </a:lnTo>
                  <a:lnTo>
                    <a:pt x="11760" y="5292"/>
                  </a:lnTo>
                  <a:lnTo>
                    <a:pt x="12180" y="5292"/>
                  </a:lnTo>
                  <a:lnTo>
                    <a:pt x="12264" y="5208"/>
                  </a:lnTo>
                  <a:close/>
                  <a:moveTo>
                    <a:pt x="13944" y="0"/>
                  </a:moveTo>
                  <a:lnTo>
                    <a:pt x="13440" y="84"/>
                  </a:lnTo>
                  <a:lnTo>
                    <a:pt x="12936" y="168"/>
                  </a:lnTo>
                  <a:lnTo>
                    <a:pt x="12432" y="252"/>
                  </a:lnTo>
                  <a:lnTo>
                    <a:pt x="11928" y="336"/>
                  </a:lnTo>
                  <a:lnTo>
                    <a:pt x="11424" y="504"/>
                  </a:lnTo>
                  <a:lnTo>
                    <a:pt x="11004" y="756"/>
                  </a:lnTo>
                  <a:lnTo>
                    <a:pt x="10500" y="924"/>
                  </a:lnTo>
                  <a:lnTo>
                    <a:pt x="10080" y="1176"/>
                  </a:lnTo>
                  <a:lnTo>
                    <a:pt x="9576" y="1428"/>
                  </a:lnTo>
                  <a:lnTo>
                    <a:pt x="9156" y="1680"/>
                  </a:lnTo>
                  <a:lnTo>
                    <a:pt x="8736" y="2016"/>
                  </a:lnTo>
                  <a:lnTo>
                    <a:pt x="8316" y="2352"/>
                  </a:lnTo>
                  <a:lnTo>
                    <a:pt x="7980" y="2688"/>
                  </a:lnTo>
                  <a:lnTo>
                    <a:pt x="7644" y="3024"/>
                  </a:lnTo>
                  <a:lnTo>
                    <a:pt x="7308" y="3444"/>
                  </a:lnTo>
                  <a:lnTo>
                    <a:pt x="6973" y="3780"/>
                  </a:lnTo>
                  <a:lnTo>
                    <a:pt x="6637" y="4200"/>
                  </a:lnTo>
                  <a:lnTo>
                    <a:pt x="6385" y="4704"/>
                  </a:lnTo>
                  <a:lnTo>
                    <a:pt x="6133" y="5124"/>
                  </a:lnTo>
                  <a:lnTo>
                    <a:pt x="6301" y="672"/>
                  </a:lnTo>
                  <a:lnTo>
                    <a:pt x="1" y="672"/>
                  </a:lnTo>
                  <a:lnTo>
                    <a:pt x="1" y="36454"/>
                  </a:lnTo>
                  <a:lnTo>
                    <a:pt x="6217" y="36454"/>
                  </a:lnTo>
                  <a:lnTo>
                    <a:pt x="6217" y="21839"/>
                  </a:lnTo>
                  <a:lnTo>
                    <a:pt x="6469" y="22259"/>
                  </a:lnTo>
                  <a:lnTo>
                    <a:pt x="6721" y="22679"/>
                  </a:lnTo>
                  <a:lnTo>
                    <a:pt x="7057" y="23099"/>
                  </a:lnTo>
                  <a:lnTo>
                    <a:pt x="7308" y="23519"/>
                  </a:lnTo>
                  <a:lnTo>
                    <a:pt x="7644" y="23855"/>
                  </a:lnTo>
                  <a:lnTo>
                    <a:pt x="8064" y="24275"/>
                  </a:lnTo>
                  <a:lnTo>
                    <a:pt x="8400" y="24611"/>
                  </a:lnTo>
                  <a:lnTo>
                    <a:pt x="8820" y="24947"/>
                  </a:lnTo>
                  <a:lnTo>
                    <a:pt x="9156" y="25199"/>
                  </a:lnTo>
                  <a:lnTo>
                    <a:pt x="9660" y="25535"/>
                  </a:lnTo>
                  <a:lnTo>
                    <a:pt x="10080" y="25787"/>
                  </a:lnTo>
                  <a:lnTo>
                    <a:pt x="10500" y="25955"/>
                  </a:lnTo>
                  <a:lnTo>
                    <a:pt x="11004" y="26207"/>
                  </a:lnTo>
                  <a:lnTo>
                    <a:pt x="11424" y="26375"/>
                  </a:lnTo>
                  <a:lnTo>
                    <a:pt x="11928" y="26543"/>
                  </a:lnTo>
                  <a:lnTo>
                    <a:pt x="12432" y="26627"/>
                  </a:lnTo>
                  <a:lnTo>
                    <a:pt x="12936" y="26711"/>
                  </a:lnTo>
                  <a:lnTo>
                    <a:pt x="13440" y="26795"/>
                  </a:lnTo>
                  <a:lnTo>
                    <a:pt x="13944" y="26879"/>
                  </a:lnTo>
                  <a:lnTo>
                    <a:pt x="15288" y="26879"/>
                  </a:lnTo>
                  <a:lnTo>
                    <a:pt x="15456" y="26795"/>
                  </a:lnTo>
                  <a:lnTo>
                    <a:pt x="16044" y="26795"/>
                  </a:lnTo>
                  <a:lnTo>
                    <a:pt x="16296" y="26711"/>
                  </a:lnTo>
                  <a:lnTo>
                    <a:pt x="16464" y="26711"/>
                  </a:lnTo>
                  <a:lnTo>
                    <a:pt x="16632" y="26627"/>
                  </a:lnTo>
                  <a:lnTo>
                    <a:pt x="16884" y="26627"/>
                  </a:lnTo>
                  <a:lnTo>
                    <a:pt x="17052" y="26543"/>
                  </a:lnTo>
                  <a:lnTo>
                    <a:pt x="17220" y="26543"/>
                  </a:lnTo>
                  <a:lnTo>
                    <a:pt x="17472" y="26459"/>
                  </a:lnTo>
                  <a:lnTo>
                    <a:pt x="17640" y="26375"/>
                  </a:lnTo>
                  <a:lnTo>
                    <a:pt x="17808" y="26375"/>
                  </a:lnTo>
                  <a:lnTo>
                    <a:pt x="17976" y="26291"/>
                  </a:lnTo>
                  <a:lnTo>
                    <a:pt x="18144" y="26207"/>
                  </a:lnTo>
                  <a:lnTo>
                    <a:pt x="18396" y="26123"/>
                  </a:lnTo>
                  <a:lnTo>
                    <a:pt x="18564" y="26123"/>
                  </a:lnTo>
                  <a:lnTo>
                    <a:pt x="18732" y="26039"/>
                  </a:lnTo>
                  <a:lnTo>
                    <a:pt x="18900" y="25955"/>
                  </a:lnTo>
                  <a:lnTo>
                    <a:pt x="19068" y="25871"/>
                  </a:lnTo>
                  <a:lnTo>
                    <a:pt x="19236" y="25787"/>
                  </a:lnTo>
                  <a:lnTo>
                    <a:pt x="19404" y="25703"/>
                  </a:lnTo>
                  <a:lnTo>
                    <a:pt x="19572" y="25619"/>
                  </a:lnTo>
                  <a:lnTo>
                    <a:pt x="19740" y="25535"/>
                  </a:lnTo>
                  <a:lnTo>
                    <a:pt x="19908" y="25451"/>
                  </a:lnTo>
                  <a:lnTo>
                    <a:pt x="20076" y="25283"/>
                  </a:lnTo>
                  <a:lnTo>
                    <a:pt x="20244" y="25199"/>
                  </a:lnTo>
                  <a:lnTo>
                    <a:pt x="20412" y="25115"/>
                  </a:lnTo>
                  <a:lnTo>
                    <a:pt x="20580" y="25031"/>
                  </a:lnTo>
                  <a:lnTo>
                    <a:pt x="20748" y="24947"/>
                  </a:lnTo>
                  <a:lnTo>
                    <a:pt x="20832" y="24779"/>
                  </a:lnTo>
                  <a:lnTo>
                    <a:pt x="21000" y="24695"/>
                  </a:lnTo>
                  <a:lnTo>
                    <a:pt x="21168" y="24611"/>
                  </a:lnTo>
                  <a:lnTo>
                    <a:pt x="21336" y="24443"/>
                  </a:lnTo>
                  <a:lnTo>
                    <a:pt x="21504" y="24359"/>
                  </a:lnTo>
                  <a:lnTo>
                    <a:pt x="21588" y="24191"/>
                  </a:lnTo>
                  <a:lnTo>
                    <a:pt x="21756" y="24107"/>
                  </a:lnTo>
                  <a:lnTo>
                    <a:pt x="21924" y="23939"/>
                  </a:lnTo>
                  <a:lnTo>
                    <a:pt x="22008" y="23855"/>
                  </a:lnTo>
                  <a:lnTo>
                    <a:pt x="22176" y="23687"/>
                  </a:lnTo>
                  <a:lnTo>
                    <a:pt x="22344" y="23519"/>
                  </a:lnTo>
                  <a:lnTo>
                    <a:pt x="22428" y="23435"/>
                  </a:lnTo>
                  <a:lnTo>
                    <a:pt x="22596" y="23267"/>
                  </a:lnTo>
                  <a:lnTo>
                    <a:pt x="22680" y="23099"/>
                  </a:lnTo>
                  <a:lnTo>
                    <a:pt x="22848" y="23015"/>
                  </a:lnTo>
                  <a:lnTo>
                    <a:pt x="22932" y="22847"/>
                  </a:lnTo>
                  <a:lnTo>
                    <a:pt x="23100" y="22679"/>
                  </a:lnTo>
                  <a:lnTo>
                    <a:pt x="23183" y="22511"/>
                  </a:lnTo>
                  <a:lnTo>
                    <a:pt x="23351" y="22343"/>
                  </a:lnTo>
                  <a:lnTo>
                    <a:pt x="23435" y="22259"/>
                  </a:lnTo>
                  <a:lnTo>
                    <a:pt x="23519" y="22091"/>
                  </a:lnTo>
                  <a:lnTo>
                    <a:pt x="23687" y="21923"/>
                  </a:lnTo>
                  <a:lnTo>
                    <a:pt x="23771" y="21755"/>
                  </a:lnTo>
                  <a:lnTo>
                    <a:pt x="23855" y="21587"/>
                  </a:lnTo>
                  <a:lnTo>
                    <a:pt x="24023" y="21419"/>
                  </a:lnTo>
                  <a:lnTo>
                    <a:pt x="24107" y="21251"/>
                  </a:lnTo>
                  <a:lnTo>
                    <a:pt x="24191" y="21083"/>
                  </a:lnTo>
                  <a:lnTo>
                    <a:pt x="24275" y="20915"/>
                  </a:lnTo>
                  <a:lnTo>
                    <a:pt x="24359" y="20747"/>
                  </a:lnTo>
                  <a:lnTo>
                    <a:pt x="24443" y="20579"/>
                  </a:lnTo>
                  <a:lnTo>
                    <a:pt x="24611" y="20411"/>
                  </a:lnTo>
                  <a:lnTo>
                    <a:pt x="24695" y="20243"/>
                  </a:lnTo>
                  <a:lnTo>
                    <a:pt x="24779" y="19991"/>
                  </a:lnTo>
                  <a:lnTo>
                    <a:pt x="24863" y="19823"/>
                  </a:lnTo>
                  <a:lnTo>
                    <a:pt x="24947" y="19655"/>
                  </a:lnTo>
                  <a:lnTo>
                    <a:pt x="25031" y="19487"/>
                  </a:lnTo>
                  <a:lnTo>
                    <a:pt x="25115" y="19319"/>
                  </a:lnTo>
                  <a:lnTo>
                    <a:pt x="25115" y="19067"/>
                  </a:lnTo>
                  <a:lnTo>
                    <a:pt x="25199" y="18899"/>
                  </a:lnTo>
                  <a:lnTo>
                    <a:pt x="25283" y="18731"/>
                  </a:lnTo>
                  <a:lnTo>
                    <a:pt x="25367" y="18563"/>
                  </a:lnTo>
                  <a:lnTo>
                    <a:pt x="25451" y="18311"/>
                  </a:lnTo>
                  <a:lnTo>
                    <a:pt x="25535" y="18143"/>
                  </a:lnTo>
                  <a:lnTo>
                    <a:pt x="25535" y="17975"/>
                  </a:lnTo>
                  <a:lnTo>
                    <a:pt x="25619" y="17723"/>
                  </a:lnTo>
                  <a:lnTo>
                    <a:pt x="25703" y="17555"/>
                  </a:lnTo>
                  <a:lnTo>
                    <a:pt x="25703" y="17303"/>
                  </a:lnTo>
                  <a:lnTo>
                    <a:pt x="25787" y="17135"/>
                  </a:lnTo>
                  <a:lnTo>
                    <a:pt x="25787" y="16967"/>
                  </a:lnTo>
                  <a:lnTo>
                    <a:pt x="25871" y="16715"/>
                  </a:lnTo>
                  <a:lnTo>
                    <a:pt x="25871" y="16547"/>
                  </a:lnTo>
                  <a:lnTo>
                    <a:pt x="25955" y="16295"/>
                  </a:lnTo>
                  <a:lnTo>
                    <a:pt x="25955" y="16127"/>
                  </a:lnTo>
                  <a:lnTo>
                    <a:pt x="26039" y="15875"/>
                  </a:lnTo>
                  <a:lnTo>
                    <a:pt x="26039" y="15707"/>
                  </a:lnTo>
                  <a:lnTo>
                    <a:pt x="26123" y="15455"/>
                  </a:lnTo>
                  <a:lnTo>
                    <a:pt x="26123" y="15287"/>
                  </a:lnTo>
                  <a:lnTo>
                    <a:pt x="26123" y="15035"/>
                  </a:lnTo>
                  <a:lnTo>
                    <a:pt x="26123" y="14867"/>
                  </a:lnTo>
                  <a:lnTo>
                    <a:pt x="26207" y="14615"/>
                  </a:lnTo>
                  <a:lnTo>
                    <a:pt x="26207" y="14447"/>
                  </a:lnTo>
                  <a:lnTo>
                    <a:pt x="26207" y="14195"/>
                  </a:lnTo>
                  <a:lnTo>
                    <a:pt x="26207" y="13944"/>
                  </a:lnTo>
                  <a:lnTo>
                    <a:pt x="26207" y="13776"/>
                  </a:lnTo>
                  <a:lnTo>
                    <a:pt x="26207" y="13524"/>
                  </a:lnTo>
                  <a:lnTo>
                    <a:pt x="26207" y="13356"/>
                  </a:lnTo>
                  <a:lnTo>
                    <a:pt x="26207" y="13104"/>
                  </a:lnTo>
                  <a:lnTo>
                    <a:pt x="26207" y="12852"/>
                  </a:lnTo>
                  <a:lnTo>
                    <a:pt x="26207" y="12684"/>
                  </a:lnTo>
                  <a:lnTo>
                    <a:pt x="26207" y="12432"/>
                  </a:lnTo>
                  <a:lnTo>
                    <a:pt x="26207" y="12264"/>
                  </a:lnTo>
                  <a:lnTo>
                    <a:pt x="26207" y="12012"/>
                  </a:lnTo>
                  <a:lnTo>
                    <a:pt x="26123" y="11844"/>
                  </a:lnTo>
                  <a:lnTo>
                    <a:pt x="26123" y="11592"/>
                  </a:lnTo>
                  <a:lnTo>
                    <a:pt x="26123" y="11424"/>
                  </a:lnTo>
                  <a:lnTo>
                    <a:pt x="26123" y="11172"/>
                  </a:lnTo>
                  <a:lnTo>
                    <a:pt x="26039" y="11004"/>
                  </a:lnTo>
                  <a:lnTo>
                    <a:pt x="26039" y="10752"/>
                  </a:lnTo>
                  <a:lnTo>
                    <a:pt x="25955" y="10584"/>
                  </a:lnTo>
                  <a:lnTo>
                    <a:pt x="25955" y="10332"/>
                  </a:lnTo>
                  <a:lnTo>
                    <a:pt x="25871" y="10164"/>
                  </a:lnTo>
                  <a:lnTo>
                    <a:pt x="25871" y="9912"/>
                  </a:lnTo>
                  <a:lnTo>
                    <a:pt x="25787" y="9744"/>
                  </a:lnTo>
                  <a:lnTo>
                    <a:pt x="25787" y="9576"/>
                  </a:lnTo>
                  <a:lnTo>
                    <a:pt x="25703" y="9324"/>
                  </a:lnTo>
                  <a:lnTo>
                    <a:pt x="25703" y="9156"/>
                  </a:lnTo>
                  <a:lnTo>
                    <a:pt x="25619" y="8904"/>
                  </a:lnTo>
                  <a:lnTo>
                    <a:pt x="25535" y="8736"/>
                  </a:lnTo>
                  <a:lnTo>
                    <a:pt x="25535" y="8568"/>
                  </a:lnTo>
                  <a:lnTo>
                    <a:pt x="25451" y="8316"/>
                  </a:lnTo>
                  <a:lnTo>
                    <a:pt x="25367" y="8148"/>
                  </a:lnTo>
                  <a:lnTo>
                    <a:pt x="25283" y="7980"/>
                  </a:lnTo>
                  <a:lnTo>
                    <a:pt x="25199" y="7812"/>
                  </a:lnTo>
                  <a:lnTo>
                    <a:pt x="25199" y="7560"/>
                  </a:lnTo>
                  <a:lnTo>
                    <a:pt x="25115" y="7392"/>
                  </a:lnTo>
                  <a:lnTo>
                    <a:pt x="25031" y="7224"/>
                  </a:lnTo>
                  <a:lnTo>
                    <a:pt x="24947" y="7056"/>
                  </a:lnTo>
                  <a:lnTo>
                    <a:pt x="24863" y="6888"/>
                  </a:lnTo>
                  <a:lnTo>
                    <a:pt x="24779" y="6720"/>
                  </a:lnTo>
                  <a:lnTo>
                    <a:pt x="24695" y="6468"/>
                  </a:lnTo>
                  <a:lnTo>
                    <a:pt x="24611" y="6300"/>
                  </a:lnTo>
                  <a:lnTo>
                    <a:pt x="24527" y="6132"/>
                  </a:lnTo>
                  <a:lnTo>
                    <a:pt x="24359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4023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87" y="4872"/>
                  </a:lnTo>
                  <a:lnTo>
                    <a:pt x="23519" y="4704"/>
                  </a:lnTo>
                  <a:lnTo>
                    <a:pt x="23435" y="4536"/>
                  </a:lnTo>
                  <a:lnTo>
                    <a:pt x="23351" y="4368"/>
                  </a:lnTo>
                  <a:lnTo>
                    <a:pt x="23183" y="4200"/>
                  </a:lnTo>
                  <a:lnTo>
                    <a:pt x="23100" y="4032"/>
                  </a:lnTo>
                  <a:lnTo>
                    <a:pt x="22932" y="3948"/>
                  </a:lnTo>
                  <a:lnTo>
                    <a:pt x="22848" y="3780"/>
                  </a:lnTo>
                  <a:lnTo>
                    <a:pt x="22680" y="3612"/>
                  </a:lnTo>
                  <a:lnTo>
                    <a:pt x="22596" y="3528"/>
                  </a:lnTo>
                  <a:lnTo>
                    <a:pt x="22428" y="3360"/>
                  </a:lnTo>
                  <a:lnTo>
                    <a:pt x="22344" y="3192"/>
                  </a:lnTo>
                  <a:lnTo>
                    <a:pt x="22176" y="3108"/>
                  </a:lnTo>
                  <a:lnTo>
                    <a:pt x="22008" y="2940"/>
                  </a:lnTo>
                  <a:lnTo>
                    <a:pt x="21924" y="2856"/>
                  </a:lnTo>
                  <a:lnTo>
                    <a:pt x="21756" y="2688"/>
                  </a:lnTo>
                  <a:lnTo>
                    <a:pt x="21588" y="2604"/>
                  </a:lnTo>
                  <a:lnTo>
                    <a:pt x="21504" y="2436"/>
                  </a:lnTo>
                  <a:lnTo>
                    <a:pt x="21336" y="2352"/>
                  </a:lnTo>
                  <a:lnTo>
                    <a:pt x="21168" y="2268"/>
                  </a:lnTo>
                  <a:lnTo>
                    <a:pt x="21000" y="2100"/>
                  </a:lnTo>
                  <a:lnTo>
                    <a:pt x="20916" y="2016"/>
                  </a:lnTo>
                  <a:lnTo>
                    <a:pt x="20748" y="1932"/>
                  </a:lnTo>
                  <a:lnTo>
                    <a:pt x="20580" y="1764"/>
                  </a:lnTo>
                  <a:lnTo>
                    <a:pt x="20412" y="1680"/>
                  </a:lnTo>
                  <a:lnTo>
                    <a:pt x="20244" y="1596"/>
                  </a:lnTo>
                  <a:lnTo>
                    <a:pt x="20076" y="1512"/>
                  </a:lnTo>
                  <a:lnTo>
                    <a:pt x="19908" y="1428"/>
                  </a:lnTo>
                  <a:lnTo>
                    <a:pt x="19740" y="1344"/>
                  </a:lnTo>
                  <a:lnTo>
                    <a:pt x="19572" y="1260"/>
                  </a:lnTo>
                  <a:lnTo>
                    <a:pt x="19404" y="1176"/>
                  </a:lnTo>
                  <a:lnTo>
                    <a:pt x="19236" y="1092"/>
                  </a:lnTo>
                  <a:lnTo>
                    <a:pt x="19068" y="1008"/>
                  </a:lnTo>
                  <a:lnTo>
                    <a:pt x="18900" y="924"/>
                  </a:lnTo>
                  <a:lnTo>
                    <a:pt x="18732" y="840"/>
                  </a:lnTo>
                  <a:lnTo>
                    <a:pt x="18564" y="756"/>
                  </a:lnTo>
                  <a:lnTo>
                    <a:pt x="18396" y="672"/>
                  </a:lnTo>
                  <a:lnTo>
                    <a:pt x="18144" y="588"/>
                  </a:lnTo>
                  <a:lnTo>
                    <a:pt x="17976" y="588"/>
                  </a:lnTo>
                  <a:lnTo>
                    <a:pt x="17808" y="504"/>
                  </a:lnTo>
                  <a:lnTo>
                    <a:pt x="17640" y="420"/>
                  </a:lnTo>
                  <a:lnTo>
                    <a:pt x="17472" y="420"/>
                  </a:lnTo>
                  <a:lnTo>
                    <a:pt x="17220" y="336"/>
                  </a:lnTo>
                  <a:lnTo>
                    <a:pt x="17052" y="252"/>
                  </a:lnTo>
                  <a:lnTo>
                    <a:pt x="16884" y="252"/>
                  </a:lnTo>
                  <a:lnTo>
                    <a:pt x="16716" y="168"/>
                  </a:lnTo>
                  <a:lnTo>
                    <a:pt x="16296" y="168"/>
                  </a:lnTo>
                  <a:lnTo>
                    <a:pt x="16128" y="84"/>
                  </a:lnTo>
                  <a:lnTo>
                    <a:pt x="15708" y="84"/>
                  </a:lnTo>
                  <a:lnTo>
                    <a:pt x="154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456825" y="1335550"/>
              <a:ext cx="661475" cy="674075"/>
            </a:xfrm>
            <a:custGeom>
              <a:rect b="b" l="l" r="r" t="t"/>
              <a:pathLst>
                <a:path extrusionOk="0" h="26963" w="26459">
                  <a:moveTo>
                    <a:pt x="13607" y="5376"/>
                  </a:moveTo>
                  <a:lnTo>
                    <a:pt x="13691" y="5460"/>
                  </a:lnTo>
                  <a:lnTo>
                    <a:pt x="14363" y="5460"/>
                  </a:lnTo>
                  <a:lnTo>
                    <a:pt x="14447" y="5544"/>
                  </a:lnTo>
                  <a:lnTo>
                    <a:pt x="14783" y="5544"/>
                  </a:lnTo>
                  <a:lnTo>
                    <a:pt x="14951" y="5628"/>
                  </a:lnTo>
                  <a:lnTo>
                    <a:pt x="15119" y="5628"/>
                  </a:lnTo>
                  <a:lnTo>
                    <a:pt x="15203" y="5712"/>
                  </a:lnTo>
                  <a:lnTo>
                    <a:pt x="15371" y="5712"/>
                  </a:lnTo>
                  <a:lnTo>
                    <a:pt x="15455" y="5796"/>
                  </a:lnTo>
                  <a:lnTo>
                    <a:pt x="15623" y="5796"/>
                  </a:lnTo>
                  <a:lnTo>
                    <a:pt x="15791" y="5880"/>
                  </a:lnTo>
                  <a:lnTo>
                    <a:pt x="15875" y="5880"/>
                  </a:lnTo>
                  <a:lnTo>
                    <a:pt x="15959" y="5964"/>
                  </a:lnTo>
                  <a:lnTo>
                    <a:pt x="16043" y="5964"/>
                  </a:lnTo>
                  <a:lnTo>
                    <a:pt x="16127" y="6048"/>
                  </a:lnTo>
                  <a:lnTo>
                    <a:pt x="16295" y="6048"/>
                  </a:lnTo>
                  <a:lnTo>
                    <a:pt x="16379" y="6132"/>
                  </a:lnTo>
                  <a:lnTo>
                    <a:pt x="16463" y="6216"/>
                  </a:lnTo>
                  <a:lnTo>
                    <a:pt x="16547" y="6216"/>
                  </a:lnTo>
                  <a:lnTo>
                    <a:pt x="16631" y="6300"/>
                  </a:lnTo>
                  <a:lnTo>
                    <a:pt x="16715" y="6384"/>
                  </a:lnTo>
                  <a:lnTo>
                    <a:pt x="16883" y="6384"/>
                  </a:lnTo>
                  <a:lnTo>
                    <a:pt x="16967" y="6468"/>
                  </a:lnTo>
                  <a:lnTo>
                    <a:pt x="17051" y="6552"/>
                  </a:lnTo>
                  <a:lnTo>
                    <a:pt x="17135" y="6552"/>
                  </a:lnTo>
                  <a:lnTo>
                    <a:pt x="17219" y="6636"/>
                  </a:lnTo>
                  <a:lnTo>
                    <a:pt x="17303" y="6720"/>
                  </a:lnTo>
                  <a:lnTo>
                    <a:pt x="17387" y="6804"/>
                  </a:lnTo>
                  <a:lnTo>
                    <a:pt x="17471" y="6804"/>
                  </a:lnTo>
                  <a:lnTo>
                    <a:pt x="17555" y="6888"/>
                  </a:lnTo>
                  <a:lnTo>
                    <a:pt x="17639" y="6972"/>
                  </a:lnTo>
                  <a:lnTo>
                    <a:pt x="17723" y="7056"/>
                  </a:lnTo>
                  <a:lnTo>
                    <a:pt x="17807" y="7140"/>
                  </a:lnTo>
                  <a:lnTo>
                    <a:pt x="17891" y="7224"/>
                  </a:lnTo>
                  <a:lnTo>
                    <a:pt x="17975" y="7308"/>
                  </a:lnTo>
                  <a:lnTo>
                    <a:pt x="18059" y="7392"/>
                  </a:lnTo>
                  <a:lnTo>
                    <a:pt x="18143" y="7476"/>
                  </a:lnTo>
                  <a:lnTo>
                    <a:pt x="18227" y="7560"/>
                  </a:lnTo>
                  <a:lnTo>
                    <a:pt x="18311" y="7644"/>
                  </a:lnTo>
                  <a:lnTo>
                    <a:pt x="18395" y="7728"/>
                  </a:lnTo>
                  <a:lnTo>
                    <a:pt x="18479" y="7812"/>
                  </a:lnTo>
                  <a:lnTo>
                    <a:pt x="18563" y="7896"/>
                  </a:lnTo>
                  <a:lnTo>
                    <a:pt x="18647" y="7980"/>
                  </a:lnTo>
                  <a:lnTo>
                    <a:pt x="18647" y="8064"/>
                  </a:lnTo>
                  <a:lnTo>
                    <a:pt x="18731" y="8148"/>
                  </a:lnTo>
                  <a:lnTo>
                    <a:pt x="18815" y="8232"/>
                  </a:lnTo>
                  <a:lnTo>
                    <a:pt x="18899" y="8316"/>
                  </a:lnTo>
                  <a:lnTo>
                    <a:pt x="18983" y="8400"/>
                  </a:lnTo>
                  <a:lnTo>
                    <a:pt x="18983" y="8484"/>
                  </a:lnTo>
                  <a:lnTo>
                    <a:pt x="19067" y="8652"/>
                  </a:lnTo>
                  <a:lnTo>
                    <a:pt x="19151" y="8736"/>
                  </a:lnTo>
                  <a:lnTo>
                    <a:pt x="19235" y="8820"/>
                  </a:lnTo>
                  <a:lnTo>
                    <a:pt x="19235" y="8904"/>
                  </a:lnTo>
                  <a:lnTo>
                    <a:pt x="19319" y="9072"/>
                  </a:lnTo>
                  <a:lnTo>
                    <a:pt x="19403" y="9156"/>
                  </a:lnTo>
                  <a:lnTo>
                    <a:pt x="19403" y="9240"/>
                  </a:lnTo>
                  <a:lnTo>
                    <a:pt x="19487" y="9408"/>
                  </a:lnTo>
                  <a:lnTo>
                    <a:pt x="19571" y="9492"/>
                  </a:lnTo>
                  <a:lnTo>
                    <a:pt x="19571" y="9576"/>
                  </a:lnTo>
                  <a:lnTo>
                    <a:pt x="19655" y="9744"/>
                  </a:lnTo>
                  <a:lnTo>
                    <a:pt x="19655" y="9828"/>
                  </a:lnTo>
                  <a:lnTo>
                    <a:pt x="19739" y="9912"/>
                  </a:lnTo>
                  <a:lnTo>
                    <a:pt x="19823" y="10080"/>
                  </a:lnTo>
                  <a:lnTo>
                    <a:pt x="19823" y="10164"/>
                  </a:lnTo>
                  <a:lnTo>
                    <a:pt x="19907" y="10332"/>
                  </a:lnTo>
                  <a:lnTo>
                    <a:pt x="19907" y="10416"/>
                  </a:lnTo>
                  <a:lnTo>
                    <a:pt x="19991" y="10584"/>
                  </a:lnTo>
                  <a:lnTo>
                    <a:pt x="19991" y="10668"/>
                  </a:lnTo>
                  <a:lnTo>
                    <a:pt x="19991" y="10836"/>
                  </a:lnTo>
                  <a:lnTo>
                    <a:pt x="20075" y="10920"/>
                  </a:lnTo>
                  <a:lnTo>
                    <a:pt x="20075" y="11088"/>
                  </a:lnTo>
                  <a:lnTo>
                    <a:pt x="20159" y="11172"/>
                  </a:lnTo>
                  <a:lnTo>
                    <a:pt x="20159" y="11340"/>
                  </a:lnTo>
                  <a:lnTo>
                    <a:pt x="20159" y="11508"/>
                  </a:lnTo>
                  <a:lnTo>
                    <a:pt x="20243" y="11592"/>
                  </a:lnTo>
                  <a:lnTo>
                    <a:pt x="20243" y="11760"/>
                  </a:lnTo>
                  <a:lnTo>
                    <a:pt x="20243" y="11844"/>
                  </a:lnTo>
                  <a:lnTo>
                    <a:pt x="20243" y="12012"/>
                  </a:lnTo>
                  <a:lnTo>
                    <a:pt x="20327" y="12180"/>
                  </a:lnTo>
                  <a:lnTo>
                    <a:pt x="20327" y="12348"/>
                  </a:lnTo>
                  <a:lnTo>
                    <a:pt x="20327" y="12432"/>
                  </a:lnTo>
                  <a:lnTo>
                    <a:pt x="20327" y="12600"/>
                  </a:lnTo>
                  <a:lnTo>
                    <a:pt x="20327" y="12768"/>
                  </a:lnTo>
                  <a:lnTo>
                    <a:pt x="20327" y="12936"/>
                  </a:lnTo>
                  <a:lnTo>
                    <a:pt x="20327" y="13020"/>
                  </a:lnTo>
                  <a:lnTo>
                    <a:pt x="20327" y="13188"/>
                  </a:lnTo>
                  <a:lnTo>
                    <a:pt x="20327" y="13356"/>
                  </a:lnTo>
                  <a:lnTo>
                    <a:pt x="20327" y="13524"/>
                  </a:lnTo>
                  <a:lnTo>
                    <a:pt x="20327" y="13692"/>
                  </a:lnTo>
                  <a:lnTo>
                    <a:pt x="20327" y="13776"/>
                  </a:lnTo>
                  <a:lnTo>
                    <a:pt x="20327" y="13944"/>
                  </a:lnTo>
                  <a:lnTo>
                    <a:pt x="20327" y="14112"/>
                  </a:lnTo>
                  <a:lnTo>
                    <a:pt x="20327" y="14279"/>
                  </a:lnTo>
                  <a:lnTo>
                    <a:pt x="20327" y="14447"/>
                  </a:lnTo>
                  <a:lnTo>
                    <a:pt x="20327" y="14531"/>
                  </a:lnTo>
                  <a:lnTo>
                    <a:pt x="20327" y="14699"/>
                  </a:lnTo>
                  <a:lnTo>
                    <a:pt x="20327" y="14867"/>
                  </a:lnTo>
                  <a:lnTo>
                    <a:pt x="20243" y="14951"/>
                  </a:lnTo>
                  <a:lnTo>
                    <a:pt x="20243" y="15119"/>
                  </a:lnTo>
                  <a:lnTo>
                    <a:pt x="20243" y="15287"/>
                  </a:lnTo>
                  <a:lnTo>
                    <a:pt x="20243" y="15371"/>
                  </a:lnTo>
                  <a:lnTo>
                    <a:pt x="20159" y="15539"/>
                  </a:lnTo>
                  <a:lnTo>
                    <a:pt x="20159" y="15707"/>
                  </a:lnTo>
                  <a:lnTo>
                    <a:pt x="20159" y="15791"/>
                  </a:lnTo>
                  <a:lnTo>
                    <a:pt x="20075" y="15959"/>
                  </a:lnTo>
                  <a:lnTo>
                    <a:pt x="20075" y="16043"/>
                  </a:lnTo>
                  <a:lnTo>
                    <a:pt x="19991" y="16211"/>
                  </a:lnTo>
                  <a:lnTo>
                    <a:pt x="19991" y="16295"/>
                  </a:lnTo>
                  <a:lnTo>
                    <a:pt x="19991" y="16463"/>
                  </a:lnTo>
                  <a:lnTo>
                    <a:pt x="19907" y="16547"/>
                  </a:lnTo>
                  <a:lnTo>
                    <a:pt x="19907" y="16715"/>
                  </a:lnTo>
                  <a:lnTo>
                    <a:pt x="19823" y="16799"/>
                  </a:lnTo>
                  <a:lnTo>
                    <a:pt x="19823" y="16967"/>
                  </a:lnTo>
                  <a:lnTo>
                    <a:pt x="19739" y="17051"/>
                  </a:lnTo>
                  <a:lnTo>
                    <a:pt x="19655" y="17219"/>
                  </a:lnTo>
                  <a:lnTo>
                    <a:pt x="19655" y="17303"/>
                  </a:lnTo>
                  <a:lnTo>
                    <a:pt x="19571" y="17387"/>
                  </a:lnTo>
                  <a:lnTo>
                    <a:pt x="19571" y="17555"/>
                  </a:lnTo>
                  <a:lnTo>
                    <a:pt x="19487" y="17639"/>
                  </a:lnTo>
                  <a:lnTo>
                    <a:pt x="19403" y="17723"/>
                  </a:lnTo>
                  <a:lnTo>
                    <a:pt x="19403" y="17891"/>
                  </a:lnTo>
                  <a:lnTo>
                    <a:pt x="19319" y="17975"/>
                  </a:lnTo>
                  <a:lnTo>
                    <a:pt x="19235" y="18059"/>
                  </a:lnTo>
                  <a:lnTo>
                    <a:pt x="19235" y="18143"/>
                  </a:lnTo>
                  <a:lnTo>
                    <a:pt x="19151" y="18311"/>
                  </a:lnTo>
                  <a:lnTo>
                    <a:pt x="19067" y="18395"/>
                  </a:lnTo>
                  <a:lnTo>
                    <a:pt x="18983" y="18479"/>
                  </a:lnTo>
                  <a:lnTo>
                    <a:pt x="18983" y="18563"/>
                  </a:lnTo>
                  <a:lnTo>
                    <a:pt x="18899" y="18647"/>
                  </a:lnTo>
                  <a:lnTo>
                    <a:pt x="18815" y="18815"/>
                  </a:lnTo>
                  <a:lnTo>
                    <a:pt x="18731" y="18899"/>
                  </a:lnTo>
                  <a:lnTo>
                    <a:pt x="18647" y="18983"/>
                  </a:lnTo>
                  <a:lnTo>
                    <a:pt x="18647" y="19067"/>
                  </a:lnTo>
                  <a:lnTo>
                    <a:pt x="18563" y="19151"/>
                  </a:lnTo>
                  <a:lnTo>
                    <a:pt x="18479" y="19235"/>
                  </a:lnTo>
                  <a:lnTo>
                    <a:pt x="18395" y="19319"/>
                  </a:lnTo>
                  <a:lnTo>
                    <a:pt x="18311" y="19403"/>
                  </a:lnTo>
                  <a:lnTo>
                    <a:pt x="18227" y="19487"/>
                  </a:lnTo>
                  <a:lnTo>
                    <a:pt x="18143" y="19571"/>
                  </a:lnTo>
                  <a:lnTo>
                    <a:pt x="18059" y="19655"/>
                  </a:lnTo>
                  <a:lnTo>
                    <a:pt x="17975" y="19739"/>
                  </a:lnTo>
                  <a:lnTo>
                    <a:pt x="17891" y="19823"/>
                  </a:lnTo>
                  <a:lnTo>
                    <a:pt x="17807" y="19907"/>
                  </a:lnTo>
                  <a:lnTo>
                    <a:pt x="17723" y="19991"/>
                  </a:lnTo>
                  <a:lnTo>
                    <a:pt x="17639" y="19991"/>
                  </a:lnTo>
                  <a:lnTo>
                    <a:pt x="17555" y="20075"/>
                  </a:lnTo>
                  <a:lnTo>
                    <a:pt x="17471" y="20159"/>
                  </a:lnTo>
                  <a:lnTo>
                    <a:pt x="17387" y="20243"/>
                  </a:lnTo>
                  <a:lnTo>
                    <a:pt x="17303" y="20327"/>
                  </a:lnTo>
                  <a:lnTo>
                    <a:pt x="17219" y="20327"/>
                  </a:lnTo>
                  <a:lnTo>
                    <a:pt x="17135" y="20411"/>
                  </a:lnTo>
                  <a:lnTo>
                    <a:pt x="17051" y="20495"/>
                  </a:lnTo>
                  <a:lnTo>
                    <a:pt x="16967" y="20579"/>
                  </a:lnTo>
                  <a:lnTo>
                    <a:pt x="16883" y="20579"/>
                  </a:lnTo>
                  <a:lnTo>
                    <a:pt x="16715" y="20663"/>
                  </a:lnTo>
                  <a:lnTo>
                    <a:pt x="16631" y="20747"/>
                  </a:lnTo>
                  <a:lnTo>
                    <a:pt x="16547" y="20747"/>
                  </a:lnTo>
                  <a:lnTo>
                    <a:pt x="16463" y="20831"/>
                  </a:lnTo>
                  <a:lnTo>
                    <a:pt x="16379" y="20915"/>
                  </a:lnTo>
                  <a:lnTo>
                    <a:pt x="16295" y="20915"/>
                  </a:lnTo>
                  <a:lnTo>
                    <a:pt x="16127" y="20999"/>
                  </a:lnTo>
                  <a:lnTo>
                    <a:pt x="16043" y="20999"/>
                  </a:lnTo>
                  <a:lnTo>
                    <a:pt x="15959" y="21083"/>
                  </a:lnTo>
                  <a:lnTo>
                    <a:pt x="15875" y="21083"/>
                  </a:lnTo>
                  <a:lnTo>
                    <a:pt x="15791" y="21167"/>
                  </a:lnTo>
                  <a:lnTo>
                    <a:pt x="15623" y="21167"/>
                  </a:lnTo>
                  <a:lnTo>
                    <a:pt x="15539" y="21251"/>
                  </a:lnTo>
                  <a:lnTo>
                    <a:pt x="15371" y="21251"/>
                  </a:lnTo>
                  <a:lnTo>
                    <a:pt x="15203" y="21335"/>
                  </a:lnTo>
                  <a:lnTo>
                    <a:pt x="15119" y="21335"/>
                  </a:lnTo>
                  <a:lnTo>
                    <a:pt x="15035" y="21419"/>
                  </a:lnTo>
                  <a:lnTo>
                    <a:pt x="14699" y="21419"/>
                  </a:lnTo>
                  <a:lnTo>
                    <a:pt x="14615" y="21503"/>
                  </a:lnTo>
                  <a:lnTo>
                    <a:pt x="14111" y="21503"/>
                  </a:lnTo>
                  <a:lnTo>
                    <a:pt x="14027" y="21587"/>
                  </a:lnTo>
                  <a:lnTo>
                    <a:pt x="12431" y="21587"/>
                  </a:lnTo>
                  <a:lnTo>
                    <a:pt x="12347" y="21503"/>
                  </a:lnTo>
                  <a:lnTo>
                    <a:pt x="11927" y="21503"/>
                  </a:lnTo>
                  <a:lnTo>
                    <a:pt x="11759" y="21419"/>
                  </a:lnTo>
                  <a:lnTo>
                    <a:pt x="11591" y="21419"/>
                  </a:lnTo>
                  <a:lnTo>
                    <a:pt x="11507" y="21335"/>
                  </a:lnTo>
                  <a:lnTo>
                    <a:pt x="11255" y="21335"/>
                  </a:lnTo>
                  <a:lnTo>
                    <a:pt x="11171" y="21251"/>
                  </a:lnTo>
                  <a:lnTo>
                    <a:pt x="10919" y="21251"/>
                  </a:lnTo>
                  <a:lnTo>
                    <a:pt x="10835" y="21167"/>
                  </a:lnTo>
                  <a:lnTo>
                    <a:pt x="10751" y="21167"/>
                  </a:lnTo>
                  <a:lnTo>
                    <a:pt x="10667" y="21083"/>
                  </a:lnTo>
                  <a:lnTo>
                    <a:pt x="10499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9996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408" y="20411"/>
                  </a:lnTo>
                  <a:lnTo>
                    <a:pt x="9240" y="20327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19991"/>
                  </a:lnTo>
                  <a:lnTo>
                    <a:pt x="8736" y="19907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232" y="19403"/>
                  </a:lnTo>
                  <a:lnTo>
                    <a:pt x="8148" y="19319"/>
                  </a:lnTo>
                  <a:lnTo>
                    <a:pt x="8064" y="19235"/>
                  </a:lnTo>
                  <a:lnTo>
                    <a:pt x="7980" y="19151"/>
                  </a:lnTo>
                  <a:lnTo>
                    <a:pt x="7896" y="19067"/>
                  </a:lnTo>
                  <a:lnTo>
                    <a:pt x="7812" y="18983"/>
                  </a:lnTo>
                  <a:lnTo>
                    <a:pt x="7728" y="18815"/>
                  </a:lnTo>
                  <a:lnTo>
                    <a:pt x="7644" y="18731"/>
                  </a:lnTo>
                  <a:lnTo>
                    <a:pt x="7644" y="18647"/>
                  </a:lnTo>
                  <a:lnTo>
                    <a:pt x="7560" y="18563"/>
                  </a:lnTo>
                  <a:lnTo>
                    <a:pt x="7476" y="18479"/>
                  </a:lnTo>
                  <a:lnTo>
                    <a:pt x="7392" y="18395"/>
                  </a:lnTo>
                  <a:lnTo>
                    <a:pt x="7392" y="18227"/>
                  </a:lnTo>
                  <a:lnTo>
                    <a:pt x="7308" y="18143"/>
                  </a:lnTo>
                  <a:lnTo>
                    <a:pt x="7224" y="18059"/>
                  </a:lnTo>
                  <a:lnTo>
                    <a:pt x="7140" y="17975"/>
                  </a:lnTo>
                  <a:lnTo>
                    <a:pt x="7140" y="17807"/>
                  </a:lnTo>
                  <a:lnTo>
                    <a:pt x="7056" y="17723"/>
                  </a:lnTo>
                  <a:lnTo>
                    <a:pt x="7056" y="17639"/>
                  </a:lnTo>
                  <a:lnTo>
                    <a:pt x="6972" y="17471"/>
                  </a:lnTo>
                  <a:lnTo>
                    <a:pt x="6888" y="17387"/>
                  </a:lnTo>
                  <a:lnTo>
                    <a:pt x="6888" y="17303"/>
                  </a:lnTo>
                  <a:lnTo>
                    <a:pt x="6804" y="17135"/>
                  </a:lnTo>
                  <a:lnTo>
                    <a:pt x="6804" y="17051"/>
                  </a:lnTo>
                  <a:lnTo>
                    <a:pt x="6720" y="16967"/>
                  </a:lnTo>
                  <a:lnTo>
                    <a:pt x="6720" y="16799"/>
                  </a:lnTo>
                  <a:lnTo>
                    <a:pt x="6636" y="16715"/>
                  </a:lnTo>
                  <a:lnTo>
                    <a:pt x="6636" y="16547"/>
                  </a:lnTo>
                  <a:lnTo>
                    <a:pt x="6552" y="16463"/>
                  </a:lnTo>
                  <a:lnTo>
                    <a:pt x="6552" y="16295"/>
                  </a:lnTo>
                  <a:lnTo>
                    <a:pt x="6468" y="16211"/>
                  </a:lnTo>
                  <a:lnTo>
                    <a:pt x="6468" y="16043"/>
                  </a:lnTo>
                  <a:lnTo>
                    <a:pt x="6384" y="15959"/>
                  </a:lnTo>
                  <a:lnTo>
                    <a:pt x="6384" y="15791"/>
                  </a:lnTo>
                  <a:lnTo>
                    <a:pt x="6384" y="15623"/>
                  </a:lnTo>
                  <a:lnTo>
                    <a:pt x="6300" y="15539"/>
                  </a:lnTo>
                  <a:lnTo>
                    <a:pt x="6300" y="15371"/>
                  </a:lnTo>
                  <a:lnTo>
                    <a:pt x="6300" y="15287"/>
                  </a:lnTo>
                  <a:lnTo>
                    <a:pt x="6300" y="15119"/>
                  </a:lnTo>
                  <a:lnTo>
                    <a:pt x="6216" y="14951"/>
                  </a:lnTo>
                  <a:lnTo>
                    <a:pt x="6216" y="14867"/>
                  </a:lnTo>
                  <a:lnTo>
                    <a:pt x="6216" y="14699"/>
                  </a:lnTo>
                  <a:lnTo>
                    <a:pt x="6216" y="14531"/>
                  </a:lnTo>
                  <a:lnTo>
                    <a:pt x="6216" y="14363"/>
                  </a:lnTo>
                  <a:lnTo>
                    <a:pt x="6216" y="14279"/>
                  </a:lnTo>
                  <a:lnTo>
                    <a:pt x="6132" y="14112"/>
                  </a:lnTo>
                  <a:lnTo>
                    <a:pt x="6132" y="13944"/>
                  </a:lnTo>
                  <a:lnTo>
                    <a:pt x="6132" y="13776"/>
                  </a:lnTo>
                  <a:lnTo>
                    <a:pt x="6132" y="13692"/>
                  </a:lnTo>
                  <a:lnTo>
                    <a:pt x="6132" y="13524"/>
                  </a:lnTo>
                  <a:lnTo>
                    <a:pt x="6132" y="13356"/>
                  </a:lnTo>
                  <a:lnTo>
                    <a:pt x="6132" y="13188"/>
                  </a:lnTo>
                  <a:lnTo>
                    <a:pt x="6132" y="13020"/>
                  </a:lnTo>
                  <a:lnTo>
                    <a:pt x="6132" y="12936"/>
                  </a:lnTo>
                  <a:lnTo>
                    <a:pt x="6216" y="12768"/>
                  </a:lnTo>
                  <a:lnTo>
                    <a:pt x="6216" y="12600"/>
                  </a:lnTo>
                  <a:lnTo>
                    <a:pt x="6216" y="12432"/>
                  </a:lnTo>
                  <a:lnTo>
                    <a:pt x="6216" y="12348"/>
                  </a:lnTo>
                  <a:lnTo>
                    <a:pt x="6216" y="12180"/>
                  </a:lnTo>
                  <a:lnTo>
                    <a:pt x="6216" y="12012"/>
                  </a:lnTo>
                  <a:lnTo>
                    <a:pt x="6300" y="11928"/>
                  </a:lnTo>
                  <a:lnTo>
                    <a:pt x="6300" y="11760"/>
                  </a:lnTo>
                  <a:lnTo>
                    <a:pt x="6300" y="11592"/>
                  </a:lnTo>
                  <a:lnTo>
                    <a:pt x="6300" y="11508"/>
                  </a:lnTo>
                  <a:lnTo>
                    <a:pt x="6384" y="11340"/>
                  </a:lnTo>
                  <a:lnTo>
                    <a:pt x="6384" y="11256"/>
                  </a:lnTo>
                  <a:lnTo>
                    <a:pt x="6384" y="11088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552" y="10668"/>
                  </a:lnTo>
                  <a:lnTo>
                    <a:pt x="6552" y="10584"/>
                  </a:lnTo>
                  <a:lnTo>
                    <a:pt x="6636" y="10416"/>
                  </a:lnTo>
                  <a:lnTo>
                    <a:pt x="6636" y="10332"/>
                  </a:lnTo>
                  <a:lnTo>
                    <a:pt x="6720" y="10164"/>
                  </a:lnTo>
                  <a:lnTo>
                    <a:pt x="6720" y="10080"/>
                  </a:lnTo>
                  <a:lnTo>
                    <a:pt x="6804" y="9996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408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140" y="9072"/>
                  </a:lnTo>
                  <a:lnTo>
                    <a:pt x="7224" y="8988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652"/>
                  </a:lnTo>
                  <a:lnTo>
                    <a:pt x="7476" y="8568"/>
                  </a:lnTo>
                  <a:lnTo>
                    <a:pt x="7560" y="8484"/>
                  </a:lnTo>
                  <a:lnTo>
                    <a:pt x="7644" y="8316"/>
                  </a:lnTo>
                  <a:lnTo>
                    <a:pt x="7644" y="8232"/>
                  </a:lnTo>
                  <a:lnTo>
                    <a:pt x="7728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148" y="7644"/>
                  </a:lnTo>
                  <a:lnTo>
                    <a:pt x="8232" y="7560"/>
                  </a:lnTo>
                  <a:lnTo>
                    <a:pt x="8316" y="7476"/>
                  </a:lnTo>
                  <a:lnTo>
                    <a:pt x="8400" y="7392"/>
                  </a:lnTo>
                  <a:lnTo>
                    <a:pt x="8484" y="7308"/>
                  </a:lnTo>
                  <a:lnTo>
                    <a:pt x="8568" y="7224"/>
                  </a:lnTo>
                  <a:lnTo>
                    <a:pt x="8652" y="7140"/>
                  </a:lnTo>
                  <a:lnTo>
                    <a:pt x="8736" y="7056"/>
                  </a:lnTo>
                  <a:lnTo>
                    <a:pt x="8820" y="6972"/>
                  </a:lnTo>
                  <a:lnTo>
                    <a:pt x="8904" y="6888"/>
                  </a:lnTo>
                  <a:lnTo>
                    <a:pt x="8988" y="6888"/>
                  </a:lnTo>
                  <a:lnTo>
                    <a:pt x="9072" y="6804"/>
                  </a:lnTo>
                  <a:lnTo>
                    <a:pt x="9156" y="6720"/>
                  </a:lnTo>
                  <a:lnTo>
                    <a:pt x="9240" y="6636"/>
                  </a:lnTo>
                  <a:lnTo>
                    <a:pt x="9324" y="6552"/>
                  </a:lnTo>
                  <a:lnTo>
                    <a:pt x="9492" y="6552"/>
                  </a:lnTo>
                  <a:lnTo>
                    <a:pt x="9576" y="6468"/>
                  </a:lnTo>
                  <a:lnTo>
                    <a:pt x="9660" y="6384"/>
                  </a:lnTo>
                  <a:lnTo>
                    <a:pt x="9744" y="6384"/>
                  </a:lnTo>
                  <a:lnTo>
                    <a:pt x="9828" y="6300"/>
                  </a:lnTo>
                  <a:lnTo>
                    <a:pt x="9912" y="6216"/>
                  </a:lnTo>
                  <a:lnTo>
                    <a:pt x="9996" y="6216"/>
                  </a:lnTo>
                  <a:lnTo>
                    <a:pt x="10080" y="6132"/>
                  </a:lnTo>
                  <a:lnTo>
                    <a:pt x="10248" y="6132"/>
                  </a:lnTo>
                  <a:lnTo>
                    <a:pt x="10332" y="6048"/>
                  </a:lnTo>
                  <a:lnTo>
                    <a:pt x="10416" y="5964"/>
                  </a:lnTo>
                  <a:lnTo>
                    <a:pt x="10499" y="5964"/>
                  </a:lnTo>
                  <a:lnTo>
                    <a:pt x="10583" y="5880"/>
                  </a:lnTo>
                  <a:lnTo>
                    <a:pt x="10751" y="5880"/>
                  </a:lnTo>
                  <a:lnTo>
                    <a:pt x="10835" y="5796"/>
                  </a:lnTo>
                  <a:lnTo>
                    <a:pt x="11003" y="5796"/>
                  </a:lnTo>
                  <a:lnTo>
                    <a:pt x="11171" y="5712"/>
                  </a:lnTo>
                  <a:lnTo>
                    <a:pt x="11255" y="5712"/>
                  </a:lnTo>
                  <a:lnTo>
                    <a:pt x="11339" y="5628"/>
                  </a:lnTo>
                  <a:lnTo>
                    <a:pt x="11591" y="5628"/>
                  </a:lnTo>
                  <a:lnTo>
                    <a:pt x="11675" y="5544"/>
                  </a:lnTo>
                  <a:lnTo>
                    <a:pt x="12011" y="5544"/>
                  </a:lnTo>
                  <a:lnTo>
                    <a:pt x="12095" y="5460"/>
                  </a:lnTo>
                  <a:lnTo>
                    <a:pt x="12767" y="5460"/>
                  </a:lnTo>
                  <a:lnTo>
                    <a:pt x="12851" y="5376"/>
                  </a:lnTo>
                  <a:close/>
                  <a:moveTo>
                    <a:pt x="13019" y="0"/>
                  </a:moveTo>
                  <a:lnTo>
                    <a:pt x="12767" y="84"/>
                  </a:lnTo>
                  <a:lnTo>
                    <a:pt x="11591" y="84"/>
                  </a:lnTo>
                  <a:lnTo>
                    <a:pt x="11423" y="168"/>
                  </a:lnTo>
                  <a:lnTo>
                    <a:pt x="10919" y="168"/>
                  </a:lnTo>
                  <a:lnTo>
                    <a:pt x="10751" y="252"/>
                  </a:lnTo>
                  <a:lnTo>
                    <a:pt x="10499" y="252"/>
                  </a:lnTo>
                  <a:lnTo>
                    <a:pt x="10332" y="336"/>
                  </a:lnTo>
                  <a:lnTo>
                    <a:pt x="10080" y="336"/>
                  </a:lnTo>
                  <a:lnTo>
                    <a:pt x="9912" y="420"/>
                  </a:lnTo>
                  <a:lnTo>
                    <a:pt x="9660" y="504"/>
                  </a:lnTo>
                  <a:lnTo>
                    <a:pt x="9492" y="504"/>
                  </a:lnTo>
                  <a:lnTo>
                    <a:pt x="9240" y="588"/>
                  </a:lnTo>
                  <a:lnTo>
                    <a:pt x="9072" y="672"/>
                  </a:lnTo>
                  <a:lnTo>
                    <a:pt x="8820" y="672"/>
                  </a:lnTo>
                  <a:lnTo>
                    <a:pt x="8652" y="756"/>
                  </a:lnTo>
                  <a:lnTo>
                    <a:pt x="8400" y="840"/>
                  </a:lnTo>
                  <a:lnTo>
                    <a:pt x="8232" y="924"/>
                  </a:lnTo>
                  <a:lnTo>
                    <a:pt x="8064" y="1008"/>
                  </a:lnTo>
                  <a:lnTo>
                    <a:pt x="7812" y="1092"/>
                  </a:lnTo>
                  <a:lnTo>
                    <a:pt x="7644" y="1176"/>
                  </a:lnTo>
                  <a:lnTo>
                    <a:pt x="7476" y="1260"/>
                  </a:lnTo>
                  <a:lnTo>
                    <a:pt x="7308" y="1344"/>
                  </a:lnTo>
                  <a:lnTo>
                    <a:pt x="7056" y="1428"/>
                  </a:lnTo>
                  <a:lnTo>
                    <a:pt x="6888" y="1512"/>
                  </a:lnTo>
                  <a:lnTo>
                    <a:pt x="6720" y="1596"/>
                  </a:lnTo>
                  <a:lnTo>
                    <a:pt x="6552" y="1680"/>
                  </a:lnTo>
                  <a:lnTo>
                    <a:pt x="6384" y="1848"/>
                  </a:lnTo>
                  <a:lnTo>
                    <a:pt x="6216" y="1932"/>
                  </a:lnTo>
                  <a:lnTo>
                    <a:pt x="6048" y="2016"/>
                  </a:lnTo>
                  <a:lnTo>
                    <a:pt x="5880" y="2100"/>
                  </a:lnTo>
                  <a:lnTo>
                    <a:pt x="5712" y="2268"/>
                  </a:lnTo>
                  <a:lnTo>
                    <a:pt x="5544" y="2352"/>
                  </a:lnTo>
                  <a:lnTo>
                    <a:pt x="5376" y="2436"/>
                  </a:lnTo>
                  <a:lnTo>
                    <a:pt x="5208" y="2604"/>
                  </a:lnTo>
                  <a:lnTo>
                    <a:pt x="5040" y="2688"/>
                  </a:lnTo>
                  <a:lnTo>
                    <a:pt x="4872" y="2856"/>
                  </a:lnTo>
                  <a:lnTo>
                    <a:pt x="4704" y="2940"/>
                  </a:lnTo>
                  <a:lnTo>
                    <a:pt x="4536" y="3108"/>
                  </a:lnTo>
                  <a:lnTo>
                    <a:pt x="4368" y="3192"/>
                  </a:lnTo>
                  <a:lnTo>
                    <a:pt x="4284" y="3360"/>
                  </a:lnTo>
                  <a:lnTo>
                    <a:pt x="4116" y="3528"/>
                  </a:lnTo>
                  <a:lnTo>
                    <a:pt x="3948" y="3612"/>
                  </a:lnTo>
                  <a:lnTo>
                    <a:pt x="3864" y="3780"/>
                  </a:lnTo>
                  <a:lnTo>
                    <a:pt x="3696" y="3948"/>
                  </a:lnTo>
                  <a:lnTo>
                    <a:pt x="3528" y="4032"/>
                  </a:lnTo>
                  <a:lnTo>
                    <a:pt x="3444" y="4200"/>
                  </a:lnTo>
                  <a:lnTo>
                    <a:pt x="3276" y="4368"/>
                  </a:lnTo>
                  <a:lnTo>
                    <a:pt x="3108" y="4536"/>
                  </a:lnTo>
                  <a:lnTo>
                    <a:pt x="3024" y="4704"/>
                  </a:lnTo>
                  <a:lnTo>
                    <a:pt x="2856" y="4872"/>
                  </a:lnTo>
                  <a:lnTo>
                    <a:pt x="2772" y="4956"/>
                  </a:lnTo>
                  <a:lnTo>
                    <a:pt x="2688" y="5124"/>
                  </a:lnTo>
                  <a:lnTo>
                    <a:pt x="2520" y="5292"/>
                  </a:lnTo>
                  <a:lnTo>
                    <a:pt x="2436" y="5460"/>
                  </a:lnTo>
                  <a:lnTo>
                    <a:pt x="2268" y="5628"/>
                  </a:lnTo>
                  <a:lnTo>
                    <a:pt x="2184" y="5796"/>
                  </a:lnTo>
                  <a:lnTo>
                    <a:pt x="2100" y="5964"/>
                  </a:lnTo>
                  <a:lnTo>
                    <a:pt x="2016" y="6132"/>
                  </a:lnTo>
                  <a:lnTo>
                    <a:pt x="1848" y="6384"/>
                  </a:lnTo>
                  <a:lnTo>
                    <a:pt x="1764" y="6552"/>
                  </a:lnTo>
                  <a:lnTo>
                    <a:pt x="1680" y="6720"/>
                  </a:lnTo>
                  <a:lnTo>
                    <a:pt x="1596" y="6888"/>
                  </a:lnTo>
                  <a:lnTo>
                    <a:pt x="1512" y="7056"/>
                  </a:lnTo>
                  <a:lnTo>
                    <a:pt x="1428" y="7224"/>
                  </a:lnTo>
                  <a:lnTo>
                    <a:pt x="1344" y="7476"/>
                  </a:lnTo>
                  <a:lnTo>
                    <a:pt x="1260" y="7644"/>
                  </a:lnTo>
                  <a:lnTo>
                    <a:pt x="1176" y="7812"/>
                  </a:lnTo>
                  <a:lnTo>
                    <a:pt x="1092" y="7980"/>
                  </a:lnTo>
                  <a:lnTo>
                    <a:pt x="1008" y="8232"/>
                  </a:lnTo>
                  <a:lnTo>
                    <a:pt x="924" y="8400"/>
                  </a:lnTo>
                  <a:lnTo>
                    <a:pt x="840" y="8568"/>
                  </a:lnTo>
                  <a:lnTo>
                    <a:pt x="756" y="8820"/>
                  </a:lnTo>
                  <a:lnTo>
                    <a:pt x="756" y="8988"/>
                  </a:lnTo>
                  <a:lnTo>
                    <a:pt x="672" y="9156"/>
                  </a:lnTo>
                  <a:lnTo>
                    <a:pt x="588" y="9408"/>
                  </a:lnTo>
                  <a:lnTo>
                    <a:pt x="504" y="9576"/>
                  </a:lnTo>
                  <a:lnTo>
                    <a:pt x="504" y="9828"/>
                  </a:lnTo>
                  <a:lnTo>
                    <a:pt x="420" y="9996"/>
                  </a:lnTo>
                  <a:lnTo>
                    <a:pt x="420" y="10248"/>
                  </a:lnTo>
                  <a:lnTo>
                    <a:pt x="336" y="10416"/>
                  </a:lnTo>
                  <a:lnTo>
                    <a:pt x="336" y="10668"/>
                  </a:lnTo>
                  <a:lnTo>
                    <a:pt x="252" y="10836"/>
                  </a:lnTo>
                  <a:lnTo>
                    <a:pt x="252" y="11088"/>
                  </a:lnTo>
                  <a:lnTo>
                    <a:pt x="168" y="11256"/>
                  </a:lnTo>
                  <a:lnTo>
                    <a:pt x="168" y="11508"/>
                  </a:lnTo>
                  <a:lnTo>
                    <a:pt x="168" y="11760"/>
                  </a:lnTo>
                  <a:lnTo>
                    <a:pt x="84" y="11928"/>
                  </a:lnTo>
                  <a:lnTo>
                    <a:pt x="84" y="12180"/>
                  </a:lnTo>
                  <a:lnTo>
                    <a:pt x="84" y="12348"/>
                  </a:lnTo>
                  <a:lnTo>
                    <a:pt x="84" y="12600"/>
                  </a:lnTo>
                  <a:lnTo>
                    <a:pt x="84" y="12852"/>
                  </a:lnTo>
                  <a:lnTo>
                    <a:pt x="84" y="13020"/>
                  </a:lnTo>
                  <a:lnTo>
                    <a:pt x="84" y="13272"/>
                  </a:lnTo>
                  <a:lnTo>
                    <a:pt x="0" y="13524"/>
                  </a:lnTo>
                  <a:lnTo>
                    <a:pt x="84" y="13692"/>
                  </a:lnTo>
                  <a:lnTo>
                    <a:pt x="84" y="13944"/>
                  </a:lnTo>
                  <a:lnTo>
                    <a:pt x="84" y="14195"/>
                  </a:lnTo>
                  <a:lnTo>
                    <a:pt x="84" y="14447"/>
                  </a:lnTo>
                  <a:lnTo>
                    <a:pt x="84" y="14615"/>
                  </a:lnTo>
                  <a:lnTo>
                    <a:pt x="84" y="14867"/>
                  </a:lnTo>
                  <a:lnTo>
                    <a:pt x="84" y="15035"/>
                  </a:lnTo>
                  <a:lnTo>
                    <a:pt x="168" y="15287"/>
                  </a:lnTo>
                  <a:lnTo>
                    <a:pt x="168" y="15539"/>
                  </a:lnTo>
                  <a:lnTo>
                    <a:pt x="168" y="15707"/>
                  </a:lnTo>
                  <a:lnTo>
                    <a:pt x="252" y="15959"/>
                  </a:lnTo>
                  <a:lnTo>
                    <a:pt x="252" y="16127"/>
                  </a:lnTo>
                  <a:lnTo>
                    <a:pt x="336" y="16379"/>
                  </a:lnTo>
                  <a:lnTo>
                    <a:pt x="336" y="16547"/>
                  </a:lnTo>
                  <a:lnTo>
                    <a:pt x="420" y="16799"/>
                  </a:lnTo>
                  <a:lnTo>
                    <a:pt x="420" y="16967"/>
                  </a:lnTo>
                  <a:lnTo>
                    <a:pt x="504" y="17219"/>
                  </a:lnTo>
                  <a:lnTo>
                    <a:pt x="504" y="17387"/>
                  </a:lnTo>
                  <a:lnTo>
                    <a:pt x="588" y="17639"/>
                  </a:lnTo>
                  <a:lnTo>
                    <a:pt x="672" y="17807"/>
                  </a:lnTo>
                  <a:lnTo>
                    <a:pt x="756" y="18059"/>
                  </a:lnTo>
                  <a:lnTo>
                    <a:pt x="756" y="18227"/>
                  </a:lnTo>
                  <a:lnTo>
                    <a:pt x="840" y="18395"/>
                  </a:lnTo>
                  <a:lnTo>
                    <a:pt x="924" y="18647"/>
                  </a:lnTo>
                  <a:lnTo>
                    <a:pt x="1008" y="18815"/>
                  </a:lnTo>
                  <a:lnTo>
                    <a:pt x="1092" y="18983"/>
                  </a:lnTo>
                  <a:lnTo>
                    <a:pt x="1176" y="19235"/>
                  </a:lnTo>
                  <a:lnTo>
                    <a:pt x="1260" y="19403"/>
                  </a:lnTo>
                  <a:lnTo>
                    <a:pt x="1344" y="19571"/>
                  </a:lnTo>
                  <a:lnTo>
                    <a:pt x="1428" y="19739"/>
                  </a:lnTo>
                  <a:lnTo>
                    <a:pt x="1512" y="19907"/>
                  </a:lnTo>
                  <a:lnTo>
                    <a:pt x="1596" y="20159"/>
                  </a:lnTo>
                  <a:lnTo>
                    <a:pt x="1680" y="20327"/>
                  </a:lnTo>
                  <a:lnTo>
                    <a:pt x="1764" y="20495"/>
                  </a:lnTo>
                  <a:lnTo>
                    <a:pt x="1848" y="20663"/>
                  </a:lnTo>
                  <a:lnTo>
                    <a:pt x="2016" y="20831"/>
                  </a:lnTo>
                  <a:lnTo>
                    <a:pt x="2100" y="20999"/>
                  </a:lnTo>
                  <a:lnTo>
                    <a:pt x="2184" y="21167"/>
                  </a:lnTo>
                  <a:lnTo>
                    <a:pt x="2268" y="21335"/>
                  </a:lnTo>
                  <a:lnTo>
                    <a:pt x="2436" y="21503"/>
                  </a:lnTo>
                  <a:lnTo>
                    <a:pt x="2520" y="21671"/>
                  </a:lnTo>
                  <a:lnTo>
                    <a:pt x="2688" y="21839"/>
                  </a:lnTo>
                  <a:lnTo>
                    <a:pt x="2772" y="22007"/>
                  </a:lnTo>
                  <a:lnTo>
                    <a:pt x="2856" y="22175"/>
                  </a:lnTo>
                  <a:lnTo>
                    <a:pt x="3024" y="22343"/>
                  </a:lnTo>
                  <a:lnTo>
                    <a:pt x="3108" y="22511"/>
                  </a:lnTo>
                  <a:lnTo>
                    <a:pt x="3276" y="22679"/>
                  </a:lnTo>
                  <a:lnTo>
                    <a:pt x="3444" y="22763"/>
                  </a:lnTo>
                  <a:lnTo>
                    <a:pt x="3528" y="22931"/>
                  </a:lnTo>
                  <a:lnTo>
                    <a:pt x="3696" y="23099"/>
                  </a:lnTo>
                  <a:lnTo>
                    <a:pt x="3780" y="23267"/>
                  </a:lnTo>
                  <a:lnTo>
                    <a:pt x="3948" y="23351"/>
                  </a:lnTo>
                  <a:lnTo>
                    <a:pt x="4116" y="23519"/>
                  </a:lnTo>
                  <a:lnTo>
                    <a:pt x="4284" y="23603"/>
                  </a:lnTo>
                  <a:lnTo>
                    <a:pt x="4368" y="23771"/>
                  </a:lnTo>
                  <a:lnTo>
                    <a:pt x="4536" y="23939"/>
                  </a:lnTo>
                  <a:lnTo>
                    <a:pt x="4704" y="24023"/>
                  </a:lnTo>
                  <a:lnTo>
                    <a:pt x="4872" y="24191"/>
                  </a:lnTo>
                  <a:lnTo>
                    <a:pt x="5040" y="24275"/>
                  </a:lnTo>
                  <a:lnTo>
                    <a:pt x="5208" y="24443"/>
                  </a:lnTo>
                  <a:lnTo>
                    <a:pt x="5376" y="24527"/>
                  </a:lnTo>
                  <a:lnTo>
                    <a:pt x="5544" y="24611"/>
                  </a:lnTo>
                  <a:lnTo>
                    <a:pt x="5712" y="24779"/>
                  </a:lnTo>
                  <a:lnTo>
                    <a:pt x="5880" y="24863"/>
                  </a:lnTo>
                  <a:lnTo>
                    <a:pt x="6048" y="24947"/>
                  </a:lnTo>
                  <a:lnTo>
                    <a:pt x="6216" y="25115"/>
                  </a:lnTo>
                  <a:lnTo>
                    <a:pt x="6384" y="25199"/>
                  </a:lnTo>
                  <a:lnTo>
                    <a:pt x="6552" y="25283"/>
                  </a:lnTo>
                  <a:lnTo>
                    <a:pt x="6720" y="25367"/>
                  </a:lnTo>
                  <a:lnTo>
                    <a:pt x="6888" y="25535"/>
                  </a:lnTo>
                  <a:lnTo>
                    <a:pt x="7056" y="25619"/>
                  </a:lnTo>
                  <a:lnTo>
                    <a:pt x="7308" y="25703"/>
                  </a:lnTo>
                  <a:lnTo>
                    <a:pt x="7476" y="25787"/>
                  </a:lnTo>
                  <a:lnTo>
                    <a:pt x="7644" y="25871"/>
                  </a:lnTo>
                  <a:lnTo>
                    <a:pt x="7812" y="25955"/>
                  </a:lnTo>
                  <a:lnTo>
                    <a:pt x="8064" y="26039"/>
                  </a:lnTo>
                  <a:lnTo>
                    <a:pt x="8232" y="26123"/>
                  </a:lnTo>
                  <a:lnTo>
                    <a:pt x="8400" y="26123"/>
                  </a:lnTo>
                  <a:lnTo>
                    <a:pt x="8652" y="26207"/>
                  </a:lnTo>
                  <a:lnTo>
                    <a:pt x="8820" y="26291"/>
                  </a:lnTo>
                  <a:lnTo>
                    <a:pt x="9072" y="26375"/>
                  </a:lnTo>
                  <a:lnTo>
                    <a:pt x="9240" y="26459"/>
                  </a:lnTo>
                  <a:lnTo>
                    <a:pt x="9492" y="26459"/>
                  </a:lnTo>
                  <a:lnTo>
                    <a:pt x="9660" y="26543"/>
                  </a:lnTo>
                  <a:lnTo>
                    <a:pt x="9912" y="26543"/>
                  </a:lnTo>
                  <a:lnTo>
                    <a:pt x="10080" y="26627"/>
                  </a:lnTo>
                  <a:lnTo>
                    <a:pt x="10332" y="26711"/>
                  </a:lnTo>
                  <a:lnTo>
                    <a:pt x="10499" y="26711"/>
                  </a:lnTo>
                  <a:lnTo>
                    <a:pt x="10751" y="26795"/>
                  </a:lnTo>
                  <a:lnTo>
                    <a:pt x="11171" y="26795"/>
                  </a:lnTo>
                  <a:lnTo>
                    <a:pt x="11423" y="26879"/>
                  </a:lnTo>
                  <a:lnTo>
                    <a:pt x="11843" y="26879"/>
                  </a:lnTo>
                  <a:lnTo>
                    <a:pt x="12095" y="26963"/>
                  </a:lnTo>
                  <a:lnTo>
                    <a:pt x="14447" y="26963"/>
                  </a:lnTo>
                  <a:lnTo>
                    <a:pt x="14615" y="26879"/>
                  </a:lnTo>
                  <a:lnTo>
                    <a:pt x="15119" y="26879"/>
                  </a:lnTo>
                  <a:lnTo>
                    <a:pt x="15287" y="26795"/>
                  </a:lnTo>
                  <a:lnTo>
                    <a:pt x="15791" y="26795"/>
                  </a:lnTo>
                  <a:lnTo>
                    <a:pt x="15959" y="26711"/>
                  </a:lnTo>
                  <a:lnTo>
                    <a:pt x="16211" y="26711"/>
                  </a:lnTo>
                  <a:lnTo>
                    <a:pt x="16379" y="26627"/>
                  </a:lnTo>
                  <a:lnTo>
                    <a:pt x="16631" y="26543"/>
                  </a:lnTo>
                  <a:lnTo>
                    <a:pt x="16799" y="26543"/>
                  </a:lnTo>
                  <a:lnTo>
                    <a:pt x="17051" y="26459"/>
                  </a:lnTo>
                  <a:lnTo>
                    <a:pt x="17219" y="26459"/>
                  </a:lnTo>
                  <a:lnTo>
                    <a:pt x="17471" y="26375"/>
                  </a:lnTo>
                  <a:lnTo>
                    <a:pt x="17639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227" y="26123"/>
                  </a:lnTo>
                  <a:lnTo>
                    <a:pt x="18479" y="26039"/>
                  </a:lnTo>
                  <a:lnTo>
                    <a:pt x="18647" y="25955"/>
                  </a:lnTo>
                  <a:lnTo>
                    <a:pt x="18815" y="25871"/>
                  </a:lnTo>
                  <a:lnTo>
                    <a:pt x="19067" y="25787"/>
                  </a:lnTo>
                  <a:lnTo>
                    <a:pt x="19235" y="25703"/>
                  </a:lnTo>
                  <a:lnTo>
                    <a:pt x="19403" y="25619"/>
                  </a:lnTo>
                  <a:lnTo>
                    <a:pt x="19571" y="25535"/>
                  </a:lnTo>
                  <a:lnTo>
                    <a:pt x="19739" y="25367"/>
                  </a:lnTo>
                  <a:lnTo>
                    <a:pt x="19991" y="25283"/>
                  </a:lnTo>
                  <a:lnTo>
                    <a:pt x="20159" y="25199"/>
                  </a:lnTo>
                  <a:lnTo>
                    <a:pt x="20327" y="25115"/>
                  </a:lnTo>
                  <a:lnTo>
                    <a:pt x="20495" y="24947"/>
                  </a:lnTo>
                  <a:lnTo>
                    <a:pt x="20663" y="24863"/>
                  </a:lnTo>
                  <a:lnTo>
                    <a:pt x="20831" y="24779"/>
                  </a:lnTo>
                  <a:lnTo>
                    <a:pt x="20999" y="24611"/>
                  </a:lnTo>
                  <a:lnTo>
                    <a:pt x="21167" y="24527"/>
                  </a:lnTo>
                  <a:lnTo>
                    <a:pt x="21335" y="24443"/>
                  </a:lnTo>
                  <a:lnTo>
                    <a:pt x="21503" y="24275"/>
                  </a:lnTo>
                  <a:lnTo>
                    <a:pt x="21671" y="24191"/>
                  </a:lnTo>
                  <a:lnTo>
                    <a:pt x="21755" y="24023"/>
                  </a:lnTo>
                  <a:lnTo>
                    <a:pt x="21923" y="23939"/>
                  </a:lnTo>
                  <a:lnTo>
                    <a:pt x="22091" y="23771"/>
                  </a:lnTo>
                  <a:lnTo>
                    <a:pt x="22259" y="23603"/>
                  </a:lnTo>
                  <a:lnTo>
                    <a:pt x="22427" y="23519"/>
                  </a:lnTo>
                  <a:lnTo>
                    <a:pt x="22511" y="23351"/>
                  </a:lnTo>
                  <a:lnTo>
                    <a:pt x="22679" y="23267"/>
                  </a:lnTo>
                  <a:lnTo>
                    <a:pt x="22847" y="23099"/>
                  </a:lnTo>
                  <a:lnTo>
                    <a:pt x="22931" y="22931"/>
                  </a:lnTo>
                  <a:lnTo>
                    <a:pt x="23099" y="22763"/>
                  </a:lnTo>
                  <a:lnTo>
                    <a:pt x="23267" y="22679"/>
                  </a:lnTo>
                  <a:lnTo>
                    <a:pt x="23351" y="22511"/>
                  </a:lnTo>
                  <a:lnTo>
                    <a:pt x="23519" y="22343"/>
                  </a:lnTo>
                  <a:lnTo>
                    <a:pt x="23603" y="22175"/>
                  </a:lnTo>
                  <a:lnTo>
                    <a:pt x="23771" y="22007"/>
                  </a:lnTo>
                  <a:lnTo>
                    <a:pt x="23855" y="21839"/>
                  </a:lnTo>
                  <a:lnTo>
                    <a:pt x="23939" y="21671"/>
                  </a:lnTo>
                  <a:lnTo>
                    <a:pt x="24107" y="21503"/>
                  </a:lnTo>
                  <a:lnTo>
                    <a:pt x="24191" y="21335"/>
                  </a:lnTo>
                  <a:lnTo>
                    <a:pt x="24359" y="21167"/>
                  </a:lnTo>
                  <a:lnTo>
                    <a:pt x="24443" y="20999"/>
                  </a:lnTo>
                  <a:lnTo>
                    <a:pt x="24527" y="20831"/>
                  </a:lnTo>
                  <a:lnTo>
                    <a:pt x="24611" y="20663"/>
                  </a:lnTo>
                  <a:lnTo>
                    <a:pt x="24779" y="20495"/>
                  </a:lnTo>
                  <a:lnTo>
                    <a:pt x="24863" y="20327"/>
                  </a:lnTo>
                  <a:lnTo>
                    <a:pt x="24947" y="20159"/>
                  </a:lnTo>
                  <a:lnTo>
                    <a:pt x="25031" y="19907"/>
                  </a:lnTo>
                  <a:lnTo>
                    <a:pt x="25115" y="19739"/>
                  </a:lnTo>
                  <a:lnTo>
                    <a:pt x="25199" y="19571"/>
                  </a:lnTo>
                  <a:lnTo>
                    <a:pt x="25283" y="19403"/>
                  </a:lnTo>
                  <a:lnTo>
                    <a:pt x="25367" y="19235"/>
                  </a:lnTo>
                  <a:lnTo>
                    <a:pt x="25451" y="18983"/>
                  </a:lnTo>
                  <a:lnTo>
                    <a:pt x="25535" y="18815"/>
                  </a:lnTo>
                  <a:lnTo>
                    <a:pt x="25619" y="18647"/>
                  </a:lnTo>
                  <a:lnTo>
                    <a:pt x="25703" y="18395"/>
                  </a:lnTo>
                  <a:lnTo>
                    <a:pt x="25703" y="18227"/>
                  </a:lnTo>
                  <a:lnTo>
                    <a:pt x="25787" y="18059"/>
                  </a:lnTo>
                  <a:lnTo>
                    <a:pt x="25871" y="17807"/>
                  </a:lnTo>
                  <a:lnTo>
                    <a:pt x="25955" y="17639"/>
                  </a:lnTo>
                  <a:lnTo>
                    <a:pt x="25955" y="17387"/>
                  </a:lnTo>
                  <a:lnTo>
                    <a:pt x="26039" y="17219"/>
                  </a:lnTo>
                  <a:lnTo>
                    <a:pt x="26039" y="16967"/>
                  </a:lnTo>
                  <a:lnTo>
                    <a:pt x="26123" y="16799"/>
                  </a:lnTo>
                  <a:lnTo>
                    <a:pt x="26207" y="16547"/>
                  </a:lnTo>
                  <a:lnTo>
                    <a:pt x="26207" y="16379"/>
                  </a:lnTo>
                  <a:lnTo>
                    <a:pt x="26291" y="16127"/>
                  </a:lnTo>
                  <a:lnTo>
                    <a:pt x="26291" y="15959"/>
                  </a:lnTo>
                  <a:lnTo>
                    <a:pt x="26291" y="15707"/>
                  </a:lnTo>
                  <a:lnTo>
                    <a:pt x="26374" y="15539"/>
                  </a:lnTo>
                  <a:lnTo>
                    <a:pt x="26374" y="15287"/>
                  </a:lnTo>
                  <a:lnTo>
                    <a:pt x="26374" y="15035"/>
                  </a:lnTo>
                  <a:lnTo>
                    <a:pt x="26458" y="14867"/>
                  </a:lnTo>
                  <a:lnTo>
                    <a:pt x="26458" y="14615"/>
                  </a:lnTo>
                  <a:lnTo>
                    <a:pt x="26458" y="14447"/>
                  </a:lnTo>
                  <a:lnTo>
                    <a:pt x="26458" y="14195"/>
                  </a:lnTo>
                  <a:lnTo>
                    <a:pt x="26458" y="13944"/>
                  </a:lnTo>
                  <a:lnTo>
                    <a:pt x="26458" y="13692"/>
                  </a:lnTo>
                  <a:lnTo>
                    <a:pt x="26458" y="13524"/>
                  </a:lnTo>
                  <a:lnTo>
                    <a:pt x="26458" y="13272"/>
                  </a:lnTo>
                  <a:lnTo>
                    <a:pt x="26458" y="13020"/>
                  </a:lnTo>
                  <a:lnTo>
                    <a:pt x="26458" y="12852"/>
                  </a:lnTo>
                  <a:lnTo>
                    <a:pt x="26458" y="12600"/>
                  </a:lnTo>
                  <a:lnTo>
                    <a:pt x="26458" y="12348"/>
                  </a:lnTo>
                  <a:lnTo>
                    <a:pt x="26458" y="12180"/>
                  </a:lnTo>
                  <a:lnTo>
                    <a:pt x="26374" y="11928"/>
                  </a:lnTo>
                  <a:lnTo>
                    <a:pt x="26374" y="11760"/>
                  </a:lnTo>
                  <a:lnTo>
                    <a:pt x="26374" y="11508"/>
                  </a:lnTo>
                  <a:lnTo>
                    <a:pt x="26291" y="11256"/>
                  </a:lnTo>
                  <a:lnTo>
                    <a:pt x="26291" y="11088"/>
                  </a:lnTo>
                  <a:lnTo>
                    <a:pt x="26291" y="10836"/>
                  </a:lnTo>
                  <a:lnTo>
                    <a:pt x="26207" y="10668"/>
                  </a:lnTo>
                  <a:lnTo>
                    <a:pt x="26207" y="10416"/>
                  </a:lnTo>
                  <a:lnTo>
                    <a:pt x="26123" y="10248"/>
                  </a:lnTo>
                  <a:lnTo>
                    <a:pt x="26039" y="9996"/>
                  </a:lnTo>
                  <a:lnTo>
                    <a:pt x="26039" y="9828"/>
                  </a:lnTo>
                  <a:lnTo>
                    <a:pt x="25955" y="9576"/>
                  </a:lnTo>
                  <a:lnTo>
                    <a:pt x="25955" y="9408"/>
                  </a:lnTo>
                  <a:lnTo>
                    <a:pt x="25871" y="9156"/>
                  </a:lnTo>
                  <a:lnTo>
                    <a:pt x="25787" y="8988"/>
                  </a:lnTo>
                  <a:lnTo>
                    <a:pt x="25703" y="8820"/>
                  </a:lnTo>
                  <a:lnTo>
                    <a:pt x="25703" y="8568"/>
                  </a:lnTo>
                  <a:lnTo>
                    <a:pt x="25619" y="8400"/>
                  </a:lnTo>
                  <a:lnTo>
                    <a:pt x="25535" y="8232"/>
                  </a:lnTo>
                  <a:lnTo>
                    <a:pt x="25451" y="7980"/>
                  </a:lnTo>
                  <a:lnTo>
                    <a:pt x="25367" y="7812"/>
                  </a:lnTo>
                  <a:lnTo>
                    <a:pt x="25283" y="7644"/>
                  </a:lnTo>
                  <a:lnTo>
                    <a:pt x="25199" y="7476"/>
                  </a:lnTo>
                  <a:lnTo>
                    <a:pt x="25115" y="7224"/>
                  </a:lnTo>
                  <a:lnTo>
                    <a:pt x="25031" y="7056"/>
                  </a:lnTo>
                  <a:lnTo>
                    <a:pt x="24947" y="6888"/>
                  </a:lnTo>
                  <a:lnTo>
                    <a:pt x="24863" y="6720"/>
                  </a:lnTo>
                  <a:lnTo>
                    <a:pt x="24695" y="6552"/>
                  </a:lnTo>
                  <a:lnTo>
                    <a:pt x="24611" y="6384"/>
                  </a:lnTo>
                  <a:lnTo>
                    <a:pt x="24527" y="6132"/>
                  </a:lnTo>
                  <a:lnTo>
                    <a:pt x="24443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3939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03" y="4872"/>
                  </a:lnTo>
                  <a:lnTo>
                    <a:pt x="23519" y="4704"/>
                  </a:lnTo>
                  <a:lnTo>
                    <a:pt x="23351" y="4536"/>
                  </a:lnTo>
                  <a:lnTo>
                    <a:pt x="23267" y="4368"/>
                  </a:lnTo>
                  <a:lnTo>
                    <a:pt x="23099" y="4200"/>
                  </a:lnTo>
                  <a:lnTo>
                    <a:pt x="22931" y="4032"/>
                  </a:lnTo>
                  <a:lnTo>
                    <a:pt x="22847" y="3948"/>
                  </a:lnTo>
                  <a:lnTo>
                    <a:pt x="22679" y="3780"/>
                  </a:lnTo>
                  <a:lnTo>
                    <a:pt x="22511" y="3612"/>
                  </a:lnTo>
                  <a:lnTo>
                    <a:pt x="22427" y="3528"/>
                  </a:lnTo>
                  <a:lnTo>
                    <a:pt x="22259" y="3360"/>
                  </a:lnTo>
                  <a:lnTo>
                    <a:pt x="22091" y="3192"/>
                  </a:lnTo>
                  <a:lnTo>
                    <a:pt x="21923" y="3108"/>
                  </a:lnTo>
                  <a:lnTo>
                    <a:pt x="21755" y="2940"/>
                  </a:lnTo>
                  <a:lnTo>
                    <a:pt x="21671" y="2856"/>
                  </a:lnTo>
                  <a:lnTo>
                    <a:pt x="21503" y="2688"/>
                  </a:lnTo>
                  <a:lnTo>
                    <a:pt x="21335" y="2604"/>
                  </a:lnTo>
                  <a:lnTo>
                    <a:pt x="21167" y="2436"/>
                  </a:lnTo>
                  <a:lnTo>
                    <a:pt x="20999" y="2352"/>
                  </a:lnTo>
                  <a:lnTo>
                    <a:pt x="20831" y="2268"/>
                  </a:lnTo>
                  <a:lnTo>
                    <a:pt x="20663" y="2100"/>
                  </a:lnTo>
                  <a:lnTo>
                    <a:pt x="20495" y="2016"/>
                  </a:lnTo>
                  <a:lnTo>
                    <a:pt x="20327" y="1932"/>
                  </a:lnTo>
                  <a:lnTo>
                    <a:pt x="20159" y="1848"/>
                  </a:lnTo>
                  <a:lnTo>
                    <a:pt x="19907" y="1680"/>
                  </a:lnTo>
                  <a:lnTo>
                    <a:pt x="19739" y="1596"/>
                  </a:lnTo>
                  <a:lnTo>
                    <a:pt x="19571" y="1512"/>
                  </a:lnTo>
                  <a:lnTo>
                    <a:pt x="19403" y="1428"/>
                  </a:lnTo>
                  <a:lnTo>
                    <a:pt x="19235" y="1344"/>
                  </a:lnTo>
                  <a:lnTo>
                    <a:pt x="19067" y="1260"/>
                  </a:lnTo>
                  <a:lnTo>
                    <a:pt x="18815" y="1176"/>
                  </a:lnTo>
                  <a:lnTo>
                    <a:pt x="18647" y="1092"/>
                  </a:lnTo>
                  <a:lnTo>
                    <a:pt x="18479" y="1008"/>
                  </a:lnTo>
                  <a:lnTo>
                    <a:pt x="18227" y="924"/>
                  </a:lnTo>
                  <a:lnTo>
                    <a:pt x="18059" y="840"/>
                  </a:lnTo>
                  <a:lnTo>
                    <a:pt x="17891" y="756"/>
                  </a:lnTo>
                  <a:lnTo>
                    <a:pt x="17639" y="672"/>
                  </a:lnTo>
                  <a:lnTo>
                    <a:pt x="17471" y="672"/>
                  </a:lnTo>
                  <a:lnTo>
                    <a:pt x="17219" y="588"/>
                  </a:lnTo>
                  <a:lnTo>
                    <a:pt x="17051" y="504"/>
                  </a:lnTo>
                  <a:lnTo>
                    <a:pt x="16799" y="504"/>
                  </a:lnTo>
                  <a:lnTo>
                    <a:pt x="16631" y="420"/>
                  </a:lnTo>
                  <a:lnTo>
                    <a:pt x="16379" y="336"/>
                  </a:lnTo>
                  <a:lnTo>
                    <a:pt x="16211" y="336"/>
                  </a:lnTo>
                  <a:lnTo>
                    <a:pt x="15959" y="252"/>
                  </a:lnTo>
                  <a:lnTo>
                    <a:pt x="15791" y="252"/>
                  </a:lnTo>
                  <a:lnTo>
                    <a:pt x="15539" y="168"/>
                  </a:lnTo>
                  <a:lnTo>
                    <a:pt x="15119" y="168"/>
                  </a:lnTo>
                  <a:lnTo>
                    <a:pt x="14867" y="84"/>
                  </a:lnTo>
                  <a:lnTo>
                    <a:pt x="13691" y="84"/>
                  </a:lnTo>
                  <a:lnTo>
                    <a:pt x="135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-897600" y="1354450"/>
              <a:ext cx="531300" cy="655175"/>
            </a:xfrm>
            <a:custGeom>
              <a:rect b="b" l="l" r="r" t="t"/>
              <a:pathLst>
                <a:path extrusionOk="0" h="26207" w="21252">
                  <a:moveTo>
                    <a:pt x="14952" y="0"/>
                  </a:moveTo>
                  <a:lnTo>
                    <a:pt x="14952" y="15371"/>
                  </a:lnTo>
                  <a:lnTo>
                    <a:pt x="14952" y="15455"/>
                  </a:lnTo>
                  <a:lnTo>
                    <a:pt x="14952" y="15539"/>
                  </a:lnTo>
                  <a:lnTo>
                    <a:pt x="14952" y="15623"/>
                  </a:lnTo>
                  <a:lnTo>
                    <a:pt x="14952" y="15707"/>
                  </a:lnTo>
                  <a:lnTo>
                    <a:pt x="14952" y="15791"/>
                  </a:lnTo>
                  <a:lnTo>
                    <a:pt x="14952" y="15875"/>
                  </a:lnTo>
                  <a:lnTo>
                    <a:pt x="14952" y="15959"/>
                  </a:lnTo>
                  <a:lnTo>
                    <a:pt x="14952" y="16043"/>
                  </a:lnTo>
                  <a:lnTo>
                    <a:pt x="14952" y="16127"/>
                  </a:lnTo>
                  <a:lnTo>
                    <a:pt x="14952" y="16211"/>
                  </a:lnTo>
                  <a:lnTo>
                    <a:pt x="14868" y="16295"/>
                  </a:lnTo>
                  <a:lnTo>
                    <a:pt x="14868" y="16379"/>
                  </a:lnTo>
                  <a:lnTo>
                    <a:pt x="14868" y="16463"/>
                  </a:lnTo>
                  <a:lnTo>
                    <a:pt x="14868" y="16547"/>
                  </a:lnTo>
                  <a:lnTo>
                    <a:pt x="14868" y="16631"/>
                  </a:lnTo>
                  <a:lnTo>
                    <a:pt x="14868" y="16715"/>
                  </a:lnTo>
                  <a:lnTo>
                    <a:pt x="14784" y="16799"/>
                  </a:lnTo>
                  <a:lnTo>
                    <a:pt x="14784" y="16883"/>
                  </a:lnTo>
                  <a:lnTo>
                    <a:pt x="14784" y="16967"/>
                  </a:lnTo>
                  <a:lnTo>
                    <a:pt x="14784" y="17051"/>
                  </a:lnTo>
                  <a:lnTo>
                    <a:pt x="14784" y="17135"/>
                  </a:lnTo>
                  <a:lnTo>
                    <a:pt x="14700" y="17219"/>
                  </a:lnTo>
                  <a:lnTo>
                    <a:pt x="14700" y="17303"/>
                  </a:lnTo>
                  <a:lnTo>
                    <a:pt x="14700" y="17387"/>
                  </a:lnTo>
                  <a:lnTo>
                    <a:pt x="14700" y="17471"/>
                  </a:lnTo>
                  <a:lnTo>
                    <a:pt x="14616" y="17555"/>
                  </a:lnTo>
                  <a:lnTo>
                    <a:pt x="14616" y="17639"/>
                  </a:lnTo>
                  <a:lnTo>
                    <a:pt x="14616" y="17723"/>
                  </a:lnTo>
                  <a:lnTo>
                    <a:pt x="14532" y="17807"/>
                  </a:lnTo>
                  <a:lnTo>
                    <a:pt x="14532" y="17891"/>
                  </a:lnTo>
                  <a:lnTo>
                    <a:pt x="14532" y="17975"/>
                  </a:lnTo>
                  <a:lnTo>
                    <a:pt x="14448" y="18059"/>
                  </a:lnTo>
                  <a:lnTo>
                    <a:pt x="14448" y="18143"/>
                  </a:lnTo>
                  <a:lnTo>
                    <a:pt x="14364" y="18227"/>
                  </a:lnTo>
                  <a:lnTo>
                    <a:pt x="14364" y="18311"/>
                  </a:lnTo>
                  <a:lnTo>
                    <a:pt x="14280" y="18395"/>
                  </a:lnTo>
                  <a:lnTo>
                    <a:pt x="14280" y="18479"/>
                  </a:lnTo>
                  <a:lnTo>
                    <a:pt x="14196" y="18563"/>
                  </a:lnTo>
                  <a:lnTo>
                    <a:pt x="14196" y="18647"/>
                  </a:lnTo>
                  <a:lnTo>
                    <a:pt x="14112" y="18731"/>
                  </a:lnTo>
                  <a:lnTo>
                    <a:pt x="14112" y="18815"/>
                  </a:lnTo>
                  <a:lnTo>
                    <a:pt x="14028" y="18899"/>
                  </a:lnTo>
                  <a:lnTo>
                    <a:pt x="14028" y="18983"/>
                  </a:lnTo>
                  <a:lnTo>
                    <a:pt x="13944" y="18983"/>
                  </a:lnTo>
                  <a:lnTo>
                    <a:pt x="13944" y="19067"/>
                  </a:lnTo>
                  <a:lnTo>
                    <a:pt x="13860" y="19151"/>
                  </a:lnTo>
                  <a:lnTo>
                    <a:pt x="13860" y="19235"/>
                  </a:lnTo>
                  <a:lnTo>
                    <a:pt x="13776" y="19319"/>
                  </a:lnTo>
                  <a:lnTo>
                    <a:pt x="13776" y="19403"/>
                  </a:lnTo>
                  <a:lnTo>
                    <a:pt x="13692" y="19403"/>
                  </a:lnTo>
                  <a:lnTo>
                    <a:pt x="13692" y="19487"/>
                  </a:lnTo>
                  <a:lnTo>
                    <a:pt x="13608" y="19571"/>
                  </a:lnTo>
                  <a:lnTo>
                    <a:pt x="13524" y="19655"/>
                  </a:lnTo>
                  <a:lnTo>
                    <a:pt x="13440" y="19739"/>
                  </a:lnTo>
                  <a:lnTo>
                    <a:pt x="13356" y="19823"/>
                  </a:lnTo>
                  <a:lnTo>
                    <a:pt x="13356" y="19907"/>
                  </a:lnTo>
                  <a:lnTo>
                    <a:pt x="13272" y="19907"/>
                  </a:lnTo>
                  <a:lnTo>
                    <a:pt x="13188" y="19991"/>
                  </a:lnTo>
                  <a:lnTo>
                    <a:pt x="13188" y="20075"/>
                  </a:lnTo>
                  <a:lnTo>
                    <a:pt x="13104" y="20075"/>
                  </a:lnTo>
                  <a:lnTo>
                    <a:pt x="13020" y="20159"/>
                  </a:lnTo>
                  <a:lnTo>
                    <a:pt x="12936" y="20243"/>
                  </a:lnTo>
                  <a:lnTo>
                    <a:pt x="12852" y="20327"/>
                  </a:lnTo>
                  <a:lnTo>
                    <a:pt x="12768" y="20411"/>
                  </a:lnTo>
                  <a:lnTo>
                    <a:pt x="12684" y="20411"/>
                  </a:lnTo>
                  <a:lnTo>
                    <a:pt x="12684" y="20495"/>
                  </a:lnTo>
                  <a:lnTo>
                    <a:pt x="12600" y="20495"/>
                  </a:lnTo>
                  <a:lnTo>
                    <a:pt x="12516" y="20579"/>
                  </a:lnTo>
                  <a:lnTo>
                    <a:pt x="12432" y="20579"/>
                  </a:lnTo>
                  <a:lnTo>
                    <a:pt x="12348" y="20663"/>
                  </a:lnTo>
                  <a:lnTo>
                    <a:pt x="12264" y="20747"/>
                  </a:lnTo>
                  <a:lnTo>
                    <a:pt x="12180" y="20747"/>
                  </a:lnTo>
                  <a:lnTo>
                    <a:pt x="12096" y="20831"/>
                  </a:lnTo>
                  <a:lnTo>
                    <a:pt x="12012" y="20831"/>
                  </a:lnTo>
                  <a:lnTo>
                    <a:pt x="11928" y="20915"/>
                  </a:lnTo>
                  <a:lnTo>
                    <a:pt x="11844" y="20915"/>
                  </a:lnTo>
                  <a:lnTo>
                    <a:pt x="11760" y="20999"/>
                  </a:lnTo>
                  <a:lnTo>
                    <a:pt x="11592" y="20999"/>
                  </a:lnTo>
                  <a:lnTo>
                    <a:pt x="11508" y="21083"/>
                  </a:lnTo>
                  <a:lnTo>
                    <a:pt x="11256" y="21083"/>
                  </a:lnTo>
                  <a:lnTo>
                    <a:pt x="11172" y="21167"/>
                  </a:lnTo>
                  <a:lnTo>
                    <a:pt x="10920" y="21167"/>
                  </a:lnTo>
                  <a:lnTo>
                    <a:pt x="10836" y="21251"/>
                  </a:lnTo>
                  <a:lnTo>
                    <a:pt x="9324" y="21251"/>
                  </a:lnTo>
                  <a:lnTo>
                    <a:pt x="9240" y="21167"/>
                  </a:lnTo>
                  <a:lnTo>
                    <a:pt x="8904" y="21167"/>
                  </a:lnTo>
                  <a:lnTo>
                    <a:pt x="8904" y="21083"/>
                  </a:lnTo>
                  <a:lnTo>
                    <a:pt x="8652" y="21083"/>
                  </a:lnTo>
                  <a:lnTo>
                    <a:pt x="8568" y="20999"/>
                  </a:lnTo>
                  <a:lnTo>
                    <a:pt x="8400" y="20999"/>
                  </a:lnTo>
                  <a:lnTo>
                    <a:pt x="8316" y="20915"/>
                  </a:lnTo>
                  <a:lnTo>
                    <a:pt x="8148" y="20915"/>
                  </a:lnTo>
                  <a:lnTo>
                    <a:pt x="8148" y="20831"/>
                  </a:lnTo>
                  <a:lnTo>
                    <a:pt x="8064" y="20831"/>
                  </a:lnTo>
                  <a:lnTo>
                    <a:pt x="7980" y="20747"/>
                  </a:lnTo>
                  <a:lnTo>
                    <a:pt x="7896" y="20747"/>
                  </a:lnTo>
                  <a:lnTo>
                    <a:pt x="7812" y="20663"/>
                  </a:lnTo>
                  <a:lnTo>
                    <a:pt x="7728" y="20663"/>
                  </a:lnTo>
                  <a:lnTo>
                    <a:pt x="7728" y="20579"/>
                  </a:lnTo>
                  <a:lnTo>
                    <a:pt x="7644" y="20579"/>
                  </a:lnTo>
                  <a:lnTo>
                    <a:pt x="7560" y="20495"/>
                  </a:lnTo>
                  <a:lnTo>
                    <a:pt x="7476" y="20411"/>
                  </a:lnTo>
                  <a:lnTo>
                    <a:pt x="7392" y="20411"/>
                  </a:lnTo>
                  <a:lnTo>
                    <a:pt x="7392" y="20327"/>
                  </a:lnTo>
                  <a:lnTo>
                    <a:pt x="7308" y="20327"/>
                  </a:lnTo>
                  <a:lnTo>
                    <a:pt x="7308" y="20243"/>
                  </a:lnTo>
                  <a:lnTo>
                    <a:pt x="7224" y="20159"/>
                  </a:lnTo>
                  <a:lnTo>
                    <a:pt x="7140" y="20075"/>
                  </a:lnTo>
                  <a:lnTo>
                    <a:pt x="7056" y="20075"/>
                  </a:lnTo>
                  <a:lnTo>
                    <a:pt x="7056" y="19991"/>
                  </a:lnTo>
                  <a:lnTo>
                    <a:pt x="6972" y="19907"/>
                  </a:lnTo>
                  <a:lnTo>
                    <a:pt x="6888" y="19823"/>
                  </a:lnTo>
                  <a:lnTo>
                    <a:pt x="6888" y="19739"/>
                  </a:lnTo>
                  <a:lnTo>
                    <a:pt x="6804" y="19739"/>
                  </a:lnTo>
                  <a:lnTo>
                    <a:pt x="6804" y="19655"/>
                  </a:lnTo>
                  <a:lnTo>
                    <a:pt x="6720" y="19571"/>
                  </a:lnTo>
                  <a:lnTo>
                    <a:pt x="6720" y="19487"/>
                  </a:lnTo>
                  <a:lnTo>
                    <a:pt x="6636" y="19487"/>
                  </a:lnTo>
                  <a:lnTo>
                    <a:pt x="6636" y="19403"/>
                  </a:lnTo>
                  <a:lnTo>
                    <a:pt x="6552" y="19319"/>
                  </a:lnTo>
                  <a:lnTo>
                    <a:pt x="6552" y="19235"/>
                  </a:lnTo>
                  <a:lnTo>
                    <a:pt x="6552" y="19151"/>
                  </a:lnTo>
                  <a:lnTo>
                    <a:pt x="6468" y="19067"/>
                  </a:lnTo>
                  <a:lnTo>
                    <a:pt x="6384" y="18983"/>
                  </a:lnTo>
                  <a:lnTo>
                    <a:pt x="6384" y="18899"/>
                  </a:lnTo>
                  <a:lnTo>
                    <a:pt x="6384" y="18815"/>
                  </a:lnTo>
                  <a:lnTo>
                    <a:pt x="6300" y="18731"/>
                  </a:lnTo>
                  <a:lnTo>
                    <a:pt x="6300" y="18647"/>
                  </a:lnTo>
                  <a:lnTo>
                    <a:pt x="6300" y="18563"/>
                  </a:lnTo>
                  <a:lnTo>
                    <a:pt x="6216" y="18479"/>
                  </a:lnTo>
                  <a:lnTo>
                    <a:pt x="6216" y="18395"/>
                  </a:lnTo>
                  <a:lnTo>
                    <a:pt x="6216" y="18311"/>
                  </a:lnTo>
                  <a:lnTo>
                    <a:pt x="6132" y="18227"/>
                  </a:lnTo>
                  <a:lnTo>
                    <a:pt x="6132" y="18143"/>
                  </a:lnTo>
                  <a:lnTo>
                    <a:pt x="6132" y="18059"/>
                  </a:lnTo>
                  <a:lnTo>
                    <a:pt x="6132" y="17975"/>
                  </a:lnTo>
                  <a:lnTo>
                    <a:pt x="6048" y="17891"/>
                  </a:lnTo>
                  <a:lnTo>
                    <a:pt x="6048" y="17807"/>
                  </a:lnTo>
                  <a:lnTo>
                    <a:pt x="6048" y="17723"/>
                  </a:lnTo>
                  <a:lnTo>
                    <a:pt x="6048" y="17639"/>
                  </a:lnTo>
                  <a:lnTo>
                    <a:pt x="5964" y="17555"/>
                  </a:lnTo>
                  <a:lnTo>
                    <a:pt x="5964" y="17471"/>
                  </a:lnTo>
                  <a:lnTo>
                    <a:pt x="5964" y="17303"/>
                  </a:lnTo>
                  <a:lnTo>
                    <a:pt x="5964" y="17219"/>
                  </a:lnTo>
                  <a:lnTo>
                    <a:pt x="5964" y="17135"/>
                  </a:lnTo>
                  <a:lnTo>
                    <a:pt x="5964" y="17051"/>
                  </a:lnTo>
                  <a:lnTo>
                    <a:pt x="5880" y="16967"/>
                  </a:lnTo>
                  <a:lnTo>
                    <a:pt x="5880" y="16883"/>
                  </a:lnTo>
                  <a:lnTo>
                    <a:pt x="5880" y="16715"/>
                  </a:lnTo>
                  <a:lnTo>
                    <a:pt x="5880" y="16631"/>
                  </a:lnTo>
                  <a:lnTo>
                    <a:pt x="5880" y="16547"/>
                  </a:lnTo>
                  <a:lnTo>
                    <a:pt x="5880" y="16463"/>
                  </a:lnTo>
                  <a:lnTo>
                    <a:pt x="5880" y="16295"/>
                  </a:lnTo>
                  <a:lnTo>
                    <a:pt x="5880" y="16211"/>
                  </a:lnTo>
                  <a:lnTo>
                    <a:pt x="5880" y="16127"/>
                  </a:lnTo>
                  <a:lnTo>
                    <a:pt x="5880" y="15959"/>
                  </a:lnTo>
                  <a:lnTo>
                    <a:pt x="5880" y="15875"/>
                  </a:lnTo>
                  <a:lnTo>
                    <a:pt x="5796" y="15791"/>
                  </a:lnTo>
                  <a:lnTo>
                    <a:pt x="5796" y="15623"/>
                  </a:lnTo>
                  <a:lnTo>
                    <a:pt x="5796" y="15539"/>
                  </a:lnTo>
                  <a:lnTo>
                    <a:pt x="5796" y="15371"/>
                  </a:lnTo>
                  <a:lnTo>
                    <a:pt x="5796" y="84"/>
                  </a:lnTo>
                  <a:lnTo>
                    <a:pt x="1" y="84"/>
                  </a:lnTo>
                  <a:lnTo>
                    <a:pt x="1" y="16127"/>
                  </a:lnTo>
                  <a:lnTo>
                    <a:pt x="1" y="16295"/>
                  </a:lnTo>
                  <a:lnTo>
                    <a:pt x="1" y="16463"/>
                  </a:lnTo>
                  <a:lnTo>
                    <a:pt x="85" y="16715"/>
                  </a:lnTo>
                  <a:lnTo>
                    <a:pt x="85" y="16883"/>
                  </a:lnTo>
                  <a:lnTo>
                    <a:pt x="85" y="17051"/>
                  </a:lnTo>
                  <a:lnTo>
                    <a:pt x="85" y="17219"/>
                  </a:lnTo>
                  <a:lnTo>
                    <a:pt x="85" y="17471"/>
                  </a:lnTo>
                  <a:lnTo>
                    <a:pt x="85" y="17639"/>
                  </a:lnTo>
                  <a:lnTo>
                    <a:pt x="85" y="17807"/>
                  </a:lnTo>
                  <a:lnTo>
                    <a:pt x="85" y="17975"/>
                  </a:lnTo>
                  <a:lnTo>
                    <a:pt x="169" y="18143"/>
                  </a:lnTo>
                  <a:lnTo>
                    <a:pt x="169" y="18311"/>
                  </a:lnTo>
                  <a:lnTo>
                    <a:pt x="169" y="18479"/>
                  </a:lnTo>
                  <a:lnTo>
                    <a:pt x="169" y="18647"/>
                  </a:lnTo>
                  <a:lnTo>
                    <a:pt x="169" y="18815"/>
                  </a:lnTo>
                  <a:lnTo>
                    <a:pt x="253" y="18983"/>
                  </a:lnTo>
                  <a:lnTo>
                    <a:pt x="253" y="19151"/>
                  </a:lnTo>
                  <a:lnTo>
                    <a:pt x="253" y="19319"/>
                  </a:lnTo>
                  <a:lnTo>
                    <a:pt x="337" y="19487"/>
                  </a:lnTo>
                  <a:lnTo>
                    <a:pt x="337" y="19655"/>
                  </a:lnTo>
                  <a:lnTo>
                    <a:pt x="337" y="19823"/>
                  </a:lnTo>
                  <a:lnTo>
                    <a:pt x="421" y="19991"/>
                  </a:lnTo>
                  <a:lnTo>
                    <a:pt x="421" y="20159"/>
                  </a:lnTo>
                  <a:lnTo>
                    <a:pt x="505" y="20327"/>
                  </a:lnTo>
                  <a:lnTo>
                    <a:pt x="505" y="20411"/>
                  </a:lnTo>
                  <a:lnTo>
                    <a:pt x="589" y="20579"/>
                  </a:lnTo>
                  <a:lnTo>
                    <a:pt x="589" y="20747"/>
                  </a:lnTo>
                  <a:lnTo>
                    <a:pt x="673" y="20915"/>
                  </a:lnTo>
                  <a:lnTo>
                    <a:pt x="673" y="20999"/>
                  </a:lnTo>
                  <a:lnTo>
                    <a:pt x="757" y="21167"/>
                  </a:lnTo>
                  <a:lnTo>
                    <a:pt x="757" y="21335"/>
                  </a:lnTo>
                  <a:lnTo>
                    <a:pt x="841" y="21419"/>
                  </a:lnTo>
                  <a:lnTo>
                    <a:pt x="841" y="21587"/>
                  </a:lnTo>
                  <a:lnTo>
                    <a:pt x="925" y="21755"/>
                  </a:lnTo>
                  <a:lnTo>
                    <a:pt x="1009" y="21839"/>
                  </a:lnTo>
                  <a:lnTo>
                    <a:pt x="1009" y="22007"/>
                  </a:lnTo>
                  <a:lnTo>
                    <a:pt x="1092" y="22091"/>
                  </a:lnTo>
                  <a:lnTo>
                    <a:pt x="1176" y="22259"/>
                  </a:lnTo>
                  <a:lnTo>
                    <a:pt x="1176" y="22343"/>
                  </a:lnTo>
                  <a:lnTo>
                    <a:pt x="1260" y="22511"/>
                  </a:lnTo>
                  <a:lnTo>
                    <a:pt x="1344" y="22595"/>
                  </a:lnTo>
                  <a:lnTo>
                    <a:pt x="1428" y="22763"/>
                  </a:lnTo>
                  <a:lnTo>
                    <a:pt x="1428" y="22847"/>
                  </a:lnTo>
                  <a:lnTo>
                    <a:pt x="1512" y="22931"/>
                  </a:lnTo>
                  <a:lnTo>
                    <a:pt x="1596" y="23099"/>
                  </a:lnTo>
                  <a:lnTo>
                    <a:pt x="1680" y="23183"/>
                  </a:lnTo>
                  <a:lnTo>
                    <a:pt x="1764" y="23267"/>
                  </a:lnTo>
                  <a:lnTo>
                    <a:pt x="1848" y="23435"/>
                  </a:lnTo>
                  <a:lnTo>
                    <a:pt x="1932" y="23519"/>
                  </a:lnTo>
                  <a:lnTo>
                    <a:pt x="1932" y="23603"/>
                  </a:lnTo>
                  <a:lnTo>
                    <a:pt x="2016" y="23687"/>
                  </a:lnTo>
                  <a:lnTo>
                    <a:pt x="2100" y="23855"/>
                  </a:lnTo>
                  <a:lnTo>
                    <a:pt x="2184" y="23939"/>
                  </a:lnTo>
                  <a:lnTo>
                    <a:pt x="2268" y="24023"/>
                  </a:lnTo>
                  <a:lnTo>
                    <a:pt x="2352" y="24107"/>
                  </a:lnTo>
                  <a:lnTo>
                    <a:pt x="2436" y="24191"/>
                  </a:lnTo>
                  <a:lnTo>
                    <a:pt x="2604" y="24275"/>
                  </a:lnTo>
                  <a:lnTo>
                    <a:pt x="2688" y="24359"/>
                  </a:lnTo>
                  <a:lnTo>
                    <a:pt x="2772" y="24443"/>
                  </a:lnTo>
                  <a:lnTo>
                    <a:pt x="2856" y="24527"/>
                  </a:lnTo>
                  <a:lnTo>
                    <a:pt x="2940" y="24611"/>
                  </a:lnTo>
                  <a:lnTo>
                    <a:pt x="3024" y="24695"/>
                  </a:lnTo>
                  <a:lnTo>
                    <a:pt x="3108" y="24779"/>
                  </a:lnTo>
                  <a:lnTo>
                    <a:pt x="3276" y="24863"/>
                  </a:lnTo>
                  <a:lnTo>
                    <a:pt x="3360" y="24947"/>
                  </a:lnTo>
                  <a:lnTo>
                    <a:pt x="3444" y="25031"/>
                  </a:lnTo>
                  <a:lnTo>
                    <a:pt x="3528" y="25115"/>
                  </a:lnTo>
                  <a:lnTo>
                    <a:pt x="3696" y="25199"/>
                  </a:lnTo>
                  <a:lnTo>
                    <a:pt x="3780" y="25199"/>
                  </a:lnTo>
                  <a:lnTo>
                    <a:pt x="3864" y="25283"/>
                  </a:lnTo>
                  <a:lnTo>
                    <a:pt x="4032" y="25367"/>
                  </a:lnTo>
                  <a:lnTo>
                    <a:pt x="4116" y="25451"/>
                  </a:lnTo>
                  <a:lnTo>
                    <a:pt x="4200" y="25451"/>
                  </a:lnTo>
                  <a:lnTo>
                    <a:pt x="4368" y="25535"/>
                  </a:lnTo>
                  <a:lnTo>
                    <a:pt x="4452" y="25619"/>
                  </a:lnTo>
                  <a:lnTo>
                    <a:pt x="4620" y="25619"/>
                  </a:lnTo>
                  <a:lnTo>
                    <a:pt x="4704" y="25703"/>
                  </a:lnTo>
                  <a:lnTo>
                    <a:pt x="4872" y="25703"/>
                  </a:lnTo>
                  <a:lnTo>
                    <a:pt x="4956" y="25787"/>
                  </a:lnTo>
                  <a:lnTo>
                    <a:pt x="5124" y="25787"/>
                  </a:lnTo>
                  <a:lnTo>
                    <a:pt x="5208" y="25871"/>
                  </a:lnTo>
                  <a:lnTo>
                    <a:pt x="5376" y="25871"/>
                  </a:lnTo>
                  <a:lnTo>
                    <a:pt x="5460" y="25955"/>
                  </a:lnTo>
                  <a:lnTo>
                    <a:pt x="5628" y="25955"/>
                  </a:lnTo>
                  <a:lnTo>
                    <a:pt x="5796" y="26039"/>
                  </a:lnTo>
                  <a:lnTo>
                    <a:pt x="6048" y="26039"/>
                  </a:lnTo>
                  <a:lnTo>
                    <a:pt x="6216" y="26123"/>
                  </a:lnTo>
                  <a:lnTo>
                    <a:pt x="6636" y="26123"/>
                  </a:lnTo>
                  <a:lnTo>
                    <a:pt x="6804" y="26207"/>
                  </a:lnTo>
                  <a:lnTo>
                    <a:pt x="9156" y="26207"/>
                  </a:lnTo>
                  <a:lnTo>
                    <a:pt x="9240" y="26123"/>
                  </a:lnTo>
                  <a:lnTo>
                    <a:pt x="9576" y="26123"/>
                  </a:lnTo>
                  <a:lnTo>
                    <a:pt x="9660" y="26039"/>
                  </a:lnTo>
                  <a:lnTo>
                    <a:pt x="9912" y="26039"/>
                  </a:lnTo>
                  <a:lnTo>
                    <a:pt x="9996" y="25955"/>
                  </a:lnTo>
                  <a:lnTo>
                    <a:pt x="10164" y="25955"/>
                  </a:lnTo>
                  <a:lnTo>
                    <a:pt x="10248" y="25871"/>
                  </a:lnTo>
                  <a:lnTo>
                    <a:pt x="10500" y="25871"/>
                  </a:lnTo>
                  <a:lnTo>
                    <a:pt x="10584" y="25787"/>
                  </a:lnTo>
                  <a:lnTo>
                    <a:pt x="10668" y="25787"/>
                  </a:lnTo>
                  <a:lnTo>
                    <a:pt x="10752" y="25703"/>
                  </a:lnTo>
                  <a:lnTo>
                    <a:pt x="10920" y="25703"/>
                  </a:lnTo>
                  <a:lnTo>
                    <a:pt x="11004" y="25619"/>
                  </a:lnTo>
                  <a:lnTo>
                    <a:pt x="11088" y="25619"/>
                  </a:lnTo>
                  <a:lnTo>
                    <a:pt x="11172" y="25535"/>
                  </a:lnTo>
                  <a:lnTo>
                    <a:pt x="11256" y="25535"/>
                  </a:lnTo>
                  <a:lnTo>
                    <a:pt x="11340" y="25451"/>
                  </a:lnTo>
                  <a:lnTo>
                    <a:pt x="11424" y="25451"/>
                  </a:lnTo>
                  <a:lnTo>
                    <a:pt x="11508" y="25367"/>
                  </a:lnTo>
                  <a:lnTo>
                    <a:pt x="11592" y="25367"/>
                  </a:lnTo>
                  <a:lnTo>
                    <a:pt x="11676" y="25283"/>
                  </a:lnTo>
                  <a:lnTo>
                    <a:pt x="11760" y="25283"/>
                  </a:lnTo>
                  <a:lnTo>
                    <a:pt x="11844" y="25199"/>
                  </a:lnTo>
                  <a:lnTo>
                    <a:pt x="11928" y="25115"/>
                  </a:lnTo>
                  <a:lnTo>
                    <a:pt x="12012" y="25115"/>
                  </a:lnTo>
                  <a:lnTo>
                    <a:pt x="12096" y="25031"/>
                  </a:lnTo>
                  <a:lnTo>
                    <a:pt x="12180" y="25031"/>
                  </a:lnTo>
                  <a:lnTo>
                    <a:pt x="12264" y="24947"/>
                  </a:lnTo>
                  <a:lnTo>
                    <a:pt x="12348" y="24863"/>
                  </a:lnTo>
                  <a:lnTo>
                    <a:pt x="12432" y="24863"/>
                  </a:lnTo>
                  <a:lnTo>
                    <a:pt x="12516" y="24779"/>
                  </a:lnTo>
                  <a:lnTo>
                    <a:pt x="12600" y="24779"/>
                  </a:lnTo>
                  <a:lnTo>
                    <a:pt x="12600" y="24695"/>
                  </a:lnTo>
                  <a:lnTo>
                    <a:pt x="12684" y="24611"/>
                  </a:lnTo>
                  <a:lnTo>
                    <a:pt x="12768" y="24611"/>
                  </a:lnTo>
                  <a:lnTo>
                    <a:pt x="12852" y="24527"/>
                  </a:lnTo>
                  <a:lnTo>
                    <a:pt x="12936" y="24527"/>
                  </a:lnTo>
                  <a:lnTo>
                    <a:pt x="12936" y="24443"/>
                  </a:lnTo>
                  <a:lnTo>
                    <a:pt x="13020" y="24359"/>
                  </a:lnTo>
                  <a:lnTo>
                    <a:pt x="13104" y="24359"/>
                  </a:lnTo>
                  <a:lnTo>
                    <a:pt x="13188" y="24275"/>
                  </a:lnTo>
                  <a:lnTo>
                    <a:pt x="13272" y="24191"/>
                  </a:lnTo>
                  <a:lnTo>
                    <a:pt x="13356" y="24107"/>
                  </a:lnTo>
                  <a:lnTo>
                    <a:pt x="13440" y="24023"/>
                  </a:lnTo>
                  <a:lnTo>
                    <a:pt x="13524" y="23939"/>
                  </a:lnTo>
                  <a:lnTo>
                    <a:pt x="13608" y="23855"/>
                  </a:lnTo>
                  <a:lnTo>
                    <a:pt x="13692" y="23771"/>
                  </a:lnTo>
                  <a:lnTo>
                    <a:pt x="13776" y="23687"/>
                  </a:lnTo>
                  <a:lnTo>
                    <a:pt x="13860" y="23603"/>
                  </a:lnTo>
                  <a:lnTo>
                    <a:pt x="13944" y="23519"/>
                  </a:lnTo>
                  <a:lnTo>
                    <a:pt x="14028" y="23435"/>
                  </a:lnTo>
                  <a:lnTo>
                    <a:pt x="14112" y="23351"/>
                  </a:lnTo>
                  <a:lnTo>
                    <a:pt x="14196" y="23267"/>
                  </a:lnTo>
                  <a:lnTo>
                    <a:pt x="14280" y="23183"/>
                  </a:lnTo>
                  <a:lnTo>
                    <a:pt x="14280" y="23099"/>
                  </a:lnTo>
                  <a:lnTo>
                    <a:pt x="14364" y="23015"/>
                  </a:lnTo>
                  <a:lnTo>
                    <a:pt x="14448" y="23015"/>
                  </a:lnTo>
                  <a:lnTo>
                    <a:pt x="14448" y="22931"/>
                  </a:lnTo>
                  <a:lnTo>
                    <a:pt x="14532" y="22847"/>
                  </a:lnTo>
                  <a:lnTo>
                    <a:pt x="14616" y="22763"/>
                  </a:lnTo>
                  <a:lnTo>
                    <a:pt x="14616" y="22679"/>
                  </a:lnTo>
                  <a:lnTo>
                    <a:pt x="14700" y="22595"/>
                  </a:lnTo>
                  <a:lnTo>
                    <a:pt x="14784" y="22511"/>
                  </a:lnTo>
                  <a:lnTo>
                    <a:pt x="14784" y="22427"/>
                  </a:lnTo>
                  <a:lnTo>
                    <a:pt x="14868" y="22427"/>
                  </a:lnTo>
                  <a:lnTo>
                    <a:pt x="14868" y="22343"/>
                  </a:lnTo>
                  <a:lnTo>
                    <a:pt x="14952" y="22259"/>
                  </a:lnTo>
                  <a:lnTo>
                    <a:pt x="14952" y="25535"/>
                  </a:lnTo>
                  <a:lnTo>
                    <a:pt x="21251" y="25535"/>
                  </a:lnTo>
                  <a:lnTo>
                    <a:pt x="21251" y="20831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-2260400" y="2068400"/>
              <a:ext cx="972250" cy="1001650"/>
            </a:xfrm>
            <a:custGeom>
              <a:rect b="b" l="l" r="r" t="t"/>
              <a:pathLst>
                <a:path extrusionOk="0" h="40066" w="38890">
                  <a:moveTo>
                    <a:pt x="19067" y="6048"/>
                  </a:moveTo>
                  <a:lnTo>
                    <a:pt x="19319" y="6132"/>
                  </a:lnTo>
                  <a:lnTo>
                    <a:pt x="19907" y="6132"/>
                  </a:lnTo>
                  <a:lnTo>
                    <a:pt x="20075" y="6216"/>
                  </a:lnTo>
                  <a:lnTo>
                    <a:pt x="20495" y="6216"/>
                  </a:lnTo>
                  <a:lnTo>
                    <a:pt x="20663" y="6300"/>
                  </a:lnTo>
                  <a:lnTo>
                    <a:pt x="20915" y="6300"/>
                  </a:lnTo>
                  <a:lnTo>
                    <a:pt x="21083" y="6384"/>
                  </a:lnTo>
                  <a:lnTo>
                    <a:pt x="21251" y="6384"/>
                  </a:lnTo>
                  <a:lnTo>
                    <a:pt x="21419" y="6468"/>
                  </a:lnTo>
                  <a:lnTo>
                    <a:pt x="21671" y="6468"/>
                  </a:lnTo>
                  <a:lnTo>
                    <a:pt x="21839" y="6552"/>
                  </a:lnTo>
                  <a:lnTo>
                    <a:pt x="22007" y="6552"/>
                  </a:lnTo>
                  <a:lnTo>
                    <a:pt x="22175" y="6636"/>
                  </a:lnTo>
                  <a:lnTo>
                    <a:pt x="22427" y="6720"/>
                  </a:lnTo>
                  <a:lnTo>
                    <a:pt x="22595" y="6804"/>
                  </a:lnTo>
                  <a:lnTo>
                    <a:pt x="22763" y="6804"/>
                  </a:lnTo>
                  <a:lnTo>
                    <a:pt x="22931" y="6888"/>
                  </a:lnTo>
                  <a:lnTo>
                    <a:pt x="23099" y="6972"/>
                  </a:lnTo>
                  <a:lnTo>
                    <a:pt x="23267" y="7056"/>
                  </a:lnTo>
                  <a:lnTo>
                    <a:pt x="23435" y="7140"/>
                  </a:lnTo>
                  <a:lnTo>
                    <a:pt x="23603" y="7224"/>
                  </a:lnTo>
                  <a:lnTo>
                    <a:pt x="23771" y="7308"/>
                  </a:lnTo>
                  <a:lnTo>
                    <a:pt x="23938" y="7392"/>
                  </a:lnTo>
                  <a:lnTo>
                    <a:pt x="24106" y="7476"/>
                  </a:lnTo>
                  <a:lnTo>
                    <a:pt x="24274" y="7560"/>
                  </a:lnTo>
                  <a:lnTo>
                    <a:pt x="24442" y="7644"/>
                  </a:lnTo>
                  <a:lnTo>
                    <a:pt x="24610" y="7728"/>
                  </a:lnTo>
                  <a:lnTo>
                    <a:pt x="24778" y="7812"/>
                  </a:lnTo>
                  <a:lnTo>
                    <a:pt x="24946" y="7980"/>
                  </a:lnTo>
                  <a:lnTo>
                    <a:pt x="25030" y="8064"/>
                  </a:lnTo>
                  <a:lnTo>
                    <a:pt x="25198" y="8148"/>
                  </a:lnTo>
                  <a:lnTo>
                    <a:pt x="25366" y="8232"/>
                  </a:lnTo>
                  <a:lnTo>
                    <a:pt x="25534" y="8400"/>
                  </a:lnTo>
                  <a:lnTo>
                    <a:pt x="25702" y="8484"/>
                  </a:lnTo>
                  <a:lnTo>
                    <a:pt x="25786" y="8568"/>
                  </a:lnTo>
                  <a:lnTo>
                    <a:pt x="25954" y="8736"/>
                  </a:lnTo>
                  <a:lnTo>
                    <a:pt x="26122" y="8820"/>
                  </a:lnTo>
                  <a:lnTo>
                    <a:pt x="26206" y="8988"/>
                  </a:lnTo>
                  <a:lnTo>
                    <a:pt x="26374" y="9072"/>
                  </a:lnTo>
                  <a:lnTo>
                    <a:pt x="26542" y="9240"/>
                  </a:lnTo>
                  <a:lnTo>
                    <a:pt x="26626" y="9324"/>
                  </a:lnTo>
                  <a:lnTo>
                    <a:pt x="26794" y="9492"/>
                  </a:lnTo>
                  <a:lnTo>
                    <a:pt x="26878" y="9576"/>
                  </a:lnTo>
                  <a:lnTo>
                    <a:pt x="27046" y="9744"/>
                  </a:lnTo>
                  <a:lnTo>
                    <a:pt x="27130" y="9912"/>
                  </a:lnTo>
                  <a:lnTo>
                    <a:pt x="27298" y="9996"/>
                  </a:lnTo>
                  <a:lnTo>
                    <a:pt x="27382" y="10164"/>
                  </a:lnTo>
                  <a:lnTo>
                    <a:pt x="27550" y="10332"/>
                  </a:lnTo>
                  <a:lnTo>
                    <a:pt x="27634" y="10416"/>
                  </a:lnTo>
                  <a:lnTo>
                    <a:pt x="27718" y="10584"/>
                  </a:lnTo>
                  <a:lnTo>
                    <a:pt x="27886" y="10752"/>
                  </a:lnTo>
                  <a:lnTo>
                    <a:pt x="27970" y="10920"/>
                  </a:lnTo>
                  <a:lnTo>
                    <a:pt x="28054" y="11004"/>
                  </a:lnTo>
                  <a:lnTo>
                    <a:pt x="28222" y="11172"/>
                  </a:lnTo>
                  <a:lnTo>
                    <a:pt x="28306" y="11340"/>
                  </a:lnTo>
                  <a:lnTo>
                    <a:pt x="28390" y="11508"/>
                  </a:lnTo>
                  <a:lnTo>
                    <a:pt x="28474" y="11676"/>
                  </a:lnTo>
                  <a:lnTo>
                    <a:pt x="28558" y="11844"/>
                  </a:lnTo>
                  <a:lnTo>
                    <a:pt x="28642" y="12012"/>
                  </a:lnTo>
                  <a:lnTo>
                    <a:pt x="28810" y="12180"/>
                  </a:lnTo>
                  <a:lnTo>
                    <a:pt x="28894" y="12348"/>
                  </a:lnTo>
                  <a:lnTo>
                    <a:pt x="28978" y="12516"/>
                  </a:lnTo>
                  <a:lnTo>
                    <a:pt x="29062" y="12684"/>
                  </a:lnTo>
                  <a:lnTo>
                    <a:pt x="29146" y="12852"/>
                  </a:lnTo>
                  <a:lnTo>
                    <a:pt x="29230" y="13020"/>
                  </a:lnTo>
                  <a:lnTo>
                    <a:pt x="29230" y="13188"/>
                  </a:lnTo>
                  <a:lnTo>
                    <a:pt x="29314" y="13356"/>
                  </a:lnTo>
                  <a:lnTo>
                    <a:pt x="29398" y="13524"/>
                  </a:lnTo>
                  <a:lnTo>
                    <a:pt x="29482" y="13776"/>
                  </a:lnTo>
                  <a:lnTo>
                    <a:pt x="29566" y="13944"/>
                  </a:lnTo>
                  <a:lnTo>
                    <a:pt x="29650" y="14112"/>
                  </a:lnTo>
                  <a:lnTo>
                    <a:pt x="29650" y="14280"/>
                  </a:lnTo>
                  <a:lnTo>
                    <a:pt x="29734" y="14448"/>
                  </a:lnTo>
                  <a:lnTo>
                    <a:pt x="29818" y="14616"/>
                  </a:lnTo>
                  <a:lnTo>
                    <a:pt x="29818" y="14868"/>
                  </a:lnTo>
                  <a:lnTo>
                    <a:pt x="29902" y="15036"/>
                  </a:lnTo>
                  <a:lnTo>
                    <a:pt x="29986" y="15204"/>
                  </a:lnTo>
                  <a:lnTo>
                    <a:pt x="29986" y="15456"/>
                  </a:lnTo>
                  <a:lnTo>
                    <a:pt x="30070" y="15624"/>
                  </a:lnTo>
                  <a:lnTo>
                    <a:pt x="30070" y="15792"/>
                  </a:lnTo>
                  <a:lnTo>
                    <a:pt x="30154" y="16044"/>
                  </a:lnTo>
                  <a:lnTo>
                    <a:pt x="30154" y="16212"/>
                  </a:lnTo>
                  <a:lnTo>
                    <a:pt x="30154" y="16380"/>
                  </a:lnTo>
                  <a:lnTo>
                    <a:pt x="30238" y="16631"/>
                  </a:lnTo>
                  <a:lnTo>
                    <a:pt x="30238" y="16799"/>
                  </a:lnTo>
                  <a:lnTo>
                    <a:pt x="30238" y="16967"/>
                  </a:lnTo>
                  <a:lnTo>
                    <a:pt x="30322" y="17219"/>
                  </a:lnTo>
                  <a:lnTo>
                    <a:pt x="30322" y="17387"/>
                  </a:lnTo>
                  <a:lnTo>
                    <a:pt x="30322" y="17639"/>
                  </a:lnTo>
                  <a:lnTo>
                    <a:pt x="30322" y="17807"/>
                  </a:lnTo>
                  <a:lnTo>
                    <a:pt x="30322" y="18059"/>
                  </a:lnTo>
                  <a:lnTo>
                    <a:pt x="30322" y="18227"/>
                  </a:lnTo>
                  <a:lnTo>
                    <a:pt x="30322" y="18479"/>
                  </a:lnTo>
                  <a:lnTo>
                    <a:pt x="30322" y="18647"/>
                  </a:lnTo>
                  <a:lnTo>
                    <a:pt x="30322" y="19403"/>
                  </a:lnTo>
                  <a:lnTo>
                    <a:pt x="30322" y="20075"/>
                  </a:lnTo>
                  <a:lnTo>
                    <a:pt x="30238" y="20831"/>
                  </a:lnTo>
                  <a:lnTo>
                    <a:pt x="30070" y="21587"/>
                  </a:lnTo>
                  <a:lnTo>
                    <a:pt x="29902" y="22259"/>
                  </a:lnTo>
                  <a:lnTo>
                    <a:pt x="29734" y="23015"/>
                  </a:lnTo>
                  <a:lnTo>
                    <a:pt x="29482" y="23687"/>
                  </a:lnTo>
                  <a:lnTo>
                    <a:pt x="29230" y="24359"/>
                  </a:lnTo>
                  <a:lnTo>
                    <a:pt x="28894" y="25031"/>
                  </a:lnTo>
                  <a:lnTo>
                    <a:pt x="28558" y="25703"/>
                  </a:lnTo>
                  <a:lnTo>
                    <a:pt x="23267" y="20411"/>
                  </a:lnTo>
                  <a:lnTo>
                    <a:pt x="18815" y="24779"/>
                  </a:lnTo>
                  <a:lnTo>
                    <a:pt x="19067" y="25031"/>
                  </a:lnTo>
                  <a:lnTo>
                    <a:pt x="19067" y="25115"/>
                  </a:lnTo>
                  <a:lnTo>
                    <a:pt x="23938" y="30071"/>
                  </a:lnTo>
                  <a:lnTo>
                    <a:pt x="23519" y="30323"/>
                  </a:lnTo>
                  <a:lnTo>
                    <a:pt x="22931" y="30491"/>
                  </a:lnTo>
                  <a:lnTo>
                    <a:pt x="22427" y="30659"/>
                  </a:lnTo>
                  <a:lnTo>
                    <a:pt x="21839" y="30827"/>
                  </a:lnTo>
                  <a:lnTo>
                    <a:pt x="21251" y="30995"/>
                  </a:lnTo>
                  <a:lnTo>
                    <a:pt x="20747" y="31079"/>
                  </a:lnTo>
                  <a:lnTo>
                    <a:pt x="20159" y="31163"/>
                  </a:lnTo>
                  <a:lnTo>
                    <a:pt x="19571" y="31247"/>
                  </a:lnTo>
                  <a:lnTo>
                    <a:pt x="17639" y="31247"/>
                  </a:lnTo>
                  <a:lnTo>
                    <a:pt x="17471" y="31163"/>
                  </a:lnTo>
                  <a:lnTo>
                    <a:pt x="16799" y="31163"/>
                  </a:lnTo>
                  <a:lnTo>
                    <a:pt x="16631" y="31079"/>
                  </a:lnTo>
                  <a:lnTo>
                    <a:pt x="16211" y="31079"/>
                  </a:lnTo>
                  <a:lnTo>
                    <a:pt x="16043" y="30995"/>
                  </a:lnTo>
                  <a:lnTo>
                    <a:pt x="15875" y="30995"/>
                  </a:lnTo>
                  <a:lnTo>
                    <a:pt x="15707" y="30911"/>
                  </a:lnTo>
                  <a:lnTo>
                    <a:pt x="15455" y="30911"/>
                  </a:lnTo>
                  <a:lnTo>
                    <a:pt x="15287" y="30827"/>
                  </a:lnTo>
                  <a:lnTo>
                    <a:pt x="15119" y="30743"/>
                  </a:lnTo>
                  <a:lnTo>
                    <a:pt x="14951" y="30743"/>
                  </a:lnTo>
                  <a:lnTo>
                    <a:pt x="14783" y="30659"/>
                  </a:lnTo>
                  <a:lnTo>
                    <a:pt x="14615" y="30575"/>
                  </a:lnTo>
                  <a:lnTo>
                    <a:pt x="14363" y="30575"/>
                  </a:lnTo>
                  <a:lnTo>
                    <a:pt x="14195" y="30491"/>
                  </a:lnTo>
                  <a:lnTo>
                    <a:pt x="14027" y="30407"/>
                  </a:lnTo>
                  <a:lnTo>
                    <a:pt x="13859" y="30323"/>
                  </a:lnTo>
                  <a:lnTo>
                    <a:pt x="13691" y="30239"/>
                  </a:lnTo>
                  <a:lnTo>
                    <a:pt x="13523" y="30155"/>
                  </a:lnTo>
                  <a:lnTo>
                    <a:pt x="13355" y="30071"/>
                  </a:lnTo>
                  <a:lnTo>
                    <a:pt x="13187" y="29987"/>
                  </a:lnTo>
                  <a:lnTo>
                    <a:pt x="13019" y="29903"/>
                  </a:lnTo>
                  <a:lnTo>
                    <a:pt x="12851" y="29819"/>
                  </a:lnTo>
                  <a:lnTo>
                    <a:pt x="12767" y="29735"/>
                  </a:lnTo>
                  <a:lnTo>
                    <a:pt x="12599" y="29651"/>
                  </a:lnTo>
                  <a:lnTo>
                    <a:pt x="12431" y="29567"/>
                  </a:lnTo>
                  <a:lnTo>
                    <a:pt x="12263" y="29483"/>
                  </a:lnTo>
                  <a:lnTo>
                    <a:pt x="12095" y="29399"/>
                  </a:lnTo>
                  <a:lnTo>
                    <a:pt x="11927" y="29315"/>
                  </a:lnTo>
                  <a:lnTo>
                    <a:pt x="11843" y="29147"/>
                  </a:lnTo>
                  <a:lnTo>
                    <a:pt x="11675" y="29063"/>
                  </a:lnTo>
                  <a:lnTo>
                    <a:pt x="11507" y="28979"/>
                  </a:lnTo>
                  <a:lnTo>
                    <a:pt x="11339" y="28811"/>
                  </a:lnTo>
                  <a:lnTo>
                    <a:pt x="11255" y="28727"/>
                  </a:lnTo>
                  <a:lnTo>
                    <a:pt x="11087" y="28643"/>
                  </a:lnTo>
                  <a:lnTo>
                    <a:pt x="11003" y="28475"/>
                  </a:lnTo>
                  <a:lnTo>
                    <a:pt x="10835" y="28391"/>
                  </a:lnTo>
                  <a:lnTo>
                    <a:pt x="10667" y="28223"/>
                  </a:lnTo>
                  <a:lnTo>
                    <a:pt x="10583" y="28139"/>
                  </a:lnTo>
                  <a:lnTo>
                    <a:pt x="10415" y="27971"/>
                  </a:lnTo>
                  <a:lnTo>
                    <a:pt x="10331" y="27887"/>
                  </a:lnTo>
                  <a:lnTo>
                    <a:pt x="10163" y="27719"/>
                  </a:lnTo>
                  <a:lnTo>
                    <a:pt x="10079" y="27551"/>
                  </a:lnTo>
                  <a:lnTo>
                    <a:pt x="9911" y="27467"/>
                  </a:lnTo>
                  <a:lnTo>
                    <a:pt x="9827" y="27299"/>
                  </a:lnTo>
                  <a:lnTo>
                    <a:pt x="9743" y="27131"/>
                  </a:lnTo>
                  <a:lnTo>
                    <a:pt x="9575" y="27047"/>
                  </a:lnTo>
                  <a:lnTo>
                    <a:pt x="9491" y="26879"/>
                  </a:lnTo>
                  <a:lnTo>
                    <a:pt x="9407" y="26711"/>
                  </a:lnTo>
                  <a:lnTo>
                    <a:pt x="9239" y="26543"/>
                  </a:lnTo>
                  <a:lnTo>
                    <a:pt x="9155" y="26459"/>
                  </a:lnTo>
                  <a:lnTo>
                    <a:pt x="9071" y="26291"/>
                  </a:lnTo>
                  <a:lnTo>
                    <a:pt x="8987" y="26123"/>
                  </a:lnTo>
                  <a:lnTo>
                    <a:pt x="8903" y="25955"/>
                  </a:lnTo>
                  <a:lnTo>
                    <a:pt x="8819" y="25787"/>
                  </a:lnTo>
                  <a:lnTo>
                    <a:pt x="8651" y="25619"/>
                  </a:lnTo>
                  <a:lnTo>
                    <a:pt x="8567" y="25451"/>
                  </a:lnTo>
                  <a:lnTo>
                    <a:pt x="8483" y="25283"/>
                  </a:lnTo>
                  <a:lnTo>
                    <a:pt x="8399" y="25115"/>
                  </a:lnTo>
                  <a:lnTo>
                    <a:pt x="8315" y="25031"/>
                  </a:lnTo>
                  <a:lnTo>
                    <a:pt x="8231" y="24779"/>
                  </a:lnTo>
                  <a:lnTo>
                    <a:pt x="8147" y="24611"/>
                  </a:lnTo>
                  <a:lnTo>
                    <a:pt x="8063" y="24443"/>
                  </a:lnTo>
                  <a:lnTo>
                    <a:pt x="8063" y="24275"/>
                  </a:lnTo>
                  <a:lnTo>
                    <a:pt x="7979" y="24107"/>
                  </a:lnTo>
                  <a:lnTo>
                    <a:pt x="7896" y="23939"/>
                  </a:lnTo>
                  <a:lnTo>
                    <a:pt x="7812" y="23771"/>
                  </a:lnTo>
                  <a:lnTo>
                    <a:pt x="7728" y="23603"/>
                  </a:lnTo>
                  <a:lnTo>
                    <a:pt x="7644" y="23435"/>
                  </a:lnTo>
                  <a:lnTo>
                    <a:pt x="7644" y="23267"/>
                  </a:lnTo>
                  <a:lnTo>
                    <a:pt x="7560" y="23015"/>
                  </a:lnTo>
                  <a:lnTo>
                    <a:pt x="7476" y="22847"/>
                  </a:lnTo>
                  <a:lnTo>
                    <a:pt x="7476" y="22679"/>
                  </a:lnTo>
                  <a:lnTo>
                    <a:pt x="7392" y="22511"/>
                  </a:lnTo>
                  <a:lnTo>
                    <a:pt x="7392" y="22259"/>
                  </a:lnTo>
                  <a:lnTo>
                    <a:pt x="7308" y="22091"/>
                  </a:lnTo>
                  <a:lnTo>
                    <a:pt x="7308" y="21923"/>
                  </a:lnTo>
                  <a:lnTo>
                    <a:pt x="7224" y="21671"/>
                  </a:lnTo>
                  <a:lnTo>
                    <a:pt x="7224" y="21503"/>
                  </a:lnTo>
                  <a:lnTo>
                    <a:pt x="7140" y="21335"/>
                  </a:lnTo>
                  <a:lnTo>
                    <a:pt x="7140" y="21083"/>
                  </a:lnTo>
                  <a:lnTo>
                    <a:pt x="7056" y="20915"/>
                  </a:lnTo>
                  <a:lnTo>
                    <a:pt x="7056" y="20747"/>
                  </a:lnTo>
                  <a:lnTo>
                    <a:pt x="7056" y="20495"/>
                  </a:lnTo>
                  <a:lnTo>
                    <a:pt x="7056" y="20327"/>
                  </a:lnTo>
                  <a:lnTo>
                    <a:pt x="6972" y="20075"/>
                  </a:lnTo>
                  <a:lnTo>
                    <a:pt x="6972" y="19907"/>
                  </a:lnTo>
                  <a:lnTo>
                    <a:pt x="6972" y="19739"/>
                  </a:lnTo>
                  <a:lnTo>
                    <a:pt x="6972" y="19487"/>
                  </a:lnTo>
                  <a:lnTo>
                    <a:pt x="6972" y="19319"/>
                  </a:lnTo>
                  <a:lnTo>
                    <a:pt x="6972" y="19067"/>
                  </a:lnTo>
                  <a:lnTo>
                    <a:pt x="6972" y="18899"/>
                  </a:lnTo>
                  <a:lnTo>
                    <a:pt x="6888" y="18647"/>
                  </a:lnTo>
                  <a:lnTo>
                    <a:pt x="6972" y="18479"/>
                  </a:lnTo>
                  <a:lnTo>
                    <a:pt x="6972" y="18227"/>
                  </a:lnTo>
                  <a:lnTo>
                    <a:pt x="6972" y="18059"/>
                  </a:lnTo>
                  <a:lnTo>
                    <a:pt x="6972" y="17807"/>
                  </a:lnTo>
                  <a:lnTo>
                    <a:pt x="6972" y="17639"/>
                  </a:lnTo>
                  <a:lnTo>
                    <a:pt x="6972" y="17387"/>
                  </a:lnTo>
                  <a:lnTo>
                    <a:pt x="6972" y="17219"/>
                  </a:lnTo>
                  <a:lnTo>
                    <a:pt x="7056" y="16967"/>
                  </a:lnTo>
                  <a:lnTo>
                    <a:pt x="7056" y="16799"/>
                  </a:lnTo>
                  <a:lnTo>
                    <a:pt x="7056" y="16631"/>
                  </a:lnTo>
                  <a:lnTo>
                    <a:pt x="7056" y="16380"/>
                  </a:lnTo>
                  <a:lnTo>
                    <a:pt x="7140" y="16212"/>
                  </a:lnTo>
                  <a:lnTo>
                    <a:pt x="7140" y="16044"/>
                  </a:lnTo>
                  <a:lnTo>
                    <a:pt x="7224" y="15792"/>
                  </a:lnTo>
                  <a:lnTo>
                    <a:pt x="7224" y="15624"/>
                  </a:lnTo>
                  <a:lnTo>
                    <a:pt x="7308" y="15456"/>
                  </a:lnTo>
                  <a:lnTo>
                    <a:pt x="7308" y="15204"/>
                  </a:lnTo>
                  <a:lnTo>
                    <a:pt x="7392" y="15036"/>
                  </a:lnTo>
                  <a:lnTo>
                    <a:pt x="7392" y="14868"/>
                  </a:lnTo>
                  <a:lnTo>
                    <a:pt x="7476" y="14616"/>
                  </a:lnTo>
                  <a:lnTo>
                    <a:pt x="7476" y="14448"/>
                  </a:lnTo>
                  <a:lnTo>
                    <a:pt x="7560" y="14280"/>
                  </a:lnTo>
                  <a:lnTo>
                    <a:pt x="7644" y="14112"/>
                  </a:lnTo>
                  <a:lnTo>
                    <a:pt x="7644" y="13944"/>
                  </a:lnTo>
                  <a:lnTo>
                    <a:pt x="7728" y="13692"/>
                  </a:lnTo>
                  <a:lnTo>
                    <a:pt x="7812" y="13524"/>
                  </a:lnTo>
                  <a:lnTo>
                    <a:pt x="7896" y="13356"/>
                  </a:lnTo>
                  <a:lnTo>
                    <a:pt x="7979" y="13188"/>
                  </a:lnTo>
                  <a:lnTo>
                    <a:pt x="8063" y="13020"/>
                  </a:lnTo>
                  <a:lnTo>
                    <a:pt x="8063" y="12852"/>
                  </a:lnTo>
                  <a:lnTo>
                    <a:pt x="8147" y="12684"/>
                  </a:lnTo>
                  <a:lnTo>
                    <a:pt x="8231" y="12516"/>
                  </a:lnTo>
                  <a:lnTo>
                    <a:pt x="8315" y="12348"/>
                  </a:lnTo>
                  <a:lnTo>
                    <a:pt x="8399" y="12180"/>
                  </a:lnTo>
                  <a:lnTo>
                    <a:pt x="8483" y="12012"/>
                  </a:lnTo>
                  <a:lnTo>
                    <a:pt x="8567" y="11844"/>
                  </a:lnTo>
                  <a:lnTo>
                    <a:pt x="8651" y="11676"/>
                  </a:lnTo>
                  <a:lnTo>
                    <a:pt x="8819" y="11508"/>
                  </a:lnTo>
                  <a:lnTo>
                    <a:pt x="8903" y="11340"/>
                  </a:lnTo>
                  <a:lnTo>
                    <a:pt x="8987" y="11172"/>
                  </a:lnTo>
                  <a:lnTo>
                    <a:pt x="9071" y="11004"/>
                  </a:lnTo>
                  <a:lnTo>
                    <a:pt x="9155" y="10920"/>
                  </a:lnTo>
                  <a:lnTo>
                    <a:pt x="9323" y="10752"/>
                  </a:lnTo>
                  <a:lnTo>
                    <a:pt x="9407" y="10584"/>
                  </a:lnTo>
                  <a:lnTo>
                    <a:pt x="9491" y="10416"/>
                  </a:lnTo>
                  <a:lnTo>
                    <a:pt x="9575" y="10332"/>
                  </a:lnTo>
                  <a:lnTo>
                    <a:pt x="9743" y="10164"/>
                  </a:lnTo>
                  <a:lnTo>
                    <a:pt x="9827" y="9996"/>
                  </a:lnTo>
                  <a:lnTo>
                    <a:pt x="9995" y="9828"/>
                  </a:lnTo>
                  <a:lnTo>
                    <a:pt x="10079" y="9744"/>
                  </a:lnTo>
                  <a:lnTo>
                    <a:pt x="10163" y="9576"/>
                  </a:lnTo>
                  <a:lnTo>
                    <a:pt x="10331" y="9492"/>
                  </a:lnTo>
                  <a:lnTo>
                    <a:pt x="10415" y="9324"/>
                  </a:lnTo>
                  <a:lnTo>
                    <a:pt x="10583" y="9240"/>
                  </a:lnTo>
                  <a:lnTo>
                    <a:pt x="10667" y="9072"/>
                  </a:lnTo>
                  <a:lnTo>
                    <a:pt x="10835" y="8988"/>
                  </a:lnTo>
                  <a:lnTo>
                    <a:pt x="11003" y="8820"/>
                  </a:lnTo>
                  <a:lnTo>
                    <a:pt x="11087" y="8736"/>
                  </a:lnTo>
                  <a:lnTo>
                    <a:pt x="11255" y="8568"/>
                  </a:lnTo>
                  <a:lnTo>
                    <a:pt x="11423" y="8484"/>
                  </a:lnTo>
                  <a:lnTo>
                    <a:pt x="11507" y="8400"/>
                  </a:lnTo>
                  <a:lnTo>
                    <a:pt x="11675" y="8232"/>
                  </a:lnTo>
                  <a:lnTo>
                    <a:pt x="11843" y="8148"/>
                  </a:lnTo>
                  <a:lnTo>
                    <a:pt x="11927" y="8064"/>
                  </a:lnTo>
                  <a:lnTo>
                    <a:pt x="12095" y="7980"/>
                  </a:lnTo>
                  <a:lnTo>
                    <a:pt x="12263" y="7812"/>
                  </a:lnTo>
                  <a:lnTo>
                    <a:pt x="12431" y="7728"/>
                  </a:lnTo>
                  <a:lnTo>
                    <a:pt x="12599" y="7644"/>
                  </a:lnTo>
                  <a:lnTo>
                    <a:pt x="12767" y="7560"/>
                  </a:lnTo>
                  <a:lnTo>
                    <a:pt x="12851" y="7476"/>
                  </a:lnTo>
                  <a:lnTo>
                    <a:pt x="13019" y="7392"/>
                  </a:lnTo>
                  <a:lnTo>
                    <a:pt x="13187" y="7308"/>
                  </a:lnTo>
                  <a:lnTo>
                    <a:pt x="13355" y="7224"/>
                  </a:lnTo>
                  <a:lnTo>
                    <a:pt x="13523" y="7140"/>
                  </a:lnTo>
                  <a:lnTo>
                    <a:pt x="13691" y="7056"/>
                  </a:lnTo>
                  <a:lnTo>
                    <a:pt x="13859" y="6972"/>
                  </a:lnTo>
                  <a:lnTo>
                    <a:pt x="14027" y="6888"/>
                  </a:lnTo>
                  <a:lnTo>
                    <a:pt x="14195" y="6804"/>
                  </a:lnTo>
                  <a:lnTo>
                    <a:pt x="14363" y="6804"/>
                  </a:lnTo>
                  <a:lnTo>
                    <a:pt x="14615" y="6720"/>
                  </a:lnTo>
                  <a:lnTo>
                    <a:pt x="14783" y="6636"/>
                  </a:lnTo>
                  <a:lnTo>
                    <a:pt x="14951" y="6552"/>
                  </a:lnTo>
                  <a:lnTo>
                    <a:pt x="15119" y="6552"/>
                  </a:lnTo>
                  <a:lnTo>
                    <a:pt x="15287" y="6468"/>
                  </a:lnTo>
                  <a:lnTo>
                    <a:pt x="15455" y="6468"/>
                  </a:lnTo>
                  <a:lnTo>
                    <a:pt x="15707" y="6384"/>
                  </a:lnTo>
                  <a:lnTo>
                    <a:pt x="15875" y="6384"/>
                  </a:lnTo>
                  <a:lnTo>
                    <a:pt x="16043" y="6300"/>
                  </a:lnTo>
                  <a:lnTo>
                    <a:pt x="16211" y="6300"/>
                  </a:lnTo>
                  <a:lnTo>
                    <a:pt x="16463" y="6216"/>
                  </a:lnTo>
                  <a:lnTo>
                    <a:pt x="16631" y="6216"/>
                  </a:lnTo>
                  <a:lnTo>
                    <a:pt x="16799" y="6132"/>
                  </a:lnTo>
                  <a:lnTo>
                    <a:pt x="17639" y="6132"/>
                  </a:lnTo>
                  <a:lnTo>
                    <a:pt x="17807" y="6048"/>
                  </a:lnTo>
                  <a:close/>
                  <a:moveTo>
                    <a:pt x="17891" y="1"/>
                  </a:moveTo>
                  <a:lnTo>
                    <a:pt x="17555" y="85"/>
                  </a:lnTo>
                  <a:lnTo>
                    <a:pt x="16631" y="85"/>
                  </a:lnTo>
                  <a:lnTo>
                    <a:pt x="16295" y="169"/>
                  </a:lnTo>
                  <a:lnTo>
                    <a:pt x="16043" y="169"/>
                  </a:lnTo>
                  <a:lnTo>
                    <a:pt x="15707" y="253"/>
                  </a:lnTo>
                  <a:lnTo>
                    <a:pt x="15455" y="253"/>
                  </a:lnTo>
                  <a:lnTo>
                    <a:pt x="15119" y="337"/>
                  </a:lnTo>
                  <a:lnTo>
                    <a:pt x="14783" y="337"/>
                  </a:lnTo>
                  <a:lnTo>
                    <a:pt x="14531" y="421"/>
                  </a:lnTo>
                  <a:lnTo>
                    <a:pt x="14279" y="505"/>
                  </a:lnTo>
                  <a:lnTo>
                    <a:pt x="13943" y="589"/>
                  </a:lnTo>
                  <a:lnTo>
                    <a:pt x="13691" y="589"/>
                  </a:lnTo>
                  <a:lnTo>
                    <a:pt x="13355" y="672"/>
                  </a:lnTo>
                  <a:lnTo>
                    <a:pt x="13103" y="756"/>
                  </a:lnTo>
                  <a:lnTo>
                    <a:pt x="12767" y="840"/>
                  </a:lnTo>
                  <a:lnTo>
                    <a:pt x="12515" y="924"/>
                  </a:lnTo>
                  <a:lnTo>
                    <a:pt x="12263" y="1008"/>
                  </a:lnTo>
                  <a:lnTo>
                    <a:pt x="12011" y="1176"/>
                  </a:lnTo>
                  <a:lnTo>
                    <a:pt x="11675" y="1260"/>
                  </a:lnTo>
                  <a:lnTo>
                    <a:pt x="11423" y="1344"/>
                  </a:lnTo>
                  <a:lnTo>
                    <a:pt x="11171" y="1428"/>
                  </a:lnTo>
                  <a:lnTo>
                    <a:pt x="10919" y="1596"/>
                  </a:lnTo>
                  <a:lnTo>
                    <a:pt x="10667" y="1680"/>
                  </a:lnTo>
                  <a:lnTo>
                    <a:pt x="10415" y="1848"/>
                  </a:lnTo>
                  <a:lnTo>
                    <a:pt x="10079" y="1932"/>
                  </a:lnTo>
                  <a:lnTo>
                    <a:pt x="9827" y="2100"/>
                  </a:lnTo>
                  <a:lnTo>
                    <a:pt x="9575" y="2184"/>
                  </a:lnTo>
                  <a:lnTo>
                    <a:pt x="9323" y="2352"/>
                  </a:lnTo>
                  <a:lnTo>
                    <a:pt x="9071" y="2520"/>
                  </a:lnTo>
                  <a:lnTo>
                    <a:pt x="8819" y="2604"/>
                  </a:lnTo>
                  <a:lnTo>
                    <a:pt x="8651" y="2772"/>
                  </a:lnTo>
                  <a:lnTo>
                    <a:pt x="8399" y="2940"/>
                  </a:lnTo>
                  <a:lnTo>
                    <a:pt x="8147" y="3108"/>
                  </a:lnTo>
                  <a:lnTo>
                    <a:pt x="7896" y="3276"/>
                  </a:lnTo>
                  <a:lnTo>
                    <a:pt x="7644" y="3444"/>
                  </a:lnTo>
                  <a:lnTo>
                    <a:pt x="7476" y="3528"/>
                  </a:lnTo>
                  <a:lnTo>
                    <a:pt x="7224" y="3780"/>
                  </a:lnTo>
                  <a:lnTo>
                    <a:pt x="6972" y="3948"/>
                  </a:lnTo>
                  <a:lnTo>
                    <a:pt x="6804" y="4116"/>
                  </a:lnTo>
                  <a:lnTo>
                    <a:pt x="6552" y="4284"/>
                  </a:lnTo>
                  <a:lnTo>
                    <a:pt x="6300" y="4452"/>
                  </a:lnTo>
                  <a:lnTo>
                    <a:pt x="6132" y="4620"/>
                  </a:lnTo>
                  <a:lnTo>
                    <a:pt x="5880" y="4788"/>
                  </a:lnTo>
                  <a:lnTo>
                    <a:pt x="5712" y="5040"/>
                  </a:lnTo>
                  <a:lnTo>
                    <a:pt x="5544" y="5208"/>
                  </a:lnTo>
                  <a:lnTo>
                    <a:pt x="5292" y="5376"/>
                  </a:lnTo>
                  <a:lnTo>
                    <a:pt x="5124" y="5628"/>
                  </a:lnTo>
                  <a:lnTo>
                    <a:pt x="4872" y="5796"/>
                  </a:lnTo>
                  <a:lnTo>
                    <a:pt x="4704" y="6048"/>
                  </a:lnTo>
                  <a:lnTo>
                    <a:pt x="4536" y="6216"/>
                  </a:lnTo>
                  <a:lnTo>
                    <a:pt x="4368" y="6468"/>
                  </a:lnTo>
                  <a:lnTo>
                    <a:pt x="4200" y="6720"/>
                  </a:lnTo>
                  <a:lnTo>
                    <a:pt x="4032" y="6888"/>
                  </a:lnTo>
                  <a:lnTo>
                    <a:pt x="3780" y="7140"/>
                  </a:lnTo>
                  <a:lnTo>
                    <a:pt x="3612" y="7392"/>
                  </a:lnTo>
                  <a:lnTo>
                    <a:pt x="3444" y="7560"/>
                  </a:lnTo>
                  <a:lnTo>
                    <a:pt x="3276" y="7812"/>
                  </a:lnTo>
                  <a:lnTo>
                    <a:pt x="3192" y="8064"/>
                  </a:lnTo>
                  <a:lnTo>
                    <a:pt x="3024" y="8316"/>
                  </a:lnTo>
                  <a:lnTo>
                    <a:pt x="2856" y="8484"/>
                  </a:lnTo>
                  <a:lnTo>
                    <a:pt x="2688" y="8736"/>
                  </a:lnTo>
                  <a:lnTo>
                    <a:pt x="2520" y="8988"/>
                  </a:lnTo>
                  <a:lnTo>
                    <a:pt x="2436" y="9240"/>
                  </a:lnTo>
                  <a:lnTo>
                    <a:pt x="2268" y="9492"/>
                  </a:lnTo>
                  <a:lnTo>
                    <a:pt x="2100" y="9744"/>
                  </a:lnTo>
                  <a:lnTo>
                    <a:pt x="2016" y="9996"/>
                  </a:lnTo>
                  <a:lnTo>
                    <a:pt x="1848" y="10248"/>
                  </a:lnTo>
                  <a:lnTo>
                    <a:pt x="1764" y="10500"/>
                  </a:lnTo>
                  <a:lnTo>
                    <a:pt x="1596" y="10836"/>
                  </a:lnTo>
                  <a:lnTo>
                    <a:pt x="1512" y="11088"/>
                  </a:lnTo>
                  <a:lnTo>
                    <a:pt x="1428" y="11340"/>
                  </a:lnTo>
                  <a:lnTo>
                    <a:pt x="1344" y="11592"/>
                  </a:lnTo>
                  <a:lnTo>
                    <a:pt x="1176" y="11844"/>
                  </a:lnTo>
                  <a:lnTo>
                    <a:pt x="1092" y="12180"/>
                  </a:lnTo>
                  <a:lnTo>
                    <a:pt x="1008" y="12432"/>
                  </a:lnTo>
                  <a:lnTo>
                    <a:pt x="924" y="12684"/>
                  </a:lnTo>
                  <a:lnTo>
                    <a:pt x="840" y="13020"/>
                  </a:lnTo>
                  <a:lnTo>
                    <a:pt x="756" y="13272"/>
                  </a:lnTo>
                  <a:lnTo>
                    <a:pt x="672" y="13524"/>
                  </a:lnTo>
                  <a:lnTo>
                    <a:pt x="588" y="13860"/>
                  </a:lnTo>
                  <a:lnTo>
                    <a:pt x="504" y="14112"/>
                  </a:lnTo>
                  <a:lnTo>
                    <a:pt x="420" y="14448"/>
                  </a:lnTo>
                  <a:lnTo>
                    <a:pt x="420" y="14700"/>
                  </a:lnTo>
                  <a:lnTo>
                    <a:pt x="336" y="15036"/>
                  </a:lnTo>
                  <a:lnTo>
                    <a:pt x="252" y="15288"/>
                  </a:lnTo>
                  <a:lnTo>
                    <a:pt x="252" y="15624"/>
                  </a:lnTo>
                  <a:lnTo>
                    <a:pt x="168" y="15876"/>
                  </a:lnTo>
                  <a:lnTo>
                    <a:pt x="168" y="16212"/>
                  </a:lnTo>
                  <a:lnTo>
                    <a:pt x="84" y="16463"/>
                  </a:lnTo>
                  <a:lnTo>
                    <a:pt x="84" y="16799"/>
                  </a:lnTo>
                  <a:lnTo>
                    <a:pt x="84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8059"/>
                  </a:lnTo>
                  <a:lnTo>
                    <a:pt x="0" y="18311"/>
                  </a:lnTo>
                  <a:lnTo>
                    <a:pt x="0" y="18647"/>
                  </a:lnTo>
                  <a:lnTo>
                    <a:pt x="0" y="18983"/>
                  </a:lnTo>
                  <a:lnTo>
                    <a:pt x="0" y="19319"/>
                  </a:lnTo>
                  <a:lnTo>
                    <a:pt x="0" y="19571"/>
                  </a:lnTo>
                  <a:lnTo>
                    <a:pt x="0" y="19907"/>
                  </a:lnTo>
                  <a:lnTo>
                    <a:pt x="84" y="20243"/>
                  </a:lnTo>
                  <a:lnTo>
                    <a:pt x="84" y="20495"/>
                  </a:lnTo>
                  <a:lnTo>
                    <a:pt x="84" y="20831"/>
                  </a:lnTo>
                  <a:lnTo>
                    <a:pt x="168" y="21167"/>
                  </a:lnTo>
                  <a:lnTo>
                    <a:pt x="168" y="21419"/>
                  </a:lnTo>
                  <a:lnTo>
                    <a:pt x="252" y="21755"/>
                  </a:lnTo>
                  <a:lnTo>
                    <a:pt x="252" y="22007"/>
                  </a:lnTo>
                  <a:lnTo>
                    <a:pt x="336" y="22343"/>
                  </a:lnTo>
                  <a:lnTo>
                    <a:pt x="420" y="22595"/>
                  </a:lnTo>
                  <a:lnTo>
                    <a:pt x="420" y="22931"/>
                  </a:lnTo>
                  <a:lnTo>
                    <a:pt x="504" y="23183"/>
                  </a:lnTo>
                  <a:lnTo>
                    <a:pt x="588" y="23519"/>
                  </a:lnTo>
                  <a:lnTo>
                    <a:pt x="672" y="23771"/>
                  </a:lnTo>
                  <a:lnTo>
                    <a:pt x="756" y="24023"/>
                  </a:lnTo>
                  <a:lnTo>
                    <a:pt x="840" y="24359"/>
                  </a:lnTo>
                  <a:lnTo>
                    <a:pt x="924" y="24611"/>
                  </a:lnTo>
                  <a:lnTo>
                    <a:pt x="1008" y="24863"/>
                  </a:lnTo>
                  <a:lnTo>
                    <a:pt x="1092" y="25199"/>
                  </a:lnTo>
                  <a:lnTo>
                    <a:pt x="1176" y="25451"/>
                  </a:lnTo>
                  <a:lnTo>
                    <a:pt x="1260" y="25703"/>
                  </a:lnTo>
                  <a:lnTo>
                    <a:pt x="1428" y="25955"/>
                  </a:lnTo>
                  <a:lnTo>
                    <a:pt x="1512" y="26291"/>
                  </a:lnTo>
                  <a:lnTo>
                    <a:pt x="1596" y="26543"/>
                  </a:lnTo>
                  <a:lnTo>
                    <a:pt x="1764" y="26795"/>
                  </a:lnTo>
                  <a:lnTo>
                    <a:pt x="1848" y="27047"/>
                  </a:lnTo>
                  <a:lnTo>
                    <a:pt x="2016" y="27299"/>
                  </a:lnTo>
                  <a:lnTo>
                    <a:pt x="2100" y="27551"/>
                  </a:lnTo>
                  <a:lnTo>
                    <a:pt x="2268" y="27803"/>
                  </a:lnTo>
                  <a:lnTo>
                    <a:pt x="2436" y="28055"/>
                  </a:lnTo>
                  <a:lnTo>
                    <a:pt x="2520" y="28307"/>
                  </a:lnTo>
                  <a:lnTo>
                    <a:pt x="2688" y="28559"/>
                  </a:lnTo>
                  <a:lnTo>
                    <a:pt x="2856" y="28811"/>
                  </a:lnTo>
                  <a:lnTo>
                    <a:pt x="3024" y="29063"/>
                  </a:lnTo>
                  <a:lnTo>
                    <a:pt x="3192" y="29315"/>
                  </a:lnTo>
                  <a:lnTo>
                    <a:pt x="3276" y="29483"/>
                  </a:lnTo>
                  <a:lnTo>
                    <a:pt x="3444" y="29735"/>
                  </a:lnTo>
                  <a:lnTo>
                    <a:pt x="3612" y="29987"/>
                  </a:lnTo>
                  <a:lnTo>
                    <a:pt x="3780" y="30239"/>
                  </a:lnTo>
                  <a:lnTo>
                    <a:pt x="3948" y="30407"/>
                  </a:lnTo>
                  <a:lnTo>
                    <a:pt x="4200" y="30659"/>
                  </a:lnTo>
                  <a:lnTo>
                    <a:pt x="4368" y="30827"/>
                  </a:lnTo>
                  <a:lnTo>
                    <a:pt x="4536" y="31079"/>
                  </a:lnTo>
                  <a:lnTo>
                    <a:pt x="4704" y="31331"/>
                  </a:lnTo>
                  <a:lnTo>
                    <a:pt x="4872" y="31499"/>
                  </a:lnTo>
                  <a:lnTo>
                    <a:pt x="5124" y="31667"/>
                  </a:lnTo>
                  <a:lnTo>
                    <a:pt x="5292" y="31919"/>
                  </a:lnTo>
                  <a:lnTo>
                    <a:pt x="5460" y="32087"/>
                  </a:lnTo>
                  <a:lnTo>
                    <a:pt x="5712" y="32338"/>
                  </a:lnTo>
                  <a:lnTo>
                    <a:pt x="5880" y="32506"/>
                  </a:lnTo>
                  <a:lnTo>
                    <a:pt x="6132" y="32674"/>
                  </a:lnTo>
                  <a:lnTo>
                    <a:pt x="6300" y="32842"/>
                  </a:lnTo>
                  <a:lnTo>
                    <a:pt x="6552" y="33094"/>
                  </a:lnTo>
                  <a:lnTo>
                    <a:pt x="6720" y="33262"/>
                  </a:lnTo>
                  <a:lnTo>
                    <a:pt x="6972" y="33430"/>
                  </a:lnTo>
                  <a:lnTo>
                    <a:pt x="7224" y="33598"/>
                  </a:lnTo>
                  <a:lnTo>
                    <a:pt x="7392" y="33766"/>
                  </a:lnTo>
                  <a:lnTo>
                    <a:pt x="7644" y="33934"/>
                  </a:lnTo>
                  <a:lnTo>
                    <a:pt x="7896" y="34102"/>
                  </a:lnTo>
                  <a:lnTo>
                    <a:pt x="8147" y="34270"/>
                  </a:lnTo>
                  <a:lnTo>
                    <a:pt x="8399" y="34438"/>
                  </a:lnTo>
                  <a:lnTo>
                    <a:pt x="8567" y="34522"/>
                  </a:lnTo>
                  <a:lnTo>
                    <a:pt x="8819" y="34690"/>
                  </a:lnTo>
                  <a:lnTo>
                    <a:pt x="9071" y="34858"/>
                  </a:lnTo>
                  <a:lnTo>
                    <a:pt x="9323" y="35026"/>
                  </a:lnTo>
                  <a:lnTo>
                    <a:pt x="9575" y="35110"/>
                  </a:lnTo>
                  <a:lnTo>
                    <a:pt x="9827" y="35278"/>
                  </a:lnTo>
                  <a:lnTo>
                    <a:pt x="10079" y="35362"/>
                  </a:lnTo>
                  <a:lnTo>
                    <a:pt x="10331" y="35530"/>
                  </a:lnTo>
                  <a:lnTo>
                    <a:pt x="10667" y="35614"/>
                  </a:lnTo>
                  <a:lnTo>
                    <a:pt x="10919" y="35782"/>
                  </a:lnTo>
                  <a:lnTo>
                    <a:pt x="11171" y="35866"/>
                  </a:lnTo>
                  <a:lnTo>
                    <a:pt x="11423" y="35950"/>
                  </a:lnTo>
                  <a:lnTo>
                    <a:pt x="11675" y="36118"/>
                  </a:lnTo>
                  <a:lnTo>
                    <a:pt x="12011" y="36202"/>
                  </a:lnTo>
                  <a:lnTo>
                    <a:pt x="12263" y="36286"/>
                  </a:lnTo>
                  <a:lnTo>
                    <a:pt x="12515" y="36370"/>
                  </a:lnTo>
                  <a:lnTo>
                    <a:pt x="12767" y="36454"/>
                  </a:lnTo>
                  <a:lnTo>
                    <a:pt x="13103" y="36538"/>
                  </a:lnTo>
                  <a:lnTo>
                    <a:pt x="13355" y="36622"/>
                  </a:lnTo>
                  <a:lnTo>
                    <a:pt x="13691" y="36706"/>
                  </a:lnTo>
                  <a:lnTo>
                    <a:pt x="13943" y="36790"/>
                  </a:lnTo>
                  <a:lnTo>
                    <a:pt x="14195" y="36874"/>
                  </a:lnTo>
                  <a:lnTo>
                    <a:pt x="14531" y="36874"/>
                  </a:lnTo>
                  <a:lnTo>
                    <a:pt x="14783" y="36958"/>
                  </a:lnTo>
                  <a:lnTo>
                    <a:pt x="15119" y="37042"/>
                  </a:lnTo>
                  <a:lnTo>
                    <a:pt x="15455" y="37042"/>
                  </a:lnTo>
                  <a:lnTo>
                    <a:pt x="15707" y="37126"/>
                  </a:lnTo>
                  <a:lnTo>
                    <a:pt x="16043" y="37126"/>
                  </a:lnTo>
                  <a:lnTo>
                    <a:pt x="16295" y="37210"/>
                  </a:lnTo>
                  <a:lnTo>
                    <a:pt x="16967" y="37210"/>
                  </a:lnTo>
                  <a:lnTo>
                    <a:pt x="17219" y="37294"/>
                  </a:lnTo>
                  <a:lnTo>
                    <a:pt x="20075" y="37294"/>
                  </a:lnTo>
                  <a:lnTo>
                    <a:pt x="20159" y="37210"/>
                  </a:lnTo>
                  <a:lnTo>
                    <a:pt x="20915" y="37210"/>
                  </a:lnTo>
                  <a:lnTo>
                    <a:pt x="20999" y="37126"/>
                  </a:lnTo>
                  <a:lnTo>
                    <a:pt x="21503" y="37126"/>
                  </a:lnTo>
                  <a:lnTo>
                    <a:pt x="21671" y="37042"/>
                  </a:lnTo>
                  <a:lnTo>
                    <a:pt x="22091" y="37042"/>
                  </a:lnTo>
                  <a:lnTo>
                    <a:pt x="22175" y="36958"/>
                  </a:lnTo>
                  <a:lnTo>
                    <a:pt x="22511" y="36958"/>
                  </a:lnTo>
                  <a:lnTo>
                    <a:pt x="22595" y="36874"/>
                  </a:lnTo>
                  <a:lnTo>
                    <a:pt x="22931" y="36874"/>
                  </a:lnTo>
                  <a:lnTo>
                    <a:pt x="23015" y="36790"/>
                  </a:lnTo>
                  <a:lnTo>
                    <a:pt x="23267" y="36790"/>
                  </a:lnTo>
                  <a:lnTo>
                    <a:pt x="23435" y="36706"/>
                  </a:lnTo>
                  <a:lnTo>
                    <a:pt x="23603" y="36706"/>
                  </a:lnTo>
                  <a:lnTo>
                    <a:pt x="23687" y="36622"/>
                  </a:lnTo>
                  <a:lnTo>
                    <a:pt x="23938" y="36622"/>
                  </a:lnTo>
                  <a:lnTo>
                    <a:pt x="24022" y="36538"/>
                  </a:lnTo>
                  <a:lnTo>
                    <a:pt x="24274" y="36538"/>
                  </a:lnTo>
                  <a:lnTo>
                    <a:pt x="24358" y="36454"/>
                  </a:lnTo>
                  <a:lnTo>
                    <a:pt x="24526" y="36454"/>
                  </a:lnTo>
                  <a:lnTo>
                    <a:pt x="24610" y="36370"/>
                  </a:lnTo>
                  <a:lnTo>
                    <a:pt x="24778" y="36370"/>
                  </a:lnTo>
                  <a:lnTo>
                    <a:pt x="24862" y="36286"/>
                  </a:lnTo>
                  <a:lnTo>
                    <a:pt x="25030" y="36286"/>
                  </a:lnTo>
                  <a:lnTo>
                    <a:pt x="25114" y="36202"/>
                  </a:lnTo>
                  <a:lnTo>
                    <a:pt x="25282" y="36202"/>
                  </a:lnTo>
                  <a:lnTo>
                    <a:pt x="25366" y="36118"/>
                  </a:lnTo>
                  <a:lnTo>
                    <a:pt x="25534" y="36118"/>
                  </a:lnTo>
                  <a:lnTo>
                    <a:pt x="25618" y="36034"/>
                  </a:lnTo>
                  <a:lnTo>
                    <a:pt x="25786" y="36034"/>
                  </a:lnTo>
                  <a:lnTo>
                    <a:pt x="25870" y="35950"/>
                  </a:lnTo>
                  <a:lnTo>
                    <a:pt x="25954" y="35950"/>
                  </a:lnTo>
                  <a:lnTo>
                    <a:pt x="26038" y="35866"/>
                  </a:lnTo>
                  <a:lnTo>
                    <a:pt x="26122" y="35866"/>
                  </a:lnTo>
                  <a:lnTo>
                    <a:pt x="26290" y="35782"/>
                  </a:lnTo>
                  <a:lnTo>
                    <a:pt x="26374" y="35782"/>
                  </a:lnTo>
                  <a:lnTo>
                    <a:pt x="26458" y="35698"/>
                  </a:lnTo>
                  <a:lnTo>
                    <a:pt x="26542" y="35698"/>
                  </a:lnTo>
                  <a:lnTo>
                    <a:pt x="26626" y="35614"/>
                  </a:lnTo>
                  <a:lnTo>
                    <a:pt x="26710" y="35614"/>
                  </a:lnTo>
                  <a:lnTo>
                    <a:pt x="26794" y="35530"/>
                  </a:lnTo>
                  <a:lnTo>
                    <a:pt x="26962" y="35530"/>
                  </a:lnTo>
                  <a:lnTo>
                    <a:pt x="27046" y="35446"/>
                  </a:lnTo>
                  <a:lnTo>
                    <a:pt x="27130" y="35446"/>
                  </a:lnTo>
                  <a:lnTo>
                    <a:pt x="27214" y="35362"/>
                  </a:lnTo>
                  <a:lnTo>
                    <a:pt x="27298" y="35362"/>
                  </a:lnTo>
                  <a:lnTo>
                    <a:pt x="27382" y="35278"/>
                  </a:lnTo>
                  <a:lnTo>
                    <a:pt x="27466" y="35278"/>
                  </a:lnTo>
                  <a:lnTo>
                    <a:pt x="27550" y="35194"/>
                  </a:lnTo>
                  <a:lnTo>
                    <a:pt x="27718" y="35194"/>
                  </a:lnTo>
                  <a:lnTo>
                    <a:pt x="27802" y="35110"/>
                  </a:lnTo>
                  <a:lnTo>
                    <a:pt x="27886" y="35026"/>
                  </a:lnTo>
                  <a:lnTo>
                    <a:pt x="27970" y="35026"/>
                  </a:lnTo>
                  <a:lnTo>
                    <a:pt x="28054" y="34942"/>
                  </a:lnTo>
                  <a:lnTo>
                    <a:pt x="28138" y="34942"/>
                  </a:lnTo>
                  <a:lnTo>
                    <a:pt x="28222" y="34858"/>
                  </a:lnTo>
                  <a:lnTo>
                    <a:pt x="28306" y="34774"/>
                  </a:lnTo>
                  <a:lnTo>
                    <a:pt x="28390" y="34774"/>
                  </a:lnTo>
                  <a:lnTo>
                    <a:pt x="28474" y="34690"/>
                  </a:lnTo>
                  <a:lnTo>
                    <a:pt x="28558" y="34690"/>
                  </a:lnTo>
                  <a:lnTo>
                    <a:pt x="34018" y="40066"/>
                  </a:lnTo>
                  <a:lnTo>
                    <a:pt x="38890" y="35614"/>
                  </a:lnTo>
                  <a:lnTo>
                    <a:pt x="33262" y="30407"/>
                  </a:lnTo>
                  <a:lnTo>
                    <a:pt x="33346" y="30323"/>
                  </a:lnTo>
                  <a:lnTo>
                    <a:pt x="33430" y="30239"/>
                  </a:lnTo>
                  <a:lnTo>
                    <a:pt x="33514" y="30155"/>
                  </a:lnTo>
                  <a:lnTo>
                    <a:pt x="33598" y="29987"/>
                  </a:lnTo>
                  <a:lnTo>
                    <a:pt x="33682" y="29903"/>
                  </a:lnTo>
                  <a:lnTo>
                    <a:pt x="33766" y="29819"/>
                  </a:lnTo>
                  <a:lnTo>
                    <a:pt x="33850" y="29735"/>
                  </a:lnTo>
                  <a:lnTo>
                    <a:pt x="33934" y="29567"/>
                  </a:lnTo>
                  <a:lnTo>
                    <a:pt x="34018" y="29483"/>
                  </a:lnTo>
                  <a:lnTo>
                    <a:pt x="34102" y="29399"/>
                  </a:lnTo>
                  <a:lnTo>
                    <a:pt x="34102" y="29315"/>
                  </a:lnTo>
                  <a:lnTo>
                    <a:pt x="34186" y="29147"/>
                  </a:lnTo>
                  <a:lnTo>
                    <a:pt x="34270" y="29063"/>
                  </a:lnTo>
                  <a:lnTo>
                    <a:pt x="34354" y="28979"/>
                  </a:lnTo>
                  <a:lnTo>
                    <a:pt x="34438" y="28895"/>
                  </a:lnTo>
                  <a:lnTo>
                    <a:pt x="34522" y="28727"/>
                  </a:lnTo>
                  <a:lnTo>
                    <a:pt x="34522" y="28643"/>
                  </a:lnTo>
                  <a:lnTo>
                    <a:pt x="34606" y="28559"/>
                  </a:lnTo>
                  <a:lnTo>
                    <a:pt x="34690" y="28475"/>
                  </a:lnTo>
                  <a:lnTo>
                    <a:pt x="34774" y="28307"/>
                  </a:lnTo>
                  <a:lnTo>
                    <a:pt x="34774" y="28223"/>
                  </a:lnTo>
                  <a:lnTo>
                    <a:pt x="34858" y="28139"/>
                  </a:lnTo>
                  <a:lnTo>
                    <a:pt x="34942" y="27971"/>
                  </a:lnTo>
                  <a:lnTo>
                    <a:pt x="35026" y="27887"/>
                  </a:lnTo>
                  <a:lnTo>
                    <a:pt x="35026" y="27803"/>
                  </a:lnTo>
                  <a:lnTo>
                    <a:pt x="35110" y="27635"/>
                  </a:lnTo>
                  <a:lnTo>
                    <a:pt x="35194" y="27551"/>
                  </a:lnTo>
                  <a:lnTo>
                    <a:pt x="35278" y="27467"/>
                  </a:lnTo>
                  <a:lnTo>
                    <a:pt x="35278" y="27299"/>
                  </a:lnTo>
                  <a:lnTo>
                    <a:pt x="35362" y="27215"/>
                  </a:lnTo>
                  <a:lnTo>
                    <a:pt x="35446" y="27131"/>
                  </a:lnTo>
                  <a:lnTo>
                    <a:pt x="35446" y="26963"/>
                  </a:lnTo>
                  <a:lnTo>
                    <a:pt x="35530" y="26879"/>
                  </a:lnTo>
                  <a:lnTo>
                    <a:pt x="35614" y="26795"/>
                  </a:lnTo>
                  <a:lnTo>
                    <a:pt x="35614" y="26627"/>
                  </a:lnTo>
                  <a:lnTo>
                    <a:pt x="35698" y="26543"/>
                  </a:lnTo>
                  <a:lnTo>
                    <a:pt x="35698" y="26459"/>
                  </a:lnTo>
                  <a:lnTo>
                    <a:pt x="35782" y="26291"/>
                  </a:lnTo>
                  <a:lnTo>
                    <a:pt x="35866" y="26207"/>
                  </a:lnTo>
                  <a:lnTo>
                    <a:pt x="35866" y="26039"/>
                  </a:lnTo>
                  <a:lnTo>
                    <a:pt x="35950" y="25955"/>
                  </a:lnTo>
                  <a:lnTo>
                    <a:pt x="35950" y="25871"/>
                  </a:lnTo>
                  <a:lnTo>
                    <a:pt x="36034" y="25703"/>
                  </a:lnTo>
                  <a:lnTo>
                    <a:pt x="36118" y="25619"/>
                  </a:lnTo>
                  <a:lnTo>
                    <a:pt x="36118" y="25451"/>
                  </a:lnTo>
                  <a:lnTo>
                    <a:pt x="36202" y="25367"/>
                  </a:lnTo>
                  <a:lnTo>
                    <a:pt x="36202" y="25283"/>
                  </a:lnTo>
                  <a:lnTo>
                    <a:pt x="36286" y="25115"/>
                  </a:lnTo>
                  <a:lnTo>
                    <a:pt x="36286" y="25031"/>
                  </a:lnTo>
                  <a:lnTo>
                    <a:pt x="36370" y="24863"/>
                  </a:lnTo>
                  <a:lnTo>
                    <a:pt x="36370" y="24779"/>
                  </a:lnTo>
                  <a:lnTo>
                    <a:pt x="36454" y="24695"/>
                  </a:lnTo>
                  <a:lnTo>
                    <a:pt x="36454" y="24527"/>
                  </a:lnTo>
                  <a:lnTo>
                    <a:pt x="36538" y="24443"/>
                  </a:lnTo>
                  <a:lnTo>
                    <a:pt x="36538" y="24275"/>
                  </a:lnTo>
                  <a:lnTo>
                    <a:pt x="36538" y="24191"/>
                  </a:lnTo>
                  <a:lnTo>
                    <a:pt x="36622" y="24023"/>
                  </a:lnTo>
                  <a:lnTo>
                    <a:pt x="36622" y="23939"/>
                  </a:lnTo>
                  <a:lnTo>
                    <a:pt x="36706" y="23771"/>
                  </a:lnTo>
                  <a:lnTo>
                    <a:pt x="36706" y="23687"/>
                  </a:lnTo>
                  <a:lnTo>
                    <a:pt x="36706" y="23603"/>
                  </a:lnTo>
                  <a:lnTo>
                    <a:pt x="36790" y="23435"/>
                  </a:lnTo>
                  <a:lnTo>
                    <a:pt x="36790" y="23351"/>
                  </a:lnTo>
                  <a:lnTo>
                    <a:pt x="36874" y="23183"/>
                  </a:lnTo>
                  <a:lnTo>
                    <a:pt x="36874" y="23099"/>
                  </a:lnTo>
                  <a:lnTo>
                    <a:pt x="36874" y="22931"/>
                  </a:lnTo>
                  <a:lnTo>
                    <a:pt x="36958" y="22847"/>
                  </a:lnTo>
                  <a:lnTo>
                    <a:pt x="36958" y="22679"/>
                  </a:lnTo>
                  <a:lnTo>
                    <a:pt x="36958" y="22595"/>
                  </a:lnTo>
                  <a:lnTo>
                    <a:pt x="36958" y="22427"/>
                  </a:lnTo>
                  <a:lnTo>
                    <a:pt x="37042" y="22343"/>
                  </a:lnTo>
                  <a:lnTo>
                    <a:pt x="37042" y="22175"/>
                  </a:lnTo>
                  <a:lnTo>
                    <a:pt x="37042" y="22091"/>
                  </a:lnTo>
                  <a:lnTo>
                    <a:pt x="37126" y="21923"/>
                  </a:lnTo>
                  <a:lnTo>
                    <a:pt x="37126" y="21839"/>
                  </a:lnTo>
                  <a:lnTo>
                    <a:pt x="37126" y="21671"/>
                  </a:lnTo>
                  <a:lnTo>
                    <a:pt x="37126" y="21587"/>
                  </a:lnTo>
                  <a:lnTo>
                    <a:pt x="37210" y="21419"/>
                  </a:lnTo>
                  <a:lnTo>
                    <a:pt x="37210" y="21335"/>
                  </a:lnTo>
                  <a:lnTo>
                    <a:pt x="37210" y="21167"/>
                  </a:lnTo>
                  <a:lnTo>
                    <a:pt x="37210" y="21083"/>
                  </a:lnTo>
                  <a:lnTo>
                    <a:pt x="37210" y="20915"/>
                  </a:lnTo>
                  <a:lnTo>
                    <a:pt x="37210" y="20831"/>
                  </a:lnTo>
                  <a:lnTo>
                    <a:pt x="37294" y="20663"/>
                  </a:lnTo>
                  <a:lnTo>
                    <a:pt x="37294" y="20579"/>
                  </a:lnTo>
                  <a:lnTo>
                    <a:pt x="37294" y="20411"/>
                  </a:lnTo>
                  <a:lnTo>
                    <a:pt x="37294" y="20327"/>
                  </a:lnTo>
                  <a:lnTo>
                    <a:pt x="37294" y="20159"/>
                  </a:lnTo>
                  <a:lnTo>
                    <a:pt x="37294" y="20075"/>
                  </a:lnTo>
                  <a:lnTo>
                    <a:pt x="37294" y="19907"/>
                  </a:lnTo>
                  <a:lnTo>
                    <a:pt x="37294" y="19823"/>
                  </a:lnTo>
                  <a:lnTo>
                    <a:pt x="37378" y="19655"/>
                  </a:lnTo>
                  <a:lnTo>
                    <a:pt x="37378" y="19571"/>
                  </a:lnTo>
                  <a:lnTo>
                    <a:pt x="37378" y="19403"/>
                  </a:lnTo>
                  <a:lnTo>
                    <a:pt x="37378" y="19319"/>
                  </a:lnTo>
                  <a:lnTo>
                    <a:pt x="37378" y="19151"/>
                  </a:lnTo>
                  <a:lnTo>
                    <a:pt x="37378" y="19067"/>
                  </a:lnTo>
                  <a:lnTo>
                    <a:pt x="37378" y="18899"/>
                  </a:lnTo>
                  <a:lnTo>
                    <a:pt x="37378" y="18815"/>
                  </a:lnTo>
                  <a:lnTo>
                    <a:pt x="37378" y="18647"/>
                  </a:lnTo>
                  <a:lnTo>
                    <a:pt x="37378" y="18395"/>
                  </a:lnTo>
                  <a:lnTo>
                    <a:pt x="37378" y="18059"/>
                  </a:lnTo>
                  <a:lnTo>
                    <a:pt x="37294" y="17723"/>
                  </a:lnTo>
                  <a:lnTo>
                    <a:pt x="37294" y="17387"/>
                  </a:lnTo>
                  <a:lnTo>
                    <a:pt x="37294" y="17135"/>
                  </a:lnTo>
                  <a:lnTo>
                    <a:pt x="37294" y="16799"/>
                  </a:lnTo>
                  <a:lnTo>
                    <a:pt x="37210" y="16547"/>
                  </a:lnTo>
                  <a:lnTo>
                    <a:pt x="37210" y="16212"/>
                  </a:lnTo>
                  <a:lnTo>
                    <a:pt x="37126" y="15876"/>
                  </a:lnTo>
                  <a:lnTo>
                    <a:pt x="37126" y="15624"/>
                  </a:lnTo>
                  <a:lnTo>
                    <a:pt x="37042" y="15288"/>
                  </a:lnTo>
                  <a:lnTo>
                    <a:pt x="37042" y="15036"/>
                  </a:lnTo>
                  <a:lnTo>
                    <a:pt x="36958" y="14700"/>
                  </a:lnTo>
                  <a:lnTo>
                    <a:pt x="36874" y="14448"/>
                  </a:lnTo>
                  <a:lnTo>
                    <a:pt x="36790" y="14112"/>
                  </a:lnTo>
                  <a:lnTo>
                    <a:pt x="36706" y="13860"/>
                  </a:lnTo>
                  <a:lnTo>
                    <a:pt x="36622" y="13524"/>
                  </a:lnTo>
                  <a:lnTo>
                    <a:pt x="36538" y="13272"/>
                  </a:lnTo>
                  <a:lnTo>
                    <a:pt x="36454" y="13020"/>
                  </a:lnTo>
                  <a:lnTo>
                    <a:pt x="36370" y="12684"/>
                  </a:lnTo>
                  <a:lnTo>
                    <a:pt x="36286" y="12432"/>
                  </a:lnTo>
                  <a:lnTo>
                    <a:pt x="36202" y="12180"/>
                  </a:lnTo>
                  <a:lnTo>
                    <a:pt x="36118" y="11928"/>
                  </a:lnTo>
                  <a:lnTo>
                    <a:pt x="36034" y="11592"/>
                  </a:lnTo>
                  <a:lnTo>
                    <a:pt x="35866" y="11340"/>
                  </a:lnTo>
                  <a:lnTo>
                    <a:pt x="35782" y="11088"/>
                  </a:lnTo>
                  <a:lnTo>
                    <a:pt x="35614" y="10836"/>
                  </a:lnTo>
                  <a:lnTo>
                    <a:pt x="35530" y="10584"/>
                  </a:lnTo>
                  <a:lnTo>
                    <a:pt x="35362" y="10248"/>
                  </a:lnTo>
                  <a:lnTo>
                    <a:pt x="35278" y="9996"/>
                  </a:lnTo>
                  <a:lnTo>
                    <a:pt x="35110" y="9744"/>
                  </a:lnTo>
                  <a:lnTo>
                    <a:pt x="35026" y="9492"/>
                  </a:lnTo>
                  <a:lnTo>
                    <a:pt x="34858" y="9240"/>
                  </a:lnTo>
                  <a:lnTo>
                    <a:pt x="34690" y="8988"/>
                  </a:lnTo>
                  <a:lnTo>
                    <a:pt x="34522" y="8820"/>
                  </a:lnTo>
                  <a:lnTo>
                    <a:pt x="34354" y="8568"/>
                  </a:lnTo>
                  <a:lnTo>
                    <a:pt x="34270" y="8316"/>
                  </a:lnTo>
                  <a:lnTo>
                    <a:pt x="34102" y="8064"/>
                  </a:lnTo>
                  <a:lnTo>
                    <a:pt x="33934" y="7812"/>
                  </a:lnTo>
                  <a:lnTo>
                    <a:pt x="33766" y="7560"/>
                  </a:lnTo>
                  <a:lnTo>
                    <a:pt x="33598" y="7392"/>
                  </a:lnTo>
                  <a:lnTo>
                    <a:pt x="33430" y="7140"/>
                  </a:lnTo>
                  <a:lnTo>
                    <a:pt x="33178" y="6888"/>
                  </a:lnTo>
                  <a:lnTo>
                    <a:pt x="33010" y="6720"/>
                  </a:lnTo>
                  <a:lnTo>
                    <a:pt x="32842" y="6468"/>
                  </a:lnTo>
                  <a:lnTo>
                    <a:pt x="32674" y="6216"/>
                  </a:lnTo>
                  <a:lnTo>
                    <a:pt x="32422" y="6048"/>
                  </a:lnTo>
                  <a:lnTo>
                    <a:pt x="32254" y="5796"/>
                  </a:lnTo>
                  <a:lnTo>
                    <a:pt x="32086" y="5628"/>
                  </a:lnTo>
                  <a:lnTo>
                    <a:pt x="31834" y="5460"/>
                  </a:lnTo>
                  <a:lnTo>
                    <a:pt x="31666" y="5208"/>
                  </a:lnTo>
                  <a:lnTo>
                    <a:pt x="31414" y="5040"/>
                  </a:lnTo>
                  <a:lnTo>
                    <a:pt x="31246" y="4872"/>
                  </a:lnTo>
                  <a:lnTo>
                    <a:pt x="30994" y="4620"/>
                  </a:lnTo>
                  <a:lnTo>
                    <a:pt x="30826" y="4452"/>
                  </a:lnTo>
                  <a:lnTo>
                    <a:pt x="30574" y="4284"/>
                  </a:lnTo>
                  <a:lnTo>
                    <a:pt x="30322" y="4116"/>
                  </a:lnTo>
                  <a:lnTo>
                    <a:pt x="30154" y="3948"/>
                  </a:lnTo>
                  <a:lnTo>
                    <a:pt x="29902" y="3780"/>
                  </a:lnTo>
                  <a:lnTo>
                    <a:pt x="29650" y="3612"/>
                  </a:lnTo>
                  <a:lnTo>
                    <a:pt x="29398" y="3444"/>
                  </a:lnTo>
                  <a:lnTo>
                    <a:pt x="29230" y="3276"/>
                  </a:lnTo>
                  <a:lnTo>
                    <a:pt x="28978" y="3108"/>
                  </a:lnTo>
                  <a:lnTo>
                    <a:pt x="28726" y="2940"/>
                  </a:lnTo>
                  <a:lnTo>
                    <a:pt x="28474" y="2772"/>
                  </a:lnTo>
                  <a:lnTo>
                    <a:pt x="28222" y="2604"/>
                  </a:lnTo>
                  <a:lnTo>
                    <a:pt x="27970" y="2520"/>
                  </a:lnTo>
                  <a:lnTo>
                    <a:pt x="27718" y="2352"/>
                  </a:lnTo>
                  <a:lnTo>
                    <a:pt x="27466" y="2184"/>
                  </a:lnTo>
                  <a:lnTo>
                    <a:pt x="27214" y="2100"/>
                  </a:lnTo>
                  <a:lnTo>
                    <a:pt x="26962" y="1932"/>
                  </a:lnTo>
                  <a:lnTo>
                    <a:pt x="26710" y="1848"/>
                  </a:lnTo>
                  <a:lnTo>
                    <a:pt x="26374" y="1680"/>
                  </a:lnTo>
                  <a:lnTo>
                    <a:pt x="26122" y="1596"/>
                  </a:lnTo>
                  <a:lnTo>
                    <a:pt x="25870" y="1428"/>
                  </a:lnTo>
                  <a:lnTo>
                    <a:pt x="25618" y="1344"/>
                  </a:lnTo>
                  <a:lnTo>
                    <a:pt x="25366" y="1260"/>
                  </a:lnTo>
                  <a:lnTo>
                    <a:pt x="25030" y="1176"/>
                  </a:lnTo>
                  <a:lnTo>
                    <a:pt x="24778" y="1092"/>
                  </a:lnTo>
                  <a:lnTo>
                    <a:pt x="24526" y="924"/>
                  </a:lnTo>
                  <a:lnTo>
                    <a:pt x="24190" y="840"/>
                  </a:lnTo>
                  <a:lnTo>
                    <a:pt x="23938" y="756"/>
                  </a:lnTo>
                  <a:lnTo>
                    <a:pt x="23603" y="672"/>
                  </a:lnTo>
                  <a:lnTo>
                    <a:pt x="23351" y="589"/>
                  </a:lnTo>
                  <a:lnTo>
                    <a:pt x="23015" y="589"/>
                  </a:lnTo>
                  <a:lnTo>
                    <a:pt x="22763" y="505"/>
                  </a:lnTo>
                  <a:lnTo>
                    <a:pt x="22427" y="421"/>
                  </a:lnTo>
                  <a:lnTo>
                    <a:pt x="22175" y="337"/>
                  </a:lnTo>
                  <a:lnTo>
                    <a:pt x="21839" y="337"/>
                  </a:lnTo>
                  <a:lnTo>
                    <a:pt x="21587" y="253"/>
                  </a:lnTo>
                  <a:lnTo>
                    <a:pt x="21251" y="253"/>
                  </a:lnTo>
                  <a:lnTo>
                    <a:pt x="20999" y="169"/>
                  </a:lnTo>
                  <a:lnTo>
                    <a:pt x="20663" y="169"/>
                  </a:lnTo>
                  <a:lnTo>
                    <a:pt x="20327" y="85"/>
                  </a:lnTo>
                  <a:lnTo>
                    <a:pt x="19403" y="85"/>
                  </a:lnTo>
                  <a:lnTo>
                    <a:pt x="191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-1229375" y="2345575"/>
              <a:ext cx="598475" cy="657300"/>
            </a:xfrm>
            <a:custGeom>
              <a:rect b="b" l="l" r="r" t="t"/>
              <a:pathLst>
                <a:path extrusionOk="0" h="26292" w="23939">
                  <a:moveTo>
                    <a:pt x="0" y="1"/>
                  </a:moveTo>
                  <a:lnTo>
                    <a:pt x="0" y="15288"/>
                  </a:lnTo>
                  <a:lnTo>
                    <a:pt x="0" y="15456"/>
                  </a:lnTo>
                  <a:lnTo>
                    <a:pt x="0" y="15708"/>
                  </a:lnTo>
                  <a:lnTo>
                    <a:pt x="0" y="15876"/>
                  </a:lnTo>
                  <a:lnTo>
                    <a:pt x="0" y="16128"/>
                  </a:lnTo>
                  <a:lnTo>
                    <a:pt x="0" y="16296"/>
                  </a:lnTo>
                  <a:lnTo>
                    <a:pt x="0" y="16548"/>
                  </a:lnTo>
                  <a:lnTo>
                    <a:pt x="84" y="16716"/>
                  </a:lnTo>
                  <a:lnTo>
                    <a:pt x="84" y="16884"/>
                  </a:lnTo>
                  <a:lnTo>
                    <a:pt x="84" y="17136"/>
                  </a:lnTo>
                  <a:lnTo>
                    <a:pt x="84" y="17304"/>
                  </a:lnTo>
                  <a:lnTo>
                    <a:pt x="84" y="17472"/>
                  </a:lnTo>
                  <a:lnTo>
                    <a:pt x="168" y="17724"/>
                  </a:lnTo>
                  <a:lnTo>
                    <a:pt x="168" y="17892"/>
                  </a:lnTo>
                  <a:lnTo>
                    <a:pt x="168" y="18060"/>
                  </a:lnTo>
                  <a:lnTo>
                    <a:pt x="168" y="18228"/>
                  </a:lnTo>
                  <a:lnTo>
                    <a:pt x="252" y="18396"/>
                  </a:lnTo>
                  <a:lnTo>
                    <a:pt x="252" y="18648"/>
                  </a:lnTo>
                  <a:lnTo>
                    <a:pt x="252" y="18816"/>
                  </a:lnTo>
                  <a:lnTo>
                    <a:pt x="336" y="18984"/>
                  </a:lnTo>
                  <a:lnTo>
                    <a:pt x="336" y="19152"/>
                  </a:lnTo>
                  <a:lnTo>
                    <a:pt x="336" y="19320"/>
                  </a:lnTo>
                  <a:lnTo>
                    <a:pt x="420" y="19488"/>
                  </a:lnTo>
                  <a:lnTo>
                    <a:pt x="420" y="19656"/>
                  </a:lnTo>
                  <a:lnTo>
                    <a:pt x="504" y="19824"/>
                  </a:lnTo>
                  <a:lnTo>
                    <a:pt x="504" y="19992"/>
                  </a:lnTo>
                  <a:lnTo>
                    <a:pt x="588" y="20160"/>
                  </a:lnTo>
                  <a:lnTo>
                    <a:pt x="588" y="20328"/>
                  </a:lnTo>
                  <a:lnTo>
                    <a:pt x="672" y="20496"/>
                  </a:lnTo>
                  <a:lnTo>
                    <a:pt x="672" y="20664"/>
                  </a:lnTo>
                  <a:lnTo>
                    <a:pt x="756" y="20748"/>
                  </a:lnTo>
                  <a:lnTo>
                    <a:pt x="840" y="20916"/>
                  </a:lnTo>
                  <a:lnTo>
                    <a:pt x="840" y="21084"/>
                  </a:lnTo>
                  <a:lnTo>
                    <a:pt x="924" y="21251"/>
                  </a:lnTo>
                  <a:lnTo>
                    <a:pt x="1008" y="21419"/>
                  </a:lnTo>
                  <a:lnTo>
                    <a:pt x="1008" y="21503"/>
                  </a:lnTo>
                  <a:lnTo>
                    <a:pt x="1092" y="21671"/>
                  </a:lnTo>
                  <a:lnTo>
                    <a:pt x="1176" y="21839"/>
                  </a:lnTo>
                  <a:lnTo>
                    <a:pt x="1176" y="21923"/>
                  </a:lnTo>
                  <a:lnTo>
                    <a:pt x="1260" y="22091"/>
                  </a:lnTo>
                  <a:lnTo>
                    <a:pt x="1344" y="22175"/>
                  </a:lnTo>
                  <a:lnTo>
                    <a:pt x="1428" y="22343"/>
                  </a:lnTo>
                  <a:lnTo>
                    <a:pt x="1512" y="22511"/>
                  </a:lnTo>
                  <a:lnTo>
                    <a:pt x="1596" y="22595"/>
                  </a:lnTo>
                  <a:lnTo>
                    <a:pt x="1596" y="22763"/>
                  </a:lnTo>
                  <a:lnTo>
                    <a:pt x="1680" y="22847"/>
                  </a:lnTo>
                  <a:lnTo>
                    <a:pt x="1764" y="23015"/>
                  </a:lnTo>
                  <a:lnTo>
                    <a:pt x="1848" y="23099"/>
                  </a:lnTo>
                  <a:lnTo>
                    <a:pt x="1932" y="23183"/>
                  </a:lnTo>
                  <a:lnTo>
                    <a:pt x="2016" y="23351"/>
                  </a:lnTo>
                  <a:lnTo>
                    <a:pt x="2100" y="23435"/>
                  </a:lnTo>
                  <a:lnTo>
                    <a:pt x="2184" y="23519"/>
                  </a:lnTo>
                  <a:lnTo>
                    <a:pt x="2268" y="23687"/>
                  </a:lnTo>
                  <a:lnTo>
                    <a:pt x="2352" y="23771"/>
                  </a:lnTo>
                  <a:lnTo>
                    <a:pt x="2436" y="23855"/>
                  </a:lnTo>
                  <a:lnTo>
                    <a:pt x="2604" y="23939"/>
                  </a:lnTo>
                  <a:lnTo>
                    <a:pt x="2688" y="24107"/>
                  </a:lnTo>
                  <a:lnTo>
                    <a:pt x="2772" y="24191"/>
                  </a:lnTo>
                  <a:lnTo>
                    <a:pt x="2856" y="24275"/>
                  </a:lnTo>
                  <a:lnTo>
                    <a:pt x="2940" y="24359"/>
                  </a:lnTo>
                  <a:lnTo>
                    <a:pt x="3108" y="24443"/>
                  </a:lnTo>
                  <a:lnTo>
                    <a:pt x="3192" y="24527"/>
                  </a:lnTo>
                  <a:lnTo>
                    <a:pt x="3276" y="24611"/>
                  </a:lnTo>
                  <a:lnTo>
                    <a:pt x="3360" y="24695"/>
                  </a:lnTo>
                  <a:lnTo>
                    <a:pt x="3528" y="24779"/>
                  </a:lnTo>
                  <a:lnTo>
                    <a:pt x="3612" y="24863"/>
                  </a:lnTo>
                  <a:lnTo>
                    <a:pt x="3696" y="24947"/>
                  </a:lnTo>
                  <a:lnTo>
                    <a:pt x="3864" y="25031"/>
                  </a:lnTo>
                  <a:lnTo>
                    <a:pt x="3948" y="25115"/>
                  </a:lnTo>
                  <a:lnTo>
                    <a:pt x="4116" y="25199"/>
                  </a:lnTo>
                  <a:lnTo>
                    <a:pt x="4200" y="25283"/>
                  </a:lnTo>
                  <a:lnTo>
                    <a:pt x="4368" y="25283"/>
                  </a:lnTo>
                  <a:lnTo>
                    <a:pt x="4452" y="25367"/>
                  </a:lnTo>
                  <a:lnTo>
                    <a:pt x="4620" y="25451"/>
                  </a:lnTo>
                  <a:lnTo>
                    <a:pt x="4704" y="25535"/>
                  </a:lnTo>
                  <a:lnTo>
                    <a:pt x="4872" y="25535"/>
                  </a:lnTo>
                  <a:lnTo>
                    <a:pt x="4956" y="25619"/>
                  </a:lnTo>
                  <a:lnTo>
                    <a:pt x="5124" y="25703"/>
                  </a:lnTo>
                  <a:lnTo>
                    <a:pt x="5292" y="25703"/>
                  </a:lnTo>
                  <a:lnTo>
                    <a:pt x="5376" y="25787"/>
                  </a:lnTo>
                  <a:lnTo>
                    <a:pt x="5544" y="25787"/>
                  </a:lnTo>
                  <a:lnTo>
                    <a:pt x="5712" y="25871"/>
                  </a:lnTo>
                  <a:lnTo>
                    <a:pt x="5796" y="25871"/>
                  </a:lnTo>
                  <a:lnTo>
                    <a:pt x="5964" y="25955"/>
                  </a:lnTo>
                  <a:lnTo>
                    <a:pt x="6132" y="25955"/>
                  </a:lnTo>
                  <a:lnTo>
                    <a:pt x="6300" y="26039"/>
                  </a:lnTo>
                  <a:lnTo>
                    <a:pt x="6384" y="26039"/>
                  </a:lnTo>
                  <a:lnTo>
                    <a:pt x="6552" y="26123"/>
                  </a:lnTo>
                  <a:lnTo>
                    <a:pt x="6888" y="26123"/>
                  </a:lnTo>
                  <a:lnTo>
                    <a:pt x="7056" y="26207"/>
                  </a:lnTo>
                  <a:lnTo>
                    <a:pt x="7728" y="26207"/>
                  </a:lnTo>
                  <a:lnTo>
                    <a:pt x="7896" y="26291"/>
                  </a:lnTo>
                  <a:lnTo>
                    <a:pt x="9492" y="26291"/>
                  </a:lnTo>
                  <a:lnTo>
                    <a:pt x="9660" y="26207"/>
                  </a:lnTo>
                  <a:lnTo>
                    <a:pt x="10080" y="26207"/>
                  </a:lnTo>
                  <a:lnTo>
                    <a:pt x="10248" y="26123"/>
                  </a:lnTo>
                  <a:lnTo>
                    <a:pt x="10584" y="26123"/>
                  </a:lnTo>
                  <a:lnTo>
                    <a:pt x="10668" y="26039"/>
                  </a:lnTo>
                  <a:lnTo>
                    <a:pt x="10920" y="26039"/>
                  </a:lnTo>
                  <a:lnTo>
                    <a:pt x="11004" y="25955"/>
                  </a:lnTo>
                  <a:lnTo>
                    <a:pt x="11256" y="25955"/>
                  </a:lnTo>
                  <a:lnTo>
                    <a:pt x="11340" y="25871"/>
                  </a:lnTo>
                  <a:lnTo>
                    <a:pt x="11508" y="25871"/>
                  </a:lnTo>
                  <a:lnTo>
                    <a:pt x="11592" y="25787"/>
                  </a:lnTo>
                  <a:lnTo>
                    <a:pt x="11676" y="25787"/>
                  </a:lnTo>
                  <a:lnTo>
                    <a:pt x="11844" y="25703"/>
                  </a:lnTo>
                  <a:lnTo>
                    <a:pt x="11928" y="25703"/>
                  </a:lnTo>
                  <a:lnTo>
                    <a:pt x="12012" y="25619"/>
                  </a:lnTo>
                  <a:lnTo>
                    <a:pt x="12180" y="25619"/>
                  </a:lnTo>
                  <a:lnTo>
                    <a:pt x="12264" y="25535"/>
                  </a:lnTo>
                  <a:lnTo>
                    <a:pt x="12348" y="25535"/>
                  </a:lnTo>
                  <a:lnTo>
                    <a:pt x="12516" y="25451"/>
                  </a:lnTo>
                  <a:lnTo>
                    <a:pt x="12600" y="25451"/>
                  </a:lnTo>
                  <a:lnTo>
                    <a:pt x="12684" y="25367"/>
                  </a:lnTo>
                  <a:lnTo>
                    <a:pt x="12768" y="25367"/>
                  </a:lnTo>
                  <a:lnTo>
                    <a:pt x="12936" y="25283"/>
                  </a:lnTo>
                  <a:lnTo>
                    <a:pt x="13020" y="25199"/>
                  </a:lnTo>
                  <a:lnTo>
                    <a:pt x="13104" y="25199"/>
                  </a:lnTo>
                  <a:lnTo>
                    <a:pt x="13188" y="25115"/>
                  </a:lnTo>
                  <a:lnTo>
                    <a:pt x="13356" y="25031"/>
                  </a:lnTo>
                  <a:lnTo>
                    <a:pt x="13440" y="25031"/>
                  </a:lnTo>
                  <a:lnTo>
                    <a:pt x="13524" y="24947"/>
                  </a:lnTo>
                  <a:lnTo>
                    <a:pt x="13608" y="24863"/>
                  </a:lnTo>
                  <a:lnTo>
                    <a:pt x="13692" y="24863"/>
                  </a:lnTo>
                  <a:lnTo>
                    <a:pt x="13860" y="24779"/>
                  </a:lnTo>
                  <a:lnTo>
                    <a:pt x="13944" y="24695"/>
                  </a:lnTo>
                  <a:lnTo>
                    <a:pt x="14028" y="24695"/>
                  </a:lnTo>
                  <a:lnTo>
                    <a:pt x="14112" y="24611"/>
                  </a:lnTo>
                  <a:lnTo>
                    <a:pt x="14196" y="24527"/>
                  </a:lnTo>
                  <a:lnTo>
                    <a:pt x="14280" y="24443"/>
                  </a:lnTo>
                  <a:lnTo>
                    <a:pt x="14447" y="24443"/>
                  </a:lnTo>
                  <a:lnTo>
                    <a:pt x="14531" y="24359"/>
                  </a:lnTo>
                  <a:lnTo>
                    <a:pt x="14615" y="24275"/>
                  </a:lnTo>
                  <a:lnTo>
                    <a:pt x="14699" y="24191"/>
                  </a:lnTo>
                  <a:lnTo>
                    <a:pt x="14783" y="24107"/>
                  </a:lnTo>
                  <a:lnTo>
                    <a:pt x="14867" y="24107"/>
                  </a:lnTo>
                  <a:lnTo>
                    <a:pt x="14951" y="24023"/>
                  </a:lnTo>
                  <a:lnTo>
                    <a:pt x="15035" y="23939"/>
                  </a:lnTo>
                  <a:lnTo>
                    <a:pt x="15119" y="23855"/>
                  </a:lnTo>
                  <a:lnTo>
                    <a:pt x="15203" y="23771"/>
                  </a:lnTo>
                  <a:lnTo>
                    <a:pt x="15287" y="23687"/>
                  </a:lnTo>
                  <a:lnTo>
                    <a:pt x="15371" y="23687"/>
                  </a:lnTo>
                  <a:lnTo>
                    <a:pt x="15455" y="23603"/>
                  </a:lnTo>
                  <a:lnTo>
                    <a:pt x="15539" y="23519"/>
                  </a:lnTo>
                  <a:lnTo>
                    <a:pt x="15623" y="23435"/>
                  </a:lnTo>
                  <a:lnTo>
                    <a:pt x="15707" y="23351"/>
                  </a:lnTo>
                  <a:lnTo>
                    <a:pt x="15791" y="23267"/>
                  </a:lnTo>
                  <a:lnTo>
                    <a:pt x="15875" y="23183"/>
                  </a:lnTo>
                  <a:lnTo>
                    <a:pt x="15959" y="23099"/>
                  </a:lnTo>
                  <a:lnTo>
                    <a:pt x="16043" y="23015"/>
                  </a:lnTo>
                  <a:lnTo>
                    <a:pt x="16127" y="23015"/>
                  </a:lnTo>
                  <a:lnTo>
                    <a:pt x="16127" y="22931"/>
                  </a:lnTo>
                  <a:lnTo>
                    <a:pt x="16211" y="22847"/>
                  </a:lnTo>
                  <a:lnTo>
                    <a:pt x="16295" y="22763"/>
                  </a:lnTo>
                  <a:lnTo>
                    <a:pt x="16379" y="22679"/>
                  </a:lnTo>
                  <a:lnTo>
                    <a:pt x="16463" y="22595"/>
                  </a:lnTo>
                  <a:lnTo>
                    <a:pt x="16547" y="22511"/>
                  </a:lnTo>
                  <a:lnTo>
                    <a:pt x="16547" y="22427"/>
                  </a:lnTo>
                  <a:lnTo>
                    <a:pt x="16631" y="22343"/>
                  </a:lnTo>
                  <a:lnTo>
                    <a:pt x="16715" y="22259"/>
                  </a:lnTo>
                  <a:lnTo>
                    <a:pt x="16799" y="22175"/>
                  </a:lnTo>
                  <a:lnTo>
                    <a:pt x="16799" y="22091"/>
                  </a:lnTo>
                  <a:lnTo>
                    <a:pt x="16883" y="22091"/>
                  </a:lnTo>
                  <a:lnTo>
                    <a:pt x="16967" y="22007"/>
                  </a:lnTo>
                  <a:lnTo>
                    <a:pt x="16967" y="21923"/>
                  </a:lnTo>
                  <a:lnTo>
                    <a:pt x="17051" y="21839"/>
                  </a:lnTo>
                  <a:lnTo>
                    <a:pt x="17135" y="21755"/>
                  </a:lnTo>
                  <a:lnTo>
                    <a:pt x="17135" y="21671"/>
                  </a:lnTo>
                  <a:lnTo>
                    <a:pt x="17219" y="21587"/>
                  </a:lnTo>
                  <a:lnTo>
                    <a:pt x="17303" y="21503"/>
                  </a:lnTo>
                  <a:lnTo>
                    <a:pt x="17303" y="21419"/>
                  </a:lnTo>
                  <a:lnTo>
                    <a:pt x="17387" y="21335"/>
                  </a:lnTo>
                  <a:lnTo>
                    <a:pt x="17387" y="21251"/>
                  </a:lnTo>
                  <a:lnTo>
                    <a:pt x="17471" y="21168"/>
                  </a:lnTo>
                  <a:lnTo>
                    <a:pt x="17471" y="21084"/>
                  </a:lnTo>
                  <a:lnTo>
                    <a:pt x="17555" y="21000"/>
                  </a:lnTo>
                  <a:lnTo>
                    <a:pt x="17639" y="20916"/>
                  </a:lnTo>
                  <a:lnTo>
                    <a:pt x="17639" y="20832"/>
                  </a:lnTo>
                  <a:lnTo>
                    <a:pt x="17723" y="20748"/>
                  </a:lnTo>
                  <a:lnTo>
                    <a:pt x="17555" y="25535"/>
                  </a:lnTo>
                  <a:lnTo>
                    <a:pt x="23939" y="25535"/>
                  </a:lnTo>
                  <a:lnTo>
                    <a:pt x="23939" y="1"/>
                  </a:lnTo>
                  <a:lnTo>
                    <a:pt x="17555" y="1"/>
                  </a:lnTo>
                  <a:lnTo>
                    <a:pt x="17555" y="13608"/>
                  </a:lnTo>
                  <a:lnTo>
                    <a:pt x="17555" y="13776"/>
                  </a:lnTo>
                  <a:lnTo>
                    <a:pt x="17555" y="13860"/>
                  </a:lnTo>
                  <a:lnTo>
                    <a:pt x="17555" y="14028"/>
                  </a:lnTo>
                  <a:lnTo>
                    <a:pt x="17555" y="14112"/>
                  </a:lnTo>
                  <a:lnTo>
                    <a:pt x="17555" y="14280"/>
                  </a:lnTo>
                  <a:lnTo>
                    <a:pt x="17555" y="14364"/>
                  </a:lnTo>
                  <a:lnTo>
                    <a:pt x="17555" y="14532"/>
                  </a:lnTo>
                  <a:lnTo>
                    <a:pt x="17555" y="14616"/>
                  </a:lnTo>
                  <a:lnTo>
                    <a:pt x="17555" y="14700"/>
                  </a:lnTo>
                  <a:lnTo>
                    <a:pt x="17471" y="14868"/>
                  </a:lnTo>
                  <a:lnTo>
                    <a:pt x="17471" y="14952"/>
                  </a:lnTo>
                  <a:lnTo>
                    <a:pt x="17471" y="15120"/>
                  </a:lnTo>
                  <a:lnTo>
                    <a:pt x="17471" y="15204"/>
                  </a:lnTo>
                  <a:lnTo>
                    <a:pt x="17387" y="15288"/>
                  </a:lnTo>
                  <a:lnTo>
                    <a:pt x="17387" y="15456"/>
                  </a:lnTo>
                  <a:lnTo>
                    <a:pt x="17387" y="15540"/>
                  </a:lnTo>
                  <a:lnTo>
                    <a:pt x="17303" y="15624"/>
                  </a:lnTo>
                  <a:lnTo>
                    <a:pt x="17303" y="15792"/>
                  </a:lnTo>
                  <a:lnTo>
                    <a:pt x="17303" y="15876"/>
                  </a:lnTo>
                  <a:lnTo>
                    <a:pt x="17219" y="15960"/>
                  </a:lnTo>
                  <a:lnTo>
                    <a:pt x="17219" y="16128"/>
                  </a:lnTo>
                  <a:lnTo>
                    <a:pt x="17135" y="16212"/>
                  </a:lnTo>
                  <a:lnTo>
                    <a:pt x="17135" y="16296"/>
                  </a:lnTo>
                  <a:lnTo>
                    <a:pt x="17135" y="16380"/>
                  </a:lnTo>
                  <a:lnTo>
                    <a:pt x="17051" y="16548"/>
                  </a:lnTo>
                  <a:lnTo>
                    <a:pt x="17051" y="16632"/>
                  </a:lnTo>
                  <a:lnTo>
                    <a:pt x="16967" y="16716"/>
                  </a:lnTo>
                  <a:lnTo>
                    <a:pt x="16967" y="16800"/>
                  </a:lnTo>
                  <a:lnTo>
                    <a:pt x="16883" y="16884"/>
                  </a:lnTo>
                  <a:lnTo>
                    <a:pt x="16799" y="17052"/>
                  </a:lnTo>
                  <a:lnTo>
                    <a:pt x="16799" y="17136"/>
                  </a:lnTo>
                  <a:lnTo>
                    <a:pt x="16715" y="17220"/>
                  </a:lnTo>
                  <a:lnTo>
                    <a:pt x="16715" y="17304"/>
                  </a:lnTo>
                  <a:lnTo>
                    <a:pt x="16631" y="17388"/>
                  </a:lnTo>
                  <a:lnTo>
                    <a:pt x="16547" y="17472"/>
                  </a:lnTo>
                  <a:lnTo>
                    <a:pt x="16547" y="17640"/>
                  </a:lnTo>
                  <a:lnTo>
                    <a:pt x="16463" y="17724"/>
                  </a:lnTo>
                  <a:lnTo>
                    <a:pt x="16379" y="17808"/>
                  </a:lnTo>
                  <a:lnTo>
                    <a:pt x="16379" y="17892"/>
                  </a:lnTo>
                  <a:lnTo>
                    <a:pt x="16295" y="17976"/>
                  </a:lnTo>
                  <a:lnTo>
                    <a:pt x="16211" y="18060"/>
                  </a:lnTo>
                  <a:lnTo>
                    <a:pt x="16127" y="18144"/>
                  </a:lnTo>
                  <a:lnTo>
                    <a:pt x="16127" y="18228"/>
                  </a:lnTo>
                  <a:lnTo>
                    <a:pt x="16043" y="18312"/>
                  </a:lnTo>
                  <a:lnTo>
                    <a:pt x="15959" y="18396"/>
                  </a:lnTo>
                  <a:lnTo>
                    <a:pt x="15875" y="18480"/>
                  </a:lnTo>
                  <a:lnTo>
                    <a:pt x="15791" y="18564"/>
                  </a:lnTo>
                  <a:lnTo>
                    <a:pt x="15791" y="18648"/>
                  </a:lnTo>
                  <a:lnTo>
                    <a:pt x="15707" y="18732"/>
                  </a:lnTo>
                  <a:lnTo>
                    <a:pt x="15623" y="18816"/>
                  </a:lnTo>
                  <a:lnTo>
                    <a:pt x="15539" y="18900"/>
                  </a:lnTo>
                  <a:lnTo>
                    <a:pt x="15455" y="18984"/>
                  </a:lnTo>
                  <a:lnTo>
                    <a:pt x="15371" y="19068"/>
                  </a:lnTo>
                  <a:lnTo>
                    <a:pt x="15287" y="19068"/>
                  </a:lnTo>
                  <a:lnTo>
                    <a:pt x="15203" y="19152"/>
                  </a:lnTo>
                  <a:lnTo>
                    <a:pt x="15119" y="19236"/>
                  </a:lnTo>
                  <a:lnTo>
                    <a:pt x="15119" y="19320"/>
                  </a:lnTo>
                  <a:lnTo>
                    <a:pt x="15035" y="19404"/>
                  </a:lnTo>
                  <a:lnTo>
                    <a:pt x="14951" y="19488"/>
                  </a:lnTo>
                  <a:lnTo>
                    <a:pt x="14867" y="19488"/>
                  </a:lnTo>
                  <a:lnTo>
                    <a:pt x="14783" y="19572"/>
                  </a:lnTo>
                  <a:lnTo>
                    <a:pt x="14699" y="19656"/>
                  </a:lnTo>
                  <a:lnTo>
                    <a:pt x="14615" y="19740"/>
                  </a:lnTo>
                  <a:lnTo>
                    <a:pt x="14531" y="19740"/>
                  </a:lnTo>
                  <a:lnTo>
                    <a:pt x="14447" y="19824"/>
                  </a:lnTo>
                  <a:lnTo>
                    <a:pt x="14363" y="19908"/>
                  </a:lnTo>
                  <a:lnTo>
                    <a:pt x="14280" y="19908"/>
                  </a:lnTo>
                  <a:lnTo>
                    <a:pt x="14196" y="19992"/>
                  </a:lnTo>
                  <a:lnTo>
                    <a:pt x="14028" y="20076"/>
                  </a:lnTo>
                  <a:lnTo>
                    <a:pt x="13944" y="20076"/>
                  </a:lnTo>
                  <a:lnTo>
                    <a:pt x="13860" y="20160"/>
                  </a:lnTo>
                  <a:lnTo>
                    <a:pt x="13776" y="20160"/>
                  </a:lnTo>
                  <a:lnTo>
                    <a:pt x="13692" y="20244"/>
                  </a:lnTo>
                  <a:lnTo>
                    <a:pt x="13608" y="20244"/>
                  </a:lnTo>
                  <a:lnTo>
                    <a:pt x="13524" y="20328"/>
                  </a:lnTo>
                  <a:lnTo>
                    <a:pt x="13440" y="20328"/>
                  </a:lnTo>
                  <a:lnTo>
                    <a:pt x="13356" y="20412"/>
                  </a:lnTo>
                  <a:lnTo>
                    <a:pt x="13188" y="20412"/>
                  </a:lnTo>
                  <a:lnTo>
                    <a:pt x="13104" y="20496"/>
                  </a:lnTo>
                  <a:lnTo>
                    <a:pt x="13020" y="20496"/>
                  </a:lnTo>
                  <a:lnTo>
                    <a:pt x="12936" y="20580"/>
                  </a:lnTo>
                  <a:lnTo>
                    <a:pt x="12768" y="20580"/>
                  </a:lnTo>
                  <a:lnTo>
                    <a:pt x="12684" y="20664"/>
                  </a:lnTo>
                  <a:lnTo>
                    <a:pt x="12432" y="20664"/>
                  </a:lnTo>
                  <a:lnTo>
                    <a:pt x="12348" y="20748"/>
                  </a:lnTo>
                  <a:lnTo>
                    <a:pt x="12012" y="20748"/>
                  </a:lnTo>
                  <a:lnTo>
                    <a:pt x="11928" y="20832"/>
                  </a:lnTo>
                  <a:lnTo>
                    <a:pt x="9996" y="20832"/>
                  </a:lnTo>
                  <a:lnTo>
                    <a:pt x="9912" y="20748"/>
                  </a:lnTo>
                  <a:lnTo>
                    <a:pt x="9660" y="20748"/>
                  </a:lnTo>
                  <a:lnTo>
                    <a:pt x="9576" y="20664"/>
                  </a:lnTo>
                  <a:lnTo>
                    <a:pt x="9408" y="20664"/>
                  </a:lnTo>
                  <a:lnTo>
                    <a:pt x="9324" y="20580"/>
                  </a:lnTo>
                  <a:lnTo>
                    <a:pt x="9156" y="20580"/>
                  </a:lnTo>
                  <a:lnTo>
                    <a:pt x="9072" y="20496"/>
                  </a:lnTo>
                  <a:lnTo>
                    <a:pt x="8988" y="20496"/>
                  </a:lnTo>
                  <a:lnTo>
                    <a:pt x="8904" y="20412"/>
                  </a:lnTo>
                  <a:lnTo>
                    <a:pt x="8736" y="20412"/>
                  </a:lnTo>
                  <a:lnTo>
                    <a:pt x="8652" y="20328"/>
                  </a:lnTo>
                  <a:lnTo>
                    <a:pt x="8568" y="20244"/>
                  </a:lnTo>
                  <a:lnTo>
                    <a:pt x="8484" y="20244"/>
                  </a:lnTo>
                  <a:lnTo>
                    <a:pt x="8400" y="20160"/>
                  </a:lnTo>
                  <a:lnTo>
                    <a:pt x="8316" y="20076"/>
                  </a:lnTo>
                  <a:lnTo>
                    <a:pt x="8232" y="20076"/>
                  </a:lnTo>
                  <a:lnTo>
                    <a:pt x="8232" y="19992"/>
                  </a:lnTo>
                  <a:lnTo>
                    <a:pt x="8148" y="19992"/>
                  </a:lnTo>
                  <a:lnTo>
                    <a:pt x="8064" y="19908"/>
                  </a:lnTo>
                  <a:lnTo>
                    <a:pt x="7980" y="19824"/>
                  </a:lnTo>
                  <a:lnTo>
                    <a:pt x="7896" y="19740"/>
                  </a:lnTo>
                  <a:lnTo>
                    <a:pt x="7812" y="19740"/>
                  </a:lnTo>
                  <a:lnTo>
                    <a:pt x="7812" y="19656"/>
                  </a:lnTo>
                  <a:lnTo>
                    <a:pt x="7728" y="19572"/>
                  </a:lnTo>
                  <a:lnTo>
                    <a:pt x="7644" y="19488"/>
                  </a:lnTo>
                  <a:lnTo>
                    <a:pt x="7560" y="19404"/>
                  </a:lnTo>
                  <a:lnTo>
                    <a:pt x="7560" y="19320"/>
                  </a:lnTo>
                  <a:lnTo>
                    <a:pt x="7476" y="19320"/>
                  </a:lnTo>
                  <a:lnTo>
                    <a:pt x="7476" y="19236"/>
                  </a:lnTo>
                  <a:lnTo>
                    <a:pt x="7392" y="19152"/>
                  </a:lnTo>
                  <a:lnTo>
                    <a:pt x="7392" y="19068"/>
                  </a:lnTo>
                  <a:lnTo>
                    <a:pt x="7308" y="19068"/>
                  </a:lnTo>
                  <a:lnTo>
                    <a:pt x="7308" y="18984"/>
                  </a:lnTo>
                  <a:lnTo>
                    <a:pt x="7224" y="18900"/>
                  </a:lnTo>
                  <a:lnTo>
                    <a:pt x="7224" y="18816"/>
                  </a:lnTo>
                  <a:lnTo>
                    <a:pt x="7140" y="18732"/>
                  </a:lnTo>
                  <a:lnTo>
                    <a:pt x="7140" y="18648"/>
                  </a:lnTo>
                  <a:lnTo>
                    <a:pt x="7056" y="18564"/>
                  </a:lnTo>
                  <a:lnTo>
                    <a:pt x="7056" y="18480"/>
                  </a:lnTo>
                  <a:lnTo>
                    <a:pt x="6972" y="18396"/>
                  </a:lnTo>
                  <a:lnTo>
                    <a:pt x="6972" y="18312"/>
                  </a:lnTo>
                  <a:lnTo>
                    <a:pt x="6888" y="18228"/>
                  </a:lnTo>
                  <a:lnTo>
                    <a:pt x="6888" y="18144"/>
                  </a:lnTo>
                  <a:lnTo>
                    <a:pt x="6804" y="18060"/>
                  </a:lnTo>
                  <a:lnTo>
                    <a:pt x="6804" y="17976"/>
                  </a:lnTo>
                  <a:lnTo>
                    <a:pt x="6804" y="17892"/>
                  </a:lnTo>
                  <a:lnTo>
                    <a:pt x="6720" y="17724"/>
                  </a:lnTo>
                  <a:lnTo>
                    <a:pt x="6720" y="17640"/>
                  </a:lnTo>
                  <a:lnTo>
                    <a:pt x="6720" y="17556"/>
                  </a:lnTo>
                  <a:lnTo>
                    <a:pt x="6636" y="17472"/>
                  </a:lnTo>
                  <a:lnTo>
                    <a:pt x="6636" y="17388"/>
                  </a:lnTo>
                  <a:lnTo>
                    <a:pt x="6636" y="17304"/>
                  </a:lnTo>
                  <a:lnTo>
                    <a:pt x="6636" y="17220"/>
                  </a:lnTo>
                  <a:lnTo>
                    <a:pt x="6552" y="17136"/>
                  </a:lnTo>
                  <a:lnTo>
                    <a:pt x="6552" y="16968"/>
                  </a:lnTo>
                  <a:lnTo>
                    <a:pt x="6552" y="16884"/>
                  </a:lnTo>
                  <a:lnTo>
                    <a:pt x="6552" y="16800"/>
                  </a:lnTo>
                  <a:lnTo>
                    <a:pt x="6468" y="16716"/>
                  </a:lnTo>
                  <a:lnTo>
                    <a:pt x="6468" y="16632"/>
                  </a:lnTo>
                  <a:lnTo>
                    <a:pt x="6468" y="16464"/>
                  </a:lnTo>
                  <a:lnTo>
                    <a:pt x="6468" y="16380"/>
                  </a:lnTo>
                  <a:lnTo>
                    <a:pt x="6468" y="16296"/>
                  </a:lnTo>
                  <a:lnTo>
                    <a:pt x="6384" y="16128"/>
                  </a:lnTo>
                  <a:lnTo>
                    <a:pt x="6384" y="16044"/>
                  </a:lnTo>
                  <a:lnTo>
                    <a:pt x="6384" y="15960"/>
                  </a:lnTo>
                  <a:lnTo>
                    <a:pt x="6384" y="15792"/>
                  </a:lnTo>
                  <a:lnTo>
                    <a:pt x="6384" y="15708"/>
                  </a:lnTo>
                  <a:lnTo>
                    <a:pt x="6384" y="15624"/>
                  </a:lnTo>
                  <a:lnTo>
                    <a:pt x="6384" y="15456"/>
                  </a:lnTo>
                  <a:lnTo>
                    <a:pt x="6384" y="15372"/>
                  </a:lnTo>
                  <a:lnTo>
                    <a:pt x="6384" y="15204"/>
                  </a:lnTo>
                  <a:lnTo>
                    <a:pt x="6300" y="15120"/>
                  </a:lnTo>
                  <a:lnTo>
                    <a:pt x="6300" y="15036"/>
                  </a:lnTo>
                  <a:lnTo>
                    <a:pt x="6300" y="14868"/>
                  </a:lnTo>
                  <a:lnTo>
                    <a:pt x="6300" y="14784"/>
                  </a:lnTo>
                  <a:lnTo>
                    <a:pt x="6300" y="14616"/>
                  </a:lnTo>
                  <a:lnTo>
                    <a:pt x="6300" y="14532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-257150" y="2328775"/>
              <a:ext cx="590100" cy="655200"/>
            </a:xfrm>
            <a:custGeom>
              <a:rect b="b" l="l" r="r" t="t"/>
              <a:pathLst>
                <a:path extrusionOk="0" h="26208" w="23604">
                  <a:moveTo>
                    <a:pt x="13356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180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760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340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836" y="757"/>
                  </a:lnTo>
                  <a:lnTo>
                    <a:pt x="10752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080" y="1177"/>
                  </a:lnTo>
                  <a:lnTo>
                    <a:pt x="9996" y="1261"/>
                  </a:lnTo>
                  <a:lnTo>
                    <a:pt x="9912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568" y="2353"/>
                  </a:lnTo>
                  <a:lnTo>
                    <a:pt x="8484" y="2353"/>
                  </a:lnTo>
                  <a:lnTo>
                    <a:pt x="8400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857"/>
                  </a:lnTo>
                  <a:lnTo>
                    <a:pt x="7896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644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5" y="3781"/>
                  </a:lnTo>
                  <a:lnTo>
                    <a:pt x="7141" y="3865"/>
                  </a:lnTo>
                  <a:lnTo>
                    <a:pt x="7141" y="3949"/>
                  </a:lnTo>
                  <a:lnTo>
                    <a:pt x="7057" y="4033"/>
                  </a:lnTo>
                  <a:lnTo>
                    <a:pt x="6973" y="4117"/>
                  </a:lnTo>
                  <a:lnTo>
                    <a:pt x="6973" y="4201"/>
                  </a:lnTo>
                  <a:lnTo>
                    <a:pt x="6889" y="4285"/>
                  </a:lnTo>
                  <a:lnTo>
                    <a:pt x="6889" y="4369"/>
                  </a:lnTo>
                  <a:lnTo>
                    <a:pt x="6805" y="4453"/>
                  </a:lnTo>
                  <a:lnTo>
                    <a:pt x="6721" y="4537"/>
                  </a:lnTo>
                  <a:lnTo>
                    <a:pt x="6721" y="4621"/>
                  </a:lnTo>
                  <a:lnTo>
                    <a:pt x="6637" y="4705"/>
                  </a:lnTo>
                  <a:lnTo>
                    <a:pt x="6553" y="4789"/>
                  </a:lnTo>
                  <a:lnTo>
                    <a:pt x="6553" y="4873"/>
                  </a:lnTo>
                  <a:lnTo>
                    <a:pt x="6469" y="4957"/>
                  </a:lnTo>
                  <a:lnTo>
                    <a:pt x="6469" y="5041"/>
                  </a:lnTo>
                  <a:lnTo>
                    <a:pt x="6385" y="5125"/>
                  </a:lnTo>
                  <a:lnTo>
                    <a:pt x="6385" y="5209"/>
                  </a:lnTo>
                  <a:lnTo>
                    <a:pt x="6301" y="5293"/>
                  </a:lnTo>
                  <a:lnTo>
                    <a:pt x="6301" y="5377"/>
                  </a:lnTo>
                  <a:lnTo>
                    <a:pt x="6218" y="5459"/>
                  </a:lnTo>
                  <a:lnTo>
                    <a:pt x="6218" y="5459"/>
                  </a:lnTo>
                  <a:lnTo>
                    <a:pt x="6301" y="757"/>
                  </a:lnTo>
                  <a:lnTo>
                    <a:pt x="1" y="757"/>
                  </a:lnTo>
                  <a:lnTo>
                    <a:pt x="1" y="26207"/>
                  </a:lnTo>
                  <a:lnTo>
                    <a:pt x="6301" y="26207"/>
                  </a:lnTo>
                  <a:lnTo>
                    <a:pt x="6301" y="12600"/>
                  </a:lnTo>
                  <a:lnTo>
                    <a:pt x="6301" y="12516"/>
                  </a:lnTo>
                  <a:lnTo>
                    <a:pt x="6301" y="12348"/>
                  </a:lnTo>
                  <a:lnTo>
                    <a:pt x="6301" y="12264"/>
                  </a:lnTo>
                  <a:lnTo>
                    <a:pt x="6301" y="12096"/>
                  </a:lnTo>
                  <a:lnTo>
                    <a:pt x="6301" y="12012"/>
                  </a:lnTo>
                  <a:lnTo>
                    <a:pt x="6301" y="11844"/>
                  </a:lnTo>
                  <a:lnTo>
                    <a:pt x="6301" y="11760"/>
                  </a:lnTo>
                  <a:lnTo>
                    <a:pt x="6385" y="11592"/>
                  </a:lnTo>
                  <a:lnTo>
                    <a:pt x="6385" y="11508"/>
                  </a:lnTo>
                  <a:lnTo>
                    <a:pt x="6385" y="11424"/>
                  </a:lnTo>
                  <a:lnTo>
                    <a:pt x="6385" y="11256"/>
                  </a:lnTo>
                  <a:lnTo>
                    <a:pt x="6385" y="11172"/>
                  </a:lnTo>
                  <a:lnTo>
                    <a:pt x="6385" y="11004"/>
                  </a:lnTo>
                  <a:lnTo>
                    <a:pt x="6469" y="10920"/>
                  </a:lnTo>
                  <a:lnTo>
                    <a:pt x="6469" y="10836"/>
                  </a:lnTo>
                  <a:lnTo>
                    <a:pt x="6469" y="10668"/>
                  </a:lnTo>
                  <a:lnTo>
                    <a:pt x="6469" y="10584"/>
                  </a:lnTo>
                  <a:lnTo>
                    <a:pt x="6553" y="10500"/>
                  </a:lnTo>
                  <a:lnTo>
                    <a:pt x="6553" y="10332"/>
                  </a:lnTo>
                  <a:lnTo>
                    <a:pt x="6553" y="10248"/>
                  </a:lnTo>
                  <a:lnTo>
                    <a:pt x="6637" y="10164"/>
                  </a:lnTo>
                  <a:lnTo>
                    <a:pt x="6637" y="10080"/>
                  </a:lnTo>
                  <a:lnTo>
                    <a:pt x="6637" y="9912"/>
                  </a:lnTo>
                  <a:lnTo>
                    <a:pt x="6721" y="9828"/>
                  </a:lnTo>
                  <a:lnTo>
                    <a:pt x="6721" y="9744"/>
                  </a:lnTo>
                  <a:lnTo>
                    <a:pt x="6721" y="9660"/>
                  </a:lnTo>
                  <a:lnTo>
                    <a:pt x="6805" y="9492"/>
                  </a:lnTo>
                  <a:lnTo>
                    <a:pt x="6805" y="9408"/>
                  </a:lnTo>
                  <a:lnTo>
                    <a:pt x="6889" y="9324"/>
                  </a:lnTo>
                  <a:lnTo>
                    <a:pt x="6889" y="9240"/>
                  </a:lnTo>
                  <a:lnTo>
                    <a:pt x="6973" y="9072"/>
                  </a:lnTo>
                  <a:lnTo>
                    <a:pt x="6973" y="8988"/>
                  </a:lnTo>
                  <a:lnTo>
                    <a:pt x="7057" y="8904"/>
                  </a:lnTo>
                  <a:lnTo>
                    <a:pt x="7057" y="8820"/>
                  </a:lnTo>
                  <a:lnTo>
                    <a:pt x="7141" y="8736"/>
                  </a:lnTo>
                  <a:lnTo>
                    <a:pt x="7141" y="8652"/>
                  </a:lnTo>
                  <a:lnTo>
                    <a:pt x="7225" y="8568"/>
                  </a:lnTo>
                  <a:lnTo>
                    <a:pt x="7225" y="8484"/>
                  </a:lnTo>
                  <a:lnTo>
                    <a:pt x="7308" y="8316"/>
                  </a:lnTo>
                  <a:lnTo>
                    <a:pt x="7308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560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728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7980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232" y="6972"/>
                  </a:lnTo>
                  <a:lnTo>
                    <a:pt x="8316" y="6888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552"/>
                  </a:lnTo>
                  <a:lnTo>
                    <a:pt x="8820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00" y="5629"/>
                  </a:lnTo>
                  <a:lnTo>
                    <a:pt x="10584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2" y="5461"/>
                  </a:lnTo>
                  <a:lnTo>
                    <a:pt x="13356" y="5545"/>
                  </a:lnTo>
                  <a:lnTo>
                    <a:pt x="13692" y="5545"/>
                  </a:lnTo>
                  <a:lnTo>
                    <a:pt x="13776" y="5629"/>
                  </a:lnTo>
                  <a:lnTo>
                    <a:pt x="13944" y="5629"/>
                  </a:lnTo>
                  <a:lnTo>
                    <a:pt x="14028" y="5713"/>
                  </a:lnTo>
                  <a:lnTo>
                    <a:pt x="14112" y="5713"/>
                  </a:lnTo>
                  <a:lnTo>
                    <a:pt x="14196" y="5797"/>
                  </a:lnTo>
                  <a:lnTo>
                    <a:pt x="14364" y="5797"/>
                  </a:lnTo>
                  <a:lnTo>
                    <a:pt x="14448" y="5881"/>
                  </a:lnTo>
                  <a:lnTo>
                    <a:pt x="14532" y="5881"/>
                  </a:lnTo>
                  <a:lnTo>
                    <a:pt x="14616" y="5965"/>
                  </a:lnTo>
                  <a:lnTo>
                    <a:pt x="14700" y="5965"/>
                  </a:lnTo>
                  <a:lnTo>
                    <a:pt x="14700" y="6048"/>
                  </a:lnTo>
                  <a:lnTo>
                    <a:pt x="14784" y="6048"/>
                  </a:lnTo>
                  <a:lnTo>
                    <a:pt x="14868" y="6132"/>
                  </a:lnTo>
                  <a:lnTo>
                    <a:pt x="14952" y="6132"/>
                  </a:lnTo>
                  <a:lnTo>
                    <a:pt x="15036" y="6216"/>
                  </a:lnTo>
                  <a:lnTo>
                    <a:pt x="15120" y="6300"/>
                  </a:lnTo>
                  <a:lnTo>
                    <a:pt x="15204" y="6300"/>
                  </a:lnTo>
                  <a:lnTo>
                    <a:pt x="15288" y="6384"/>
                  </a:lnTo>
                  <a:lnTo>
                    <a:pt x="15288" y="6468"/>
                  </a:lnTo>
                  <a:lnTo>
                    <a:pt x="15372" y="6468"/>
                  </a:lnTo>
                  <a:lnTo>
                    <a:pt x="15456" y="6552"/>
                  </a:lnTo>
                  <a:lnTo>
                    <a:pt x="15540" y="6636"/>
                  </a:lnTo>
                  <a:lnTo>
                    <a:pt x="15624" y="6720"/>
                  </a:lnTo>
                  <a:lnTo>
                    <a:pt x="15708" y="6804"/>
                  </a:lnTo>
                  <a:lnTo>
                    <a:pt x="15792" y="6888"/>
                  </a:lnTo>
                  <a:lnTo>
                    <a:pt x="15876" y="6972"/>
                  </a:lnTo>
                  <a:lnTo>
                    <a:pt x="15876" y="7056"/>
                  </a:lnTo>
                  <a:lnTo>
                    <a:pt x="15960" y="7056"/>
                  </a:lnTo>
                  <a:lnTo>
                    <a:pt x="16044" y="7140"/>
                  </a:lnTo>
                  <a:lnTo>
                    <a:pt x="16044" y="7224"/>
                  </a:lnTo>
                  <a:lnTo>
                    <a:pt x="16128" y="7308"/>
                  </a:lnTo>
                  <a:lnTo>
                    <a:pt x="16128" y="7392"/>
                  </a:lnTo>
                  <a:lnTo>
                    <a:pt x="16212" y="7392"/>
                  </a:lnTo>
                  <a:lnTo>
                    <a:pt x="16212" y="7476"/>
                  </a:lnTo>
                  <a:lnTo>
                    <a:pt x="16296" y="7560"/>
                  </a:lnTo>
                  <a:lnTo>
                    <a:pt x="16380" y="7644"/>
                  </a:lnTo>
                  <a:lnTo>
                    <a:pt x="16380" y="7728"/>
                  </a:lnTo>
                  <a:lnTo>
                    <a:pt x="16464" y="7812"/>
                  </a:lnTo>
                  <a:lnTo>
                    <a:pt x="16464" y="7896"/>
                  </a:lnTo>
                  <a:lnTo>
                    <a:pt x="16548" y="7980"/>
                  </a:lnTo>
                  <a:lnTo>
                    <a:pt x="16548" y="8064"/>
                  </a:lnTo>
                  <a:lnTo>
                    <a:pt x="16548" y="8148"/>
                  </a:lnTo>
                  <a:lnTo>
                    <a:pt x="16632" y="8232"/>
                  </a:lnTo>
                  <a:lnTo>
                    <a:pt x="16632" y="8316"/>
                  </a:lnTo>
                  <a:lnTo>
                    <a:pt x="16716" y="8400"/>
                  </a:lnTo>
                  <a:lnTo>
                    <a:pt x="16716" y="8484"/>
                  </a:lnTo>
                  <a:lnTo>
                    <a:pt x="16800" y="8568"/>
                  </a:lnTo>
                  <a:lnTo>
                    <a:pt x="16800" y="8652"/>
                  </a:lnTo>
                  <a:lnTo>
                    <a:pt x="16800" y="8736"/>
                  </a:lnTo>
                  <a:lnTo>
                    <a:pt x="16884" y="8820"/>
                  </a:lnTo>
                  <a:lnTo>
                    <a:pt x="16884" y="8988"/>
                  </a:lnTo>
                  <a:lnTo>
                    <a:pt x="16884" y="9072"/>
                  </a:lnTo>
                  <a:lnTo>
                    <a:pt x="16968" y="9156"/>
                  </a:lnTo>
                  <a:lnTo>
                    <a:pt x="16968" y="9240"/>
                  </a:lnTo>
                  <a:lnTo>
                    <a:pt x="16968" y="9324"/>
                  </a:lnTo>
                  <a:lnTo>
                    <a:pt x="17052" y="9408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052" y="9744"/>
                  </a:lnTo>
                  <a:lnTo>
                    <a:pt x="17136" y="9828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164"/>
                  </a:lnTo>
                  <a:lnTo>
                    <a:pt x="17136" y="10332"/>
                  </a:lnTo>
                  <a:lnTo>
                    <a:pt x="17220" y="10416"/>
                  </a:lnTo>
                  <a:lnTo>
                    <a:pt x="17220" y="10500"/>
                  </a:lnTo>
                  <a:lnTo>
                    <a:pt x="17220" y="10668"/>
                  </a:lnTo>
                  <a:lnTo>
                    <a:pt x="17220" y="10752"/>
                  </a:lnTo>
                  <a:lnTo>
                    <a:pt x="17220" y="10920"/>
                  </a:lnTo>
                  <a:lnTo>
                    <a:pt x="17220" y="11004"/>
                  </a:lnTo>
                  <a:lnTo>
                    <a:pt x="17220" y="11088"/>
                  </a:lnTo>
                  <a:lnTo>
                    <a:pt x="17220" y="11256"/>
                  </a:lnTo>
                  <a:lnTo>
                    <a:pt x="17220" y="11340"/>
                  </a:lnTo>
                  <a:lnTo>
                    <a:pt x="17220" y="11508"/>
                  </a:lnTo>
                  <a:lnTo>
                    <a:pt x="17220" y="11592"/>
                  </a:lnTo>
                  <a:lnTo>
                    <a:pt x="17304" y="11760"/>
                  </a:lnTo>
                  <a:lnTo>
                    <a:pt x="17304" y="26207"/>
                  </a:lnTo>
                  <a:lnTo>
                    <a:pt x="23603" y="26207"/>
                  </a:lnTo>
                  <a:lnTo>
                    <a:pt x="23603" y="11004"/>
                  </a:lnTo>
                  <a:lnTo>
                    <a:pt x="23603" y="10752"/>
                  </a:lnTo>
                  <a:lnTo>
                    <a:pt x="23603" y="10584"/>
                  </a:lnTo>
                  <a:lnTo>
                    <a:pt x="23603" y="10332"/>
                  </a:lnTo>
                  <a:lnTo>
                    <a:pt x="23603" y="10164"/>
                  </a:lnTo>
                  <a:lnTo>
                    <a:pt x="23603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519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435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351" y="7644"/>
                  </a:lnTo>
                  <a:lnTo>
                    <a:pt x="23351" y="7476"/>
                  </a:lnTo>
                  <a:lnTo>
                    <a:pt x="23267" y="7308"/>
                  </a:lnTo>
                  <a:lnTo>
                    <a:pt x="23267" y="7140"/>
                  </a:lnTo>
                  <a:lnTo>
                    <a:pt x="23183" y="6972"/>
                  </a:lnTo>
                  <a:lnTo>
                    <a:pt x="23183" y="6720"/>
                  </a:lnTo>
                  <a:lnTo>
                    <a:pt x="23100" y="6552"/>
                  </a:lnTo>
                  <a:lnTo>
                    <a:pt x="23100" y="6468"/>
                  </a:lnTo>
                  <a:lnTo>
                    <a:pt x="23016" y="6300"/>
                  </a:lnTo>
                  <a:lnTo>
                    <a:pt x="23016" y="6132"/>
                  </a:lnTo>
                  <a:lnTo>
                    <a:pt x="22932" y="5965"/>
                  </a:lnTo>
                  <a:lnTo>
                    <a:pt x="22932" y="5797"/>
                  </a:lnTo>
                  <a:lnTo>
                    <a:pt x="22848" y="5629"/>
                  </a:lnTo>
                  <a:lnTo>
                    <a:pt x="22764" y="5461"/>
                  </a:lnTo>
                  <a:lnTo>
                    <a:pt x="22764" y="5293"/>
                  </a:lnTo>
                  <a:lnTo>
                    <a:pt x="22680" y="5125"/>
                  </a:lnTo>
                  <a:lnTo>
                    <a:pt x="22596" y="5041"/>
                  </a:lnTo>
                  <a:lnTo>
                    <a:pt x="22512" y="4873"/>
                  </a:lnTo>
                  <a:lnTo>
                    <a:pt x="22512" y="4705"/>
                  </a:lnTo>
                  <a:lnTo>
                    <a:pt x="22428" y="4621"/>
                  </a:lnTo>
                  <a:lnTo>
                    <a:pt x="22344" y="4453"/>
                  </a:lnTo>
                  <a:lnTo>
                    <a:pt x="22260" y="4285"/>
                  </a:lnTo>
                  <a:lnTo>
                    <a:pt x="22176" y="4201"/>
                  </a:lnTo>
                  <a:lnTo>
                    <a:pt x="22092" y="4033"/>
                  </a:lnTo>
                  <a:lnTo>
                    <a:pt x="22092" y="3865"/>
                  </a:lnTo>
                  <a:lnTo>
                    <a:pt x="22008" y="3781"/>
                  </a:lnTo>
                  <a:lnTo>
                    <a:pt x="21924" y="3613"/>
                  </a:lnTo>
                  <a:lnTo>
                    <a:pt x="21840" y="3529"/>
                  </a:lnTo>
                  <a:lnTo>
                    <a:pt x="21756" y="3361"/>
                  </a:lnTo>
                  <a:lnTo>
                    <a:pt x="21672" y="3277"/>
                  </a:lnTo>
                  <a:lnTo>
                    <a:pt x="21588" y="3193"/>
                  </a:lnTo>
                  <a:lnTo>
                    <a:pt x="21504" y="3025"/>
                  </a:lnTo>
                  <a:lnTo>
                    <a:pt x="21336" y="2941"/>
                  </a:lnTo>
                  <a:lnTo>
                    <a:pt x="21252" y="2773"/>
                  </a:lnTo>
                  <a:lnTo>
                    <a:pt x="21168" y="2689"/>
                  </a:lnTo>
                  <a:lnTo>
                    <a:pt x="21084" y="2605"/>
                  </a:lnTo>
                  <a:lnTo>
                    <a:pt x="21000" y="2521"/>
                  </a:lnTo>
                  <a:lnTo>
                    <a:pt x="20916" y="2353"/>
                  </a:lnTo>
                  <a:lnTo>
                    <a:pt x="20832" y="2269"/>
                  </a:lnTo>
                  <a:lnTo>
                    <a:pt x="20664" y="2185"/>
                  </a:lnTo>
                  <a:lnTo>
                    <a:pt x="20580" y="2101"/>
                  </a:lnTo>
                  <a:lnTo>
                    <a:pt x="20496" y="2017"/>
                  </a:lnTo>
                  <a:lnTo>
                    <a:pt x="20328" y="1849"/>
                  </a:lnTo>
                  <a:lnTo>
                    <a:pt x="20244" y="1765"/>
                  </a:lnTo>
                  <a:lnTo>
                    <a:pt x="20160" y="1681"/>
                  </a:lnTo>
                  <a:lnTo>
                    <a:pt x="19992" y="1597"/>
                  </a:lnTo>
                  <a:lnTo>
                    <a:pt x="19908" y="1513"/>
                  </a:lnTo>
                  <a:lnTo>
                    <a:pt x="19824" y="1429"/>
                  </a:lnTo>
                  <a:lnTo>
                    <a:pt x="19656" y="1345"/>
                  </a:lnTo>
                  <a:lnTo>
                    <a:pt x="19572" y="1261"/>
                  </a:lnTo>
                  <a:lnTo>
                    <a:pt x="19404" y="1177"/>
                  </a:lnTo>
                  <a:lnTo>
                    <a:pt x="19320" y="1177"/>
                  </a:lnTo>
                  <a:lnTo>
                    <a:pt x="19152" y="1093"/>
                  </a:lnTo>
                  <a:lnTo>
                    <a:pt x="19068" y="1009"/>
                  </a:lnTo>
                  <a:lnTo>
                    <a:pt x="18900" y="925"/>
                  </a:lnTo>
                  <a:lnTo>
                    <a:pt x="18816" y="841"/>
                  </a:lnTo>
                  <a:lnTo>
                    <a:pt x="18648" y="841"/>
                  </a:lnTo>
                  <a:lnTo>
                    <a:pt x="18480" y="757"/>
                  </a:lnTo>
                  <a:lnTo>
                    <a:pt x="18396" y="673"/>
                  </a:lnTo>
                  <a:lnTo>
                    <a:pt x="18228" y="589"/>
                  </a:lnTo>
                  <a:lnTo>
                    <a:pt x="18060" y="589"/>
                  </a:lnTo>
                  <a:lnTo>
                    <a:pt x="17976" y="505"/>
                  </a:lnTo>
                  <a:lnTo>
                    <a:pt x="17808" y="505"/>
                  </a:lnTo>
                  <a:lnTo>
                    <a:pt x="17640" y="421"/>
                  </a:lnTo>
                  <a:lnTo>
                    <a:pt x="17472" y="421"/>
                  </a:lnTo>
                  <a:lnTo>
                    <a:pt x="17388" y="337"/>
                  </a:lnTo>
                  <a:lnTo>
                    <a:pt x="17220" y="337"/>
                  </a:lnTo>
                  <a:lnTo>
                    <a:pt x="17052" y="253"/>
                  </a:lnTo>
                  <a:lnTo>
                    <a:pt x="16884" y="253"/>
                  </a:lnTo>
                  <a:lnTo>
                    <a:pt x="16716" y="169"/>
                  </a:lnTo>
                  <a:lnTo>
                    <a:pt x="16464" y="169"/>
                  </a:lnTo>
                  <a:lnTo>
                    <a:pt x="16296" y="85"/>
                  </a:lnTo>
                  <a:lnTo>
                    <a:pt x="15960" y="85"/>
                  </a:lnTo>
                  <a:lnTo>
                    <a:pt x="157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427425" y="2160800"/>
              <a:ext cx="333900" cy="823175"/>
            </a:xfrm>
            <a:custGeom>
              <a:rect b="b" l="l" r="r" t="t"/>
              <a:pathLst>
                <a:path extrusionOk="0" h="32927" w="13356">
                  <a:moveTo>
                    <a:pt x="84" y="0"/>
                  </a:moveTo>
                  <a:lnTo>
                    <a:pt x="0" y="26627"/>
                  </a:lnTo>
                  <a:lnTo>
                    <a:pt x="0" y="26711"/>
                  </a:lnTo>
                  <a:lnTo>
                    <a:pt x="0" y="26795"/>
                  </a:lnTo>
                  <a:lnTo>
                    <a:pt x="0" y="26963"/>
                  </a:lnTo>
                  <a:lnTo>
                    <a:pt x="0" y="27047"/>
                  </a:lnTo>
                  <a:lnTo>
                    <a:pt x="0" y="27215"/>
                  </a:lnTo>
                  <a:lnTo>
                    <a:pt x="0" y="27299"/>
                  </a:lnTo>
                  <a:lnTo>
                    <a:pt x="0" y="27383"/>
                  </a:lnTo>
                  <a:lnTo>
                    <a:pt x="0" y="27551"/>
                  </a:lnTo>
                  <a:lnTo>
                    <a:pt x="0" y="27635"/>
                  </a:lnTo>
                  <a:lnTo>
                    <a:pt x="84" y="27719"/>
                  </a:lnTo>
                  <a:lnTo>
                    <a:pt x="84" y="27887"/>
                  </a:lnTo>
                  <a:lnTo>
                    <a:pt x="84" y="27971"/>
                  </a:lnTo>
                  <a:lnTo>
                    <a:pt x="84" y="28055"/>
                  </a:lnTo>
                  <a:lnTo>
                    <a:pt x="84" y="28223"/>
                  </a:lnTo>
                  <a:lnTo>
                    <a:pt x="168" y="28307"/>
                  </a:lnTo>
                  <a:lnTo>
                    <a:pt x="168" y="28391"/>
                  </a:lnTo>
                  <a:lnTo>
                    <a:pt x="168" y="28475"/>
                  </a:lnTo>
                  <a:lnTo>
                    <a:pt x="168" y="28642"/>
                  </a:lnTo>
                  <a:lnTo>
                    <a:pt x="252" y="28726"/>
                  </a:lnTo>
                  <a:lnTo>
                    <a:pt x="252" y="28810"/>
                  </a:lnTo>
                  <a:lnTo>
                    <a:pt x="252" y="28894"/>
                  </a:lnTo>
                  <a:lnTo>
                    <a:pt x="336" y="28978"/>
                  </a:lnTo>
                  <a:lnTo>
                    <a:pt x="336" y="29062"/>
                  </a:lnTo>
                  <a:lnTo>
                    <a:pt x="336" y="29230"/>
                  </a:lnTo>
                  <a:lnTo>
                    <a:pt x="420" y="29314"/>
                  </a:lnTo>
                  <a:lnTo>
                    <a:pt x="420" y="29398"/>
                  </a:lnTo>
                  <a:lnTo>
                    <a:pt x="420" y="29482"/>
                  </a:lnTo>
                  <a:lnTo>
                    <a:pt x="504" y="29566"/>
                  </a:lnTo>
                  <a:lnTo>
                    <a:pt x="504" y="29650"/>
                  </a:lnTo>
                  <a:lnTo>
                    <a:pt x="588" y="29734"/>
                  </a:lnTo>
                  <a:lnTo>
                    <a:pt x="588" y="29818"/>
                  </a:lnTo>
                  <a:lnTo>
                    <a:pt x="672" y="29902"/>
                  </a:lnTo>
                  <a:lnTo>
                    <a:pt x="672" y="29986"/>
                  </a:lnTo>
                  <a:lnTo>
                    <a:pt x="756" y="30070"/>
                  </a:lnTo>
                  <a:lnTo>
                    <a:pt x="756" y="30154"/>
                  </a:lnTo>
                  <a:lnTo>
                    <a:pt x="840" y="30238"/>
                  </a:lnTo>
                  <a:lnTo>
                    <a:pt x="840" y="30322"/>
                  </a:lnTo>
                  <a:lnTo>
                    <a:pt x="924" y="30406"/>
                  </a:lnTo>
                  <a:lnTo>
                    <a:pt x="924" y="30490"/>
                  </a:lnTo>
                  <a:lnTo>
                    <a:pt x="1008" y="30574"/>
                  </a:lnTo>
                  <a:lnTo>
                    <a:pt x="1092" y="30658"/>
                  </a:lnTo>
                  <a:lnTo>
                    <a:pt x="1092" y="30742"/>
                  </a:lnTo>
                  <a:lnTo>
                    <a:pt x="1176" y="30742"/>
                  </a:lnTo>
                  <a:lnTo>
                    <a:pt x="1260" y="30826"/>
                  </a:lnTo>
                  <a:lnTo>
                    <a:pt x="1260" y="30910"/>
                  </a:lnTo>
                  <a:lnTo>
                    <a:pt x="1344" y="30994"/>
                  </a:lnTo>
                  <a:lnTo>
                    <a:pt x="1428" y="31078"/>
                  </a:lnTo>
                  <a:lnTo>
                    <a:pt x="1428" y="31162"/>
                  </a:lnTo>
                  <a:lnTo>
                    <a:pt x="1512" y="31162"/>
                  </a:lnTo>
                  <a:lnTo>
                    <a:pt x="1596" y="31246"/>
                  </a:lnTo>
                  <a:lnTo>
                    <a:pt x="1680" y="31330"/>
                  </a:lnTo>
                  <a:lnTo>
                    <a:pt x="1680" y="31414"/>
                  </a:lnTo>
                  <a:lnTo>
                    <a:pt x="1764" y="31414"/>
                  </a:lnTo>
                  <a:lnTo>
                    <a:pt x="1848" y="31498"/>
                  </a:lnTo>
                  <a:lnTo>
                    <a:pt x="1932" y="31582"/>
                  </a:lnTo>
                  <a:lnTo>
                    <a:pt x="2016" y="31666"/>
                  </a:lnTo>
                  <a:lnTo>
                    <a:pt x="2100" y="31666"/>
                  </a:lnTo>
                  <a:lnTo>
                    <a:pt x="2100" y="31750"/>
                  </a:lnTo>
                  <a:lnTo>
                    <a:pt x="2184" y="31750"/>
                  </a:lnTo>
                  <a:lnTo>
                    <a:pt x="2268" y="31834"/>
                  </a:lnTo>
                  <a:lnTo>
                    <a:pt x="2352" y="31918"/>
                  </a:lnTo>
                  <a:lnTo>
                    <a:pt x="2436" y="31918"/>
                  </a:lnTo>
                  <a:lnTo>
                    <a:pt x="2520" y="32002"/>
                  </a:lnTo>
                  <a:lnTo>
                    <a:pt x="2604" y="32002"/>
                  </a:lnTo>
                  <a:lnTo>
                    <a:pt x="2688" y="32086"/>
                  </a:lnTo>
                  <a:lnTo>
                    <a:pt x="2772" y="32170"/>
                  </a:lnTo>
                  <a:lnTo>
                    <a:pt x="2856" y="32170"/>
                  </a:lnTo>
                  <a:lnTo>
                    <a:pt x="2940" y="32254"/>
                  </a:lnTo>
                  <a:lnTo>
                    <a:pt x="3024" y="32254"/>
                  </a:lnTo>
                  <a:lnTo>
                    <a:pt x="3108" y="32338"/>
                  </a:lnTo>
                  <a:lnTo>
                    <a:pt x="3276" y="32338"/>
                  </a:lnTo>
                  <a:lnTo>
                    <a:pt x="3360" y="32422"/>
                  </a:lnTo>
                  <a:lnTo>
                    <a:pt x="3444" y="32422"/>
                  </a:lnTo>
                  <a:lnTo>
                    <a:pt x="3528" y="32506"/>
                  </a:lnTo>
                  <a:lnTo>
                    <a:pt x="3780" y="32506"/>
                  </a:lnTo>
                  <a:lnTo>
                    <a:pt x="3864" y="32590"/>
                  </a:lnTo>
                  <a:lnTo>
                    <a:pt x="4032" y="32590"/>
                  </a:lnTo>
                  <a:lnTo>
                    <a:pt x="4116" y="32674"/>
                  </a:lnTo>
                  <a:lnTo>
                    <a:pt x="4368" y="32674"/>
                  </a:lnTo>
                  <a:lnTo>
                    <a:pt x="4452" y="32758"/>
                  </a:lnTo>
                  <a:lnTo>
                    <a:pt x="4872" y="32758"/>
                  </a:lnTo>
                  <a:lnTo>
                    <a:pt x="5040" y="32842"/>
                  </a:lnTo>
                  <a:lnTo>
                    <a:pt x="5796" y="32842"/>
                  </a:lnTo>
                  <a:lnTo>
                    <a:pt x="5964" y="32926"/>
                  </a:lnTo>
                  <a:lnTo>
                    <a:pt x="13271" y="32926"/>
                  </a:lnTo>
                  <a:lnTo>
                    <a:pt x="13271" y="27383"/>
                  </a:lnTo>
                  <a:lnTo>
                    <a:pt x="7812" y="27383"/>
                  </a:lnTo>
                  <a:lnTo>
                    <a:pt x="7476" y="27299"/>
                  </a:lnTo>
                  <a:lnTo>
                    <a:pt x="7224" y="27215"/>
                  </a:lnTo>
                  <a:lnTo>
                    <a:pt x="6972" y="27131"/>
                  </a:lnTo>
                  <a:lnTo>
                    <a:pt x="6804" y="26963"/>
                  </a:lnTo>
                  <a:lnTo>
                    <a:pt x="6636" y="26795"/>
                  </a:lnTo>
                  <a:lnTo>
                    <a:pt x="6468" y="26543"/>
                  </a:lnTo>
                  <a:lnTo>
                    <a:pt x="6384" y="26291"/>
                  </a:lnTo>
                  <a:lnTo>
                    <a:pt x="6384" y="25955"/>
                  </a:lnTo>
                  <a:lnTo>
                    <a:pt x="6300" y="25703"/>
                  </a:lnTo>
                  <a:lnTo>
                    <a:pt x="6300" y="12684"/>
                  </a:lnTo>
                  <a:lnTo>
                    <a:pt x="13355" y="12684"/>
                  </a:lnTo>
                  <a:lnTo>
                    <a:pt x="13355" y="7476"/>
                  </a:lnTo>
                  <a:lnTo>
                    <a:pt x="6300" y="7476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792800" y="2326675"/>
              <a:ext cx="657275" cy="676200"/>
            </a:xfrm>
            <a:custGeom>
              <a:rect b="b" l="l" r="r" t="t"/>
              <a:pathLst>
                <a:path extrusionOk="0" h="27048" w="26291">
                  <a:moveTo>
                    <a:pt x="14111" y="5713"/>
                  </a:moveTo>
                  <a:lnTo>
                    <a:pt x="14195" y="5797"/>
                  </a:lnTo>
                  <a:lnTo>
                    <a:pt x="14615" y="5797"/>
                  </a:lnTo>
                  <a:lnTo>
                    <a:pt x="14699" y="5881"/>
                  </a:lnTo>
                  <a:lnTo>
                    <a:pt x="14951" y="5881"/>
                  </a:lnTo>
                  <a:lnTo>
                    <a:pt x="15035" y="5965"/>
                  </a:lnTo>
                  <a:lnTo>
                    <a:pt x="15203" y="5965"/>
                  </a:lnTo>
                  <a:lnTo>
                    <a:pt x="15287" y="6049"/>
                  </a:lnTo>
                  <a:lnTo>
                    <a:pt x="15455" y="6049"/>
                  </a:lnTo>
                  <a:lnTo>
                    <a:pt x="15539" y="6132"/>
                  </a:lnTo>
                  <a:lnTo>
                    <a:pt x="15623" y="6132"/>
                  </a:lnTo>
                  <a:lnTo>
                    <a:pt x="15707" y="6216"/>
                  </a:lnTo>
                  <a:lnTo>
                    <a:pt x="15791" y="6216"/>
                  </a:lnTo>
                  <a:lnTo>
                    <a:pt x="15875" y="6300"/>
                  </a:lnTo>
                  <a:lnTo>
                    <a:pt x="16043" y="6300"/>
                  </a:lnTo>
                  <a:lnTo>
                    <a:pt x="16127" y="6384"/>
                  </a:lnTo>
                  <a:lnTo>
                    <a:pt x="16211" y="6384"/>
                  </a:lnTo>
                  <a:lnTo>
                    <a:pt x="16295" y="6468"/>
                  </a:lnTo>
                  <a:lnTo>
                    <a:pt x="16379" y="6552"/>
                  </a:lnTo>
                  <a:lnTo>
                    <a:pt x="16463" y="6552"/>
                  </a:lnTo>
                  <a:lnTo>
                    <a:pt x="16547" y="6636"/>
                  </a:lnTo>
                  <a:lnTo>
                    <a:pt x="16631" y="6636"/>
                  </a:lnTo>
                  <a:lnTo>
                    <a:pt x="16715" y="6720"/>
                  </a:lnTo>
                  <a:lnTo>
                    <a:pt x="16799" y="6804"/>
                  </a:lnTo>
                  <a:lnTo>
                    <a:pt x="16883" y="6888"/>
                  </a:lnTo>
                  <a:lnTo>
                    <a:pt x="16967" y="6888"/>
                  </a:lnTo>
                  <a:lnTo>
                    <a:pt x="17051" y="6972"/>
                  </a:lnTo>
                  <a:lnTo>
                    <a:pt x="17135" y="7056"/>
                  </a:lnTo>
                  <a:lnTo>
                    <a:pt x="17219" y="7140"/>
                  </a:lnTo>
                  <a:lnTo>
                    <a:pt x="17303" y="7224"/>
                  </a:lnTo>
                  <a:lnTo>
                    <a:pt x="17387" y="7224"/>
                  </a:lnTo>
                  <a:lnTo>
                    <a:pt x="17471" y="7308"/>
                  </a:lnTo>
                  <a:lnTo>
                    <a:pt x="17555" y="7392"/>
                  </a:lnTo>
                  <a:lnTo>
                    <a:pt x="17639" y="7476"/>
                  </a:lnTo>
                  <a:lnTo>
                    <a:pt x="17723" y="7560"/>
                  </a:lnTo>
                  <a:lnTo>
                    <a:pt x="17807" y="7644"/>
                  </a:lnTo>
                  <a:lnTo>
                    <a:pt x="17891" y="7728"/>
                  </a:lnTo>
                  <a:lnTo>
                    <a:pt x="17975" y="7812"/>
                  </a:lnTo>
                  <a:lnTo>
                    <a:pt x="18059" y="7896"/>
                  </a:lnTo>
                  <a:lnTo>
                    <a:pt x="18059" y="7980"/>
                  </a:lnTo>
                  <a:lnTo>
                    <a:pt x="18143" y="8064"/>
                  </a:lnTo>
                  <a:lnTo>
                    <a:pt x="18227" y="8148"/>
                  </a:lnTo>
                  <a:lnTo>
                    <a:pt x="18311" y="8232"/>
                  </a:lnTo>
                  <a:lnTo>
                    <a:pt x="18395" y="8316"/>
                  </a:lnTo>
                  <a:lnTo>
                    <a:pt x="18479" y="8400"/>
                  </a:lnTo>
                  <a:lnTo>
                    <a:pt x="18479" y="8484"/>
                  </a:lnTo>
                  <a:lnTo>
                    <a:pt x="18563" y="8568"/>
                  </a:lnTo>
                  <a:lnTo>
                    <a:pt x="18647" y="8652"/>
                  </a:lnTo>
                  <a:lnTo>
                    <a:pt x="18647" y="8736"/>
                  </a:lnTo>
                  <a:lnTo>
                    <a:pt x="18731" y="8904"/>
                  </a:lnTo>
                  <a:lnTo>
                    <a:pt x="18815" y="8988"/>
                  </a:lnTo>
                  <a:lnTo>
                    <a:pt x="18899" y="9072"/>
                  </a:lnTo>
                  <a:lnTo>
                    <a:pt x="18899" y="9156"/>
                  </a:lnTo>
                  <a:lnTo>
                    <a:pt x="18983" y="9324"/>
                  </a:lnTo>
                  <a:lnTo>
                    <a:pt x="18983" y="9408"/>
                  </a:lnTo>
                  <a:lnTo>
                    <a:pt x="19067" y="9492"/>
                  </a:lnTo>
                  <a:lnTo>
                    <a:pt x="19151" y="9576"/>
                  </a:lnTo>
                  <a:lnTo>
                    <a:pt x="19151" y="9744"/>
                  </a:lnTo>
                  <a:lnTo>
                    <a:pt x="19235" y="9828"/>
                  </a:lnTo>
                  <a:lnTo>
                    <a:pt x="19235" y="9912"/>
                  </a:lnTo>
                  <a:lnTo>
                    <a:pt x="19319" y="10080"/>
                  </a:lnTo>
                  <a:lnTo>
                    <a:pt x="19319" y="10164"/>
                  </a:lnTo>
                  <a:lnTo>
                    <a:pt x="19403" y="10332"/>
                  </a:lnTo>
                  <a:lnTo>
                    <a:pt x="19403" y="10416"/>
                  </a:lnTo>
                  <a:lnTo>
                    <a:pt x="19487" y="10500"/>
                  </a:lnTo>
                  <a:lnTo>
                    <a:pt x="19487" y="10668"/>
                  </a:lnTo>
                  <a:lnTo>
                    <a:pt x="19571" y="10752"/>
                  </a:lnTo>
                  <a:lnTo>
                    <a:pt x="19571" y="10920"/>
                  </a:lnTo>
                  <a:lnTo>
                    <a:pt x="19571" y="11004"/>
                  </a:lnTo>
                  <a:lnTo>
                    <a:pt x="19655" y="11172"/>
                  </a:lnTo>
                  <a:lnTo>
                    <a:pt x="19655" y="11256"/>
                  </a:lnTo>
                  <a:lnTo>
                    <a:pt x="19655" y="11424"/>
                  </a:lnTo>
                  <a:lnTo>
                    <a:pt x="19739" y="11508"/>
                  </a:lnTo>
                  <a:lnTo>
                    <a:pt x="19739" y="11676"/>
                  </a:lnTo>
                  <a:lnTo>
                    <a:pt x="19739" y="11844"/>
                  </a:lnTo>
                  <a:lnTo>
                    <a:pt x="19739" y="11928"/>
                  </a:lnTo>
                  <a:lnTo>
                    <a:pt x="19823" y="12096"/>
                  </a:lnTo>
                  <a:lnTo>
                    <a:pt x="19823" y="12264"/>
                  </a:lnTo>
                  <a:lnTo>
                    <a:pt x="19823" y="12348"/>
                  </a:lnTo>
                  <a:lnTo>
                    <a:pt x="19823" y="12516"/>
                  </a:lnTo>
                  <a:lnTo>
                    <a:pt x="19823" y="12684"/>
                  </a:lnTo>
                  <a:lnTo>
                    <a:pt x="19823" y="12768"/>
                  </a:lnTo>
                  <a:lnTo>
                    <a:pt x="19907" y="12936"/>
                  </a:lnTo>
                  <a:lnTo>
                    <a:pt x="19907" y="13104"/>
                  </a:lnTo>
                  <a:lnTo>
                    <a:pt x="19907" y="13272"/>
                  </a:lnTo>
                  <a:lnTo>
                    <a:pt x="19907" y="13356"/>
                  </a:lnTo>
                  <a:lnTo>
                    <a:pt x="19907" y="13524"/>
                  </a:lnTo>
                  <a:lnTo>
                    <a:pt x="19907" y="13692"/>
                  </a:lnTo>
                  <a:lnTo>
                    <a:pt x="19907" y="13860"/>
                  </a:lnTo>
                  <a:lnTo>
                    <a:pt x="19907" y="14028"/>
                  </a:lnTo>
                  <a:lnTo>
                    <a:pt x="19907" y="14112"/>
                  </a:lnTo>
                  <a:lnTo>
                    <a:pt x="19823" y="14280"/>
                  </a:lnTo>
                  <a:lnTo>
                    <a:pt x="19823" y="14448"/>
                  </a:lnTo>
                  <a:lnTo>
                    <a:pt x="19823" y="14616"/>
                  </a:lnTo>
                  <a:lnTo>
                    <a:pt x="19823" y="14700"/>
                  </a:lnTo>
                  <a:lnTo>
                    <a:pt x="19823" y="14868"/>
                  </a:lnTo>
                  <a:lnTo>
                    <a:pt x="19823" y="15036"/>
                  </a:lnTo>
                  <a:lnTo>
                    <a:pt x="19739" y="15120"/>
                  </a:lnTo>
                  <a:lnTo>
                    <a:pt x="19739" y="15288"/>
                  </a:lnTo>
                  <a:lnTo>
                    <a:pt x="19739" y="15372"/>
                  </a:lnTo>
                  <a:lnTo>
                    <a:pt x="19739" y="15540"/>
                  </a:lnTo>
                  <a:lnTo>
                    <a:pt x="19655" y="15708"/>
                  </a:lnTo>
                  <a:lnTo>
                    <a:pt x="19655" y="15792"/>
                  </a:lnTo>
                  <a:lnTo>
                    <a:pt x="19655" y="15960"/>
                  </a:lnTo>
                  <a:lnTo>
                    <a:pt x="19571" y="16044"/>
                  </a:lnTo>
                  <a:lnTo>
                    <a:pt x="19571" y="16212"/>
                  </a:lnTo>
                  <a:lnTo>
                    <a:pt x="19571" y="16296"/>
                  </a:lnTo>
                  <a:lnTo>
                    <a:pt x="19487" y="16464"/>
                  </a:lnTo>
                  <a:lnTo>
                    <a:pt x="19487" y="16548"/>
                  </a:lnTo>
                  <a:lnTo>
                    <a:pt x="19403" y="16716"/>
                  </a:lnTo>
                  <a:lnTo>
                    <a:pt x="19403" y="16800"/>
                  </a:lnTo>
                  <a:lnTo>
                    <a:pt x="19319" y="16884"/>
                  </a:lnTo>
                  <a:lnTo>
                    <a:pt x="19319" y="17052"/>
                  </a:lnTo>
                  <a:lnTo>
                    <a:pt x="19235" y="17136"/>
                  </a:lnTo>
                  <a:lnTo>
                    <a:pt x="19235" y="17220"/>
                  </a:lnTo>
                  <a:lnTo>
                    <a:pt x="19151" y="17388"/>
                  </a:lnTo>
                  <a:lnTo>
                    <a:pt x="19151" y="17472"/>
                  </a:lnTo>
                  <a:lnTo>
                    <a:pt x="19067" y="17556"/>
                  </a:lnTo>
                  <a:lnTo>
                    <a:pt x="19067" y="17724"/>
                  </a:lnTo>
                  <a:lnTo>
                    <a:pt x="18983" y="17808"/>
                  </a:lnTo>
                  <a:lnTo>
                    <a:pt x="18899" y="17892"/>
                  </a:lnTo>
                  <a:lnTo>
                    <a:pt x="18899" y="17976"/>
                  </a:lnTo>
                  <a:lnTo>
                    <a:pt x="18815" y="18144"/>
                  </a:lnTo>
                  <a:lnTo>
                    <a:pt x="18731" y="18228"/>
                  </a:lnTo>
                  <a:lnTo>
                    <a:pt x="18731" y="18312"/>
                  </a:lnTo>
                  <a:lnTo>
                    <a:pt x="18647" y="18396"/>
                  </a:lnTo>
                  <a:lnTo>
                    <a:pt x="18563" y="18480"/>
                  </a:lnTo>
                  <a:lnTo>
                    <a:pt x="18479" y="18564"/>
                  </a:lnTo>
                  <a:lnTo>
                    <a:pt x="18479" y="18648"/>
                  </a:lnTo>
                  <a:lnTo>
                    <a:pt x="18395" y="18816"/>
                  </a:lnTo>
                  <a:lnTo>
                    <a:pt x="18311" y="18900"/>
                  </a:lnTo>
                  <a:lnTo>
                    <a:pt x="18227" y="18984"/>
                  </a:lnTo>
                  <a:lnTo>
                    <a:pt x="18143" y="19068"/>
                  </a:lnTo>
                  <a:lnTo>
                    <a:pt x="18143" y="19152"/>
                  </a:lnTo>
                  <a:lnTo>
                    <a:pt x="18059" y="19236"/>
                  </a:lnTo>
                  <a:lnTo>
                    <a:pt x="17975" y="19320"/>
                  </a:lnTo>
                  <a:lnTo>
                    <a:pt x="17891" y="19404"/>
                  </a:lnTo>
                  <a:lnTo>
                    <a:pt x="17807" y="19488"/>
                  </a:lnTo>
                  <a:lnTo>
                    <a:pt x="17723" y="19488"/>
                  </a:lnTo>
                  <a:lnTo>
                    <a:pt x="17639" y="19572"/>
                  </a:lnTo>
                  <a:lnTo>
                    <a:pt x="17555" y="19656"/>
                  </a:lnTo>
                  <a:lnTo>
                    <a:pt x="17471" y="19740"/>
                  </a:lnTo>
                  <a:lnTo>
                    <a:pt x="17471" y="19824"/>
                  </a:lnTo>
                  <a:lnTo>
                    <a:pt x="17387" y="19908"/>
                  </a:lnTo>
                  <a:lnTo>
                    <a:pt x="17303" y="19992"/>
                  </a:lnTo>
                  <a:lnTo>
                    <a:pt x="17219" y="19992"/>
                  </a:lnTo>
                  <a:lnTo>
                    <a:pt x="17135" y="20076"/>
                  </a:lnTo>
                  <a:lnTo>
                    <a:pt x="17051" y="20160"/>
                  </a:lnTo>
                  <a:lnTo>
                    <a:pt x="16967" y="20244"/>
                  </a:lnTo>
                  <a:lnTo>
                    <a:pt x="16883" y="20244"/>
                  </a:lnTo>
                  <a:lnTo>
                    <a:pt x="16799" y="20328"/>
                  </a:lnTo>
                  <a:lnTo>
                    <a:pt x="16631" y="20412"/>
                  </a:lnTo>
                  <a:lnTo>
                    <a:pt x="16547" y="20412"/>
                  </a:lnTo>
                  <a:lnTo>
                    <a:pt x="16463" y="20496"/>
                  </a:lnTo>
                  <a:lnTo>
                    <a:pt x="16379" y="20580"/>
                  </a:lnTo>
                  <a:lnTo>
                    <a:pt x="16295" y="20580"/>
                  </a:lnTo>
                  <a:lnTo>
                    <a:pt x="16211" y="20664"/>
                  </a:lnTo>
                  <a:lnTo>
                    <a:pt x="16127" y="20664"/>
                  </a:lnTo>
                  <a:lnTo>
                    <a:pt x="16043" y="20748"/>
                  </a:lnTo>
                  <a:lnTo>
                    <a:pt x="15959" y="20748"/>
                  </a:lnTo>
                  <a:lnTo>
                    <a:pt x="15791" y="20832"/>
                  </a:lnTo>
                  <a:lnTo>
                    <a:pt x="15707" y="20832"/>
                  </a:lnTo>
                  <a:lnTo>
                    <a:pt x="15623" y="20916"/>
                  </a:lnTo>
                  <a:lnTo>
                    <a:pt x="15539" y="20916"/>
                  </a:lnTo>
                  <a:lnTo>
                    <a:pt x="15455" y="21000"/>
                  </a:lnTo>
                  <a:lnTo>
                    <a:pt x="15371" y="21000"/>
                  </a:lnTo>
                  <a:lnTo>
                    <a:pt x="15203" y="21084"/>
                  </a:lnTo>
                  <a:lnTo>
                    <a:pt x="15035" y="21084"/>
                  </a:lnTo>
                  <a:lnTo>
                    <a:pt x="14951" y="21168"/>
                  </a:lnTo>
                  <a:lnTo>
                    <a:pt x="14699" y="21168"/>
                  </a:lnTo>
                  <a:lnTo>
                    <a:pt x="14615" y="21252"/>
                  </a:lnTo>
                  <a:lnTo>
                    <a:pt x="14279" y="21252"/>
                  </a:lnTo>
                  <a:lnTo>
                    <a:pt x="14195" y="21336"/>
                  </a:lnTo>
                  <a:lnTo>
                    <a:pt x="13439" y="21336"/>
                  </a:lnTo>
                  <a:lnTo>
                    <a:pt x="13355" y="21420"/>
                  </a:lnTo>
                  <a:lnTo>
                    <a:pt x="12852" y="21420"/>
                  </a:lnTo>
                  <a:lnTo>
                    <a:pt x="12768" y="21336"/>
                  </a:lnTo>
                  <a:lnTo>
                    <a:pt x="12012" y="21336"/>
                  </a:lnTo>
                  <a:lnTo>
                    <a:pt x="11928" y="21252"/>
                  </a:lnTo>
                  <a:lnTo>
                    <a:pt x="11592" y="21252"/>
                  </a:lnTo>
                  <a:lnTo>
                    <a:pt x="11508" y="21168"/>
                  </a:lnTo>
                  <a:lnTo>
                    <a:pt x="11256" y="21168"/>
                  </a:lnTo>
                  <a:lnTo>
                    <a:pt x="11172" y="21084"/>
                  </a:lnTo>
                  <a:lnTo>
                    <a:pt x="11004" y="21084"/>
                  </a:lnTo>
                  <a:lnTo>
                    <a:pt x="10836" y="21000"/>
                  </a:lnTo>
                  <a:lnTo>
                    <a:pt x="10752" y="21000"/>
                  </a:lnTo>
                  <a:lnTo>
                    <a:pt x="10668" y="20916"/>
                  </a:lnTo>
                  <a:lnTo>
                    <a:pt x="10584" y="20916"/>
                  </a:lnTo>
                  <a:lnTo>
                    <a:pt x="10500" y="20832"/>
                  </a:lnTo>
                  <a:lnTo>
                    <a:pt x="10416" y="20832"/>
                  </a:lnTo>
                  <a:lnTo>
                    <a:pt x="10248" y="20748"/>
                  </a:lnTo>
                  <a:lnTo>
                    <a:pt x="10164" y="20748"/>
                  </a:lnTo>
                  <a:lnTo>
                    <a:pt x="10080" y="20664"/>
                  </a:lnTo>
                  <a:lnTo>
                    <a:pt x="9996" y="20664"/>
                  </a:lnTo>
                  <a:lnTo>
                    <a:pt x="9912" y="20580"/>
                  </a:lnTo>
                  <a:lnTo>
                    <a:pt x="9828" y="20580"/>
                  </a:lnTo>
                  <a:lnTo>
                    <a:pt x="9744" y="20496"/>
                  </a:lnTo>
                  <a:lnTo>
                    <a:pt x="9660" y="20412"/>
                  </a:lnTo>
                  <a:lnTo>
                    <a:pt x="9576" y="20412"/>
                  </a:lnTo>
                  <a:lnTo>
                    <a:pt x="9492" y="20328"/>
                  </a:lnTo>
                  <a:lnTo>
                    <a:pt x="9408" y="20244"/>
                  </a:lnTo>
                  <a:lnTo>
                    <a:pt x="9324" y="20244"/>
                  </a:lnTo>
                  <a:lnTo>
                    <a:pt x="9240" y="20160"/>
                  </a:lnTo>
                  <a:lnTo>
                    <a:pt x="9156" y="20076"/>
                  </a:lnTo>
                  <a:lnTo>
                    <a:pt x="9072" y="19992"/>
                  </a:lnTo>
                  <a:lnTo>
                    <a:pt x="8988" y="19992"/>
                  </a:lnTo>
                  <a:lnTo>
                    <a:pt x="8904" y="19908"/>
                  </a:lnTo>
                  <a:lnTo>
                    <a:pt x="8820" y="19824"/>
                  </a:lnTo>
                  <a:lnTo>
                    <a:pt x="8736" y="19740"/>
                  </a:lnTo>
                  <a:lnTo>
                    <a:pt x="8652" y="19656"/>
                  </a:lnTo>
                  <a:lnTo>
                    <a:pt x="8568" y="19572"/>
                  </a:lnTo>
                  <a:lnTo>
                    <a:pt x="8484" y="19488"/>
                  </a:lnTo>
                  <a:lnTo>
                    <a:pt x="8400" y="19488"/>
                  </a:lnTo>
                  <a:lnTo>
                    <a:pt x="8316" y="19404"/>
                  </a:lnTo>
                  <a:lnTo>
                    <a:pt x="8232" y="19320"/>
                  </a:lnTo>
                  <a:lnTo>
                    <a:pt x="8232" y="19236"/>
                  </a:lnTo>
                  <a:lnTo>
                    <a:pt x="8148" y="19152"/>
                  </a:lnTo>
                  <a:lnTo>
                    <a:pt x="8064" y="19068"/>
                  </a:lnTo>
                  <a:lnTo>
                    <a:pt x="7980" y="18984"/>
                  </a:lnTo>
                  <a:lnTo>
                    <a:pt x="7896" y="18900"/>
                  </a:lnTo>
                  <a:lnTo>
                    <a:pt x="7896" y="18816"/>
                  </a:lnTo>
                  <a:lnTo>
                    <a:pt x="7812" y="18648"/>
                  </a:lnTo>
                  <a:lnTo>
                    <a:pt x="7728" y="18564"/>
                  </a:lnTo>
                  <a:lnTo>
                    <a:pt x="7644" y="18480"/>
                  </a:lnTo>
                  <a:lnTo>
                    <a:pt x="7644" y="18396"/>
                  </a:lnTo>
                  <a:lnTo>
                    <a:pt x="7560" y="18312"/>
                  </a:lnTo>
                  <a:lnTo>
                    <a:pt x="7476" y="18228"/>
                  </a:lnTo>
                  <a:lnTo>
                    <a:pt x="7392" y="18144"/>
                  </a:lnTo>
                  <a:lnTo>
                    <a:pt x="7392" y="17976"/>
                  </a:lnTo>
                  <a:lnTo>
                    <a:pt x="7308" y="17892"/>
                  </a:lnTo>
                  <a:lnTo>
                    <a:pt x="7308" y="17808"/>
                  </a:lnTo>
                  <a:lnTo>
                    <a:pt x="7224" y="17724"/>
                  </a:lnTo>
                  <a:lnTo>
                    <a:pt x="7140" y="17556"/>
                  </a:lnTo>
                  <a:lnTo>
                    <a:pt x="7140" y="17472"/>
                  </a:lnTo>
                  <a:lnTo>
                    <a:pt x="7056" y="17388"/>
                  </a:lnTo>
                  <a:lnTo>
                    <a:pt x="7056" y="17220"/>
                  </a:lnTo>
                  <a:lnTo>
                    <a:pt x="6972" y="17136"/>
                  </a:lnTo>
                  <a:lnTo>
                    <a:pt x="6972" y="17052"/>
                  </a:lnTo>
                  <a:lnTo>
                    <a:pt x="6888" y="16884"/>
                  </a:lnTo>
                  <a:lnTo>
                    <a:pt x="6888" y="16800"/>
                  </a:lnTo>
                  <a:lnTo>
                    <a:pt x="6804" y="16716"/>
                  </a:lnTo>
                  <a:lnTo>
                    <a:pt x="6804" y="16548"/>
                  </a:lnTo>
                  <a:lnTo>
                    <a:pt x="6720" y="16464"/>
                  </a:lnTo>
                  <a:lnTo>
                    <a:pt x="6720" y="16296"/>
                  </a:lnTo>
                  <a:lnTo>
                    <a:pt x="6720" y="16212"/>
                  </a:lnTo>
                  <a:lnTo>
                    <a:pt x="6636" y="16044"/>
                  </a:lnTo>
                  <a:lnTo>
                    <a:pt x="6636" y="15960"/>
                  </a:lnTo>
                  <a:lnTo>
                    <a:pt x="6552" y="15792"/>
                  </a:lnTo>
                  <a:lnTo>
                    <a:pt x="6552" y="15708"/>
                  </a:lnTo>
                  <a:lnTo>
                    <a:pt x="6552" y="15540"/>
                  </a:lnTo>
                  <a:lnTo>
                    <a:pt x="6552" y="15372"/>
                  </a:lnTo>
                  <a:lnTo>
                    <a:pt x="6468" y="15288"/>
                  </a:lnTo>
                  <a:lnTo>
                    <a:pt x="6468" y="15120"/>
                  </a:lnTo>
                  <a:lnTo>
                    <a:pt x="6468" y="15036"/>
                  </a:lnTo>
                  <a:lnTo>
                    <a:pt x="6468" y="14868"/>
                  </a:lnTo>
                  <a:lnTo>
                    <a:pt x="6468" y="14700"/>
                  </a:lnTo>
                  <a:lnTo>
                    <a:pt x="6384" y="14616"/>
                  </a:lnTo>
                  <a:lnTo>
                    <a:pt x="6384" y="14448"/>
                  </a:lnTo>
                  <a:lnTo>
                    <a:pt x="6384" y="14280"/>
                  </a:lnTo>
                  <a:lnTo>
                    <a:pt x="6384" y="14112"/>
                  </a:lnTo>
                  <a:lnTo>
                    <a:pt x="6384" y="14028"/>
                  </a:lnTo>
                  <a:lnTo>
                    <a:pt x="6384" y="13860"/>
                  </a:lnTo>
                  <a:lnTo>
                    <a:pt x="6384" y="13692"/>
                  </a:lnTo>
                  <a:lnTo>
                    <a:pt x="6384" y="13524"/>
                  </a:lnTo>
                  <a:lnTo>
                    <a:pt x="6384" y="13356"/>
                  </a:lnTo>
                  <a:lnTo>
                    <a:pt x="6384" y="13272"/>
                  </a:lnTo>
                  <a:lnTo>
                    <a:pt x="6384" y="13104"/>
                  </a:lnTo>
                  <a:lnTo>
                    <a:pt x="6384" y="12936"/>
                  </a:lnTo>
                  <a:lnTo>
                    <a:pt x="6384" y="12768"/>
                  </a:lnTo>
                  <a:lnTo>
                    <a:pt x="6384" y="12684"/>
                  </a:lnTo>
                  <a:lnTo>
                    <a:pt x="6384" y="12516"/>
                  </a:lnTo>
                  <a:lnTo>
                    <a:pt x="6468" y="12348"/>
                  </a:lnTo>
                  <a:lnTo>
                    <a:pt x="6468" y="12264"/>
                  </a:lnTo>
                  <a:lnTo>
                    <a:pt x="6468" y="12096"/>
                  </a:lnTo>
                  <a:lnTo>
                    <a:pt x="6468" y="11928"/>
                  </a:lnTo>
                  <a:lnTo>
                    <a:pt x="6468" y="11844"/>
                  </a:lnTo>
                  <a:lnTo>
                    <a:pt x="6552" y="11676"/>
                  </a:lnTo>
                  <a:lnTo>
                    <a:pt x="6552" y="11508"/>
                  </a:lnTo>
                  <a:lnTo>
                    <a:pt x="6552" y="11424"/>
                  </a:lnTo>
                  <a:lnTo>
                    <a:pt x="6552" y="11256"/>
                  </a:lnTo>
                  <a:lnTo>
                    <a:pt x="6636" y="11172"/>
                  </a:lnTo>
                  <a:lnTo>
                    <a:pt x="6636" y="11004"/>
                  </a:lnTo>
                  <a:lnTo>
                    <a:pt x="6720" y="10920"/>
                  </a:lnTo>
                  <a:lnTo>
                    <a:pt x="6720" y="10752"/>
                  </a:lnTo>
                  <a:lnTo>
                    <a:pt x="6720" y="10668"/>
                  </a:lnTo>
                  <a:lnTo>
                    <a:pt x="6804" y="10500"/>
                  </a:lnTo>
                  <a:lnTo>
                    <a:pt x="6804" y="10416"/>
                  </a:lnTo>
                  <a:lnTo>
                    <a:pt x="6888" y="10332"/>
                  </a:lnTo>
                  <a:lnTo>
                    <a:pt x="6888" y="10164"/>
                  </a:lnTo>
                  <a:lnTo>
                    <a:pt x="6972" y="10080"/>
                  </a:lnTo>
                  <a:lnTo>
                    <a:pt x="6972" y="9912"/>
                  </a:lnTo>
                  <a:lnTo>
                    <a:pt x="7056" y="9828"/>
                  </a:lnTo>
                  <a:lnTo>
                    <a:pt x="7056" y="9744"/>
                  </a:lnTo>
                  <a:lnTo>
                    <a:pt x="7140" y="9576"/>
                  </a:lnTo>
                  <a:lnTo>
                    <a:pt x="7140" y="9492"/>
                  </a:lnTo>
                  <a:lnTo>
                    <a:pt x="7224" y="9408"/>
                  </a:lnTo>
                  <a:lnTo>
                    <a:pt x="7308" y="9324"/>
                  </a:lnTo>
                  <a:lnTo>
                    <a:pt x="7308" y="9156"/>
                  </a:lnTo>
                  <a:lnTo>
                    <a:pt x="7392" y="9072"/>
                  </a:lnTo>
                  <a:lnTo>
                    <a:pt x="7392" y="8988"/>
                  </a:lnTo>
                  <a:lnTo>
                    <a:pt x="7476" y="8904"/>
                  </a:lnTo>
                  <a:lnTo>
                    <a:pt x="7560" y="8736"/>
                  </a:lnTo>
                  <a:lnTo>
                    <a:pt x="7644" y="8652"/>
                  </a:lnTo>
                  <a:lnTo>
                    <a:pt x="7644" y="8568"/>
                  </a:lnTo>
                  <a:lnTo>
                    <a:pt x="7728" y="8484"/>
                  </a:lnTo>
                  <a:lnTo>
                    <a:pt x="7812" y="8400"/>
                  </a:lnTo>
                  <a:lnTo>
                    <a:pt x="7896" y="8316"/>
                  </a:lnTo>
                  <a:lnTo>
                    <a:pt x="7896" y="8232"/>
                  </a:lnTo>
                  <a:lnTo>
                    <a:pt x="7980" y="8148"/>
                  </a:lnTo>
                  <a:lnTo>
                    <a:pt x="8064" y="8064"/>
                  </a:lnTo>
                  <a:lnTo>
                    <a:pt x="8148" y="7980"/>
                  </a:lnTo>
                  <a:lnTo>
                    <a:pt x="8232" y="7896"/>
                  </a:lnTo>
                  <a:lnTo>
                    <a:pt x="8232" y="7812"/>
                  </a:lnTo>
                  <a:lnTo>
                    <a:pt x="8316" y="7728"/>
                  </a:lnTo>
                  <a:lnTo>
                    <a:pt x="8400" y="7644"/>
                  </a:lnTo>
                  <a:lnTo>
                    <a:pt x="8484" y="7560"/>
                  </a:lnTo>
                  <a:lnTo>
                    <a:pt x="8568" y="7476"/>
                  </a:lnTo>
                  <a:lnTo>
                    <a:pt x="8652" y="7392"/>
                  </a:lnTo>
                  <a:lnTo>
                    <a:pt x="8736" y="7308"/>
                  </a:lnTo>
                  <a:lnTo>
                    <a:pt x="8820" y="7224"/>
                  </a:lnTo>
                  <a:lnTo>
                    <a:pt x="8904" y="7224"/>
                  </a:lnTo>
                  <a:lnTo>
                    <a:pt x="8988" y="7140"/>
                  </a:lnTo>
                  <a:lnTo>
                    <a:pt x="9072" y="7056"/>
                  </a:lnTo>
                  <a:lnTo>
                    <a:pt x="9156" y="6972"/>
                  </a:lnTo>
                  <a:lnTo>
                    <a:pt x="9240" y="6888"/>
                  </a:lnTo>
                  <a:lnTo>
                    <a:pt x="9324" y="6888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12" y="6468"/>
                  </a:lnTo>
                  <a:lnTo>
                    <a:pt x="9996" y="6384"/>
                  </a:lnTo>
                  <a:lnTo>
                    <a:pt x="10080" y="6384"/>
                  </a:lnTo>
                  <a:lnTo>
                    <a:pt x="10164" y="6300"/>
                  </a:lnTo>
                  <a:lnTo>
                    <a:pt x="10248" y="6300"/>
                  </a:lnTo>
                  <a:lnTo>
                    <a:pt x="10416" y="6216"/>
                  </a:lnTo>
                  <a:lnTo>
                    <a:pt x="10500" y="6216"/>
                  </a:lnTo>
                  <a:lnTo>
                    <a:pt x="10584" y="6132"/>
                  </a:lnTo>
                  <a:lnTo>
                    <a:pt x="10668" y="6132"/>
                  </a:lnTo>
                  <a:lnTo>
                    <a:pt x="10752" y="6049"/>
                  </a:lnTo>
                  <a:lnTo>
                    <a:pt x="10836" y="6049"/>
                  </a:lnTo>
                  <a:lnTo>
                    <a:pt x="11004" y="5965"/>
                  </a:lnTo>
                  <a:lnTo>
                    <a:pt x="11172" y="5965"/>
                  </a:lnTo>
                  <a:lnTo>
                    <a:pt x="11256" y="5881"/>
                  </a:lnTo>
                  <a:lnTo>
                    <a:pt x="11508" y="5881"/>
                  </a:lnTo>
                  <a:lnTo>
                    <a:pt x="11592" y="5797"/>
                  </a:lnTo>
                  <a:lnTo>
                    <a:pt x="12012" y="5797"/>
                  </a:lnTo>
                  <a:lnTo>
                    <a:pt x="12096" y="5713"/>
                  </a:lnTo>
                  <a:close/>
                  <a:moveTo>
                    <a:pt x="11676" y="1"/>
                  </a:moveTo>
                  <a:lnTo>
                    <a:pt x="11424" y="85"/>
                  </a:lnTo>
                  <a:lnTo>
                    <a:pt x="11004" y="85"/>
                  </a:lnTo>
                  <a:lnTo>
                    <a:pt x="10752" y="169"/>
                  </a:lnTo>
                  <a:lnTo>
                    <a:pt x="10584" y="169"/>
                  </a:lnTo>
                  <a:lnTo>
                    <a:pt x="10332" y="253"/>
                  </a:lnTo>
                  <a:lnTo>
                    <a:pt x="10164" y="253"/>
                  </a:lnTo>
                  <a:lnTo>
                    <a:pt x="9912" y="337"/>
                  </a:lnTo>
                  <a:lnTo>
                    <a:pt x="9744" y="337"/>
                  </a:lnTo>
                  <a:lnTo>
                    <a:pt x="9492" y="421"/>
                  </a:lnTo>
                  <a:lnTo>
                    <a:pt x="9324" y="505"/>
                  </a:lnTo>
                  <a:lnTo>
                    <a:pt x="9072" y="505"/>
                  </a:lnTo>
                  <a:lnTo>
                    <a:pt x="8904" y="589"/>
                  </a:lnTo>
                  <a:lnTo>
                    <a:pt x="8652" y="673"/>
                  </a:lnTo>
                  <a:lnTo>
                    <a:pt x="8484" y="757"/>
                  </a:lnTo>
                  <a:lnTo>
                    <a:pt x="8316" y="841"/>
                  </a:lnTo>
                  <a:lnTo>
                    <a:pt x="8064" y="841"/>
                  </a:lnTo>
                  <a:lnTo>
                    <a:pt x="7896" y="925"/>
                  </a:lnTo>
                  <a:lnTo>
                    <a:pt x="7728" y="1009"/>
                  </a:lnTo>
                  <a:lnTo>
                    <a:pt x="7476" y="1093"/>
                  </a:lnTo>
                  <a:lnTo>
                    <a:pt x="7308" y="1177"/>
                  </a:lnTo>
                  <a:lnTo>
                    <a:pt x="7140" y="1261"/>
                  </a:lnTo>
                  <a:lnTo>
                    <a:pt x="6972" y="1345"/>
                  </a:lnTo>
                  <a:lnTo>
                    <a:pt x="6804" y="1513"/>
                  </a:lnTo>
                  <a:lnTo>
                    <a:pt x="6552" y="1597"/>
                  </a:lnTo>
                  <a:lnTo>
                    <a:pt x="6384" y="1681"/>
                  </a:lnTo>
                  <a:lnTo>
                    <a:pt x="6216" y="1765"/>
                  </a:lnTo>
                  <a:lnTo>
                    <a:pt x="6048" y="1849"/>
                  </a:lnTo>
                  <a:lnTo>
                    <a:pt x="5880" y="2017"/>
                  </a:lnTo>
                  <a:lnTo>
                    <a:pt x="5712" y="2101"/>
                  </a:lnTo>
                  <a:lnTo>
                    <a:pt x="5544" y="2185"/>
                  </a:lnTo>
                  <a:lnTo>
                    <a:pt x="5376" y="2353"/>
                  </a:lnTo>
                  <a:lnTo>
                    <a:pt x="5208" y="2437"/>
                  </a:lnTo>
                  <a:lnTo>
                    <a:pt x="5040" y="2605"/>
                  </a:lnTo>
                  <a:lnTo>
                    <a:pt x="4872" y="2689"/>
                  </a:lnTo>
                  <a:lnTo>
                    <a:pt x="4704" y="2857"/>
                  </a:lnTo>
                  <a:lnTo>
                    <a:pt x="4536" y="2941"/>
                  </a:lnTo>
                  <a:lnTo>
                    <a:pt x="4452" y="3109"/>
                  </a:lnTo>
                  <a:lnTo>
                    <a:pt x="4284" y="3193"/>
                  </a:lnTo>
                  <a:lnTo>
                    <a:pt x="4116" y="3361"/>
                  </a:lnTo>
                  <a:lnTo>
                    <a:pt x="3948" y="3529"/>
                  </a:lnTo>
                  <a:lnTo>
                    <a:pt x="3864" y="3613"/>
                  </a:lnTo>
                  <a:lnTo>
                    <a:pt x="3696" y="3781"/>
                  </a:lnTo>
                  <a:lnTo>
                    <a:pt x="3528" y="3949"/>
                  </a:lnTo>
                  <a:lnTo>
                    <a:pt x="3444" y="4033"/>
                  </a:lnTo>
                  <a:lnTo>
                    <a:pt x="3276" y="4201"/>
                  </a:lnTo>
                  <a:lnTo>
                    <a:pt x="3192" y="4369"/>
                  </a:lnTo>
                  <a:lnTo>
                    <a:pt x="3024" y="4537"/>
                  </a:lnTo>
                  <a:lnTo>
                    <a:pt x="2940" y="4705"/>
                  </a:lnTo>
                  <a:lnTo>
                    <a:pt x="2772" y="4873"/>
                  </a:lnTo>
                  <a:lnTo>
                    <a:pt x="2688" y="4957"/>
                  </a:lnTo>
                  <a:lnTo>
                    <a:pt x="2520" y="5125"/>
                  </a:lnTo>
                  <a:lnTo>
                    <a:pt x="2436" y="5293"/>
                  </a:lnTo>
                  <a:lnTo>
                    <a:pt x="2268" y="5461"/>
                  </a:lnTo>
                  <a:lnTo>
                    <a:pt x="2184" y="5629"/>
                  </a:lnTo>
                  <a:lnTo>
                    <a:pt x="2100" y="5797"/>
                  </a:lnTo>
                  <a:lnTo>
                    <a:pt x="2016" y="5965"/>
                  </a:lnTo>
                  <a:lnTo>
                    <a:pt x="1848" y="6216"/>
                  </a:lnTo>
                  <a:lnTo>
                    <a:pt x="1764" y="6384"/>
                  </a:lnTo>
                  <a:lnTo>
                    <a:pt x="1680" y="6552"/>
                  </a:lnTo>
                  <a:lnTo>
                    <a:pt x="1596" y="6720"/>
                  </a:lnTo>
                  <a:lnTo>
                    <a:pt x="1512" y="6888"/>
                  </a:lnTo>
                  <a:lnTo>
                    <a:pt x="1428" y="7056"/>
                  </a:lnTo>
                  <a:lnTo>
                    <a:pt x="1260" y="7224"/>
                  </a:lnTo>
                  <a:lnTo>
                    <a:pt x="1176" y="7476"/>
                  </a:lnTo>
                  <a:lnTo>
                    <a:pt x="1092" y="7644"/>
                  </a:lnTo>
                  <a:lnTo>
                    <a:pt x="1092" y="7812"/>
                  </a:lnTo>
                  <a:lnTo>
                    <a:pt x="1008" y="8064"/>
                  </a:lnTo>
                  <a:lnTo>
                    <a:pt x="924" y="8232"/>
                  </a:lnTo>
                  <a:lnTo>
                    <a:pt x="840" y="8400"/>
                  </a:lnTo>
                  <a:lnTo>
                    <a:pt x="756" y="8568"/>
                  </a:lnTo>
                  <a:lnTo>
                    <a:pt x="672" y="8820"/>
                  </a:lnTo>
                  <a:lnTo>
                    <a:pt x="588" y="8988"/>
                  </a:lnTo>
                  <a:lnTo>
                    <a:pt x="588" y="9240"/>
                  </a:lnTo>
                  <a:lnTo>
                    <a:pt x="504" y="9408"/>
                  </a:lnTo>
                  <a:lnTo>
                    <a:pt x="420" y="9576"/>
                  </a:lnTo>
                  <a:lnTo>
                    <a:pt x="420" y="9828"/>
                  </a:lnTo>
                  <a:lnTo>
                    <a:pt x="336" y="9996"/>
                  </a:lnTo>
                  <a:lnTo>
                    <a:pt x="336" y="10248"/>
                  </a:lnTo>
                  <a:lnTo>
                    <a:pt x="252" y="10416"/>
                  </a:lnTo>
                  <a:lnTo>
                    <a:pt x="252" y="10668"/>
                  </a:lnTo>
                  <a:lnTo>
                    <a:pt x="168" y="10836"/>
                  </a:lnTo>
                  <a:lnTo>
                    <a:pt x="168" y="11088"/>
                  </a:lnTo>
                  <a:lnTo>
                    <a:pt x="84" y="11340"/>
                  </a:lnTo>
                  <a:lnTo>
                    <a:pt x="84" y="11508"/>
                  </a:lnTo>
                  <a:lnTo>
                    <a:pt x="84" y="11760"/>
                  </a:lnTo>
                  <a:lnTo>
                    <a:pt x="0" y="11928"/>
                  </a:lnTo>
                  <a:lnTo>
                    <a:pt x="0" y="12180"/>
                  </a:lnTo>
                  <a:lnTo>
                    <a:pt x="0" y="12432"/>
                  </a:lnTo>
                  <a:lnTo>
                    <a:pt x="0" y="12600"/>
                  </a:lnTo>
                  <a:lnTo>
                    <a:pt x="0" y="12852"/>
                  </a:lnTo>
                  <a:lnTo>
                    <a:pt x="0" y="13020"/>
                  </a:lnTo>
                  <a:lnTo>
                    <a:pt x="0" y="13272"/>
                  </a:lnTo>
                  <a:lnTo>
                    <a:pt x="0" y="13524"/>
                  </a:lnTo>
                  <a:lnTo>
                    <a:pt x="0" y="13776"/>
                  </a:lnTo>
                  <a:lnTo>
                    <a:pt x="0" y="13944"/>
                  </a:lnTo>
                  <a:lnTo>
                    <a:pt x="0" y="14196"/>
                  </a:lnTo>
                  <a:lnTo>
                    <a:pt x="0" y="14364"/>
                  </a:lnTo>
                  <a:lnTo>
                    <a:pt x="0" y="14616"/>
                  </a:lnTo>
                  <a:lnTo>
                    <a:pt x="0" y="14868"/>
                  </a:lnTo>
                  <a:lnTo>
                    <a:pt x="0" y="15036"/>
                  </a:lnTo>
                  <a:lnTo>
                    <a:pt x="84" y="15288"/>
                  </a:lnTo>
                  <a:lnTo>
                    <a:pt x="84" y="15540"/>
                  </a:lnTo>
                  <a:lnTo>
                    <a:pt x="84" y="15708"/>
                  </a:lnTo>
                  <a:lnTo>
                    <a:pt x="168" y="15960"/>
                  </a:lnTo>
                  <a:lnTo>
                    <a:pt x="168" y="16128"/>
                  </a:lnTo>
                  <a:lnTo>
                    <a:pt x="252" y="16380"/>
                  </a:lnTo>
                  <a:lnTo>
                    <a:pt x="252" y="16548"/>
                  </a:lnTo>
                  <a:lnTo>
                    <a:pt x="336" y="16800"/>
                  </a:lnTo>
                  <a:lnTo>
                    <a:pt x="336" y="16968"/>
                  </a:lnTo>
                  <a:lnTo>
                    <a:pt x="420" y="17220"/>
                  </a:lnTo>
                  <a:lnTo>
                    <a:pt x="420" y="17388"/>
                  </a:lnTo>
                  <a:lnTo>
                    <a:pt x="504" y="17640"/>
                  </a:lnTo>
                  <a:lnTo>
                    <a:pt x="588" y="17808"/>
                  </a:lnTo>
                  <a:lnTo>
                    <a:pt x="588" y="17976"/>
                  </a:lnTo>
                  <a:lnTo>
                    <a:pt x="672" y="18228"/>
                  </a:lnTo>
                  <a:lnTo>
                    <a:pt x="756" y="18396"/>
                  </a:lnTo>
                  <a:lnTo>
                    <a:pt x="840" y="18648"/>
                  </a:lnTo>
                  <a:lnTo>
                    <a:pt x="924" y="18816"/>
                  </a:lnTo>
                  <a:lnTo>
                    <a:pt x="1008" y="18984"/>
                  </a:lnTo>
                  <a:lnTo>
                    <a:pt x="1092" y="19152"/>
                  </a:lnTo>
                  <a:lnTo>
                    <a:pt x="1176" y="19404"/>
                  </a:lnTo>
                  <a:lnTo>
                    <a:pt x="1260" y="19572"/>
                  </a:lnTo>
                  <a:lnTo>
                    <a:pt x="1344" y="19740"/>
                  </a:lnTo>
                  <a:lnTo>
                    <a:pt x="1428" y="19908"/>
                  </a:lnTo>
                  <a:lnTo>
                    <a:pt x="1512" y="20160"/>
                  </a:lnTo>
                  <a:lnTo>
                    <a:pt x="1596" y="20328"/>
                  </a:lnTo>
                  <a:lnTo>
                    <a:pt x="1680" y="20496"/>
                  </a:lnTo>
                  <a:lnTo>
                    <a:pt x="1764" y="20664"/>
                  </a:lnTo>
                  <a:lnTo>
                    <a:pt x="1848" y="20832"/>
                  </a:lnTo>
                  <a:lnTo>
                    <a:pt x="2016" y="21000"/>
                  </a:lnTo>
                  <a:lnTo>
                    <a:pt x="2100" y="21168"/>
                  </a:lnTo>
                  <a:lnTo>
                    <a:pt x="2184" y="21336"/>
                  </a:lnTo>
                  <a:lnTo>
                    <a:pt x="2352" y="21504"/>
                  </a:lnTo>
                  <a:lnTo>
                    <a:pt x="2436" y="21672"/>
                  </a:lnTo>
                  <a:lnTo>
                    <a:pt x="2520" y="21840"/>
                  </a:lnTo>
                  <a:lnTo>
                    <a:pt x="2688" y="22007"/>
                  </a:lnTo>
                  <a:lnTo>
                    <a:pt x="2772" y="22175"/>
                  </a:lnTo>
                  <a:lnTo>
                    <a:pt x="2940" y="22343"/>
                  </a:lnTo>
                  <a:lnTo>
                    <a:pt x="3024" y="22511"/>
                  </a:lnTo>
                  <a:lnTo>
                    <a:pt x="3192" y="22679"/>
                  </a:lnTo>
                  <a:lnTo>
                    <a:pt x="3276" y="22763"/>
                  </a:lnTo>
                  <a:lnTo>
                    <a:pt x="3444" y="22931"/>
                  </a:lnTo>
                  <a:lnTo>
                    <a:pt x="3612" y="23099"/>
                  </a:lnTo>
                  <a:lnTo>
                    <a:pt x="3696" y="23267"/>
                  </a:lnTo>
                  <a:lnTo>
                    <a:pt x="3864" y="23351"/>
                  </a:lnTo>
                  <a:lnTo>
                    <a:pt x="4032" y="23519"/>
                  </a:lnTo>
                  <a:lnTo>
                    <a:pt x="4116" y="23687"/>
                  </a:lnTo>
                  <a:lnTo>
                    <a:pt x="4284" y="23771"/>
                  </a:lnTo>
                  <a:lnTo>
                    <a:pt x="4452" y="23939"/>
                  </a:lnTo>
                  <a:lnTo>
                    <a:pt x="4620" y="24107"/>
                  </a:lnTo>
                  <a:lnTo>
                    <a:pt x="4788" y="24191"/>
                  </a:lnTo>
                  <a:lnTo>
                    <a:pt x="4872" y="24359"/>
                  </a:lnTo>
                  <a:lnTo>
                    <a:pt x="5040" y="24443"/>
                  </a:lnTo>
                  <a:lnTo>
                    <a:pt x="5208" y="24527"/>
                  </a:lnTo>
                  <a:lnTo>
                    <a:pt x="5376" y="24695"/>
                  </a:lnTo>
                  <a:lnTo>
                    <a:pt x="5544" y="24779"/>
                  </a:lnTo>
                  <a:lnTo>
                    <a:pt x="5712" y="24947"/>
                  </a:lnTo>
                  <a:lnTo>
                    <a:pt x="5880" y="25031"/>
                  </a:lnTo>
                  <a:lnTo>
                    <a:pt x="6048" y="25115"/>
                  </a:lnTo>
                  <a:lnTo>
                    <a:pt x="6216" y="25283"/>
                  </a:lnTo>
                  <a:lnTo>
                    <a:pt x="6384" y="25367"/>
                  </a:lnTo>
                  <a:lnTo>
                    <a:pt x="6636" y="25451"/>
                  </a:lnTo>
                  <a:lnTo>
                    <a:pt x="6804" y="25535"/>
                  </a:lnTo>
                  <a:lnTo>
                    <a:pt x="6972" y="25619"/>
                  </a:lnTo>
                  <a:lnTo>
                    <a:pt x="7140" y="25703"/>
                  </a:lnTo>
                  <a:lnTo>
                    <a:pt x="7308" y="25787"/>
                  </a:lnTo>
                  <a:lnTo>
                    <a:pt x="7560" y="25871"/>
                  </a:lnTo>
                  <a:lnTo>
                    <a:pt x="7728" y="25955"/>
                  </a:lnTo>
                  <a:lnTo>
                    <a:pt x="7896" y="26039"/>
                  </a:lnTo>
                  <a:lnTo>
                    <a:pt x="8148" y="26123"/>
                  </a:lnTo>
                  <a:lnTo>
                    <a:pt x="8316" y="26207"/>
                  </a:lnTo>
                  <a:lnTo>
                    <a:pt x="8484" y="26291"/>
                  </a:lnTo>
                  <a:lnTo>
                    <a:pt x="8736" y="26375"/>
                  </a:lnTo>
                  <a:lnTo>
                    <a:pt x="8904" y="26459"/>
                  </a:lnTo>
                  <a:lnTo>
                    <a:pt x="9072" y="26459"/>
                  </a:lnTo>
                  <a:lnTo>
                    <a:pt x="9324" y="26543"/>
                  </a:lnTo>
                  <a:lnTo>
                    <a:pt x="9492" y="26627"/>
                  </a:lnTo>
                  <a:lnTo>
                    <a:pt x="9744" y="26627"/>
                  </a:lnTo>
                  <a:lnTo>
                    <a:pt x="9912" y="26711"/>
                  </a:lnTo>
                  <a:lnTo>
                    <a:pt x="10164" y="26711"/>
                  </a:lnTo>
                  <a:lnTo>
                    <a:pt x="10416" y="26795"/>
                  </a:lnTo>
                  <a:lnTo>
                    <a:pt x="10584" y="26795"/>
                  </a:lnTo>
                  <a:lnTo>
                    <a:pt x="10836" y="26879"/>
                  </a:lnTo>
                  <a:lnTo>
                    <a:pt x="11004" y="26879"/>
                  </a:lnTo>
                  <a:lnTo>
                    <a:pt x="11256" y="26963"/>
                  </a:lnTo>
                  <a:lnTo>
                    <a:pt x="11928" y="26963"/>
                  </a:lnTo>
                  <a:lnTo>
                    <a:pt x="12180" y="27047"/>
                  </a:lnTo>
                  <a:lnTo>
                    <a:pt x="14027" y="27047"/>
                  </a:lnTo>
                  <a:lnTo>
                    <a:pt x="14279" y="26963"/>
                  </a:lnTo>
                  <a:lnTo>
                    <a:pt x="14951" y="26963"/>
                  </a:lnTo>
                  <a:lnTo>
                    <a:pt x="15203" y="26879"/>
                  </a:lnTo>
                  <a:lnTo>
                    <a:pt x="15371" y="26879"/>
                  </a:lnTo>
                  <a:lnTo>
                    <a:pt x="15623" y="26795"/>
                  </a:lnTo>
                  <a:lnTo>
                    <a:pt x="15791" y="26795"/>
                  </a:lnTo>
                  <a:lnTo>
                    <a:pt x="16043" y="26711"/>
                  </a:lnTo>
                  <a:lnTo>
                    <a:pt x="16211" y="26711"/>
                  </a:lnTo>
                  <a:lnTo>
                    <a:pt x="16463" y="26627"/>
                  </a:lnTo>
                  <a:lnTo>
                    <a:pt x="16715" y="26627"/>
                  </a:lnTo>
                  <a:lnTo>
                    <a:pt x="16883" y="26543"/>
                  </a:lnTo>
                  <a:lnTo>
                    <a:pt x="17051" y="26459"/>
                  </a:lnTo>
                  <a:lnTo>
                    <a:pt x="17303" y="26375"/>
                  </a:lnTo>
                  <a:lnTo>
                    <a:pt x="17471" y="26375"/>
                  </a:lnTo>
                  <a:lnTo>
                    <a:pt x="17723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311" y="26039"/>
                  </a:lnTo>
                  <a:lnTo>
                    <a:pt x="18479" y="25955"/>
                  </a:lnTo>
                  <a:lnTo>
                    <a:pt x="18647" y="25871"/>
                  </a:lnTo>
                  <a:lnTo>
                    <a:pt x="18899" y="25787"/>
                  </a:lnTo>
                  <a:lnTo>
                    <a:pt x="19067" y="25703"/>
                  </a:lnTo>
                  <a:lnTo>
                    <a:pt x="19235" y="25619"/>
                  </a:lnTo>
                  <a:lnTo>
                    <a:pt x="19403" y="25535"/>
                  </a:lnTo>
                  <a:lnTo>
                    <a:pt x="19571" y="25451"/>
                  </a:lnTo>
                  <a:lnTo>
                    <a:pt x="19823" y="25367"/>
                  </a:lnTo>
                  <a:lnTo>
                    <a:pt x="19991" y="25199"/>
                  </a:lnTo>
                  <a:lnTo>
                    <a:pt x="20159" y="25115"/>
                  </a:lnTo>
                  <a:lnTo>
                    <a:pt x="20327" y="25031"/>
                  </a:lnTo>
                  <a:lnTo>
                    <a:pt x="20495" y="24863"/>
                  </a:lnTo>
                  <a:lnTo>
                    <a:pt x="20663" y="24779"/>
                  </a:lnTo>
                  <a:lnTo>
                    <a:pt x="20831" y="24695"/>
                  </a:lnTo>
                  <a:lnTo>
                    <a:pt x="20999" y="24527"/>
                  </a:lnTo>
                  <a:lnTo>
                    <a:pt x="21167" y="24443"/>
                  </a:lnTo>
                  <a:lnTo>
                    <a:pt x="21335" y="24275"/>
                  </a:lnTo>
                  <a:lnTo>
                    <a:pt x="21503" y="24191"/>
                  </a:lnTo>
                  <a:lnTo>
                    <a:pt x="21671" y="24023"/>
                  </a:lnTo>
                  <a:lnTo>
                    <a:pt x="21755" y="23939"/>
                  </a:lnTo>
                  <a:lnTo>
                    <a:pt x="21923" y="23771"/>
                  </a:lnTo>
                  <a:lnTo>
                    <a:pt x="22091" y="23603"/>
                  </a:lnTo>
                  <a:lnTo>
                    <a:pt x="22259" y="23519"/>
                  </a:lnTo>
                  <a:lnTo>
                    <a:pt x="22343" y="23351"/>
                  </a:lnTo>
                  <a:lnTo>
                    <a:pt x="22511" y="23183"/>
                  </a:lnTo>
                  <a:lnTo>
                    <a:pt x="22679" y="23099"/>
                  </a:lnTo>
                  <a:lnTo>
                    <a:pt x="22763" y="22931"/>
                  </a:lnTo>
                  <a:lnTo>
                    <a:pt x="22931" y="22763"/>
                  </a:lnTo>
                  <a:lnTo>
                    <a:pt x="23099" y="22595"/>
                  </a:lnTo>
                  <a:lnTo>
                    <a:pt x="23183" y="22427"/>
                  </a:lnTo>
                  <a:lnTo>
                    <a:pt x="23351" y="22343"/>
                  </a:lnTo>
                  <a:lnTo>
                    <a:pt x="23435" y="22175"/>
                  </a:lnTo>
                  <a:lnTo>
                    <a:pt x="23603" y="22007"/>
                  </a:lnTo>
                  <a:lnTo>
                    <a:pt x="23687" y="21840"/>
                  </a:lnTo>
                  <a:lnTo>
                    <a:pt x="23771" y="21672"/>
                  </a:lnTo>
                  <a:lnTo>
                    <a:pt x="23939" y="21504"/>
                  </a:lnTo>
                  <a:lnTo>
                    <a:pt x="24023" y="21336"/>
                  </a:lnTo>
                  <a:lnTo>
                    <a:pt x="24191" y="21168"/>
                  </a:lnTo>
                  <a:lnTo>
                    <a:pt x="24275" y="21000"/>
                  </a:lnTo>
                  <a:lnTo>
                    <a:pt x="24359" y="20832"/>
                  </a:lnTo>
                  <a:lnTo>
                    <a:pt x="24443" y="20664"/>
                  </a:lnTo>
                  <a:lnTo>
                    <a:pt x="24527" y="20496"/>
                  </a:lnTo>
                  <a:lnTo>
                    <a:pt x="24695" y="20244"/>
                  </a:lnTo>
                  <a:lnTo>
                    <a:pt x="24779" y="20076"/>
                  </a:lnTo>
                  <a:lnTo>
                    <a:pt x="24863" y="19908"/>
                  </a:lnTo>
                  <a:lnTo>
                    <a:pt x="24947" y="19740"/>
                  </a:lnTo>
                  <a:lnTo>
                    <a:pt x="25031" y="19572"/>
                  </a:lnTo>
                  <a:lnTo>
                    <a:pt x="25115" y="19320"/>
                  </a:lnTo>
                  <a:lnTo>
                    <a:pt x="25199" y="19152"/>
                  </a:lnTo>
                  <a:lnTo>
                    <a:pt x="25283" y="18984"/>
                  </a:lnTo>
                  <a:lnTo>
                    <a:pt x="25367" y="18732"/>
                  </a:lnTo>
                  <a:lnTo>
                    <a:pt x="25451" y="18564"/>
                  </a:lnTo>
                  <a:lnTo>
                    <a:pt x="25535" y="18396"/>
                  </a:lnTo>
                  <a:lnTo>
                    <a:pt x="25535" y="18144"/>
                  </a:lnTo>
                  <a:lnTo>
                    <a:pt x="25619" y="17976"/>
                  </a:lnTo>
                  <a:lnTo>
                    <a:pt x="25703" y="17808"/>
                  </a:lnTo>
                  <a:lnTo>
                    <a:pt x="25787" y="17556"/>
                  </a:lnTo>
                  <a:lnTo>
                    <a:pt x="25787" y="17388"/>
                  </a:lnTo>
                  <a:lnTo>
                    <a:pt x="25871" y="17136"/>
                  </a:lnTo>
                  <a:lnTo>
                    <a:pt x="25871" y="16968"/>
                  </a:lnTo>
                  <a:lnTo>
                    <a:pt x="25955" y="16800"/>
                  </a:lnTo>
                  <a:lnTo>
                    <a:pt x="26039" y="16548"/>
                  </a:lnTo>
                  <a:lnTo>
                    <a:pt x="26039" y="16380"/>
                  </a:lnTo>
                  <a:lnTo>
                    <a:pt x="26039" y="16128"/>
                  </a:lnTo>
                  <a:lnTo>
                    <a:pt x="26123" y="15876"/>
                  </a:lnTo>
                  <a:lnTo>
                    <a:pt x="26123" y="15708"/>
                  </a:lnTo>
                  <a:lnTo>
                    <a:pt x="26207" y="15456"/>
                  </a:lnTo>
                  <a:lnTo>
                    <a:pt x="26207" y="15288"/>
                  </a:lnTo>
                  <a:lnTo>
                    <a:pt x="26207" y="15036"/>
                  </a:lnTo>
                  <a:lnTo>
                    <a:pt x="26207" y="14868"/>
                  </a:lnTo>
                  <a:lnTo>
                    <a:pt x="26291" y="14616"/>
                  </a:lnTo>
                  <a:lnTo>
                    <a:pt x="26291" y="14364"/>
                  </a:lnTo>
                  <a:lnTo>
                    <a:pt x="26291" y="14196"/>
                  </a:lnTo>
                  <a:lnTo>
                    <a:pt x="26291" y="13944"/>
                  </a:lnTo>
                  <a:lnTo>
                    <a:pt x="26291" y="13692"/>
                  </a:lnTo>
                  <a:lnTo>
                    <a:pt x="26291" y="13524"/>
                  </a:lnTo>
                  <a:lnTo>
                    <a:pt x="26291" y="13272"/>
                  </a:lnTo>
                  <a:lnTo>
                    <a:pt x="26291" y="13104"/>
                  </a:lnTo>
                  <a:lnTo>
                    <a:pt x="26291" y="12852"/>
                  </a:lnTo>
                  <a:lnTo>
                    <a:pt x="26291" y="12600"/>
                  </a:lnTo>
                  <a:lnTo>
                    <a:pt x="26291" y="12432"/>
                  </a:lnTo>
                  <a:lnTo>
                    <a:pt x="26207" y="12180"/>
                  </a:lnTo>
                  <a:lnTo>
                    <a:pt x="26207" y="11928"/>
                  </a:lnTo>
                  <a:lnTo>
                    <a:pt x="26207" y="11760"/>
                  </a:lnTo>
                  <a:lnTo>
                    <a:pt x="26207" y="11508"/>
                  </a:lnTo>
                  <a:lnTo>
                    <a:pt x="26123" y="11340"/>
                  </a:lnTo>
                  <a:lnTo>
                    <a:pt x="26123" y="11088"/>
                  </a:lnTo>
                  <a:lnTo>
                    <a:pt x="26039" y="10920"/>
                  </a:lnTo>
                  <a:lnTo>
                    <a:pt x="26039" y="10668"/>
                  </a:lnTo>
                  <a:lnTo>
                    <a:pt x="26039" y="10500"/>
                  </a:lnTo>
                  <a:lnTo>
                    <a:pt x="25955" y="10248"/>
                  </a:lnTo>
                  <a:lnTo>
                    <a:pt x="25871" y="10080"/>
                  </a:lnTo>
                  <a:lnTo>
                    <a:pt x="25871" y="9828"/>
                  </a:lnTo>
                  <a:lnTo>
                    <a:pt x="25787" y="9660"/>
                  </a:lnTo>
                  <a:lnTo>
                    <a:pt x="25787" y="9408"/>
                  </a:lnTo>
                  <a:lnTo>
                    <a:pt x="25703" y="9240"/>
                  </a:lnTo>
                  <a:lnTo>
                    <a:pt x="25619" y="9072"/>
                  </a:lnTo>
                  <a:lnTo>
                    <a:pt x="25535" y="8820"/>
                  </a:lnTo>
                  <a:lnTo>
                    <a:pt x="25535" y="8652"/>
                  </a:lnTo>
                  <a:lnTo>
                    <a:pt x="25451" y="8400"/>
                  </a:lnTo>
                  <a:lnTo>
                    <a:pt x="25367" y="8232"/>
                  </a:lnTo>
                  <a:lnTo>
                    <a:pt x="25283" y="8064"/>
                  </a:lnTo>
                  <a:lnTo>
                    <a:pt x="25199" y="7896"/>
                  </a:lnTo>
                  <a:lnTo>
                    <a:pt x="25115" y="7644"/>
                  </a:lnTo>
                  <a:lnTo>
                    <a:pt x="25031" y="7476"/>
                  </a:lnTo>
                  <a:lnTo>
                    <a:pt x="24947" y="7308"/>
                  </a:lnTo>
                  <a:lnTo>
                    <a:pt x="24863" y="7140"/>
                  </a:lnTo>
                  <a:lnTo>
                    <a:pt x="24779" y="6888"/>
                  </a:lnTo>
                  <a:lnTo>
                    <a:pt x="24695" y="6720"/>
                  </a:lnTo>
                  <a:lnTo>
                    <a:pt x="24611" y="6552"/>
                  </a:lnTo>
                  <a:lnTo>
                    <a:pt x="24443" y="6384"/>
                  </a:lnTo>
                  <a:lnTo>
                    <a:pt x="24359" y="6216"/>
                  </a:lnTo>
                  <a:lnTo>
                    <a:pt x="24275" y="6049"/>
                  </a:lnTo>
                  <a:lnTo>
                    <a:pt x="24191" y="5881"/>
                  </a:lnTo>
                  <a:lnTo>
                    <a:pt x="24023" y="5713"/>
                  </a:lnTo>
                  <a:lnTo>
                    <a:pt x="23939" y="5545"/>
                  </a:lnTo>
                  <a:lnTo>
                    <a:pt x="23855" y="5377"/>
                  </a:lnTo>
                  <a:lnTo>
                    <a:pt x="23687" y="5209"/>
                  </a:lnTo>
                  <a:lnTo>
                    <a:pt x="23603" y="5041"/>
                  </a:lnTo>
                  <a:lnTo>
                    <a:pt x="23435" y="4873"/>
                  </a:lnTo>
                  <a:lnTo>
                    <a:pt x="23351" y="4705"/>
                  </a:lnTo>
                  <a:lnTo>
                    <a:pt x="23183" y="4537"/>
                  </a:lnTo>
                  <a:lnTo>
                    <a:pt x="23099" y="4369"/>
                  </a:lnTo>
                  <a:lnTo>
                    <a:pt x="22931" y="4201"/>
                  </a:lnTo>
                  <a:lnTo>
                    <a:pt x="22847" y="4117"/>
                  </a:lnTo>
                  <a:lnTo>
                    <a:pt x="22679" y="3949"/>
                  </a:lnTo>
                  <a:lnTo>
                    <a:pt x="22511" y="3781"/>
                  </a:lnTo>
                  <a:lnTo>
                    <a:pt x="22427" y="3697"/>
                  </a:lnTo>
                  <a:lnTo>
                    <a:pt x="22259" y="3529"/>
                  </a:lnTo>
                  <a:lnTo>
                    <a:pt x="22091" y="3361"/>
                  </a:lnTo>
                  <a:lnTo>
                    <a:pt x="21923" y="3277"/>
                  </a:lnTo>
                  <a:lnTo>
                    <a:pt x="21839" y="3109"/>
                  </a:lnTo>
                  <a:lnTo>
                    <a:pt x="21671" y="2941"/>
                  </a:lnTo>
                  <a:lnTo>
                    <a:pt x="21503" y="2857"/>
                  </a:lnTo>
                  <a:lnTo>
                    <a:pt x="21335" y="2689"/>
                  </a:lnTo>
                  <a:lnTo>
                    <a:pt x="21167" y="2605"/>
                  </a:lnTo>
                  <a:lnTo>
                    <a:pt x="20999" y="2437"/>
                  </a:lnTo>
                  <a:lnTo>
                    <a:pt x="20831" y="2353"/>
                  </a:lnTo>
                  <a:lnTo>
                    <a:pt x="20663" y="2269"/>
                  </a:lnTo>
                  <a:lnTo>
                    <a:pt x="20495" y="2101"/>
                  </a:lnTo>
                  <a:lnTo>
                    <a:pt x="20327" y="2017"/>
                  </a:lnTo>
                  <a:lnTo>
                    <a:pt x="20159" y="1933"/>
                  </a:lnTo>
                  <a:lnTo>
                    <a:pt x="19991" y="1765"/>
                  </a:lnTo>
                  <a:lnTo>
                    <a:pt x="19823" y="1681"/>
                  </a:lnTo>
                  <a:lnTo>
                    <a:pt x="19655" y="1597"/>
                  </a:lnTo>
                  <a:lnTo>
                    <a:pt x="19487" y="1513"/>
                  </a:lnTo>
                  <a:lnTo>
                    <a:pt x="19235" y="1429"/>
                  </a:lnTo>
                  <a:lnTo>
                    <a:pt x="19067" y="1261"/>
                  </a:lnTo>
                  <a:lnTo>
                    <a:pt x="18899" y="1177"/>
                  </a:lnTo>
                  <a:lnTo>
                    <a:pt x="18731" y="1093"/>
                  </a:lnTo>
                  <a:lnTo>
                    <a:pt x="18479" y="1009"/>
                  </a:lnTo>
                  <a:lnTo>
                    <a:pt x="18311" y="925"/>
                  </a:lnTo>
                  <a:lnTo>
                    <a:pt x="18143" y="925"/>
                  </a:lnTo>
                  <a:lnTo>
                    <a:pt x="17891" y="841"/>
                  </a:lnTo>
                  <a:lnTo>
                    <a:pt x="17723" y="757"/>
                  </a:lnTo>
                  <a:lnTo>
                    <a:pt x="17555" y="673"/>
                  </a:lnTo>
                  <a:lnTo>
                    <a:pt x="17303" y="589"/>
                  </a:lnTo>
                  <a:lnTo>
                    <a:pt x="17135" y="505"/>
                  </a:lnTo>
                  <a:lnTo>
                    <a:pt x="16883" y="505"/>
                  </a:lnTo>
                  <a:lnTo>
                    <a:pt x="16715" y="421"/>
                  </a:lnTo>
                  <a:lnTo>
                    <a:pt x="16463" y="337"/>
                  </a:lnTo>
                  <a:lnTo>
                    <a:pt x="16295" y="337"/>
                  </a:lnTo>
                  <a:lnTo>
                    <a:pt x="16043" y="253"/>
                  </a:lnTo>
                  <a:lnTo>
                    <a:pt x="15875" y="253"/>
                  </a:lnTo>
                  <a:lnTo>
                    <a:pt x="15623" y="169"/>
                  </a:lnTo>
                  <a:lnTo>
                    <a:pt x="15371" y="169"/>
                  </a:lnTo>
                  <a:lnTo>
                    <a:pt x="15203" y="85"/>
                  </a:lnTo>
                  <a:lnTo>
                    <a:pt x="14699" y="85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1439550" y="2091500"/>
              <a:ext cx="892475" cy="892475"/>
            </a:xfrm>
            <a:custGeom>
              <a:rect b="b" l="l" r="r" t="t"/>
              <a:pathLst>
                <a:path extrusionOk="0" h="35699" w="35699">
                  <a:moveTo>
                    <a:pt x="17808" y="6048"/>
                  </a:moveTo>
                  <a:lnTo>
                    <a:pt x="23351" y="21335"/>
                  </a:lnTo>
                  <a:lnTo>
                    <a:pt x="12264" y="21335"/>
                  </a:lnTo>
                  <a:lnTo>
                    <a:pt x="17808" y="6048"/>
                  </a:lnTo>
                  <a:close/>
                  <a:moveTo>
                    <a:pt x="13860" y="0"/>
                  </a:moveTo>
                  <a:lnTo>
                    <a:pt x="1" y="35698"/>
                  </a:lnTo>
                  <a:lnTo>
                    <a:pt x="7140" y="35698"/>
                  </a:lnTo>
                  <a:lnTo>
                    <a:pt x="10416" y="26543"/>
                  </a:lnTo>
                  <a:lnTo>
                    <a:pt x="25283" y="26543"/>
                  </a:lnTo>
                  <a:lnTo>
                    <a:pt x="28559" y="35698"/>
                  </a:lnTo>
                  <a:lnTo>
                    <a:pt x="35698" y="35698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2371900" y="2328775"/>
              <a:ext cx="592175" cy="655200"/>
            </a:xfrm>
            <a:custGeom>
              <a:rect b="b" l="l" r="r" t="t"/>
              <a:pathLst>
                <a:path extrusionOk="0" h="26208" w="23687">
                  <a:moveTo>
                    <a:pt x="13355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264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844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424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920" y="757"/>
                  </a:lnTo>
                  <a:lnTo>
                    <a:pt x="10836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164" y="1177"/>
                  </a:lnTo>
                  <a:lnTo>
                    <a:pt x="10080" y="1261"/>
                  </a:lnTo>
                  <a:lnTo>
                    <a:pt x="9996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652" y="2353"/>
                  </a:lnTo>
                  <a:lnTo>
                    <a:pt x="8568" y="2353"/>
                  </a:lnTo>
                  <a:lnTo>
                    <a:pt x="8484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728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476" y="3613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4" y="3781"/>
                  </a:lnTo>
                  <a:lnTo>
                    <a:pt x="7224" y="3865"/>
                  </a:lnTo>
                  <a:lnTo>
                    <a:pt x="7140" y="3949"/>
                  </a:lnTo>
                  <a:lnTo>
                    <a:pt x="7056" y="4033"/>
                  </a:lnTo>
                  <a:lnTo>
                    <a:pt x="7056" y="4117"/>
                  </a:lnTo>
                  <a:lnTo>
                    <a:pt x="6972" y="4201"/>
                  </a:lnTo>
                  <a:lnTo>
                    <a:pt x="6888" y="4285"/>
                  </a:lnTo>
                  <a:lnTo>
                    <a:pt x="6888" y="4369"/>
                  </a:lnTo>
                  <a:lnTo>
                    <a:pt x="6804" y="4453"/>
                  </a:lnTo>
                  <a:lnTo>
                    <a:pt x="6804" y="4537"/>
                  </a:lnTo>
                  <a:lnTo>
                    <a:pt x="6720" y="4621"/>
                  </a:lnTo>
                  <a:lnTo>
                    <a:pt x="6720" y="4705"/>
                  </a:lnTo>
                  <a:lnTo>
                    <a:pt x="6636" y="4705"/>
                  </a:lnTo>
                  <a:lnTo>
                    <a:pt x="6552" y="4789"/>
                  </a:lnTo>
                  <a:lnTo>
                    <a:pt x="6552" y="4873"/>
                  </a:lnTo>
                  <a:lnTo>
                    <a:pt x="6468" y="4957"/>
                  </a:lnTo>
                  <a:lnTo>
                    <a:pt x="6468" y="5041"/>
                  </a:lnTo>
                  <a:lnTo>
                    <a:pt x="6384" y="5125"/>
                  </a:lnTo>
                  <a:lnTo>
                    <a:pt x="6384" y="5209"/>
                  </a:lnTo>
                  <a:lnTo>
                    <a:pt x="6300" y="5293"/>
                  </a:lnTo>
                  <a:lnTo>
                    <a:pt x="6300" y="5377"/>
                  </a:lnTo>
                  <a:lnTo>
                    <a:pt x="6300" y="5461"/>
                  </a:lnTo>
                  <a:lnTo>
                    <a:pt x="6216" y="5545"/>
                  </a:lnTo>
                  <a:lnTo>
                    <a:pt x="6300" y="757"/>
                  </a:lnTo>
                  <a:lnTo>
                    <a:pt x="0" y="757"/>
                  </a:lnTo>
                  <a:lnTo>
                    <a:pt x="0" y="26207"/>
                  </a:lnTo>
                  <a:lnTo>
                    <a:pt x="6300" y="26207"/>
                  </a:lnTo>
                  <a:lnTo>
                    <a:pt x="6300" y="12600"/>
                  </a:lnTo>
                  <a:lnTo>
                    <a:pt x="6300" y="12516"/>
                  </a:lnTo>
                  <a:lnTo>
                    <a:pt x="6300" y="12348"/>
                  </a:lnTo>
                  <a:lnTo>
                    <a:pt x="6300" y="12264"/>
                  </a:lnTo>
                  <a:lnTo>
                    <a:pt x="6300" y="12096"/>
                  </a:lnTo>
                  <a:lnTo>
                    <a:pt x="6384" y="12012"/>
                  </a:lnTo>
                  <a:lnTo>
                    <a:pt x="6384" y="11844"/>
                  </a:lnTo>
                  <a:lnTo>
                    <a:pt x="6384" y="11760"/>
                  </a:lnTo>
                  <a:lnTo>
                    <a:pt x="6384" y="11592"/>
                  </a:lnTo>
                  <a:lnTo>
                    <a:pt x="6384" y="11508"/>
                  </a:lnTo>
                  <a:lnTo>
                    <a:pt x="6384" y="11424"/>
                  </a:lnTo>
                  <a:lnTo>
                    <a:pt x="6384" y="11256"/>
                  </a:lnTo>
                  <a:lnTo>
                    <a:pt x="6468" y="11172"/>
                  </a:lnTo>
                  <a:lnTo>
                    <a:pt x="6468" y="11004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468" y="10668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552" y="10332"/>
                  </a:lnTo>
                  <a:lnTo>
                    <a:pt x="6636" y="10248"/>
                  </a:lnTo>
                  <a:lnTo>
                    <a:pt x="6636" y="10164"/>
                  </a:lnTo>
                  <a:lnTo>
                    <a:pt x="6636" y="10080"/>
                  </a:lnTo>
                  <a:lnTo>
                    <a:pt x="6720" y="9912"/>
                  </a:lnTo>
                  <a:lnTo>
                    <a:pt x="6720" y="9828"/>
                  </a:lnTo>
                  <a:lnTo>
                    <a:pt x="6720" y="9744"/>
                  </a:lnTo>
                  <a:lnTo>
                    <a:pt x="6804" y="9660"/>
                  </a:lnTo>
                  <a:lnTo>
                    <a:pt x="6804" y="9492"/>
                  </a:lnTo>
                  <a:lnTo>
                    <a:pt x="6804" y="9408"/>
                  </a:lnTo>
                  <a:lnTo>
                    <a:pt x="6888" y="9324"/>
                  </a:lnTo>
                  <a:lnTo>
                    <a:pt x="6888" y="9240"/>
                  </a:lnTo>
                  <a:lnTo>
                    <a:pt x="6972" y="9072"/>
                  </a:lnTo>
                  <a:lnTo>
                    <a:pt x="6972" y="8988"/>
                  </a:lnTo>
                  <a:lnTo>
                    <a:pt x="7056" y="8904"/>
                  </a:lnTo>
                  <a:lnTo>
                    <a:pt x="7056" y="8820"/>
                  </a:lnTo>
                  <a:lnTo>
                    <a:pt x="7140" y="8736"/>
                  </a:lnTo>
                  <a:lnTo>
                    <a:pt x="7140" y="8652"/>
                  </a:lnTo>
                  <a:lnTo>
                    <a:pt x="7224" y="8568"/>
                  </a:lnTo>
                  <a:lnTo>
                    <a:pt x="7224" y="8484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812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8064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316" y="6972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636"/>
                  </a:lnTo>
                  <a:lnTo>
                    <a:pt x="8820" y="6552"/>
                  </a:lnTo>
                  <a:lnTo>
                    <a:pt x="8904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84" y="5629"/>
                  </a:lnTo>
                  <a:lnTo>
                    <a:pt x="10668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1" y="5461"/>
                  </a:lnTo>
                  <a:lnTo>
                    <a:pt x="13355" y="5545"/>
                  </a:lnTo>
                  <a:lnTo>
                    <a:pt x="13691" y="5545"/>
                  </a:lnTo>
                  <a:lnTo>
                    <a:pt x="13775" y="5629"/>
                  </a:lnTo>
                  <a:lnTo>
                    <a:pt x="13943" y="5629"/>
                  </a:lnTo>
                  <a:lnTo>
                    <a:pt x="14027" y="5713"/>
                  </a:lnTo>
                  <a:lnTo>
                    <a:pt x="14195" y="5713"/>
                  </a:lnTo>
                  <a:lnTo>
                    <a:pt x="14279" y="5797"/>
                  </a:lnTo>
                  <a:lnTo>
                    <a:pt x="14363" y="5797"/>
                  </a:lnTo>
                  <a:lnTo>
                    <a:pt x="14447" y="5881"/>
                  </a:lnTo>
                  <a:lnTo>
                    <a:pt x="14531" y="5881"/>
                  </a:lnTo>
                  <a:lnTo>
                    <a:pt x="14615" y="5965"/>
                  </a:lnTo>
                  <a:lnTo>
                    <a:pt x="14699" y="5965"/>
                  </a:lnTo>
                  <a:lnTo>
                    <a:pt x="14783" y="6048"/>
                  </a:lnTo>
                  <a:lnTo>
                    <a:pt x="14867" y="6132"/>
                  </a:lnTo>
                  <a:lnTo>
                    <a:pt x="14951" y="6132"/>
                  </a:lnTo>
                  <a:lnTo>
                    <a:pt x="15035" y="6216"/>
                  </a:lnTo>
                  <a:lnTo>
                    <a:pt x="15119" y="6216"/>
                  </a:lnTo>
                  <a:lnTo>
                    <a:pt x="15119" y="6300"/>
                  </a:lnTo>
                  <a:lnTo>
                    <a:pt x="15203" y="6300"/>
                  </a:lnTo>
                  <a:lnTo>
                    <a:pt x="15287" y="6384"/>
                  </a:lnTo>
                  <a:lnTo>
                    <a:pt x="15371" y="6468"/>
                  </a:lnTo>
                  <a:lnTo>
                    <a:pt x="15455" y="6552"/>
                  </a:lnTo>
                  <a:lnTo>
                    <a:pt x="15539" y="6636"/>
                  </a:lnTo>
                  <a:lnTo>
                    <a:pt x="15623" y="6636"/>
                  </a:lnTo>
                  <a:lnTo>
                    <a:pt x="15623" y="6720"/>
                  </a:lnTo>
                  <a:lnTo>
                    <a:pt x="15707" y="6804"/>
                  </a:lnTo>
                  <a:lnTo>
                    <a:pt x="15791" y="6804"/>
                  </a:lnTo>
                  <a:lnTo>
                    <a:pt x="15791" y="6888"/>
                  </a:lnTo>
                  <a:lnTo>
                    <a:pt x="15875" y="6972"/>
                  </a:lnTo>
                  <a:lnTo>
                    <a:pt x="15959" y="7056"/>
                  </a:lnTo>
                  <a:lnTo>
                    <a:pt x="16043" y="7140"/>
                  </a:lnTo>
                  <a:lnTo>
                    <a:pt x="16043" y="7224"/>
                  </a:lnTo>
                  <a:lnTo>
                    <a:pt x="16127" y="7308"/>
                  </a:lnTo>
                  <a:lnTo>
                    <a:pt x="16211" y="7392"/>
                  </a:lnTo>
                  <a:lnTo>
                    <a:pt x="16295" y="7476"/>
                  </a:lnTo>
                  <a:lnTo>
                    <a:pt x="16295" y="7560"/>
                  </a:lnTo>
                  <a:lnTo>
                    <a:pt x="16379" y="7644"/>
                  </a:lnTo>
                  <a:lnTo>
                    <a:pt x="16379" y="7728"/>
                  </a:lnTo>
                  <a:lnTo>
                    <a:pt x="16463" y="7812"/>
                  </a:lnTo>
                  <a:lnTo>
                    <a:pt x="16463" y="7896"/>
                  </a:lnTo>
                  <a:lnTo>
                    <a:pt x="16547" y="7980"/>
                  </a:lnTo>
                  <a:lnTo>
                    <a:pt x="16547" y="8064"/>
                  </a:lnTo>
                  <a:lnTo>
                    <a:pt x="16631" y="8148"/>
                  </a:lnTo>
                  <a:lnTo>
                    <a:pt x="16631" y="8232"/>
                  </a:lnTo>
                  <a:lnTo>
                    <a:pt x="16715" y="8316"/>
                  </a:lnTo>
                  <a:lnTo>
                    <a:pt x="16715" y="8400"/>
                  </a:lnTo>
                  <a:lnTo>
                    <a:pt x="16799" y="8484"/>
                  </a:lnTo>
                  <a:lnTo>
                    <a:pt x="16799" y="8568"/>
                  </a:lnTo>
                  <a:lnTo>
                    <a:pt x="16799" y="8652"/>
                  </a:lnTo>
                  <a:lnTo>
                    <a:pt x="16883" y="8736"/>
                  </a:lnTo>
                  <a:lnTo>
                    <a:pt x="16883" y="8820"/>
                  </a:lnTo>
                  <a:lnTo>
                    <a:pt x="16883" y="8988"/>
                  </a:lnTo>
                  <a:lnTo>
                    <a:pt x="16967" y="9072"/>
                  </a:lnTo>
                  <a:lnTo>
                    <a:pt x="16967" y="9156"/>
                  </a:lnTo>
                  <a:lnTo>
                    <a:pt x="16967" y="9240"/>
                  </a:lnTo>
                  <a:lnTo>
                    <a:pt x="17051" y="9324"/>
                  </a:lnTo>
                  <a:lnTo>
                    <a:pt x="17051" y="9408"/>
                  </a:lnTo>
                  <a:lnTo>
                    <a:pt x="17051" y="9576"/>
                  </a:lnTo>
                  <a:lnTo>
                    <a:pt x="17051" y="9660"/>
                  </a:lnTo>
                  <a:lnTo>
                    <a:pt x="17135" y="9744"/>
                  </a:lnTo>
                  <a:lnTo>
                    <a:pt x="17135" y="9828"/>
                  </a:lnTo>
                  <a:lnTo>
                    <a:pt x="17135" y="9996"/>
                  </a:lnTo>
                  <a:lnTo>
                    <a:pt x="17135" y="10080"/>
                  </a:lnTo>
                  <a:lnTo>
                    <a:pt x="17219" y="10164"/>
                  </a:lnTo>
                  <a:lnTo>
                    <a:pt x="17219" y="10332"/>
                  </a:lnTo>
                  <a:lnTo>
                    <a:pt x="17219" y="10416"/>
                  </a:lnTo>
                  <a:lnTo>
                    <a:pt x="17219" y="10500"/>
                  </a:lnTo>
                  <a:lnTo>
                    <a:pt x="17219" y="10668"/>
                  </a:lnTo>
                  <a:lnTo>
                    <a:pt x="17219" y="10752"/>
                  </a:lnTo>
                  <a:lnTo>
                    <a:pt x="17219" y="10920"/>
                  </a:lnTo>
                  <a:lnTo>
                    <a:pt x="17303" y="11004"/>
                  </a:lnTo>
                  <a:lnTo>
                    <a:pt x="17303" y="11088"/>
                  </a:lnTo>
                  <a:lnTo>
                    <a:pt x="17303" y="11256"/>
                  </a:lnTo>
                  <a:lnTo>
                    <a:pt x="17303" y="11340"/>
                  </a:lnTo>
                  <a:lnTo>
                    <a:pt x="17303" y="11508"/>
                  </a:lnTo>
                  <a:lnTo>
                    <a:pt x="17303" y="11592"/>
                  </a:lnTo>
                  <a:lnTo>
                    <a:pt x="17303" y="11760"/>
                  </a:lnTo>
                  <a:lnTo>
                    <a:pt x="17303" y="26207"/>
                  </a:lnTo>
                  <a:lnTo>
                    <a:pt x="23687" y="26207"/>
                  </a:lnTo>
                  <a:lnTo>
                    <a:pt x="23687" y="11004"/>
                  </a:lnTo>
                  <a:lnTo>
                    <a:pt x="23687" y="10752"/>
                  </a:lnTo>
                  <a:lnTo>
                    <a:pt x="23687" y="10584"/>
                  </a:lnTo>
                  <a:lnTo>
                    <a:pt x="23687" y="10332"/>
                  </a:lnTo>
                  <a:lnTo>
                    <a:pt x="23687" y="10164"/>
                  </a:lnTo>
                  <a:lnTo>
                    <a:pt x="23687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603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519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435" y="7644"/>
                  </a:lnTo>
                  <a:lnTo>
                    <a:pt x="23351" y="7476"/>
                  </a:lnTo>
                  <a:lnTo>
                    <a:pt x="23351" y="7308"/>
                  </a:lnTo>
                  <a:lnTo>
                    <a:pt x="23267" y="7140"/>
                  </a:lnTo>
                  <a:lnTo>
                    <a:pt x="23267" y="6972"/>
                  </a:lnTo>
                  <a:lnTo>
                    <a:pt x="23183" y="6720"/>
                  </a:lnTo>
                  <a:lnTo>
                    <a:pt x="23183" y="6552"/>
                  </a:lnTo>
                  <a:lnTo>
                    <a:pt x="23099" y="6468"/>
                  </a:lnTo>
                  <a:lnTo>
                    <a:pt x="23099" y="6300"/>
                  </a:lnTo>
                  <a:lnTo>
                    <a:pt x="23015" y="6132"/>
                  </a:lnTo>
                  <a:lnTo>
                    <a:pt x="23015" y="5965"/>
                  </a:lnTo>
                  <a:lnTo>
                    <a:pt x="22931" y="5797"/>
                  </a:lnTo>
                  <a:lnTo>
                    <a:pt x="22847" y="5629"/>
                  </a:lnTo>
                  <a:lnTo>
                    <a:pt x="22847" y="5461"/>
                  </a:lnTo>
                  <a:lnTo>
                    <a:pt x="22763" y="5293"/>
                  </a:lnTo>
                  <a:lnTo>
                    <a:pt x="22679" y="5125"/>
                  </a:lnTo>
                  <a:lnTo>
                    <a:pt x="22595" y="5041"/>
                  </a:lnTo>
                  <a:lnTo>
                    <a:pt x="22595" y="4873"/>
                  </a:lnTo>
                  <a:lnTo>
                    <a:pt x="22511" y="4705"/>
                  </a:lnTo>
                  <a:lnTo>
                    <a:pt x="22427" y="4621"/>
                  </a:lnTo>
                  <a:lnTo>
                    <a:pt x="22343" y="4453"/>
                  </a:lnTo>
                  <a:lnTo>
                    <a:pt x="22259" y="4285"/>
                  </a:lnTo>
                  <a:lnTo>
                    <a:pt x="22259" y="4201"/>
                  </a:lnTo>
                  <a:lnTo>
                    <a:pt x="22175" y="4033"/>
                  </a:lnTo>
                  <a:lnTo>
                    <a:pt x="22091" y="3865"/>
                  </a:lnTo>
                  <a:lnTo>
                    <a:pt x="22007" y="3781"/>
                  </a:lnTo>
                  <a:lnTo>
                    <a:pt x="21923" y="3613"/>
                  </a:lnTo>
                  <a:lnTo>
                    <a:pt x="21839" y="3529"/>
                  </a:lnTo>
                  <a:lnTo>
                    <a:pt x="21755" y="3361"/>
                  </a:lnTo>
                  <a:lnTo>
                    <a:pt x="21671" y="3277"/>
                  </a:lnTo>
                  <a:lnTo>
                    <a:pt x="21587" y="3193"/>
                  </a:lnTo>
                  <a:lnTo>
                    <a:pt x="21503" y="3025"/>
                  </a:lnTo>
                  <a:lnTo>
                    <a:pt x="21419" y="2941"/>
                  </a:lnTo>
                  <a:lnTo>
                    <a:pt x="21335" y="2773"/>
                  </a:lnTo>
                  <a:lnTo>
                    <a:pt x="21251" y="2689"/>
                  </a:lnTo>
                  <a:lnTo>
                    <a:pt x="21083" y="2605"/>
                  </a:lnTo>
                  <a:lnTo>
                    <a:pt x="20999" y="2521"/>
                  </a:lnTo>
                  <a:lnTo>
                    <a:pt x="20915" y="2353"/>
                  </a:lnTo>
                  <a:lnTo>
                    <a:pt x="20831" y="2269"/>
                  </a:lnTo>
                  <a:lnTo>
                    <a:pt x="20747" y="2185"/>
                  </a:lnTo>
                  <a:lnTo>
                    <a:pt x="20579" y="2101"/>
                  </a:lnTo>
                  <a:lnTo>
                    <a:pt x="20495" y="2017"/>
                  </a:lnTo>
                  <a:lnTo>
                    <a:pt x="20411" y="1849"/>
                  </a:lnTo>
                  <a:lnTo>
                    <a:pt x="20243" y="1765"/>
                  </a:lnTo>
                  <a:lnTo>
                    <a:pt x="20159" y="1681"/>
                  </a:lnTo>
                  <a:lnTo>
                    <a:pt x="20075" y="1597"/>
                  </a:lnTo>
                  <a:lnTo>
                    <a:pt x="19907" y="1513"/>
                  </a:lnTo>
                  <a:lnTo>
                    <a:pt x="19823" y="1429"/>
                  </a:lnTo>
                  <a:lnTo>
                    <a:pt x="19655" y="1345"/>
                  </a:lnTo>
                  <a:lnTo>
                    <a:pt x="19571" y="1261"/>
                  </a:lnTo>
                  <a:lnTo>
                    <a:pt x="19487" y="1177"/>
                  </a:lnTo>
                  <a:lnTo>
                    <a:pt x="19319" y="1177"/>
                  </a:lnTo>
                  <a:lnTo>
                    <a:pt x="19235" y="1093"/>
                  </a:lnTo>
                  <a:lnTo>
                    <a:pt x="19067" y="1009"/>
                  </a:lnTo>
                  <a:lnTo>
                    <a:pt x="18899" y="925"/>
                  </a:lnTo>
                  <a:lnTo>
                    <a:pt x="18815" y="841"/>
                  </a:lnTo>
                  <a:lnTo>
                    <a:pt x="18647" y="841"/>
                  </a:lnTo>
                  <a:lnTo>
                    <a:pt x="18563" y="757"/>
                  </a:lnTo>
                  <a:lnTo>
                    <a:pt x="18395" y="673"/>
                  </a:lnTo>
                  <a:lnTo>
                    <a:pt x="18227" y="589"/>
                  </a:lnTo>
                  <a:lnTo>
                    <a:pt x="18143" y="589"/>
                  </a:lnTo>
                  <a:lnTo>
                    <a:pt x="17975" y="505"/>
                  </a:lnTo>
                  <a:lnTo>
                    <a:pt x="17807" y="505"/>
                  </a:lnTo>
                  <a:lnTo>
                    <a:pt x="17723" y="421"/>
                  </a:lnTo>
                  <a:lnTo>
                    <a:pt x="17555" y="421"/>
                  </a:lnTo>
                  <a:lnTo>
                    <a:pt x="17387" y="337"/>
                  </a:lnTo>
                  <a:lnTo>
                    <a:pt x="17219" y="337"/>
                  </a:lnTo>
                  <a:lnTo>
                    <a:pt x="17051" y="253"/>
                  </a:lnTo>
                  <a:lnTo>
                    <a:pt x="16883" y="253"/>
                  </a:lnTo>
                  <a:lnTo>
                    <a:pt x="16799" y="169"/>
                  </a:lnTo>
                  <a:lnTo>
                    <a:pt x="16463" y="169"/>
                  </a:lnTo>
                  <a:lnTo>
                    <a:pt x="16295" y="85"/>
                  </a:lnTo>
                  <a:lnTo>
                    <a:pt x="15959" y="85"/>
                  </a:lnTo>
                  <a:lnTo>
                    <a:pt x="157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3035450" y="2091500"/>
              <a:ext cx="661475" cy="911375"/>
            </a:xfrm>
            <a:custGeom>
              <a:rect b="b" l="l" r="r" t="t"/>
              <a:pathLst>
                <a:path extrusionOk="0" h="36455" w="26459">
                  <a:moveTo>
                    <a:pt x="14112" y="14952"/>
                  </a:moveTo>
                  <a:lnTo>
                    <a:pt x="14196" y="15036"/>
                  </a:lnTo>
                  <a:lnTo>
                    <a:pt x="14616" y="15036"/>
                  </a:lnTo>
                  <a:lnTo>
                    <a:pt x="14784" y="15120"/>
                  </a:lnTo>
                  <a:lnTo>
                    <a:pt x="14952" y="15120"/>
                  </a:lnTo>
                  <a:lnTo>
                    <a:pt x="15120" y="15204"/>
                  </a:lnTo>
                  <a:lnTo>
                    <a:pt x="15288" y="15204"/>
                  </a:lnTo>
                  <a:lnTo>
                    <a:pt x="15372" y="15288"/>
                  </a:lnTo>
                  <a:lnTo>
                    <a:pt x="15540" y="15288"/>
                  </a:lnTo>
                  <a:lnTo>
                    <a:pt x="15624" y="15372"/>
                  </a:lnTo>
                  <a:lnTo>
                    <a:pt x="15708" y="15372"/>
                  </a:lnTo>
                  <a:lnTo>
                    <a:pt x="15792" y="15456"/>
                  </a:lnTo>
                  <a:lnTo>
                    <a:pt x="15876" y="15456"/>
                  </a:lnTo>
                  <a:lnTo>
                    <a:pt x="16044" y="15539"/>
                  </a:lnTo>
                  <a:lnTo>
                    <a:pt x="16128" y="15539"/>
                  </a:lnTo>
                  <a:lnTo>
                    <a:pt x="16212" y="15623"/>
                  </a:lnTo>
                  <a:lnTo>
                    <a:pt x="16296" y="15623"/>
                  </a:lnTo>
                  <a:lnTo>
                    <a:pt x="16380" y="15707"/>
                  </a:lnTo>
                  <a:lnTo>
                    <a:pt x="16548" y="15791"/>
                  </a:lnTo>
                  <a:lnTo>
                    <a:pt x="16632" y="15791"/>
                  </a:lnTo>
                  <a:lnTo>
                    <a:pt x="16716" y="15875"/>
                  </a:lnTo>
                  <a:lnTo>
                    <a:pt x="16800" y="15959"/>
                  </a:lnTo>
                  <a:lnTo>
                    <a:pt x="16884" y="15959"/>
                  </a:lnTo>
                  <a:lnTo>
                    <a:pt x="16968" y="16043"/>
                  </a:lnTo>
                  <a:lnTo>
                    <a:pt x="17052" y="16127"/>
                  </a:lnTo>
                  <a:lnTo>
                    <a:pt x="17136" y="16211"/>
                  </a:lnTo>
                  <a:lnTo>
                    <a:pt x="17220" y="16211"/>
                  </a:lnTo>
                  <a:lnTo>
                    <a:pt x="17388" y="16295"/>
                  </a:lnTo>
                  <a:lnTo>
                    <a:pt x="17472" y="16379"/>
                  </a:lnTo>
                  <a:lnTo>
                    <a:pt x="17556" y="16463"/>
                  </a:lnTo>
                  <a:lnTo>
                    <a:pt x="17640" y="16547"/>
                  </a:lnTo>
                  <a:lnTo>
                    <a:pt x="17724" y="16547"/>
                  </a:lnTo>
                  <a:lnTo>
                    <a:pt x="17808" y="16631"/>
                  </a:lnTo>
                  <a:lnTo>
                    <a:pt x="17892" y="16715"/>
                  </a:lnTo>
                  <a:lnTo>
                    <a:pt x="17976" y="16799"/>
                  </a:lnTo>
                  <a:lnTo>
                    <a:pt x="18060" y="16883"/>
                  </a:lnTo>
                  <a:lnTo>
                    <a:pt x="18144" y="16967"/>
                  </a:lnTo>
                  <a:lnTo>
                    <a:pt x="18228" y="17051"/>
                  </a:lnTo>
                  <a:lnTo>
                    <a:pt x="18228" y="17135"/>
                  </a:lnTo>
                  <a:lnTo>
                    <a:pt x="18312" y="17219"/>
                  </a:lnTo>
                  <a:lnTo>
                    <a:pt x="18396" y="17303"/>
                  </a:lnTo>
                  <a:lnTo>
                    <a:pt x="18479" y="17387"/>
                  </a:lnTo>
                  <a:lnTo>
                    <a:pt x="18563" y="17471"/>
                  </a:lnTo>
                  <a:lnTo>
                    <a:pt x="18647" y="17555"/>
                  </a:lnTo>
                  <a:lnTo>
                    <a:pt x="18731" y="17639"/>
                  </a:lnTo>
                  <a:lnTo>
                    <a:pt x="18815" y="17807"/>
                  </a:lnTo>
                  <a:lnTo>
                    <a:pt x="18815" y="17891"/>
                  </a:lnTo>
                  <a:lnTo>
                    <a:pt x="18899" y="17975"/>
                  </a:lnTo>
                  <a:lnTo>
                    <a:pt x="18983" y="18059"/>
                  </a:lnTo>
                  <a:lnTo>
                    <a:pt x="19067" y="18143"/>
                  </a:lnTo>
                  <a:lnTo>
                    <a:pt x="19151" y="18227"/>
                  </a:lnTo>
                  <a:lnTo>
                    <a:pt x="19151" y="18395"/>
                  </a:lnTo>
                  <a:lnTo>
                    <a:pt x="19235" y="18479"/>
                  </a:lnTo>
                  <a:lnTo>
                    <a:pt x="19319" y="18563"/>
                  </a:lnTo>
                  <a:lnTo>
                    <a:pt x="19403" y="18647"/>
                  </a:lnTo>
                  <a:lnTo>
                    <a:pt x="19403" y="18815"/>
                  </a:lnTo>
                  <a:lnTo>
                    <a:pt x="19487" y="18899"/>
                  </a:lnTo>
                  <a:lnTo>
                    <a:pt x="19571" y="18983"/>
                  </a:lnTo>
                  <a:lnTo>
                    <a:pt x="19571" y="19067"/>
                  </a:lnTo>
                  <a:lnTo>
                    <a:pt x="19655" y="19235"/>
                  </a:lnTo>
                  <a:lnTo>
                    <a:pt x="19655" y="19319"/>
                  </a:lnTo>
                  <a:lnTo>
                    <a:pt x="19739" y="19403"/>
                  </a:lnTo>
                  <a:lnTo>
                    <a:pt x="19823" y="19571"/>
                  </a:lnTo>
                  <a:lnTo>
                    <a:pt x="19823" y="19655"/>
                  </a:lnTo>
                  <a:lnTo>
                    <a:pt x="19907" y="19739"/>
                  </a:lnTo>
                  <a:lnTo>
                    <a:pt x="19907" y="19907"/>
                  </a:lnTo>
                  <a:lnTo>
                    <a:pt x="19991" y="19991"/>
                  </a:lnTo>
                  <a:lnTo>
                    <a:pt x="19991" y="20159"/>
                  </a:lnTo>
                  <a:lnTo>
                    <a:pt x="20075" y="20243"/>
                  </a:lnTo>
                  <a:lnTo>
                    <a:pt x="20075" y="20411"/>
                  </a:lnTo>
                  <a:lnTo>
                    <a:pt x="20075" y="20495"/>
                  </a:lnTo>
                  <a:lnTo>
                    <a:pt x="20159" y="20579"/>
                  </a:lnTo>
                  <a:lnTo>
                    <a:pt x="20159" y="20747"/>
                  </a:lnTo>
                  <a:lnTo>
                    <a:pt x="20159" y="20831"/>
                  </a:lnTo>
                  <a:lnTo>
                    <a:pt x="20243" y="20999"/>
                  </a:lnTo>
                  <a:lnTo>
                    <a:pt x="20243" y="21083"/>
                  </a:lnTo>
                  <a:lnTo>
                    <a:pt x="20243" y="21251"/>
                  </a:lnTo>
                  <a:lnTo>
                    <a:pt x="20327" y="21419"/>
                  </a:lnTo>
                  <a:lnTo>
                    <a:pt x="20327" y="21503"/>
                  </a:lnTo>
                  <a:lnTo>
                    <a:pt x="20327" y="21671"/>
                  </a:lnTo>
                  <a:lnTo>
                    <a:pt x="20327" y="21755"/>
                  </a:lnTo>
                  <a:lnTo>
                    <a:pt x="20411" y="21923"/>
                  </a:lnTo>
                  <a:lnTo>
                    <a:pt x="20411" y="22007"/>
                  </a:lnTo>
                  <a:lnTo>
                    <a:pt x="20411" y="22175"/>
                  </a:lnTo>
                  <a:lnTo>
                    <a:pt x="20411" y="22343"/>
                  </a:lnTo>
                  <a:lnTo>
                    <a:pt x="20411" y="22427"/>
                  </a:lnTo>
                  <a:lnTo>
                    <a:pt x="20411" y="22595"/>
                  </a:lnTo>
                  <a:lnTo>
                    <a:pt x="20411" y="22679"/>
                  </a:lnTo>
                  <a:lnTo>
                    <a:pt x="20411" y="22847"/>
                  </a:lnTo>
                  <a:lnTo>
                    <a:pt x="20411" y="23015"/>
                  </a:lnTo>
                  <a:lnTo>
                    <a:pt x="20411" y="23099"/>
                  </a:lnTo>
                  <a:lnTo>
                    <a:pt x="20411" y="23267"/>
                  </a:lnTo>
                  <a:lnTo>
                    <a:pt x="20411" y="23435"/>
                  </a:lnTo>
                  <a:lnTo>
                    <a:pt x="20411" y="23519"/>
                  </a:lnTo>
                  <a:lnTo>
                    <a:pt x="20411" y="23687"/>
                  </a:lnTo>
                  <a:lnTo>
                    <a:pt x="20411" y="23771"/>
                  </a:lnTo>
                  <a:lnTo>
                    <a:pt x="20411" y="23939"/>
                  </a:lnTo>
                  <a:lnTo>
                    <a:pt x="20411" y="24107"/>
                  </a:lnTo>
                  <a:lnTo>
                    <a:pt x="20327" y="24191"/>
                  </a:lnTo>
                  <a:lnTo>
                    <a:pt x="20327" y="24359"/>
                  </a:lnTo>
                  <a:lnTo>
                    <a:pt x="20327" y="24443"/>
                  </a:lnTo>
                  <a:lnTo>
                    <a:pt x="20327" y="24611"/>
                  </a:lnTo>
                  <a:lnTo>
                    <a:pt x="20243" y="24695"/>
                  </a:lnTo>
                  <a:lnTo>
                    <a:pt x="20243" y="24863"/>
                  </a:lnTo>
                  <a:lnTo>
                    <a:pt x="20243" y="24947"/>
                  </a:lnTo>
                  <a:lnTo>
                    <a:pt x="20159" y="25115"/>
                  </a:lnTo>
                  <a:lnTo>
                    <a:pt x="20159" y="25199"/>
                  </a:lnTo>
                  <a:lnTo>
                    <a:pt x="20159" y="25367"/>
                  </a:lnTo>
                  <a:lnTo>
                    <a:pt x="20075" y="25451"/>
                  </a:lnTo>
                  <a:lnTo>
                    <a:pt x="20075" y="25619"/>
                  </a:lnTo>
                  <a:lnTo>
                    <a:pt x="19991" y="25703"/>
                  </a:lnTo>
                  <a:lnTo>
                    <a:pt x="19991" y="25871"/>
                  </a:lnTo>
                  <a:lnTo>
                    <a:pt x="19991" y="25955"/>
                  </a:lnTo>
                  <a:lnTo>
                    <a:pt x="19907" y="26123"/>
                  </a:lnTo>
                  <a:lnTo>
                    <a:pt x="19907" y="26207"/>
                  </a:lnTo>
                  <a:lnTo>
                    <a:pt x="19823" y="26291"/>
                  </a:lnTo>
                  <a:lnTo>
                    <a:pt x="19739" y="26459"/>
                  </a:lnTo>
                  <a:lnTo>
                    <a:pt x="19739" y="26543"/>
                  </a:lnTo>
                  <a:lnTo>
                    <a:pt x="19655" y="26627"/>
                  </a:lnTo>
                  <a:lnTo>
                    <a:pt x="19655" y="26795"/>
                  </a:lnTo>
                  <a:lnTo>
                    <a:pt x="19571" y="26879"/>
                  </a:lnTo>
                  <a:lnTo>
                    <a:pt x="19487" y="26963"/>
                  </a:lnTo>
                  <a:lnTo>
                    <a:pt x="19487" y="27131"/>
                  </a:lnTo>
                  <a:lnTo>
                    <a:pt x="19403" y="27215"/>
                  </a:lnTo>
                  <a:lnTo>
                    <a:pt x="19319" y="27299"/>
                  </a:lnTo>
                  <a:lnTo>
                    <a:pt x="19319" y="27383"/>
                  </a:lnTo>
                  <a:lnTo>
                    <a:pt x="19235" y="27467"/>
                  </a:lnTo>
                  <a:lnTo>
                    <a:pt x="19151" y="27635"/>
                  </a:lnTo>
                  <a:lnTo>
                    <a:pt x="19151" y="27719"/>
                  </a:lnTo>
                  <a:lnTo>
                    <a:pt x="19067" y="27803"/>
                  </a:lnTo>
                  <a:lnTo>
                    <a:pt x="18983" y="27887"/>
                  </a:lnTo>
                  <a:lnTo>
                    <a:pt x="18899" y="27971"/>
                  </a:lnTo>
                  <a:lnTo>
                    <a:pt x="18815" y="28139"/>
                  </a:lnTo>
                  <a:lnTo>
                    <a:pt x="18815" y="28223"/>
                  </a:lnTo>
                  <a:lnTo>
                    <a:pt x="18731" y="28307"/>
                  </a:lnTo>
                  <a:lnTo>
                    <a:pt x="18647" y="28391"/>
                  </a:lnTo>
                  <a:lnTo>
                    <a:pt x="18563" y="28475"/>
                  </a:lnTo>
                  <a:lnTo>
                    <a:pt x="18479" y="28559"/>
                  </a:lnTo>
                  <a:lnTo>
                    <a:pt x="18396" y="28643"/>
                  </a:lnTo>
                  <a:lnTo>
                    <a:pt x="18312" y="28727"/>
                  </a:lnTo>
                  <a:lnTo>
                    <a:pt x="18228" y="28811"/>
                  </a:lnTo>
                  <a:lnTo>
                    <a:pt x="18144" y="28895"/>
                  </a:lnTo>
                  <a:lnTo>
                    <a:pt x="18060" y="28979"/>
                  </a:lnTo>
                  <a:lnTo>
                    <a:pt x="17976" y="29063"/>
                  </a:lnTo>
                  <a:lnTo>
                    <a:pt x="17976" y="29147"/>
                  </a:lnTo>
                  <a:lnTo>
                    <a:pt x="17892" y="29231"/>
                  </a:lnTo>
                  <a:lnTo>
                    <a:pt x="17808" y="29315"/>
                  </a:lnTo>
                  <a:lnTo>
                    <a:pt x="17724" y="29399"/>
                  </a:lnTo>
                  <a:lnTo>
                    <a:pt x="17556" y="29399"/>
                  </a:lnTo>
                  <a:lnTo>
                    <a:pt x="17472" y="29483"/>
                  </a:lnTo>
                  <a:lnTo>
                    <a:pt x="17388" y="29567"/>
                  </a:lnTo>
                  <a:lnTo>
                    <a:pt x="17304" y="29651"/>
                  </a:lnTo>
                  <a:lnTo>
                    <a:pt x="17220" y="29735"/>
                  </a:lnTo>
                  <a:lnTo>
                    <a:pt x="17136" y="29735"/>
                  </a:lnTo>
                  <a:lnTo>
                    <a:pt x="17052" y="29819"/>
                  </a:lnTo>
                  <a:lnTo>
                    <a:pt x="16968" y="29903"/>
                  </a:lnTo>
                  <a:lnTo>
                    <a:pt x="16884" y="29987"/>
                  </a:lnTo>
                  <a:lnTo>
                    <a:pt x="16800" y="29987"/>
                  </a:lnTo>
                  <a:lnTo>
                    <a:pt x="16716" y="30071"/>
                  </a:lnTo>
                  <a:lnTo>
                    <a:pt x="16632" y="30155"/>
                  </a:lnTo>
                  <a:lnTo>
                    <a:pt x="16464" y="30155"/>
                  </a:lnTo>
                  <a:lnTo>
                    <a:pt x="16380" y="30239"/>
                  </a:lnTo>
                  <a:lnTo>
                    <a:pt x="16296" y="30239"/>
                  </a:lnTo>
                  <a:lnTo>
                    <a:pt x="16212" y="30323"/>
                  </a:lnTo>
                  <a:lnTo>
                    <a:pt x="16128" y="30407"/>
                  </a:lnTo>
                  <a:lnTo>
                    <a:pt x="15960" y="30407"/>
                  </a:lnTo>
                  <a:lnTo>
                    <a:pt x="15876" y="30491"/>
                  </a:lnTo>
                  <a:lnTo>
                    <a:pt x="15792" y="30491"/>
                  </a:lnTo>
                  <a:lnTo>
                    <a:pt x="15708" y="30575"/>
                  </a:lnTo>
                  <a:lnTo>
                    <a:pt x="15456" y="30575"/>
                  </a:lnTo>
                  <a:lnTo>
                    <a:pt x="15372" y="30659"/>
                  </a:lnTo>
                  <a:lnTo>
                    <a:pt x="15288" y="30659"/>
                  </a:lnTo>
                  <a:lnTo>
                    <a:pt x="15204" y="30743"/>
                  </a:lnTo>
                  <a:lnTo>
                    <a:pt x="14952" y="30743"/>
                  </a:lnTo>
                  <a:lnTo>
                    <a:pt x="14868" y="30827"/>
                  </a:lnTo>
                  <a:lnTo>
                    <a:pt x="14448" y="30827"/>
                  </a:lnTo>
                  <a:lnTo>
                    <a:pt x="14364" y="30911"/>
                  </a:lnTo>
                  <a:lnTo>
                    <a:pt x="12684" y="30911"/>
                  </a:lnTo>
                  <a:lnTo>
                    <a:pt x="12516" y="30827"/>
                  </a:lnTo>
                  <a:lnTo>
                    <a:pt x="12096" y="30827"/>
                  </a:lnTo>
                  <a:lnTo>
                    <a:pt x="12012" y="30743"/>
                  </a:lnTo>
                  <a:lnTo>
                    <a:pt x="11760" y="30743"/>
                  </a:lnTo>
                  <a:lnTo>
                    <a:pt x="11676" y="30659"/>
                  </a:lnTo>
                  <a:lnTo>
                    <a:pt x="11508" y="30659"/>
                  </a:lnTo>
                  <a:lnTo>
                    <a:pt x="11340" y="30575"/>
                  </a:lnTo>
                  <a:lnTo>
                    <a:pt x="11256" y="30575"/>
                  </a:lnTo>
                  <a:lnTo>
                    <a:pt x="11172" y="30491"/>
                  </a:lnTo>
                  <a:lnTo>
                    <a:pt x="11088" y="30491"/>
                  </a:lnTo>
                  <a:lnTo>
                    <a:pt x="10920" y="30407"/>
                  </a:lnTo>
                  <a:lnTo>
                    <a:pt x="10836" y="30407"/>
                  </a:lnTo>
                  <a:lnTo>
                    <a:pt x="10752" y="30323"/>
                  </a:lnTo>
                  <a:lnTo>
                    <a:pt x="10668" y="30323"/>
                  </a:lnTo>
                  <a:lnTo>
                    <a:pt x="10584" y="30239"/>
                  </a:lnTo>
                  <a:lnTo>
                    <a:pt x="10500" y="30155"/>
                  </a:lnTo>
                  <a:lnTo>
                    <a:pt x="10332" y="30155"/>
                  </a:lnTo>
                  <a:lnTo>
                    <a:pt x="10248" y="30071"/>
                  </a:lnTo>
                  <a:lnTo>
                    <a:pt x="10164" y="30071"/>
                  </a:lnTo>
                  <a:lnTo>
                    <a:pt x="10080" y="29987"/>
                  </a:lnTo>
                  <a:lnTo>
                    <a:pt x="9996" y="29903"/>
                  </a:lnTo>
                  <a:lnTo>
                    <a:pt x="9912" y="29903"/>
                  </a:lnTo>
                  <a:lnTo>
                    <a:pt x="9828" y="29819"/>
                  </a:lnTo>
                  <a:lnTo>
                    <a:pt x="9744" y="29735"/>
                  </a:lnTo>
                  <a:lnTo>
                    <a:pt x="9660" y="29651"/>
                  </a:lnTo>
                  <a:lnTo>
                    <a:pt x="9576" y="29567"/>
                  </a:lnTo>
                  <a:lnTo>
                    <a:pt x="9492" y="29567"/>
                  </a:lnTo>
                  <a:lnTo>
                    <a:pt x="9408" y="29483"/>
                  </a:lnTo>
                  <a:lnTo>
                    <a:pt x="9240" y="29399"/>
                  </a:lnTo>
                  <a:lnTo>
                    <a:pt x="9156" y="29315"/>
                  </a:lnTo>
                  <a:lnTo>
                    <a:pt x="9072" y="29231"/>
                  </a:lnTo>
                  <a:lnTo>
                    <a:pt x="9072" y="29147"/>
                  </a:lnTo>
                  <a:lnTo>
                    <a:pt x="8988" y="29063"/>
                  </a:lnTo>
                  <a:lnTo>
                    <a:pt x="8904" y="29063"/>
                  </a:lnTo>
                  <a:lnTo>
                    <a:pt x="8820" y="28979"/>
                  </a:lnTo>
                  <a:lnTo>
                    <a:pt x="8736" y="28895"/>
                  </a:lnTo>
                  <a:lnTo>
                    <a:pt x="8652" y="28811"/>
                  </a:lnTo>
                  <a:lnTo>
                    <a:pt x="8568" y="28727"/>
                  </a:lnTo>
                  <a:lnTo>
                    <a:pt x="8484" y="28643"/>
                  </a:lnTo>
                  <a:lnTo>
                    <a:pt x="8400" y="28559"/>
                  </a:lnTo>
                  <a:lnTo>
                    <a:pt x="8316" y="28475"/>
                  </a:lnTo>
                  <a:lnTo>
                    <a:pt x="8232" y="28391"/>
                  </a:lnTo>
                  <a:lnTo>
                    <a:pt x="8232" y="28223"/>
                  </a:lnTo>
                  <a:lnTo>
                    <a:pt x="8148" y="28139"/>
                  </a:lnTo>
                  <a:lnTo>
                    <a:pt x="8064" y="28055"/>
                  </a:lnTo>
                  <a:lnTo>
                    <a:pt x="7980" y="27971"/>
                  </a:lnTo>
                  <a:lnTo>
                    <a:pt x="7896" y="27887"/>
                  </a:lnTo>
                  <a:lnTo>
                    <a:pt x="7896" y="27803"/>
                  </a:lnTo>
                  <a:lnTo>
                    <a:pt x="7812" y="27719"/>
                  </a:lnTo>
                  <a:lnTo>
                    <a:pt x="7728" y="27551"/>
                  </a:lnTo>
                  <a:lnTo>
                    <a:pt x="7644" y="27467"/>
                  </a:lnTo>
                  <a:lnTo>
                    <a:pt x="7644" y="27383"/>
                  </a:lnTo>
                  <a:lnTo>
                    <a:pt x="7560" y="27299"/>
                  </a:lnTo>
                  <a:lnTo>
                    <a:pt x="7476" y="27215"/>
                  </a:lnTo>
                  <a:lnTo>
                    <a:pt x="7476" y="27047"/>
                  </a:lnTo>
                  <a:lnTo>
                    <a:pt x="7392" y="26963"/>
                  </a:lnTo>
                  <a:lnTo>
                    <a:pt x="7308" y="26879"/>
                  </a:lnTo>
                  <a:lnTo>
                    <a:pt x="7308" y="26711"/>
                  </a:lnTo>
                  <a:lnTo>
                    <a:pt x="7224" y="26627"/>
                  </a:lnTo>
                  <a:lnTo>
                    <a:pt x="7224" y="26543"/>
                  </a:lnTo>
                  <a:lnTo>
                    <a:pt x="7140" y="26375"/>
                  </a:lnTo>
                  <a:lnTo>
                    <a:pt x="7140" y="26291"/>
                  </a:lnTo>
                  <a:lnTo>
                    <a:pt x="7056" y="26207"/>
                  </a:lnTo>
                  <a:lnTo>
                    <a:pt x="7056" y="26039"/>
                  </a:lnTo>
                  <a:lnTo>
                    <a:pt x="6972" y="25955"/>
                  </a:lnTo>
                  <a:lnTo>
                    <a:pt x="6972" y="25871"/>
                  </a:lnTo>
                  <a:lnTo>
                    <a:pt x="6888" y="25703"/>
                  </a:lnTo>
                  <a:lnTo>
                    <a:pt x="6888" y="25619"/>
                  </a:lnTo>
                  <a:lnTo>
                    <a:pt x="6804" y="25451"/>
                  </a:lnTo>
                  <a:lnTo>
                    <a:pt x="6804" y="25367"/>
                  </a:lnTo>
                  <a:lnTo>
                    <a:pt x="6804" y="25199"/>
                  </a:lnTo>
                  <a:lnTo>
                    <a:pt x="6720" y="25115"/>
                  </a:lnTo>
                  <a:lnTo>
                    <a:pt x="6720" y="24947"/>
                  </a:lnTo>
                  <a:lnTo>
                    <a:pt x="6720" y="24863"/>
                  </a:lnTo>
                  <a:lnTo>
                    <a:pt x="6636" y="24695"/>
                  </a:lnTo>
                  <a:lnTo>
                    <a:pt x="6636" y="24611"/>
                  </a:lnTo>
                  <a:lnTo>
                    <a:pt x="6636" y="24443"/>
                  </a:lnTo>
                  <a:lnTo>
                    <a:pt x="6636" y="24359"/>
                  </a:lnTo>
                  <a:lnTo>
                    <a:pt x="6552" y="24191"/>
                  </a:lnTo>
                  <a:lnTo>
                    <a:pt x="6552" y="24107"/>
                  </a:lnTo>
                  <a:lnTo>
                    <a:pt x="6552" y="23939"/>
                  </a:lnTo>
                  <a:lnTo>
                    <a:pt x="6552" y="23771"/>
                  </a:lnTo>
                  <a:lnTo>
                    <a:pt x="6552" y="23687"/>
                  </a:lnTo>
                  <a:lnTo>
                    <a:pt x="6552" y="23519"/>
                  </a:lnTo>
                  <a:lnTo>
                    <a:pt x="6552" y="23435"/>
                  </a:lnTo>
                  <a:lnTo>
                    <a:pt x="6552" y="23267"/>
                  </a:lnTo>
                  <a:lnTo>
                    <a:pt x="6552" y="23099"/>
                  </a:lnTo>
                  <a:lnTo>
                    <a:pt x="6552" y="23015"/>
                  </a:lnTo>
                  <a:lnTo>
                    <a:pt x="6552" y="22847"/>
                  </a:lnTo>
                  <a:lnTo>
                    <a:pt x="6552" y="22679"/>
                  </a:lnTo>
                  <a:lnTo>
                    <a:pt x="6552" y="22595"/>
                  </a:lnTo>
                  <a:lnTo>
                    <a:pt x="6552" y="22427"/>
                  </a:lnTo>
                  <a:lnTo>
                    <a:pt x="6552" y="22343"/>
                  </a:lnTo>
                  <a:lnTo>
                    <a:pt x="6552" y="22175"/>
                  </a:lnTo>
                  <a:lnTo>
                    <a:pt x="6552" y="22007"/>
                  </a:lnTo>
                  <a:lnTo>
                    <a:pt x="6552" y="21923"/>
                  </a:lnTo>
                  <a:lnTo>
                    <a:pt x="6552" y="21755"/>
                  </a:lnTo>
                  <a:lnTo>
                    <a:pt x="6636" y="21671"/>
                  </a:lnTo>
                  <a:lnTo>
                    <a:pt x="6636" y="21503"/>
                  </a:lnTo>
                  <a:lnTo>
                    <a:pt x="6636" y="21419"/>
                  </a:lnTo>
                  <a:lnTo>
                    <a:pt x="6636" y="21251"/>
                  </a:lnTo>
                  <a:lnTo>
                    <a:pt x="6720" y="21083"/>
                  </a:lnTo>
                  <a:lnTo>
                    <a:pt x="6720" y="20999"/>
                  </a:lnTo>
                  <a:lnTo>
                    <a:pt x="6720" y="20831"/>
                  </a:lnTo>
                  <a:lnTo>
                    <a:pt x="6804" y="20747"/>
                  </a:lnTo>
                  <a:lnTo>
                    <a:pt x="6804" y="20579"/>
                  </a:lnTo>
                  <a:lnTo>
                    <a:pt x="6804" y="20495"/>
                  </a:lnTo>
                  <a:lnTo>
                    <a:pt x="6888" y="20411"/>
                  </a:lnTo>
                  <a:lnTo>
                    <a:pt x="6888" y="20243"/>
                  </a:lnTo>
                  <a:lnTo>
                    <a:pt x="6972" y="20159"/>
                  </a:lnTo>
                  <a:lnTo>
                    <a:pt x="6972" y="19991"/>
                  </a:lnTo>
                  <a:lnTo>
                    <a:pt x="7056" y="19907"/>
                  </a:lnTo>
                  <a:lnTo>
                    <a:pt x="7056" y="19739"/>
                  </a:lnTo>
                  <a:lnTo>
                    <a:pt x="7140" y="19655"/>
                  </a:lnTo>
                  <a:lnTo>
                    <a:pt x="7140" y="19571"/>
                  </a:lnTo>
                  <a:lnTo>
                    <a:pt x="7224" y="19403"/>
                  </a:lnTo>
                  <a:lnTo>
                    <a:pt x="7224" y="19319"/>
                  </a:lnTo>
                  <a:lnTo>
                    <a:pt x="7308" y="19235"/>
                  </a:lnTo>
                  <a:lnTo>
                    <a:pt x="7392" y="19067"/>
                  </a:lnTo>
                  <a:lnTo>
                    <a:pt x="7392" y="18983"/>
                  </a:lnTo>
                  <a:lnTo>
                    <a:pt x="7476" y="18899"/>
                  </a:lnTo>
                  <a:lnTo>
                    <a:pt x="7476" y="18815"/>
                  </a:lnTo>
                  <a:lnTo>
                    <a:pt x="7560" y="18647"/>
                  </a:lnTo>
                  <a:lnTo>
                    <a:pt x="7644" y="18563"/>
                  </a:lnTo>
                  <a:lnTo>
                    <a:pt x="7728" y="18479"/>
                  </a:lnTo>
                  <a:lnTo>
                    <a:pt x="7728" y="18395"/>
                  </a:lnTo>
                  <a:lnTo>
                    <a:pt x="7812" y="18227"/>
                  </a:lnTo>
                  <a:lnTo>
                    <a:pt x="7896" y="18143"/>
                  </a:lnTo>
                  <a:lnTo>
                    <a:pt x="7980" y="18059"/>
                  </a:lnTo>
                  <a:lnTo>
                    <a:pt x="7980" y="17975"/>
                  </a:lnTo>
                  <a:lnTo>
                    <a:pt x="8064" y="17891"/>
                  </a:lnTo>
                  <a:lnTo>
                    <a:pt x="8148" y="17807"/>
                  </a:lnTo>
                  <a:lnTo>
                    <a:pt x="8232" y="17639"/>
                  </a:lnTo>
                  <a:lnTo>
                    <a:pt x="8316" y="17555"/>
                  </a:lnTo>
                  <a:lnTo>
                    <a:pt x="8316" y="17471"/>
                  </a:lnTo>
                  <a:lnTo>
                    <a:pt x="8400" y="17387"/>
                  </a:lnTo>
                  <a:lnTo>
                    <a:pt x="8484" y="17303"/>
                  </a:lnTo>
                  <a:lnTo>
                    <a:pt x="8568" y="17219"/>
                  </a:lnTo>
                  <a:lnTo>
                    <a:pt x="8652" y="17135"/>
                  </a:lnTo>
                  <a:lnTo>
                    <a:pt x="8736" y="17051"/>
                  </a:lnTo>
                  <a:lnTo>
                    <a:pt x="8820" y="16967"/>
                  </a:lnTo>
                  <a:lnTo>
                    <a:pt x="8904" y="16883"/>
                  </a:lnTo>
                  <a:lnTo>
                    <a:pt x="8988" y="16799"/>
                  </a:lnTo>
                  <a:lnTo>
                    <a:pt x="9072" y="16715"/>
                  </a:lnTo>
                  <a:lnTo>
                    <a:pt x="9156" y="16631"/>
                  </a:lnTo>
                  <a:lnTo>
                    <a:pt x="9240" y="16547"/>
                  </a:lnTo>
                  <a:lnTo>
                    <a:pt x="9324" y="16547"/>
                  </a:lnTo>
                  <a:lnTo>
                    <a:pt x="9408" y="16463"/>
                  </a:lnTo>
                  <a:lnTo>
                    <a:pt x="9492" y="16379"/>
                  </a:lnTo>
                  <a:lnTo>
                    <a:pt x="9576" y="16295"/>
                  </a:lnTo>
                  <a:lnTo>
                    <a:pt x="9660" y="16211"/>
                  </a:lnTo>
                  <a:lnTo>
                    <a:pt x="9744" y="16211"/>
                  </a:lnTo>
                  <a:lnTo>
                    <a:pt x="9828" y="16127"/>
                  </a:lnTo>
                  <a:lnTo>
                    <a:pt x="9912" y="16043"/>
                  </a:lnTo>
                  <a:lnTo>
                    <a:pt x="9996" y="15959"/>
                  </a:lnTo>
                  <a:lnTo>
                    <a:pt x="10080" y="15959"/>
                  </a:lnTo>
                  <a:lnTo>
                    <a:pt x="10164" y="15875"/>
                  </a:lnTo>
                  <a:lnTo>
                    <a:pt x="10332" y="15791"/>
                  </a:lnTo>
                  <a:lnTo>
                    <a:pt x="10416" y="15791"/>
                  </a:lnTo>
                  <a:lnTo>
                    <a:pt x="10500" y="15707"/>
                  </a:lnTo>
                  <a:lnTo>
                    <a:pt x="10584" y="15623"/>
                  </a:lnTo>
                  <a:lnTo>
                    <a:pt x="10668" y="15623"/>
                  </a:lnTo>
                  <a:lnTo>
                    <a:pt x="10752" y="15539"/>
                  </a:lnTo>
                  <a:lnTo>
                    <a:pt x="10836" y="15539"/>
                  </a:lnTo>
                  <a:lnTo>
                    <a:pt x="11004" y="15456"/>
                  </a:lnTo>
                  <a:lnTo>
                    <a:pt x="11088" y="15456"/>
                  </a:lnTo>
                  <a:lnTo>
                    <a:pt x="11172" y="15372"/>
                  </a:lnTo>
                  <a:lnTo>
                    <a:pt x="11256" y="15372"/>
                  </a:lnTo>
                  <a:lnTo>
                    <a:pt x="11424" y="15288"/>
                  </a:lnTo>
                  <a:lnTo>
                    <a:pt x="11508" y="15288"/>
                  </a:lnTo>
                  <a:lnTo>
                    <a:pt x="11592" y="15204"/>
                  </a:lnTo>
                  <a:lnTo>
                    <a:pt x="11760" y="15204"/>
                  </a:lnTo>
                  <a:lnTo>
                    <a:pt x="11928" y="15120"/>
                  </a:lnTo>
                  <a:lnTo>
                    <a:pt x="12096" y="15120"/>
                  </a:lnTo>
                  <a:lnTo>
                    <a:pt x="12264" y="15036"/>
                  </a:lnTo>
                  <a:lnTo>
                    <a:pt x="12684" y="15036"/>
                  </a:lnTo>
                  <a:lnTo>
                    <a:pt x="12768" y="14952"/>
                  </a:lnTo>
                  <a:close/>
                  <a:moveTo>
                    <a:pt x="20159" y="0"/>
                  </a:moveTo>
                  <a:lnTo>
                    <a:pt x="20159" y="14364"/>
                  </a:lnTo>
                  <a:lnTo>
                    <a:pt x="20075" y="14364"/>
                  </a:lnTo>
                  <a:lnTo>
                    <a:pt x="20075" y="14280"/>
                  </a:lnTo>
                  <a:lnTo>
                    <a:pt x="20075" y="14196"/>
                  </a:lnTo>
                  <a:lnTo>
                    <a:pt x="19991" y="14112"/>
                  </a:lnTo>
                  <a:lnTo>
                    <a:pt x="19991" y="14028"/>
                  </a:lnTo>
                  <a:lnTo>
                    <a:pt x="19907" y="14028"/>
                  </a:lnTo>
                  <a:lnTo>
                    <a:pt x="19907" y="13944"/>
                  </a:lnTo>
                  <a:lnTo>
                    <a:pt x="19823" y="13860"/>
                  </a:lnTo>
                  <a:lnTo>
                    <a:pt x="19823" y="13776"/>
                  </a:lnTo>
                  <a:lnTo>
                    <a:pt x="19739" y="13692"/>
                  </a:lnTo>
                  <a:lnTo>
                    <a:pt x="19655" y="13608"/>
                  </a:lnTo>
                  <a:lnTo>
                    <a:pt x="19655" y="13524"/>
                  </a:lnTo>
                  <a:lnTo>
                    <a:pt x="19571" y="13440"/>
                  </a:lnTo>
                  <a:lnTo>
                    <a:pt x="19571" y="13356"/>
                  </a:lnTo>
                  <a:lnTo>
                    <a:pt x="19487" y="13272"/>
                  </a:lnTo>
                  <a:lnTo>
                    <a:pt x="19403" y="13272"/>
                  </a:lnTo>
                  <a:lnTo>
                    <a:pt x="19403" y="13188"/>
                  </a:lnTo>
                  <a:lnTo>
                    <a:pt x="19319" y="13104"/>
                  </a:lnTo>
                  <a:lnTo>
                    <a:pt x="19319" y="13020"/>
                  </a:lnTo>
                  <a:lnTo>
                    <a:pt x="19235" y="12936"/>
                  </a:lnTo>
                  <a:lnTo>
                    <a:pt x="19151" y="12852"/>
                  </a:lnTo>
                  <a:lnTo>
                    <a:pt x="19067" y="12768"/>
                  </a:lnTo>
                  <a:lnTo>
                    <a:pt x="18983" y="12684"/>
                  </a:lnTo>
                  <a:lnTo>
                    <a:pt x="18899" y="12600"/>
                  </a:lnTo>
                  <a:lnTo>
                    <a:pt x="18899" y="12516"/>
                  </a:lnTo>
                  <a:lnTo>
                    <a:pt x="18815" y="12432"/>
                  </a:lnTo>
                  <a:lnTo>
                    <a:pt x="18731" y="12432"/>
                  </a:lnTo>
                  <a:lnTo>
                    <a:pt x="18647" y="12348"/>
                  </a:lnTo>
                  <a:lnTo>
                    <a:pt x="18647" y="12264"/>
                  </a:lnTo>
                  <a:lnTo>
                    <a:pt x="18563" y="12180"/>
                  </a:lnTo>
                  <a:lnTo>
                    <a:pt x="18479" y="12096"/>
                  </a:lnTo>
                  <a:lnTo>
                    <a:pt x="18396" y="12096"/>
                  </a:lnTo>
                  <a:lnTo>
                    <a:pt x="18312" y="12012"/>
                  </a:lnTo>
                  <a:lnTo>
                    <a:pt x="18228" y="11928"/>
                  </a:lnTo>
                  <a:lnTo>
                    <a:pt x="18228" y="11844"/>
                  </a:lnTo>
                  <a:lnTo>
                    <a:pt x="18144" y="11844"/>
                  </a:lnTo>
                  <a:lnTo>
                    <a:pt x="18060" y="11760"/>
                  </a:lnTo>
                  <a:lnTo>
                    <a:pt x="17976" y="11676"/>
                  </a:lnTo>
                  <a:lnTo>
                    <a:pt x="17892" y="11592"/>
                  </a:lnTo>
                  <a:lnTo>
                    <a:pt x="17808" y="11508"/>
                  </a:lnTo>
                  <a:lnTo>
                    <a:pt x="17724" y="11508"/>
                  </a:lnTo>
                  <a:lnTo>
                    <a:pt x="17640" y="11424"/>
                  </a:lnTo>
                  <a:lnTo>
                    <a:pt x="17556" y="11340"/>
                  </a:lnTo>
                  <a:lnTo>
                    <a:pt x="17472" y="11256"/>
                  </a:lnTo>
                  <a:lnTo>
                    <a:pt x="17388" y="11256"/>
                  </a:lnTo>
                  <a:lnTo>
                    <a:pt x="17304" y="11172"/>
                  </a:lnTo>
                  <a:lnTo>
                    <a:pt x="17220" y="11088"/>
                  </a:lnTo>
                  <a:lnTo>
                    <a:pt x="17136" y="11088"/>
                  </a:lnTo>
                  <a:lnTo>
                    <a:pt x="17052" y="11004"/>
                  </a:lnTo>
                  <a:lnTo>
                    <a:pt x="16968" y="10920"/>
                  </a:lnTo>
                  <a:lnTo>
                    <a:pt x="16884" y="10920"/>
                  </a:lnTo>
                  <a:lnTo>
                    <a:pt x="16800" y="10836"/>
                  </a:lnTo>
                  <a:lnTo>
                    <a:pt x="16716" y="10752"/>
                  </a:lnTo>
                  <a:lnTo>
                    <a:pt x="16632" y="10752"/>
                  </a:lnTo>
                  <a:lnTo>
                    <a:pt x="16548" y="10668"/>
                  </a:lnTo>
                  <a:lnTo>
                    <a:pt x="16380" y="10584"/>
                  </a:lnTo>
                  <a:lnTo>
                    <a:pt x="16296" y="10584"/>
                  </a:lnTo>
                  <a:lnTo>
                    <a:pt x="16212" y="10500"/>
                  </a:lnTo>
                  <a:lnTo>
                    <a:pt x="16128" y="10500"/>
                  </a:lnTo>
                  <a:lnTo>
                    <a:pt x="16044" y="10416"/>
                  </a:lnTo>
                  <a:lnTo>
                    <a:pt x="15960" y="10332"/>
                  </a:lnTo>
                  <a:lnTo>
                    <a:pt x="15792" y="10332"/>
                  </a:lnTo>
                  <a:lnTo>
                    <a:pt x="15708" y="10248"/>
                  </a:lnTo>
                  <a:lnTo>
                    <a:pt x="15624" y="10248"/>
                  </a:lnTo>
                  <a:lnTo>
                    <a:pt x="15540" y="10164"/>
                  </a:lnTo>
                  <a:lnTo>
                    <a:pt x="15456" y="10164"/>
                  </a:lnTo>
                  <a:lnTo>
                    <a:pt x="15288" y="10080"/>
                  </a:lnTo>
                  <a:lnTo>
                    <a:pt x="15204" y="10080"/>
                  </a:lnTo>
                  <a:lnTo>
                    <a:pt x="15120" y="9996"/>
                  </a:lnTo>
                  <a:lnTo>
                    <a:pt x="14952" y="9996"/>
                  </a:lnTo>
                  <a:lnTo>
                    <a:pt x="14868" y="9912"/>
                  </a:lnTo>
                  <a:lnTo>
                    <a:pt x="14616" y="9912"/>
                  </a:lnTo>
                  <a:lnTo>
                    <a:pt x="14532" y="9828"/>
                  </a:lnTo>
                  <a:lnTo>
                    <a:pt x="14448" y="9828"/>
                  </a:lnTo>
                  <a:lnTo>
                    <a:pt x="14280" y="9744"/>
                  </a:lnTo>
                  <a:lnTo>
                    <a:pt x="14112" y="9744"/>
                  </a:lnTo>
                  <a:lnTo>
                    <a:pt x="13944" y="9660"/>
                  </a:lnTo>
                  <a:lnTo>
                    <a:pt x="13692" y="9660"/>
                  </a:lnTo>
                  <a:lnTo>
                    <a:pt x="13608" y="9576"/>
                  </a:lnTo>
                  <a:lnTo>
                    <a:pt x="13104" y="9576"/>
                  </a:lnTo>
                  <a:lnTo>
                    <a:pt x="13020" y="9492"/>
                  </a:lnTo>
                  <a:lnTo>
                    <a:pt x="10584" y="9492"/>
                  </a:lnTo>
                  <a:lnTo>
                    <a:pt x="10416" y="9576"/>
                  </a:lnTo>
                  <a:lnTo>
                    <a:pt x="9996" y="9576"/>
                  </a:lnTo>
                  <a:lnTo>
                    <a:pt x="9744" y="9660"/>
                  </a:lnTo>
                  <a:lnTo>
                    <a:pt x="9576" y="9660"/>
                  </a:lnTo>
                  <a:lnTo>
                    <a:pt x="9408" y="9744"/>
                  </a:lnTo>
                  <a:lnTo>
                    <a:pt x="9156" y="9744"/>
                  </a:lnTo>
                  <a:lnTo>
                    <a:pt x="8988" y="9828"/>
                  </a:lnTo>
                  <a:lnTo>
                    <a:pt x="8820" y="9828"/>
                  </a:lnTo>
                  <a:lnTo>
                    <a:pt x="8652" y="9912"/>
                  </a:lnTo>
                  <a:lnTo>
                    <a:pt x="8400" y="9996"/>
                  </a:lnTo>
                  <a:lnTo>
                    <a:pt x="8232" y="9996"/>
                  </a:lnTo>
                  <a:lnTo>
                    <a:pt x="8064" y="10080"/>
                  </a:lnTo>
                  <a:lnTo>
                    <a:pt x="7896" y="10164"/>
                  </a:lnTo>
                  <a:lnTo>
                    <a:pt x="7728" y="10248"/>
                  </a:lnTo>
                  <a:lnTo>
                    <a:pt x="7476" y="10332"/>
                  </a:lnTo>
                  <a:lnTo>
                    <a:pt x="7308" y="10416"/>
                  </a:lnTo>
                  <a:lnTo>
                    <a:pt x="7140" y="10500"/>
                  </a:lnTo>
                  <a:lnTo>
                    <a:pt x="6972" y="10584"/>
                  </a:lnTo>
                  <a:lnTo>
                    <a:pt x="6804" y="10668"/>
                  </a:lnTo>
                  <a:lnTo>
                    <a:pt x="6636" y="10752"/>
                  </a:lnTo>
                  <a:lnTo>
                    <a:pt x="6468" y="10836"/>
                  </a:lnTo>
                  <a:lnTo>
                    <a:pt x="6300" y="10920"/>
                  </a:lnTo>
                  <a:lnTo>
                    <a:pt x="6132" y="11004"/>
                  </a:lnTo>
                  <a:lnTo>
                    <a:pt x="5964" y="11088"/>
                  </a:lnTo>
                  <a:lnTo>
                    <a:pt x="5796" y="11172"/>
                  </a:lnTo>
                  <a:lnTo>
                    <a:pt x="5628" y="11340"/>
                  </a:lnTo>
                  <a:lnTo>
                    <a:pt x="5460" y="11424"/>
                  </a:lnTo>
                  <a:lnTo>
                    <a:pt x="5376" y="11508"/>
                  </a:lnTo>
                  <a:lnTo>
                    <a:pt x="5208" y="11676"/>
                  </a:lnTo>
                  <a:lnTo>
                    <a:pt x="5040" y="11760"/>
                  </a:lnTo>
                  <a:lnTo>
                    <a:pt x="4872" y="11844"/>
                  </a:lnTo>
                  <a:lnTo>
                    <a:pt x="4704" y="12012"/>
                  </a:lnTo>
                  <a:lnTo>
                    <a:pt x="4620" y="12096"/>
                  </a:lnTo>
                  <a:lnTo>
                    <a:pt x="4452" y="12264"/>
                  </a:lnTo>
                  <a:lnTo>
                    <a:pt x="4284" y="12348"/>
                  </a:lnTo>
                  <a:lnTo>
                    <a:pt x="4200" y="12516"/>
                  </a:lnTo>
                  <a:lnTo>
                    <a:pt x="4032" y="12684"/>
                  </a:lnTo>
                  <a:lnTo>
                    <a:pt x="3864" y="12768"/>
                  </a:lnTo>
                  <a:lnTo>
                    <a:pt x="3780" y="12936"/>
                  </a:lnTo>
                  <a:lnTo>
                    <a:pt x="3612" y="13020"/>
                  </a:lnTo>
                  <a:lnTo>
                    <a:pt x="3528" y="13188"/>
                  </a:lnTo>
                  <a:lnTo>
                    <a:pt x="3360" y="13356"/>
                  </a:lnTo>
                  <a:lnTo>
                    <a:pt x="3192" y="13524"/>
                  </a:lnTo>
                  <a:lnTo>
                    <a:pt x="3108" y="13608"/>
                  </a:lnTo>
                  <a:lnTo>
                    <a:pt x="3024" y="13776"/>
                  </a:lnTo>
                  <a:lnTo>
                    <a:pt x="2856" y="13944"/>
                  </a:lnTo>
                  <a:lnTo>
                    <a:pt x="2772" y="14112"/>
                  </a:lnTo>
                  <a:lnTo>
                    <a:pt x="2604" y="14280"/>
                  </a:lnTo>
                  <a:lnTo>
                    <a:pt x="2521" y="14448"/>
                  </a:lnTo>
                  <a:lnTo>
                    <a:pt x="2437" y="14616"/>
                  </a:lnTo>
                  <a:lnTo>
                    <a:pt x="2269" y="14784"/>
                  </a:lnTo>
                  <a:lnTo>
                    <a:pt x="2185" y="14952"/>
                  </a:lnTo>
                  <a:lnTo>
                    <a:pt x="2101" y="15120"/>
                  </a:lnTo>
                  <a:lnTo>
                    <a:pt x="2017" y="15288"/>
                  </a:lnTo>
                  <a:lnTo>
                    <a:pt x="1933" y="15456"/>
                  </a:lnTo>
                  <a:lnTo>
                    <a:pt x="1765" y="15623"/>
                  </a:lnTo>
                  <a:lnTo>
                    <a:pt x="1681" y="15791"/>
                  </a:lnTo>
                  <a:lnTo>
                    <a:pt x="1597" y="15959"/>
                  </a:lnTo>
                  <a:lnTo>
                    <a:pt x="1513" y="16127"/>
                  </a:lnTo>
                  <a:lnTo>
                    <a:pt x="1429" y="16295"/>
                  </a:lnTo>
                  <a:lnTo>
                    <a:pt x="1345" y="16463"/>
                  </a:lnTo>
                  <a:lnTo>
                    <a:pt x="1261" y="16715"/>
                  </a:lnTo>
                  <a:lnTo>
                    <a:pt x="1177" y="16883"/>
                  </a:lnTo>
                  <a:lnTo>
                    <a:pt x="1093" y="17051"/>
                  </a:lnTo>
                  <a:lnTo>
                    <a:pt x="1009" y="17219"/>
                  </a:lnTo>
                  <a:lnTo>
                    <a:pt x="925" y="17387"/>
                  </a:lnTo>
                  <a:lnTo>
                    <a:pt x="925" y="17639"/>
                  </a:lnTo>
                  <a:lnTo>
                    <a:pt x="841" y="17807"/>
                  </a:lnTo>
                  <a:lnTo>
                    <a:pt x="757" y="17975"/>
                  </a:lnTo>
                  <a:lnTo>
                    <a:pt x="673" y="18227"/>
                  </a:lnTo>
                  <a:lnTo>
                    <a:pt x="589" y="18395"/>
                  </a:lnTo>
                  <a:lnTo>
                    <a:pt x="589" y="18563"/>
                  </a:lnTo>
                  <a:lnTo>
                    <a:pt x="505" y="18815"/>
                  </a:lnTo>
                  <a:lnTo>
                    <a:pt x="421" y="18983"/>
                  </a:lnTo>
                  <a:lnTo>
                    <a:pt x="421" y="19151"/>
                  </a:lnTo>
                  <a:lnTo>
                    <a:pt x="337" y="19403"/>
                  </a:lnTo>
                  <a:lnTo>
                    <a:pt x="337" y="19571"/>
                  </a:lnTo>
                  <a:lnTo>
                    <a:pt x="253" y="19823"/>
                  </a:lnTo>
                  <a:lnTo>
                    <a:pt x="253" y="19991"/>
                  </a:lnTo>
                  <a:lnTo>
                    <a:pt x="169" y="20243"/>
                  </a:lnTo>
                  <a:lnTo>
                    <a:pt x="169" y="20411"/>
                  </a:lnTo>
                  <a:lnTo>
                    <a:pt x="169" y="20663"/>
                  </a:lnTo>
                  <a:lnTo>
                    <a:pt x="85" y="20831"/>
                  </a:lnTo>
                  <a:lnTo>
                    <a:pt x="85" y="21083"/>
                  </a:lnTo>
                  <a:lnTo>
                    <a:pt x="85" y="21251"/>
                  </a:lnTo>
                  <a:lnTo>
                    <a:pt x="1" y="21503"/>
                  </a:lnTo>
                  <a:lnTo>
                    <a:pt x="1" y="21671"/>
                  </a:lnTo>
                  <a:lnTo>
                    <a:pt x="1" y="21923"/>
                  </a:lnTo>
                  <a:lnTo>
                    <a:pt x="1" y="22091"/>
                  </a:lnTo>
                  <a:lnTo>
                    <a:pt x="1" y="22343"/>
                  </a:lnTo>
                  <a:lnTo>
                    <a:pt x="1" y="22511"/>
                  </a:lnTo>
                  <a:lnTo>
                    <a:pt x="1" y="22763"/>
                  </a:lnTo>
                  <a:lnTo>
                    <a:pt x="1" y="23015"/>
                  </a:lnTo>
                  <a:lnTo>
                    <a:pt x="1" y="23183"/>
                  </a:lnTo>
                  <a:lnTo>
                    <a:pt x="1" y="23435"/>
                  </a:lnTo>
                  <a:lnTo>
                    <a:pt x="1" y="23603"/>
                  </a:lnTo>
                  <a:lnTo>
                    <a:pt x="1" y="23855"/>
                  </a:lnTo>
                  <a:lnTo>
                    <a:pt x="1" y="24107"/>
                  </a:lnTo>
                  <a:lnTo>
                    <a:pt x="1" y="24275"/>
                  </a:lnTo>
                  <a:lnTo>
                    <a:pt x="1" y="24527"/>
                  </a:lnTo>
                  <a:lnTo>
                    <a:pt x="85" y="24695"/>
                  </a:lnTo>
                  <a:lnTo>
                    <a:pt x="85" y="24947"/>
                  </a:lnTo>
                  <a:lnTo>
                    <a:pt x="85" y="25115"/>
                  </a:lnTo>
                  <a:lnTo>
                    <a:pt x="169" y="25367"/>
                  </a:lnTo>
                  <a:lnTo>
                    <a:pt x="169" y="25535"/>
                  </a:lnTo>
                  <a:lnTo>
                    <a:pt x="169" y="25787"/>
                  </a:lnTo>
                  <a:lnTo>
                    <a:pt x="253" y="25955"/>
                  </a:lnTo>
                  <a:lnTo>
                    <a:pt x="253" y="26123"/>
                  </a:lnTo>
                  <a:lnTo>
                    <a:pt x="337" y="26375"/>
                  </a:lnTo>
                  <a:lnTo>
                    <a:pt x="337" y="26543"/>
                  </a:lnTo>
                  <a:lnTo>
                    <a:pt x="421" y="26795"/>
                  </a:lnTo>
                  <a:lnTo>
                    <a:pt x="421" y="26963"/>
                  </a:lnTo>
                  <a:lnTo>
                    <a:pt x="505" y="27131"/>
                  </a:lnTo>
                  <a:lnTo>
                    <a:pt x="589" y="27383"/>
                  </a:lnTo>
                  <a:lnTo>
                    <a:pt x="589" y="27551"/>
                  </a:lnTo>
                  <a:lnTo>
                    <a:pt x="673" y="27803"/>
                  </a:lnTo>
                  <a:lnTo>
                    <a:pt x="757" y="27971"/>
                  </a:lnTo>
                  <a:lnTo>
                    <a:pt x="841" y="28139"/>
                  </a:lnTo>
                  <a:lnTo>
                    <a:pt x="925" y="28307"/>
                  </a:lnTo>
                  <a:lnTo>
                    <a:pt x="925" y="28559"/>
                  </a:lnTo>
                  <a:lnTo>
                    <a:pt x="1009" y="28727"/>
                  </a:lnTo>
                  <a:lnTo>
                    <a:pt x="1093" y="28895"/>
                  </a:lnTo>
                  <a:lnTo>
                    <a:pt x="1177" y="29063"/>
                  </a:lnTo>
                  <a:lnTo>
                    <a:pt x="1261" y="29315"/>
                  </a:lnTo>
                  <a:lnTo>
                    <a:pt x="1345" y="29483"/>
                  </a:lnTo>
                  <a:lnTo>
                    <a:pt x="1429" y="29651"/>
                  </a:lnTo>
                  <a:lnTo>
                    <a:pt x="1513" y="29819"/>
                  </a:lnTo>
                  <a:lnTo>
                    <a:pt x="1597" y="29987"/>
                  </a:lnTo>
                  <a:lnTo>
                    <a:pt x="1681" y="30155"/>
                  </a:lnTo>
                  <a:lnTo>
                    <a:pt x="1765" y="30323"/>
                  </a:lnTo>
                  <a:lnTo>
                    <a:pt x="1933" y="30491"/>
                  </a:lnTo>
                  <a:lnTo>
                    <a:pt x="2017" y="30659"/>
                  </a:lnTo>
                  <a:lnTo>
                    <a:pt x="2101" y="30827"/>
                  </a:lnTo>
                  <a:lnTo>
                    <a:pt x="2185" y="30995"/>
                  </a:lnTo>
                  <a:lnTo>
                    <a:pt x="2269" y="31163"/>
                  </a:lnTo>
                  <a:lnTo>
                    <a:pt x="2437" y="31331"/>
                  </a:lnTo>
                  <a:lnTo>
                    <a:pt x="2521" y="31498"/>
                  </a:lnTo>
                  <a:lnTo>
                    <a:pt x="2604" y="31666"/>
                  </a:lnTo>
                  <a:lnTo>
                    <a:pt x="2772" y="31834"/>
                  </a:lnTo>
                  <a:lnTo>
                    <a:pt x="2856" y="32002"/>
                  </a:lnTo>
                  <a:lnTo>
                    <a:pt x="3024" y="32086"/>
                  </a:lnTo>
                  <a:lnTo>
                    <a:pt x="3108" y="32254"/>
                  </a:lnTo>
                  <a:lnTo>
                    <a:pt x="3276" y="32422"/>
                  </a:lnTo>
                  <a:lnTo>
                    <a:pt x="3360" y="32590"/>
                  </a:lnTo>
                  <a:lnTo>
                    <a:pt x="3528" y="32674"/>
                  </a:lnTo>
                  <a:lnTo>
                    <a:pt x="3612" y="32842"/>
                  </a:lnTo>
                  <a:lnTo>
                    <a:pt x="3780" y="33010"/>
                  </a:lnTo>
                  <a:lnTo>
                    <a:pt x="3864" y="33094"/>
                  </a:lnTo>
                  <a:lnTo>
                    <a:pt x="4032" y="33262"/>
                  </a:lnTo>
                  <a:lnTo>
                    <a:pt x="4200" y="33430"/>
                  </a:lnTo>
                  <a:lnTo>
                    <a:pt x="4284" y="33514"/>
                  </a:lnTo>
                  <a:lnTo>
                    <a:pt x="4452" y="33682"/>
                  </a:lnTo>
                  <a:lnTo>
                    <a:pt x="4620" y="33766"/>
                  </a:lnTo>
                  <a:lnTo>
                    <a:pt x="4704" y="33934"/>
                  </a:lnTo>
                  <a:lnTo>
                    <a:pt x="4872" y="34018"/>
                  </a:lnTo>
                  <a:lnTo>
                    <a:pt x="5040" y="34102"/>
                  </a:lnTo>
                  <a:lnTo>
                    <a:pt x="5208" y="34270"/>
                  </a:lnTo>
                  <a:lnTo>
                    <a:pt x="5376" y="34354"/>
                  </a:lnTo>
                  <a:lnTo>
                    <a:pt x="5460" y="34438"/>
                  </a:lnTo>
                  <a:lnTo>
                    <a:pt x="5628" y="34606"/>
                  </a:lnTo>
                  <a:lnTo>
                    <a:pt x="5796" y="34690"/>
                  </a:lnTo>
                  <a:lnTo>
                    <a:pt x="5964" y="34774"/>
                  </a:lnTo>
                  <a:lnTo>
                    <a:pt x="6132" y="34858"/>
                  </a:lnTo>
                  <a:lnTo>
                    <a:pt x="6300" y="34942"/>
                  </a:lnTo>
                  <a:lnTo>
                    <a:pt x="6468" y="35110"/>
                  </a:lnTo>
                  <a:lnTo>
                    <a:pt x="6636" y="35194"/>
                  </a:lnTo>
                  <a:lnTo>
                    <a:pt x="6804" y="35278"/>
                  </a:lnTo>
                  <a:lnTo>
                    <a:pt x="6972" y="35362"/>
                  </a:lnTo>
                  <a:lnTo>
                    <a:pt x="7140" y="35446"/>
                  </a:lnTo>
                  <a:lnTo>
                    <a:pt x="7308" y="35530"/>
                  </a:lnTo>
                  <a:lnTo>
                    <a:pt x="7476" y="35614"/>
                  </a:lnTo>
                  <a:lnTo>
                    <a:pt x="7728" y="35614"/>
                  </a:lnTo>
                  <a:lnTo>
                    <a:pt x="7896" y="35698"/>
                  </a:lnTo>
                  <a:lnTo>
                    <a:pt x="8064" y="35782"/>
                  </a:lnTo>
                  <a:lnTo>
                    <a:pt x="8232" y="35866"/>
                  </a:lnTo>
                  <a:lnTo>
                    <a:pt x="8400" y="35866"/>
                  </a:lnTo>
                  <a:lnTo>
                    <a:pt x="8652" y="35950"/>
                  </a:lnTo>
                  <a:lnTo>
                    <a:pt x="8820" y="36034"/>
                  </a:lnTo>
                  <a:lnTo>
                    <a:pt x="8988" y="36034"/>
                  </a:lnTo>
                  <a:lnTo>
                    <a:pt x="9156" y="36118"/>
                  </a:lnTo>
                  <a:lnTo>
                    <a:pt x="9408" y="36118"/>
                  </a:lnTo>
                  <a:lnTo>
                    <a:pt x="9576" y="36202"/>
                  </a:lnTo>
                  <a:lnTo>
                    <a:pt x="9744" y="36202"/>
                  </a:lnTo>
                  <a:lnTo>
                    <a:pt x="9996" y="36286"/>
                  </a:lnTo>
                  <a:lnTo>
                    <a:pt x="10416" y="36286"/>
                  </a:lnTo>
                  <a:lnTo>
                    <a:pt x="10584" y="36370"/>
                  </a:lnTo>
                  <a:lnTo>
                    <a:pt x="11424" y="36370"/>
                  </a:lnTo>
                  <a:lnTo>
                    <a:pt x="11592" y="36454"/>
                  </a:lnTo>
                  <a:lnTo>
                    <a:pt x="11844" y="36454"/>
                  </a:lnTo>
                  <a:lnTo>
                    <a:pt x="12348" y="36370"/>
                  </a:lnTo>
                  <a:lnTo>
                    <a:pt x="12852" y="36370"/>
                  </a:lnTo>
                  <a:lnTo>
                    <a:pt x="13356" y="36286"/>
                  </a:lnTo>
                  <a:lnTo>
                    <a:pt x="13860" y="36202"/>
                  </a:lnTo>
                  <a:lnTo>
                    <a:pt x="14364" y="36034"/>
                  </a:lnTo>
                  <a:lnTo>
                    <a:pt x="14868" y="35866"/>
                  </a:lnTo>
                  <a:lnTo>
                    <a:pt x="15372" y="35698"/>
                  </a:lnTo>
                  <a:lnTo>
                    <a:pt x="15876" y="35530"/>
                  </a:lnTo>
                  <a:lnTo>
                    <a:pt x="16296" y="35278"/>
                  </a:lnTo>
                  <a:lnTo>
                    <a:pt x="16800" y="35026"/>
                  </a:lnTo>
                  <a:lnTo>
                    <a:pt x="17220" y="34690"/>
                  </a:lnTo>
                  <a:lnTo>
                    <a:pt x="17640" y="34438"/>
                  </a:lnTo>
                  <a:lnTo>
                    <a:pt x="18060" y="34102"/>
                  </a:lnTo>
                  <a:lnTo>
                    <a:pt x="18396" y="33766"/>
                  </a:lnTo>
                  <a:lnTo>
                    <a:pt x="18815" y="33346"/>
                  </a:lnTo>
                  <a:lnTo>
                    <a:pt x="19151" y="33010"/>
                  </a:lnTo>
                  <a:lnTo>
                    <a:pt x="19487" y="32590"/>
                  </a:lnTo>
                  <a:lnTo>
                    <a:pt x="19739" y="32170"/>
                  </a:lnTo>
                  <a:lnTo>
                    <a:pt x="20075" y="31750"/>
                  </a:lnTo>
                  <a:lnTo>
                    <a:pt x="20327" y="31247"/>
                  </a:lnTo>
                  <a:lnTo>
                    <a:pt x="20159" y="35614"/>
                  </a:lnTo>
                  <a:lnTo>
                    <a:pt x="26459" y="35614"/>
                  </a:lnTo>
                  <a:lnTo>
                    <a:pt x="264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3778800" y="2326675"/>
              <a:ext cx="585900" cy="676200"/>
            </a:xfrm>
            <a:custGeom>
              <a:rect b="b" l="l" r="r" t="t"/>
              <a:pathLst>
                <a:path extrusionOk="0" h="27048" w="23436">
                  <a:moveTo>
                    <a:pt x="11592" y="14952"/>
                  </a:moveTo>
                  <a:lnTo>
                    <a:pt x="11592" y="14952"/>
                  </a:lnTo>
                  <a:lnTo>
                    <a:pt x="11592" y="14952"/>
                  </a:lnTo>
                  <a:lnTo>
                    <a:pt x="12516" y="15036"/>
                  </a:lnTo>
                  <a:lnTo>
                    <a:pt x="13356" y="15120"/>
                  </a:lnTo>
                  <a:lnTo>
                    <a:pt x="14196" y="15288"/>
                  </a:lnTo>
                  <a:lnTo>
                    <a:pt x="14952" y="15540"/>
                  </a:lnTo>
                  <a:lnTo>
                    <a:pt x="15624" y="15876"/>
                  </a:lnTo>
                  <a:lnTo>
                    <a:pt x="16128" y="16296"/>
                  </a:lnTo>
                  <a:lnTo>
                    <a:pt x="16632" y="16716"/>
                  </a:lnTo>
                  <a:lnTo>
                    <a:pt x="16968" y="17220"/>
                  </a:lnTo>
                  <a:lnTo>
                    <a:pt x="17136" y="17724"/>
                  </a:lnTo>
                  <a:lnTo>
                    <a:pt x="17220" y="18312"/>
                  </a:lnTo>
                  <a:lnTo>
                    <a:pt x="17220" y="18396"/>
                  </a:lnTo>
                  <a:lnTo>
                    <a:pt x="17220" y="18480"/>
                  </a:lnTo>
                  <a:lnTo>
                    <a:pt x="17220" y="18564"/>
                  </a:lnTo>
                  <a:lnTo>
                    <a:pt x="17220" y="18648"/>
                  </a:lnTo>
                  <a:lnTo>
                    <a:pt x="17220" y="18732"/>
                  </a:lnTo>
                  <a:lnTo>
                    <a:pt x="17220" y="18816"/>
                  </a:lnTo>
                  <a:lnTo>
                    <a:pt x="17136" y="18900"/>
                  </a:lnTo>
                  <a:lnTo>
                    <a:pt x="17136" y="18984"/>
                  </a:lnTo>
                  <a:lnTo>
                    <a:pt x="17136" y="19068"/>
                  </a:lnTo>
                  <a:lnTo>
                    <a:pt x="17136" y="19152"/>
                  </a:lnTo>
                  <a:lnTo>
                    <a:pt x="17052" y="19236"/>
                  </a:lnTo>
                  <a:lnTo>
                    <a:pt x="17052" y="19320"/>
                  </a:lnTo>
                  <a:lnTo>
                    <a:pt x="17052" y="19404"/>
                  </a:lnTo>
                  <a:lnTo>
                    <a:pt x="16968" y="19488"/>
                  </a:lnTo>
                  <a:lnTo>
                    <a:pt x="16968" y="19572"/>
                  </a:lnTo>
                  <a:lnTo>
                    <a:pt x="16884" y="19656"/>
                  </a:lnTo>
                  <a:lnTo>
                    <a:pt x="16884" y="19740"/>
                  </a:lnTo>
                  <a:lnTo>
                    <a:pt x="16800" y="19824"/>
                  </a:lnTo>
                  <a:lnTo>
                    <a:pt x="16716" y="19908"/>
                  </a:lnTo>
                  <a:lnTo>
                    <a:pt x="16716" y="19992"/>
                  </a:lnTo>
                  <a:lnTo>
                    <a:pt x="16632" y="19992"/>
                  </a:lnTo>
                  <a:lnTo>
                    <a:pt x="16632" y="20076"/>
                  </a:lnTo>
                  <a:lnTo>
                    <a:pt x="16548" y="20160"/>
                  </a:lnTo>
                  <a:lnTo>
                    <a:pt x="16464" y="20244"/>
                  </a:lnTo>
                  <a:lnTo>
                    <a:pt x="16464" y="20328"/>
                  </a:lnTo>
                  <a:lnTo>
                    <a:pt x="16380" y="20328"/>
                  </a:lnTo>
                  <a:lnTo>
                    <a:pt x="16380" y="20412"/>
                  </a:lnTo>
                  <a:lnTo>
                    <a:pt x="16296" y="20412"/>
                  </a:lnTo>
                  <a:lnTo>
                    <a:pt x="16296" y="20496"/>
                  </a:lnTo>
                  <a:lnTo>
                    <a:pt x="16212" y="20580"/>
                  </a:lnTo>
                  <a:lnTo>
                    <a:pt x="16128" y="20664"/>
                  </a:lnTo>
                  <a:lnTo>
                    <a:pt x="16044" y="20664"/>
                  </a:lnTo>
                  <a:lnTo>
                    <a:pt x="16044" y="20748"/>
                  </a:lnTo>
                  <a:lnTo>
                    <a:pt x="15960" y="20832"/>
                  </a:lnTo>
                  <a:lnTo>
                    <a:pt x="15876" y="20832"/>
                  </a:lnTo>
                  <a:lnTo>
                    <a:pt x="15876" y="20916"/>
                  </a:lnTo>
                  <a:lnTo>
                    <a:pt x="15792" y="20916"/>
                  </a:lnTo>
                  <a:lnTo>
                    <a:pt x="15708" y="21000"/>
                  </a:lnTo>
                  <a:lnTo>
                    <a:pt x="15624" y="21084"/>
                  </a:lnTo>
                  <a:lnTo>
                    <a:pt x="15540" y="21084"/>
                  </a:lnTo>
                  <a:lnTo>
                    <a:pt x="15456" y="21168"/>
                  </a:lnTo>
                  <a:lnTo>
                    <a:pt x="15372" y="21252"/>
                  </a:lnTo>
                  <a:lnTo>
                    <a:pt x="15288" y="21252"/>
                  </a:lnTo>
                  <a:lnTo>
                    <a:pt x="15204" y="21336"/>
                  </a:lnTo>
                  <a:lnTo>
                    <a:pt x="15120" y="21420"/>
                  </a:lnTo>
                  <a:lnTo>
                    <a:pt x="15036" y="21420"/>
                  </a:lnTo>
                  <a:lnTo>
                    <a:pt x="14952" y="21504"/>
                  </a:lnTo>
                  <a:lnTo>
                    <a:pt x="14868" y="21504"/>
                  </a:lnTo>
                  <a:lnTo>
                    <a:pt x="14784" y="21588"/>
                  </a:lnTo>
                  <a:lnTo>
                    <a:pt x="14700" y="21588"/>
                  </a:lnTo>
                  <a:lnTo>
                    <a:pt x="14616" y="21672"/>
                  </a:lnTo>
                  <a:lnTo>
                    <a:pt x="14532" y="21672"/>
                  </a:lnTo>
                  <a:lnTo>
                    <a:pt x="14448" y="21756"/>
                  </a:lnTo>
                  <a:lnTo>
                    <a:pt x="14280" y="21756"/>
                  </a:lnTo>
                  <a:lnTo>
                    <a:pt x="14196" y="21840"/>
                  </a:lnTo>
                  <a:lnTo>
                    <a:pt x="14028" y="21840"/>
                  </a:lnTo>
                  <a:lnTo>
                    <a:pt x="14028" y="21924"/>
                  </a:lnTo>
                  <a:lnTo>
                    <a:pt x="13860" y="21924"/>
                  </a:lnTo>
                  <a:lnTo>
                    <a:pt x="13776" y="22007"/>
                  </a:lnTo>
                  <a:lnTo>
                    <a:pt x="13524" y="22007"/>
                  </a:lnTo>
                  <a:lnTo>
                    <a:pt x="13440" y="22091"/>
                  </a:lnTo>
                  <a:lnTo>
                    <a:pt x="13188" y="22091"/>
                  </a:lnTo>
                  <a:lnTo>
                    <a:pt x="13104" y="22175"/>
                  </a:lnTo>
                  <a:lnTo>
                    <a:pt x="12600" y="22175"/>
                  </a:lnTo>
                  <a:lnTo>
                    <a:pt x="12516" y="22259"/>
                  </a:lnTo>
                  <a:lnTo>
                    <a:pt x="10584" y="22259"/>
                  </a:lnTo>
                  <a:lnTo>
                    <a:pt x="9744" y="22091"/>
                  </a:lnTo>
                  <a:lnTo>
                    <a:pt x="8988" y="21840"/>
                  </a:lnTo>
                  <a:lnTo>
                    <a:pt x="8316" y="21504"/>
                  </a:lnTo>
                  <a:lnTo>
                    <a:pt x="7728" y="21168"/>
                  </a:lnTo>
                  <a:lnTo>
                    <a:pt x="7308" y="20748"/>
                  </a:lnTo>
                  <a:lnTo>
                    <a:pt x="6972" y="20244"/>
                  </a:lnTo>
                  <a:lnTo>
                    <a:pt x="6720" y="19740"/>
                  </a:lnTo>
                  <a:lnTo>
                    <a:pt x="6552" y="19236"/>
                  </a:lnTo>
                  <a:lnTo>
                    <a:pt x="6468" y="18732"/>
                  </a:lnTo>
                  <a:lnTo>
                    <a:pt x="6552" y="18144"/>
                  </a:lnTo>
                  <a:lnTo>
                    <a:pt x="6720" y="17640"/>
                  </a:lnTo>
                  <a:lnTo>
                    <a:pt x="6972" y="17052"/>
                  </a:lnTo>
                  <a:lnTo>
                    <a:pt x="7308" y="16632"/>
                  </a:lnTo>
                  <a:lnTo>
                    <a:pt x="7728" y="16128"/>
                  </a:lnTo>
                  <a:lnTo>
                    <a:pt x="8316" y="15792"/>
                  </a:lnTo>
                  <a:lnTo>
                    <a:pt x="8904" y="15456"/>
                  </a:lnTo>
                  <a:lnTo>
                    <a:pt x="9744" y="15204"/>
                  </a:lnTo>
                  <a:lnTo>
                    <a:pt x="10584" y="15036"/>
                  </a:lnTo>
                  <a:lnTo>
                    <a:pt x="11592" y="14952"/>
                  </a:lnTo>
                  <a:close/>
                  <a:moveTo>
                    <a:pt x="10920" y="1"/>
                  </a:moveTo>
                  <a:lnTo>
                    <a:pt x="10668" y="85"/>
                  </a:lnTo>
                  <a:lnTo>
                    <a:pt x="10080" y="85"/>
                  </a:lnTo>
                  <a:lnTo>
                    <a:pt x="9912" y="169"/>
                  </a:lnTo>
                  <a:lnTo>
                    <a:pt x="9576" y="169"/>
                  </a:lnTo>
                  <a:lnTo>
                    <a:pt x="9324" y="253"/>
                  </a:lnTo>
                  <a:lnTo>
                    <a:pt x="9156" y="253"/>
                  </a:lnTo>
                  <a:lnTo>
                    <a:pt x="8988" y="337"/>
                  </a:lnTo>
                  <a:lnTo>
                    <a:pt x="8820" y="337"/>
                  </a:lnTo>
                  <a:lnTo>
                    <a:pt x="8652" y="421"/>
                  </a:lnTo>
                  <a:lnTo>
                    <a:pt x="8484" y="421"/>
                  </a:lnTo>
                  <a:lnTo>
                    <a:pt x="8316" y="505"/>
                  </a:lnTo>
                  <a:lnTo>
                    <a:pt x="8148" y="505"/>
                  </a:lnTo>
                  <a:lnTo>
                    <a:pt x="7896" y="589"/>
                  </a:lnTo>
                  <a:lnTo>
                    <a:pt x="7728" y="589"/>
                  </a:lnTo>
                  <a:lnTo>
                    <a:pt x="7560" y="673"/>
                  </a:lnTo>
                  <a:lnTo>
                    <a:pt x="7476" y="757"/>
                  </a:lnTo>
                  <a:lnTo>
                    <a:pt x="7308" y="757"/>
                  </a:lnTo>
                  <a:lnTo>
                    <a:pt x="7140" y="841"/>
                  </a:lnTo>
                  <a:lnTo>
                    <a:pt x="6972" y="925"/>
                  </a:lnTo>
                  <a:lnTo>
                    <a:pt x="6804" y="1009"/>
                  </a:lnTo>
                  <a:lnTo>
                    <a:pt x="6636" y="1009"/>
                  </a:lnTo>
                  <a:lnTo>
                    <a:pt x="6468" y="1093"/>
                  </a:lnTo>
                  <a:lnTo>
                    <a:pt x="6300" y="1177"/>
                  </a:lnTo>
                  <a:lnTo>
                    <a:pt x="6216" y="1261"/>
                  </a:lnTo>
                  <a:lnTo>
                    <a:pt x="6048" y="1261"/>
                  </a:lnTo>
                  <a:lnTo>
                    <a:pt x="5880" y="1345"/>
                  </a:lnTo>
                  <a:lnTo>
                    <a:pt x="5712" y="1429"/>
                  </a:lnTo>
                  <a:lnTo>
                    <a:pt x="5628" y="1513"/>
                  </a:lnTo>
                  <a:lnTo>
                    <a:pt x="5460" y="1597"/>
                  </a:lnTo>
                  <a:lnTo>
                    <a:pt x="5292" y="1681"/>
                  </a:lnTo>
                  <a:lnTo>
                    <a:pt x="5208" y="1765"/>
                  </a:lnTo>
                  <a:lnTo>
                    <a:pt x="5040" y="1849"/>
                  </a:lnTo>
                  <a:lnTo>
                    <a:pt x="4872" y="1933"/>
                  </a:lnTo>
                  <a:lnTo>
                    <a:pt x="4788" y="2017"/>
                  </a:lnTo>
                  <a:lnTo>
                    <a:pt x="4620" y="2101"/>
                  </a:lnTo>
                  <a:lnTo>
                    <a:pt x="4537" y="2185"/>
                  </a:lnTo>
                  <a:lnTo>
                    <a:pt x="4369" y="2269"/>
                  </a:lnTo>
                  <a:lnTo>
                    <a:pt x="4285" y="2353"/>
                  </a:lnTo>
                  <a:lnTo>
                    <a:pt x="4117" y="2437"/>
                  </a:lnTo>
                  <a:lnTo>
                    <a:pt x="4033" y="2521"/>
                  </a:lnTo>
                  <a:lnTo>
                    <a:pt x="3865" y="2605"/>
                  </a:lnTo>
                  <a:lnTo>
                    <a:pt x="3781" y="2689"/>
                  </a:lnTo>
                  <a:lnTo>
                    <a:pt x="3613" y="2773"/>
                  </a:lnTo>
                  <a:lnTo>
                    <a:pt x="3529" y="2857"/>
                  </a:lnTo>
                  <a:lnTo>
                    <a:pt x="3445" y="2941"/>
                  </a:lnTo>
                  <a:lnTo>
                    <a:pt x="3277" y="3109"/>
                  </a:lnTo>
                  <a:lnTo>
                    <a:pt x="3193" y="3193"/>
                  </a:lnTo>
                  <a:lnTo>
                    <a:pt x="3109" y="3277"/>
                  </a:lnTo>
                  <a:lnTo>
                    <a:pt x="3025" y="3361"/>
                  </a:lnTo>
                  <a:lnTo>
                    <a:pt x="2857" y="3445"/>
                  </a:lnTo>
                  <a:lnTo>
                    <a:pt x="2773" y="3529"/>
                  </a:lnTo>
                  <a:lnTo>
                    <a:pt x="2689" y="3697"/>
                  </a:lnTo>
                  <a:lnTo>
                    <a:pt x="2605" y="3781"/>
                  </a:lnTo>
                  <a:lnTo>
                    <a:pt x="2521" y="3865"/>
                  </a:lnTo>
                  <a:lnTo>
                    <a:pt x="2437" y="3949"/>
                  </a:lnTo>
                  <a:lnTo>
                    <a:pt x="2269" y="4117"/>
                  </a:lnTo>
                  <a:lnTo>
                    <a:pt x="2185" y="4201"/>
                  </a:lnTo>
                  <a:lnTo>
                    <a:pt x="2101" y="4285"/>
                  </a:lnTo>
                  <a:lnTo>
                    <a:pt x="2017" y="4369"/>
                  </a:lnTo>
                  <a:lnTo>
                    <a:pt x="1933" y="4537"/>
                  </a:lnTo>
                  <a:lnTo>
                    <a:pt x="1849" y="4621"/>
                  </a:lnTo>
                  <a:lnTo>
                    <a:pt x="1765" y="4705"/>
                  </a:lnTo>
                  <a:lnTo>
                    <a:pt x="1681" y="4789"/>
                  </a:lnTo>
                  <a:lnTo>
                    <a:pt x="1597" y="4957"/>
                  </a:lnTo>
                  <a:lnTo>
                    <a:pt x="1597" y="5041"/>
                  </a:lnTo>
                  <a:lnTo>
                    <a:pt x="1513" y="5125"/>
                  </a:lnTo>
                  <a:lnTo>
                    <a:pt x="1429" y="5293"/>
                  </a:lnTo>
                  <a:lnTo>
                    <a:pt x="1345" y="5377"/>
                  </a:lnTo>
                  <a:lnTo>
                    <a:pt x="1261" y="5461"/>
                  </a:lnTo>
                  <a:lnTo>
                    <a:pt x="1261" y="5629"/>
                  </a:lnTo>
                  <a:lnTo>
                    <a:pt x="1177" y="5713"/>
                  </a:lnTo>
                  <a:lnTo>
                    <a:pt x="1093" y="5797"/>
                  </a:lnTo>
                  <a:lnTo>
                    <a:pt x="1009" y="5965"/>
                  </a:lnTo>
                  <a:lnTo>
                    <a:pt x="1009" y="6049"/>
                  </a:lnTo>
                  <a:lnTo>
                    <a:pt x="925" y="6132"/>
                  </a:lnTo>
                  <a:lnTo>
                    <a:pt x="841" y="6300"/>
                  </a:lnTo>
                  <a:lnTo>
                    <a:pt x="841" y="6384"/>
                  </a:lnTo>
                  <a:lnTo>
                    <a:pt x="757" y="6468"/>
                  </a:lnTo>
                  <a:lnTo>
                    <a:pt x="757" y="6636"/>
                  </a:lnTo>
                  <a:lnTo>
                    <a:pt x="673" y="6720"/>
                  </a:lnTo>
                  <a:lnTo>
                    <a:pt x="673" y="6804"/>
                  </a:lnTo>
                  <a:lnTo>
                    <a:pt x="589" y="6972"/>
                  </a:lnTo>
                  <a:lnTo>
                    <a:pt x="589" y="7056"/>
                  </a:lnTo>
                  <a:lnTo>
                    <a:pt x="505" y="7140"/>
                  </a:lnTo>
                  <a:lnTo>
                    <a:pt x="505" y="7308"/>
                  </a:lnTo>
                  <a:lnTo>
                    <a:pt x="421" y="7392"/>
                  </a:lnTo>
                  <a:lnTo>
                    <a:pt x="421" y="7476"/>
                  </a:lnTo>
                  <a:lnTo>
                    <a:pt x="421" y="7644"/>
                  </a:lnTo>
                  <a:lnTo>
                    <a:pt x="337" y="7728"/>
                  </a:lnTo>
                  <a:lnTo>
                    <a:pt x="337" y="7812"/>
                  </a:lnTo>
                  <a:lnTo>
                    <a:pt x="6636" y="8988"/>
                  </a:lnTo>
                  <a:lnTo>
                    <a:pt x="6888" y="8400"/>
                  </a:lnTo>
                  <a:lnTo>
                    <a:pt x="7140" y="7812"/>
                  </a:lnTo>
                  <a:lnTo>
                    <a:pt x="7560" y="7224"/>
                  </a:lnTo>
                  <a:lnTo>
                    <a:pt x="8064" y="6720"/>
                  </a:lnTo>
                  <a:lnTo>
                    <a:pt x="8568" y="6300"/>
                  </a:lnTo>
                  <a:lnTo>
                    <a:pt x="9156" y="5881"/>
                  </a:lnTo>
                  <a:lnTo>
                    <a:pt x="9828" y="5629"/>
                  </a:lnTo>
                  <a:lnTo>
                    <a:pt x="10500" y="5377"/>
                  </a:lnTo>
                  <a:lnTo>
                    <a:pt x="11340" y="5209"/>
                  </a:lnTo>
                  <a:lnTo>
                    <a:pt x="12180" y="5125"/>
                  </a:lnTo>
                  <a:lnTo>
                    <a:pt x="12516" y="5125"/>
                  </a:lnTo>
                  <a:lnTo>
                    <a:pt x="12600" y="5209"/>
                  </a:lnTo>
                  <a:lnTo>
                    <a:pt x="13188" y="5209"/>
                  </a:lnTo>
                  <a:lnTo>
                    <a:pt x="13272" y="5293"/>
                  </a:lnTo>
                  <a:lnTo>
                    <a:pt x="13608" y="5293"/>
                  </a:lnTo>
                  <a:lnTo>
                    <a:pt x="13692" y="5377"/>
                  </a:lnTo>
                  <a:lnTo>
                    <a:pt x="13860" y="5377"/>
                  </a:lnTo>
                  <a:lnTo>
                    <a:pt x="13944" y="5461"/>
                  </a:lnTo>
                  <a:lnTo>
                    <a:pt x="14196" y="5461"/>
                  </a:lnTo>
                  <a:lnTo>
                    <a:pt x="14196" y="5545"/>
                  </a:lnTo>
                  <a:lnTo>
                    <a:pt x="14280" y="5545"/>
                  </a:lnTo>
                  <a:lnTo>
                    <a:pt x="14364" y="5629"/>
                  </a:lnTo>
                  <a:lnTo>
                    <a:pt x="14532" y="5629"/>
                  </a:lnTo>
                  <a:lnTo>
                    <a:pt x="14616" y="5713"/>
                  </a:lnTo>
                  <a:lnTo>
                    <a:pt x="14700" y="5797"/>
                  </a:lnTo>
                  <a:lnTo>
                    <a:pt x="14868" y="5797"/>
                  </a:lnTo>
                  <a:lnTo>
                    <a:pt x="14952" y="5881"/>
                  </a:lnTo>
                  <a:lnTo>
                    <a:pt x="15036" y="5965"/>
                  </a:lnTo>
                  <a:lnTo>
                    <a:pt x="15120" y="5965"/>
                  </a:lnTo>
                  <a:lnTo>
                    <a:pt x="15204" y="6049"/>
                  </a:lnTo>
                  <a:lnTo>
                    <a:pt x="15204" y="6132"/>
                  </a:lnTo>
                  <a:lnTo>
                    <a:pt x="15288" y="6132"/>
                  </a:lnTo>
                  <a:lnTo>
                    <a:pt x="15372" y="6216"/>
                  </a:lnTo>
                  <a:lnTo>
                    <a:pt x="15456" y="6216"/>
                  </a:lnTo>
                  <a:lnTo>
                    <a:pt x="15456" y="6300"/>
                  </a:lnTo>
                  <a:lnTo>
                    <a:pt x="15540" y="6300"/>
                  </a:lnTo>
                  <a:lnTo>
                    <a:pt x="15624" y="6384"/>
                  </a:lnTo>
                  <a:lnTo>
                    <a:pt x="15624" y="6468"/>
                  </a:lnTo>
                  <a:lnTo>
                    <a:pt x="15708" y="6468"/>
                  </a:lnTo>
                  <a:lnTo>
                    <a:pt x="15708" y="6552"/>
                  </a:lnTo>
                  <a:lnTo>
                    <a:pt x="15792" y="6552"/>
                  </a:lnTo>
                  <a:lnTo>
                    <a:pt x="15876" y="6636"/>
                  </a:lnTo>
                  <a:lnTo>
                    <a:pt x="15876" y="6720"/>
                  </a:lnTo>
                  <a:lnTo>
                    <a:pt x="15960" y="6720"/>
                  </a:lnTo>
                  <a:lnTo>
                    <a:pt x="15960" y="6804"/>
                  </a:lnTo>
                  <a:lnTo>
                    <a:pt x="16044" y="6888"/>
                  </a:lnTo>
                  <a:lnTo>
                    <a:pt x="16128" y="6972"/>
                  </a:lnTo>
                  <a:lnTo>
                    <a:pt x="16212" y="7056"/>
                  </a:lnTo>
                  <a:lnTo>
                    <a:pt x="16212" y="7140"/>
                  </a:lnTo>
                  <a:lnTo>
                    <a:pt x="16296" y="7224"/>
                  </a:lnTo>
                  <a:lnTo>
                    <a:pt x="16380" y="7308"/>
                  </a:lnTo>
                  <a:lnTo>
                    <a:pt x="16380" y="7392"/>
                  </a:lnTo>
                  <a:lnTo>
                    <a:pt x="16464" y="7476"/>
                  </a:lnTo>
                  <a:lnTo>
                    <a:pt x="16464" y="7560"/>
                  </a:lnTo>
                  <a:lnTo>
                    <a:pt x="16548" y="7644"/>
                  </a:lnTo>
                  <a:lnTo>
                    <a:pt x="16548" y="7728"/>
                  </a:lnTo>
                  <a:lnTo>
                    <a:pt x="16632" y="7812"/>
                  </a:lnTo>
                  <a:lnTo>
                    <a:pt x="16632" y="7896"/>
                  </a:lnTo>
                  <a:lnTo>
                    <a:pt x="16632" y="7980"/>
                  </a:lnTo>
                  <a:lnTo>
                    <a:pt x="16716" y="7980"/>
                  </a:lnTo>
                  <a:lnTo>
                    <a:pt x="16716" y="8064"/>
                  </a:lnTo>
                  <a:lnTo>
                    <a:pt x="16716" y="8148"/>
                  </a:lnTo>
                  <a:lnTo>
                    <a:pt x="16800" y="8232"/>
                  </a:lnTo>
                  <a:lnTo>
                    <a:pt x="16800" y="8316"/>
                  </a:lnTo>
                  <a:lnTo>
                    <a:pt x="16800" y="8400"/>
                  </a:lnTo>
                  <a:lnTo>
                    <a:pt x="16884" y="8484"/>
                  </a:lnTo>
                  <a:lnTo>
                    <a:pt x="16884" y="8568"/>
                  </a:lnTo>
                  <a:lnTo>
                    <a:pt x="16884" y="8652"/>
                  </a:lnTo>
                  <a:lnTo>
                    <a:pt x="16968" y="8736"/>
                  </a:lnTo>
                  <a:lnTo>
                    <a:pt x="16968" y="8820"/>
                  </a:lnTo>
                  <a:lnTo>
                    <a:pt x="16968" y="8904"/>
                  </a:lnTo>
                  <a:lnTo>
                    <a:pt x="16968" y="8988"/>
                  </a:lnTo>
                  <a:lnTo>
                    <a:pt x="16968" y="9072"/>
                  </a:lnTo>
                  <a:lnTo>
                    <a:pt x="17052" y="9156"/>
                  </a:lnTo>
                  <a:lnTo>
                    <a:pt x="17052" y="9240"/>
                  </a:lnTo>
                  <a:lnTo>
                    <a:pt x="17052" y="9324"/>
                  </a:lnTo>
                  <a:lnTo>
                    <a:pt x="17052" y="9408"/>
                  </a:lnTo>
                  <a:lnTo>
                    <a:pt x="17052" y="9492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136" y="9744"/>
                  </a:lnTo>
                  <a:lnTo>
                    <a:pt x="17136" y="9828"/>
                  </a:lnTo>
                  <a:lnTo>
                    <a:pt x="17136" y="9912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248"/>
                  </a:lnTo>
                  <a:lnTo>
                    <a:pt x="17136" y="10332"/>
                  </a:lnTo>
                  <a:lnTo>
                    <a:pt x="17136" y="10416"/>
                  </a:lnTo>
                  <a:lnTo>
                    <a:pt x="17136" y="13692"/>
                  </a:lnTo>
                  <a:lnTo>
                    <a:pt x="17052" y="13692"/>
                  </a:lnTo>
                  <a:lnTo>
                    <a:pt x="17052" y="13608"/>
                  </a:lnTo>
                  <a:lnTo>
                    <a:pt x="16968" y="13608"/>
                  </a:lnTo>
                  <a:lnTo>
                    <a:pt x="16968" y="13524"/>
                  </a:lnTo>
                  <a:lnTo>
                    <a:pt x="16884" y="13524"/>
                  </a:lnTo>
                  <a:lnTo>
                    <a:pt x="16800" y="13440"/>
                  </a:lnTo>
                  <a:lnTo>
                    <a:pt x="16716" y="13356"/>
                  </a:lnTo>
                  <a:lnTo>
                    <a:pt x="16632" y="13356"/>
                  </a:lnTo>
                  <a:lnTo>
                    <a:pt x="16632" y="13272"/>
                  </a:lnTo>
                  <a:lnTo>
                    <a:pt x="16548" y="13272"/>
                  </a:lnTo>
                  <a:lnTo>
                    <a:pt x="16548" y="13188"/>
                  </a:lnTo>
                  <a:lnTo>
                    <a:pt x="16380" y="13188"/>
                  </a:lnTo>
                  <a:lnTo>
                    <a:pt x="16380" y="13104"/>
                  </a:lnTo>
                  <a:lnTo>
                    <a:pt x="16296" y="13104"/>
                  </a:lnTo>
                  <a:lnTo>
                    <a:pt x="16296" y="13020"/>
                  </a:lnTo>
                  <a:lnTo>
                    <a:pt x="16212" y="13020"/>
                  </a:lnTo>
                  <a:lnTo>
                    <a:pt x="16128" y="12936"/>
                  </a:lnTo>
                  <a:lnTo>
                    <a:pt x="16044" y="12936"/>
                  </a:lnTo>
                  <a:lnTo>
                    <a:pt x="16044" y="12852"/>
                  </a:lnTo>
                  <a:lnTo>
                    <a:pt x="15960" y="12852"/>
                  </a:lnTo>
                  <a:lnTo>
                    <a:pt x="15876" y="12768"/>
                  </a:lnTo>
                  <a:lnTo>
                    <a:pt x="15792" y="12684"/>
                  </a:lnTo>
                  <a:lnTo>
                    <a:pt x="15708" y="12684"/>
                  </a:lnTo>
                  <a:lnTo>
                    <a:pt x="15624" y="12600"/>
                  </a:lnTo>
                  <a:lnTo>
                    <a:pt x="15540" y="12600"/>
                  </a:lnTo>
                  <a:lnTo>
                    <a:pt x="15540" y="12516"/>
                  </a:lnTo>
                  <a:lnTo>
                    <a:pt x="15456" y="12516"/>
                  </a:lnTo>
                  <a:lnTo>
                    <a:pt x="15372" y="12432"/>
                  </a:lnTo>
                  <a:lnTo>
                    <a:pt x="15288" y="12432"/>
                  </a:lnTo>
                  <a:lnTo>
                    <a:pt x="15204" y="12348"/>
                  </a:lnTo>
                  <a:lnTo>
                    <a:pt x="15120" y="12348"/>
                  </a:lnTo>
                  <a:lnTo>
                    <a:pt x="15036" y="12264"/>
                  </a:lnTo>
                  <a:lnTo>
                    <a:pt x="14952" y="12264"/>
                  </a:lnTo>
                  <a:lnTo>
                    <a:pt x="14868" y="12180"/>
                  </a:lnTo>
                  <a:lnTo>
                    <a:pt x="14784" y="12180"/>
                  </a:lnTo>
                  <a:lnTo>
                    <a:pt x="14700" y="12096"/>
                  </a:lnTo>
                  <a:lnTo>
                    <a:pt x="14616" y="12096"/>
                  </a:lnTo>
                  <a:lnTo>
                    <a:pt x="14532" y="12012"/>
                  </a:lnTo>
                  <a:lnTo>
                    <a:pt x="14448" y="12012"/>
                  </a:lnTo>
                  <a:lnTo>
                    <a:pt x="14364" y="11928"/>
                  </a:lnTo>
                  <a:lnTo>
                    <a:pt x="14196" y="11928"/>
                  </a:lnTo>
                  <a:lnTo>
                    <a:pt x="14112" y="11844"/>
                  </a:lnTo>
                  <a:lnTo>
                    <a:pt x="14028" y="11844"/>
                  </a:lnTo>
                  <a:lnTo>
                    <a:pt x="13944" y="11760"/>
                  </a:lnTo>
                  <a:lnTo>
                    <a:pt x="13776" y="11760"/>
                  </a:lnTo>
                  <a:lnTo>
                    <a:pt x="13692" y="11676"/>
                  </a:lnTo>
                  <a:lnTo>
                    <a:pt x="13524" y="11676"/>
                  </a:lnTo>
                  <a:lnTo>
                    <a:pt x="13440" y="11592"/>
                  </a:lnTo>
                  <a:lnTo>
                    <a:pt x="13272" y="11592"/>
                  </a:lnTo>
                  <a:lnTo>
                    <a:pt x="13188" y="11508"/>
                  </a:lnTo>
                  <a:lnTo>
                    <a:pt x="12936" y="11508"/>
                  </a:lnTo>
                  <a:lnTo>
                    <a:pt x="12852" y="11424"/>
                  </a:lnTo>
                  <a:lnTo>
                    <a:pt x="12600" y="11424"/>
                  </a:lnTo>
                  <a:lnTo>
                    <a:pt x="12516" y="11340"/>
                  </a:lnTo>
                  <a:lnTo>
                    <a:pt x="12180" y="11340"/>
                  </a:lnTo>
                  <a:lnTo>
                    <a:pt x="12096" y="11256"/>
                  </a:lnTo>
                  <a:lnTo>
                    <a:pt x="11676" y="11256"/>
                  </a:lnTo>
                  <a:lnTo>
                    <a:pt x="11592" y="11172"/>
                  </a:lnTo>
                  <a:lnTo>
                    <a:pt x="11088" y="11172"/>
                  </a:lnTo>
                  <a:lnTo>
                    <a:pt x="10920" y="11088"/>
                  </a:lnTo>
                  <a:lnTo>
                    <a:pt x="8064" y="11088"/>
                  </a:lnTo>
                  <a:lnTo>
                    <a:pt x="7980" y="11172"/>
                  </a:lnTo>
                  <a:lnTo>
                    <a:pt x="7476" y="11172"/>
                  </a:lnTo>
                  <a:lnTo>
                    <a:pt x="7308" y="11256"/>
                  </a:lnTo>
                  <a:lnTo>
                    <a:pt x="7056" y="11256"/>
                  </a:lnTo>
                  <a:lnTo>
                    <a:pt x="6888" y="11340"/>
                  </a:lnTo>
                  <a:lnTo>
                    <a:pt x="6636" y="11340"/>
                  </a:lnTo>
                  <a:lnTo>
                    <a:pt x="6468" y="11424"/>
                  </a:lnTo>
                  <a:lnTo>
                    <a:pt x="6300" y="11424"/>
                  </a:lnTo>
                  <a:lnTo>
                    <a:pt x="6216" y="11508"/>
                  </a:lnTo>
                  <a:lnTo>
                    <a:pt x="6048" y="11508"/>
                  </a:lnTo>
                  <a:lnTo>
                    <a:pt x="5880" y="11592"/>
                  </a:lnTo>
                  <a:lnTo>
                    <a:pt x="5796" y="11592"/>
                  </a:lnTo>
                  <a:lnTo>
                    <a:pt x="5628" y="11676"/>
                  </a:lnTo>
                  <a:lnTo>
                    <a:pt x="5460" y="11676"/>
                  </a:lnTo>
                  <a:lnTo>
                    <a:pt x="5376" y="11760"/>
                  </a:lnTo>
                  <a:lnTo>
                    <a:pt x="5208" y="11760"/>
                  </a:lnTo>
                  <a:lnTo>
                    <a:pt x="5124" y="11844"/>
                  </a:lnTo>
                  <a:lnTo>
                    <a:pt x="4956" y="11844"/>
                  </a:lnTo>
                  <a:lnTo>
                    <a:pt x="4872" y="11928"/>
                  </a:lnTo>
                  <a:lnTo>
                    <a:pt x="4704" y="12012"/>
                  </a:lnTo>
                  <a:lnTo>
                    <a:pt x="4620" y="12012"/>
                  </a:lnTo>
                  <a:lnTo>
                    <a:pt x="4453" y="12096"/>
                  </a:lnTo>
                  <a:lnTo>
                    <a:pt x="4369" y="12180"/>
                  </a:lnTo>
                  <a:lnTo>
                    <a:pt x="4201" y="12264"/>
                  </a:lnTo>
                  <a:lnTo>
                    <a:pt x="4117" y="12264"/>
                  </a:lnTo>
                  <a:lnTo>
                    <a:pt x="3949" y="12348"/>
                  </a:lnTo>
                  <a:lnTo>
                    <a:pt x="3865" y="12432"/>
                  </a:lnTo>
                  <a:lnTo>
                    <a:pt x="3697" y="12516"/>
                  </a:lnTo>
                  <a:lnTo>
                    <a:pt x="3613" y="12516"/>
                  </a:lnTo>
                  <a:lnTo>
                    <a:pt x="3529" y="12600"/>
                  </a:lnTo>
                  <a:lnTo>
                    <a:pt x="3361" y="12684"/>
                  </a:lnTo>
                  <a:lnTo>
                    <a:pt x="3277" y="12768"/>
                  </a:lnTo>
                  <a:lnTo>
                    <a:pt x="3193" y="12852"/>
                  </a:lnTo>
                  <a:lnTo>
                    <a:pt x="3025" y="12936"/>
                  </a:lnTo>
                  <a:lnTo>
                    <a:pt x="2941" y="13020"/>
                  </a:lnTo>
                  <a:lnTo>
                    <a:pt x="2857" y="13104"/>
                  </a:lnTo>
                  <a:lnTo>
                    <a:pt x="2773" y="13188"/>
                  </a:lnTo>
                  <a:lnTo>
                    <a:pt x="2605" y="13272"/>
                  </a:lnTo>
                  <a:lnTo>
                    <a:pt x="2521" y="13356"/>
                  </a:lnTo>
                  <a:lnTo>
                    <a:pt x="2437" y="13440"/>
                  </a:lnTo>
                  <a:lnTo>
                    <a:pt x="2353" y="13524"/>
                  </a:lnTo>
                  <a:lnTo>
                    <a:pt x="2269" y="13608"/>
                  </a:lnTo>
                  <a:lnTo>
                    <a:pt x="2185" y="13692"/>
                  </a:lnTo>
                  <a:lnTo>
                    <a:pt x="2101" y="13776"/>
                  </a:lnTo>
                  <a:lnTo>
                    <a:pt x="2017" y="13860"/>
                  </a:lnTo>
                  <a:lnTo>
                    <a:pt x="1849" y="13944"/>
                  </a:lnTo>
                  <a:lnTo>
                    <a:pt x="1765" y="14028"/>
                  </a:lnTo>
                  <a:lnTo>
                    <a:pt x="1681" y="14112"/>
                  </a:lnTo>
                  <a:lnTo>
                    <a:pt x="1597" y="14280"/>
                  </a:lnTo>
                  <a:lnTo>
                    <a:pt x="1513" y="14364"/>
                  </a:lnTo>
                  <a:lnTo>
                    <a:pt x="1513" y="14448"/>
                  </a:lnTo>
                  <a:lnTo>
                    <a:pt x="1429" y="14532"/>
                  </a:lnTo>
                  <a:lnTo>
                    <a:pt x="1345" y="14616"/>
                  </a:lnTo>
                  <a:lnTo>
                    <a:pt x="1261" y="14784"/>
                  </a:lnTo>
                  <a:lnTo>
                    <a:pt x="1177" y="14868"/>
                  </a:lnTo>
                  <a:lnTo>
                    <a:pt x="1093" y="14952"/>
                  </a:lnTo>
                  <a:lnTo>
                    <a:pt x="1009" y="15036"/>
                  </a:lnTo>
                  <a:lnTo>
                    <a:pt x="1009" y="15204"/>
                  </a:lnTo>
                  <a:lnTo>
                    <a:pt x="925" y="15288"/>
                  </a:lnTo>
                  <a:lnTo>
                    <a:pt x="841" y="15372"/>
                  </a:lnTo>
                  <a:lnTo>
                    <a:pt x="757" y="15540"/>
                  </a:lnTo>
                  <a:lnTo>
                    <a:pt x="757" y="15624"/>
                  </a:lnTo>
                  <a:lnTo>
                    <a:pt x="673" y="15792"/>
                  </a:lnTo>
                  <a:lnTo>
                    <a:pt x="589" y="15876"/>
                  </a:lnTo>
                  <a:lnTo>
                    <a:pt x="589" y="15960"/>
                  </a:lnTo>
                  <a:lnTo>
                    <a:pt x="505" y="16128"/>
                  </a:lnTo>
                  <a:lnTo>
                    <a:pt x="505" y="16212"/>
                  </a:lnTo>
                  <a:lnTo>
                    <a:pt x="421" y="16380"/>
                  </a:lnTo>
                  <a:lnTo>
                    <a:pt x="337" y="16464"/>
                  </a:lnTo>
                  <a:lnTo>
                    <a:pt x="337" y="16632"/>
                  </a:lnTo>
                  <a:lnTo>
                    <a:pt x="337" y="16716"/>
                  </a:lnTo>
                  <a:lnTo>
                    <a:pt x="253" y="16884"/>
                  </a:lnTo>
                  <a:lnTo>
                    <a:pt x="253" y="16968"/>
                  </a:lnTo>
                  <a:lnTo>
                    <a:pt x="169" y="17136"/>
                  </a:lnTo>
                  <a:lnTo>
                    <a:pt x="169" y="17220"/>
                  </a:lnTo>
                  <a:lnTo>
                    <a:pt x="169" y="17388"/>
                  </a:lnTo>
                  <a:lnTo>
                    <a:pt x="85" y="17556"/>
                  </a:lnTo>
                  <a:lnTo>
                    <a:pt x="85" y="17640"/>
                  </a:lnTo>
                  <a:lnTo>
                    <a:pt x="85" y="17808"/>
                  </a:lnTo>
                  <a:lnTo>
                    <a:pt x="85" y="17892"/>
                  </a:lnTo>
                  <a:lnTo>
                    <a:pt x="1" y="18060"/>
                  </a:lnTo>
                  <a:lnTo>
                    <a:pt x="1" y="18228"/>
                  </a:lnTo>
                  <a:lnTo>
                    <a:pt x="1" y="18312"/>
                  </a:lnTo>
                  <a:lnTo>
                    <a:pt x="1" y="18480"/>
                  </a:lnTo>
                  <a:lnTo>
                    <a:pt x="1" y="18648"/>
                  </a:lnTo>
                  <a:lnTo>
                    <a:pt x="1" y="18816"/>
                  </a:lnTo>
                  <a:lnTo>
                    <a:pt x="1" y="18900"/>
                  </a:lnTo>
                  <a:lnTo>
                    <a:pt x="1" y="19068"/>
                  </a:lnTo>
                  <a:lnTo>
                    <a:pt x="1" y="19236"/>
                  </a:lnTo>
                  <a:lnTo>
                    <a:pt x="1" y="19320"/>
                  </a:lnTo>
                  <a:lnTo>
                    <a:pt x="1" y="19488"/>
                  </a:lnTo>
                  <a:lnTo>
                    <a:pt x="1" y="19656"/>
                  </a:lnTo>
                  <a:lnTo>
                    <a:pt x="1" y="19824"/>
                  </a:lnTo>
                  <a:lnTo>
                    <a:pt x="1" y="19908"/>
                  </a:lnTo>
                  <a:lnTo>
                    <a:pt x="85" y="20076"/>
                  </a:lnTo>
                  <a:lnTo>
                    <a:pt x="85" y="20244"/>
                  </a:lnTo>
                  <a:lnTo>
                    <a:pt x="85" y="20328"/>
                  </a:lnTo>
                  <a:lnTo>
                    <a:pt x="85" y="20496"/>
                  </a:lnTo>
                  <a:lnTo>
                    <a:pt x="169" y="20580"/>
                  </a:lnTo>
                  <a:lnTo>
                    <a:pt x="169" y="20748"/>
                  </a:lnTo>
                  <a:lnTo>
                    <a:pt x="169" y="20832"/>
                  </a:lnTo>
                  <a:lnTo>
                    <a:pt x="253" y="21000"/>
                  </a:lnTo>
                  <a:lnTo>
                    <a:pt x="253" y="21168"/>
                  </a:lnTo>
                  <a:lnTo>
                    <a:pt x="253" y="21252"/>
                  </a:lnTo>
                  <a:lnTo>
                    <a:pt x="337" y="21420"/>
                  </a:lnTo>
                  <a:lnTo>
                    <a:pt x="337" y="21504"/>
                  </a:lnTo>
                  <a:lnTo>
                    <a:pt x="421" y="21672"/>
                  </a:lnTo>
                  <a:lnTo>
                    <a:pt x="421" y="21756"/>
                  </a:lnTo>
                  <a:lnTo>
                    <a:pt x="505" y="21924"/>
                  </a:lnTo>
                  <a:lnTo>
                    <a:pt x="505" y="22007"/>
                  </a:lnTo>
                  <a:lnTo>
                    <a:pt x="589" y="22091"/>
                  </a:lnTo>
                  <a:lnTo>
                    <a:pt x="589" y="22259"/>
                  </a:lnTo>
                  <a:lnTo>
                    <a:pt x="673" y="22343"/>
                  </a:lnTo>
                  <a:lnTo>
                    <a:pt x="757" y="22511"/>
                  </a:lnTo>
                  <a:lnTo>
                    <a:pt x="757" y="22595"/>
                  </a:lnTo>
                  <a:lnTo>
                    <a:pt x="841" y="22679"/>
                  </a:lnTo>
                  <a:lnTo>
                    <a:pt x="925" y="22847"/>
                  </a:lnTo>
                  <a:lnTo>
                    <a:pt x="925" y="22931"/>
                  </a:lnTo>
                  <a:lnTo>
                    <a:pt x="1009" y="23015"/>
                  </a:lnTo>
                  <a:lnTo>
                    <a:pt x="1093" y="23183"/>
                  </a:lnTo>
                  <a:lnTo>
                    <a:pt x="1177" y="23267"/>
                  </a:lnTo>
                  <a:lnTo>
                    <a:pt x="1177" y="23351"/>
                  </a:lnTo>
                  <a:lnTo>
                    <a:pt x="1261" y="23435"/>
                  </a:lnTo>
                  <a:lnTo>
                    <a:pt x="1345" y="23603"/>
                  </a:lnTo>
                  <a:lnTo>
                    <a:pt x="1429" y="23687"/>
                  </a:lnTo>
                  <a:lnTo>
                    <a:pt x="1513" y="23771"/>
                  </a:lnTo>
                  <a:lnTo>
                    <a:pt x="1597" y="23855"/>
                  </a:lnTo>
                  <a:lnTo>
                    <a:pt x="1681" y="23939"/>
                  </a:lnTo>
                  <a:lnTo>
                    <a:pt x="1765" y="24107"/>
                  </a:lnTo>
                  <a:lnTo>
                    <a:pt x="1849" y="24191"/>
                  </a:lnTo>
                  <a:lnTo>
                    <a:pt x="1933" y="24275"/>
                  </a:lnTo>
                  <a:lnTo>
                    <a:pt x="2017" y="24359"/>
                  </a:lnTo>
                  <a:lnTo>
                    <a:pt x="2101" y="24443"/>
                  </a:lnTo>
                  <a:lnTo>
                    <a:pt x="2185" y="24527"/>
                  </a:lnTo>
                  <a:lnTo>
                    <a:pt x="2269" y="24611"/>
                  </a:lnTo>
                  <a:lnTo>
                    <a:pt x="2353" y="24695"/>
                  </a:lnTo>
                  <a:lnTo>
                    <a:pt x="2437" y="24779"/>
                  </a:lnTo>
                  <a:lnTo>
                    <a:pt x="2521" y="24863"/>
                  </a:lnTo>
                  <a:lnTo>
                    <a:pt x="2605" y="24947"/>
                  </a:lnTo>
                  <a:lnTo>
                    <a:pt x="2689" y="25031"/>
                  </a:lnTo>
                  <a:lnTo>
                    <a:pt x="2857" y="25115"/>
                  </a:lnTo>
                  <a:lnTo>
                    <a:pt x="2941" y="25199"/>
                  </a:lnTo>
                  <a:lnTo>
                    <a:pt x="3025" y="25283"/>
                  </a:lnTo>
                  <a:lnTo>
                    <a:pt x="3109" y="25367"/>
                  </a:lnTo>
                  <a:lnTo>
                    <a:pt x="3193" y="25451"/>
                  </a:lnTo>
                  <a:lnTo>
                    <a:pt x="3361" y="25535"/>
                  </a:lnTo>
                  <a:lnTo>
                    <a:pt x="3445" y="25535"/>
                  </a:lnTo>
                  <a:lnTo>
                    <a:pt x="3529" y="25619"/>
                  </a:lnTo>
                  <a:lnTo>
                    <a:pt x="3697" y="25703"/>
                  </a:lnTo>
                  <a:lnTo>
                    <a:pt x="3781" y="25787"/>
                  </a:lnTo>
                  <a:lnTo>
                    <a:pt x="3865" y="25871"/>
                  </a:lnTo>
                  <a:lnTo>
                    <a:pt x="4033" y="25871"/>
                  </a:lnTo>
                  <a:lnTo>
                    <a:pt x="4117" y="25955"/>
                  </a:lnTo>
                  <a:lnTo>
                    <a:pt x="4285" y="26039"/>
                  </a:lnTo>
                  <a:lnTo>
                    <a:pt x="4369" y="26039"/>
                  </a:lnTo>
                  <a:lnTo>
                    <a:pt x="4537" y="26123"/>
                  </a:lnTo>
                  <a:lnTo>
                    <a:pt x="4620" y="26207"/>
                  </a:lnTo>
                  <a:lnTo>
                    <a:pt x="4704" y="26207"/>
                  </a:lnTo>
                  <a:lnTo>
                    <a:pt x="4872" y="26291"/>
                  </a:lnTo>
                  <a:lnTo>
                    <a:pt x="5040" y="26375"/>
                  </a:lnTo>
                  <a:lnTo>
                    <a:pt x="5124" y="26375"/>
                  </a:lnTo>
                  <a:lnTo>
                    <a:pt x="5292" y="26459"/>
                  </a:lnTo>
                  <a:lnTo>
                    <a:pt x="5376" y="26459"/>
                  </a:lnTo>
                  <a:lnTo>
                    <a:pt x="5544" y="26543"/>
                  </a:lnTo>
                  <a:lnTo>
                    <a:pt x="5628" y="26543"/>
                  </a:lnTo>
                  <a:lnTo>
                    <a:pt x="5796" y="26627"/>
                  </a:lnTo>
                  <a:lnTo>
                    <a:pt x="5964" y="26627"/>
                  </a:lnTo>
                  <a:lnTo>
                    <a:pt x="6048" y="26711"/>
                  </a:lnTo>
                  <a:lnTo>
                    <a:pt x="6384" y="26711"/>
                  </a:lnTo>
                  <a:lnTo>
                    <a:pt x="6468" y="26795"/>
                  </a:lnTo>
                  <a:lnTo>
                    <a:pt x="6804" y="26795"/>
                  </a:lnTo>
                  <a:lnTo>
                    <a:pt x="6972" y="26879"/>
                  </a:lnTo>
                  <a:lnTo>
                    <a:pt x="7392" y="26879"/>
                  </a:lnTo>
                  <a:lnTo>
                    <a:pt x="7560" y="26963"/>
                  </a:lnTo>
                  <a:lnTo>
                    <a:pt x="8484" y="26963"/>
                  </a:lnTo>
                  <a:lnTo>
                    <a:pt x="8652" y="27047"/>
                  </a:lnTo>
                  <a:lnTo>
                    <a:pt x="9240" y="27047"/>
                  </a:lnTo>
                  <a:lnTo>
                    <a:pt x="9324" y="26963"/>
                  </a:lnTo>
                  <a:lnTo>
                    <a:pt x="10332" y="26963"/>
                  </a:lnTo>
                  <a:lnTo>
                    <a:pt x="10500" y="26879"/>
                  </a:lnTo>
                  <a:lnTo>
                    <a:pt x="10920" y="26879"/>
                  </a:lnTo>
                  <a:lnTo>
                    <a:pt x="11088" y="26795"/>
                  </a:lnTo>
                  <a:lnTo>
                    <a:pt x="11424" y="26795"/>
                  </a:lnTo>
                  <a:lnTo>
                    <a:pt x="11508" y="26711"/>
                  </a:lnTo>
                  <a:lnTo>
                    <a:pt x="11844" y="26711"/>
                  </a:lnTo>
                  <a:lnTo>
                    <a:pt x="11928" y="26627"/>
                  </a:lnTo>
                  <a:lnTo>
                    <a:pt x="12180" y="26627"/>
                  </a:lnTo>
                  <a:lnTo>
                    <a:pt x="12264" y="26543"/>
                  </a:lnTo>
                  <a:lnTo>
                    <a:pt x="12348" y="26543"/>
                  </a:lnTo>
                  <a:lnTo>
                    <a:pt x="12432" y="26459"/>
                  </a:lnTo>
                  <a:lnTo>
                    <a:pt x="12684" y="26459"/>
                  </a:lnTo>
                  <a:lnTo>
                    <a:pt x="12768" y="26375"/>
                  </a:lnTo>
                  <a:lnTo>
                    <a:pt x="12852" y="26375"/>
                  </a:lnTo>
                  <a:lnTo>
                    <a:pt x="12936" y="26291"/>
                  </a:lnTo>
                  <a:lnTo>
                    <a:pt x="13020" y="26291"/>
                  </a:lnTo>
                  <a:lnTo>
                    <a:pt x="13104" y="26207"/>
                  </a:lnTo>
                  <a:lnTo>
                    <a:pt x="13356" y="26207"/>
                  </a:lnTo>
                  <a:lnTo>
                    <a:pt x="13440" y="26123"/>
                  </a:lnTo>
                  <a:lnTo>
                    <a:pt x="13524" y="26123"/>
                  </a:lnTo>
                  <a:lnTo>
                    <a:pt x="13608" y="26039"/>
                  </a:lnTo>
                  <a:lnTo>
                    <a:pt x="13692" y="26039"/>
                  </a:lnTo>
                  <a:lnTo>
                    <a:pt x="13776" y="25955"/>
                  </a:lnTo>
                  <a:lnTo>
                    <a:pt x="13860" y="25955"/>
                  </a:lnTo>
                  <a:lnTo>
                    <a:pt x="13944" y="25871"/>
                  </a:lnTo>
                  <a:lnTo>
                    <a:pt x="14028" y="25871"/>
                  </a:lnTo>
                  <a:lnTo>
                    <a:pt x="14112" y="25787"/>
                  </a:lnTo>
                  <a:lnTo>
                    <a:pt x="14196" y="25703"/>
                  </a:lnTo>
                  <a:lnTo>
                    <a:pt x="14280" y="25703"/>
                  </a:lnTo>
                  <a:lnTo>
                    <a:pt x="14364" y="25619"/>
                  </a:lnTo>
                  <a:lnTo>
                    <a:pt x="14448" y="25619"/>
                  </a:lnTo>
                  <a:lnTo>
                    <a:pt x="14532" y="25535"/>
                  </a:lnTo>
                  <a:lnTo>
                    <a:pt x="14616" y="25535"/>
                  </a:lnTo>
                  <a:lnTo>
                    <a:pt x="14700" y="25451"/>
                  </a:lnTo>
                  <a:lnTo>
                    <a:pt x="14784" y="25367"/>
                  </a:lnTo>
                  <a:lnTo>
                    <a:pt x="14868" y="25367"/>
                  </a:lnTo>
                  <a:lnTo>
                    <a:pt x="14952" y="25283"/>
                  </a:lnTo>
                  <a:lnTo>
                    <a:pt x="15036" y="25283"/>
                  </a:lnTo>
                  <a:lnTo>
                    <a:pt x="15120" y="25199"/>
                  </a:lnTo>
                  <a:lnTo>
                    <a:pt x="15120" y="25115"/>
                  </a:lnTo>
                  <a:lnTo>
                    <a:pt x="15204" y="25115"/>
                  </a:lnTo>
                  <a:lnTo>
                    <a:pt x="15288" y="25031"/>
                  </a:lnTo>
                  <a:lnTo>
                    <a:pt x="15372" y="25031"/>
                  </a:lnTo>
                  <a:lnTo>
                    <a:pt x="15456" y="24947"/>
                  </a:lnTo>
                  <a:lnTo>
                    <a:pt x="15540" y="24863"/>
                  </a:lnTo>
                  <a:lnTo>
                    <a:pt x="15624" y="24779"/>
                  </a:lnTo>
                  <a:lnTo>
                    <a:pt x="15708" y="24695"/>
                  </a:lnTo>
                  <a:lnTo>
                    <a:pt x="15792" y="24695"/>
                  </a:lnTo>
                  <a:lnTo>
                    <a:pt x="15792" y="24611"/>
                  </a:lnTo>
                  <a:lnTo>
                    <a:pt x="15876" y="24527"/>
                  </a:lnTo>
                  <a:lnTo>
                    <a:pt x="15960" y="24527"/>
                  </a:lnTo>
                  <a:lnTo>
                    <a:pt x="16044" y="24443"/>
                  </a:lnTo>
                  <a:lnTo>
                    <a:pt x="16044" y="24359"/>
                  </a:lnTo>
                  <a:lnTo>
                    <a:pt x="16128" y="24359"/>
                  </a:lnTo>
                  <a:lnTo>
                    <a:pt x="16212" y="24275"/>
                  </a:lnTo>
                  <a:lnTo>
                    <a:pt x="16212" y="24191"/>
                  </a:lnTo>
                  <a:lnTo>
                    <a:pt x="16296" y="24191"/>
                  </a:lnTo>
                  <a:lnTo>
                    <a:pt x="16380" y="24107"/>
                  </a:lnTo>
                  <a:lnTo>
                    <a:pt x="16380" y="24023"/>
                  </a:lnTo>
                  <a:lnTo>
                    <a:pt x="16464" y="24023"/>
                  </a:lnTo>
                  <a:lnTo>
                    <a:pt x="16548" y="23939"/>
                  </a:lnTo>
                  <a:lnTo>
                    <a:pt x="16548" y="23855"/>
                  </a:lnTo>
                  <a:lnTo>
                    <a:pt x="16632" y="23855"/>
                  </a:lnTo>
                  <a:lnTo>
                    <a:pt x="16632" y="23771"/>
                  </a:lnTo>
                  <a:lnTo>
                    <a:pt x="16716" y="23687"/>
                  </a:lnTo>
                  <a:lnTo>
                    <a:pt x="16800" y="23687"/>
                  </a:lnTo>
                  <a:lnTo>
                    <a:pt x="16800" y="23603"/>
                  </a:lnTo>
                  <a:lnTo>
                    <a:pt x="16884" y="23519"/>
                  </a:lnTo>
                  <a:lnTo>
                    <a:pt x="16884" y="23435"/>
                  </a:lnTo>
                  <a:lnTo>
                    <a:pt x="16968" y="23435"/>
                  </a:lnTo>
                  <a:lnTo>
                    <a:pt x="16968" y="23351"/>
                  </a:lnTo>
                  <a:lnTo>
                    <a:pt x="17052" y="23267"/>
                  </a:lnTo>
                  <a:lnTo>
                    <a:pt x="17136" y="23183"/>
                  </a:lnTo>
                  <a:lnTo>
                    <a:pt x="17136" y="23099"/>
                  </a:lnTo>
                  <a:lnTo>
                    <a:pt x="17215" y="23099"/>
                  </a:lnTo>
                  <a:lnTo>
                    <a:pt x="17136" y="26207"/>
                  </a:lnTo>
                  <a:lnTo>
                    <a:pt x="23435" y="26207"/>
                  </a:lnTo>
                  <a:lnTo>
                    <a:pt x="23435" y="9912"/>
                  </a:lnTo>
                  <a:lnTo>
                    <a:pt x="23435" y="9744"/>
                  </a:lnTo>
                  <a:lnTo>
                    <a:pt x="23435" y="9576"/>
                  </a:lnTo>
                  <a:lnTo>
                    <a:pt x="23435" y="9408"/>
                  </a:lnTo>
                  <a:lnTo>
                    <a:pt x="23435" y="9156"/>
                  </a:lnTo>
                  <a:lnTo>
                    <a:pt x="23435" y="8988"/>
                  </a:lnTo>
                  <a:lnTo>
                    <a:pt x="23435" y="8820"/>
                  </a:lnTo>
                  <a:lnTo>
                    <a:pt x="23351" y="8652"/>
                  </a:lnTo>
                  <a:lnTo>
                    <a:pt x="23351" y="8484"/>
                  </a:lnTo>
                  <a:lnTo>
                    <a:pt x="23351" y="8316"/>
                  </a:lnTo>
                  <a:lnTo>
                    <a:pt x="23351" y="8148"/>
                  </a:lnTo>
                  <a:lnTo>
                    <a:pt x="23267" y="7980"/>
                  </a:lnTo>
                  <a:lnTo>
                    <a:pt x="23267" y="7812"/>
                  </a:lnTo>
                  <a:lnTo>
                    <a:pt x="23267" y="7644"/>
                  </a:lnTo>
                  <a:lnTo>
                    <a:pt x="23183" y="7476"/>
                  </a:lnTo>
                  <a:lnTo>
                    <a:pt x="23183" y="7308"/>
                  </a:lnTo>
                  <a:lnTo>
                    <a:pt x="23099" y="7140"/>
                  </a:lnTo>
                  <a:lnTo>
                    <a:pt x="23099" y="6972"/>
                  </a:lnTo>
                  <a:lnTo>
                    <a:pt x="23015" y="6804"/>
                  </a:lnTo>
                  <a:lnTo>
                    <a:pt x="23015" y="6636"/>
                  </a:lnTo>
                  <a:lnTo>
                    <a:pt x="22931" y="6468"/>
                  </a:lnTo>
                  <a:lnTo>
                    <a:pt x="22931" y="6300"/>
                  </a:lnTo>
                  <a:lnTo>
                    <a:pt x="22847" y="6216"/>
                  </a:lnTo>
                  <a:lnTo>
                    <a:pt x="22763" y="6049"/>
                  </a:lnTo>
                  <a:lnTo>
                    <a:pt x="22763" y="5881"/>
                  </a:lnTo>
                  <a:lnTo>
                    <a:pt x="22679" y="5713"/>
                  </a:lnTo>
                  <a:lnTo>
                    <a:pt x="22595" y="5545"/>
                  </a:lnTo>
                  <a:lnTo>
                    <a:pt x="22595" y="5461"/>
                  </a:lnTo>
                  <a:lnTo>
                    <a:pt x="22511" y="5293"/>
                  </a:lnTo>
                  <a:lnTo>
                    <a:pt x="22427" y="5125"/>
                  </a:lnTo>
                  <a:lnTo>
                    <a:pt x="22343" y="5041"/>
                  </a:lnTo>
                  <a:lnTo>
                    <a:pt x="22259" y="4873"/>
                  </a:lnTo>
                  <a:lnTo>
                    <a:pt x="22175" y="4705"/>
                  </a:lnTo>
                  <a:lnTo>
                    <a:pt x="22091" y="4621"/>
                  </a:lnTo>
                  <a:lnTo>
                    <a:pt x="22091" y="4453"/>
                  </a:lnTo>
                  <a:lnTo>
                    <a:pt x="22007" y="4369"/>
                  </a:lnTo>
                  <a:lnTo>
                    <a:pt x="21923" y="4201"/>
                  </a:lnTo>
                  <a:lnTo>
                    <a:pt x="21839" y="4117"/>
                  </a:lnTo>
                  <a:lnTo>
                    <a:pt x="21671" y="3949"/>
                  </a:lnTo>
                  <a:lnTo>
                    <a:pt x="21587" y="3865"/>
                  </a:lnTo>
                  <a:lnTo>
                    <a:pt x="21503" y="3697"/>
                  </a:lnTo>
                  <a:lnTo>
                    <a:pt x="21419" y="3613"/>
                  </a:lnTo>
                  <a:lnTo>
                    <a:pt x="21335" y="3445"/>
                  </a:lnTo>
                  <a:lnTo>
                    <a:pt x="21251" y="3361"/>
                  </a:lnTo>
                  <a:lnTo>
                    <a:pt x="21167" y="3277"/>
                  </a:lnTo>
                  <a:lnTo>
                    <a:pt x="20999" y="3109"/>
                  </a:lnTo>
                  <a:lnTo>
                    <a:pt x="20915" y="3025"/>
                  </a:lnTo>
                  <a:lnTo>
                    <a:pt x="20831" y="2941"/>
                  </a:lnTo>
                  <a:lnTo>
                    <a:pt x="20747" y="2773"/>
                  </a:lnTo>
                  <a:lnTo>
                    <a:pt x="20580" y="2689"/>
                  </a:lnTo>
                  <a:lnTo>
                    <a:pt x="20496" y="2605"/>
                  </a:lnTo>
                  <a:lnTo>
                    <a:pt x="20328" y="2521"/>
                  </a:lnTo>
                  <a:lnTo>
                    <a:pt x="20244" y="2437"/>
                  </a:lnTo>
                  <a:lnTo>
                    <a:pt x="20160" y="2269"/>
                  </a:lnTo>
                  <a:lnTo>
                    <a:pt x="19992" y="2185"/>
                  </a:lnTo>
                  <a:lnTo>
                    <a:pt x="19908" y="2101"/>
                  </a:lnTo>
                  <a:lnTo>
                    <a:pt x="19740" y="2017"/>
                  </a:lnTo>
                  <a:lnTo>
                    <a:pt x="19656" y="1933"/>
                  </a:lnTo>
                  <a:lnTo>
                    <a:pt x="19488" y="1849"/>
                  </a:lnTo>
                  <a:lnTo>
                    <a:pt x="19320" y="1765"/>
                  </a:lnTo>
                  <a:lnTo>
                    <a:pt x="19236" y="1681"/>
                  </a:lnTo>
                  <a:lnTo>
                    <a:pt x="19068" y="1597"/>
                  </a:lnTo>
                  <a:lnTo>
                    <a:pt x="18984" y="1513"/>
                  </a:lnTo>
                  <a:lnTo>
                    <a:pt x="18816" y="1429"/>
                  </a:lnTo>
                  <a:lnTo>
                    <a:pt x="18648" y="1345"/>
                  </a:lnTo>
                  <a:lnTo>
                    <a:pt x="18480" y="1261"/>
                  </a:lnTo>
                  <a:lnTo>
                    <a:pt x="18396" y="1177"/>
                  </a:lnTo>
                  <a:lnTo>
                    <a:pt x="18228" y="1177"/>
                  </a:lnTo>
                  <a:lnTo>
                    <a:pt x="18060" y="1093"/>
                  </a:lnTo>
                  <a:lnTo>
                    <a:pt x="17892" y="1009"/>
                  </a:lnTo>
                  <a:lnTo>
                    <a:pt x="17808" y="925"/>
                  </a:lnTo>
                  <a:lnTo>
                    <a:pt x="17640" y="841"/>
                  </a:lnTo>
                  <a:lnTo>
                    <a:pt x="17472" y="841"/>
                  </a:lnTo>
                  <a:lnTo>
                    <a:pt x="17304" y="757"/>
                  </a:lnTo>
                  <a:lnTo>
                    <a:pt x="17136" y="673"/>
                  </a:lnTo>
                  <a:lnTo>
                    <a:pt x="16968" y="673"/>
                  </a:lnTo>
                  <a:lnTo>
                    <a:pt x="16800" y="589"/>
                  </a:lnTo>
                  <a:lnTo>
                    <a:pt x="16632" y="589"/>
                  </a:lnTo>
                  <a:lnTo>
                    <a:pt x="16464" y="505"/>
                  </a:lnTo>
                  <a:lnTo>
                    <a:pt x="16296" y="421"/>
                  </a:lnTo>
                  <a:lnTo>
                    <a:pt x="16128" y="421"/>
                  </a:lnTo>
                  <a:lnTo>
                    <a:pt x="15960" y="337"/>
                  </a:lnTo>
                  <a:lnTo>
                    <a:pt x="15792" y="337"/>
                  </a:lnTo>
                  <a:lnTo>
                    <a:pt x="15624" y="253"/>
                  </a:lnTo>
                  <a:lnTo>
                    <a:pt x="15204" y="253"/>
                  </a:lnTo>
                  <a:lnTo>
                    <a:pt x="15036" y="169"/>
                  </a:lnTo>
                  <a:lnTo>
                    <a:pt x="14700" y="169"/>
                  </a:lnTo>
                  <a:lnTo>
                    <a:pt x="14532" y="85"/>
                  </a:lnTo>
                  <a:lnTo>
                    <a:pt x="13944" y="85"/>
                  </a:lnTo>
                  <a:lnTo>
                    <a:pt x="136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4465475" y="2337175"/>
              <a:ext cx="417875" cy="646800"/>
            </a:xfrm>
            <a:custGeom>
              <a:rect b="b" l="l" r="r" t="t"/>
              <a:pathLst>
                <a:path extrusionOk="0" h="25872" w="16715">
                  <a:moveTo>
                    <a:pt x="13271" y="1"/>
                  </a:moveTo>
                  <a:lnTo>
                    <a:pt x="13187" y="85"/>
                  </a:lnTo>
                  <a:lnTo>
                    <a:pt x="12767" y="85"/>
                  </a:lnTo>
                  <a:lnTo>
                    <a:pt x="12683" y="169"/>
                  </a:lnTo>
                  <a:lnTo>
                    <a:pt x="12347" y="169"/>
                  </a:lnTo>
                  <a:lnTo>
                    <a:pt x="12263" y="253"/>
                  </a:lnTo>
                  <a:lnTo>
                    <a:pt x="12179" y="253"/>
                  </a:lnTo>
                  <a:lnTo>
                    <a:pt x="12095" y="337"/>
                  </a:lnTo>
                  <a:lnTo>
                    <a:pt x="11843" y="337"/>
                  </a:lnTo>
                  <a:lnTo>
                    <a:pt x="11759" y="421"/>
                  </a:lnTo>
                  <a:lnTo>
                    <a:pt x="11675" y="421"/>
                  </a:lnTo>
                  <a:lnTo>
                    <a:pt x="11591" y="505"/>
                  </a:lnTo>
                  <a:lnTo>
                    <a:pt x="11423" y="505"/>
                  </a:lnTo>
                  <a:lnTo>
                    <a:pt x="11339" y="589"/>
                  </a:lnTo>
                  <a:lnTo>
                    <a:pt x="11255" y="589"/>
                  </a:lnTo>
                  <a:lnTo>
                    <a:pt x="11171" y="673"/>
                  </a:lnTo>
                  <a:lnTo>
                    <a:pt x="11087" y="673"/>
                  </a:lnTo>
                  <a:lnTo>
                    <a:pt x="11003" y="757"/>
                  </a:lnTo>
                  <a:lnTo>
                    <a:pt x="10919" y="757"/>
                  </a:lnTo>
                  <a:lnTo>
                    <a:pt x="10751" y="841"/>
                  </a:lnTo>
                  <a:lnTo>
                    <a:pt x="10667" y="841"/>
                  </a:lnTo>
                  <a:lnTo>
                    <a:pt x="10583" y="925"/>
                  </a:lnTo>
                  <a:lnTo>
                    <a:pt x="10499" y="1009"/>
                  </a:lnTo>
                  <a:lnTo>
                    <a:pt x="10415" y="1009"/>
                  </a:lnTo>
                  <a:lnTo>
                    <a:pt x="10331" y="1093"/>
                  </a:lnTo>
                  <a:lnTo>
                    <a:pt x="10247" y="1093"/>
                  </a:lnTo>
                  <a:lnTo>
                    <a:pt x="10163" y="1177"/>
                  </a:lnTo>
                  <a:lnTo>
                    <a:pt x="10079" y="1261"/>
                  </a:lnTo>
                  <a:lnTo>
                    <a:pt x="9911" y="1345"/>
                  </a:lnTo>
                  <a:lnTo>
                    <a:pt x="9827" y="1345"/>
                  </a:lnTo>
                  <a:lnTo>
                    <a:pt x="9743" y="1429"/>
                  </a:lnTo>
                  <a:lnTo>
                    <a:pt x="9659" y="1513"/>
                  </a:lnTo>
                  <a:lnTo>
                    <a:pt x="9575" y="1597"/>
                  </a:lnTo>
                  <a:lnTo>
                    <a:pt x="9491" y="1597"/>
                  </a:lnTo>
                  <a:lnTo>
                    <a:pt x="9407" y="1681"/>
                  </a:lnTo>
                  <a:lnTo>
                    <a:pt x="9323" y="1765"/>
                  </a:lnTo>
                  <a:lnTo>
                    <a:pt x="9239" y="1849"/>
                  </a:lnTo>
                  <a:lnTo>
                    <a:pt x="9155" y="1933"/>
                  </a:lnTo>
                  <a:lnTo>
                    <a:pt x="9071" y="2017"/>
                  </a:lnTo>
                  <a:lnTo>
                    <a:pt x="8988" y="2017"/>
                  </a:lnTo>
                  <a:lnTo>
                    <a:pt x="8904" y="2101"/>
                  </a:lnTo>
                  <a:lnTo>
                    <a:pt x="8820" y="2185"/>
                  </a:lnTo>
                  <a:lnTo>
                    <a:pt x="8736" y="2269"/>
                  </a:lnTo>
                  <a:lnTo>
                    <a:pt x="8652" y="2353"/>
                  </a:lnTo>
                  <a:lnTo>
                    <a:pt x="8568" y="2437"/>
                  </a:lnTo>
                  <a:lnTo>
                    <a:pt x="8568" y="2521"/>
                  </a:lnTo>
                  <a:lnTo>
                    <a:pt x="8484" y="2605"/>
                  </a:lnTo>
                  <a:lnTo>
                    <a:pt x="8400" y="2689"/>
                  </a:lnTo>
                  <a:lnTo>
                    <a:pt x="8316" y="2773"/>
                  </a:lnTo>
                  <a:lnTo>
                    <a:pt x="8232" y="2857"/>
                  </a:lnTo>
                  <a:lnTo>
                    <a:pt x="8148" y="2941"/>
                  </a:lnTo>
                  <a:lnTo>
                    <a:pt x="8064" y="3025"/>
                  </a:lnTo>
                  <a:lnTo>
                    <a:pt x="7980" y="3109"/>
                  </a:lnTo>
                  <a:lnTo>
                    <a:pt x="7896" y="3193"/>
                  </a:lnTo>
                  <a:lnTo>
                    <a:pt x="7896" y="3277"/>
                  </a:lnTo>
                  <a:lnTo>
                    <a:pt x="7812" y="3361"/>
                  </a:lnTo>
                  <a:lnTo>
                    <a:pt x="7728" y="3445"/>
                  </a:lnTo>
                  <a:lnTo>
                    <a:pt x="7644" y="3613"/>
                  </a:lnTo>
                  <a:lnTo>
                    <a:pt x="7560" y="3697"/>
                  </a:lnTo>
                  <a:lnTo>
                    <a:pt x="7560" y="3781"/>
                  </a:lnTo>
                  <a:lnTo>
                    <a:pt x="7476" y="3865"/>
                  </a:lnTo>
                  <a:lnTo>
                    <a:pt x="7392" y="3949"/>
                  </a:lnTo>
                  <a:lnTo>
                    <a:pt x="7308" y="4033"/>
                  </a:lnTo>
                  <a:lnTo>
                    <a:pt x="7308" y="4201"/>
                  </a:lnTo>
                  <a:lnTo>
                    <a:pt x="7224" y="4285"/>
                  </a:lnTo>
                  <a:lnTo>
                    <a:pt x="7140" y="4369"/>
                  </a:lnTo>
                  <a:lnTo>
                    <a:pt x="7056" y="4453"/>
                  </a:lnTo>
                  <a:lnTo>
                    <a:pt x="7056" y="4621"/>
                  </a:lnTo>
                  <a:lnTo>
                    <a:pt x="6972" y="4705"/>
                  </a:lnTo>
                  <a:lnTo>
                    <a:pt x="6888" y="4789"/>
                  </a:lnTo>
                  <a:lnTo>
                    <a:pt x="6888" y="4873"/>
                  </a:lnTo>
                  <a:lnTo>
                    <a:pt x="6804" y="5041"/>
                  </a:lnTo>
                  <a:lnTo>
                    <a:pt x="6720" y="5125"/>
                  </a:lnTo>
                  <a:lnTo>
                    <a:pt x="6720" y="5209"/>
                  </a:lnTo>
                  <a:lnTo>
                    <a:pt x="6636" y="5377"/>
                  </a:lnTo>
                  <a:lnTo>
                    <a:pt x="6636" y="5461"/>
                  </a:lnTo>
                  <a:lnTo>
                    <a:pt x="6552" y="5545"/>
                  </a:lnTo>
                  <a:lnTo>
                    <a:pt x="6468" y="5712"/>
                  </a:lnTo>
                  <a:lnTo>
                    <a:pt x="6468" y="5796"/>
                  </a:lnTo>
                  <a:lnTo>
                    <a:pt x="6384" y="5964"/>
                  </a:lnTo>
                  <a:lnTo>
                    <a:pt x="6384" y="6048"/>
                  </a:lnTo>
                  <a:lnTo>
                    <a:pt x="6300" y="6132"/>
                  </a:lnTo>
                  <a:lnTo>
                    <a:pt x="6300" y="6300"/>
                  </a:lnTo>
                  <a:lnTo>
                    <a:pt x="6216" y="6384"/>
                  </a:lnTo>
                  <a:lnTo>
                    <a:pt x="6216" y="6552"/>
                  </a:lnTo>
                  <a:lnTo>
                    <a:pt x="6132" y="6636"/>
                  </a:lnTo>
                  <a:lnTo>
                    <a:pt x="6048" y="6636"/>
                  </a:lnTo>
                  <a:lnTo>
                    <a:pt x="6384" y="337"/>
                  </a:lnTo>
                  <a:lnTo>
                    <a:pt x="0" y="337"/>
                  </a:lnTo>
                  <a:lnTo>
                    <a:pt x="0" y="25871"/>
                  </a:lnTo>
                  <a:lnTo>
                    <a:pt x="6300" y="25871"/>
                  </a:lnTo>
                  <a:lnTo>
                    <a:pt x="6300" y="15204"/>
                  </a:lnTo>
                  <a:lnTo>
                    <a:pt x="6300" y="14952"/>
                  </a:lnTo>
                  <a:lnTo>
                    <a:pt x="6384" y="14784"/>
                  </a:lnTo>
                  <a:lnTo>
                    <a:pt x="6384" y="14532"/>
                  </a:lnTo>
                  <a:lnTo>
                    <a:pt x="6384" y="14364"/>
                  </a:lnTo>
                  <a:lnTo>
                    <a:pt x="6384" y="14196"/>
                  </a:lnTo>
                  <a:lnTo>
                    <a:pt x="6384" y="13944"/>
                  </a:lnTo>
                  <a:lnTo>
                    <a:pt x="6384" y="13776"/>
                  </a:lnTo>
                  <a:lnTo>
                    <a:pt x="6384" y="13608"/>
                  </a:lnTo>
                  <a:lnTo>
                    <a:pt x="6468" y="13356"/>
                  </a:lnTo>
                  <a:lnTo>
                    <a:pt x="6468" y="13188"/>
                  </a:lnTo>
                  <a:lnTo>
                    <a:pt x="6468" y="13020"/>
                  </a:lnTo>
                  <a:lnTo>
                    <a:pt x="6468" y="12852"/>
                  </a:lnTo>
                  <a:lnTo>
                    <a:pt x="6552" y="12684"/>
                  </a:lnTo>
                  <a:lnTo>
                    <a:pt x="6552" y="12516"/>
                  </a:lnTo>
                  <a:lnTo>
                    <a:pt x="6552" y="12348"/>
                  </a:lnTo>
                  <a:lnTo>
                    <a:pt x="6636" y="12096"/>
                  </a:lnTo>
                  <a:lnTo>
                    <a:pt x="6636" y="12012"/>
                  </a:lnTo>
                  <a:lnTo>
                    <a:pt x="6720" y="11844"/>
                  </a:lnTo>
                  <a:lnTo>
                    <a:pt x="6720" y="11676"/>
                  </a:lnTo>
                  <a:lnTo>
                    <a:pt x="6804" y="11508"/>
                  </a:lnTo>
                  <a:lnTo>
                    <a:pt x="6804" y="11340"/>
                  </a:lnTo>
                  <a:lnTo>
                    <a:pt x="6888" y="11172"/>
                  </a:lnTo>
                  <a:lnTo>
                    <a:pt x="6888" y="11004"/>
                  </a:lnTo>
                  <a:lnTo>
                    <a:pt x="6972" y="10920"/>
                  </a:lnTo>
                  <a:lnTo>
                    <a:pt x="6972" y="10752"/>
                  </a:lnTo>
                  <a:lnTo>
                    <a:pt x="7056" y="10584"/>
                  </a:lnTo>
                  <a:lnTo>
                    <a:pt x="7056" y="10416"/>
                  </a:lnTo>
                  <a:lnTo>
                    <a:pt x="7140" y="10332"/>
                  </a:lnTo>
                  <a:lnTo>
                    <a:pt x="7224" y="10164"/>
                  </a:lnTo>
                  <a:lnTo>
                    <a:pt x="7224" y="10080"/>
                  </a:lnTo>
                  <a:lnTo>
                    <a:pt x="7308" y="9912"/>
                  </a:lnTo>
                  <a:lnTo>
                    <a:pt x="7392" y="9828"/>
                  </a:lnTo>
                  <a:lnTo>
                    <a:pt x="7476" y="9660"/>
                  </a:lnTo>
                  <a:lnTo>
                    <a:pt x="7476" y="9576"/>
                  </a:lnTo>
                  <a:lnTo>
                    <a:pt x="7560" y="9408"/>
                  </a:lnTo>
                  <a:lnTo>
                    <a:pt x="7644" y="9324"/>
                  </a:lnTo>
                  <a:lnTo>
                    <a:pt x="7728" y="9156"/>
                  </a:lnTo>
                  <a:lnTo>
                    <a:pt x="7728" y="9072"/>
                  </a:lnTo>
                  <a:lnTo>
                    <a:pt x="7812" y="8988"/>
                  </a:lnTo>
                  <a:lnTo>
                    <a:pt x="7896" y="8820"/>
                  </a:lnTo>
                  <a:lnTo>
                    <a:pt x="7980" y="8736"/>
                  </a:lnTo>
                  <a:lnTo>
                    <a:pt x="8064" y="8652"/>
                  </a:lnTo>
                  <a:lnTo>
                    <a:pt x="8148" y="8568"/>
                  </a:lnTo>
                  <a:lnTo>
                    <a:pt x="8232" y="8484"/>
                  </a:lnTo>
                  <a:lnTo>
                    <a:pt x="8316" y="8316"/>
                  </a:lnTo>
                  <a:lnTo>
                    <a:pt x="8400" y="8232"/>
                  </a:lnTo>
                  <a:lnTo>
                    <a:pt x="8484" y="8148"/>
                  </a:lnTo>
                  <a:lnTo>
                    <a:pt x="8484" y="8064"/>
                  </a:lnTo>
                  <a:lnTo>
                    <a:pt x="8568" y="7980"/>
                  </a:lnTo>
                  <a:lnTo>
                    <a:pt x="8652" y="7896"/>
                  </a:lnTo>
                  <a:lnTo>
                    <a:pt x="8736" y="7812"/>
                  </a:lnTo>
                  <a:lnTo>
                    <a:pt x="8820" y="7728"/>
                  </a:lnTo>
                  <a:lnTo>
                    <a:pt x="8988" y="7644"/>
                  </a:lnTo>
                  <a:lnTo>
                    <a:pt x="9071" y="7560"/>
                  </a:lnTo>
                  <a:lnTo>
                    <a:pt x="9155" y="7476"/>
                  </a:lnTo>
                  <a:lnTo>
                    <a:pt x="9239" y="7476"/>
                  </a:lnTo>
                  <a:lnTo>
                    <a:pt x="9323" y="7392"/>
                  </a:lnTo>
                  <a:lnTo>
                    <a:pt x="9407" y="7308"/>
                  </a:lnTo>
                  <a:lnTo>
                    <a:pt x="9491" y="7224"/>
                  </a:lnTo>
                  <a:lnTo>
                    <a:pt x="9575" y="7140"/>
                  </a:lnTo>
                  <a:lnTo>
                    <a:pt x="9659" y="7140"/>
                  </a:lnTo>
                  <a:lnTo>
                    <a:pt x="9743" y="7056"/>
                  </a:lnTo>
                  <a:lnTo>
                    <a:pt x="9827" y="6972"/>
                  </a:lnTo>
                  <a:lnTo>
                    <a:pt x="9995" y="6972"/>
                  </a:lnTo>
                  <a:lnTo>
                    <a:pt x="10079" y="6888"/>
                  </a:lnTo>
                  <a:lnTo>
                    <a:pt x="10163" y="6804"/>
                  </a:lnTo>
                  <a:lnTo>
                    <a:pt x="10247" y="6804"/>
                  </a:lnTo>
                  <a:lnTo>
                    <a:pt x="10331" y="6720"/>
                  </a:lnTo>
                  <a:lnTo>
                    <a:pt x="10499" y="6636"/>
                  </a:lnTo>
                  <a:lnTo>
                    <a:pt x="10583" y="6636"/>
                  </a:lnTo>
                  <a:lnTo>
                    <a:pt x="10667" y="6552"/>
                  </a:lnTo>
                  <a:lnTo>
                    <a:pt x="10751" y="6552"/>
                  </a:lnTo>
                  <a:lnTo>
                    <a:pt x="10835" y="6468"/>
                  </a:lnTo>
                  <a:lnTo>
                    <a:pt x="11087" y="6468"/>
                  </a:lnTo>
                  <a:lnTo>
                    <a:pt x="11171" y="6384"/>
                  </a:lnTo>
                  <a:lnTo>
                    <a:pt x="11255" y="6384"/>
                  </a:lnTo>
                  <a:lnTo>
                    <a:pt x="11423" y="6300"/>
                  </a:lnTo>
                  <a:lnTo>
                    <a:pt x="11591" y="6300"/>
                  </a:lnTo>
                  <a:lnTo>
                    <a:pt x="11675" y="6216"/>
                  </a:lnTo>
                  <a:lnTo>
                    <a:pt x="11927" y="6216"/>
                  </a:lnTo>
                  <a:lnTo>
                    <a:pt x="12011" y="6132"/>
                  </a:lnTo>
                  <a:lnTo>
                    <a:pt x="12431" y="6132"/>
                  </a:lnTo>
                  <a:lnTo>
                    <a:pt x="12599" y="6048"/>
                  </a:lnTo>
                  <a:lnTo>
                    <a:pt x="13439" y="6048"/>
                  </a:lnTo>
                  <a:lnTo>
                    <a:pt x="13523" y="5964"/>
                  </a:lnTo>
                  <a:lnTo>
                    <a:pt x="14111" y="5964"/>
                  </a:lnTo>
                  <a:lnTo>
                    <a:pt x="14447" y="6048"/>
                  </a:lnTo>
                  <a:lnTo>
                    <a:pt x="16127" y="6048"/>
                  </a:lnTo>
                  <a:lnTo>
                    <a:pt x="16379" y="6132"/>
                  </a:lnTo>
                  <a:lnTo>
                    <a:pt x="16715" y="6132"/>
                  </a:lnTo>
                  <a:lnTo>
                    <a:pt x="16715" y="169"/>
                  </a:lnTo>
                  <a:lnTo>
                    <a:pt x="16463" y="169"/>
                  </a:lnTo>
                  <a:lnTo>
                    <a:pt x="16211" y="85"/>
                  </a:lnTo>
                  <a:lnTo>
                    <a:pt x="15959" y="85"/>
                  </a:lnTo>
                  <a:lnTo>
                    <a:pt x="157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-523825" y="2345575"/>
              <a:ext cx="157525" cy="638400"/>
            </a:xfrm>
            <a:custGeom>
              <a:rect b="b" l="l" r="r" t="t"/>
              <a:pathLst>
                <a:path extrusionOk="0" h="25536" w="6301">
                  <a:moveTo>
                    <a:pt x="1" y="1"/>
                  </a:moveTo>
                  <a:lnTo>
                    <a:pt x="1" y="25535"/>
                  </a:lnTo>
                  <a:lnTo>
                    <a:pt x="6300" y="25535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-523825" y="2089400"/>
              <a:ext cx="157525" cy="159625"/>
            </a:xfrm>
            <a:custGeom>
              <a:rect b="b" l="l" r="r" t="t"/>
              <a:pathLst>
                <a:path extrusionOk="0" h="6385" w="6301">
                  <a:moveTo>
                    <a:pt x="1" y="0"/>
                  </a:moveTo>
                  <a:lnTo>
                    <a:pt x="1" y="6384"/>
                  </a:lnTo>
                  <a:lnTo>
                    <a:pt x="6300" y="6384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</p:grpSp>
      <p:grpSp>
        <p:nvGrpSpPr>
          <p:cNvPr id="219" name="Google Shape;219;p33"/>
          <p:cNvGrpSpPr/>
          <p:nvPr/>
        </p:nvGrpSpPr>
        <p:grpSpPr>
          <a:xfrm>
            <a:off x="5715003" y="-48"/>
            <a:ext cx="3480287" cy="5143593"/>
            <a:chOff x="1123275" y="238125"/>
            <a:chExt cx="3545525" cy="5239475"/>
          </a:xfrm>
        </p:grpSpPr>
        <p:sp>
          <p:nvSpPr>
            <p:cNvPr id="220" name="Google Shape;220;p33"/>
            <p:cNvSpPr/>
            <p:nvPr/>
          </p:nvSpPr>
          <p:spPr>
            <a:xfrm>
              <a:off x="1580425" y="2381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3"/>
                  </a:lnTo>
                  <a:lnTo>
                    <a:pt x="10204" y="430"/>
                  </a:lnTo>
                  <a:lnTo>
                    <a:pt x="8857" y="831"/>
                  </a:lnTo>
                  <a:lnTo>
                    <a:pt x="7596" y="1347"/>
                  </a:lnTo>
                  <a:lnTo>
                    <a:pt x="6392" y="2006"/>
                  </a:lnTo>
                  <a:lnTo>
                    <a:pt x="5303" y="2752"/>
                  </a:lnTo>
                  <a:lnTo>
                    <a:pt x="4300" y="3611"/>
                  </a:lnTo>
                  <a:lnTo>
                    <a:pt x="2953" y="5045"/>
                  </a:lnTo>
                  <a:lnTo>
                    <a:pt x="1548" y="7309"/>
                  </a:lnTo>
                  <a:lnTo>
                    <a:pt x="545" y="9860"/>
                  </a:lnTo>
                  <a:lnTo>
                    <a:pt x="58" y="12640"/>
                  </a:lnTo>
                  <a:lnTo>
                    <a:pt x="0" y="14131"/>
                  </a:lnTo>
                  <a:lnTo>
                    <a:pt x="58" y="15592"/>
                  </a:lnTo>
                  <a:lnTo>
                    <a:pt x="545" y="18401"/>
                  </a:lnTo>
                  <a:lnTo>
                    <a:pt x="1520" y="20923"/>
                  </a:lnTo>
                  <a:lnTo>
                    <a:pt x="2953" y="23188"/>
                  </a:lnTo>
                  <a:lnTo>
                    <a:pt x="4300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2"/>
                  </a:lnTo>
                  <a:lnTo>
                    <a:pt x="11609" y="28089"/>
                  </a:lnTo>
                  <a:lnTo>
                    <a:pt x="13099" y="28232"/>
                  </a:lnTo>
                  <a:lnTo>
                    <a:pt x="13873" y="28232"/>
                  </a:lnTo>
                  <a:lnTo>
                    <a:pt x="13873" y="22271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68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80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7"/>
                  </a:lnTo>
                  <a:lnTo>
                    <a:pt x="7080" y="11350"/>
                  </a:lnTo>
                  <a:lnTo>
                    <a:pt x="7596" y="9831"/>
                  </a:lnTo>
                  <a:lnTo>
                    <a:pt x="8341" y="8541"/>
                  </a:lnTo>
                  <a:lnTo>
                    <a:pt x="9316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4"/>
                  </a:lnTo>
                  <a:lnTo>
                    <a:pt x="13873" y="5904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1123275" y="2381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4"/>
                  </a:lnTo>
                  <a:lnTo>
                    <a:pt x="774" y="5904"/>
                  </a:lnTo>
                  <a:lnTo>
                    <a:pt x="2178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1"/>
                  </a:lnTo>
                  <a:lnTo>
                    <a:pt x="6277" y="9831"/>
                  </a:lnTo>
                  <a:lnTo>
                    <a:pt x="6822" y="11350"/>
                  </a:lnTo>
                  <a:lnTo>
                    <a:pt x="7108" y="13127"/>
                  </a:lnTo>
                  <a:lnTo>
                    <a:pt x="7108" y="14131"/>
                  </a:lnTo>
                  <a:lnTo>
                    <a:pt x="7108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68"/>
                  </a:lnTo>
                  <a:lnTo>
                    <a:pt x="2178" y="22013"/>
                  </a:lnTo>
                  <a:lnTo>
                    <a:pt x="774" y="22271"/>
                  </a:lnTo>
                  <a:lnTo>
                    <a:pt x="0" y="22271"/>
                  </a:lnTo>
                  <a:lnTo>
                    <a:pt x="0" y="28232"/>
                  </a:lnTo>
                  <a:lnTo>
                    <a:pt x="803" y="28232"/>
                  </a:lnTo>
                  <a:lnTo>
                    <a:pt x="2293" y="28089"/>
                  </a:lnTo>
                  <a:lnTo>
                    <a:pt x="3697" y="27802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88"/>
                  </a:lnTo>
                  <a:lnTo>
                    <a:pt x="12353" y="20923"/>
                  </a:lnTo>
                  <a:lnTo>
                    <a:pt x="13328" y="18401"/>
                  </a:lnTo>
                  <a:lnTo>
                    <a:pt x="13844" y="15592"/>
                  </a:lnTo>
                  <a:lnTo>
                    <a:pt x="13873" y="14131"/>
                  </a:lnTo>
                  <a:lnTo>
                    <a:pt x="13844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602" y="3611"/>
                  </a:lnTo>
                  <a:lnTo>
                    <a:pt x="8570" y="2752"/>
                  </a:lnTo>
                  <a:lnTo>
                    <a:pt x="7481" y="2006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3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2495475" y="2381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13070" y="0"/>
                  </a:moveTo>
                  <a:lnTo>
                    <a:pt x="11580" y="143"/>
                  </a:lnTo>
                  <a:lnTo>
                    <a:pt x="10175" y="430"/>
                  </a:lnTo>
                  <a:lnTo>
                    <a:pt x="8828" y="831"/>
                  </a:lnTo>
                  <a:lnTo>
                    <a:pt x="7567" y="1347"/>
                  </a:lnTo>
                  <a:lnTo>
                    <a:pt x="6363" y="2006"/>
                  </a:lnTo>
                  <a:lnTo>
                    <a:pt x="5274" y="2752"/>
                  </a:lnTo>
                  <a:lnTo>
                    <a:pt x="4271" y="3611"/>
                  </a:lnTo>
                  <a:lnTo>
                    <a:pt x="2924" y="5045"/>
                  </a:lnTo>
                  <a:lnTo>
                    <a:pt x="1519" y="7309"/>
                  </a:lnTo>
                  <a:lnTo>
                    <a:pt x="545" y="9860"/>
                  </a:lnTo>
                  <a:lnTo>
                    <a:pt x="29" y="12640"/>
                  </a:lnTo>
                  <a:lnTo>
                    <a:pt x="0" y="14131"/>
                  </a:lnTo>
                  <a:lnTo>
                    <a:pt x="29" y="15592"/>
                  </a:lnTo>
                  <a:lnTo>
                    <a:pt x="545" y="18401"/>
                  </a:lnTo>
                  <a:lnTo>
                    <a:pt x="1519" y="20923"/>
                  </a:lnTo>
                  <a:lnTo>
                    <a:pt x="2924" y="23188"/>
                  </a:lnTo>
                  <a:lnTo>
                    <a:pt x="4271" y="24621"/>
                  </a:lnTo>
                  <a:lnTo>
                    <a:pt x="5274" y="25481"/>
                  </a:lnTo>
                  <a:lnTo>
                    <a:pt x="6363" y="26226"/>
                  </a:lnTo>
                  <a:lnTo>
                    <a:pt x="7538" y="26885"/>
                  </a:lnTo>
                  <a:lnTo>
                    <a:pt x="8828" y="27401"/>
                  </a:lnTo>
                  <a:lnTo>
                    <a:pt x="10175" y="27802"/>
                  </a:lnTo>
                  <a:lnTo>
                    <a:pt x="11580" y="28089"/>
                  </a:lnTo>
                  <a:lnTo>
                    <a:pt x="13070" y="28232"/>
                  </a:lnTo>
                  <a:lnTo>
                    <a:pt x="13873" y="28232"/>
                  </a:lnTo>
                  <a:lnTo>
                    <a:pt x="13873" y="22271"/>
                  </a:lnTo>
                  <a:lnTo>
                    <a:pt x="13099" y="22271"/>
                  </a:lnTo>
                  <a:lnTo>
                    <a:pt x="11694" y="22013"/>
                  </a:lnTo>
                  <a:lnTo>
                    <a:pt x="10405" y="21468"/>
                  </a:lnTo>
                  <a:lnTo>
                    <a:pt x="9287" y="20694"/>
                  </a:lnTo>
                  <a:lnTo>
                    <a:pt x="8341" y="19691"/>
                  </a:lnTo>
                  <a:lnTo>
                    <a:pt x="7567" y="18401"/>
                  </a:lnTo>
                  <a:lnTo>
                    <a:pt x="7051" y="16882"/>
                  </a:lnTo>
                  <a:lnTo>
                    <a:pt x="6764" y="15105"/>
                  </a:lnTo>
                  <a:lnTo>
                    <a:pt x="6736" y="14131"/>
                  </a:lnTo>
                  <a:lnTo>
                    <a:pt x="6764" y="13127"/>
                  </a:lnTo>
                  <a:lnTo>
                    <a:pt x="7051" y="11350"/>
                  </a:lnTo>
                  <a:lnTo>
                    <a:pt x="7567" y="9831"/>
                  </a:lnTo>
                  <a:lnTo>
                    <a:pt x="8341" y="8541"/>
                  </a:lnTo>
                  <a:lnTo>
                    <a:pt x="9287" y="7510"/>
                  </a:lnTo>
                  <a:lnTo>
                    <a:pt x="10405" y="6707"/>
                  </a:lnTo>
                  <a:lnTo>
                    <a:pt x="11694" y="6191"/>
                  </a:lnTo>
                  <a:lnTo>
                    <a:pt x="13099" y="5904"/>
                  </a:lnTo>
                  <a:lnTo>
                    <a:pt x="13873" y="5904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2037575" y="2381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" y="0"/>
                  </a:moveTo>
                  <a:lnTo>
                    <a:pt x="1" y="5904"/>
                  </a:lnTo>
                  <a:lnTo>
                    <a:pt x="775" y="5904"/>
                  </a:lnTo>
                  <a:lnTo>
                    <a:pt x="2179" y="6191"/>
                  </a:lnTo>
                  <a:lnTo>
                    <a:pt x="3469" y="6707"/>
                  </a:lnTo>
                  <a:lnTo>
                    <a:pt x="4587" y="7510"/>
                  </a:lnTo>
                  <a:lnTo>
                    <a:pt x="5533" y="8541"/>
                  </a:lnTo>
                  <a:lnTo>
                    <a:pt x="6307" y="9831"/>
                  </a:lnTo>
                  <a:lnTo>
                    <a:pt x="6823" y="11350"/>
                  </a:lnTo>
                  <a:lnTo>
                    <a:pt x="7109" y="13127"/>
                  </a:lnTo>
                  <a:lnTo>
                    <a:pt x="7138" y="14131"/>
                  </a:lnTo>
                  <a:lnTo>
                    <a:pt x="7109" y="15105"/>
                  </a:lnTo>
                  <a:lnTo>
                    <a:pt x="6823" y="16882"/>
                  </a:lnTo>
                  <a:lnTo>
                    <a:pt x="6307" y="18401"/>
                  </a:lnTo>
                  <a:lnTo>
                    <a:pt x="5533" y="19691"/>
                  </a:lnTo>
                  <a:lnTo>
                    <a:pt x="4587" y="20694"/>
                  </a:lnTo>
                  <a:lnTo>
                    <a:pt x="3440" y="21468"/>
                  </a:lnTo>
                  <a:lnTo>
                    <a:pt x="2179" y="22013"/>
                  </a:lnTo>
                  <a:lnTo>
                    <a:pt x="775" y="22271"/>
                  </a:lnTo>
                  <a:lnTo>
                    <a:pt x="1" y="22271"/>
                  </a:lnTo>
                  <a:lnTo>
                    <a:pt x="1" y="28232"/>
                  </a:lnTo>
                  <a:lnTo>
                    <a:pt x="804" y="28232"/>
                  </a:lnTo>
                  <a:lnTo>
                    <a:pt x="2294" y="28089"/>
                  </a:lnTo>
                  <a:lnTo>
                    <a:pt x="3698" y="27802"/>
                  </a:lnTo>
                  <a:lnTo>
                    <a:pt x="5046" y="27401"/>
                  </a:lnTo>
                  <a:lnTo>
                    <a:pt x="6307" y="26885"/>
                  </a:lnTo>
                  <a:lnTo>
                    <a:pt x="7511" y="26226"/>
                  </a:lnTo>
                  <a:lnTo>
                    <a:pt x="8600" y="25481"/>
                  </a:lnTo>
                  <a:lnTo>
                    <a:pt x="9603" y="24621"/>
                  </a:lnTo>
                  <a:lnTo>
                    <a:pt x="10950" y="23188"/>
                  </a:lnTo>
                  <a:lnTo>
                    <a:pt x="12354" y="20923"/>
                  </a:lnTo>
                  <a:lnTo>
                    <a:pt x="13329" y="18401"/>
                  </a:lnTo>
                  <a:lnTo>
                    <a:pt x="13845" y="15592"/>
                  </a:lnTo>
                  <a:lnTo>
                    <a:pt x="13874" y="14131"/>
                  </a:lnTo>
                  <a:lnTo>
                    <a:pt x="13845" y="12640"/>
                  </a:lnTo>
                  <a:lnTo>
                    <a:pt x="13329" y="9860"/>
                  </a:lnTo>
                  <a:lnTo>
                    <a:pt x="12354" y="7309"/>
                  </a:lnTo>
                  <a:lnTo>
                    <a:pt x="10950" y="5045"/>
                  </a:lnTo>
                  <a:lnTo>
                    <a:pt x="9603" y="3611"/>
                  </a:lnTo>
                  <a:lnTo>
                    <a:pt x="8600" y="2752"/>
                  </a:lnTo>
                  <a:lnTo>
                    <a:pt x="7482" y="2006"/>
                  </a:lnTo>
                  <a:lnTo>
                    <a:pt x="6307" y="1347"/>
                  </a:lnTo>
                  <a:lnTo>
                    <a:pt x="5046" y="831"/>
                  </a:lnTo>
                  <a:lnTo>
                    <a:pt x="3698" y="430"/>
                  </a:lnTo>
                  <a:lnTo>
                    <a:pt x="2294" y="143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2087025" y="1564450"/>
              <a:ext cx="705825" cy="346850"/>
            </a:xfrm>
            <a:custGeom>
              <a:rect b="b" l="l" r="r" t="t"/>
              <a:pathLst>
                <a:path extrusionOk="0" h="13874" w="28233">
                  <a:moveTo>
                    <a:pt x="14103" y="1"/>
                  </a:moveTo>
                  <a:lnTo>
                    <a:pt x="12641" y="30"/>
                  </a:lnTo>
                  <a:lnTo>
                    <a:pt x="9832" y="545"/>
                  </a:lnTo>
                  <a:lnTo>
                    <a:pt x="7310" y="1520"/>
                  </a:lnTo>
                  <a:lnTo>
                    <a:pt x="5045" y="2924"/>
                  </a:lnTo>
                  <a:lnTo>
                    <a:pt x="3583" y="4272"/>
                  </a:lnTo>
                  <a:lnTo>
                    <a:pt x="2752" y="5275"/>
                  </a:lnTo>
                  <a:lnTo>
                    <a:pt x="1978" y="6364"/>
                  </a:lnTo>
                  <a:lnTo>
                    <a:pt x="1348" y="7568"/>
                  </a:lnTo>
                  <a:lnTo>
                    <a:pt x="832" y="8829"/>
                  </a:lnTo>
                  <a:lnTo>
                    <a:pt x="431" y="10176"/>
                  </a:lnTo>
                  <a:lnTo>
                    <a:pt x="144" y="11580"/>
                  </a:lnTo>
                  <a:lnTo>
                    <a:pt x="1" y="13071"/>
                  </a:lnTo>
                  <a:lnTo>
                    <a:pt x="1" y="13845"/>
                  </a:lnTo>
                  <a:lnTo>
                    <a:pt x="1" y="13873"/>
                  </a:lnTo>
                  <a:lnTo>
                    <a:pt x="5934" y="13873"/>
                  </a:lnTo>
                  <a:lnTo>
                    <a:pt x="5934" y="13845"/>
                  </a:lnTo>
                  <a:lnTo>
                    <a:pt x="5962" y="13100"/>
                  </a:lnTo>
                  <a:lnTo>
                    <a:pt x="6220" y="11695"/>
                  </a:lnTo>
                  <a:lnTo>
                    <a:pt x="6765" y="10434"/>
                  </a:lnTo>
                  <a:lnTo>
                    <a:pt x="7539" y="9287"/>
                  </a:lnTo>
                  <a:lnTo>
                    <a:pt x="8542" y="8342"/>
                  </a:lnTo>
                  <a:lnTo>
                    <a:pt x="9832" y="7568"/>
                  </a:lnTo>
                  <a:lnTo>
                    <a:pt x="11351" y="7052"/>
                  </a:lnTo>
                  <a:lnTo>
                    <a:pt x="13128" y="6765"/>
                  </a:lnTo>
                  <a:lnTo>
                    <a:pt x="14103" y="6737"/>
                  </a:lnTo>
                  <a:lnTo>
                    <a:pt x="15106" y="6765"/>
                  </a:lnTo>
                  <a:lnTo>
                    <a:pt x="16883" y="7052"/>
                  </a:lnTo>
                  <a:lnTo>
                    <a:pt x="18402" y="7568"/>
                  </a:lnTo>
                  <a:lnTo>
                    <a:pt x="19692" y="8342"/>
                  </a:lnTo>
                  <a:lnTo>
                    <a:pt x="20752" y="9287"/>
                  </a:lnTo>
                  <a:lnTo>
                    <a:pt x="21526" y="10405"/>
                  </a:lnTo>
                  <a:lnTo>
                    <a:pt x="22071" y="11695"/>
                  </a:lnTo>
                  <a:lnTo>
                    <a:pt x="22329" y="13100"/>
                  </a:lnTo>
                  <a:lnTo>
                    <a:pt x="22357" y="13845"/>
                  </a:lnTo>
                  <a:lnTo>
                    <a:pt x="22357" y="13873"/>
                  </a:lnTo>
                  <a:lnTo>
                    <a:pt x="28233" y="13873"/>
                  </a:lnTo>
                  <a:lnTo>
                    <a:pt x="28233" y="13845"/>
                  </a:lnTo>
                  <a:lnTo>
                    <a:pt x="28233" y="13071"/>
                  </a:lnTo>
                  <a:lnTo>
                    <a:pt x="28090" y="11580"/>
                  </a:lnTo>
                  <a:lnTo>
                    <a:pt x="27803" y="10176"/>
                  </a:lnTo>
                  <a:lnTo>
                    <a:pt x="27402" y="8829"/>
                  </a:lnTo>
                  <a:lnTo>
                    <a:pt x="26886" y="7568"/>
                  </a:lnTo>
                  <a:lnTo>
                    <a:pt x="26227" y="6393"/>
                  </a:lnTo>
                  <a:lnTo>
                    <a:pt x="25481" y="5275"/>
                  </a:lnTo>
                  <a:lnTo>
                    <a:pt x="24622" y="4272"/>
                  </a:lnTo>
                  <a:lnTo>
                    <a:pt x="23188" y="2953"/>
                  </a:lnTo>
                  <a:lnTo>
                    <a:pt x="20924" y="1520"/>
                  </a:lnTo>
                  <a:lnTo>
                    <a:pt x="18373" y="545"/>
                  </a:lnTo>
                  <a:lnTo>
                    <a:pt x="15593" y="30"/>
                  </a:lnTo>
                  <a:lnTo>
                    <a:pt x="141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2087025" y="1107300"/>
              <a:ext cx="705825" cy="346825"/>
            </a:xfrm>
            <a:custGeom>
              <a:rect b="b" l="l" r="r" t="t"/>
              <a:pathLst>
                <a:path extrusionOk="0" h="13873" w="28233">
                  <a:moveTo>
                    <a:pt x="1" y="0"/>
                  </a:moveTo>
                  <a:lnTo>
                    <a:pt x="1" y="774"/>
                  </a:lnTo>
                  <a:lnTo>
                    <a:pt x="144" y="2265"/>
                  </a:lnTo>
                  <a:lnTo>
                    <a:pt x="431" y="3698"/>
                  </a:lnTo>
                  <a:lnTo>
                    <a:pt x="832" y="5045"/>
                  </a:lnTo>
                  <a:lnTo>
                    <a:pt x="1348" y="6306"/>
                  </a:lnTo>
                  <a:lnTo>
                    <a:pt x="1978" y="7481"/>
                  </a:lnTo>
                  <a:lnTo>
                    <a:pt x="2752" y="8570"/>
                  </a:lnTo>
                  <a:lnTo>
                    <a:pt x="3612" y="9574"/>
                  </a:lnTo>
                  <a:lnTo>
                    <a:pt x="5045" y="10921"/>
                  </a:lnTo>
                  <a:lnTo>
                    <a:pt x="7310" y="12354"/>
                  </a:lnTo>
                  <a:lnTo>
                    <a:pt x="9832" y="13328"/>
                  </a:lnTo>
                  <a:lnTo>
                    <a:pt x="12641" y="13816"/>
                  </a:lnTo>
                  <a:lnTo>
                    <a:pt x="14103" y="13873"/>
                  </a:lnTo>
                  <a:lnTo>
                    <a:pt x="15593" y="13816"/>
                  </a:lnTo>
                  <a:lnTo>
                    <a:pt x="18373" y="13328"/>
                  </a:lnTo>
                  <a:lnTo>
                    <a:pt x="20924" y="12325"/>
                  </a:lnTo>
                  <a:lnTo>
                    <a:pt x="23188" y="10921"/>
                  </a:lnTo>
                  <a:lnTo>
                    <a:pt x="24622" y="9574"/>
                  </a:lnTo>
                  <a:lnTo>
                    <a:pt x="25481" y="8570"/>
                  </a:lnTo>
                  <a:lnTo>
                    <a:pt x="26227" y="7481"/>
                  </a:lnTo>
                  <a:lnTo>
                    <a:pt x="26886" y="6306"/>
                  </a:lnTo>
                  <a:lnTo>
                    <a:pt x="27402" y="5045"/>
                  </a:lnTo>
                  <a:lnTo>
                    <a:pt x="27803" y="3698"/>
                  </a:lnTo>
                  <a:lnTo>
                    <a:pt x="28090" y="2265"/>
                  </a:lnTo>
                  <a:lnTo>
                    <a:pt x="28233" y="774"/>
                  </a:lnTo>
                  <a:lnTo>
                    <a:pt x="28233" y="0"/>
                  </a:lnTo>
                  <a:lnTo>
                    <a:pt x="22357" y="0"/>
                  </a:lnTo>
                  <a:lnTo>
                    <a:pt x="22329" y="746"/>
                  </a:lnTo>
                  <a:lnTo>
                    <a:pt x="22071" y="2150"/>
                  </a:lnTo>
                  <a:lnTo>
                    <a:pt x="21526" y="3440"/>
                  </a:lnTo>
                  <a:lnTo>
                    <a:pt x="20752" y="4586"/>
                  </a:lnTo>
                  <a:lnTo>
                    <a:pt x="19692" y="5532"/>
                  </a:lnTo>
                  <a:lnTo>
                    <a:pt x="18402" y="6277"/>
                  </a:lnTo>
                  <a:lnTo>
                    <a:pt x="16883" y="6822"/>
                  </a:lnTo>
                  <a:lnTo>
                    <a:pt x="15106" y="7080"/>
                  </a:lnTo>
                  <a:lnTo>
                    <a:pt x="14103" y="7109"/>
                  </a:lnTo>
                  <a:lnTo>
                    <a:pt x="13128" y="7080"/>
                  </a:lnTo>
                  <a:lnTo>
                    <a:pt x="11351" y="6822"/>
                  </a:lnTo>
                  <a:lnTo>
                    <a:pt x="9832" y="6277"/>
                  </a:lnTo>
                  <a:lnTo>
                    <a:pt x="8542" y="5532"/>
                  </a:lnTo>
                  <a:lnTo>
                    <a:pt x="7539" y="4558"/>
                  </a:lnTo>
                  <a:lnTo>
                    <a:pt x="6765" y="3440"/>
                  </a:lnTo>
                  <a:lnTo>
                    <a:pt x="6220" y="2150"/>
                  </a:lnTo>
                  <a:lnTo>
                    <a:pt x="5962" y="746"/>
                  </a:lnTo>
                  <a:lnTo>
                    <a:pt x="59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1172000" y="15644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69" y="30"/>
                  </a:lnTo>
                  <a:lnTo>
                    <a:pt x="9860" y="545"/>
                  </a:lnTo>
                  <a:lnTo>
                    <a:pt x="7309" y="1520"/>
                  </a:lnTo>
                  <a:lnTo>
                    <a:pt x="5073" y="2924"/>
                  </a:lnTo>
                  <a:lnTo>
                    <a:pt x="3611" y="4272"/>
                  </a:lnTo>
                  <a:lnTo>
                    <a:pt x="2752" y="5275"/>
                  </a:lnTo>
                  <a:lnTo>
                    <a:pt x="2006" y="6364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72" y="11580"/>
                  </a:lnTo>
                  <a:lnTo>
                    <a:pt x="29" y="13071"/>
                  </a:lnTo>
                  <a:lnTo>
                    <a:pt x="0" y="13845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5"/>
                  </a:lnTo>
                  <a:lnTo>
                    <a:pt x="5990" y="13100"/>
                  </a:lnTo>
                  <a:lnTo>
                    <a:pt x="6248" y="11695"/>
                  </a:lnTo>
                  <a:lnTo>
                    <a:pt x="6764" y="10434"/>
                  </a:lnTo>
                  <a:lnTo>
                    <a:pt x="7538" y="9287"/>
                  </a:lnTo>
                  <a:lnTo>
                    <a:pt x="8570" y="8342"/>
                  </a:lnTo>
                  <a:lnTo>
                    <a:pt x="9860" y="7568"/>
                  </a:lnTo>
                  <a:lnTo>
                    <a:pt x="11379" y="7052"/>
                  </a:lnTo>
                  <a:lnTo>
                    <a:pt x="13156" y="6765"/>
                  </a:lnTo>
                  <a:lnTo>
                    <a:pt x="14131" y="6737"/>
                  </a:lnTo>
                  <a:lnTo>
                    <a:pt x="15134" y="6765"/>
                  </a:lnTo>
                  <a:lnTo>
                    <a:pt x="16882" y="7052"/>
                  </a:lnTo>
                  <a:lnTo>
                    <a:pt x="18430" y="7568"/>
                  </a:lnTo>
                  <a:lnTo>
                    <a:pt x="19720" y="8342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5"/>
                  </a:lnTo>
                  <a:lnTo>
                    <a:pt x="22357" y="13100"/>
                  </a:lnTo>
                  <a:lnTo>
                    <a:pt x="22385" y="13845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845"/>
                  </a:lnTo>
                  <a:lnTo>
                    <a:pt x="28261" y="13071"/>
                  </a:lnTo>
                  <a:lnTo>
                    <a:pt x="28118" y="11580"/>
                  </a:lnTo>
                  <a:lnTo>
                    <a:pt x="27831" y="10176"/>
                  </a:lnTo>
                  <a:lnTo>
                    <a:pt x="27430" y="8829"/>
                  </a:lnTo>
                  <a:lnTo>
                    <a:pt x="26914" y="7568"/>
                  </a:lnTo>
                  <a:lnTo>
                    <a:pt x="26255" y="6393"/>
                  </a:lnTo>
                  <a:lnTo>
                    <a:pt x="25509" y="5275"/>
                  </a:lnTo>
                  <a:lnTo>
                    <a:pt x="24650" y="4272"/>
                  </a:lnTo>
                  <a:lnTo>
                    <a:pt x="23216" y="2953"/>
                  </a:lnTo>
                  <a:lnTo>
                    <a:pt x="20952" y="1520"/>
                  </a:lnTo>
                  <a:lnTo>
                    <a:pt x="18401" y="545"/>
                  </a:lnTo>
                  <a:lnTo>
                    <a:pt x="15621" y="30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3"/>
            <p:cNvSpPr/>
            <p:nvPr/>
          </p:nvSpPr>
          <p:spPr>
            <a:xfrm>
              <a:off x="1172000" y="11073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29" y="774"/>
                  </a:lnTo>
                  <a:lnTo>
                    <a:pt x="172" y="2265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52" y="8570"/>
                  </a:lnTo>
                  <a:lnTo>
                    <a:pt x="3611" y="9574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69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8"/>
                  </a:lnTo>
                  <a:lnTo>
                    <a:pt x="20952" y="12325"/>
                  </a:lnTo>
                  <a:lnTo>
                    <a:pt x="23188" y="10921"/>
                  </a:lnTo>
                  <a:lnTo>
                    <a:pt x="24650" y="9574"/>
                  </a:lnTo>
                  <a:lnTo>
                    <a:pt x="25509" y="8570"/>
                  </a:lnTo>
                  <a:lnTo>
                    <a:pt x="26255" y="7481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774"/>
                  </a:lnTo>
                  <a:lnTo>
                    <a:pt x="28261" y="0"/>
                  </a:lnTo>
                  <a:lnTo>
                    <a:pt x="22385" y="0"/>
                  </a:lnTo>
                  <a:lnTo>
                    <a:pt x="22357" y="746"/>
                  </a:lnTo>
                  <a:lnTo>
                    <a:pt x="22070" y="2150"/>
                  </a:lnTo>
                  <a:lnTo>
                    <a:pt x="21554" y="3440"/>
                  </a:lnTo>
                  <a:lnTo>
                    <a:pt x="20751" y="4586"/>
                  </a:lnTo>
                  <a:lnTo>
                    <a:pt x="19720" y="5532"/>
                  </a:lnTo>
                  <a:lnTo>
                    <a:pt x="18430" y="6277"/>
                  </a:lnTo>
                  <a:lnTo>
                    <a:pt x="16911" y="6822"/>
                  </a:lnTo>
                  <a:lnTo>
                    <a:pt x="15134" y="7080"/>
                  </a:lnTo>
                  <a:lnTo>
                    <a:pt x="14131" y="7109"/>
                  </a:lnTo>
                  <a:lnTo>
                    <a:pt x="13156" y="7080"/>
                  </a:lnTo>
                  <a:lnTo>
                    <a:pt x="11379" y="6822"/>
                  </a:lnTo>
                  <a:lnTo>
                    <a:pt x="9860" y="6277"/>
                  </a:lnTo>
                  <a:lnTo>
                    <a:pt x="8570" y="5532"/>
                  </a:lnTo>
                  <a:lnTo>
                    <a:pt x="7538" y="4558"/>
                  </a:lnTo>
                  <a:lnTo>
                    <a:pt x="6764" y="3440"/>
                  </a:lnTo>
                  <a:lnTo>
                    <a:pt x="6248" y="2150"/>
                  </a:lnTo>
                  <a:lnTo>
                    <a:pt x="5990" y="746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33"/>
            <p:cNvSpPr/>
            <p:nvPr/>
          </p:nvSpPr>
          <p:spPr>
            <a:xfrm>
              <a:off x="3406925" y="2381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3"/>
                  </a:lnTo>
                  <a:lnTo>
                    <a:pt x="10176" y="430"/>
                  </a:lnTo>
                  <a:lnTo>
                    <a:pt x="8828" y="831"/>
                  </a:lnTo>
                  <a:lnTo>
                    <a:pt x="7567" y="1347"/>
                  </a:lnTo>
                  <a:lnTo>
                    <a:pt x="6392" y="2006"/>
                  </a:lnTo>
                  <a:lnTo>
                    <a:pt x="5303" y="2752"/>
                  </a:lnTo>
                  <a:lnTo>
                    <a:pt x="4300" y="3611"/>
                  </a:lnTo>
                  <a:lnTo>
                    <a:pt x="2953" y="5045"/>
                  </a:lnTo>
                  <a:lnTo>
                    <a:pt x="1520" y="7309"/>
                  </a:lnTo>
                  <a:lnTo>
                    <a:pt x="545" y="9860"/>
                  </a:lnTo>
                  <a:lnTo>
                    <a:pt x="58" y="12640"/>
                  </a:lnTo>
                  <a:lnTo>
                    <a:pt x="1" y="14131"/>
                  </a:lnTo>
                  <a:lnTo>
                    <a:pt x="58" y="15592"/>
                  </a:lnTo>
                  <a:lnTo>
                    <a:pt x="545" y="18401"/>
                  </a:lnTo>
                  <a:lnTo>
                    <a:pt x="1520" y="20923"/>
                  </a:lnTo>
                  <a:lnTo>
                    <a:pt x="2953" y="23188"/>
                  </a:lnTo>
                  <a:lnTo>
                    <a:pt x="4271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2"/>
                  </a:lnTo>
                  <a:lnTo>
                    <a:pt x="11609" y="28089"/>
                  </a:lnTo>
                  <a:lnTo>
                    <a:pt x="13099" y="28232"/>
                  </a:lnTo>
                  <a:lnTo>
                    <a:pt x="13873" y="28232"/>
                  </a:lnTo>
                  <a:lnTo>
                    <a:pt x="13873" y="22271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68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51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7"/>
                  </a:lnTo>
                  <a:lnTo>
                    <a:pt x="7051" y="11350"/>
                  </a:lnTo>
                  <a:lnTo>
                    <a:pt x="7596" y="9831"/>
                  </a:lnTo>
                  <a:lnTo>
                    <a:pt x="8341" y="8541"/>
                  </a:lnTo>
                  <a:lnTo>
                    <a:pt x="9287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4"/>
                  </a:lnTo>
                  <a:lnTo>
                    <a:pt x="13873" y="5904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2949775" y="2381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4"/>
                  </a:lnTo>
                  <a:lnTo>
                    <a:pt x="745" y="5904"/>
                  </a:lnTo>
                  <a:lnTo>
                    <a:pt x="2150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1"/>
                  </a:lnTo>
                  <a:lnTo>
                    <a:pt x="6277" y="9831"/>
                  </a:lnTo>
                  <a:lnTo>
                    <a:pt x="6822" y="11350"/>
                  </a:lnTo>
                  <a:lnTo>
                    <a:pt x="7080" y="13127"/>
                  </a:lnTo>
                  <a:lnTo>
                    <a:pt x="7108" y="14131"/>
                  </a:lnTo>
                  <a:lnTo>
                    <a:pt x="7080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68"/>
                  </a:lnTo>
                  <a:lnTo>
                    <a:pt x="2150" y="22013"/>
                  </a:lnTo>
                  <a:lnTo>
                    <a:pt x="745" y="22271"/>
                  </a:lnTo>
                  <a:lnTo>
                    <a:pt x="0" y="22271"/>
                  </a:lnTo>
                  <a:lnTo>
                    <a:pt x="0" y="28232"/>
                  </a:lnTo>
                  <a:lnTo>
                    <a:pt x="774" y="28232"/>
                  </a:lnTo>
                  <a:lnTo>
                    <a:pt x="2264" y="28089"/>
                  </a:lnTo>
                  <a:lnTo>
                    <a:pt x="3697" y="27802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481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20" y="23188"/>
                  </a:lnTo>
                  <a:lnTo>
                    <a:pt x="12353" y="20923"/>
                  </a:lnTo>
                  <a:lnTo>
                    <a:pt x="13328" y="18401"/>
                  </a:lnTo>
                  <a:lnTo>
                    <a:pt x="13815" y="15592"/>
                  </a:lnTo>
                  <a:lnTo>
                    <a:pt x="13873" y="14131"/>
                  </a:lnTo>
                  <a:lnTo>
                    <a:pt x="13815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573" y="3611"/>
                  </a:lnTo>
                  <a:lnTo>
                    <a:pt x="8570" y="2752"/>
                  </a:lnTo>
                  <a:lnTo>
                    <a:pt x="7481" y="2006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3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4321250" y="238125"/>
              <a:ext cx="347550" cy="705825"/>
            </a:xfrm>
            <a:custGeom>
              <a:rect b="b" l="l" r="r" t="t"/>
              <a:pathLst>
                <a:path extrusionOk="0" h="28233" w="13902">
                  <a:moveTo>
                    <a:pt x="13099" y="0"/>
                  </a:moveTo>
                  <a:lnTo>
                    <a:pt x="11609" y="143"/>
                  </a:lnTo>
                  <a:lnTo>
                    <a:pt x="10204" y="430"/>
                  </a:lnTo>
                  <a:lnTo>
                    <a:pt x="8857" y="831"/>
                  </a:lnTo>
                  <a:lnTo>
                    <a:pt x="7596" y="1347"/>
                  </a:lnTo>
                  <a:lnTo>
                    <a:pt x="6392" y="2006"/>
                  </a:lnTo>
                  <a:lnTo>
                    <a:pt x="5303" y="2752"/>
                  </a:lnTo>
                  <a:lnTo>
                    <a:pt x="4300" y="3611"/>
                  </a:lnTo>
                  <a:lnTo>
                    <a:pt x="2953" y="5045"/>
                  </a:lnTo>
                  <a:lnTo>
                    <a:pt x="1548" y="7309"/>
                  </a:lnTo>
                  <a:lnTo>
                    <a:pt x="574" y="9860"/>
                  </a:lnTo>
                  <a:lnTo>
                    <a:pt x="58" y="12640"/>
                  </a:lnTo>
                  <a:lnTo>
                    <a:pt x="1" y="14131"/>
                  </a:lnTo>
                  <a:lnTo>
                    <a:pt x="58" y="15592"/>
                  </a:lnTo>
                  <a:lnTo>
                    <a:pt x="545" y="18401"/>
                  </a:lnTo>
                  <a:lnTo>
                    <a:pt x="1548" y="20923"/>
                  </a:lnTo>
                  <a:lnTo>
                    <a:pt x="2953" y="23188"/>
                  </a:lnTo>
                  <a:lnTo>
                    <a:pt x="4300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2"/>
                  </a:lnTo>
                  <a:lnTo>
                    <a:pt x="11609" y="28089"/>
                  </a:lnTo>
                  <a:lnTo>
                    <a:pt x="13099" y="28232"/>
                  </a:lnTo>
                  <a:lnTo>
                    <a:pt x="13902" y="28232"/>
                  </a:lnTo>
                  <a:lnTo>
                    <a:pt x="13902" y="22271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68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80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7"/>
                  </a:lnTo>
                  <a:lnTo>
                    <a:pt x="7080" y="11350"/>
                  </a:lnTo>
                  <a:lnTo>
                    <a:pt x="7596" y="9831"/>
                  </a:lnTo>
                  <a:lnTo>
                    <a:pt x="8341" y="8541"/>
                  </a:lnTo>
                  <a:lnTo>
                    <a:pt x="9316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4"/>
                  </a:lnTo>
                  <a:lnTo>
                    <a:pt x="13902" y="5904"/>
                  </a:lnTo>
                  <a:lnTo>
                    <a:pt x="139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3"/>
            <p:cNvSpPr/>
            <p:nvPr/>
          </p:nvSpPr>
          <p:spPr>
            <a:xfrm>
              <a:off x="3864100" y="2381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4"/>
                  </a:lnTo>
                  <a:lnTo>
                    <a:pt x="774" y="5904"/>
                  </a:lnTo>
                  <a:lnTo>
                    <a:pt x="2178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1"/>
                  </a:lnTo>
                  <a:lnTo>
                    <a:pt x="6306" y="9831"/>
                  </a:lnTo>
                  <a:lnTo>
                    <a:pt x="6822" y="11350"/>
                  </a:lnTo>
                  <a:lnTo>
                    <a:pt x="7108" y="13127"/>
                  </a:lnTo>
                  <a:lnTo>
                    <a:pt x="7108" y="14131"/>
                  </a:lnTo>
                  <a:lnTo>
                    <a:pt x="7108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68"/>
                  </a:lnTo>
                  <a:lnTo>
                    <a:pt x="2178" y="22013"/>
                  </a:lnTo>
                  <a:lnTo>
                    <a:pt x="774" y="22271"/>
                  </a:lnTo>
                  <a:lnTo>
                    <a:pt x="0" y="22271"/>
                  </a:lnTo>
                  <a:lnTo>
                    <a:pt x="0" y="28232"/>
                  </a:lnTo>
                  <a:lnTo>
                    <a:pt x="803" y="28232"/>
                  </a:lnTo>
                  <a:lnTo>
                    <a:pt x="2293" y="28089"/>
                  </a:lnTo>
                  <a:lnTo>
                    <a:pt x="3697" y="27802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88"/>
                  </a:lnTo>
                  <a:lnTo>
                    <a:pt x="12353" y="20923"/>
                  </a:lnTo>
                  <a:lnTo>
                    <a:pt x="13328" y="18401"/>
                  </a:lnTo>
                  <a:lnTo>
                    <a:pt x="13844" y="15592"/>
                  </a:lnTo>
                  <a:lnTo>
                    <a:pt x="13873" y="14131"/>
                  </a:lnTo>
                  <a:lnTo>
                    <a:pt x="13844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602" y="3611"/>
                  </a:lnTo>
                  <a:lnTo>
                    <a:pt x="8599" y="2752"/>
                  </a:lnTo>
                  <a:lnTo>
                    <a:pt x="7481" y="2006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3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33"/>
            <p:cNvSpPr/>
            <p:nvPr/>
          </p:nvSpPr>
          <p:spPr>
            <a:xfrm>
              <a:off x="3912825" y="15644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69" y="30"/>
                  </a:lnTo>
                  <a:lnTo>
                    <a:pt x="9860" y="545"/>
                  </a:lnTo>
                  <a:lnTo>
                    <a:pt x="7309" y="1520"/>
                  </a:lnTo>
                  <a:lnTo>
                    <a:pt x="5073" y="2924"/>
                  </a:lnTo>
                  <a:lnTo>
                    <a:pt x="3611" y="4272"/>
                  </a:lnTo>
                  <a:lnTo>
                    <a:pt x="2752" y="5275"/>
                  </a:lnTo>
                  <a:lnTo>
                    <a:pt x="2006" y="6364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72" y="11580"/>
                  </a:lnTo>
                  <a:lnTo>
                    <a:pt x="29" y="13071"/>
                  </a:lnTo>
                  <a:lnTo>
                    <a:pt x="0" y="13845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5"/>
                  </a:lnTo>
                  <a:lnTo>
                    <a:pt x="5990" y="13100"/>
                  </a:lnTo>
                  <a:lnTo>
                    <a:pt x="6248" y="11695"/>
                  </a:lnTo>
                  <a:lnTo>
                    <a:pt x="6764" y="10434"/>
                  </a:lnTo>
                  <a:lnTo>
                    <a:pt x="7538" y="9287"/>
                  </a:lnTo>
                  <a:lnTo>
                    <a:pt x="8570" y="8342"/>
                  </a:lnTo>
                  <a:lnTo>
                    <a:pt x="9860" y="7568"/>
                  </a:lnTo>
                  <a:lnTo>
                    <a:pt x="11379" y="7052"/>
                  </a:lnTo>
                  <a:lnTo>
                    <a:pt x="13156" y="6765"/>
                  </a:lnTo>
                  <a:lnTo>
                    <a:pt x="14131" y="6737"/>
                  </a:lnTo>
                  <a:lnTo>
                    <a:pt x="15134" y="6765"/>
                  </a:lnTo>
                  <a:lnTo>
                    <a:pt x="16911" y="7052"/>
                  </a:lnTo>
                  <a:lnTo>
                    <a:pt x="18430" y="7568"/>
                  </a:lnTo>
                  <a:lnTo>
                    <a:pt x="19720" y="8342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5"/>
                  </a:lnTo>
                  <a:lnTo>
                    <a:pt x="22357" y="13100"/>
                  </a:lnTo>
                  <a:lnTo>
                    <a:pt x="22385" y="13845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845"/>
                  </a:lnTo>
                  <a:lnTo>
                    <a:pt x="28261" y="13071"/>
                  </a:lnTo>
                  <a:lnTo>
                    <a:pt x="28118" y="11580"/>
                  </a:lnTo>
                  <a:lnTo>
                    <a:pt x="27831" y="10176"/>
                  </a:lnTo>
                  <a:lnTo>
                    <a:pt x="27430" y="8829"/>
                  </a:lnTo>
                  <a:lnTo>
                    <a:pt x="26914" y="7568"/>
                  </a:lnTo>
                  <a:lnTo>
                    <a:pt x="26255" y="6393"/>
                  </a:lnTo>
                  <a:lnTo>
                    <a:pt x="25509" y="5275"/>
                  </a:lnTo>
                  <a:lnTo>
                    <a:pt x="24650" y="4272"/>
                  </a:lnTo>
                  <a:lnTo>
                    <a:pt x="23216" y="2953"/>
                  </a:lnTo>
                  <a:lnTo>
                    <a:pt x="20952" y="1520"/>
                  </a:lnTo>
                  <a:lnTo>
                    <a:pt x="18401" y="545"/>
                  </a:lnTo>
                  <a:lnTo>
                    <a:pt x="15621" y="30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3"/>
            <p:cNvSpPr/>
            <p:nvPr/>
          </p:nvSpPr>
          <p:spPr>
            <a:xfrm>
              <a:off x="3912825" y="11073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29" y="774"/>
                  </a:lnTo>
                  <a:lnTo>
                    <a:pt x="172" y="2265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80" y="8570"/>
                  </a:lnTo>
                  <a:lnTo>
                    <a:pt x="3611" y="9574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69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8"/>
                  </a:lnTo>
                  <a:lnTo>
                    <a:pt x="20952" y="12325"/>
                  </a:lnTo>
                  <a:lnTo>
                    <a:pt x="23216" y="10921"/>
                  </a:lnTo>
                  <a:lnTo>
                    <a:pt x="24650" y="9574"/>
                  </a:lnTo>
                  <a:lnTo>
                    <a:pt x="25509" y="8570"/>
                  </a:lnTo>
                  <a:lnTo>
                    <a:pt x="26255" y="7481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774"/>
                  </a:lnTo>
                  <a:lnTo>
                    <a:pt x="28261" y="0"/>
                  </a:lnTo>
                  <a:lnTo>
                    <a:pt x="22385" y="0"/>
                  </a:lnTo>
                  <a:lnTo>
                    <a:pt x="22357" y="746"/>
                  </a:lnTo>
                  <a:lnTo>
                    <a:pt x="22070" y="2150"/>
                  </a:lnTo>
                  <a:lnTo>
                    <a:pt x="21554" y="3440"/>
                  </a:lnTo>
                  <a:lnTo>
                    <a:pt x="20780" y="4586"/>
                  </a:lnTo>
                  <a:lnTo>
                    <a:pt x="19720" y="5532"/>
                  </a:lnTo>
                  <a:lnTo>
                    <a:pt x="18430" y="6277"/>
                  </a:lnTo>
                  <a:lnTo>
                    <a:pt x="16911" y="6822"/>
                  </a:lnTo>
                  <a:lnTo>
                    <a:pt x="15134" y="7080"/>
                  </a:lnTo>
                  <a:lnTo>
                    <a:pt x="14131" y="7109"/>
                  </a:lnTo>
                  <a:lnTo>
                    <a:pt x="13156" y="7080"/>
                  </a:lnTo>
                  <a:lnTo>
                    <a:pt x="11379" y="6822"/>
                  </a:lnTo>
                  <a:lnTo>
                    <a:pt x="9860" y="6277"/>
                  </a:lnTo>
                  <a:lnTo>
                    <a:pt x="8570" y="5532"/>
                  </a:lnTo>
                  <a:lnTo>
                    <a:pt x="7538" y="4558"/>
                  </a:lnTo>
                  <a:lnTo>
                    <a:pt x="6764" y="3440"/>
                  </a:lnTo>
                  <a:lnTo>
                    <a:pt x="6248" y="2150"/>
                  </a:lnTo>
                  <a:lnTo>
                    <a:pt x="5990" y="746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3"/>
            <p:cNvSpPr/>
            <p:nvPr/>
          </p:nvSpPr>
          <p:spPr>
            <a:xfrm>
              <a:off x="2998500" y="15644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40" y="30"/>
                  </a:lnTo>
                  <a:lnTo>
                    <a:pt x="9860" y="545"/>
                  </a:lnTo>
                  <a:lnTo>
                    <a:pt x="7309" y="1520"/>
                  </a:lnTo>
                  <a:lnTo>
                    <a:pt x="5073" y="2924"/>
                  </a:lnTo>
                  <a:lnTo>
                    <a:pt x="3611" y="4272"/>
                  </a:lnTo>
                  <a:lnTo>
                    <a:pt x="2752" y="5275"/>
                  </a:lnTo>
                  <a:lnTo>
                    <a:pt x="2006" y="6364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43" y="11580"/>
                  </a:lnTo>
                  <a:lnTo>
                    <a:pt x="29" y="13071"/>
                  </a:lnTo>
                  <a:lnTo>
                    <a:pt x="0" y="13845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5"/>
                  </a:lnTo>
                  <a:lnTo>
                    <a:pt x="5990" y="13100"/>
                  </a:lnTo>
                  <a:lnTo>
                    <a:pt x="6248" y="11695"/>
                  </a:lnTo>
                  <a:lnTo>
                    <a:pt x="6764" y="10434"/>
                  </a:lnTo>
                  <a:lnTo>
                    <a:pt x="7538" y="9287"/>
                  </a:lnTo>
                  <a:lnTo>
                    <a:pt x="8570" y="8342"/>
                  </a:lnTo>
                  <a:lnTo>
                    <a:pt x="9860" y="7568"/>
                  </a:lnTo>
                  <a:lnTo>
                    <a:pt x="11379" y="7052"/>
                  </a:lnTo>
                  <a:lnTo>
                    <a:pt x="13156" y="6765"/>
                  </a:lnTo>
                  <a:lnTo>
                    <a:pt x="14131" y="6737"/>
                  </a:lnTo>
                  <a:lnTo>
                    <a:pt x="15105" y="6765"/>
                  </a:lnTo>
                  <a:lnTo>
                    <a:pt x="16882" y="7052"/>
                  </a:lnTo>
                  <a:lnTo>
                    <a:pt x="18430" y="7568"/>
                  </a:lnTo>
                  <a:lnTo>
                    <a:pt x="19720" y="8342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5"/>
                  </a:lnTo>
                  <a:lnTo>
                    <a:pt x="22328" y="13100"/>
                  </a:lnTo>
                  <a:lnTo>
                    <a:pt x="22357" y="13845"/>
                  </a:lnTo>
                  <a:lnTo>
                    <a:pt x="22357" y="13873"/>
                  </a:lnTo>
                  <a:lnTo>
                    <a:pt x="28261" y="13873"/>
                  </a:lnTo>
                  <a:lnTo>
                    <a:pt x="28261" y="13845"/>
                  </a:lnTo>
                  <a:lnTo>
                    <a:pt x="28261" y="13071"/>
                  </a:lnTo>
                  <a:lnTo>
                    <a:pt x="28118" y="11580"/>
                  </a:lnTo>
                  <a:lnTo>
                    <a:pt x="27831" y="10176"/>
                  </a:lnTo>
                  <a:lnTo>
                    <a:pt x="27430" y="8829"/>
                  </a:lnTo>
                  <a:lnTo>
                    <a:pt x="26885" y="7568"/>
                  </a:lnTo>
                  <a:lnTo>
                    <a:pt x="26255" y="6393"/>
                  </a:lnTo>
                  <a:lnTo>
                    <a:pt x="25509" y="5275"/>
                  </a:lnTo>
                  <a:lnTo>
                    <a:pt x="24650" y="4272"/>
                  </a:lnTo>
                  <a:lnTo>
                    <a:pt x="23188" y="2953"/>
                  </a:lnTo>
                  <a:lnTo>
                    <a:pt x="20952" y="1520"/>
                  </a:lnTo>
                  <a:lnTo>
                    <a:pt x="18401" y="545"/>
                  </a:lnTo>
                  <a:lnTo>
                    <a:pt x="15621" y="30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33"/>
            <p:cNvSpPr/>
            <p:nvPr/>
          </p:nvSpPr>
          <p:spPr>
            <a:xfrm>
              <a:off x="2998500" y="11073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29" y="774"/>
                  </a:lnTo>
                  <a:lnTo>
                    <a:pt x="143" y="2265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52" y="8570"/>
                  </a:lnTo>
                  <a:lnTo>
                    <a:pt x="3611" y="9574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40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8"/>
                  </a:lnTo>
                  <a:lnTo>
                    <a:pt x="20952" y="12325"/>
                  </a:lnTo>
                  <a:lnTo>
                    <a:pt x="23188" y="10921"/>
                  </a:lnTo>
                  <a:lnTo>
                    <a:pt x="24650" y="9574"/>
                  </a:lnTo>
                  <a:lnTo>
                    <a:pt x="25509" y="8570"/>
                  </a:lnTo>
                  <a:lnTo>
                    <a:pt x="26255" y="7481"/>
                  </a:lnTo>
                  <a:lnTo>
                    <a:pt x="26885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774"/>
                  </a:lnTo>
                  <a:lnTo>
                    <a:pt x="28261" y="0"/>
                  </a:lnTo>
                  <a:lnTo>
                    <a:pt x="22357" y="0"/>
                  </a:lnTo>
                  <a:lnTo>
                    <a:pt x="22357" y="746"/>
                  </a:lnTo>
                  <a:lnTo>
                    <a:pt x="22070" y="2150"/>
                  </a:lnTo>
                  <a:lnTo>
                    <a:pt x="21554" y="3440"/>
                  </a:lnTo>
                  <a:lnTo>
                    <a:pt x="20751" y="4586"/>
                  </a:lnTo>
                  <a:lnTo>
                    <a:pt x="19720" y="5532"/>
                  </a:lnTo>
                  <a:lnTo>
                    <a:pt x="18430" y="6277"/>
                  </a:lnTo>
                  <a:lnTo>
                    <a:pt x="16882" y="6822"/>
                  </a:lnTo>
                  <a:lnTo>
                    <a:pt x="15105" y="7080"/>
                  </a:lnTo>
                  <a:lnTo>
                    <a:pt x="14131" y="7109"/>
                  </a:lnTo>
                  <a:lnTo>
                    <a:pt x="13156" y="7080"/>
                  </a:lnTo>
                  <a:lnTo>
                    <a:pt x="11379" y="6822"/>
                  </a:lnTo>
                  <a:lnTo>
                    <a:pt x="9860" y="6277"/>
                  </a:lnTo>
                  <a:lnTo>
                    <a:pt x="8570" y="5532"/>
                  </a:lnTo>
                  <a:lnTo>
                    <a:pt x="7538" y="4558"/>
                  </a:lnTo>
                  <a:lnTo>
                    <a:pt x="6764" y="3440"/>
                  </a:lnTo>
                  <a:lnTo>
                    <a:pt x="6248" y="2150"/>
                  </a:lnTo>
                  <a:lnTo>
                    <a:pt x="5990" y="746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33"/>
            <p:cNvSpPr/>
            <p:nvPr/>
          </p:nvSpPr>
          <p:spPr>
            <a:xfrm>
              <a:off x="1580425" y="20216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4"/>
                  </a:lnTo>
                  <a:lnTo>
                    <a:pt x="10204" y="430"/>
                  </a:lnTo>
                  <a:lnTo>
                    <a:pt x="8857" y="832"/>
                  </a:lnTo>
                  <a:lnTo>
                    <a:pt x="7596" y="1348"/>
                  </a:lnTo>
                  <a:lnTo>
                    <a:pt x="6392" y="1978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45"/>
                  </a:lnTo>
                  <a:lnTo>
                    <a:pt x="1548" y="7309"/>
                  </a:lnTo>
                  <a:lnTo>
                    <a:pt x="545" y="9832"/>
                  </a:lnTo>
                  <a:lnTo>
                    <a:pt x="58" y="12641"/>
                  </a:lnTo>
                  <a:lnTo>
                    <a:pt x="0" y="14102"/>
                  </a:lnTo>
                  <a:lnTo>
                    <a:pt x="58" y="15593"/>
                  </a:lnTo>
                  <a:lnTo>
                    <a:pt x="545" y="18373"/>
                  </a:lnTo>
                  <a:lnTo>
                    <a:pt x="1520" y="20924"/>
                  </a:lnTo>
                  <a:lnTo>
                    <a:pt x="2953" y="23188"/>
                  </a:lnTo>
                  <a:lnTo>
                    <a:pt x="4300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57"/>
                  </a:lnTo>
                  <a:lnTo>
                    <a:pt x="8828" y="27402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04"/>
                  </a:lnTo>
                  <a:lnTo>
                    <a:pt x="13873" y="28233"/>
                  </a:lnTo>
                  <a:lnTo>
                    <a:pt x="13873" y="22271"/>
                  </a:lnTo>
                  <a:lnTo>
                    <a:pt x="13128" y="22242"/>
                  </a:lnTo>
                  <a:lnTo>
                    <a:pt x="11723" y="21984"/>
                  </a:lnTo>
                  <a:lnTo>
                    <a:pt x="10434" y="21468"/>
                  </a:lnTo>
                  <a:lnTo>
                    <a:pt x="9316" y="20695"/>
                  </a:lnTo>
                  <a:lnTo>
                    <a:pt x="8341" y="19663"/>
                  </a:lnTo>
                  <a:lnTo>
                    <a:pt x="7596" y="18402"/>
                  </a:lnTo>
                  <a:lnTo>
                    <a:pt x="7080" y="16854"/>
                  </a:lnTo>
                  <a:lnTo>
                    <a:pt x="6793" y="15105"/>
                  </a:lnTo>
                  <a:lnTo>
                    <a:pt x="6765" y="14102"/>
                  </a:lnTo>
                  <a:lnTo>
                    <a:pt x="6793" y="13128"/>
                  </a:lnTo>
                  <a:lnTo>
                    <a:pt x="7080" y="11351"/>
                  </a:lnTo>
                  <a:lnTo>
                    <a:pt x="7596" y="9832"/>
                  </a:lnTo>
                  <a:lnTo>
                    <a:pt x="8341" y="8542"/>
                  </a:lnTo>
                  <a:lnTo>
                    <a:pt x="9316" y="7481"/>
                  </a:lnTo>
                  <a:lnTo>
                    <a:pt x="10434" y="6707"/>
                  </a:lnTo>
                  <a:lnTo>
                    <a:pt x="11723" y="6163"/>
                  </a:lnTo>
                  <a:lnTo>
                    <a:pt x="13128" y="5905"/>
                  </a:lnTo>
                  <a:lnTo>
                    <a:pt x="13873" y="5876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33"/>
            <p:cNvSpPr/>
            <p:nvPr/>
          </p:nvSpPr>
          <p:spPr>
            <a:xfrm>
              <a:off x="1123275" y="20216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876"/>
                  </a:lnTo>
                  <a:lnTo>
                    <a:pt x="29" y="5876"/>
                  </a:lnTo>
                  <a:lnTo>
                    <a:pt x="774" y="5905"/>
                  </a:lnTo>
                  <a:lnTo>
                    <a:pt x="2178" y="6163"/>
                  </a:lnTo>
                  <a:lnTo>
                    <a:pt x="3439" y="6707"/>
                  </a:lnTo>
                  <a:lnTo>
                    <a:pt x="4586" y="7481"/>
                  </a:lnTo>
                  <a:lnTo>
                    <a:pt x="5532" y="8513"/>
                  </a:lnTo>
                  <a:lnTo>
                    <a:pt x="6277" y="9803"/>
                  </a:lnTo>
                  <a:lnTo>
                    <a:pt x="6822" y="11351"/>
                  </a:lnTo>
                  <a:lnTo>
                    <a:pt x="7108" y="13128"/>
                  </a:lnTo>
                  <a:lnTo>
                    <a:pt x="7108" y="14102"/>
                  </a:lnTo>
                  <a:lnTo>
                    <a:pt x="7108" y="15105"/>
                  </a:lnTo>
                  <a:lnTo>
                    <a:pt x="6822" y="16854"/>
                  </a:lnTo>
                  <a:lnTo>
                    <a:pt x="6277" y="18402"/>
                  </a:lnTo>
                  <a:lnTo>
                    <a:pt x="5532" y="19663"/>
                  </a:lnTo>
                  <a:lnTo>
                    <a:pt x="4586" y="20695"/>
                  </a:lnTo>
                  <a:lnTo>
                    <a:pt x="3439" y="21468"/>
                  </a:lnTo>
                  <a:lnTo>
                    <a:pt x="2178" y="21984"/>
                  </a:lnTo>
                  <a:lnTo>
                    <a:pt x="774" y="22242"/>
                  </a:lnTo>
                  <a:lnTo>
                    <a:pt x="29" y="22271"/>
                  </a:lnTo>
                  <a:lnTo>
                    <a:pt x="0" y="22271"/>
                  </a:lnTo>
                  <a:lnTo>
                    <a:pt x="0" y="28233"/>
                  </a:lnTo>
                  <a:lnTo>
                    <a:pt x="29" y="28233"/>
                  </a:lnTo>
                  <a:lnTo>
                    <a:pt x="803" y="28204"/>
                  </a:lnTo>
                  <a:lnTo>
                    <a:pt x="2293" y="28089"/>
                  </a:lnTo>
                  <a:lnTo>
                    <a:pt x="3697" y="27803"/>
                  </a:lnTo>
                  <a:lnTo>
                    <a:pt x="5045" y="27402"/>
                  </a:lnTo>
                  <a:lnTo>
                    <a:pt x="6306" y="26857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60"/>
                  </a:lnTo>
                  <a:lnTo>
                    <a:pt x="12353" y="20924"/>
                  </a:lnTo>
                  <a:lnTo>
                    <a:pt x="13328" y="18373"/>
                  </a:lnTo>
                  <a:lnTo>
                    <a:pt x="13844" y="15593"/>
                  </a:lnTo>
                  <a:lnTo>
                    <a:pt x="13873" y="14102"/>
                  </a:lnTo>
                  <a:lnTo>
                    <a:pt x="13844" y="12641"/>
                  </a:lnTo>
                  <a:lnTo>
                    <a:pt x="13328" y="9832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602" y="3612"/>
                  </a:lnTo>
                  <a:lnTo>
                    <a:pt x="8570" y="2752"/>
                  </a:lnTo>
                  <a:lnTo>
                    <a:pt x="7481" y="1978"/>
                  </a:lnTo>
                  <a:lnTo>
                    <a:pt x="6306" y="1348"/>
                  </a:lnTo>
                  <a:lnTo>
                    <a:pt x="5045" y="832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3"/>
            <p:cNvSpPr/>
            <p:nvPr/>
          </p:nvSpPr>
          <p:spPr>
            <a:xfrm>
              <a:off x="2495475" y="20216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13070" y="0"/>
                  </a:moveTo>
                  <a:lnTo>
                    <a:pt x="11580" y="144"/>
                  </a:lnTo>
                  <a:lnTo>
                    <a:pt x="10175" y="430"/>
                  </a:lnTo>
                  <a:lnTo>
                    <a:pt x="8828" y="832"/>
                  </a:lnTo>
                  <a:lnTo>
                    <a:pt x="7567" y="1348"/>
                  </a:lnTo>
                  <a:lnTo>
                    <a:pt x="6363" y="1978"/>
                  </a:lnTo>
                  <a:lnTo>
                    <a:pt x="5274" y="2752"/>
                  </a:lnTo>
                  <a:lnTo>
                    <a:pt x="4271" y="3612"/>
                  </a:lnTo>
                  <a:lnTo>
                    <a:pt x="2924" y="5045"/>
                  </a:lnTo>
                  <a:lnTo>
                    <a:pt x="1519" y="7309"/>
                  </a:lnTo>
                  <a:lnTo>
                    <a:pt x="545" y="9832"/>
                  </a:lnTo>
                  <a:lnTo>
                    <a:pt x="29" y="12641"/>
                  </a:lnTo>
                  <a:lnTo>
                    <a:pt x="0" y="14102"/>
                  </a:lnTo>
                  <a:lnTo>
                    <a:pt x="29" y="15593"/>
                  </a:lnTo>
                  <a:lnTo>
                    <a:pt x="545" y="18373"/>
                  </a:lnTo>
                  <a:lnTo>
                    <a:pt x="1519" y="20924"/>
                  </a:lnTo>
                  <a:lnTo>
                    <a:pt x="2924" y="23188"/>
                  </a:lnTo>
                  <a:lnTo>
                    <a:pt x="4271" y="24621"/>
                  </a:lnTo>
                  <a:lnTo>
                    <a:pt x="5274" y="25481"/>
                  </a:lnTo>
                  <a:lnTo>
                    <a:pt x="6363" y="26226"/>
                  </a:lnTo>
                  <a:lnTo>
                    <a:pt x="7538" y="26857"/>
                  </a:lnTo>
                  <a:lnTo>
                    <a:pt x="8828" y="27402"/>
                  </a:lnTo>
                  <a:lnTo>
                    <a:pt x="10175" y="27803"/>
                  </a:lnTo>
                  <a:lnTo>
                    <a:pt x="11580" y="28089"/>
                  </a:lnTo>
                  <a:lnTo>
                    <a:pt x="13070" y="28204"/>
                  </a:lnTo>
                  <a:lnTo>
                    <a:pt x="13844" y="28233"/>
                  </a:lnTo>
                  <a:lnTo>
                    <a:pt x="13873" y="28233"/>
                  </a:lnTo>
                  <a:lnTo>
                    <a:pt x="13873" y="22271"/>
                  </a:lnTo>
                  <a:lnTo>
                    <a:pt x="13844" y="22271"/>
                  </a:lnTo>
                  <a:lnTo>
                    <a:pt x="13099" y="22242"/>
                  </a:lnTo>
                  <a:lnTo>
                    <a:pt x="11694" y="21984"/>
                  </a:lnTo>
                  <a:lnTo>
                    <a:pt x="10405" y="21468"/>
                  </a:lnTo>
                  <a:lnTo>
                    <a:pt x="9287" y="20695"/>
                  </a:lnTo>
                  <a:lnTo>
                    <a:pt x="8341" y="19663"/>
                  </a:lnTo>
                  <a:lnTo>
                    <a:pt x="7567" y="18402"/>
                  </a:lnTo>
                  <a:lnTo>
                    <a:pt x="7051" y="16854"/>
                  </a:lnTo>
                  <a:lnTo>
                    <a:pt x="6764" y="15105"/>
                  </a:lnTo>
                  <a:lnTo>
                    <a:pt x="6736" y="14102"/>
                  </a:lnTo>
                  <a:lnTo>
                    <a:pt x="6764" y="13128"/>
                  </a:lnTo>
                  <a:lnTo>
                    <a:pt x="7051" y="11351"/>
                  </a:lnTo>
                  <a:lnTo>
                    <a:pt x="7567" y="9832"/>
                  </a:lnTo>
                  <a:lnTo>
                    <a:pt x="8341" y="8542"/>
                  </a:lnTo>
                  <a:lnTo>
                    <a:pt x="9287" y="7481"/>
                  </a:lnTo>
                  <a:lnTo>
                    <a:pt x="10405" y="6707"/>
                  </a:lnTo>
                  <a:lnTo>
                    <a:pt x="11694" y="6163"/>
                  </a:lnTo>
                  <a:lnTo>
                    <a:pt x="13099" y="5905"/>
                  </a:lnTo>
                  <a:lnTo>
                    <a:pt x="13844" y="5876"/>
                  </a:lnTo>
                  <a:lnTo>
                    <a:pt x="13873" y="5876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3"/>
            <p:cNvSpPr/>
            <p:nvPr/>
          </p:nvSpPr>
          <p:spPr>
            <a:xfrm>
              <a:off x="2037575" y="20216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" y="0"/>
                  </a:moveTo>
                  <a:lnTo>
                    <a:pt x="1" y="5876"/>
                  </a:lnTo>
                  <a:lnTo>
                    <a:pt x="30" y="5876"/>
                  </a:lnTo>
                  <a:lnTo>
                    <a:pt x="775" y="5905"/>
                  </a:lnTo>
                  <a:lnTo>
                    <a:pt x="2179" y="6163"/>
                  </a:lnTo>
                  <a:lnTo>
                    <a:pt x="3469" y="6707"/>
                  </a:lnTo>
                  <a:lnTo>
                    <a:pt x="4587" y="7481"/>
                  </a:lnTo>
                  <a:lnTo>
                    <a:pt x="5533" y="8513"/>
                  </a:lnTo>
                  <a:lnTo>
                    <a:pt x="6307" y="9803"/>
                  </a:lnTo>
                  <a:lnTo>
                    <a:pt x="6823" y="11351"/>
                  </a:lnTo>
                  <a:lnTo>
                    <a:pt x="7109" y="13128"/>
                  </a:lnTo>
                  <a:lnTo>
                    <a:pt x="7138" y="14102"/>
                  </a:lnTo>
                  <a:lnTo>
                    <a:pt x="7109" y="15105"/>
                  </a:lnTo>
                  <a:lnTo>
                    <a:pt x="6823" y="16854"/>
                  </a:lnTo>
                  <a:lnTo>
                    <a:pt x="6307" y="18402"/>
                  </a:lnTo>
                  <a:lnTo>
                    <a:pt x="5533" y="19663"/>
                  </a:lnTo>
                  <a:lnTo>
                    <a:pt x="4587" y="20695"/>
                  </a:lnTo>
                  <a:lnTo>
                    <a:pt x="3440" y="21468"/>
                  </a:lnTo>
                  <a:lnTo>
                    <a:pt x="2179" y="21984"/>
                  </a:lnTo>
                  <a:lnTo>
                    <a:pt x="775" y="22242"/>
                  </a:lnTo>
                  <a:lnTo>
                    <a:pt x="30" y="22271"/>
                  </a:lnTo>
                  <a:lnTo>
                    <a:pt x="1" y="22271"/>
                  </a:lnTo>
                  <a:lnTo>
                    <a:pt x="1" y="28233"/>
                  </a:lnTo>
                  <a:lnTo>
                    <a:pt x="30" y="28233"/>
                  </a:lnTo>
                  <a:lnTo>
                    <a:pt x="804" y="28204"/>
                  </a:lnTo>
                  <a:lnTo>
                    <a:pt x="2294" y="28089"/>
                  </a:lnTo>
                  <a:lnTo>
                    <a:pt x="3698" y="27803"/>
                  </a:lnTo>
                  <a:lnTo>
                    <a:pt x="5046" y="27402"/>
                  </a:lnTo>
                  <a:lnTo>
                    <a:pt x="6307" y="26857"/>
                  </a:lnTo>
                  <a:lnTo>
                    <a:pt x="7511" y="26226"/>
                  </a:lnTo>
                  <a:lnTo>
                    <a:pt x="8600" y="25481"/>
                  </a:lnTo>
                  <a:lnTo>
                    <a:pt x="9603" y="24621"/>
                  </a:lnTo>
                  <a:lnTo>
                    <a:pt x="10950" y="23160"/>
                  </a:lnTo>
                  <a:lnTo>
                    <a:pt x="12354" y="20924"/>
                  </a:lnTo>
                  <a:lnTo>
                    <a:pt x="13329" y="18373"/>
                  </a:lnTo>
                  <a:lnTo>
                    <a:pt x="13845" y="15593"/>
                  </a:lnTo>
                  <a:lnTo>
                    <a:pt x="13874" y="14102"/>
                  </a:lnTo>
                  <a:lnTo>
                    <a:pt x="13845" y="12641"/>
                  </a:lnTo>
                  <a:lnTo>
                    <a:pt x="13329" y="9832"/>
                  </a:lnTo>
                  <a:lnTo>
                    <a:pt x="12354" y="7309"/>
                  </a:lnTo>
                  <a:lnTo>
                    <a:pt x="10950" y="5045"/>
                  </a:lnTo>
                  <a:lnTo>
                    <a:pt x="9603" y="3612"/>
                  </a:lnTo>
                  <a:lnTo>
                    <a:pt x="8600" y="2752"/>
                  </a:lnTo>
                  <a:lnTo>
                    <a:pt x="7482" y="1978"/>
                  </a:lnTo>
                  <a:lnTo>
                    <a:pt x="6307" y="1348"/>
                  </a:lnTo>
                  <a:lnTo>
                    <a:pt x="5046" y="832"/>
                  </a:lnTo>
                  <a:lnTo>
                    <a:pt x="3698" y="430"/>
                  </a:lnTo>
                  <a:lnTo>
                    <a:pt x="2294" y="144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3"/>
            <p:cNvSpPr/>
            <p:nvPr/>
          </p:nvSpPr>
          <p:spPr>
            <a:xfrm>
              <a:off x="2087025" y="3347250"/>
              <a:ext cx="705825" cy="346850"/>
            </a:xfrm>
            <a:custGeom>
              <a:rect b="b" l="l" r="r" t="t"/>
              <a:pathLst>
                <a:path extrusionOk="0" h="13874" w="28233">
                  <a:moveTo>
                    <a:pt x="14103" y="1"/>
                  </a:moveTo>
                  <a:lnTo>
                    <a:pt x="12641" y="58"/>
                  </a:lnTo>
                  <a:lnTo>
                    <a:pt x="9832" y="574"/>
                  </a:lnTo>
                  <a:lnTo>
                    <a:pt x="7310" y="1548"/>
                  </a:lnTo>
                  <a:lnTo>
                    <a:pt x="5045" y="2953"/>
                  </a:lnTo>
                  <a:lnTo>
                    <a:pt x="3583" y="4300"/>
                  </a:lnTo>
                  <a:lnTo>
                    <a:pt x="2752" y="5303"/>
                  </a:lnTo>
                  <a:lnTo>
                    <a:pt x="1978" y="6392"/>
                  </a:lnTo>
                  <a:lnTo>
                    <a:pt x="1348" y="7568"/>
                  </a:lnTo>
                  <a:lnTo>
                    <a:pt x="832" y="8829"/>
                  </a:lnTo>
                  <a:lnTo>
                    <a:pt x="431" y="10176"/>
                  </a:lnTo>
                  <a:lnTo>
                    <a:pt x="144" y="11609"/>
                  </a:lnTo>
                  <a:lnTo>
                    <a:pt x="1" y="13099"/>
                  </a:lnTo>
                  <a:lnTo>
                    <a:pt x="1" y="13873"/>
                  </a:lnTo>
                  <a:lnTo>
                    <a:pt x="5934" y="13873"/>
                  </a:lnTo>
                  <a:lnTo>
                    <a:pt x="5962" y="13128"/>
                  </a:lnTo>
                  <a:lnTo>
                    <a:pt x="6220" y="11724"/>
                  </a:lnTo>
                  <a:lnTo>
                    <a:pt x="6765" y="10434"/>
                  </a:lnTo>
                  <a:lnTo>
                    <a:pt x="7539" y="9316"/>
                  </a:lnTo>
                  <a:lnTo>
                    <a:pt x="8542" y="8341"/>
                  </a:lnTo>
                  <a:lnTo>
                    <a:pt x="9832" y="7596"/>
                  </a:lnTo>
                  <a:lnTo>
                    <a:pt x="11351" y="7080"/>
                  </a:lnTo>
                  <a:lnTo>
                    <a:pt x="13128" y="6794"/>
                  </a:lnTo>
                  <a:lnTo>
                    <a:pt x="14103" y="6765"/>
                  </a:lnTo>
                  <a:lnTo>
                    <a:pt x="15106" y="6794"/>
                  </a:lnTo>
                  <a:lnTo>
                    <a:pt x="16883" y="7080"/>
                  </a:lnTo>
                  <a:lnTo>
                    <a:pt x="18402" y="7596"/>
                  </a:lnTo>
                  <a:lnTo>
                    <a:pt x="19692" y="8341"/>
                  </a:lnTo>
                  <a:lnTo>
                    <a:pt x="20752" y="9316"/>
                  </a:lnTo>
                  <a:lnTo>
                    <a:pt x="21526" y="10434"/>
                  </a:lnTo>
                  <a:lnTo>
                    <a:pt x="22071" y="11724"/>
                  </a:lnTo>
                  <a:lnTo>
                    <a:pt x="22329" y="13128"/>
                  </a:lnTo>
                  <a:lnTo>
                    <a:pt x="22357" y="13873"/>
                  </a:lnTo>
                  <a:lnTo>
                    <a:pt x="28233" y="13873"/>
                  </a:lnTo>
                  <a:lnTo>
                    <a:pt x="28233" y="13099"/>
                  </a:lnTo>
                  <a:lnTo>
                    <a:pt x="28090" y="11609"/>
                  </a:lnTo>
                  <a:lnTo>
                    <a:pt x="27803" y="10204"/>
                  </a:lnTo>
                  <a:lnTo>
                    <a:pt x="27402" y="8857"/>
                  </a:lnTo>
                  <a:lnTo>
                    <a:pt x="26886" y="7596"/>
                  </a:lnTo>
                  <a:lnTo>
                    <a:pt x="26227" y="6392"/>
                  </a:lnTo>
                  <a:lnTo>
                    <a:pt x="25481" y="5303"/>
                  </a:lnTo>
                  <a:lnTo>
                    <a:pt x="24622" y="4300"/>
                  </a:lnTo>
                  <a:lnTo>
                    <a:pt x="23188" y="2953"/>
                  </a:lnTo>
                  <a:lnTo>
                    <a:pt x="20924" y="1548"/>
                  </a:lnTo>
                  <a:lnTo>
                    <a:pt x="18373" y="574"/>
                  </a:lnTo>
                  <a:lnTo>
                    <a:pt x="15593" y="58"/>
                  </a:lnTo>
                  <a:lnTo>
                    <a:pt x="141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3"/>
            <p:cNvSpPr/>
            <p:nvPr/>
          </p:nvSpPr>
          <p:spPr>
            <a:xfrm>
              <a:off x="2087025" y="2890100"/>
              <a:ext cx="705825" cy="346825"/>
            </a:xfrm>
            <a:custGeom>
              <a:rect b="b" l="l" r="r" t="t"/>
              <a:pathLst>
                <a:path extrusionOk="0" h="13873" w="28233">
                  <a:moveTo>
                    <a:pt x="1" y="0"/>
                  </a:moveTo>
                  <a:lnTo>
                    <a:pt x="1" y="29"/>
                  </a:lnTo>
                  <a:lnTo>
                    <a:pt x="1" y="803"/>
                  </a:lnTo>
                  <a:lnTo>
                    <a:pt x="144" y="2293"/>
                  </a:lnTo>
                  <a:lnTo>
                    <a:pt x="431" y="3698"/>
                  </a:lnTo>
                  <a:lnTo>
                    <a:pt x="832" y="5045"/>
                  </a:lnTo>
                  <a:lnTo>
                    <a:pt x="1348" y="6335"/>
                  </a:lnTo>
                  <a:lnTo>
                    <a:pt x="1978" y="7510"/>
                  </a:lnTo>
                  <a:lnTo>
                    <a:pt x="2752" y="8599"/>
                  </a:lnTo>
                  <a:lnTo>
                    <a:pt x="3612" y="9602"/>
                  </a:lnTo>
                  <a:lnTo>
                    <a:pt x="5045" y="10949"/>
                  </a:lnTo>
                  <a:lnTo>
                    <a:pt x="7310" y="12354"/>
                  </a:lnTo>
                  <a:lnTo>
                    <a:pt x="9832" y="13328"/>
                  </a:lnTo>
                  <a:lnTo>
                    <a:pt x="12641" y="13844"/>
                  </a:lnTo>
                  <a:lnTo>
                    <a:pt x="14103" y="13873"/>
                  </a:lnTo>
                  <a:lnTo>
                    <a:pt x="15593" y="13844"/>
                  </a:lnTo>
                  <a:lnTo>
                    <a:pt x="18373" y="13328"/>
                  </a:lnTo>
                  <a:lnTo>
                    <a:pt x="20924" y="12354"/>
                  </a:lnTo>
                  <a:lnTo>
                    <a:pt x="23188" y="10949"/>
                  </a:lnTo>
                  <a:lnTo>
                    <a:pt x="24622" y="9602"/>
                  </a:lnTo>
                  <a:lnTo>
                    <a:pt x="25481" y="8599"/>
                  </a:lnTo>
                  <a:lnTo>
                    <a:pt x="26227" y="7510"/>
                  </a:lnTo>
                  <a:lnTo>
                    <a:pt x="26886" y="6306"/>
                  </a:lnTo>
                  <a:lnTo>
                    <a:pt x="27402" y="5045"/>
                  </a:lnTo>
                  <a:lnTo>
                    <a:pt x="27803" y="3698"/>
                  </a:lnTo>
                  <a:lnTo>
                    <a:pt x="28090" y="2293"/>
                  </a:lnTo>
                  <a:lnTo>
                    <a:pt x="28233" y="803"/>
                  </a:lnTo>
                  <a:lnTo>
                    <a:pt x="28233" y="29"/>
                  </a:lnTo>
                  <a:lnTo>
                    <a:pt x="28233" y="0"/>
                  </a:lnTo>
                  <a:lnTo>
                    <a:pt x="22357" y="0"/>
                  </a:lnTo>
                  <a:lnTo>
                    <a:pt x="22357" y="29"/>
                  </a:lnTo>
                  <a:lnTo>
                    <a:pt x="22329" y="774"/>
                  </a:lnTo>
                  <a:lnTo>
                    <a:pt x="22071" y="2178"/>
                  </a:lnTo>
                  <a:lnTo>
                    <a:pt x="21526" y="3468"/>
                  </a:lnTo>
                  <a:lnTo>
                    <a:pt x="20752" y="4586"/>
                  </a:lnTo>
                  <a:lnTo>
                    <a:pt x="19692" y="5561"/>
                  </a:lnTo>
                  <a:lnTo>
                    <a:pt x="18402" y="6306"/>
                  </a:lnTo>
                  <a:lnTo>
                    <a:pt x="16883" y="6822"/>
                  </a:lnTo>
                  <a:lnTo>
                    <a:pt x="15106" y="7108"/>
                  </a:lnTo>
                  <a:lnTo>
                    <a:pt x="14103" y="7137"/>
                  </a:lnTo>
                  <a:lnTo>
                    <a:pt x="13128" y="7108"/>
                  </a:lnTo>
                  <a:lnTo>
                    <a:pt x="11351" y="6822"/>
                  </a:lnTo>
                  <a:lnTo>
                    <a:pt x="9832" y="6306"/>
                  </a:lnTo>
                  <a:lnTo>
                    <a:pt x="8542" y="5532"/>
                  </a:lnTo>
                  <a:lnTo>
                    <a:pt x="7539" y="4586"/>
                  </a:lnTo>
                  <a:lnTo>
                    <a:pt x="6765" y="3468"/>
                  </a:lnTo>
                  <a:lnTo>
                    <a:pt x="6220" y="2178"/>
                  </a:lnTo>
                  <a:lnTo>
                    <a:pt x="5962" y="774"/>
                  </a:lnTo>
                  <a:lnTo>
                    <a:pt x="5934" y="29"/>
                  </a:lnTo>
                  <a:lnTo>
                    <a:pt x="59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3"/>
            <p:cNvSpPr/>
            <p:nvPr/>
          </p:nvSpPr>
          <p:spPr>
            <a:xfrm>
              <a:off x="1172000" y="33472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69" y="58"/>
                  </a:lnTo>
                  <a:lnTo>
                    <a:pt x="9860" y="574"/>
                  </a:lnTo>
                  <a:lnTo>
                    <a:pt x="7309" y="1548"/>
                  </a:lnTo>
                  <a:lnTo>
                    <a:pt x="5073" y="2953"/>
                  </a:lnTo>
                  <a:lnTo>
                    <a:pt x="3611" y="4300"/>
                  </a:lnTo>
                  <a:lnTo>
                    <a:pt x="2752" y="5303"/>
                  </a:lnTo>
                  <a:lnTo>
                    <a:pt x="2006" y="6392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72" y="11609"/>
                  </a:lnTo>
                  <a:lnTo>
                    <a:pt x="29" y="13099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90" y="13128"/>
                  </a:lnTo>
                  <a:lnTo>
                    <a:pt x="6248" y="11724"/>
                  </a:lnTo>
                  <a:lnTo>
                    <a:pt x="6764" y="10434"/>
                  </a:lnTo>
                  <a:lnTo>
                    <a:pt x="7538" y="9316"/>
                  </a:lnTo>
                  <a:lnTo>
                    <a:pt x="8570" y="8341"/>
                  </a:lnTo>
                  <a:lnTo>
                    <a:pt x="9860" y="7596"/>
                  </a:lnTo>
                  <a:lnTo>
                    <a:pt x="11379" y="7080"/>
                  </a:lnTo>
                  <a:lnTo>
                    <a:pt x="13156" y="6794"/>
                  </a:lnTo>
                  <a:lnTo>
                    <a:pt x="14131" y="6765"/>
                  </a:lnTo>
                  <a:lnTo>
                    <a:pt x="15134" y="6794"/>
                  </a:lnTo>
                  <a:lnTo>
                    <a:pt x="16882" y="7080"/>
                  </a:lnTo>
                  <a:lnTo>
                    <a:pt x="18430" y="7596"/>
                  </a:lnTo>
                  <a:lnTo>
                    <a:pt x="19720" y="8341"/>
                  </a:lnTo>
                  <a:lnTo>
                    <a:pt x="20751" y="9316"/>
                  </a:lnTo>
                  <a:lnTo>
                    <a:pt x="21554" y="10434"/>
                  </a:lnTo>
                  <a:lnTo>
                    <a:pt x="22070" y="11724"/>
                  </a:lnTo>
                  <a:lnTo>
                    <a:pt x="22357" y="13128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099"/>
                  </a:lnTo>
                  <a:lnTo>
                    <a:pt x="28118" y="11609"/>
                  </a:lnTo>
                  <a:lnTo>
                    <a:pt x="27831" y="10204"/>
                  </a:lnTo>
                  <a:lnTo>
                    <a:pt x="27430" y="8857"/>
                  </a:lnTo>
                  <a:lnTo>
                    <a:pt x="26914" y="7596"/>
                  </a:lnTo>
                  <a:lnTo>
                    <a:pt x="26255" y="6392"/>
                  </a:lnTo>
                  <a:lnTo>
                    <a:pt x="25509" y="5303"/>
                  </a:lnTo>
                  <a:lnTo>
                    <a:pt x="24650" y="4300"/>
                  </a:lnTo>
                  <a:lnTo>
                    <a:pt x="23216" y="2953"/>
                  </a:lnTo>
                  <a:lnTo>
                    <a:pt x="20952" y="1548"/>
                  </a:lnTo>
                  <a:lnTo>
                    <a:pt x="18401" y="574"/>
                  </a:lnTo>
                  <a:lnTo>
                    <a:pt x="15621" y="58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3"/>
            <p:cNvSpPr/>
            <p:nvPr/>
          </p:nvSpPr>
          <p:spPr>
            <a:xfrm>
              <a:off x="1172000" y="28901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72" y="2293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35"/>
                  </a:lnTo>
                  <a:lnTo>
                    <a:pt x="2006" y="7510"/>
                  </a:lnTo>
                  <a:lnTo>
                    <a:pt x="2752" y="8599"/>
                  </a:lnTo>
                  <a:lnTo>
                    <a:pt x="3611" y="9602"/>
                  </a:lnTo>
                  <a:lnTo>
                    <a:pt x="5073" y="10949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69" y="13844"/>
                  </a:lnTo>
                  <a:lnTo>
                    <a:pt x="14131" y="13873"/>
                  </a:lnTo>
                  <a:lnTo>
                    <a:pt x="15621" y="13844"/>
                  </a:lnTo>
                  <a:lnTo>
                    <a:pt x="18401" y="13328"/>
                  </a:lnTo>
                  <a:lnTo>
                    <a:pt x="20952" y="12354"/>
                  </a:lnTo>
                  <a:lnTo>
                    <a:pt x="23188" y="10949"/>
                  </a:lnTo>
                  <a:lnTo>
                    <a:pt x="24650" y="9602"/>
                  </a:lnTo>
                  <a:lnTo>
                    <a:pt x="25509" y="8599"/>
                  </a:lnTo>
                  <a:lnTo>
                    <a:pt x="26255" y="7510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93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0"/>
                  </a:lnTo>
                  <a:lnTo>
                    <a:pt x="22385" y="0"/>
                  </a:lnTo>
                  <a:lnTo>
                    <a:pt x="22385" y="29"/>
                  </a:lnTo>
                  <a:lnTo>
                    <a:pt x="22357" y="774"/>
                  </a:lnTo>
                  <a:lnTo>
                    <a:pt x="22070" y="2178"/>
                  </a:lnTo>
                  <a:lnTo>
                    <a:pt x="21554" y="3468"/>
                  </a:lnTo>
                  <a:lnTo>
                    <a:pt x="20751" y="4586"/>
                  </a:lnTo>
                  <a:lnTo>
                    <a:pt x="19720" y="5561"/>
                  </a:lnTo>
                  <a:lnTo>
                    <a:pt x="18430" y="6306"/>
                  </a:lnTo>
                  <a:lnTo>
                    <a:pt x="16911" y="6822"/>
                  </a:lnTo>
                  <a:lnTo>
                    <a:pt x="15134" y="7108"/>
                  </a:lnTo>
                  <a:lnTo>
                    <a:pt x="14131" y="7137"/>
                  </a:lnTo>
                  <a:lnTo>
                    <a:pt x="13156" y="7108"/>
                  </a:lnTo>
                  <a:lnTo>
                    <a:pt x="11379" y="6822"/>
                  </a:lnTo>
                  <a:lnTo>
                    <a:pt x="9860" y="6306"/>
                  </a:lnTo>
                  <a:lnTo>
                    <a:pt x="8570" y="5532"/>
                  </a:lnTo>
                  <a:lnTo>
                    <a:pt x="7538" y="4586"/>
                  </a:lnTo>
                  <a:lnTo>
                    <a:pt x="6764" y="3468"/>
                  </a:lnTo>
                  <a:lnTo>
                    <a:pt x="6248" y="2178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33"/>
            <p:cNvSpPr/>
            <p:nvPr/>
          </p:nvSpPr>
          <p:spPr>
            <a:xfrm>
              <a:off x="3406925" y="20216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4"/>
                  </a:lnTo>
                  <a:lnTo>
                    <a:pt x="10176" y="430"/>
                  </a:lnTo>
                  <a:lnTo>
                    <a:pt x="8828" y="832"/>
                  </a:lnTo>
                  <a:lnTo>
                    <a:pt x="7567" y="1348"/>
                  </a:lnTo>
                  <a:lnTo>
                    <a:pt x="6392" y="1978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45"/>
                  </a:lnTo>
                  <a:lnTo>
                    <a:pt x="1520" y="7309"/>
                  </a:lnTo>
                  <a:lnTo>
                    <a:pt x="545" y="9832"/>
                  </a:lnTo>
                  <a:lnTo>
                    <a:pt x="58" y="12641"/>
                  </a:lnTo>
                  <a:lnTo>
                    <a:pt x="1" y="14102"/>
                  </a:lnTo>
                  <a:lnTo>
                    <a:pt x="58" y="15593"/>
                  </a:lnTo>
                  <a:lnTo>
                    <a:pt x="545" y="18373"/>
                  </a:lnTo>
                  <a:lnTo>
                    <a:pt x="1520" y="20924"/>
                  </a:lnTo>
                  <a:lnTo>
                    <a:pt x="2953" y="23188"/>
                  </a:lnTo>
                  <a:lnTo>
                    <a:pt x="4271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57"/>
                  </a:lnTo>
                  <a:lnTo>
                    <a:pt x="8828" y="27402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04"/>
                  </a:lnTo>
                  <a:lnTo>
                    <a:pt x="13873" y="28233"/>
                  </a:lnTo>
                  <a:lnTo>
                    <a:pt x="13873" y="22271"/>
                  </a:lnTo>
                  <a:lnTo>
                    <a:pt x="13128" y="22242"/>
                  </a:lnTo>
                  <a:lnTo>
                    <a:pt x="11723" y="21984"/>
                  </a:lnTo>
                  <a:lnTo>
                    <a:pt x="10434" y="21468"/>
                  </a:lnTo>
                  <a:lnTo>
                    <a:pt x="9316" y="20695"/>
                  </a:lnTo>
                  <a:lnTo>
                    <a:pt x="8341" y="19663"/>
                  </a:lnTo>
                  <a:lnTo>
                    <a:pt x="7596" y="18402"/>
                  </a:lnTo>
                  <a:lnTo>
                    <a:pt x="7051" y="16854"/>
                  </a:lnTo>
                  <a:lnTo>
                    <a:pt x="6793" y="15105"/>
                  </a:lnTo>
                  <a:lnTo>
                    <a:pt x="6765" y="14102"/>
                  </a:lnTo>
                  <a:lnTo>
                    <a:pt x="6793" y="13128"/>
                  </a:lnTo>
                  <a:lnTo>
                    <a:pt x="7051" y="11351"/>
                  </a:lnTo>
                  <a:lnTo>
                    <a:pt x="7596" y="9832"/>
                  </a:lnTo>
                  <a:lnTo>
                    <a:pt x="8341" y="8542"/>
                  </a:lnTo>
                  <a:lnTo>
                    <a:pt x="9287" y="7481"/>
                  </a:lnTo>
                  <a:lnTo>
                    <a:pt x="10434" y="6707"/>
                  </a:lnTo>
                  <a:lnTo>
                    <a:pt x="11723" y="6163"/>
                  </a:lnTo>
                  <a:lnTo>
                    <a:pt x="13128" y="5905"/>
                  </a:lnTo>
                  <a:lnTo>
                    <a:pt x="13873" y="5876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33"/>
            <p:cNvSpPr/>
            <p:nvPr/>
          </p:nvSpPr>
          <p:spPr>
            <a:xfrm>
              <a:off x="2949775" y="20216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876"/>
                  </a:lnTo>
                  <a:lnTo>
                    <a:pt x="745" y="5905"/>
                  </a:lnTo>
                  <a:lnTo>
                    <a:pt x="2150" y="6163"/>
                  </a:lnTo>
                  <a:lnTo>
                    <a:pt x="3439" y="6707"/>
                  </a:lnTo>
                  <a:lnTo>
                    <a:pt x="4586" y="7481"/>
                  </a:lnTo>
                  <a:lnTo>
                    <a:pt x="5532" y="8513"/>
                  </a:lnTo>
                  <a:lnTo>
                    <a:pt x="6277" y="9803"/>
                  </a:lnTo>
                  <a:lnTo>
                    <a:pt x="6822" y="11351"/>
                  </a:lnTo>
                  <a:lnTo>
                    <a:pt x="7080" y="13128"/>
                  </a:lnTo>
                  <a:lnTo>
                    <a:pt x="7108" y="14102"/>
                  </a:lnTo>
                  <a:lnTo>
                    <a:pt x="7080" y="15105"/>
                  </a:lnTo>
                  <a:lnTo>
                    <a:pt x="6822" y="16854"/>
                  </a:lnTo>
                  <a:lnTo>
                    <a:pt x="6277" y="18402"/>
                  </a:lnTo>
                  <a:lnTo>
                    <a:pt x="5532" y="19663"/>
                  </a:lnTo>
                  <a:lnTo>
                    <a:pt x="4586" y="20695"/>
                  </a:lnTo>
                  <a:lnTo>
                    <a:pt x="3439" y="21468"/>
                  </a:lnTo>
                  <a:lnTo>
                    <a:pt x="2150" y="21984"/>
                  </a:lnTo>
                  <a:lnTo>
                    <a:pt x="745" y="22242"/>
                  </a:lnTo>
                  <a:lnTo>
                    <a:pt x="0" y="22271"/>
                  </a:lnTo>
                  <a:lnTo>
                    <a:pt x="0" y="28233"/>
                  </a:lnTo>
                  <a:lnTo>
                    <a:pt x="774" y="28204"/>
                  </a:lnTo>
                  <a:lnTo>
                    <a:pt x="2264" y="28089"/>
                  </a:lnTo>
                  <a:lnTo>
                    <a:pt x="3697" y="27803"/>
                  </a:lnTo>
                  <a:lnTo>
                    <a:pt x="5045" y="27402"/>
                  </a:lnTo>
                  <a:lnTo>
                    <a:pt x="6306" y="26857"/>
                  </a:lnTo>
                  <a:lnTo>
                    <a:pt x="7481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20" y="23160"/>
                  </a:lnTo>
                  <a:lnTo>
                    <a:pt x="12353" y="20924"/>
                  </a:lnTo>
                  <a:lnTo>
                    <a:pt x="13328" y="18373"/>
                  </a:lnTo>
                  <a:lnTo>
                    <a:pt x="13815" y="15593"/>
                  </a:lnTo>
                  <a:lnTo>
                    <a:pt x="13873" y="14102"/>
                  </a:lnTo>
                  <a:lnTo>
                    <a:pt x="13815" y="12641"/>
                  </a:lnTo>
                  <a:lnTo>
                    <a:pt x="13328" y="9832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573" y="3612"/>
                  </a:lnTo>
                  <a:lnTo>
                    <a:pt x="8570" y="2752"/>
                  </a:lnTo>
                  <a:lnTo>
                    <a:pt x="7481" y="1978"/>
                  </a:lnTo>
                  <a:lnTo>
                    <a:pt x="6306" y="1348"/>
                  </a:lnTo>
                  <a:lnTo>
                    <a:pt x="5045" y="832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33"/>
            <p:cNvSpPr/>
            <p:nvPr/>
          </p:nvSpPr>
          <p:spPr>
            <a:xfrm>
              <a:off x="4321250" y="2021625"/>
              <a:ext cx="347550" cy="705825"/>
            </a:xfrm>
            <a:custGeom>
              <a:rect b="b" l="l" r="r" t="t"/>
              <a:pathLst>
                <a:path extrusionOk="0" h="28233" w="13902">
                  <a:moveTo>
                    <a:pt x="13099" y="0"/>
                  </a:moveTo>
                  <a:lnTo>
                    <a:pt x="11609" y="144"/>
                  </a:lnTo>
                  <a:lnTo>
                    <a:pt x="10204" y="430"/>
                  </a:lnTo>
                  <a:lnTo>
                    <a:pt x="8857" y="832"/>
                  </a:lnTo>
                  <a:lnTo>
                    <a:pt x="7596" y="1348"/>
                  </a:lnTo>
                  <a:lnTo>
                    <a:pt x="6392" y="1978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45"/>
                  </a:lnTo>
                  <a:lnTo>
                    <a:pt x="1548" y="7309"/>
                  </a:lnTo>
                  <a:lnTo>
                    <a:pt x="574" y="9832"/>
                  </a:lnTo>
                  <a:lnTo>
                    <a:pt x="58" y="12641"/>
                  </a:lnTo>
                  <a:lnTo>
                    <a:pt x="1" y="14102"/>
                  </a:lnTo>
                  <a:lnTo>
                    <a:pt x="58" y="15593"/>
                  </a:lnTo>
                  <a:lnTo>
                    <a:pt x="545" y="18373"/>
                  </a:lnTo>
                  <a:lnTo>
                    <a:pt x="1548" y="20924"/>
                  </a:lnTo>
                  <a:lnTo>
                    <a:pt x="2953" y="23188"/>
                  </a:lnTo>
                  <a:lnTo>
                    <a:pt x="4300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57"/>
                  </a:lnTo>
                  <a:lnTo>
                    <a:pt x="8828" y="27402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04"/>
                  </a:lnTo>
                  <a:lnTo>
                    <a:pt x="13873" y="28233"/>
                  </a:lnTo>
                  <a:lnTo>
                    <a:pt x="13902" y="28233"/>
                  </a:lnTo>
                  <a:lnTo>
                    <a:pt x="13902" y="22271"/>
                  </a:lnTo>
                  <a:lnTo>
                    <a:pt x="13873" y="22271"/>
                  </a:lnTo>
                  <a:lnTo>
                    <a:pt x="13128" y="22242"/>
                  </a:lnTo>
                  <a:lnTo>
                    <a:pt x="11723" y="21984"/>
                  </a:lnTo>
                  <a:lnTo>
                    <a:pt x="10434" y="21468"/>
                  </a:lnTo>
                  <a:lnTo>
                    <a:pt x="9316" y="20695"/>
                  </a:lnTo>
                  <a:lnTo>
                    <a:pt x="8341" y="19663"/>
                  </a:lnTo>
                  <a:lnTo>
                    <a:pt x="7596" y="18402"/>
                  </a:lnTo>
                  <a:lnTo>
                    <a:pt x="7080" y="16854"/>
                  </a:lnTo>
                  <a:lnTo>
                    <a:pt x="6793" y="15105"/>
                  </a:lnTo>
                  <a:lnTo>
                    <a:pt x="6765" y="14102"/>
                  </a:lnTo>
                  <a:lnTo>
                    <a:pt x="6793" y="13128"/>
                  </a:lnTo>
                  <a:lnTo>
                    <a:pt x="7080" y="11351"/>
                  </a:lnTo>
                  <a:lnTo>
                    <a:pt x="7596" y="9832"/>
                  </a:lnTo>
                  <a:lnTo>
                    <a:pt x="8341" y="8542"/>
                  </a:lnTo>
                  <a:lnTo>
                    <a:pt x="9316" y="7481"/>
                  </a:lnTo>
                  <a:lnTo>
                    <a:pt x="10434" y="6707"/>
                  </a:lnTo>
                  <a:lnTo>
                    <a:pt x="11723" y="6163"/>
                  </a:lnTo>
                  <a:lnTo>
                    <a:pt x="13128" y="5905"/>
                  </a:lnTo>
                  <a:lnTo>
                    <a:pt x="13873" y="5876"/>
                  </a:lnTo>
                  <a:lnTo>
                    <a:pt x="13902" y="5876"/>
                  </a:lnTo>
                  <a:lnTo>
                    <a:pt x="139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3"/>
            <p:cNvSpPr/>
            <p:nvPr/>
          </p:nvSpPr>
          <p:spPr>
            <a:xfrm>
              <a:off x="3864100" y="20216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876"/>
                  </a:lnTo>
                  <a:lnTo>
                    <a:pt x="29" y="5876"/>
                  </a:lnTo>
                  <a:lnTo>
                    <a:pt x="774" y="5905"/>
                  </a:lnTo>
                  <a:lnTo>
                    <a:pt x="2178" y="6163"/>
                  </a:lnTo>
                  <a:lnTo>
                    <a:pt x="3439" y="6707"/>
                  </a:lnTo>
                  <a:lnTo>
                    <a:pt x="4586" y="7481"/>
                  </a:lnTo>
                  <a:lnTo>
                    <a:pt x="5532" y="8513"/>
                  </a:lnTo>
                  <a:lnTo>
                    <a:pt x="6306" y="9803"/>
                  </a:lnTo>
                  <a:lnTo>
                    <a:pt x="6822" y="11351"/>
                  </a:lnTo>
                  <a:lnTo>
                    <a:pt x="7108" y="13128"/>
                  </a:lnTo>
                  <a:lnTo>
                    <a:pt x="7108" y="14102"/>
                  </a:lnTo>
                  <a:lnTo>
                    <a:pt x="7108" y="15105"/>
                  </a:lnTo>
                  <a:lnTo>
                    <a:pt x="6822" y="16854"/>
                  </a:lnTo>
                  <a:lnTo>
                    <a:pt x="6277" y="18402"/>
                  </a:lnTo>
                  <a:lnTo>
                    <a:pt x="5532" y="19663"/>
                  </a:lnTo>
                  <a:lnTo>
                    <a:pt x="4586" y="20695"/>
                  </a:lnTo>
                  <a:lnTo>
                    <a:pt x="3439" y="21468"/>
                  </a:lnTo>
                  <a:lnTo>
                    <a:pt x="2178" y="21984"/>
                  </a:lnTo>
                  <a:lnTo>
                    <a:pt x="774" y="22242"/>
                  </a:lnTo>
                  <a:lnTo>
                    <a:pt x="29" y="22271"/>
                  </a:lnTo>
                  <a:lnTo>
                    <a:pt x="0" y="22271"/>
                  </a:lnTo>
                  <a:lnTo>
                    <a:pt x="0" y="28233"/>
                  </a:lnTo>
                  <a:lnTo>
                    <a:pt x="29" y="28233"/>
                  </a:lnTo>
                  <a:lnTo>
                    <a:pt x="803" y="28204"/>
                  </a:lnTo>
                  <a:lnTo>
                    <a:pt x="2293" y="28089"/>
                  </a:lnTo>
                  <a:lnTo>
                    <a:pt x="3697" y="27803"/>
                  </a:lnTo>
                  <a:lnTo>
                    <a:pt x="5045" y="27402"/>
                  </a:lnTo>
                  <a:lnTo>
                    <a:pt x="6306" y="26857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60"/>
                  </a:lnTo>
                  <a:lnTo>
                    <a:pt x="12353" y="20924"/>
                  </a:lnTo>
                  <a:lnTo>
                    <a:pt x="13328" y="18373"/>
                  </a:lnTo>
                  <a:lnTo>
                    <a:pt x="13844" y="15593"/>
                  </a:lnTo>
                  <a:lnTo>
                    <a:pt x="13873" y="14102"/>
                  </a:lnTo>
                  <a:lnTo>
                    <a:pt x="13844" y="12641"/>
                  </a:lnTo>
                  <a:lnTo>
                    <a:pt x="13328" y="9832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602" y="3612"/>
                  </a:lnTo>
                  <a:lnTo>
                    <a:pt x="8599" y="2752"/>
                  </a:lnTo>
                  <a:lnTo>
                    <a:pt x="7481" y="1978"/>
                  </a:lnTo>
                  <a:lnTo>
                    <a:pt x="6306" y="1348"/>
                  </a:lnTo>
                  <a:lnTo>
                    <a:pt x="5045" y="832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3"/>
            <p:cNvSpPr/>
            <p:nvPr/>
          </p:nvSpPr>
          <p:spPr>
            <a:xfrm>
              <a:off x="3912825" y="33472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69" y="58"/>
                  </a:lnTo>
                  <a:lnTo>
                    <a:pt x="9860" y="574"/>
                  </a:lnTo>
                  <a:lnTo>
                    <a:pt x="7309" y="1548"/>
                  </a:lnTo>
                  <a:lnTo>
                    <a:pt x="5073" y="2953"/>
                  </a:lnTo>
                  <a:lnTo>
                    <a:pt x="3611" y="4300"/>
                  </a:lnTo>
                  <a:lnTo>
                    <a:pt x="2752" y="5303"/>
                  </a:lnTo>
                  <a:lnTo>
                    <a:pt x="2006" y="6392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72" y="11609"/>
                  </a:lnTo>
                  <a:lnTo>
                    <a:pt x="29" y="13099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90" y="13128"/>
                  </a:lnTo>
                  <a:lnTo>
                    <a:pt x="6248" y="11724"/>
                  </a:lnTo>
                  <a:lnTo>
                    <a:pt x="6764" y="10434"/>
                  </a:lnTo>
                  <a:lnTo>
                    <a:pt x="7538" y="9316"/>
                  </a:lnTo>
                  <a:lnTo>
                    <a:pt x="8570" y="8341"/>
                  </a:lnTo>
                  <a:lnTo>
                    <a:pt x="9860" y="7596"/>
                  </a:lnTo>
                  <a:lnTo>
                    <a:pt x="11379" y="7080"/>
                  </a:lnTo>
                  <a:lnTo>
                    <a:pt x="13156" y="6794"/>
                  </a:lnTo>
                  <a:lnTo>
                    <a:pt x="14131" y="6765"/>
                  </a:lnTo>
                  <a:lnTo>
                    <a:pt x="15134" y="6794"/>
                  </a:lnTo>
                  <a:lnTo>
                    <a:pt x="16911" y="7080"/>
                  </a:lnTo>
                  <a:lnTo>
                    <a:pt x="18430" y="7596"/>
                  </a:lnTo>
                  <a:lnTo>
                    <a:pt x="19720" y="8341"/>
                  </a:lnTo>
                  <a:lnTo>
                    <a:pt x="20751" y="9316"/>
                  </a:lnTo>
                  <a:lnTo>
                    <a:pt x="21554" y="10434"/>
                  </a:lnTo>
                  <a:lnTo>
                    <a:pt x="22070" y="11724"/>
                  </a:lnTo>
                  <a:lnTo>
                    <a:pt x="22357" y="13128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099"/>
                  </a:lnTo>
                  <a:lnTo>
                    <a:pt x="28118" y="11609"/>
                  </a:lnTo>
                  <a:lnTo>
                    <a:pt x="27831" y="10204"/>
                  </a:lnTo>
                  <a:lnTo>
                    <a:pt x="27430" y="8857"/>
                  </a:lnTo>
                  <a:lnTo>
                    <a:pt x="26914" y="7596"/>
                  </a:lnTo>
                  <a:lnTo>
                    <a:pt x="26255" y="6392"/>
                  </a:lnTo>
                  <a:lnTo>
                    <a:pt x="25509" y="5303"/>
                  </a:lnTo>
                  <a:lnTo>
                    <a:pt x="24650" y="4300"/>
                  </a:lnTo>
                  <a:lnTo>
                    <a:pt x="23216" y="2953"/>
                  </a:lnTo>
                  <a:lnTo>
                    <a:pt x="20952" y="1548"/>
                  </a:lnTo>
                  <a:lnTo>
                    <a:pt x="18401" y="574"/>
                  </a:lnTo>
                  <a:lnTo>
                    <a:pt x="15621" y="58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3"/>
            <p:cNvSpPr/>
            <p:nvPr/>
          </p:nvSpPr>
          <p:spPr>
            <a:xfrm>
              <a:off x="3912825" y="28901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72" y="2293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35"/>
                  </a:lnTo>
                  <a:lnTo>
                    <a:pt x="2006" y="7510"/>
                  </a:lnTo>
                  <a:lnTo>
                    <a:pt x="2780" y="8599"/>
                  </a:lnTo>
                  <a:lnTo>
                    <a:pt x="3611" y="9602"/>
                  </a:lnTo>
                  <a:lnTo>
                    <a:pt x="5073" y="10949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69" y="13844"/>
                  </a:lnTo>
                  <a:lnTo>
                    <a:pt x="14131" y="13873"/>
                  </a:lnTo>
                  <a:lnTo>
                    <a:pt x="15621" y="13844"/>
                  </a:lnTo>
                  <a:lnTo>
                    <a:pt x="18401" y="13328"/>
                  </a:lnTo>
                  <a:lnTo>
                    <a:pt x="20952" y="12354"/>
                  </a:lnTo>
                  <a:lnTo>
                    <a:pt x="23216" y="10949"/>
                  </a:lnTo>
                  <a:lnTo>
                    <a:pt x="24650" y="9602"/>
                  </a:lnTo>
                  <a:lnTo>
                    <a:pt x="25509" y="8599"/>
                  </a:lnTo>
                  <a:lnTo>
                    <a:pt x="26255" y="7510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93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0"/>
                  </a:lnTo>
                  <a:lnTo>
                    <a:pt x="22385" y="0"/>
                  </a:lnTo>
                  <a:lnTo>
                    <a:pt x="22385" y="29"/>
                  </a:lnTo>
                  <a:lnTo>
                    <a:pt x="22357" y="774"/>
                  </a:lnTo>
                  <a:lnTo>
                    <a:pt x="22070" y="2178"/>
                  </a:lnTo>
                  <a:lnTo>
                    <a:pt x="21554" y="3468"/>
                  </a:lnTo>
                  <a:lnTo>
                    <a:pt x="20780" y="4586"/>
                  </a:lnTo>
                  <a:lnTo>
                    <a:pt x="19720" y="5561"/>
                  </a:lnTo>
                  <a:lnTo>
                    <a:pt x="18430" y="6306"/>
                  </a:lnTo>
                  <a:lnTo>
                    <a:pt x="16911" y="6822"/>
                  </a:lnTo>
                  <a:lnTo>
                    <a:pt x="15134" y="7108"/>
                  </a:lnTo>
                  <a:lnTo>
                    <a:pt x="14131" y="7137"/>
                  </a:lnTo>
                  <a:lnTo>
                    <a:pt x="13156" y="7108"/>
                  </a:lnTo>
                  <a:lnTo>
                    <a:pt x="11379" y="6822"/>
                  </a:lnTo>
                  <a:lnTo>
                    <a:pt x="9860" y="6306"/>
                  </a:lnTo>
                  <a:lnTo>
                    <a:pt x="8570" y="5532"/>
                  </a:lnTo>
                  <a:lnTo>
                    <a:pt x="7538" y="4586"/>
                  </a:lnTo>
                  <a:lnTo>
                    <a:pt x="6764" y="3468"/>
                  </a:lnTo>
                  <a:lnTo>
                    <a:pt x="6248" y="2178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33"/>
            <p:cNvSpPr/>
            <p:nvPr/>
          </p:nvSpPr>
          <p:spPr>
            <a:xfrm>
              <a:off x="2998500" y="33472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40" y="58"/>
                  </a:lnTo>
                  <a:lnTo>
                    <a:pt x="9860" y="574"/>
                  </a:lnTo>
                  <a:lnTo>
                    <a:pt x="7309" y="1548"/>
                  </a:lnTo>
                  <a:lnTo>
                    <a:pt x="5073" y="2953"/>
                  </a:lnTo>
                  <a:lnTo>
                    <a:pt x="3611" y="4300"/>
                  </a:lnTo>
                  <a:lnTo>
                    <a:pt x="2752" y="5303"/>
                  </a:lnTo>
                  <a:lnTo>
                    <a:pt x="2006" y="6392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43" y="11609"/>
                  </a:lnTo>
                  <a:lnTo>
                    <a:pt x="29" y="13099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90" y="13128"/>
                  </a:lnTo>
                  <a:lnTo>
                    <a:pt x="6248" y="11724"/>
                  </a:lnTo>
                  <a:lnTo>
                    <a:pt x="6764" y="10434"/>
                  </a:lnTo>
                  <a:lnTo>
                    <a:pt x="7538" y="9316"/>
                  </a:lnTo>
                  <a:lnTo>
                    <a:pt x="8570" y="8341"/>
                  </a:lnTo>
                  <a:lnTo>
                    <a:pt x="9860" y="7596"/>
                  </a:lnTo>
                  <a:lnTo>
                    <a:pt x="11379" y="7080"/>
                  </a:lnTo>
                  <a:lnTo>
                    <a:pt x="13156" y="6794"/>
                  </a:lnTo>
                  <a:lnTo>
                    <a:pt x="14131" y="6765"/>
                  </a:lnTo>
                  <a:lnTo>
                    <a:pt x="15105" y="6794"/>
                  </a:lnTo>
                  <a:lnTo>
                    <a:pt x="16882" y="7080"/>
                  </a:lnTo>
                  <a:lnTo>
                    <a:pt x="18430" y="7596"/>
                  </a:lnTo>
                  <a:lnTo>
                    <a:pt x="19720" y="8341"/>
                  </a:lnTo>
                  <a:lnTo>
                    <a:pt x="20751" y="9316"/>
                  </a:lnTo>
                  <a:lnTo>
                    <a:pt x="21554" y="10434"/>
                  </a:lnTo>
                  <a:lnTo>
                    <a:pt x="22070" y="11724"/>
                  </a:lnTo>
                  <a:lnTo>
                    <a:pt x="22328" y="13128"/>
                  </a:lnTo>
                  <a:lnTo>
                    <a:pt x="22357" y="13873"/>
                  </a:lnTo>
                  <a:lnTo>
                    <a:pt x="28261" y="13873"/>
                  </a:lnTo>
                  <a:lnTo>
                    <a:pt x="28261" y="13099"/>
                  </a:lnTo>
                  <a:lnTo>
                    <a:pt x="28118" y="11609"/>
                  </a:lnTo>
                  <a:lnTo>
                    <a:pt x="27831" y="10204"/>
                  </a:lnTo>
                  <a:lnTo>
                    <a:pt x="27430" y="8857"/>
                  </a:lnTo>
                  <a:lnTo>
                    <a:pt x="26885" y="7596"/>
                  </a:lnTo>
                  <a:lnTo>
                    <a:pt x="26255" y="6392"/>
                  </a:lnTo>
                  <a:lnTo>
                    <a:pt x="25509" y="5303"/>
                  </a:lnTo>
                  <a:lnTo>
                    <a:pt x="24650" y="4300"/>
                  </a:lnTo>
                  <a:lnTo>
                    <a:pt x="23188" y="2953"/>
                  </a:lnTo>
                  <a:lnTo>
                    <a:pt x="20952" y="1548"/>
                  </a:lnTo>
                  <a:lnTo>
                    <a:pt x="18401" y="574"/>
                  </a:lnTo>
                  <a:lnTo>
                    <a:pt x="15621" y="58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3"/>
            <p:cNvSpPr/>
            <p:nvPr/>
          </p:nvSpPr>
          <p:spPr>
            <a:xfrm>
              <a:off x="2998500" y="28901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43" y="2293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35"/>
                  </a:lnTo>
                  <a:lnTo>
                    <a:pt x="2006" y="7510"/>
                  </a:lnTo>
                  <a:lnTo>
                    <a:pt x="2752" y="8599"/>
                  </a:lnTo>
                  <a:lnTo>
                    <a:pt x="3611" y="9602"/>
                  </a:lnTo>
                  <a:lnTo>
                    <a:pt x="5073" y="10949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40" y="13844"/>
                  </a:lnTo>
                  <a:lnTo>
                    <a:pt x="14131" y="13873"/>
                  </a:lnTo>
                  <a:lnTo>
                    <a:pt x="15621" y="13844"/>
                  </a:lnTo>
                  <a:lnTo>
                    <a:pt x="18401" y="13328"/>
                  </a:lnTo>
                  <a:lnTo>
                    <a:pt x="20952" y="12354"/>
                  </a:lnTo>
                  <a:lnTo>
                    <a:pt x="23188" y="10949"/>
                  </a:lnTo>
                  <a:lnTo>
                    <a:pt x="24650" y="9602"/>
                  </a:lnTo>
                  <a:lnTo>
                    <a:pt x="25509" y="8599"/>
                  </a:lnTo>
                  <a:lnTo>
                    <a:pt x="26255" y="7510"/>
                  </a:lnTo>
                  <a:lnTo>
                    <a:pt x="26885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93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0"/>
                  </a:lnTo>
                  <a:lnTo>
                    <a:pt x="22357" y="0"/>
                  </a:lnTo>
                  <a:lnTo>
                    <a:pt x="22357" y="29"/>
                  </a:lnTo>
                  <a:lnTo>
                    <a:pt x="22357" y="774"/>
                  </a:lnTo>
                  <a:lnTo>
                    <a:pt x="22070" y="2178"/>
                  </a:lnTo>
                  <a:lnTo>
                    <a:pt x="21554" y="3468"/>
                  </a:lnTo>
                  <a:lnTo>
                    <a:pt x="20751" y="4586"/>
                  </a:lnTo>
                  <a:lnTo>
                    <a:pt x="19720" y="5561"/>
                  </a:lnTo>
                  <a:lnTo>
                    <a:pt x="18430" y="6306"/>
                  </a:lnTo>
                  <a:lnTo>
                    <a:pt x="16882" y="6822"/>
                  </a:lnTo>
                  <a:lnTo>
                    <a:pt x="15105" y="7108"/>
                  </a:lnTo>
                  <a:lnTo>
                    <a:pt x="14131" y="7137"/>
                  </a:lnTo>
                  <a:lnTo>
                    <a:pt x="13156" y="7108"/>
                  </a:lnTo>
                  <a:lnTo>
                    <a:pt x="11379" y="6822"/>
                  </a:lnTo>
                  <a:lnTo>
                    <a:pt x="9860" y="6306"/>
                  </a:lnTo>
                  <a:lnTo>
                    <a:pt x="8570" y="5532"/>
                  </a:lnTo>
                  <a:lnTo>
                    <a:pt x="7538" y="4586"/>
                  </a:lnTo>
                  <a:lnTo>
                    <a:pt x="6764" y="3468"/>
                  </a:lnTo>
                  <a:lnTo>
                    <a:pt x="6248" y="2178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33"/>
            <p:cNvSpPr/>
            <p:nvPr/>
          </p:nvSpPr>
          <p:spPr>
            <a:xfrm>
              <a:off x="1580425" y="38044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4"/>
                  </a:lnTo>
                  <a:lnTo>
                    <a:pt x="10204" y="430"/>
                  </a:lnTo>
                  <a:lnTo>
                    <a:pt x="8857" y="831"/>
                  </a:lnTo>
                  <a:lnTo>
                    <a:pt x="7596" y="1347"/>
                  </a:lnTo>
                  <a:lnTo>
                    <a:pt x="6392" y="2007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73"/>
                  </a:lnTo>
                  <a:lnTo>
                    <a:pt x="1548" y="7309"/>
                  </a:lnTo>
                  <a:lnTo>
                    <a:pt x="545" y="9860"/>
                  </a:lnTo>
                  <a:lnTo>
                    <a:pt x="58" y="12640"/>
                  </a:lnTo>
                  <a:lnTo>
                    <a:pt x="0" y="14131"/>
                  </a:lnTo>
                  <a:lnTo>
                    <a:pt x="58" y="15593"/>
                  </a:lnTo>
                  <a:lnTo>
                    <a:pt x="545" y="18401"/>
                  </a:lnTo>
                  <a:lnTo>
                    <a:pt x="1520" y="20952"/>
                  </a:lnTo>
                  <a:lnTo>
                    <a:pt x="2953" y="23188"/>
                  </a:lnTo>
                  <a:lnTo>
                    <a:pt x="4300" y="24650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33"/>
                  </a:lnTo>
                  <a:lnTo>
                    <a:pt x="13873" y="28233"/>
                  </a:lnTo>
                  <a:lnTo>
                    <a:pt x="13873" y="22299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97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80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8"/>
                  </a:lnTo>
                  <a:lnTo>
                    <a:pt x="7080" y="11350"/>
                  </a:lnTo>
                  <a:lnTo>
                    <a:pt x="7596" y="9831"/>
                  </a:lnTo>
                  <a:lnTo>
                    <a:pt x="8341" y="8542"/>
                  </a:lnTo>
                  <a:lnTo>
                    <a:pt x="9316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5"/>
                  </a:lnTo>
                  <a:lnTo>
                    <a:pt x="13873" y="5905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3"/>
            <p:cNvSpPr/>
            <p:nvPr/>
          </p:nvSpPr>
          <p:spPr>
            <a:xfrm>
              <a:off x="1123275" y="38044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5"/>
                  </a:lnTo>
                  <a:lnTo>
                    <a:pt x="774" y="5905"/>
                  </a:lnTo>
                  <a:lnTo>
                    <a:pt x="2178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2"/>
                  </a:lnTo>
                  <a:lnTo>
                    <a:pt x="6277" y="9831"/>
                  </a:lnTo>
                  <a:lnTo>
                    <a:pt x="6822" y="11350"/>
                  </a:lnTo>
                  <a:lnTo>
                    <a:pt x="7108" y="13128"/>
                  </a:lnTo>
                  <a:lnTo>
                    <a:pt x="7108" y="14131"/>
                  </a:lnTo>
                  <a:lnTo>
                    <a:pt x="7108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97"/>
                  </a:lnTo>
                  <a:lnTo>
                    <a:pt x="2178" y="22013"/>
                  </a:lnTo>
                  <a:lnTo>
                    <a:pt x="774" y="22271"/>
                  </a:lnTo>
                  <a:lnTo>
                    <a:pt x="29" y="22299"/>
                  </a:lnTo>
                  <a:lnTo>
                    <a:pt x="0" y="22299"/>
                  </a:lnTo>
                  <a:lnTo>
                    <a:pt x="0" y="28233"/>
                  </a:lnTo>
                  <a:lnTo>
                    <a:pt x="803" y="28233"/>
                  </a:lnTo>
                  <a:lnTo>
                    <a:pt x="2293" y="28089"/>
                  </a:lnTo>
                  <a:lnTo>
                    <a:pt x="3697" y="27803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88"/>
                  </a:lnTo>
                  <a:lnTo>
                    <a:pt x="12353" y="20924"/>
                  </a:lnTo>
                  <a:lnTo>
                    <a:pt x="13328" y="18401"/>
                  </a:lnTo>
                  <a:lnTo>
                    <a:pt x="13844" y="15593"/>
                  </a:lnTo>
                  <a:lnTo>
                    <a:pt x="13873" y="14131"/>
                  </a:lnTo>
                  <a:lnTo>
                    <a:pt x="13844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73"/>
                  </a:lnTo>
                  <a:lnTo>
                    <a:pt x="9602" y="3612"/>
                  </a:lnTo>
                  <a:lnTo>
                    <a:pt x="8570" y="2752"/>
                  </a:lnTo>
                  <a:lnTo>
                    <a:pt x="7481" y="2007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33"/>
            <p:cNvSpPr/>
            <p:nvPr/>
          </p:nvSpPr>
          <p:spPr>
            <a:xfrm>
              <a:off x="2495475" y="38044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13070" y="0"/>
                  </a:moveTo>
                  <a:lnTo>
                    <a:pt x="11580" y="144"/>
                  </a:lnTo>
                  <a:lnTo>
                    <a:pt x="10175" y="430"/>
                  </a:lnTo>
                  <a:lnTo>
                    <a:pt x="8828" y="831"/>
                  </a:lnTo>
                  <a:lnTo>
                    <a:pt x="7567" y="1347"/>
                  </a:lnTo>
                  <a:lnTo>
                    <a:pt x="6363" y="2007"/>
                  </a:lnTo>
                  <a:lnTo>
                    <a:pt x="5274" y="2752"/>
                  </a:lnTo>
                  <a:lnTo>
                    <a:pt x="4271" y="3612"/>
                  </a:lnTo>
                  <a:lnTo>
                    <a:pt x="2924" y="5073"/>
                  </a:lnTo>
                  <a:lnTo>
                    <a:pt x="1519" y="7309"/>
                  </a:lnTo>
                  <a:lnTo>
                    <a:pt x="545" y="9860"/>
                  </a:lnTo>
                  <a:lnTo>
                    <a:pt x="29" y="12640"/>
                  </a:lnTo>
                  <a:lnTo>
                    <a:pt x="0" y="14131"/>
                  </a:lnTo>
                  <a:lnTo>
                    <a:pt x="29" y="15593"/>
                  </a:lnTo>
                  <a:lnTo>
                    <a:pt x="545" y="18401"/>
                  </a:lnTo>
                  <a:lnTo>
                    <a:pt x="1519" y="20952"/>
                  </a:lnTo>
                  <a:lnTo>
                    <a:pt x="2924" y="23188"/>
                  </a:lnTo>
                  <a:lnTo>
                    <a:pt x="4271" y="24650"/>
                  </a:lnTo>
                  <a:lnTo>
                    <a:pt x="5274" y="25481"/>
                  </a:lnTo>
                  <a:lnTo>
                    <a:pt x="6363" y="26226"/>
                  </a:lnTo>
                  <a:lnTo>
                    <a:pt x="7538" y="26885"/>
                  </a:lnTo>
                  <a:lnTo>
                    <a:pt x="8828" y="27401"/>
                  </a:lnTo>
                  <a:lnTo>
                    <a:pt x="10175" y="27803"/>
                  </a:lnTo>
                  <a:lnTo>
                    <a:pt x="11580" y="28089"/>
                  </a:lnTo>
                  <a:lnTo>
                    <a:pt x="13070" y="28233"/>
                  </a:lnTo>
                  <a:lnTo>
                    <a:pt x="13873" y="28233"/>
                  </a:lnTo>
                  <a:lnTo>
                    <a:pt x="13873" y="22299"/>
                  </a:lnTo>
                  <a:lnTo>
                    <a:pt x="13844" y="22299"/>
                  </a:lnTo>
                  <a:lnTo>
                    <a:pt x="13099" y="22271"/>
                  </a:lnTo>
                  <a:lnTo>
                    <a:pt x="11694" y="22013"/>
                  </a:lnTo>
                  <a:lnTo>
                    <a:pt x="10405" y="21497"/>
                  </a:lnTo>
                  <a:lnTo>
                    <a:pt x="9287" y="20694"/>
                  </a:lnTo>
                  <a:lnTo>
                    <a:pt x="8341" y="19691"/>
                  </a:lnTo>
                  <a:lnTo>
                    <a:pt x="7567" y="18401"/>
                  </a:lnTo>
                  <a:lnTo>
                    <a:pt x="7051" y="16882"/>
                  </a:lnTo>
                  <a:lnTo>
                    <a:pt x="6764" y="15105"/>
                  </a:lnTo>
                  <a:lnTo>
                    <a:pt x="6736" y="14131"/>
                  </a:lnTo>
                  <a:lnTo>
                    <a:pt x="6764" y="13128"/>
                  </a:lnTo>
                  <a:lnTo>
                    <a:pt x="7051" y="11350"/>
                  </a:lnTo>
                  <a:lnTo>
                    <a:pt x="7567" y="9831"/>
                  </a:lnTo>
                  <a:lnTo>
                    <a:pt x="8341" y="8542"/>
                  </a:lnTo>
                  <a:lnTo>
                    <a:pt x="9287" y="7510"/>
                  </a:lnTo>
                  <a:lnTo>
                    <a:pt x="10405" y="6707"/>
                  </a:lnTo>
                  <a:lnTo>
                    <a:pt x="11694" y="6191"/>
                  </a:lnTo>
                  <a:lnTo>
                    <a:pt x="13099" y="5905"/>
                  </a:lnTo>
                  <a:lnTo>
                    <a:pt x="13873" y="5905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33"/>
            <p:cNvSpPr/>
            <p:nvPr/>
          </p:nvSpPr>
          <p:spPr>
            <a:xfrm>
              <a:off x="2037575" y="38044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" y="0"/>
                  </a:moveTo>
                  <a:lnTo>
                    <a:pt x="1" y="5905"/>
                  </a:lnTo>
                  <a:lnTo>
                    <a:pt x="775" y="5905"/>
                  </a:lnTo>
                  <a:lnTo>
                    <a:pt x="2179" y="6191"/>
                  </a:lnTo>
                  <a:lnTo>
                    <a:pt x="3469" y="6707"/>
                  </a:lnTo>
                  <a:lnTo>
                    <a:pt x="4587" y="7510"/>
                  </a:lnTo>
                  <a:lnTo>
                    <a:pt x="5533" y="8542"/>
                  </a:lnTo>
                  <a:lnTo>
                    <a:pt x="6307" y="9831"/>
                  </a:lnTo>
                  <a:lnTo>
                    <a:pt x="6823" y="11350"/>
                  </a:lnTo>
                  <a:lnTo>
                    <a:pt x="7109" y="13128"/>
                  </a:lnTo>
                  <a:lnTo>
                    <a:pt x="7138" y="14131"/>
                  </a:lnTo>
                  <a:lnTo>
                    <a:pt x="7109" y="15105"/>
                  </a:lnTo>
                  <a:lnTo>
                    <a:pt x="6823" y="16882"/>
                  </a:lnTo>
                  <a:lnTo>
                    <a:pt x="6307" y="18401"/>
                  </a:lnTo>
                  <a:lnTo>
                    <a:pt x="5533" y="19691"/>
                  </a:lnTo>
                  <a:lnTo>
                    <a:pt x="4587" y="20694"/>
                  </a:lnTo>
                  <a:lnTo>
                    <a:pt x="3440" y="21497"/>
                  </a:lnTo>
                  <a:lnTo>
                    <a:pt x="2179" y="22013"/>
                  </a:lnTo>
                  <a:lnTo>
                    <a:pt x="775" y="22271"/>
                  </a:lnTo>
                  <a:lnTo>
                    <a:pt x="30" y="22299"/>
                  </a:lnTo>
                  <a:lnTo>
                    <a:pt x="1" y="22299"/>
                  </a:lnTo>
                  <a:lnTo>
                    <a:pt x="1" y="28233"/>
                  </a:lnTo>
                  <a:lnTo>
                    <a:pt x="804" y="28233"/>
                  </a:lnTo>
                  <a:lnTo>
                    <a:pt x="2294" y="28089"/>
                  </a:lnTo>
                  <a:lnTo>
                    <a:pt x="3698" y="27803"/>
                  </a:lnTo>
                  <a:lnTo>
                    <a:pt x="5046" y="27401"/>
                  </a:lnTo>
                  <a:lnTo>
                    <a:pt x="6307" y="26885"/>
                  </a:lnTo>
                  <a:lnTo>
                    <a:pt x="7511" y="26226"/>
                  </a:lnTo>
                  <a:lnTo>
                    <a:pt x="8600" y="25481"/>
                  </a:lnTo>
                  <a:lnTo>
                    <a:pt x="9603" y="24621"/>
                  </a:lnTo>
                  <a:lnTo>
                    <a:pt x="10950" y="23188"/>
                  </a:lnTo>
                  <a:lnTo>
                    <a:pt x="12354" y="20924"/>
                  </a:lnTo>
                  <a:lnTo>
                    <a:pt x="13329" y="18401"/>
                  </a:lnTo>
                  <a:lnTo>
                    <a:pt x="13845" y="15593"/>
                  </a:lnTo>
                  <a:lnTo>
                    <a:pt x="13874" y="14131"/>
                  </a:lnTo>
                  <a:lnTo>
                    <a:pt x="13845" y="12640"/>
                  </a:lnTo>
                  <a:lnTo>
                    <a:pt x="13329" y="9860"/>
                  </a:lnTo>
                  <a:lnTo>
                    <a:pt x="12354" y="7309"/>
                  </a:lnTo>
                  <a:lnTo>
                    <a:pt x="10950" y="5073"/>
                  </a:lnTo>
                  <a:lnTo>
                    <a:pt x="9603" y="3612"/>
                  </a:lnTo>
                  <a:lnTo>
                    <a:pt x="8600" y="2752"/>
                  </a:lnTo>
                  <a:lnTo>
                    <a:pt x="7482" y="2007"/>
                  </a:lnTo>
                  <a:lnTo>
                    <a:pt x="6307" y="1347"/>
                  </a:lnTo>
                  <a:lnTo>
                    <a:pt x="5046" y="831"/>
                  </a:lnTo>
                  <a:lnTo>
                    <a:pt x="3698" y="430"/>
                  </a:lnTo>
                  <a:lnTo>
                    <a:pt x="2294" y="144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2087025" y="5130775"/>
              <a:ext cx="705825" cy="346825"/>
            </a:xfrm>
            <a:custGeom>
              <a:rect b="b" l="l" r="r" t="t"/>
              <a:pathLst>
                <a:path extrusionOk="0" h="13873" w="28233">
                  <a:moveTo>
                    <a:pt x="14103" y="0"/>
                  </a:moveTo>
                  <a:lnTo>
                    <a:pt x="12641" y="29"/>
                  </a:lnTo>
                  <a:lnTo>
                    <a:pt x="9832" y="545"/>
                  </a:lnTo>
                  <a:lnTo>
                    <a:pt x="7310" y="1519"/>
                  </a:lnTo>
                  <a:lnTo>
                    <a:pt x="5045" y="2924"/>
                  </a:lnTo>
                  <a:lnTo>
                    <a:pt x="3583" y="4271"/>
                  </a:lnTo>
                  <a:lnTo>
                    <a:pt x="2752" y="5274"/>
                  </a:lnTo>
                  <a:lnTo>
                    <a:pt x="1978" y="6363"/>
                  </a:lnTo>
                  <a:lnTo>
                    <a:pt x="1348" y="7567"/>
                  </a:lnTo>
                  <a:lnTo>
                    <a:pt x="832" y="8828"/>
                  </a:lnTo>
                  <a:lnTo>
                    <a:pt x="431" y="10175"/>
                  </a:lnTo>
                  <a:lnTo>
                    <a:pt x="144" y="11580"/>
                  </a:lnTo>
                  <a:lnTo>
                    <a:pt x="1" y="13070"/>
                  </a:lnTo>
                  <a:lnTo>
                    <a:pt x="1" y="13844"/>
                  </a:lnTo>
                  <a:lnTo>
                    <a:pt x="1" y="13873"/>
                  </a:lnTo>
                  <a:lnTo>
                    <a:pt x="5934" y="13873"/>
                  </a:lnTo>
                  <a:lnTo>
                    <a:pt x="5934" y="13844"/>
                  </a:lnTo>
                  <a:lnTo>
                    <a:pt x="5962" y="13099"/>
                  </a:lnTo>
                  <a:lnTo>
                    <a:pt x="6220" y="11694"/>
                  </a:lnTo>
                  <a:lnTo>
                    <a:pt x="6765" y="10433"/>
                  </a:lnTo>
                  <a:lnTo>
                    <a:pt x="7539" y="9287"/>
                  </a:lnTo>
                  <a:lnTo>
                    <a:pt x="8542" y="8341"/>
                  </a:lnTo>
                  <a:lnTo>
                    <a:pt x="9832" y="7567"/>
                  </a:lnTo>
                  <a:lnTo>
                    <a:pt x="11351" y="7051"/>
                  </a:lnTo>
                  <a:lnTo>
                    <a:pt x="13128" y="6764"/>
                  </a:lnTo>
                  <a:lnTo>
                    <a:pt x="14103" y="6736"/>
                  </a:lnTo>
                  <a:lnTo>
                    <a:pt x="15106" y="6764"/>
                  </a:lnTo>
                  <a:lnTo>
                    <a:pt x="16883" y="7051"/>
                  </a:lnTo>
                  <a:lnTo>
                    <a:pt x="18402" y="7567"/>
                  </a:lnTo>
                  <a:lnTo>
                    <a:pt x="19692" y="8341"/>
                  </a:lnTo>
                  <a:lnTo>
                    <a:pt x="20752" y="9287"/>
                  </a:lnTo>
                  <a:lnTo>
                    <a:pt x="21526" y="10405"/>
                  </a:lnTo>
                  <a:lnTo>
                    <a:pt x="22071" y="11694"/>
                  </a:lnTo>
                  <a:lnTo>
                    <a:pt x="22329" y="13099"/>
                  </a:lnTo>
                  <a:lnTo>
                    <a:pt x="22357" y="13844"/>
                  </a:lnTo>
                  <a:lnTo>
                    <a:pt x="22357" y="13873"/>
                  </a:lnTo>
                  <a:lnTo>
                    <a:pt x="28233" y="13873"/>
                  </a:lnTo>
                  <a:lnTo>
                    <a:pt x="28233" y="13844"/>
                  </a:lnTo>
                  <a:lnTo>
                    <a:pt x="28233" y="13070"/>
                  </a:lnTo>
                  <a:lnTo>
                    <a:pt x="28090" y="11580"/>
                  </a:lnTo>
                  <a:lnTo>
                    <a:pt x="27803" y="10175"/>
                  </a:lnTo>
                  <a:lnTo>
                    <a:pt x="27402" y="8828"/>
                  </a:lnTo>
                  <a:lnTo>
                    <a:pt x="26886" y="7567"/>
                  </a:lnTo>
                  <a:lnTo>
                    <a:pt x="26227" y="6392"/>
                  </a:lnTo>
                  <a:lnTo>
                    <a:pt x="25481" y="5274"/>
                  </a:lnTo>
                  <a:lnTo>
                    <a:pt x="24622" y="4271"/>
                  </a:lnTo>
                  <a:lnTo>
                    <a:pt x="23188" y="2952"/>
                  </a:lnTo>
                  <a:lnTo>
                    <a:pt x="20924" y="1519"/>
                  </a:lnTo>
                  <a:lnTo>
                    <a:pt x="18373" y="545"/>
                  </a:lnTo>
                  <a:lnTo>
                    <a:pt x="15593" y="29"/>
                  </a:lnTo>
                  <a:lnTo>
                    <a:pt x="141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3"/>
            <p:cNvSpPr/>
            <p:nvPr/>
          </p:nvSpPr>
          <p:spPr>
            <a:xfrm>
              <a:off x="2087025" y="4673600"/>
              <a:ext cx="705825" cy="346850"/>
            </a:xfrm>
            <a:custGeom>
              <a:rect b="b" l="l" r="r" t="t"/>
              <a:pathLst>
                <a:path extrusionOk="0" h="13874" w="28233">
                  <a:moveTo>
                    <a:pt x="1" y="1"/>
                  </a:moveTo>
                  <a:lnTo>
                    <a:pt x="1" y="29"/>
                  </a:lnTo>
                  <a:lnTo>
                    <a:pt x="1" y="803"/>
                  </a:lnTo>
                  <a:lnTo>
                    <a:pt x="144" y="2294"/>
                  </a:lnTo>
                  <a:lnTo>
                    <a:pt x="431" y="3698"/>
                  </a:lnTo>
                  <a:lnTo>
                    <a:pt x="832" y="5045"/>
                  </a:lnTo>
                  <a:lnTo>
                    <a:pt x="1348" y="6306"/>
                  </a:lnTo>
                  <a:lnTo>
                    <a:pt x="1978" y="7481"/>
                  </a:lnTo>
                  <a:lnTo>
                    <a:pt x="2752" y="8599"/>
                  </a:lnTo>
                  <a:lnTo>
                    <a:pt x="3612" y="9602"/>
                  </a:lnTo>
                  <a:lnTo>
                    <a:pt x="5045" y="10921"/>
                  </a:lnTo>
                  <a:lnTo>
                    <a:pt x="7310" y="12354"/>
                  </a:lnTo>
                  <a:lnTo>
                    <a:pt x="9832" y="13329"/>
                  </a:lnTo>
                  <a:lnTo>
                    <a:pt x="12641" y="13816"/>
                  </a:lnTo>
                  <a:lnTo>
                    <a:pt x="14103" y="13873"/>
                  </a:lnTo>
                  <a:lnTo>
                    <a:pt x="15593" y="13816"/>
                  </a:lnTo>
                  <a:lnTo>
                    <a:pt x="18373" y="13329"/>
                  </a:lnTo>
                  <a:lnTo>
                    <a:pt x="20924" y="12354"/>
                  </a:lnTo>
                  <a:lnTo>
                    <a:pt x="23188" y="10921"/>
                  </a:lnTo>
                  <a:lnTo>
                    <a:pt x="24622" y="9574"/>
                  </a:lnTo>
                  <a:lnTo>
                    <a:pt x="25481" y="8571"/>
                  </a:lnTo>
                  <a:lnTo>
                    <a:pt x="26227" y="7481"/>
                  </a:lnTo>
                  <a:lnTo>
                    <a:pt x="26886" y="6306"/>
                  </a:lnTo>
                  <a:lnTo>
                    <a:pt x="27402" y="5045"/>
                  </a:lnTo>
                  <a:lnTo>
                    <a:pt x="27803" y="3698"/>
                  </a:lnTo>
                  <a:lnTo>
                    <a:pt x="28090" y="2265"/>
                  </a:lnTo>
                  <a:lnTo>
                    <a:pt x="28233" y="803"/>
                  </a:lnTo>
                  <a:lnTo>
                    <a:pt x="28233" y="29"/>
                  </a:lnTo>
                  <a:lnTo>
                    <a:pt x="28233" y="1"/>
                  </a:lnTo>
                  <a:lnTo>
                    <a:pt x="22357" y="1"/>
                  </a:lnTo>
                  <a:lnTo>
                    <a:pt x="22357" y="29"/>
                  </a:lnTo>
                  <a:lnTo>
                    <a:pt x="22329" y="774"/>
                  </a:lnTo>
                  <a:lnTo>
                    <a:pt x="22071" y="2179"/>
                  </a:lnTo>
                  <a:lnTo>
                    <a:pt x="21526" y="3440"/>
                  </a:lnTo>
                  <a:lnTo>
                    <a:pt x="20752" y="4587"/>
                  </a:lnTo>
                  <a:lnTo>
                    <a:pt x="19692" y="5532"/>
                  </a:lnTo>
                  <a:lnTo>
                    <a:pt x="18402" y="6278"/>
                  </a:lnTo>
                  <a:lnTo>
                    <a:pt x="16883" y="6822"/>
                  </a:lnTo>
                  <a:lnTo>
                    <a:pt x="15106" y="7109"/>
                  </a:lnTo>
                  <a:lnTo>
                    <a:pt x="13128" y="7109"/>
                  </a:lnTo>
                  <a:lnTo>
                    <a:pt x="11351" y="6822"/>
                  </a:lnTo>
                  <a:lnTo>
                    <a:pt x="9832" y="6278"/>
                  </a:lnTo>
                  <a:lnTo>
                    <a:pt x="8542" y="5532"/>
                  </a:lnTo>
                  <a:lnTo>
                    <a:pt x="7539" y="4587"/>
                  </a:lnTo>
                  <a:lnTo>
                    <a:pt x="6765" y="3440"/>
                  </a:lnTo>
                  <a:lnTo>
                    <a:pt x="6220" y="2179"/>
                  </a:lnTo>
                  <a:lnTo>
                    <a:pt x="5962" y="774"/>
                  </a:lnTo>
                  <a:lnTo>
                    <a:pt x="5934" y="29"/>
                  </a:lnTo>
                  <a:lnTo>
                    <a:pt x="59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1172000" y="5130775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14131" y="0"/>
                  </a:moveTo>
                  <a:lnTo>
                    <a:pt x="12669" y="29"/>
                  </a:lnTo>
                  <a:lnTo>
                    <a:pt x="9860" y="545"/>
                  </a:lnTo>
                  <a:lnTo>
                    <a:pt x="7309" y="1519"/>
                  </a:lnTo>
                  <a:lnTo>
                    <a:pt x="5073" y="2924"/>
                  </a:lnTo>
                  <a:lnTo>
                    <a:pt x="3611" y="4271"/>
                  </a:lnTo>
                  <a:lnTo>
                    <a:pt x="2752" y="5274"/>
                  </a:lnTo>
                  <a:lnTo>
                    <a:pt x="2006" y="6363"/>
                  </a:lnTo>
                  <a:lnTo>
                    <a:pt x="1376" y="7567"/>
                  </a:lnTo>
                  <a:lnTo>
                    <a:pt x="831" y="8828"/>
                  </a:lnTo>
                  <a:lnTo>
                    <a:pt x="430" y="10175"/>
                  </a:lnTo>
                  <a:lnTo>
                    <a:pt x="172" y="11580"/>
                  </a:lnTo>
                  <a:lnTo>
                    <a:pt x="29" y="13070"/>
                  </a:lnTo>
                  <a:lnTo>
                    <a:pt x="0" y="13844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4"/>
                  </a:lnTo>
                  <a:lnTo>
                    <a:pt x="5990" y="13099"/>
                  </a:lnTo>
                  <a:lnTo>
                    <a:pt x="6248" y="11694"/>
                  </a:lnTo>
                  <a:lnTo>
                    <a:pt x="6764" y="10433"/>
                  </a:lnTo>
                  <a:lnTo>
                    <a:pt x="7538" y="9287"/>
                  </a:lnTo>
                  <a:lnTo>
                    <a:pt x="8570" y="8341"/>
                  </a:lnTo>
                  <a:lnTo>
                    <a:pt x="9860" y="7567"/>
                  </a:lnTo>
                  <a:lnTo>
                    <a:pt x="11379" y="7051"/>
                  </a:lnTo>
                  <a:lnTo>
                    <a:pt x="13156" y="6764"/>
                  </a:lnTo>
                  <a:lnTo>
                    <a:pt x="14131" y="6736"/>
                  </a:lnTo>
                  <a:lnTo>
                    <a:pt x="15134" y="6764"/>
                  </a:lnTo>
                  <a:lnTo>
                    <a:pt x="16882" y="7051"/>
                  </a:lnTo>
                  <a:lnTo>
                    <a:pt x="18430" y="7567"/>
                  </a:lnTo>
                  <a:lnTo>
                    <a:pt x="19720" y="8341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4"/>
                  </a:lnTo>
                  <a:lnTo>
                    <a:pt x="22357" y="13099"/>
                  </a:lnTo>
                  <a:lnTo>
                    <a:pt x="22385" y="13844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844"/>
                  </a:lnTo>
                  <a:lnTo>
                    <a:pt x="28261" y="13070"/>
                  </a:lnTo>
                  <a:lnTo>
                    <a:pt x="28118" y="11580"/>
                  </a:lnTo>
                  <a:lnTo>
                    <a:pt x="27831" y="10175"/>
                  </a:lnTo>
                  <a:lnTo>
                    <a:pt x="27430" y="8828"/>
                  </a:lnTo>
                  <a:lnTo>
                    <a:pt x="26914" y="7567"/>
                  </a:lnTo>
                  <a:lnTo>
                    <a:pt x="26255" y="6392"/>
                  </a:lnTo>
                  <a:lnTo>
                    <a:pt x="25509" y="5274"/>
                  </a:lnTo>
                  <a:lnTo>
                    <a:pt x="24650" y="4271"/>
                  </a:lnTo>
                  <a:lnTo>
                    <a:pt x="23216" y="2952"/>
                  </a:lnTo>
                  <a:lnTo>
                    <a:pt x="20952" y="1519"/>
                  </a:lnTo>
                  <a:lnTo>
                    <a:pt x="18401" y="545"/>
                  </a:lnTo>
                  <a:lnTo>
                    <a:pt x="15621" y="29"/>
                  </a:lnTo>
                  <a:lnTo>
                    <a:pt x="141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1172000" y="467360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0" y="1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72" y="2294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52" y="8599"/>
                  </a:lnTo>
                  <a:lnTo>
                    <a:pt x="3611" y="9602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9"/>
                  </a:lnTo>
                  <a:lnTo>
                    <a:pt x="12669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9"/>
                  </a:lnTo>
                  <a:lnTo>
                    <a:pt x="20952" y="12354"/>
                  </a:lnTo>
                  <a:lnTo>
                    <a:pt x="23188" y="10921"/>
                  </a:lnTo>
                  <a:lnTo>
                    <a:pt x="24650" y="9574"/>
                  </a:lnTo>
                  <a:lnTo>
                    <a:pt x="25509" y="8571"/>
                  </a:lnTo>
                  <a:lnTo>
                    <a:pt x="26255" y="7481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1"/>
                  </a:lnTo>
                  <a:lnTo>
                    <a:pt x="22385" y="1"/>
                  </a:lnTo>
                  <a:lnTo>
                    <a:pt x="22385" y="29"/>
                  </a:lnTo>
                  <a:lnTo>
                    <a:pt x="22357" y="774"/>
                  </a:lnTo>
                  <a:lnTo>
                    <a:pt x="22070" y="2179"/>
                  </a:lnTo>
                  <a:lnTo>
                    <a:pt x="21554" y="3440"/>
                  </a:lnTo>
                  <a:lnTo>
                    <a:pt x="20751" y="4587"/>
                  </a:lnTo>
                  <a:lnTo>
                    <a:pt x="19720" y="5532"/>
                  </a:lnTo>
                  <a:lnTo>
                    <a:pt x="18430" y="6278"/>
                  </a:lnTo>
                  <a:lnTo>
                    <a:pt x="16911" y="6822"/>
                  </a:lnTo>
                  <a:lnTo>
                    <a:pt x="15134" y="7109"/>
                  </a:lnTo>
                  <a:lnTo>
                    <a:pt x="13156" y="7109"/>
                  </a:lnTo>
                  <a:lnTo>
                    <a:pt x="11379" y="6822"/>
                  </a:lnTo>
                  <a:lnTo>
                    <a:pt x="9860" y="6278"/>
                  </a:lnTo>
                  <a:lnTo>
                    <a:pt x="8570" y="5532"/>
                  </a:lnTo>
                  <a:lnTo>
                    <a:pt x="7538" y="4587"/>
                  </a:lnTo>
                  <a:lnTo>
                    <a:pt x="6764" y="3440"/>
                  </a:lnTo>
                  <a:lnTo>
                    <a:pt x="6248" y="2179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3"/>
            <p:cNvSpPr/>
            <p:nvPr/>
          </p:nvSpPr>
          <p:spPr>
            <a:xfrm>
              <a:off x="3406925" y="38044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4"/>
                  </a:lnTo>
                  <a:lnTo>
                    <a:pt x="10176" y="430"/>
                  </a:lnTo>
                  <a:lnTo>
                    <a:pt x="8828" y="831"/>
                  </a:lnTo>
                  <a:lnTo>
                    <a:pt x="7567" y="1347"/>
                  </a:lnTo>
                  <a:lnTo>
                    <a:pt x="6392" y="2007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73"/>
                  </a:lnTo>
                  <a:lnTo>
                    <a:pt x="1520" y="7309"/>
                  </a:lnTo>
                  <a:lnTo>
                    <a:pt x="545" y="9860"/>
                  </a:lnTo>
                  <a:lnTo>
                    <a:pt x="58" y="12640"/>
                  </a:lnTo>
                  <a:lnTo>
                    <a:pt x="1" y="14131"/>
                  </a:lnTo>
                  <a:lnTo>
                    <a:pt x="58" y="15593"/>
                  </a:lnTo>
                  <a:lnTo>
                    <a:pt x="545" y="18401"/>
                  </a:lnTo>
                  <a:lnTo>
                    <a:pt x="1520" y="20952"/>
                  </a:lnTo>
                  <a:lnTo>
                    <a:pt x="2953" y="23188"/>
                  </a:lnTo>
                  <a:lnTo>
                    <a:pt x="4271" y="24650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33"/>
                  </a:lnTo>
                  <a:lnTo>
                    <a:pt x="13873" y="28233"/>
                  </a:lnTo>
                  <a:lnTo>
                    <a:pt x="13873" y="22299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97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51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8"/>
                  </a:lnTo>
                  <a:lnTo>
                    <a:pt x="7051" y="11350"/>
                  </a:lnTo>
                  <a:lnTo>
                    <a:pt x="7596" y="9831"/>
                  </a:lnTo>
                  <a:lnTo>
                    <a:pt x="8341" y="8542"/>
                  </a:lnTo>
                  <a:lnTo>
                    <a:pt x="9287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5"/>
                  </a:lnTo>
                  <a:lnTo>
                    <a:pt x="13873" y="5905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3"/>
            <p:cNvSpPr/>
            <p:nvPr/>
          </p:nvSpPr>
          <p:spPr>
            <a:xfrm>
              <a:off x="2949775" y="38044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5"/>
                  </a:lnTo>
                  <a:lnTo>
                    <a:pt x="745" y="5905"/>
                  </a:lnTo>
                  <a:lnTo>
                    <a:pt x="2150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2"/>
                  </a:lnTo>
                  <a:lnTo>
                    <a:pt x="6277" y="9831"/>
                  </a:lnTo>
                  <a:lnTo>
                    <a:pt x="6822" y="11350"/>
                  </a:lnTo>
                  <a:lnTo>
                    <a:pt x="7080" y="13128"/>
                  </a:lnTo>
                  <a:lnTo>
                    <a:pt x="7108" y="14131"/>
                  </a:lnTo>
                  <a:lnTo>
                    <a:pt x="7080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97"/>
                  </a:lnTo>
                  <a:lnTo>
                    <a:pt x="2150" y="22013"/>
                  </a:lnTo>
                  <a:lnTo>
                    <a:pt x="745" y="22271"/>
                  </a:lnTo>
                  <a:lnTo>
                    <a:pt x="0" y="22299"/>
                  </a:lnTo>
                  <a:lnTo>
                    <a:pt x="0" y="28233"/>
                  </a:lnTo>
                  <a:lnTo>
                    <a:pt x="774" y="28233"/>
                  </a:lnTo>
                  <a:lnTo>
                    <a:pt x="2264" y="28089"/>
                  </a:lnTo>
                  <a:lnTo>
                    <a:pt x="3697" y="27803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481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20" y="23188"/>
                  </a:lnTo>
                  <a:lnTo>
                    <a:pt x="12353" y="20924"/>
                  </a:lnTo>
                  <a:lnTo>
                    <a:pt x="13328" y="18401"/>
                  </a:lnTo>
                  <a:lnTo>
                    <a:pt x="13815" y="15593"/>
                  </a:lnTo>
                  <a:lnTo>
                    <a:pt x="13873" y="14131"/>
                  </a:lnTo>
                  <a:lnTo>
                    <a:pt x="13815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73"/>
                  </a:lnTo>
                  <a:lnTo>
                    <a:pt x="9573" y="3612"/>
                  </a:lnTo>
                  <a:lnTo>
                    <a:pt x="8570" y="2752"/>
                  </a:lnTo>
                  <a:lnTo>
                    <a:pt x="7481" y="2007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4321250" y="3804425"/>
              <a:ext cx="347550" cy="705825"/>
            </a:xfrm>
            <a:custGeom>
              <a:rect b="b" l="l" r="r" t="t"/>
              <a:pathLst>
                <a:path extrusionOk="0" h="28233" w="13902">
                  <a:moveTo>
                    <a:pt x="13099" y="0"/>
                  </a:moveTo>
                  <a:lnTo>
                    <a:pt x="11609" y="144"/>
                  </a:lnTo>
                  <a:lnTo>
                    <a:pt x="10204" y="430"/>
                  </a:lnTo>
                  <a:lnTo>
                    <a:pt x="8857" y="831"/>
                  </a:lnTo>
                  <a:lnTo>
                    <a:pt x="7596" y="1347"/>
                  </a:lnTo>
                  <a:lnTo>
                    <a:pt x="6392" y="2007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73"/>
                  </a:lnTo>
                  <a:lnTo>
                    <a:pt x="1548" y="7309"/>
                  </a:lnTo>
                  <a:lnTo>
                    <a:pt x="574" y="9860"/>
                  </a:lnTo>
                  <a:lnTo>
                    <a:pt x="58" y="12640"/>
                  </a:lnTo>
                  <a:lnTo>
                    <a:pt x="1" y="14131"/>
                  </a:lnTo>
                  <a:lnTo>
                    <a:pt x="58" y="15593"/>
                  </a:lnTo>
                  <a:lnTo>
                    <a:pt x="545" y="18401"/>
                  </a:lnTo>
                  <a:lnTo>
                    <a:pt x="1548" y="20952"/>
                  </a:lnTo>
                  <a:lnTo>
                    <a:pt x="2953" y="23188"/>
                  </a:lnTo>
                  <a:lnTo>
                    <a:pt x="4300" y="24650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33"/>
                  </a:lnTo>
                  <a:lnTo>
                    <a:pt x="13902" y="28233"/>
                  </a:lnTo>
                  <a:lnTo>
                    <a:pt x="13902" y="22299"/>
                  </a:lnTo>
                  <a:lnTo>
                    <a:pt x="13873" y="22299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97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80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8"/>
                  </a:lnTo>
                  <a:lnTo>
                    <a:pt x="7080" y="11350"/>
                  </a:lnTo>
                  <a:lnTo>
                    <a:pt x="7596" y="9831"/>
                  </a:lnTo>
                  <a:lnTo>
                    <a:pt x="8341" y="8542"/>
                  </a:lnTo>
                  <a:lnTo>
                    <a:pt x="9316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5"/>
                  </a:lnTo>
                  <a:lnTo>
                    <a:pt x="13902" y="5905"/>
                  </a:lnTo>
                  <a:lnTo>
                    <a:pt x="139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3"/>
            <p:cNvSpPr/>
            <p:nvPr/>
          </p:nvSpPr>
          <p:spPr>
            <a:xfrm>
              <a:off x="3864100" y="38044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5"/>
                  </a:lnTo>
                  <a:lnTo>
                    <a:pt x="774" y="5905"/>
                  </a:lnTo>
                  <a:lnTo>
                    <a:pt x="2178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2"/>
                  </a:lnTo>
                  <a:lnTo>
                    <a:pt x="6306" y="9831"/>
                  </a:lnTo>
                  <a:lnTo>
                    <a:pt x="6822" y="11350"/>
                  </a:lnTo>
                  <a:lnTo>
                    <a:pt x="7108" y="13128"/>
                  </a:lnTo>
                  <a:lnTo>
                    <a:pt x="7108" y="14131"/>
                  </a:lnTo>
                  <a:lnTo>
                    <a:pt x="7108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97"/>
                  </a:lnTo>
                  <a:lnTo>
                    <a:pt x="2178" y="22013"/>
                  </a:lnTo>
                  <a:lnTo>
                    <a:pt x="774" y="22271"/>
                  </a:lnTo>
                  <a:lnTo>
                    <a:pt x="29" y="22299"/>
                  </a:lnTo>
                  <a:lnTo>
                    <a:pt x="0" y="22299"/>
                  </a:lnTo>
                  <a:lnTo>
                    <a:pt x="0" y="28233"/>
                  </a:lnTo>
                  <a:lnTo>
                    <a:pt x="803" y="28233"/>
                  </a:lnTo>
                  <a:lnTo>
                    <a:pt x="2293" y="28089"/>
                  </a:lnTo>
                  <a:lnTo>
                    <a:pt x="3697" y="27803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88"/>
                  </a:lnTo>
                  <a:lnTo>
                    <a:pt x="12353" y="20924"/>
                  </a:lnTo>
                  <a:lnTo>
                    <a:pt x="13328" y="18401"/>
                  </a:lnTo>
                  <a:lnTo>
                    <a:pt x="13844" y="15593"/>
                  </a:lnTo>
                  <a:lnTo>
                    <a:pt x="13873" y="14131"/>
                  </a:lnTo>
                  <a:lnTo>
                    <a:pt x="13844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73"/>
                  </a:lnTo>
                  <a:lnTo>
                    <a:pt x="9602" y="3612"/>
                  </a:lnTo>
                  <a:lnTo>
                    <a:pt x="8599" y="2752"/>
                  </a:lnTo>
                  <a:lnTo>
                    <a:pt x="7481" y="2007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33"/>
            <p:cNvSpPr/>
            <p:nvPr/>
          </p:nvSpPr>
          <p:spPr>
            <a:xfrm>
              <a:off x="3912825" y="5130775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14131" y="0"/>
                  </a:moveTo>
                  <a:lnTo>
                    <a:pt x="12669" y="29"/>
                  </a:lnTo>
                  <a:lnTo>
                    <a:pt x="9860" y="545"/>
                  </a:lnTo>
                  <a:lnTo>
                    <a:pt x="7309" y="1519"/>
                  </a:lnTo>
                  <a:lnTo>
                    <a:pt x="5073" y="2924"/>
                  </a:lnTo>
                  <a:lnTo>
                    <a:pt x="3611" y="4271"/>
                  </a:lnTo>
                  <a:lnTo>
                    <a:pt x="2752" y="5274"/>
                  </a:lnTo>
                  <a:lnTo>
                    <a:pt x="2006" y="6363"/>
                  </a:lnTo>
                  <a:lnTo>
                    <a:pt x="1376" y="7567"/>
                  </a:lnTo>
                  <a:lnTo>
                    <a:pt x="831" y="8828"/>
                  </a:lnTo>
                  <a:lnTo>
                    <a:pt x="430" y="10175"/>
                  </a:lnTo>
                  <a:lnTo>
                    <a:pt x="172" y="11580"/>
                  </a:lnTo>
                  <a:lnTo>
                    <a:pt x="29" y="13070"/>
                  </a:lnTo>
                  <a:lnTo>
                    <a:pt x="0" y="13844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4"/>
                  </a:lnTo>
                  <a:lnTo>
                    <a:pt x="5990" y="13099"/>
                  </a:lnTo>
                  <a:lnTo>
                    <a:pt x="6248" y="11694"/>
                  </a:lnTo>
                  <a:lnTo>
                    <a:pt x="6764" y="10433"/>
                  </a:lnTo>
                  <a:lnTo>
                    <a:pt x="7538" y="9287"/>
                  </a:lnTo>
                  <a:lnTo>
                    <a:pt x="8570" y="8341"/>
                  </a:lnTo>
                  <a:lnTo>
                    <a:pt x="9860" y="7567"/>
                  </a:lnTo>
                  <a:lnTo>
                    <a:pt x="11379" y="7051"/>
                  </a:lnTo>
                  <a:lnTo>
                    <a:pt x="13156" y="6764"/>
                  </a:lnTo>
                  <a:lnTo>
                    <a:pt x="14131" y="6736"/>
                  </a:lnTo>
                  <a:lnTo>
                    <a:pt x="15134" y="6764"/>
                  </a:lnTo>
                  <a:lnTo>
                    <a:pt x="16911" y="7051"/>
                  </a:lnTo>
                  <a:lnTo>
                    <a:pt x="18430" y="7567"/>
                  </a:lnTo>
                  <a:lnTo>
                    <a:pt x="19720" y="8341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4"/>
                  </a:lnTo>
                  <a:lnTo>
                    <a:pt x="22357" y="13099"/>
                  </a:lnTo>
                  <a:lnTo>
                    <a:pt x="22385" y="13844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844"/>
                  </a:lnTo>
                  <a:lnTo>
                    <a:pt x="28261" y="13070"/>
                  </a:lnTo>
                  <a:lnTo>
                    <a:pt x="28118" y="11580"/>
                  </a:lnTo>
                  <a:lnTo>
                    <a:pt x="27831" y="10175"/>
                  </a:lnTo>
                  <a:lnTo>
                    <a:pt x="27430" y="8828"/>
                  </a:lnTo>
                  <a:lnTo>
                    <a:pt x="26914" y="7567"/>
                  </a:lnTo>
                  <a:lnTo>
                    <a:pt x="26255" y="6392"/>
                  </a:lnTo>
                  <a:lnTo>
                    <a:pt x="25509" y="5274"/>
                  </a:lnTo>
                  <a:lnTo>
                    <a:pt x="24650" y="4271"/>
                  </a:lnTo>
                  <a:lnTo>
                    <a:pt x="23216" y="2952"/>
                  </a:lnTo>
                  <a:lnTo>
                    <a:pt x="20952" y="1519"/>
                  </a:lnTo>
                  <a:lnTo>
                    <a:pt x="18401" y="545"/>
                  </a:lnTo>
                  <a:lnTo>
                    <a:pt x="15621" y="29"/>
                  </a:lnTo>
                  <a:lnTo>
                    <a:pt x="14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3912825" y="467360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0" y="1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72" y="2294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80" y="8599"/>
                  </a:lnTo>
                  <a:lnTo>
                    <a:pt x="3611" y="9602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9"/>
                  </a:lnTo>
                  <a:lnTo>
                    <a:pt x="12669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9"/>
                  </a:lnTo>
                  <a:lnTo>
                    <a:pt x="20952" y="12354"/>
                  </a:lnTo>
                  <a:lnTo>
                    <a:pt x="23216" y="10921"/>
                  </a:lnTo>
                  <a:lnTo>
                    <a:pt x="24650" y="9574"/>
                  </a:lnTo>
                  <a:lnTo>
                    <a:pt x="25509" y="8571"/>
                  </a:lnTo>
                  <a:lnTo>
                    <a:pt x="26255" y="7481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1"/>
                  </a:lnTo>
                  <a:lnTo>
                    <a:pt x="22385" y="1"/>
                  </a:lnTo>
                  <a:lnTo>
                    <a:pt x="22385" y="29"/>
                  </a:lnTo>
                  <a:lnTo>
                    <a:pt x="22357" y="774"/>
                  </a:lnTo>
                  <a:lnTo>
                    <a:pt x="22070" y="2179"/>
                  </a:lnTo>
                  <a:lnTo>
                    <a:pt x="21554" y="3440"/>
                  </a:lnTo>
                  <a:lnTo>
                    <a:pt x="20780" y="4587"/>
                  </a:lnTo>
                  <a:lnTo>
                    <a:pt x="19720" y="5532"/>
                  </a:lnTo>
                  <a:lnTo>
                    <a:pt x="18430" y="6278"/>
                  </a:lnTo>
                  <a:lnTo>
                    <a:pt x="16911" y="6822"/>
                  </a:lnTo>
                  <a:lnTo>
                    <a:pt x="15134" y="7109"/>
                  </a:lnTo>
                  <a:lnTo>
                    <a:pt x="13156" y="7109"/>
                  </a:lnTo>
                  <a:lnTo>
                    <a:pt x="11379" y="6822"/>
                  </a:lnTo>
                  <a:lnTo>
                    <a:pt x="9860" y="6278"/>
                  </a:lnTo>
                  <a:lnTo>
                    <a:pt x="8570" y="5532"/>
                  </a:lnTo>
                  <a:lnTo>
                    <a:pt x="7538" y="4587"/>
                  </a:lnTo>
                  <a:lnTo>
                    <a:pt x="6764" y="3440"/>
                  </a:lnTo>
                  <a:lnTo>
                    <a:pt x="6248" y="2179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3"/>
            <p:cNvSpPr/>
            <p:nvPr/>
          </p:nvSpPr>
          <p:spPr>
            <a:xfrm>
              <a:off x="2998500" y="5130775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14131" y="0"/>
                  </a:moveTo>
                  <a:lnTo>
                    <a:pt x="12640" y="29"/>
                  </a:lnTo>
                  <a:lnTo>
                    <a:pt x="9860" y="545"/>
                  </a:lnTo>
                  <a:lnTo>
                    <a:pt x="7309" y="1519"/>
                  </a:lnTo>
                  <a:lnTo>
                    <a:pt x="5073" y="2924"/>
                  </a:lnTo>
                  <a:lnTo>
                    <a:pt x="3611" y="4271"/>
                  </a:lnTo>
                  <a:lnTo>
                    <a:pt x="2752" y="5274"/>
                  </a:lnTo>
                  <a:lnTo>
                    <a:pt x="2006" y="6363"/>
                  </a:lnTo>
                  <a:lnTo>
                    <a:pt x="1376" y="7567"/>
                  </a:lnTo>
                  <a:lnTo>
                    <a:pt x="831" y="8828"/>
                  </a:lnTo>
                  <a:lnTo>
                    <a:pt x="430" y="10175"/>
                  </a:lnTo>
                  <a:lnTo>
                    <a:pt x="143" y="11580"/>
                  </a:lnTo>
                  <a:lnTo>
                    <a:pt x="29" y="13070"/>
                  </a:lnTo>
                  <a:lnTo>
                    <a:pt x="0" y="13844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4"/>
                  </a:lnTo>
                  <a:lnTo>
                    <a:pt x="5990" y="13099"/>
                  </a:lnTo>
                  <a:lnTo>
                    <a:pt x="6248" y="11694"/>
                  </a:lnTo>
                  <a:lnTo>
                    <a:pt x="6764" y="10433"/>
                  </a:lnTo>
                  <a:lnTo>
                    <a:pt x="7538" y="9287"/>
                  </a:lnTo>
                  <a:lnTo>
                    <a:pt x="8570" y="8341"/>
                  </a:lnTo>
                  <a:lnTo>
                    <a:pt x="9860" y="7567"/>
                  </a:lnTo>
                  <a:lnTo>
                    <a:pt x="11379" y="7051"/>
                  </a:lnTo>
                  <a:lnTo>
                    <a:pt x="13156" y="6764"/>
                  </a:lnTo>
                  <a:lnTo>
                    <a:pt x="14131" y="6736"/>
                  </a:lnTo>
                  <a:lnTo>
                    <a:pt x="15105" y="6764"/>
                  </a:lnTo>
                  <a:lnTo>
                    <a:pt x="16882" y="7051"/>
                  </a:lnTo>
                  <a:lnTo>
                    <a:pt x="18430" y="7567"/>
                  </a:lnTo>
                  <a:lnTo>
                    <a:pt x="19720" y="8341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4"/>
                  </a:lnTo>
                  <a:lnTo>
                    <a:pt x="22328" y="13099"/>
                  </a:lnTo>
                  <a:lnTo>
                    <a:pt x="22357" y="13844"/>
                  </a:lnTo>
                  <a:lnTo>
                    <a:pt x="22357" y="13873"/>
                  </a:lnTo>
                  <a:lnTo>
                    <a:pt x="28261" y="13873"/>
                  </a:lnTo>
                  <a:lnTo>
                    <a:pt x="28261" y="13844"/>
                  </a:lnTo>
                  <a:lnTo>
                    <a:pt x="28261" y="13070"/>
                  </a:lnTo>
                  <a:lnTo>
                    <a:pt x="28118" y="11580"/>
                  </a:lnTo>
                  <a:lnTo>
                    <a:pt x="27831" y="10175"/>
                  </a:lnTo>
                  <a:lnTo>
                    <a:pt x="27430" y="8828"/>
                  </a:lnTo>
                  <a:lnTo>
                    <a:pt x="26885" y="7567"/>
                  </a:lnTo>
                  <a:lnTo>
                    <a:pt x="26255" y="6392"/>
                  </a:lnTo>
                  <a:lnTo>
                    <a:pt x="25509" y="5274"/>
                  </a:lnTo>
                  <a:lnTo>
                    <a:pt x="24650" y="4271"/>
                  </a:lnTo>
                  <a:lnTo>
                    <a:pt x="23188" y="2952"/>
                  </a:lnTo>
                  <a:lnTo>
                    <a:pt x="20952" y="1519"/>
                  </a:lnTo>
                  <a:lnTo>
                    <a:pt x="18401" y="545"/>
                  </a:lnTo>
                  <a:lnTo>
                    <a:pt x="15621" y="29"/>
                  </a:lnTo>
                  <a:lnTo>
                    <a:pt x="141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3"/>
            <p:cNvSpPr/>
            <p:nvPr/>
          </p:nvSpPr>
          <p:spPr>
            <a:xfrm>
              <a:off x="2998500" y="467360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0" y="1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43" y="2294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52" y="8599"/>
                  </a:lnTo>
                  <a:lnTo>
                    <a:pt x="3611" y="9602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9"/>
                  </a:lnTo>
                  <a:lnTo>
                    <a:pt x="12640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9"/>
                  </a:lnTo>
                  <a:lnTo>
                    <a:pt x="20952" y="12354"/>
                  </a:lnTo>
                  <a:lnTo>
                    <a:pt x="23188" y="10921"/>
                  </a:lnTo>
                  <a:lnTo>
                    <a:pt x="24650" y="9574"/>
                  </a:lnTo>
                  <a:lnTo>
                    <a:pt x="25509" y="8571"/>
                  </a:lnTo>
                  <a:lnTo>
                    <a:pt x="26255" y="7481"/>
                  </a:lnTo>
                  <a:lnTo>
                    <a:pt x="26885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1"/>
                  </a:lnTo>
                  <a:lnTo>
                    <a:pt x="22357" y="1"/>
                  </a:lnTo>
                  <a:lnTo>
                    <a:pt x="22357" y="29"/>
                  </a:lnTo>
                  <a:lnTo>
                    <a:pt x="22357" y="774"/>
                  </a:lnTo>
                  <a:lnTo>
                    <a:pt x="22070" y="2179"/>
                  </a:lnTo>
                  <a:lnTo>
                    <a:pt x="21554" y="3440"/>
                  </a:lnTo>
                  <a:lnTo>
                    <a:pt x="20751" y="4587"/>
                  </a:lnTo>
                  <a:lnTo>
                    <a:pt x="19720" y="5532"/>
                  </a:lnTo>
                  <a:lnTo>
                    <a:pt x="18430" y="6278"/>
                  </a:lnTo>
                  <a:lnTo>
                    <a:pt x="16882" y="6822"/>
                  </a:lnTo>
                  <a:lnTo>
                    <a:pt x="15105" y="7109"/>
                  </a:lnTo>
                  <a:lnTo>
                    <a:pt x="13156" y="7109"/>
                  </a:lnTo>
                  <a:lnTo>
                    <a:pt x="11379" y="6822"/>
                  </a:lnTo>
                  <a:lnTo>
                    <a:pt x="9860" y="6278"/>
                  </a:lnTo>
                  <a:lnTo>
                    <a:pt x="8570" y="5532"/>
                  </a:lnTo>
                  <a:lnTo>
                    <a:pt x="7538" y="4587"/>
                  </a:lnTo>
                  <a:lnTo>
                    <a:pt x="6764" y="3440"/>
                  </a:lnTo>
                  <a:lnTo>
                    <a:pt x="6248" y="2179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08">
  <p:cSld name="CUSTOM_1_1_1_1_2">
    <p:bg>
      <p:bgPr>
        <a:solidFill>
          <a:schemeClr val="lt1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/>
          <p:nvPr>
            <p:ph type="title"/>
          </p:nvPr>
        </p:nvSpPr>
        <p:spPr>
          <a:xfrm>
            <a:off x="228600" y="228600"/>
            <a:ext cx="4343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0" name="Google Shape;270;p34"/>
          <p:cNvSpPr txBox="1"/>
          <p:nvPr>
            <p:ph idx="1" type="subTitle"/>
          </p:nvPr>
        </p:nvSpPr>
        <p:spPr>
          <a:xfrm>
            <a:off x="228600" y="2571750"/>
            <a:ext cx="4343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grpSp>
        <p:nvGrpSpPr>
          <p:cNvPr id="271" name="Google Shape;271;p34"/>
          <p:cNvGrpSpPr/>
          <p:nvPr/>
        </p:nvGrpSpPr>
        <p:grpSpPr>
          <a:xfrm>
            <a:off x="228600" y="3762366"/>
            <a:ext cx="4343400" cy="1207518"/>
            <a:chOff x="-2260400" y="1094075"/>
            <a:chExt cx="7143750" cy="1975975"/>
          </a:xfrm>
        </p:grpSpPr>
        <p:sp>
          <p:nvSpPr>
            <p:cNvPr id="272" name="Google Shape;272;p34"/>
            <p:cNvSpPr/>
            <p:nvPr/>
          </p:nvSpPr>
          <p:spPr>
            <a:xfrm>
              <a:off x="-2260400" y="1094075"/>
              <a:ext cx="839950" cy="886150"/>
            </a:xfrm>
            <a:custGeom>
              <a:rect b="b" l="l" r="r" t="t"/>
              <a:pathLst>
                <a:path extrusionOk="0" h="35446" w="33598">
                  <a:moveTo>
                    <a:pt x="16127" y="0"/>
                  </a:moveTo>
                  <a:lnTo>
                    <a:pt x="15875" y="84"/>
                  </a:lnTo>
                  <a:lnTo>
                    <a:pt x="15287" y="84"/>
                  </a:lnTo>
                  <a:lnTo>
                    <a:pt x="14951" y="168"/>
                  </a:lnTo>
                  <a:lnTo>
                    <a:pt x="14699" y="168"/>
                  </a:lnTo>
                  <a:lnTo>
                    <a:pt x="14447" y="252"/>
                  </a:lnTo>
                  <a:lnTo>
                    <a:pt x="14111" y="252"/>
                  </a:lnTo>
                  <a:lnTo>
                    <a:pt x="13859" y="336"/>
                  </a:lnTo>
                  <a:lnTo>
                    <a:pt x="13607" y="420"/>
                  </a:lnTo>
                  <a:lnTo>
                    <a:pt x="13355" y="420"/>
                  </a:lnTo>
                  <a:lnTo>
                    <a:pt x="13019" y="504"/>
                  </a:lnTo>
                  <a:lnTo>
                    <a:pt x="12767" y="588"/>
                  </a:lnTo>
                  <a:lnTo>
                    <a:pt x="12515" y="672"/>
                  </a:lnTo>
                  <a:lnTo>
                    <a:pt x="12263" y="756"/>
                  </a:lnTo>
                  <a:lnTo>
                    <a:pt x="12011" y="840"/>
                  </a:lnTo>
                  <a:lnTo>
                    <a:pt x="11759" y="924"/>
                  </a:lnTo>
                  <a:lnTo>
                    <a:pt x="11423" y="1008"/>
                  </a:lnTo>
                  <a:lnTo>
                    <a:pt x="11171" y="1092"/>
                  </a:lnTo>
                  <a:lnTo>
                    <a:pt x="10919" y="1176"/>
                  </a:lnTo>
                  <a:lnTo>
                    <a:pt x="10667" y="1260"/>
                  </a:lnTo>
                  <a:lnTo>
                    <a:pt x="10415" y="1344"/>
                  </a:lnTo>
                  <a:lnTo>
                    <a:pt x="10163" y="1512"/>
                  </a:lnTo>
                  <a:lnTo>
                    <a:pt x="9911" y="1596"/>
                  </a:lnTo>
                  <a:lnTo>
                    <a:pt x="9743" y="1680"/>
                  </a:lnTo>
                  <a:lnTo>
                    <a:pt x="9491" y="1848"/>
                  </a:lnTo>
                  <a:lnTo>
                    <a:pt x="9239" y="1932"/>
                  </a:lnTo>
                  <a:lnTo>
                    <a:pt x="8987" y="2100"/>
                  </a:lnTo>
                  <a:lnTo>
                    <a:pt x="8735" y="2184"/>
                  </a:lnTo>
                  <a:lnTo>
                    <a:pt x="8483" y="2352"/>
                  </a:lnTo>
                  <a:lnTo>
                    <a:pt x="8315" y="2520"/>
                  </a:lnTo>
                  <a:lnTo>
                    <a:pt x="8063" y="2604"/>
                  </a:lnTo>
                  <a:lnTo>
                    <a:pt x="7812" y="2772"/>
                  </a:lnTo>
                  <a:lnTo>
                    <a:pt x="7644" y="2940"/>
                  </a:lnTo>
                  <a:lnTo>
                    <a:pt x="7392" y="3024"/>
                  </a:lnTo>
                  <a:lnTo>
                    <a:pt x="7140" y="3192"/>
                  </a:lnTo>
                  <a:lnTo>
                    <a:pt x="6972" y="3360"/>
                  </a:lnTo>
                  <a:lnTo>
                    <a:pt x="6720" y="3528"/>
                  </a:lnTo>
                  <a:lnTo>
                    <a:pt x="6552" y="3696"/>
                  </a:lnTo>
                  <a:lnTo>
                    <a:pt x="6300" y="3864"/>
                  </a:lnTo>
                  <a:lnTo>
                    <a:pt x="6132" y="4032"/>
                  </a:lnTo>
                  <a:lnTo>
                    <a:pt x="5964" y="4200"/>
                  </a:lnTo>
                  <a:lnTo>
                    <a:pt x="5712" y="4368"/>
                  </a:lnTo>
                  <a:lnTo>
                    <a:pt x="5544" y="4536"/>
                  </a:lnTo>
                  <a:lnTo>
                    <a:pt x="5376" y="4788"/>
                  </a:lnTo>
                  <a:lnTo>
                    <a:pt x="5124" y="4956"/>
                  </a:lnTo>
                  <a:lnTo>
                    <a:pt x="4956" y="5124"/>
                  </a:lnTo>
                  <a:lnTo>
                    <a:pt x="4788" y="5292"/>
                  </a:lnTo>
                  <a:lnTo>
                    <a:pt x="4620" y="5544"/>
                  </a:lnTo>
                  <a:lnTo>
                    <a:pt x="4452" y="5712"/>
                  </a:lnTo>
                  <a:lnTo>
                    <a:pt x="4200" y="5964"/>
                  </a:lnTo>
                  <a:lnTo>
                    <a:pt x="4032" y="6132"/>
                  </a:lnTo>
                  <a:lnTo>
                    <a:pt x="3864" y="6300"/>
                  </a:lnTo>
                  <a:lnTo>
                    <a:pt x="3696" y="6552"/>
                  </a:lnTo>
                  <a:lnTo>
                    <a:pt x="3528" y="6720"/>
                  </a:lnTo>
                  <a:lnTo>
                    <a:pt x="3444" y="6972"/>
                  </a:lnTo>
                  <a:lnTo>
                    <a:pt x="3276" y="7224"/>
                  </a:lnTo>
                  <a:lnTo>
                    <a:pt x="3108" y="7392"/>
                  </a:lnTo>
                  <a:lnTo>
                    <a:pt x="2940" y="7644"/>
                  </a:lnTo>
                  <a:lnTo>
                    <a:pt x="2772" y="7896"/>
                  </a:lnTo>
                  <a:lnTo>
                    <a:pt x="2688" y="8063"/>
                  </a:lnTo>
                  <a:lnTo>
                    <a:pt x="2520" y="8315"/>
                  </a:lnTo>
                  <a:lnTo>
                    <a:pt x="2352" y="8567"/>
                  </a:lnTo>
                  <a:lnTo>
                    <a:pt x="2268" y="8819"/>
                  </a:lnTo>
                  <a:lnTo>
                    <a:pt x="2100" y="8987"/>
                  </a:lnTo>
                  <a:lnTo>
                    <a:pt x="2016" y="9239"/>
                  </a:lnTo>
                  <a:lnTo>
                    <a:pt x="1848" y="9491"/>
                  </a:lnTo>
                  <a:lnTo>
                    <a:pt x="1764" y="9743"/>
                  </a:lnTo>
                  <a:lnTo>
                    <a:pt x="1680" y="9995"/>
                  </a:lnTo>
                  <a:lnTo>
                    <a:pt x="1512" y="10247"/>
                  </a:lnTo>
                  <a:lnTo>
                    <a:pt x="1428" y="10499"/>
                  </a:lnTo>
                  <a:lnTo>
                    <a:pt x="1344" y="10751"/>
                  </a:lnTo>
                  <a:lnTo>
                    <a:pt x="1260" y="11003"/>
                  </a:lnTo>
                  <a:lnTo>
                    <a:pt x="1092" y="11255"/>
                  </a:lnTo>
                  <a:lnTo>
                    <a:pt x="1008" y="11507"/>
                  </a:lnTo>
                  <a:lnTo>
                    <a:pt x="924" y="11759"/>
                  </a:lnTo>
                  <a:lnTo>
                    <a:pt x="840" y="12095"/>
                  </a:lnTo>
                  <a:lnTo>
                    <a:pt x="756" y="12347"/>
                  </a:lnTo>
                  <a:lnTo>
                    <a:pt x="672" y="12599"/>
                  </a:lnTo>
                  <a:lnTo>
                    <a:pt x="588" y="12851"/>
                  </a:lnTo>
                  <a:lnTo>
                    <a:pt x="588" y="13103"/>
                  </a:lnTo>
                  <a:lnTo>
                    <a:pt x="504" y="13439"/>
                  </a:lnTo>
                  <a:lnTo>
                    <a:pt x="420" y="13691"/>
                  </a:lnTo>
                  <a:lnTo>
                    <a:pt x="336" y="13943"/>
                  </a:lnTo>
                  <a:lnTo>
                    <a:pt x="336" y="14279"/>
                  </a:lnTo>
                  <a:lnTo>
                    <a:pt x="252" y="14531"/>
                  </a:lnTo>
                  <a:lnTo>
                    <a:pt x="252" y="14783"/>
                  </a:lnTo>
                  <a:lnTo>
                    <a:pt x="168" y="15119"/>
                  </a:lnTo>
                  <a:lnTo>
                    <a:pt x="168" y="15371"/>
                  </a:lnTo>
                  <a:lnTo>
                    <a:pt x="84" y="15623"/>
                  </a:lnTo>
                  <a:lnTo>
                    <a:pt x="84" y="15959"/>
                  </a:lnTo>
                  <a:lnTo>
                    <a:pt x="84" y="16211"/>
                  </a:lnTo>
                  <a:lnTo>
                    <a:pt x="0" y="16547"/>
                  </a:lnTo>
                  <a:lnTo>
                    <a:pt x="0" y="16799"/>
                  </a:lnTo>
                  <a:lnTo>
                    <a:pt x="0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7975"/>
                  </a:lnTo>
                  <a:lnTo>
                    <a:pt x="0" y="18311"/>
                  </a:lnTo>
                  <a:lnTo>
                    <a:pt x="0" y="18563"/>
                  </a:lnTo>
                  <a:lnTo>
                    <a:pt x="0" y="18899"/>
                  </a:lnTo>
                  <a:lnTo>
                    <a:pt x="84" y="19151"/>
                  </a:lnTo>
                  <a:lnTo>
                    <a:pt x="84" y="19487"/>
                  </a:lnTo>
                  <a:lnTo>
                    <a:pt x="84" y="19739"/>
                  </a:lnTo>
                  <a:lnTo>
                    <a:pt x="84" y="20075"/>
                  </a:lnTo>
                  <a:lnTo>
                    <a:pt x="168" y="20327"/>
                  </a:lnTo>
                  <a:lnTo>
                    <a:pt x="168" y="20579"/>
                  </a:lnTo>
                  <a:lnTo>
                    <a:pt x="252" y="20915"/>
                  </a:lnTo>
                  <a:lnTo>
                    <a:pt x="252" y="21167"/>
                  </a:lnTo>
                  <a:lnTo>
                    <a:pt x="336" y="21503"/>
                  </a:lnTo>
                  <a:lnTo>
                    <a:pt x="336" y="21755"/>
                  </a:lnTo>
                  <a:lnTo>
                    <a:pt x="420" y="22007"/>
                  </a:lnTo>
                  <a:lnTo>
                    <a:pt x="504" y="22259"/>
                  </a:lnTo>
                  <a:lnTo>
                    <a:pt x="504" y="22595"/>
                  </a:lnTo>
                  <a:lnTo>
                    <a:pt x="588" y="22847"/>
                  </a:lnTo>
                  <a:lnTo>
                    <a:pt x="672" y="23099"/>
                  </a:lnTo>
                  <a:lnTo>
                    <a:pt x="756" y="23351"/>
                  </a:lnTo>
                  <a:lnTo>
                    <a:pt x="840" y="23603"/>
                  </a:lnTo>
                  <a:lnTo>
                    <a:pt x="924" y="23854"/>
                  </a:lnTo>
                  <a:lnTo>
                    <a:pt x="1008" y="24190"/>
                  </a:lnTo>
                  <a:lnTo>
                    <a:pt x="1092" y="24442"/>
                  </a:lnTo>
                  <a:lnTo>
                    <a:pt x="1176" y="24694"/>
                  </a:lnTo>
                  <a:lnTo>
                    <a:pt x="1260" y="24946"/>
                  </a:lnTo>
                  <a:lnTo>
                    <a:pt x="1344" y="25198"/>
                  </a:lnTo>
                  <a:lnTo>
                    <a:pt x="1428" y="25450"/>
                  </a:lnTo>
                  <a:lnTo>
                    <a:pt x="1512" y="25702"/>
                  </a:lnTo>
                  <a:lnTo>
                    <a:pt x="1680" y="25954"/>
                  </a:lnTo>
                  <a:lnTo>
                    <a:pt x="1764" y="26122"/>
                  </a:lnTo>
                  <a:lnTo>
                    <a:pt x="1848" y="26374"/>
                  </a:lnTo>
                  <a:lnTo>
                    <a:pt x="2016" y="26626"/>
                  </a:lnTo>
                  <a:lnTo>
                    <a:pt x="2100" y="26878"/>
                  </a:lnTo>
                  <a:lnTo>
                    <a:pt x="2268" y="27130"/>
                  </a:lnTo>
                  <a:lnTo>
                    <a:pt x="2352" y="27298"/>
                  </a:lnTo>
                  <a:lnTo>
                    <a:pt x="2520" y="27550"/>
                  </a:lnTo>
                  <a:lnTo>
                    <a:pt x="2604" y="27802"/>
                  </a:lnTo>
                  <a:lnTo>
                    <a:pt x="2772" y="28054"/>
                  </a:lnTo>
                  <a:lnTo>
                    <a:pt x="2940" y="28222"/>
                  </a:lnTo>
                  <a:lnTo>
                    <a:pt x="3024" y="28474"/>
                  </a:lnTo>
                  <a:lnTo>
                    <a:pt x="3192" y="28642"/>
                  </a:lnTo>
                  <a:lnTo>
                    <a:pt x="3360" y="28894"/>
                  </a:lnTo>
                  <a:lnTo>
                    <a:pt x="3528" y="29062"/>
                  </a:lnTo>
                  <a:lnTo>
                    <a:pt x="3696" y="29314"/>
                  </a:lnTo>
                  <a:lnTo>
                    <a:pt x="3780" y="29482"/>
                  </a:lnTo>
                  <a:lnTo>
                    <a:pt x="3948" y="29734"/>
                  </a:lnTo>
                  <a:lnTo>
                    <a:pt x="4116" y="29902"/>
                  </a:lnTo>
                  <a:lnTo>
                    <a:pt x="4284" y="30070"/>
                  </a:lnTo>
                  <a:lnTo>
                    <a:pt x="4452" y="30322"/>
                  </a:lnTo>
                  <a:lnTo>
                    <a:pt x="4704" y="30490"/>
                  </a:lnTo>
                  <a:lnTo>
                    <a:pt x="4872" y="30658"/>
                  </a:lnTo>
                  <a:lnTo>
                    <a:pt x="5040" y="30826"/>
                  </a:lnTo>
                  <a:lnTo>
                    <a:pt x="5208" y="30994"/>
                  </a:lnTo>
                  <a:lnTo>
                    <a:pt x="5376" y="31246"/>
                  </a:lnTo>
                  <a:lnTo>
                    <a:pt x="5628" y="31414"/>
                  </a:lnTo>
                  <a:lnTo>
                    <a:pt x="5796" y="31582"/>
                  </a:lnTo>
                  <a:lnTo>
                    <a:pt x="5964" y="31750"/>
                  </a:lnTo>
                  <a:lnTo>
                    <a:pt x="6216" y="31918"/>
                  </a:lnTo>
                  <a:lnTo>
                    <a:pt x="6384" y="32086"/>
                  </a:lnTo>
                  <a:lnTo>
                    <a:pt x="6636" y="32170"/>
                  </a:lnTo>
                  <a:lnTo>
                    <a:pt x="6804" y="32338"/>
                  </a:lnTo>
                  <a:lnTo>
                    <a:pt x="7056" y="32506"/>
                  </a:lnTo>
                  <a:lnTo>
                    <a:pt x="7224" y="32674"/>
                  </a:lnTo>
                  <a:lnTo>
                    <a:pt x="7476" y="32842"/>
                  </a:lnTo>
                  <a:lnTo>
                    <a:pt x="7728" y="32926"/>
                  </a:lnTo>
                  <a:lnTo>
                    <a:pt x="7896" y="33094"/>
                  </a:lnTo>
                  <a:lnTo>
                    <a:pt x="8147" y="33178"/>
                  </a:lnTo>
                  <a:lnTo>
                    <a:pt x="8399" y="33346"/>
                  </a:lnTo>
                  <a:lnTo>
                    <a:pt x="8567" y="33514"/>
                  </a:lnTo>
                  <a:lnTo>
                    <a:pt x="8819" y="33598"/>
                  </a:lnTo>
                  <a:lnTo>
                    <a:pt x="9071" y="33682"/>
                  </a:lnTo>
                  <a:lnTo>
                    <a:pt x="9323" y="33850"/>
                  </a:lnTo>
                  <a:lnTo>
                    <a:pt x="9575" y="33934"/>
                  </a:lnTo>
                  <a:lnTo>
                    <a:pt x="9827" y="34018"/>
                  </a:lnTo>
                  <a:lnTo>
                    <a:pt x="10079" y="34186"/>
                  </a:lnTo>
                  <a:lnTo>
                    <a:pt x="10331" y="34270"/>
                  </a:lnTo>
                  <a:lnTo>
                    <a:pt x="10583" y="34354"/>
                  </a:lnTo>
                  <a:lnTo>
                    <a:pt x="10835" y="34438"/>
                  </a:lnTo>
                  <a:lnTo>
                    <a:pt x="11087" y="34522"/>
                  </a:lnTo>
                  <a:lnTo>
                    <a:pt x="11423" y="34606"/>
                  </a:lnTo>
                  <a:lnTo>
                    <a:pt x="11675" y="34690"/>
                  </a:lnTo>
                  <a:lnTo>
                    <a:pt x="11927" y="34774"/>
                  </a:lnTo>
                  <a:lnTo>
                    <a:pt x="12179" y="34858"/>
                  </a:lnTo>
                  <a:lnTo>
                    <a:pt x="12515" y="34942"/>
                  </a:lnTo>
                  <a:lnTo>
                    <a:pt x="12767" y="35026"/>
                  </a:lnTo>
                  <a:lnTo>
                    <a:pt x="13019" y="35026"/>
                  </a:lnTo>
                  <a:lnTo>
                    <a:pt x="13355" y="35110"/>
                  </a:lnTo>
                  <a:lnTo>
                    <a:pt x="13607" y="35194"/>
                  </a:lnTo>
                  <a:lnTo>
                    <a:pt x="13943" y="35194"/>
                  </a:lnTo>
                  <a:lnTo>
                    <a:pt x="14195" y="35278"/>
                  </a:lnTo>
                  <a:lnTo>
                    <a:pt x="14783" y="35278"/>
                  </a:lnTo>
                  <a:lnTo>
                    <a:pt x="15119" y="35362"/>
                  </a:lnTo>
                  <a:lnTo>
                    <a:pt x="15707" y="35362"/>
                  </a:lnTo>
                  <a:lnTo>
                    <a:pt x="16043" y="35446"/>
                  </a:lnTo>
                  <a:lnTo>
                    <a:pt x="17891" y="35446"/>
                  </a:lnTo>
                  <a:lnTo>
                    <a:pt x="18227" y="35362"/>
                  </a:lnTo>
                  <a:lnTo>
                    <a:pt x="19151" y="35362"/>
                  </a:lnTo>
                  <a:lnTo>
                    <a:pt x="19403" y="35278"/>
                  </a:lnTo>
                  <a:lnTo>
                    <a:pt x="19739" y="35278"/>
                  </a:lnTo>
                  <a:lnTo>
                    <a:pt x="19991" y="35194"/>
                  </a:lnTo>
                  <a:lnTo>
                    <a:pt x="20327" y="35194"/>
                  </a:lnTo>
                  <a:lnTo>
                    <a:pt x="20579" y="35110"/>
                  </a:lnTo>
                  <a:lnTo>
                    <a:pt x="20915" y="35110"/>
                  </a:lnTo>
                  <a:lnTo>
                    <a:pt x="21167" y="35026"/>
                  </a:lnTo>
                  <a:lnTo>
                    <a:pt x="21503" y="34942"/>
                  </a:lnTo>
                  <a:lnTo>
                    <a:pt x="21755" y="34942"/>
                  </a:lnTo>
                  <a:lnTo>
                    <a:pt x="22007" y="34858"/>
                  </a:lnTo>
                  <a:lnTo>
                    <a:pt x="22259" y="34774"/>
                  </a:lnTo>
                  <a:lnTo>
                    <a:pt x="22595" y="34690"/>
                  </a:lnTo>
                  <a:lnTo>
                    <a:pt x="22847" y="34606"/>
                  </a:lnTo>
                  <a:lnTo>
                    <a:pt x="23099" y="34522"/>
                  </a:lnTo>
                  <a:lnTo>
                    <a:pt x="23351" y="34438"/>
                  </a:lnTo>
                  <a:lnTo>
                    <a:pt x="23603" y="34354"/>
                  </a:lnTo>
                  <a:lnTo>
                    <a:pt x="23854" y="34270"/>
                  </a:lnTo>
                  <a:lnTo>
                    <a:pt x="24106" y="34186"/>
                  </a:lnTo>
                  <a:lnTo>
                    <a:pt x="24358" y="34102"/>
                  </a:lnTo>
                  <a:lnTo>
                    <a:pt x="24610" y="34018"/>
                  </a:lnTo>
                  <a:lnTo>
                    <a:pt x="24862" y="33850"/>
                  </a:lnTo>
                  <a:lnTo>
                    <a:pt x="25114" y="33766"/>
                  </a:lnTo>
                  <a:lnTo>
                    <a:pt x="25366" y="33682"/>
                  </a:lnTo>
                  <a:lnTo>
                    <a:pt x="25534" y="33514"/>
                  </a:lnTo>
                  <a:lnTo>
                    <a:pt x="25786" y="33430"/>
                  </a:lnTo>
                  <a:lnTo>
                    <a:pt x="26038" y="33262"/>
                  </a:lnTo>
                  <a:lnTo>
                    <a:pt x="26290" y="33178"/>
                  </a:lnTo>
                  <a:lnTo>
                    <a:pt x="26458" y="33010"/>
                  </a:lnTo>
                  <a:lnTo>
                    <a:pt x="26710" y="32926"/>
                  </a:lnTo>
                  <a:lnTo>
                    <a:pt x="26962" y="32758"/>
                  </a:lnTo>
                  <a:lnTo>
                    <a:pt x="27130" y="32590"/>
                  </a:lnTo>
                  <a:lnTo>
                    <a:pt x="27382" y="32506"/>
                  </a:lnTo>
                  <a:lnTo>
                    <a:pt x="27550" y="32338"/>
                  </a:lnTo>
                  <a:lnTo>
                    <a:pt x="27718" y="32170"/>
                  </a:lnTo>
                  <a:lnTo>
                    <a:pt x="27970" y="32002"/>
                  </a:lnTo>
                  <a:lnTo>
                    <a:pt x="28138" y="31834"/>
                  </a:lnTo>
                  <a:lnTo>
                    <a:pt x="28390" y="31666"/>
                  </a:lnTo>
                  <a:lnTo>
                    <a:pt x="28558" y="31498"/>
                  </a:lnTo>
                  <a:lnTo>
                    <a:pt x="28726" y="31330"/>
                  </a:lnTo>
                  <a:lnTo>
                    <a:pt x="28894" y="31162"/>
                  </a:lnTo>
                  <a:lnTo>
                    <a:pt x="29062" y="30994"/>
                  </a:lnTo>
                  <a:lnTo>
                    <a:pt x="29314" y="30826"/>
                  </a:lnTo>
                  <a:lnTo>
                    <a:pt x="29482" y="30658"/>
                  </a:lnTo>
                  <a:lnTo>
                    <a:pt x="29650" y="30490"/>
                  </a:lnTo>
                  <a:lnTo>
                    <a:pt x="29818" y="30238"/>
                  </a:lnTo>
                  <a:lnTo>
                    <a:pt x="29986" y="30070"/>
                  </a:lnTo>
                  <a:lnTo>
                    <a:pt x="30154" y="29902"/>
                  </a:lnTo>
                  <a:lnTo>
                    <a:pt x="30238" y="29650"/>
                  </a:lnTo>
                  <a:lnTo>
                    <a:pt x="30406" y="29482"/>
                  </a:lnTo>
                  <a:lnTo>
                    <a:pt x="30574" y="29314"/>
                  </a:lnTo>
                  <a:lnTo>
                    <a:pt x="30742" y="29062"/>
                  </a:lnTo>
                  <a:lnTo>
                    <a:pt x="30910" y="28894"/>
                  </a:lnTo>
                  <a:lnTo>
                    <a:pt x="30994" y="28642"/>
                  </a:lnTo>
                  <a:lnTo>
                    <a:pt x="31162" y="28390"/>
                  </a:lnTo>
                  <a:lnTo>
                    <a:pt x="31246" y="28222"/>
                  </a:lnTo>
                  <a:lnTo>
                    <a:pt x="31414" y="27970"/>
                  </a:lnTo>
                  <a:lnTo>
                    <a:pt x="31582" y="27718"/>
                  </a:lnTo>
                  <a:lnTo>
                    <a:pt x="31666" y="27550"/>
                  </a:lnTo>
                  <a:lnTo>
                    <a:pt x="31750" y="27298"/>
                  </a:lnTo>
                  <a:lnTo>
                    <a:pt x="31918" y="27046"/>
                  </a:lnTo>
                  <a:lnTo>
                    <a:pt x="32002" y="26794"/>
                  </a:lnTo>
                  <a:lnTo>
                    <a:pt x="32086" y="26542"/>
                  </a:lnTo>
                  <a:lnTo>
                    <a:pt x="32254" y="26290"/>
                  </a:lnTo>
                  <a:lnTo>
                    <a:pt x="32338" y="26038"/>
                  </a:lnTo>
                  <a:lnTo>
                    <a:pt x="32422" y="25786"/>
                  </a:lnTo>
                  <a:lnTo>
                    <a:pt x="32506" y="25534"/>
                  </a:lnTo>
                  <a:lnTo>
                    <a:pt x="32590" y="25282"/>
                  </a:lnTo>
                  <a:lnTo>
                    <a:pt x="32674" y="25030"/>
                  </a:lnTo>
                  <a:lnTo>
                    <a:pt x="32758" y="24778"/>
                  </a:lnTo>
                  <a:lnTo>
                    <a:pt x="32842" y="24526"/>
                  </a:lnTo>
                  <a:lnTo>
                    <a:pt x="32926" y="24274"/>
                  </a:lnTo>
                  <a:lnTo>
                    <a:pt x="33010" y="24022"/>
                  </a:lnTo>
                  <a:lnTo>
                    <a:pt x="33094" y="23687"/>
                  </a:lnTo>
                  <a:lnTo>
                    <a:pt x="33178" y="23435"/>
                  </a:lnTo>
                  <a:lnTo>
                    <a:pt x="33178" y="23183"/>
                  </a:lnTo>
                  <a:lnTo>
                    <a:pt x="33262" y="22847"/>
                  </a:lnTo>
                  <a:lnTo>
                    <a:pt x="33346" y="22595"/>
                  </a:lnTo>
                  <a:lnTo>
                    <a:pt x="33346" y="22259"/>
                  </a:lnTo>
                  <a:lnTo>
                    <a:pt x="33430" y="22007"/>
                  </a:lnTo>
                  <a:lnTo>
                    <a:pt x="33430" y="21755"/>
                  </a:lnTo>
                  <a:lnTo>
                    <a:pt x="33514" y="21419"/>
                  </a:lnTo>
                  <a:lnTo>
                    <a:pt x="33514" y="21083"/>
                  </a:lnTo>
                  <a:lnTo>
                    <a:pt x="33514" y="20831"/>
                  </a:lnTo>
                  <a:lnTo>
                    <a:pt x="33598" y="20495"/>
                  </a:lnTo>
                  <a:lnTo>
                    <a:pt x="33598" y="20243"/>
                  </a:lnTo>
                  <a:lnTo>
                    <a:pt x="33598" y="19907"/>
                  </a:lnTo>
                  <a:lnTo>
                    <a:pt x="33598" y="19571"/>
                  </a:lnTo>
                  <a:lnTo>
                    <a:pt x="33598" y="19235"/>
                  </a:lnTo>
                  <a:lnTo>
                    <a:pt x="33598" y="18983"/>
                  </a:lnTo>
                  <a:lnTo>
                    <a:pt x="33598" y="18647"/>
                  </a:lnTo>
                  <a:lnTo>
                    <a:pt x="33598" y="18311"/>
                  </a:lnTo>
                  <a:lnTo>
                    <a:pt x="33598" y="17975"/>
                  </a:lnTo>
                  <a:lnTo>
                    <a:pt x="33598" y="17639"/>
                  </a:lnTo>
                  <a:lnTo>
                    <a:pt x="17471" y="17639"/>
                  </a:lnTo>
                  <a:lnTo>
                    <a:pt x="17471" y="22763"/>
                  </a:lnTo>
                  <a:lnTo>
                    <a:pt x="27046" y="22763"/>
                  </a:lnTo>
                  <a:lnTo>
                    <a:pt x="27046" y="22847"/>
                  </a:lnTo>
                  <a:lnTo>
                    <a:pt x="27046" y="23015"/>
                  </a:lnTo>
                  <a:lnTo>
                    <a:pt x="27046" y="23183"/>
                  </a:lnTo>
                  <a:lnTo>
                    <a:pt x="26962" y="23267"/>
                  </a:lnTo>
                  <a:lnTo>
                    <a:pt x="26962" y="23435"/>
                  </a:lnTo>
                  <a:lnTo>
                    <a:pt x="26962" y="23519"/>
                  </a:lnTo>
                  <a:lnTo>
                    <a:pt x="26962" y="23687"/>
                  </a:lnTo>
                  <a:lnTo>
                    <a:pt x="26878" y="23771"/>
                  </a:lnTo>
                  <a:lnTo>
                    <a:pt x="26878" y="23938"/>
                  </a:lnTo>
                  <a:lnTo>
                    <a:pt x="26794" y="24022"/>
                  </a:lnTo>
                  <a:lnTo>
                    <a:pt x="26794" y="24190"/>
                  </a:lnTo>
                  <a:lnTo>
                    <a:pt x="26794" y="24274"/>
                  </a:lnTo>
                  <a:lnTo>
                    <a:pt x="26710" y="24442"/>
                  </a:lnTo>
                  <a:lnTo>
                    <a:pt x="26710" y="24526"/>
                  </a:lnTo>
                  <a:lnTo>
                    <a:pt x="26626" y="24694"/>
                  </a:lnTo>
                  <a:lnTo>
                    <a:pt x="26626" y="24778"/>
                  </a:lnTo>
                  <a:lnTo>
                    <a:pt x="26542" y="24862"/>
                  </a:lnTo>
                  <a:lnTo>
                    <a:pt x="26542" y="25030"/>
                  </a:lnTo>
                  <a:lnTo>
                    <a:pt x="26458" y="25114"/>
                  </a:lnTo>
                  <a:lnTo>
                    <a:pt x="26374" y="25198"/>
                  </a:lnTo>
                  <a:lnTo>
                    <a:pt x="26374" y="25366"/>
                  </a:lnTo>
                  <a:lnTo>
                    <a:pt x="26290" y="25450"/>
                  </a:lnTo>
                  <a:lnTo>
                    <a:pt x="26206" y="25534"/>
                  </a:lnTo>
                  <a:lnTo>
                    <a:pt x="26206" y="25702"/>
                  </a:lnTo>
                  <a:lnTo>
                    <a:pt x="26122" y="25786"/>
                  </a:lnTo>
                  <a:lnTo>
                    <a:pt x="26038" y="25870"/>
                  </a:lnTo>
                  <a:lnTo>
                    <a:pt x="25954" y="25954"/>
                  </a:lnTo>
                  <a:lnTo>
                    <a:pt x="25954" y="26122"/>
                  </a:lnTo>
                  <a:lnTo>
                    <a:pt x="25870" y="26206"/>
                  </a:lnTo>
                  <a:lnTo>
                    <a:pt x="25786" y="26290"/>
                  </a:lnTo>
                  <a:lnTo>
                    <a:pt x="25702" y="26374"/>
                  </a:lnTo>
                  <a:lnTo>
                    <a:pt x="25618" y="26458"/>
                  </a:lnTo>
                  <a:lnTo>
                    <a:pt x="25534" y="26542"/>
                  </a:lnTo>
                  <a:lnTo>
                    <a:pt x="25450" y="26710"/>
                  </a:lnTo>
                  <a:lnTo>
                    <a:pt x="25366" y="26794"/>
                  </a:lnTo>
                  <a:lnTo>
                    <a:pt x="25282" y="26878"/>
                  </a:lnTo>
                  <a:lnTo>
                    <a:pt x="25198" y="26962"/>
                  </a:lnTo>
                  <a:lnTo>
                    <a:pt x="25114" y="27046"/>
                  </a:lnTo>
                  <a:lnTo>
                    <a:pt x="25030" y="27130"/>
                  </a:lnTo>
                  <a:lnTo>
                    <a:pt x="24946" y="27214"/>
                  </a:lnTo>
                  <a:lnTo>
                    <a:pt x="24862" y="27298"/>
                  </a:lnTo>
                  <a:lnTo>
                    <a:pt x="24778" y="27382"/>
                  </a:lnTo>
                  <a:lnTo>
                    <a:pt x="24694" y="27466"/>
                  </a:lnTo>
                  <a:lnTo>
                    <a:pt x="24610" y="27550"/>
                  </a:lnTo>
                  <a:lnTo>
                    <a:pt x="24526" y="27634"/>
                  </a:lnTo>
                  <a:lnTo>
                    <a:pt x="24442" y="27718"/>
                  </a:lnTo>
                  <a:lnTo>
                    <a:pt x="24358" y="27802"/>
                  </a:lnTo>
                  <a:lnTo>
                    <a:pt x="24190" y="27886"/>
                  </a:lnTo>
                  <a:lnTo>
                    <a:pt x="24106" y="27970"/>
                  </a:lnTo>
                  <a:lnTo>
                    <a:pt x="24022" y="27970"/>
                  </a:lnTo>
                  <a:lnTo>
                    <a:pt x="23938" y="28054"/>
                  </a:lnTo>
                  <a:lnTo>
                    <a:pt x="23854" y="28138"/>
                  </a:lnTo>
                  <a:lnTo>
                    <a:pt x="23687" y="28222"/>
                  </a:lnTo>
                  <a:lnTo>
                    <a:pt x="23603" y="28306"/>
                  </a:lnTo>
                  <a:lnTo>
                    <a:pt x="23519" y="28390"/>
                  </a:lnTo>
                  <a:lnTo>
                    <a:pt x="23351" y="28390"/>
                  </a:lnTo>
                  <a:lnTo>
                    <a:pt x="23267" y="28474"/>
                  </a:lnTo>
                  <a:lnTo>
                    <a:pt x="23183" y="28558"/>
                  </a:lnTo>
                  <a:lnTo>
                    <a:pt x="23015" y="28642"/>
                  </a:lnTo>
                  <a:lnTo>
                    <a:pt x="22931" y="28642"/>
                  </a:lnTo>
                  <a:lnTo>
                    <a:pt x="22847" y="28726"/>
                  </a:lnTo>
                  <a:lnTo>
                    <a:pt x="22679" y="28810"/>
                  </a:lnTo>
                  <a:lnTo>
                    <a:pt x="22595" y="28810"/>
                  </a:lnTo>
                  <a:lnTo>
                    <a:pt x="22427" y="28894"/>
                  </a:lnTo>
                  <a:lnTo>
                    <a:pt x="22343" y="28978"/>
                  </a:lnTo>
                  <a:lnTo>
                    <a:pt x="22175" y="28978"/>
                  </a:lnTo>
                  <a:lnTo>
                    <a:pt x="22091" y="29062"/>
                  </a:lnTo>
                  <a:lnTo>
                    <a:pt x="21923" y="29062"/>
                  </a:lnTo>
                  <a:lnTo>
                    <a:pt x="21839" y="29146"/>
                  </a:lnTo>
                  <a:lnTo>
                    <a:pt x="21671" y="29146"/>
                  </a:lnTo>
                  <a:lnTo>
                    <a:pt x="21587" y="29230"/>
                  </a:lnTo>
                  <a:lnTo>
                    <a:pt x="21419" y="29230"/>
                  </a:lnTo>
                  <a:lnTo>
                    <a:pt x="21335" y="29314"/>
                  </a:lnTo>
                  <a:lnTo>
                    <a:pt x="21167" y="29314"/>
                  </a:lnTo>
                  <a:lnTo>
                    <a:pt x="20999" y="29398"/>
                  </a:lnTo>
                  <a:lnTo>
                    <a:pt x="20915" y="29398"/>
                  </a:lnTo>
                  <a:lnTo>
                    <a:pt x="20747" y="29482"/>
                  </a:lnTo>
                  <a:lnTo>
                    <a:pt x="20579" y="29482"/>
                  </a:lnTo>
                  <a:lnTo>
                    <a:pt x="20495" y="29566"/>
                  </a:lnTo>
                  <a:lnTo>
                    <a:pt x="20159" y="29566"/>
                  </a:lnTo>
                  <a:lnTo>
                    <a:pt x="20075" y="29650"/>
                  </a:lnTo>
                  <a:lnTo>
                    <a:pt x="19655" y="29650"/>
                  </a:lnTo>
                  <a:lnTo>
                    <a:pt x="19487" y="29734"/>
                  </a:lnTo>
                  <a:lnTo>
                    <a:pt x="18983" y="29734"/>
                  </a:lnTo>
                  <a:lnTo>
                    <a:pt x="18899" y="29818"/>
                  </a:lnTo>
                  <a:lnTo>
                    <a:pt x="17471" y="29818"/>
                  </a:lnTo>
                  <a:lnTo>
                    <a:pt x="17303" y="29902"/>
                  </a:lnTo>
                  <a:lnTo>
                    <a:pt x="17135" y="29818"/>
                  </a:lnTo>
                  <a:lnTo>
                    <a:pt x="15959" y="29818"/>
                  </a:lnTo>
                  <a:lnTo>
                    <a:pt x="15707" y="29734"/>
                  </a:lnTo>
                  <a:lnTo>
                    <a:pt x="15371" y="29734"/>
                  </a:lnTo>
                  <a:lnTo>
                    <a:pt x="15203" y="29650"/>
                  </a:lnTo>
                  <a:lnTo>
                    <a:pt x="14951" y="29650"/>
                  </a:lnTo>
                  <a:lnTo>
                    <a:pt x="14783" y="29566"/>
                  </a:lnTo>
                  <a:lnTo>
                    <a:pt x="14615" y="29566"/>
                  </a:lnTo>
                  <a:lnTo>
                    <a:pt x="14447" y="29482"/>
                  </a:lnTo>
                  <a:lnTo>
                    <a:pt x="14279" y="29482"/>
                  </a:lnTo>
                  <a:lnTo>
                    <a:pt x="14111" y="29398"/>
                  </a:lnTo>
                  <a:lnTo>
                    <a:pt x="13943" y="29314"/>
                  </a:lnTo>
                  <a:lnTo>
                    <a:pt x="13775" y="29314"/>
                  </a:lnTo>
                  <a:lnTo>
                    <a:pt x="13607" y="29230"/>
                  </a:lnTo>
                  <a:lnTo>
                    <a:pt x="13439" y="29146"/>
                  </a:lnTo>
                  <a:lnTo>
                    <a:pt x="13271" y="29146"/>
                  </a:lnTo>
                  <a:lnTo>
                    <a:pt x="13103" y="29062"/>
                  </a:lnTo>
                  <a:lnTo>
                    <a:pt x="12935" y="28978"/>
                  </a:lnTo>
                  <a:lnTo>
                    <a:pt x="12767" y="28894"/>
                  </a:lnTo>
                  <a:lnTo>
                    <a:pt x="12599" y="28810"/>
                  </a:lnTo>
                  <a:lnTo>
                    <a:pt x="12431" y="28726"/>
                  </a:lnTo>
                  <a:lnTo>
                    <a:pt x="12263" y="28642"/>
                  </a:lnTo>
                  <a:lnTo>
                    <a:pt x="12095" y="28558"/>
                  </a:lnTo>
                  <a:lnTo>
                    <a:pt x="12011" y="28474"/>
                  </a:lnTo>
                  <a:lnTo>
                    <a:pt x="11843" y="28390"/>
                  </a:lnTo>
                  <a:lnTo>
                    <a:pt x="11675" y="28306"/>
                  </a:lnTo>
                  <a:lnTo>
                    <a:pt x="11507" y="28222"/>
                  </a:lnTo>
                  <a:lnTo>
                    <a:pt x="11423" y="28138"/>
                  </a:lnTo>
                  <a:lnTo>
                    <a:pt x="11255" y="28054"/>
                  </a:lnTo>
                  <a:lnTo>
                    <a:pt x="11087" y="27970"/>
                  </a:lnTo>
                  <a:lnTo>
                    <a:pt x="10919" y="27802"/>
                  </a:lnTo>
                  <a:lnTo>
                    <a:pt x="10835" y="27718"/>
                  </a:lnTo>
                  <a:lnTo>
                    <a:pt x="10667" y="27634"/>
                  </a:lnTo>
                  <a:lnTo>
                    <a:pt x="10583" y="27466"/>
                  </a:lnTo>
                  <a:lnTo>
                    <a:pt x="10415" y="27382"/>
                  </a:lnTo>
                  <a:lnTo>
                    <a:pt x="10331" y="27298"/>
                  </a:lnTo>
                  <a:lnTo>
                    <a:pt x="10163" y="27130"/>
                  </a:lnTo>
                  <a:lnTo>
                    <a:pt x="10079" y="27046"/>
                  </a:lnTo>
                  <a:lnTo>
                    <a:pt x="9911" y="26962"/>
                  </a:lnTo>
                  <a:lnTo>
                    <a:pt x="9827" y="26794"/>
                  </a:lnTo>
                  <a:lnTo>
                    <a:pt x="9659" y="26710"/>
                  </a:lnTo>
                  <a:lnTo>
                    <a:pt x="9575" y="26542"/>
                  </a:lnTo>
                  <a:lnTo>
                    <a:pt x="9407" y="26458"/>
                  </a:lnTo>
                  <a:lnTo>
                    <a:pt x="9323" y="26290"/>
                  </a:lnTo>
                  <a:lnTo>
                    <a:pt x="9239" y="26122"/>
                  </a:lnTo>
                  <a:lnTo>
                    <a:pt x="9071" y="26038"/>
                  </a:lnTo>
                  <a:lnTo>
                    <a:pt x="8987" y="25870"/>
                  </a:lnTo>
                  <a:lnTo>
                    <a:pt x="8903" y="25786"/>
                  </a:lnTo>
                  <a:lnTo>
                    <a:pt x="8819" y="25618"/>
                  </a:lnTo>
                  <a:lnTo>
                    <a:pt x="8651" y="25450"/>
                  </a:lnTo>
                  <a:lnTo>
                    <a:pt x="8567" y="25282"/>
                  </a:lnTo>
                  <a:lnTo>
                    <a:pt x="8483" y="25198"/>
                  </a:lnTo>
                  <a:lnTo>
                    <a:pt x="8399" y="25030"/>
                  </a:lnTo>
                  <a:lnTo>
                    <a:pt x="8315" y="24862"/>
                  </a:lnTo>
                  <a:lnTo>
                    <a:pt x="8231" y="24694"/>
                  </a:lnTo>
                  <a:lnTo>
                    <a:pt x="8147" y="24610"/>
                  </a:lnTo>
                  <a:lnTo>
                    <a:pt x="8063" y="24442"/>
                  </a:lnTo>
                  <a:lnTo>
                    <a:pt x="7979" y="24274"/>
                  </a:lnTo>
                  <a:lnTo>
                    <a:pt x="7896" y="24106"/>
                  </a:lnTo>
                  <a:lnTo>
                    <a:pt x="7812" y="23938"/>
                  </a:lnTo>
                  <a:lnTo>
                    <a:pt x="7728" y="23771"/>
                  </a:lnTo>
                  <a:lnTo>
                    <a:pt x="7644" y="23603"/>
                  </a:lnTo>
                  <a:lnTo>
                    <a:pt x="7560" y="23435"/>
                  </a:lnTo>
                  <a:lnTo>
                    <a:pt x="7476" y="23267"/>
                  </a:lnTo>
                  <a:lnTo>
                    <a:pt x="7392" y="23099"/>
                  </a:lnTo>
                  <a:lnTo>
                    <a:pt x="7392" y="22931"/>
                  </a:lnTo>
                  <a:lnTo>
                    <a:pt x="7308" y="22763"/>
                  </a:lnTo>
                  <a:lnTo>
                    <a:pt x="7224" y="22595"/>
                  </a:lnTo>
                  <a:lnTo>
                    <a:pt x="7140" y="22427"/>
                  </a:lnTo>
                  <a:lnTo>
                    <a:pt x="7140" y="22259"/>
                  </a:lnTo>
                  <a:lnTo>
                    <a:pt x="7056" y="22091"/>
                  </a:lnTo>
                  <a:lnTo>
                    <a:pt x="6972" y="21923"/>
                  </a:lnTo>
                  <a:lnTo>
                    <a:pt x="6972" y="21755"/>
                  </a:lnTo>
                  <a:lnTo>
                    <a:pt x="6888" y="21503"/>
                  </a:lnTo>
                  <a:lnTo>
                    <a:pt x="6888" y="21335"/>
                  </a:lnTo>
                  <a:lnTo>
                    <a:pt x="6804" y="21167"/>
                  </a:lnTo>
                  <a:lnTo>
                    <a:pt x="6804" y="20999"/>
                  </a:lnTo>
                  <a:lnTo>
                    <a:pt x="6720" y="20831"/>
                  </a:lnTo>
                  <a:lnTo>
                    <a:pt x="6720" y="20663"/>
                  </a:lnTo>
                  <a:lnTo>
                    <a:pt x="6636" y="20411"/>
                  </a:lnTo>
                  <a:lnTo>
                    <a:pt x="6636" y="20243"/>
                  </a:lnTo>
                  <a:lnTo>
                    <a:pt x="6636" y="20075"/>
                  </a:lnTo>
                  <a:lnTo>
                    <a:pt x="6552" y="19907"/>
                  </a:lnTo>
                  <a:lnTo>
                    <a:pt x="6552" y="19655"/>
                  </a:lnTo>
                  <a:lnTo>
                    <a:pt x="6552" y="19487"/>
                  </a:lnTo>
                  <a:lnTo>
                    <a:pt x="6552" y="19319"/>
                  </a:lnTo>
                  <a:lnTo>
                    <a:pt x="6468" y="19067"/>
                  </a:lnTo>
                  <a:lnTo>
                    <a:pt x="6468" y="18899"/>
                  </a:lnTo>
                  <a:lnTo>
                    <a:pt x="6468" y="18731"/>
                  </a:lnTo>
                  <a:lnTo>
                    <a:pt x="6468" y="18479"/>
                  </a:lnTo>
                  <a:lnTo>
                    <a:pt x="6468" y="18311"/>
                  </a:lnTo>
                  <a:lnTo>
                    <a:pt x="6468" y="18143"/>
                  </a:lnTo>
                  <a:lnTo>
                    <a:pt x="6468" y="17891"/>
                  </a:lnTo>
                  <a:lnTo>
                    <a:pt x="6468" y="17723"/>
                  </a:lnTo>
                  <a:lnTo>
                    <a:pt x="6468" y="17555"/>
                  </a:lnTo>
                  <a:lnTo>
                    <a:pt x="6468" y="17303"/>
                  </a:lnTo>
                  <a:lnTo>
                    <a:pt x="6468" y="17135"/>
                  </a:lnTo>
                  <a:lnTo>
                    <a:pt x="6468" y="16883"/>
                  </a:lnTo>
                  <a:lnTo>
                    <a:pt x="6468" y="16715"/>
                  </a:lnTo>
                  <a:lnTo>
                    <a:pt x="6468" y="16547"/>
                  </a:lnTo>
                  <a:lnTo>
                    <a:pt x="6468" y="16295"/>
                  </a:lnTo>
                  <a:lnTo>
                    <a:pt x="6552" y="16127"/>
                  </a:lnTo>
                  <a:lnTo>
                    <a:pt x="6552" y="15959"/>
                  </a:lnTo>
                  <a:lnTo>
                    <a:pt x="6552" y="15791"/>
                  </a:lnTo>
                  <a:lnTo>
                    <a:pt x="6552" y="15539"/>
                  </a:lnTo>
                  <a:lnTo>
                    <a:pt x="6636" y="15371"/>
                  </a:lnTo>
                  <a:lnTo>
                    <a:pt x="6636" y="15203"/>
                  </a:lnTo>
                  <a:lnTo>
                    <a:pt x="6720" y="15035"/>
                  </a:lnTo>
                  <a:lnTo>
                    <a:pt x="6720" y="14783"/>
                  </a:lnTo>
                  <a:lnTo>
                    <a:pt x="6720" y="14615"/>
                  </a:lnTo>
                  <a:lnTo>
                    <a:pt x="6804" y="14447"/>
                  </a:lnTo>
                  <a:lnTo>
                    <a:pt x="6804" y="14279"/>
                  </a:lnTo>
                  <a:lnTo>
                    <a:pt x="6888" y="14111"/>
                  </a:lnTo>
                  <a:lnTo>
                    <a:pt x="6972" y="13943"/>
                  </a:lnTo>
                  <a:lnTo>
                    <a:pt x="6972" y="13691"/>
                  </a:lnTo>
                  <a:lnTo>
                    <a:pt x="7056" y="13523"/>
                  </a:lnTo>
                  <a:lnTo>
                    <a:pt x="7056" y="13355"/>
                  </a:lnTo>
                  <a:lnTo>
                    <a:pt x="7140" y="13187"/>
                  </a:lnTo>
                  <a:lnTo>
                    <a:pt x="7224" y="13019"/>
                  </a:lnTo>
                  <a:lnTo>
                    <a:pt x="7308" y="12851"/>
                  </a:lnTo>
                  <a:lnTo>
                    <a:pt x="7308" y="12683"/>
                  </a:lnTo>
                  <a:lnTo>
                    <a:pt x="7392" y="12515"/>
                  </a:lnTo>
                  <a:lnTo>
                    <a:pt x="7476" y="12347"/>
                  </a:lnTo>
                  <a:lnTo>
                    <a:pt x="7560" y="12179"/>
                  </a:lnTo>
                  <a:lnTo>
                    <a:pt x="7644" y="12011"/>
                  </a:lnTo>
                  <a:lnTo>
                    <a:pt x="7728" y="11843"/>
                  </a:lnTo>
                  <a:lnTo>
                    <a:pt x="7812" y="11675"/>
                  </a:lnTo>
                  <a:lnTo>
                    <a:pt x="7812" y="11507"/>
                  </a:lnTo>
                  <a:lnTo>
                    <a:pt x="7896" y="11423"/>
                  </a:lnTo>
                  <a:lnTo>
                    <a:pt x="7979" y="11255"/>
                  </a:lnTo>
                  <a:lnTo>
                    <a:pt x="8063" y="11087"/>
                  </a:lnTo>
                  <a:lnTo>
                    <a:pt x="8231" y="10919"/>
                  </a:lnTo>
                  <a:lnTo>
                    <a:pt x="8315" y="10751"/>
                  </a:lnTo>
                  <a:lnTo>
                    <a:pt x="8399" y="10667"/>
                  </a:lnTo>
                  <a:lnTo>
                    <a:pt x="8483" y="10499"/>
                  </a:lnTo>
                  <a:lnTo>
                    <a:pt x="8567" y="10331"/>
                  </a:lnTo>
                  <a:lnTo>
                    <a:pt x="8651" y="10163"/>
                  </a:lnTo>
                  <a:lnTo>
                    <a:pt x="8735" y="10079"/>
                  </a:lnTo>
                  <a:lnTo>
                    <a:pt x="8903" y="9911"/>
                  </a:lnTo>
                  <a:lnTo>
                    <a:pt x="8987" y="9743"/>
                  </a:lnTo>
                  <a:lnTo>
                    <a:pt x="9071" y="9659"/>
                  </a:lnTo>
                  <a:lnTo>
                    <a:pt x="9155" y="9491"/>
                  </a:lnTo>
                  <a:lnTo>
                    <a:pt x="9323" y="9407"/>
                  </a:lnTo>
                  <a:lnTo>
                    <a:pt x="9407" y="9239"/>
                  </a:lnTo>
                  <a:lnTo>
                    <a:pt x="9491" y="9071"/>
                  </a:lnTo>
                  <a:lnTo>
                    <a:pt x="9659" y="8987"/>
                  </a:lnTo>
                  <a:lnTo>
                    <a:pt x="9743" y="8819"/>
                  </a:lnTo>
                  <a:lnTo>
                    <a:pt x="9911" y="8735"/>
                  </a:lnTo>
                  <a:lnTo>
                    <a:pt x="9995" y="8651"/>
                  </a:lnTo>
                  <a:lnTo>
                    <a:pt x="10163" y="8483"/>
                  </a:lnTo>
                  <a:lnTo>
                    <a:pt x="10247" y="8399"/>
                  </a:lnTo>
                  <a:lnTo>
                    <a:pt x="10415" y="8231"/>
                  </a:lnTo>
                  <a:lnTo>
                    <a:pt x="10499" y="8147"/>
                  </a:lnTo>
                  <a:lnTo>
                    <a:pt x="10667" y="8063"/>
                  </a:lnTo>
                  <a:lnTo>
                    <a:pt x="10751" y="7979"/>
                  </a:lnTo>
                  <a:lnTo>
                    <a:pt x="10919" y="7812"/>
                  </a:lnTo>
                  <a:lnTo>
                    <a:pt x="11087" y="7728"/>
                  </a:lnTo>
                  <a:lnTo>
                    <a:pt x="11171" y="7644"/>
                  </a:lnTo>
                  <a:lnTo>
                    <a:pt x="11339" y="7560"/>
                  </a:lnTo>
                  <a:lnTo>
                    <a:pt x="11507" y="7476"/>
                  </a:lnTo>
                  <a:lnTo>
                    <a:pt x="11591" y="7392"/>
                  </a:lnTo>
                  <a:lnTo>
                    <a:pt x="11759" y="7224"/>
                  </a:lnTo>
                  <a:lnTo>
                    <a:pt x="11927" y="7140"/>
                  </a:lnTo>
                  <a:lnTo>
                    <a:pt x="12095" y="7056"/>
                  </a:lnTo>
                  <a:lnTo>
                    <a:pt x="12263" y="6972"/>
                  </a:lnTo>
                  <a:lnTo>
                    <a:pt x="12347" y="6888"/>
                  </a:lnTo>
                  <a:lnTo>
                    <a:pt x="12515" y="6888"/>
                  </a:lnTo>
                  <a:lnTo>
                    <a:pt x="12683" y="6804"/>
                  </a:lnTo>
                  <a:lnTo>
                    <a:pt x="12851" y="6720"/>
                  </a:lnTo>
                  <a:lnTo>
                    <a:pt x="13019" y="6636"/>
                  </a:lnTo>
                  <a:lnTo>
                    <a:pt x="13187" y="6552"/>
                  </a:lnTo>
                  <a:lnTo>
                    <a:pt x="13355" y="6468"/>
                  </a:lnTo>
                  <a:lnTo>
                    <a:pt x="13523" y="6468"/>
                  </a:lnTo>
                  <a:lnTo>
                    <a:pt x="13691" y="6384"/>
                  </a:lnTo>
                  <a:lnTo>
                    <a:pt x="13859" y="6300"/>
                  </a:lnTo>
                  <a:lnTo>
                    <a:pt x="14027" y="6300"/>
                  </a:lnTo>
                  <a:lnTo>
                    <a:pt x="14195" y="6216"/>
                  </a:lnTo>
                  <a:lnTo>
                    <a:pt x="14363" y="6132"/>
                  </a:lnTo>
                  <a:lnTo>
                    <a:pt x="14531" y="6132"/>
                  </a:lnTo>
                  <a:lnTo>
                    <a:pt x="14699" y="6048"/>
                  </a:lnTo>
                  <a:lnTo>
                    <a:pt x="14867" y="6048"/>
                  </a:lnTo>
                  <a:lnTo>
                    <a:pt x="15035" y="5964"/>
                  </a:lnTo>
                  <a:lnTo>
                    <a:pt x="15455" y="5964"/>
                  </a:lnTo>
                  <a:lnTo>
                    <a:pt x="15623" y="5880"/>
                  </a:lnTo>
                  <a:lnTo>
                    <a:pt x="15959" y="5880"/>
                  </a:lnTo>
                  <a:lnTo>
                    <a:pt x="16127" y="5796"/>
                  </a:lnTo>
                  <a:lnTo>
                    <a:pt x="18563" y="5796"/>
                  </a:lnTo>
                  <a:lnTo>
                    <a:pt x="18731" y="5880"/>
                  </a:lnTo>
                  <a:lnTo>
                    <a:pt x="19151" y="5880"/>
                  </a:lnTo>
                  <a:lnTo>
                    <a:pt x="19235" y="5964"/>
                  </a:lnTo>
                  <a:lnTo>
                    <a:pt x="19487" y="5964"/>
                  </a:lnTo>
                  <a:lnTo>
                    <a:pt x="19655" y="6048"/>
                  </a:lnTo>
                  <a:lnTo>
                    <a:pt x="19907" y="6048"/>
                  </a:lnTo>
                  <a:lnTo>
                    <a:pt x="20075" y="6132"/>
                  </a:lnTo>
                  <a:lnTo>
                    <a:pt x="20327" y="6132"/>
                  </a:lnTo>
                  <a:lnTo>
                    <a:pt x="20411" y="6216"/>
                  </a:lnTo>
                  <a:lnTo>
                    <a:pt x="20579" y="6216"/>
                  </a:lnTo>
                  <a:lnTo>
                    <a:pt x="20663" y="6300"/>
                  </a:lnTo>
                  <a:lnTo>
                    <a:pt x="20747" y="6300"/>
                  </a:lnTo>
                  <a:lnTo>
                    <a:pt x="20915" y="6384"/>
                  </a:lnTo>
                  <a:lnTo>
                    <a:pt x="20999" y="6384"/>
                  </a:lnTo>
                  <a:lnTo>
                    <a:pt x="21167" y="6468"/>
                  </a:lnTo>
                  <a:lnTo>
                    <a:pt x="21251" y="6468"/>
                  </a:lnTo>
                  <a:lnTo>
                    <a:pt x="21419" y="6552"/>
                  </a:lnTo>
                  <a:lnTo>
                    <a:pt x="21503" y="6552"/>
                  </a:lnTo>
                  <a:lnTo>
                    <a:pt x="21587" y="6636"/>
                  </a:lnTo>
                  <a:lnTo>
                    <a:pt x="21755" y="6720"/>
                  </a:lnTo>
                  <a:lnTo>
                    <a:pt x="21839" y="6720"/>
                  </a:lnTo>
                  <a:lnTo>
                    <a:pt x="21923" y="6804"/>
                  </a:lnTo>
                  <a:lnTo>
                    <a:pt x="22091" y="6888"/>
                  </a:lnTo>
                  <a:lnTo>
                    <a:pt x="22175" y="6888"/>
                  </a:lnTo>
                  <a:lnTo>
                    <a:pt x="22259" y="6972"/>
                  </a:lnTo>
                  <a:lnTo>
                    <a:pt x="22427" y="7056"/>
                  </a:lnTo>
                  <a:lnTo>
                    <a:pt x="22511" y="7056"/>
                  </a:lnTo>
                  <a:lnTo>
                    <a:pt x="22595" y="7140"/>
                  </a:lnTo>
                  <a:lnTo>
                    <a:pt x="22679" y="7224"/>
                  </a:lnTo>
                  <a:lnTo>
                    <a:pt x="22847" y="7308"/>
                  </a:lnTo>
                  <a:lnTo>
                    <a:pt x="22931" y="7308"/>
                  </a:lnTo>
                  <a:lnTo>
                    <a:pt x="23015" y="7392"/>
                  </a:lnTo>
                  <a:lnTo>
                    <a:pt x="23099" y="7476"/>
                  </a:lnTo>
                  <a:lnTo>
                    <a:pt x="23267" y="7560"/>
                  </a:lnTo>
                  <a:lnTo>
                    <a:pt x="23351" y="7644"/>
                  </a:lnTo>
                  <a:lnTo>
                    <a:pt x="23435" y="7728"/>
                  </a:lnTo>
                  <a:lnTo>
                    <a:pt x="23519" y="7812"/>
                  </a:lnTo>
                  <a:lnTo>
                    <a:pt x="23603" y="7812"/>
                  </a:lnTo>
                  <a:lnTo>
                    <a:pt x="23687" y="7896"/>
                  </a:lnTo>
                  <a:lnTo>
                    <a:pt x="23854" y="7979"/>
                  </a:lnTo>
                  <a:lnTo>
                    <a:pt x="23938" y="8063"/>
                  </a:lnTo>
                  <a:lnTo>
                    <a:pt x="24022" y="8147"/>
                  </a:lnTo>
                  <a:lnTo>
                    <a:pt x="24106" y="8231"/>
                  </a:lnTo>
                  <a:lnTo>
                    <a:pt x="24190" y="8315"/>
                  </a:lnTo>
                  <a:lnTo>
                    <a:pt x="24274" y="8399"/>
                  </a:lnTo>
                  <a:lnTo>
                    <a:pt x="24358" y="8483"/>
                  </a:lnTo>
                  <a:lnTo>
                    <a:pt x="24442" y="8567"/>
                  </a:lnTo>
                  <a:lnTo>
                    <a:pt x="24526" y="8651"/>
                  </a:lnTo>
                  <a:lnTo>
                    <a:pt x="24610" y="8735"/>
                  </a:lnTo>
                  <a:lnTo>
                    <a:pt x="24694" y="8819"/>
                  </a:lnTo>
                  <a:lnTo>
                    <a:pt x="24778" y="8903"/>
                  </a:lnTo>
                  <a:lnTo>
                    <a:pt x="24862" y="9071"/>
                  </a:lnTo>
                  <a:lnTo>
                    <a:pt x="24946" y="9155"/>
                  </a:lnTo>
                  <a:lnTo>
                    <a:pt x="25030" y="9239"/>
                  </a:lnTo>
                  <a:lnTo>
                    <a:pt x="25114" y="9323"/>
                  </a:lnTo>
                  <a:lnTo>
                    <a:pt x="25198" y="9407"/>
                  </a:lnTo>
                  <a:lnTo>
                    <a:pt x="25282" y="9491"/>
                  </a:lnTo>
                  <a:lnTo>
                    <a:pt x="25366" y="9575"/>
                  </a:lnTo>
                  <a:lnTo>
                    <a:pt x="25450" y="9743"/>
                  </a:lnTo>
                  <a:lnTo>
                    <a:pt x="25534" y="9827"/>
                  </a:lnTo>
                  <a:lnTo>
                    <a:pt x="25618" y="9911"/>
                  </a:lnTo>
                  <a:lnTo>
                    <a:pt x="25702" y="9995"/>
                  </a:lnTo>
                  <a:lnTo>
                    <a:pt x="25786" y="10163"/>
                  </a:lnTo>
                  <a:lnTo>
                    <a:pt x="25786" y="10247"/>
                  </a:lnTo>
                  <a:lnTo>
                    <a:pt x="25870" y="10331"/>
                  </a:lnTo>
                  <a:lnTo>
                    <a:pt x="25954" y="10415"/>
                  </a:lnTo>
                  <a:lnTo>
                    <a:pt x="26038" y="10583"/>
                  </a:lnTo>
                  <a:lnTo>
                    <a:pt x="26122" y="10667"/>
                  </a:lnTo>
                  <a:lnTo>
                    <a:pt x="26206" y="10751"/>
                  </a:lnTo>
                  <a:lnTo>
                    <a:pt x="26206" y="10919"/>
                  </a:lnTo>
                  <a:lnTo>
                    <a:pt x="26290" y="11003"/>
                  </a:lnTo>
                  <a:lnTo>
                    <a:pt x="26374" y="11087"/>
                  </a:lnTo>
                  <a:lnTo>
                    <a:pt x="26458" y="11255"/>
                  </a:lnTo>
                  <a:lnTo>
                    <a:pt x="26458" y="11339"/>
                  </a:lnTo>
                  <a:lnTo>
                    <a:pt x="26542" y="11423"/>
                  </a:lnTo>
                  <a:lnTo>
                    <a:pt x="26626" y="11591"/>
                  </a:lnTo>
                  <a:lnTo>
                    <a:pt x="26710" y="11675"/>
                  </a:lnTo>
                  <a:lnTo>
                    <a:pt x="26710" y="11843"/>
                  </a:lnTo>
                  <a:lnTo>
                    <a:pt x="26794" y="11927"/>
                  </a:lnTo>
                  <a:lnTo>
                    <a:pt x="26878" y="12011"/>
                  </a:lnTo>
                  <a:lnTo>
                    <a:pt x="26878" y="12179"/>
                  </a:lnTo>
                  <a:lnTo>
                    <a:pt x="26962" y="12263"/>
                  </a:lnTo>
                  <a:lnTo>
                    <a:pt x="27046" y="12431"/>
                  </a:lnTo>
                  <a:lnTo>
                    <a:pt x="27046" y="12515"/>
                  </a:lnTo>
                  <a:lnTo>
                    <a:pt x="27130" y="12683"/>
                  </a:lnTo>
                  <a:lnTo>
                    <a:pt x="27130" y="12767"/>
                  </a:lnTo>
                  <a:lnTo>
                    <a:pt x="33346" y="11087"/>
                  </a:lnTo>
                  <a:lnTo>
                    <a:pt x="33262" y="10919"/>
                  </a:lnTo>
                  <a:lnTo>
                    <a:pt x="33178" y="10667"/>
                  </a:lnTo>
                  <a:lnTo>
                    <a:pt x="33094" y="10499"/>
                  </a:lnTo>
                  <a:lnTo>
                    <a:pt x="33010" y="10331"/>
                  </a:lnTo>
                  <a:lnTo>
                    <a:pt x="32926" y="10079"/>
                  </a:lnTo>
                  <a:lnTo>
                    <a:pt x="32926" y="9911"/>
                  </a:lnTo>
                  <a:lnTo>
                    <a:pt x="32842" y="9743"/>
                  </a:lnTo>
                  <a:lnTo>
                    <a:pt x="32758" y="9575"/>
                  </a:lnTo>
                  <a:lnTo>
                    <a:pt x="32674" y="9323"/>
                  </a:lnTo>
                  <a:lnTo>
                    <a:pt x="32590" y="9155"/>
                  </a:lnTo>
                  <a:lnTo>
                    <a:pt x="32506" y="8987"/>
                  </a:lnTo>
                  <a:lnTo>
                    <a:pt x="32422" y="8819"/>
                  </a:lnTo>
                  <a:lnTo>
                    <a:pt x="32338" y="8651"/>
                  </a:lnTo>
                  <a:lnTo>
                    <a:pt x="32170" y="8399"/>
                  </a:lnTo>
                  <a:lnTo>
                    <a:pt x="32086" y="8231"/>
                  </a:lnTo>
                  <a:lnTo>
                    <a:pt x="32002" y="8063"/>
                  </a:lnTo>
                  <a:lnTo>
                    <a:pt x="31918" y="7896"/>
                  </a:lnTo>
                  <a:lnTo>
                    <a:pt x="31834" y="7728"/>
                  </a:lnTo>
                  <a:lnTo>
                    <a:pt x="31750" y="7560"/>
                  </a:lnTo>
                  <a:lnTo>
                    <a:pt x="31582" y="7392"/>
                  </a:lnTo>
                  <a:lnTo>
                    <a:pt x="31498" y="7224"/>
                  </a:lnTo>
                  <a:lnTo>
                    <a:pt x="31414" y="7056"/>
                  </a:lnTo>
                  <a:lnTo>
                    <a:pt x="31246" y="6888"/>
                  </a:lnTo>
                  <a:lnTo>
                    <a:pt x="31162" y="6720"/>
                  </a:lnTo>
                  <a:lnTo>
                    <a:pt x="31078" y="6552"/>
                  </a:lnTo>
                  <a:lnTo>
                    <a:pt x="30910" y="6384"/>
                  </a:lnTo>
                  <a:lnTo>
                    <a:pt x="30826" y="6216"/>
                  </a:lnTo>
                  <a:lnTo>
                    <a:pt x="30658" y="6048"/>
                  </a:lnTo>
                  <a:lnTo>
                    <a:pt x="30574" y="5964"/>
                  </a:lnTo>
                  <a:lnTo>
                    <a:pt x="30406" y="5796"/>
                  </a:lnTo>
                  <a:lnTo>
                    <a:pt x="30322" y="5628"/>
                  </a:lnTo>
                  <a:lnTo>
                    <a:pt x="30154" y="5460"/>
                  </a:lnTo>
                  <a:lnTo>
                    <a:pt x="30070" y="5292"/>
                  </a:lnTo>
                  <a:lnTo>
                    <a:pt x="29902" y="5208"/>
                  </a:lnTo>
                  <a:lnTo>
                    <a:pt x="29818" y="5040"/>
                  </a:lnTo>
                  <a:lnTo>
                    <a:pt x="29650" y="4872"/>
                  </a:lnTo>
                  <a:lnTo>
                    <a:pt x="29482" y="4704"/>
                  </a:lnTo>
                  <a:lnTo>
                    <a:pt x="29398" y="4620"/>
                  </a:lnTo>
                  <a:lnTo>
                    <a:pt x="29230" y="4452"/>
                  </a:lnTo>
                  <a:lnTo>
                    <a:pt x="29062" y="4284"/>
                  </a:lnTo>
                  <a:lnTo>
                    <a:pt x="28978" y="4200"/>
                  </a:lnTo>
                  <a:lnTo>
                    <a:pt x="28810" y="4032"/>
                  </a:lnTo>
                  <a:lnTo>
                    <a:pt x="28642" y="3948"/>
                  </a:lnTo>
                  <a:lnTo>
                    <a:pt x="28474" y="3780"/>
                  </a:lnTo>
                  <a:lnTo>
                    <a:pt x="28306" y="3696"/>
                  </a:lnTo>
                  <a:lnTo>
                    <a:pt x="28222" y="3528"/>
                  </a:lnTo>
                  <a:lnTo>
                    <a:pt x="28054" y="3444"/>
                  </a:lnTo>
                  <a:lnTo>
                    <a:pt x="27886" y="3276"/>
                  </a:lnTo>
                  <a:lnTo>
                    <a:pt x="27718" y="3192"/>
                  </a:lnTo>
                  <a:lnTo>
                    <a:pt x="27550" y="3024"/>
                  </a:lnTo>
                  <a:lnTo>
                    <a:pt x="27382" y="2940"/>
                  </a:lnTo>
                  <a:lnTo>
                    <a:pt x="27214" y="2856"/>
                  </a:lnTo>
                  <a:lnTo>
                    <a:pt x="27046" y="2688"/>
                  </a:lnTo>
                  <a:lnTo>
                    <a:pt x="26878" y="2604"/>
                  </a:lnTo>
                  <a:lnTo>
                    <a:pt x="26710" y="2520"/>
                  </a:lnTo>
                  <a:lnTo>
                    <a:pt x="26542" y="2352"/>
                  </a:lnTo>
                  <a:lnTo>
                    <a:pt x="26374" y="2268"/>
                  </a:lnTo>
                  <a:lnTo>
                    <a:pt x="26206" y="2184"/>
                  </a:lnTo>
                  <a:lnTo>
                    <a:pt x="26038" y="2100"/>
                  </a:lnTo>
                  <a:lnTo>
                    <a:pt x="25786" y="2016"/>
                  </a:lnTo>
                  <a:lnTo>
                    <a:pt x="25618" y="1932"/>
                  </a:lnTo>
                  <a:lnTo>
                    <a:pt x="25450" y="1764"/>
                  </a:lnTo>
                  <a:lnTo>
                    <a:pt x="25282" y="1680"/>
                  </a:lnTo>
                  <a:lnTo>
                    <a:pt x="25114" y="1596"/>
                  </a:lnTo>
                  <a:lnTo>
                    <a:pt x="24862" y="1512"/>
                  </a:lnTo>
                  <a:lnTo>
                    <a:pt x="24694" y="1428"/>
                  </a:lnTo>
                  <a:lnTo>
                    <a:pt x="24526" y="1344"/>
                  </a:lnTo>
                  <a:lnTo>
                    <a:pt x="24274" y="1260"/>
                  </a:lnTo>
                  <a:lnTo>
                    <a:pt x="24106" y="1176"/>
                  </a:lnTo>
                  <a:lnTo>
                    <a:pt x="23938" y="1176"/>
                  </a:lnTo>
                  <a:lnTo>
                    <a:pt x="23687" y="1092"/>
                  </a:lnTo>
                  <a:lnTo>
                    <a:pt x="23519" y="1008"/>
                  </a:lnTo>
                  <a:lnTo>
                    <a:pt x="23351" y="924"/>
                  </a:lnTo>
                  <a:lnTo>
                    <a:pt x="23099" y="840"/>
                  </a:lnTo>
                  <a:lnTo>
                    <a:pt x="22931" y="840"/>
                  </a:lnTo>
                  <a:lnTo>
                    <a:pt x="22679" y="756"/>
                  </a:lnTo>
                  <a:lnTo>
                    <a:pt x="22511" y="672"/>
                  </a:lnTo>
                  <a:lnTo>
                    <a:pt x="22259" y="588"/>
                  </a:lnTo>
                  <a:lnTo>
                    <a:pt x="22091" y="588"/>
                  </a:lnTo>
                  <a:lnTo>
                    <a:pt x="21839" y="504"/>
                  </a:lnTo>
                  <a:lnTo>
                    <a:pt x="21671" y="504"/>
                  </a:lnTo>
                  <a:lnTo>
                    <a:pt x="21419" y="420"/>
                  </a:lnTo>
                  <a:lnTo>
                    <a:pt x="21251" y="336"/>
                  </a:lnTo>
                  <a:lnTo>
                    <a:pt x="20999" y="336"/>
                  </a:lnTo>
                  <a:lnTo>
                    <a:pt x="20747" y="252"/>
                  </a:lnTo>
                  <a:lnTo>
                    <a:pt x="20327" y="252"/>
                  </a:lnTo>
                  <a:lnTo>
                    <a:pt x="20075" y="168"/>
                  </a:lnTo>
                  <a:lnTo>
                    <a:pt x="19655" y="168"/>
                  </a:lnTo>
                  <a:lnTo>
                    <a:pt x="19403" y="84"/>
                  </a:lnTo>
                  <a:lnTo>
                    <a:pt x="18731" y="84"/>
                  </a:lnTo>
                  <a:lnTo>
                    <a:pt x="184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73" name="Google Shape;273;p34"/>
            <p:cNvSpPr/>
            <p:nvPr/>
          </p:nvSpPr>
          <p:spPr>
            <a:xfrm>
              <a:off x="-1346975" y="1346050"/>
              <a:ext cx="369600" cy="646775"/>
            </a:xfrm>
            <a:custGeom>
              <a:rect b="b" l="l" r="r" t="t"/>
              <a:pathLst>
                <a:path extrusionOk="0" h="25871" w="14784">
                  <a:moveTo>
                    <a:pt x="11760" y="0"/>
                  </a:moveTo>
                  <a:lnTo>
                    <a:pt x="11592" y="84"/>
                  </a:lnTo>
                  <a:lnTo>
                    <a:pt x="11256" y="84"/>
                  </a:lnTo>
                  <a:lnTo>
                    <a:pt x="11088" y="168"/>
                  </a:lnTo>
                  <a:lnTo>
                    <a:pt x="10836" y="168"/>
                  </a:lnTo>
                  <a:lnTo>
                    <a:pt x="10752" y="252"/>
                  </a:lnTo>
                  <a:lnTo>
                    <a:pt x="10668" y="252"/>
                  </a:lnTo>
                  <a:lnTo>
                    <a:pt x="10584" y="336"/>
                  </a:lnTo>
                  <a:lnTo>
                    <a:pt x="10332" y="336"/>
                  </a:lnTo>
                  <a:lnTo>
                    <a:pt x="10248" y="420"/>
                  </a:lnTo>
                  <a:lnTo>
                    <a:pt x="10164" y="420"/>
                  </a:lnTo>
                  <a:lnTo>
                    <a:pt x="10080" y="504"/>
                  </a:lnTo>
                  <a:lnTo>
                    <a:pt x="9996" y="504"/>
                  </a:lnTo>
                  <a:lnTo>
                    <a:pt x="9912" y="588"/>
                  </a:lnTo>
                  <a:lnTo>
                    <a:pt x="9828" y="588"/>
                  </a:lnTo>
                  <a:lnTo>
                    <a:pt x="9744" y="672"/>
                  </a:lnTo>
                  <a:lnTo>
                    <a:pt x="9660" y="672"/>
                  </a:lnTo>
                  <a:lnTo>
                    <a:pt x="9576" y="756"/>
                  </a:lnTo>
                  <a:lnTo>
                    <a:pt x="9492" y="756"/>
                  </a:lnTo>
                  <a:lnTo>
                    <a:pt x="9408" y="840"/>
                  </a:lnTo>
                  <a:lnTo>
                    <a:pt x="9324" y="840"/>
                  </a:lnTo>
                  <a:lnTo>
                    <a:pt x="9240" y="924"/>
                  </a:lnTo>
                  <a:lnTo>
                    <a:pt x="9156" y="1008"/>
                  </a:lnTo>
                  <a:lnTo>
                    <a:pt x="9072" y="1008"/>
                  </a:lnTo>
                  <a:lnTo>
                    <a:pt x="8988" y="1092"/>
                  </a:lnTo>
                  <a:lnTo>
                    <a:pt x="8904" y="1176"/>
                  </a:lnTo>
                  <a:lnTo>
                    <a:pt x="8820" y="1176"/>
                  </a:lnTo>
                  <a:lnTo>
                    <a:pt x="8736" y="1260"/>
                  </a:lnTo>
                  <a:lnTo>
                    <a:pt x="8736" y="1344"/>
                  </a:lnTo>
                  <a:lnTo>
                    <a:pt x="8652" y="1344"/>
                  </a:lnTo>
                  <a:lnTo>
                    <a:pt x="8568" y="1428"/>
                  </a:lnTo>
                  <a:lnTo>
                    <a:pt x="8484" y="1512"/>
                  </a:lnTo>
                  <a:lnTo>
                    <a:pt x="8400" y="1596"/>
                  </a:lnTo>
                  <a:lnTo>
                    <a:pt x="8316" y="1596"/>
                  </a:lnTo>
                  <a:lnTo>
                    <a:pt x="8232" y="1680"/>
                  </a:lnTo>
                  <a:lnTo>
                    <a:pt x="8232" y="1764"/>
                  </a:lnTo>
                  <a:lnTo>
                    <a:pt x="8148" y="1848"/>
                  </a:lnTo>
                  <a:lnTo>
                    <a:pt x="8064" y="1932"/>
                  </a:lnTo>
                  <a:lnTo>
                    <a:pt x="7980" y="2016"/>
                  </a:lnTo>
                  <a:lnTo>
                    <a:pt x="7896" y="2100"/>
                  </a:lnTo>
                  <a:lnTo>
                    <a:pt x="7812" y="2184"/>
                  </a:lnTo>
                  <a:lnTo>
                    <a:pt x="7728" y="2268"/>
                  </a:lnTo>
                  <a:lnTo>
                    <a:pt x="7644" y="2352"/>
                  </a:lnTo>
                  <a:lnTo>
                    <a:pt x="7644" y="2436"/>
                  </a:lnTo>
                  <a:lnTo>
                    <a:pt x="7560" y="2520"/>
                  </a:lnTo>
                  <a:lnTo>
                    <a:pt x="7476" y="2604"/>
                  </a:lnTo>
                  <a:lnTo>
                    <a:pt x="7392" y="2688"/>
                  </a:lnTo>
                  <a:lnTo>
                    <a:pt x="7392" y="2772"/>
                  </a:lnTo>
                  <a:lnTo>
                    <a:pt x="7308" y="2856"/>
                  </a:lnTo>
                  <a:lnTo>
                    <a:pt x="7224" y="2940"/>
                  </a:lnTo>
                  <a:lnTo>
                    <a:pt x="7224" y="3024"/>
                  </a:lnTo>
                  <a:lnTo>
                    <a:pt x="7140" y="3108"/>
                  </a:lnTo>
                  <a:lnTo>
                    <a:pt x="7056" y="3192"/>
                  </a:lnTo>
                  <a:lnTo>
                    <a:pt x="7056" y="3276"/>
                  </a:lnTo>
                  <a:lnTo>
                    <a:pt x="6972" y="3360"/>
                  </a:lnTo>
                  <a:lnTo>
                    <a:pt x="6972" y="3444"/>
                  </a:lnTo>
                  <a:lnTo>
                    <a:pt x="6888" y="3528"/>
                  </a:lnTo>
                  <a:lnTo>
                    <a:pt x="6804" y="3612"/>
                  </a:lnTo>
                  <a:lnTo>
                    <a:pt x="6804" y="3696"/>
                  </a:lnTo>
                  <a:lnTo>
                    <a:pt x="6720" y="3864"/>
                  </a:lnTo>
                  <a:lnTo>
                    <a:pt x="6720" y="3948"/>
                  </a:lnTo>
                  <a:lnTo>
                    <a:pt x="6636" y="4032"/>
                  </a:lnTo>
                  <a:lnTo>
                    <a:pt x="6636" y="4116"/>
                  </a:lnTo>
                  <a:lnTo>
                    <a:pt x="6552" y="4200"/>
                  </a:lnTo>
                  <a:lnTo>
                    <a:pt x="6552" y="4284"/>
                  </a:lnTo>
                  <a:lnTo>
                    <a:pt x="6468" y="4368"/>
                  </a:lnTo>
                  <a:lnTo>
                    <a:pt x="6468" y="4536"/>
                  </a:lnTo>
                  <a:lnTo>
                    <a:pt x="6384" y="4620"/>
                  </a:lnTo>
                  <a:lnTo>
                    <a:pt x="6384" y="4704"/>
                  </a:lnTo>
                  <a:lnTo>
                    <a:pt x="6300" y="4788"/>
                  </a:lnTo>
                  <a:lnTo>
                    <a:pt x="6300" y="4872"/>
                  </a:lnTo>
                  <a:lnTo>
                    <a:pt x="6216" y="5040"/>
                  </a:lnTo>
                  <a:lnTo>
                    <a:pt x="6216" y="5124"/>
                  </a:lnTo>
                  <a:lnTo>
                    <a:pt x="6132" y="5208"/>
                  </a:lnTo>
                  <a:lnTo>
                    <a:pt x="6132" y="5292"/>
                  </a:lnTo>
                  <a:lnTo>
                    <a:pt x="6132" y="5460"/>
                  </a:lnTo>
                  <a:lnTo>
                    <a:pt x="6048" y="5544"/>
                  </a:lnTo>
                  <a:lnTo>
                    <a:pt x="6048" y="5628"/>
                  </a:lnTo>
                  <a:lnTo>
                    <a:pt x="5964" y="5712"/>
                  </a:lnTo>
                  <a:lnTo>
                    <a:pt x="5964" y="5880"/>
                  </a:lnTo>
                  <a:lnTo>
                    <a:pt x="5964" y="5964"/>
                  </a:lnTo>
                  <a:lnTo>
                    <a:pt x="5880" y="6048"/>
                  </a:lnTo>
                  <a:lnTo>
                    <a:pt x="5880" y="6216"/>
                  </a:lnTo>
                  <a:lnTo>
                    <a:pt x="5880" y="6300"/>
                  </a:lnTo>
                  <a:lnTo>
                    <a:pt x="5796" y="6384"/>
                  </a:lnTo>
                  <a:lnTo>
                    <a:pt x="5796" y="6552"/>
                  </a:lnTo>
                  <a:lnTo>
                    <a:pt x="5796" y="6636"/>
                  </a:lnTo>
                  <a:lnTo>
                    <a:pt x="5628" y="6636"/>
                  </a:lnTo>
                  <a:lnTo>
                    <a:pt x="5964" y="420"/>
                  </a:lnTo>
                  <a:lnTo>
                    <a:pt x="1" y="420"/>
                  </a:lnTo>
                  <a:lnTo>
                    <a:pt x="1" y="25871"/>
                  </a:lnTo>
                  <a:lnTo>
                    <a:pt x="5964" y="25871"/>
                  </a:lnTo>
                  <a:lnTo>
                    <a:pt x="5964" y="14867"/>
                  </a:lnTo>
                  <a:lnTo>
                    <a:pt x="5964" y="14615"/>
                  </a:lnTo>
                  <a:lnTo>
                    <a:pt x="5964" y="14447"/>
                  </a:lnTo>
                  <a:lnTo>
                    <a:pt x="5964" y="14279"/>
                  </a:lnTo>
                  <a:lnTo>
                    <a:pt x="5964" y="14027"/>
                  </a:lnTo>
                  <a:lnTo>
                    <a:pt x="5964" y="13859"/>
                  </a:lnTo>
                  <a:lnTo>
                    <a:pt x="5964" y="13692"/>
                  </a:lnTo>
                  <a:lnTo>
                    <a:pt x="6048" y="13524"/>
                  </a:lnTo>
                  <a:lnTo>
                    <a:pt x="6048" y="13356"/>
                  </a:lnTo>
                  <a:lnTo>
                    <a:pt x="6048" y="13104"/>
                  </a:lnTo>
                  <a:lnTo>
                    <a:pt x="6048" y="12936"/>
                  </a:lnTo>
                  <a:lnTo>
                    <a:pt x="6048" y="12768"/>
                  </a:lnTo>
                  <a:lnTo>
                    <a:pt x="6132" y="12600"/>
                  </a:lnTo>
                  <a:lnTo>
                    <a:pt x="6132" y="12432"/>
                  </a:lnTo>
                  <a:lnTo>
                    <a:pt x="6132" y="12264"/>
                  </a:lnTo>
                  <a:lnTo>
                    <a:pt x="6216" y="12096"/>
                  </a:lnTo>
                  <a:lnTo>
                    <a:pt x="6216" y="11928"/>
                  </a:lnTo>
                  <a:lnTo>
                    <a:pt x="6216" y="11760"/>
                  </a:lnTo>
                  <a:lnTo>
                    <a:pt x="6300" y="11676"/>
                  </a:lnTo>
                  <a:lnTo>
                    <a:pt x="6300" y="11508"/>
                  </a:lnTo>
                  <a:lnTo>
                    <a:pt x="6300" y="11340"/>
                  </a:lnTo>
                  <a:lnTo>
                    <a:pt x="6384" y="11172"/>
                  </a:lnTo>
                  <a:lnTo>
                    <a:pt x="6384" y="11004"/>
                  </a:lnTo>
                  <a:lnTo>
                    <a:pt x="6468" y="10920"/>
                  </a:lnTo>
                  <a:lnTo>
                    <a:pt x="6468" y="10752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636" y="10332"/>
                  </a:lnTo>
                  <a:lnTo>
                    <a:pt x="6636" y="10248"/>
                  </a:lnTo>
                  <a:lnTo>
                    <a:pt x="6720" y="10080"/>
                  </a:lnTo>
                  <a:lnTo>
                    <a:pt x="6720" y="9912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324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224" y="8988"/>
                  </a:lnTo>
                  <a:lnTo>
                    <a:pt x="7224" y="8904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568"/>
                  </a:lnTo>
                  <a:lnTo>
                    <a:pt x="7476" y="8484"/>
                  </a:lnTo>
                  <a:lnTo>
                    <a:pt x="7560" y="8400"/>
                  </a:lnTo>
                  <a:lnTo>
                    <a:pt x="7644" y="8316"/>
                  </a:lnTo>
                  <a:lnTo>
                    <a:pt x="7728" y="8232"/>
                  </a:lnTo>
                  <a:lnTo>
                    <a:pt x="7812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232" y="7644"/>
                  </a:lnTo>
                  <a:lnTo>
                    <a:pt x="8316" y="7560"/>
                  </a:lnTo>
                  <a:lnTo>
                    <a:pt x="8400" y="7476"/>
                  </a:lnTo>
                  <a:lnTo>
                    <a:pt x="8484" y="7392"/>
                  </a:lnTo>
                  <a:lnTo>
                    <a:pt x="8568" y="7392"/>
                  </a:lnTo>
                  <a:lnTo>
                    <a:pt x="8652" y="7308"/>
                  </a:lnTo>
                  <a:lnTo>
                    <a:pt x="8736" y="7224"/>
                  </a:lnTo>
                  <a:lnTo>
                    <a:pt x="8820" y="7140"/>
                  </a:lnTo>
                  <a:lnTo>
                    <a:pt x="8904" y="7140"/>
                  </a:lnTo>
                  <a:lnTo>
                    <a:pt x="8988" y="7056"/>
                  </a:lnTo>
                  <a:lnTo>
                    <a:pt x="9072" y="6972"/>
                  </a:lnTo>
                  <a:lnTo>
                    <a:pt x="9156" y="6888"/>
                  </a:lnTo>
                  <a:lnTo>
                    <a:pt x="9240" y="6888"/>
                  </a:lnTo>
                  <a:lnTo>
                    <a:pt x="9324" y="6804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96" y="6468"/>
                  </a:lnTo>
                  <a:lnTo>
                    <a:pt x="10164" y="6468"/>
                  </a:lnTo>
                  <a:lnTo>
                    <a:pt x="10248" y="6384"/>
                  </a:lnTo>
                  <a:lnTo>
                    <a:pt x="10332" y="6384"/>
                  </a:lnTo>
                  <a:lnTo>
                    <a:pt x="10416" y="6300"/>
                  </a:lnTo>
                  <a:lnTo>
                    <a:pt x="10668" y="6300"/>
                  </a:lnTo>
                  <a:lnTo>
                    <a:pt x="10752" y="6216"/>
                  </a:lnTo>
                  <a:lnTo>
                    <a:pt x="10920" y="6216"/>
                  </a:lnTo>
                  <a:lnTo>
                    <a:pt x="11088" y="6132"/>
                  </a:lnTo>
                  <a:lnTo>
                    <a:pt x="11424" y="6132"/>
                  </a:lnTo>
                  <a:lnTo>
                    <a:pt x="11592" y="6048"/>
                  </a:lnTo>
                  <a:lnTo>
                    <a:pt x="12348" y="6048"/>
                  </a:lnTo>
                  <a:lnTo>
                    <a:pt x="12432" y="5964"/>
                  </a:lnTo>
                  <a:lnTo>
                    <a:pt x="13356" y="5964"/>
                  </a:lnTo>
                  <a:lnTo>
                    <a:pt x="13524" y="6048"/>
                  </a:lnTo>
                  <a:lnTo>
                    <a:pt x="14532" y="6048"/>
                  </a:lnTo>
                  <a:lnTo>
                    <a:pt x="14784" y="6132"/>
                  </a:lnTo>
                  <a:lnTo>
                    <a:pt x="14784" y="168"/>
                  </a:lnTo>
                  <a:lnTo>
                    <a:pt x="14532" y="168"/>
                  </a:lnTo>
                  <a:lnTo>
                    <a:pt x="14280" y="84"/>
                  </a:lnTo>
                  <a:lnTo>
                    <a:pt x="13860" y="84"/>
                  </a:lnTo>
                  <a:lnTo>
                    <a:pt x="1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74" name="Google Shape;274;p34"/>
            <p:cNvSpPr/>
            <p:nvPr/>
          </p:nvSpPr>
          <p:spPr>
            <a:xfrm>
              <a:off x="-257150" y="1337650"/>
              <a:ext cx="655200" cy="911375"/>
            </a:xfrm>
            <a:custGeom>
              <a:rect b="b" l="l" r="r" t="t"/>
              <a:pathLst>
                <a:path extrusionOk="0" h="36455" w="26208">
                  <a:moveTo>
                    <a:pt x="13608" y="5208"/>
                  </a:moveTo>
                  <a:lnTo>
                    <a:pt x="13692" y="5292"/>
                  </a:lnTo>
                  <a:lnTo>
                    <a:pt x="14112" y="5292"/>
                  </a:lnTo>
                  <a:lnTo>
                    <a:pt x="14280" y="5376"/>
                  </a:lnTo>
                  <a:lnTo>
                    <a:pt x="14532" y="5376"/>
                  </a:lnTo>
                  <a:lnTo>
                    <a:pt x="14700" y="5460"/>
                  </a:lnTo>
                  <a:lnTo>
                    <a:pt x="14784" y="5460"/>
                  </a:lnTo>
                  <a:lnTo>
                    <a:pt x="14868" y="5544"/>
                  </a:lnTo>
                  <a:lnTo>
                    <a:pt x="15120" y="5544"/>
                  </a:lnTo>
                  <a:lnTo>
                    <a:pt x="15204" y="5628"/>
                  </a:lnTo>
                  <a:lnTo>
                    <a:pt x="15288" y="5628"/>
                  </a:lnTo>
                  <a:lnTo>
                    <a:pt x="15372" y="5712"/>
                  </a:lnTo>
                  <a:lnTo>
                    <a:pt x="15540" y="5712"/>
                  </a:lnTo>
                  <a:lnTo>
                    <a:pt x="15624" y="5796"/>
                  </a:lnTo>
                  <a:lnTo>
                    <a:pt x="15708" y="5796"/>
                  </a:lnTo>
                  <a:lnTo>
                    <a:pt x="15792" y="5880"/>
                  </a:lnTo>
                  <a:lnTo>
                    <a:pt x="15876" y="5964"/>
                  </a:lnTo>
                  <a:lnTo>
                    <a:pt x="16044" y="5964"/>
                  </a:lnTo>
                  <a:lnTo>
                    <a:pt x="16128" y="6048"/>
                  </a:lnTo>
                  <a:lnTo>
                    <a:pt x="16212" y="6048"/>
                  </a:lnTo>
                  <a:lnTo>
                    <a:pt x="16296" y="6132"/>
                  </a:lnTo>
                  <a:lnTo>
                    <a:pt x="16380" y="6216"/>
                  </a:lnTo>
                  <a:lnTo>
                    <a:pt x="16464" y="6300"/>
                  </a:lnTo>
                  <a:lnTo>
                    <a:pt x="16548" y="6300"/>
                  </a:lnTo>
                  <a:lnTo>
                    <a:pt x="16716" y="6384"/>
                  </a:lnTo>
                  <a:lnTo>
                    <a:pt x="16800" y="6468"/>
                  </a:lnTo>
                  <a:lnTo>
                    <a:pt x="16884" y="6552"/>
                  </a:lnTo>
                  <a:lnTo>
                    <a:pt x="16968" y="6552"/>
                  </a:lnTo>
                  <a:lnTo>
                    <a:pt x="17052" y="6636"/>
                  </a:lnTo>
                  <a:lnTo>
                    <a:pt x="17136" y="6720"/>
                  </a:lnTo>
                  <a:lnTo>
                    <a:pt x="17220" y="6804"/>
                  </a:lnTo>
                  <a:lnTo>
                    <a:pt x="17304" y="6888"/>
                  </a:lnTo>
                  <a:lnTo>
                    <a:pt x="17388" y="6972"/>
                  </a:lnTo>
                  <a:lnTo>
                    <a:pt x="17472" y="7056"/>
                  </a:lnTo>
                  <a:lnTo>
                    <a:pt x="17556" y="7056"/>
                  </a:lnTo>
                  <a:lnTo>
                    <a:pt x="17640" y="7140"/>
                  </a:lnTo>
                  <a:lnTo>
                    <a:pt x="17724" y="7224"/>
                  </a:lnTo>
                  <a:lnTo>
                    <a:pt x="17808" y="7308"/>
                  </a:lnTo>
                  <a:lnTo>
                    <a:pt x="17892" y="7392"/>
                  </a:lnTo>
                  <a:lnTo>
                    <a:pt x="17976" y="7476"/>
                  </a:lnTo>
                  <a:lnTo>
                    <a:pt x="18060" y="7560"/>
                  </a:lnTo>
                  <a:lnTo>
                    <a:pt x="18144" y="7644"/>
                  </a:lnTo>
                  <a:lnTo>
                    <a:pt x="18228" y="7812"/>
                  </a:lnTo>
                  <a:lnTo>
                    <a:pt x="18228" y="7896"/>
                  </a:lnTo>
                  <a:lnTo>
                    <a:pt x="18312" y="7980"/>
                  </a:lnTo>
                  <a:lnTo>
                    <a:pt x="18396" y="8064"/>
                  </a:lnTo>
                  <a:lnTo>
                    <a:pt x="18480" y="8148"/>
                  </a:lnTo>
                  <a:lnTo>
                    <a:pt x="18564" y="8232"/>
                  </a:lnTo>
                  <a:lnTo>
                    <a:pt x="18648" y="8316"/>
                  </a:lnTo>
                  <a:lnTo>
                    <a:pt x="18648" y="8484"/>
                  </a:lnTo>
                  <a:lnTo>
                    <a:pt x="18732" y="8568"/>
                  </a:lnTo>
                  <a:lnTo>
                    <a:pt x="18816" y="8652"/>
                  </a:lnTo>
                  <a:lnTo>
                    <a:pt x="18900" y="8736"/>
                  </a:lnTo>
                  <a:lnTo>
                    <a:pt x="18900" y="8820"/>
                  </a:lnTo>
                  <a:lnTo>
                    <a:pt x="18984" y="8988"/>
                  </a:lnTo>
                  <a:lnTo>
                    <a:pt x="19068" y="9072"/>
                  </a:lnTo>
                  <a:lnTo>
                    <a:pt x="19152" y="9156"/>
                  </a:lnTo>
                  <a:lnTo>
                    <a:pt x="19152" y="9324"/>
                  </a:lnTo>
                  <a:lnTo>
                    <a:pt x="19236" y="9408"/>
                  </a:lnTo>
                  <a:lnTo>
                    <a:pt x="19236" y="9492"/>
                  </a:lnTo>
                  <a:lnTo>
                    <a:pt x="19320" y="9660"/>
                  </a:lnTo>
                  <a:lnTo>
                    <a:pt x="19404" y="9744"/>
                  </a:lnTo>
                  <a:lnTo>
                    <a:pt x="19404" y="9828"/>
                  </a:lnTo>
                  <a:lnTo>
                    <a:pt x="19488" y="9996"/>
                  </a:lnTo>
                  <a:lnTo>
                    <a:pt x="19488" y="10080"/>
                  </a:lnTo>
                  <a:lnTo>
                    <a:pt x="19572" y="10248"/>
                  </a:lnTo>
                  <a:lnTo>
                    <a:pt x="19572" y="10332"/>
                  </a:lnTo>
                  <a:lnTo>
                    <a:pt x="19656" y="10500"/>
                  </a:lnTo>
                  <a:lnTo>
                    <a:pt x="19656" y="10584"/>
                  </a:lnTo>
                  <a:lnTo>
                    <a:pt x="19740" y="10752"/>
                  </a:lnTo>
                  <a:lnTo>
                    <a:pt x="19740" y="10836"/>
                  </a:lnTo>
                  <a:lnTo>
                    <a:pt x="19740" y="11004"/>
                  </a:lnTo>
                  <a:lnTo>
                    <a:pt x="19824" y="11088"/>
                  </a:lnTo>
                  <a:lnTo>
                    <a:pt x="19824" y="11256"/>
                  </a:lnTo>
                  <a:lnTo>
                    <a:pt x="19908" y="11340"/>
                  </a:lnTo>
                  <a:lnTo>
                    <a:pt x="19908" y="11508"/>
                  </a:lnTo>
                  <a:lnTo>
                    <a:pt x="19908" y="11676"/>
                  </a:lnTo>
                  <a:lnTo>
                    <a:pt x="19908" y="11760"/>
                  </a:lnTo>
                  <a:lnTo>
                    <a:pt x="19992" y="11928"/>
                  </a:lnTo>
                  <a:lnTo>
                    <a:pt x="19992" y="12012"/>
                  </a:lnTo>
                  <a:lnTo>
                    <a:pt x="19992" y="12180"/>
                  </a:lnTo>
                  <a:lnTo>
                    <a:pt x="19992" y="12348"/>
                  </a:lnTo>
                  <a:lnTo>
                    <a:pt x="19992" y="12432"/>
                  </a:lnTo>
                  <a:lnTo>
                    <a:pt x="19992" y="12600"/>
                  </a:lnTo>
                  <a:lnTo>
                    <a:pt x="20076" y="12768"/>
                  </a:lnTo>
                  <a:lnTo>
                    <a:pt x="20076" y="12936"/>
                  </a:lnTo>
                  <a:lnTo>
                    <a:pt x="20076" y="13020"/>
                  </a:lnTo>
                  <a:lnTo>
                    <a:pt x="20076" y="13188"/>
                  </a:lnTo>
                  <a:lnTo>
                    <a:pt x="20076" y="13356"/>
                  </a:lnTo>
                  <a:lnTo>
                    <a:pt x="20076" y="13440"/>
                  </a:lnTo>
                  <a:lnTo>
                    <a:pt x="20076" y="13608"/>
                  </a:lnTo>
                  <a:lnTo>
                    <a:pt x="20076" y="13776"/>
                  </a:lnTo>
                  <a:lnTo>
                    <a:pt x="20076" y="13944"/>
                  </a:lnTo>
                  <a:lnTo>
                    <a:pt x="19992" y="14028"/>
                  </a:lnTo>
                  <a:lnTo>
                    <a:pt x="19992" y="14195"/>
                  </a:lnTo>
                  <a:lnTo>
                    <a:pt x="19992" y="14363"/>
                  </a:lnTo>
                  <a:lnTo>
                    <a:pt x="19992" y="14447"/>
                  </a:lnTo>
                  <a:lnTo>
                    <a:pt x="19992" y="14615"/>
                  </a:lnTo>
                  <a:lnTo>
                    <a:pt x="19992" y="14783"/>
                  </a:lnTo>
                  <a:lnTo>
                    <a:pt x="19908" y="14867"/>
                  </a:lnTo>
                  <a:lnTo>
                    <a:pt x="19908" y="15035"/>
                  </a:lnTo>
                  <a:lnTo>
                    <a:pt x="19908" y="15203"/>
                  </a:lnTo>
                  <a:lnTo>
                    <a:pt x="19824" y="15287"/>
                  </a:lnTo>
                  <a:lnTo>
                    <a:pt x="19824" y="15455"/>
                  </a:lnTo>
                  <a:lnTo>
                    <a:pt x="19824" y="15539"/>
                  </a:lnTo>
                  <a:lnTo>
                    <a:pt x="19740" y="15707"/>
                  </a:lnTo>
                  <a:lnTo>
                    <a:pt x="19740" y="15791"/>
                  </a:lnTo>
                  <a:lnTo>
                    <a:pt x="19740" y="15959"/>
                  </a:lnTo>
                  <a:lnTo>
                    <a:pt x="19656" y="16043"/>
                  </a:lnTo>
                  <a:lnTo>
                    <a:pt x="19656" y="16211"/>
                  </a:lnTo>
                  <a:lnTo>
                    <a:pt x="19572" y="16295"/>
                  </a:lnTo>
                  <a:lnTo>
                    <a:pt x="19572" y="16463"/>
                  </a:lnTo>
                  <a:lnTo>
                    <a:pt x="19488" y="16547"/>
                  </a:lnTo>
                  <a:lnTo>
                    <a:pt x="19488" y="16715"/>
                  </a:lnTo>
                  <a:lnTo>
                    <a:pt x="19404" y="16799"/>
                  </a:lnTo>
                  <a:lnTo>
                    <a:pt x="19404" y="16883"/>
                  </a:lnTo>
                  <a:lnTo>
                    <a:pt x="19320" y="17051"/>
                  </a:lnTo>
                  <a:lnTo>
                    <a:pt x="19236" y="17135"/>
                  </a:lnTo>
                  <a:lnTo>
                    <a:pt x="19236" y="17303"/>
                  </a:lnTo>
                  <a:lnTo>
                    <a:pt x="19152" y="17387"/>
                  </a:lnTo>
                  <a:lnTo>
                    <a:pt x="19068" y="17471"/>
                  </a:lnTo>
                  <a:lnTo>
                    <a:pt x="19068" y="17639"/>
                  </a:lnTo>
                  <a:lnTo>
                    <a:pt x="18984" y="17723"/>
                  </a:lnTo>
                  <a:lnTo>
                    <a:pt x="18900" y="17807"/>
                  </a:lnTo>
                  <a:lnTo>
                    <a:pt x="18900" y="17891"/>
                  </a:lnTo>
                  <a:lnTo>
                    <a:pt x="18816" y="18059"/>
                  </a:lnTo>
                  <a:lnTo>
                    <a:pt x="18732" y="18143"/>
                  </a:lnTo>
                  <a:lnTo>
                    <a:pt x="18648" y="18227"/>
                  </a:lnTo>
                  <a:lnTo>
                    <a:pt x="18648" y="18311"/>
                  </a:lnTo>
                  <a:lnTo>
                    <a:pt x="18564" y="18395"/>
                  </a:lnTo>
                  <a:lnTo>
                    <a:pt x="18480" y="18563"/>
                  </a:lnTo>
                  <a:lnTo>
                    <a:pt x="18396" y="18647"/>
                  </a:lnTo>
                  <a:lnTo>
                    <a:pt x="18312" y="18731"/>
                  </a:lnTo>
                  <a:lnTo>
                    <a:pt x="18228" y="18815"/>
                  </a:lnTo>
                  <a:lnTo>
                    <a:pt x="18144" y="18899"/>
                  </a:lnTo>
                  <a:lnTo>
                    <a:pt x="18144" y="18983"/>
                  </a:lnTo>
                  <a:lnTo>
                    <a:pt x="18060" y="19067"/>
                  </a:lnTo>
                  <a:lnTo>
                    <a:pt x="17976" y="19151"/>
                  </a:lnTo>
                  <a:lnTo>
                    <a:pt x="17892" y="19235"/>
                  </a:lnTo>
                  <a:lnTo>
                    <a:pt x="17808" y="19319"/>
                  </a:lnTo>
                  <a:lnTo>
                    <a:pt x="17724" y="19403"/>
                  </a:lnTo>
                  <a:lnTo>
                    <a:pt x="17640" y="19487"/>
                  </a:lnTo>
                  <a:lnTo>
                    <a:pt x="17556" y="19571"/>
                  </a:lnTo>
                  <a:lnTo>
                    <a:pt x="17472" y="19655"/>
                  </a:lnTo>
                  <a:lnTo>
                    <a:pt x="17388" y="19739"/>
                  </a:lnTo>
                  <a:lnTo>
                    <a:pt x="17304" y="19823"/>
                  </a:lnTo>
                  <a:lnTo>
                    <a:pt x="17220" y="19907"/>
                  </a:lnTo>
                  <a:lnTo>
                    <a:pt x="17136" y="19991"/>
                  </a:lnTo>
                  <a:lnTo>
                    <a:pt x="17052" y="20075"/>
                  </a:lnTo>
                  <a:lnTo>
                    <a:pt x="16968" y="20075"/>
                  </a:lnTo>
                  <a:lnTo>
                    <a:pt x="16884" y="20159"/>
                  </a:lnTo>
                  <a:lnTo>
                    <a:pt x="16800" y="20243"/>
                  </a:lnTo>
                  <a:lnTo>
                    <a:pt x="16632" y="20327"/>
                  </a:lnTo>
                  <a:lnTo>
                    <a:pt x="16548" y="20411"/>
                  </a:lnTo>
                  <a:lnTo>
                    <a:pt x="16464" y="20411"/>
                  </a:lnTo>
                  <a:lnTo>
                    <a:pt x="16380" y="20495"/>
                  </a:lnTo>
                  <a:lnTo>
                    <a:pt x="16296" y="20579"/>
                  </a:lnTo>
                  <a:lnTo>
                    <a:pt x="16212" y="20579"/>
                  </a:lnTo>
                  <a:lnTo>
                    <a:pt x="16128" y="20663"/>
                  </a:lnTo>
                  <a:lnTo>
                    <a:pt x="15960" y="20747"/>
                  </a:lnTo>
                  <a:lnTo>
                    <a:pt x="15876" y="20747"/>
                  </a:lnTo>
                  <a:lnTo>
                    <a:pt x="15792" y="20831"/>
                  </a:lnTo>
                  <a:lnTo>
                    <a:pt x="15708" y="20831"/>
                  </a:lnTo>
                  <a:lnTo>
                    <a:pt x="15624" y="20915"/>
                  </a:lnTo>
                  <a:lnTo>
                    <a:pt x="15540" y="20999"/>
                  </a:lnTo>
                  <a:lnTo>
                    <a:pt x="15372" y="20999"/>
                  </a:lnTo>
                  <a:lnTo>
                    <a:pt x="15288" y="21083"/>
                  </a:lnTo>
                  <a:lnTo>
                    <a:pt x="15204" y="21083"/>
                  </a:lnTo>
                  <a:lnTo>
                    <a:pt x="15120" y="21167"/>
                  </a:lnTo>
                  <a:lnTo>
                    <a:pt x="14868" y="21167"/>
                  </a:lnTo>
                  <a:lnTo>
                    <a:pt x="14784" y="21251"/>
                  </a:lnTo>
                  <a:lnTo>
                    <a:pt x="14532" y="21251"/>
                  </a:lnTo>
                  <a:lnTo>
                    <a:pt x="14448" y="21335"/>
                  </a:lnTo>
                  <a:lnTo>
                    <a:pt x="14280" y="21335"/>
                  </a:lnTo>
                  <a:lnTo>
                    <a:pt x="14112" y="21419"/>
                  </a:lnTo>
                  <a:lnTo>
                    <a:pt x="13692" y="21419"/>
                  </a:lnTo>
                  <a:lnTo>
                    <a:pt x="13608" y="21503"/>
                  </a:lnTo>
                  <a:lnTo>
                    <a:pt x="12264" y="21503"/>
                  </a:lnTo>
                  <a:lnTo>
                    <a:pt x="12180" y="21419"/>
                  </a:lnTo>
                  <a:lnTo>
                    <a:pt x="11760" y="21419"/>
                  </a:lnTo>
                  <a:lnTo>
                    <a:pt x="11592" y="21335"/>
                  </a:lnTo>
                  <a:lnTo>
                    <a:pt x="11424" y="21335"/>
                  </a:lnTo>
                  <a:lnTo>
                    <a:pt x="11256" y="21251"/>
                  </a:lnTo>
                  <a:lnTo>
                    <a:pt x="11088" y="21251"/>
                  </a:lnTo>
                  <a:lnTo>
                    <a:pt x="11004" y="21167"/>
                  </a:lnTo>
                  <a:lnTo>
                    <a:pt x="10836" y="21167"/>
                  </a:lnTo>
                  <a:lnTo>
                    <a:pt x="10752" y="21083"/>
                  </a:lnTo>
                  <a:lnTo>
                    <a:pt x="10584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10080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324" y="20411"/>
                  </a:lnTo>
                  <a:lnTo>
                    <a:pt x="9240" y="20411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20075"/>
                  </a:lnTo>
                  <a:lnTo>
                    <a:pt x="8736" y="19991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148" y="19403"/>
                  </a:lnTo>
                  <a:lnTo>
                    <a:pt x="8064" y="19319"/>
                  </a:lnTo>
                  <a:lnTo>
                    <a:pt x="7980" y="19235"/>
                  </a:lnTo>
                  <a:lnTo>
                    <a:pt x="7896" y="19151"/>
                  </a:lnTo>
                  <a:lnTo>
                    <a:pt x="7812" y="19067"/>
                  </a:lnTo>
                  <a:lnTo>
                    <a:pt x="7728" y="18983"/>
                  </a:lnTo>
                  <a:lnTo>
                    <a:pt x="7644" y="18899"/>
                  </a:lnTo>
                  <a:lnTo>
                    <a:pt x="7560" y="18815"/>
                  </a:lnTo>
                  <a:lnTo>
                    <a:pt x="7476" y="18731"/>
                  </a:lnTo>
                  <a:lnTo>
                    <a:pt x="7392" y="18647"/>
                  </a:lnTo>
                  <a:lnTo>
                    <a:pt x="7392" y="18563"/>
                  </a:lnTo>
                  <a:lnTo>
                    <a:pt x="7308" y="18395"/>
                  </a:lnTo>
                  <a:lnTo>
                    <a:pt x="7225" y="18311"/>
                  </a:lnTo>
                  <a:lnTo>
                    <a:pt x="7141" y="18227"/>
                  </a:lnTo>
                  <a:lnTo>
                    <a:pt x="7057" y="18143"/>
                  </a:lnTo>
                  <a:lnTo>
                    <a:pt x="7057" y="18059"/>
                  </a:lnTo>
                  <a:lnTo>
                    <a:pt x="6973" y="17891"/>
                  </a:lnTo>
                  <a:lnTo>
                    <a:pt x="6889" y="17807"/>
                  </a:lnTo>
                  <a:lnTo>
                    <a:pt x="6805" y="17723"/>
                  </a:lnTo>
                  <a:lnTo>
                    <a:pt x="6805" y="17639"/>
                  </a:lnTo>
                  <a:lnTo>
                    <a:pt x="6721" y="17471"/>
                  </a:lnTo>
                  <a:lnTo>
                    <a:pt x="6637" y="17387"/>
                  </a:lnTo>
                  <a:lnTo>
                    <a:pt x="6637" y="17303"/>
                  </a:lnTo>
                  <a:lnTo>
                    <a:pt x="6553" y="17135"/>
                  </a:lnTo>
                  <a:lnTo>
                    <a:pt x="6469" y="17051"/>
                  </a:lnTo>
                  <a:lnTo>
                    <a:pt x="6469" y="16967"/>
                  </a:lnTo>
                  <a:lnTo>
                    <a:pt x="6385" y="16799"/>
                  </a:lnTo>
                  <a:lnTo>
                    <a:pt x="6385" y="16715"/>
                  </a:lnTo>
                  <a:lnTo>
                    <a:pt x="6301" y="16547"/>
                  </a:lnTo>
                  <a:lnTo>
                    <a:pt x="6301" y="16463"/>
                  </a:lnTo>
                  <a:lnTo>
                    <a:pt x="6217" y="16295"/>
                  </a:lnTo>
                  <a:lnTo>
                    <a:pt x="6217" y="16211"/>
                  </a:lnTo>
                  <a:lnTo>
                    <a:pt x="6133" y="16127"/>
                  </a:lnTo>
                  <a:lnTo>
                    <a:pt x="6133" y="15959"/>
                  </a:lnTo>
                  <a:lnTo>
                    <a:pt x="6049" y="15875"/>
                  </a:lnTo>
                  <a:lnTo>
                    <a:pt x="6049" y="15707"/>
                  </a:lnTo>
                  <a:lnTo>
                    <a:pt x="6049" y="15539"/>
                  </a:lnTo>
                  <a:lnTo>
                    <a:pt x="5965" y="15455"/>
                  </a:lnTo>
                  <a:lnTo>
                    <a:pt x="5965" y="15287"/>
                  </a:lnTo>
                  <a:lnTo>
                    <a:pt x="5965" y="15203"/>
                  </a:lnTo>
                  <a:lnTo>
                    <a:pt x="5881" y="15035"/>
                  </a:lnTo>
                  <a:lnTo>
                    <a:pt x="5881" y="14951"/>
                  </a:lnTo>
                  <a:lnTo>
                    <a:pt x="5881" y="14783"/>
                  </a:lnTo>
                  <a:lnTo>
                    <a:pt x="5881" y="14615"/>
                  </a:lnTo>
                  <a:lnTo>
                    <a:pt x="5797" y="14531"/>
                  </a:lnTo>
                  <a:lnTo>
                    <a:pt x="5797" y="14363"/>
                  </a:lnTo>
                  <a:lnTo>
                    <a:pt x="5797" y="14195"/>
                  </a:lnTo>
                  <a:lnTo>
                    <a:pt x="5797" y="14111"/>
                  </a:lnTo>
                  <a:lnTo>
                    <a:pt x="5797" y="13944"/>
                  </a:lnTo>
                  <a:lnTo>
                    <a:pt x="5797" y="13776"/>
                  </a:lnTo>
                  <a:lnTo>
                    <a:pt x="5797" y="13692"/>
                  </a:lnTo>
                  <a:lnTo>
                    <a:pt x="5797" y="13524"/>
                  </a:lnTo>
                  <a:lnTo>
                    <a:pt x="5797" y="13356"/>
                  </a:lnTo>
                  <a:lnTo>
                    <a:pt x="5797" y="13272"/>
                  </a:lnTo>
                  <a:lnTo>
                    <a:pt x="5797" y="13104"/>
                  </a:lnTo>
                  <a:lnTo>
                    <a:pt x="5797" y="12936"/>
                  </a:lnTo>
                  <a:lnTo>
                    <a:pt x="5797" y="12768"/>
                  </a:lnTo>
                  <a:lnTo>
                    <a:pt x="5797" y="12684"/>
                  </a:lnTo>
                  <a:lnTo>
                    <a:pt x="5797" y="12516"/>
                  </a:lnTo>
                  <a:lnTo>
                    <a:pt x="5797" y="12348"/>
                  </a:lnTo>
                  <a:lnTo>
                    <a:pt x="5797" y="12264"/>
                  </a:lnTo>
                  <a:lnTo>
                    <a:pt x="5881" y="12096"/>
                  </a:lnTo>
                  <a:lnTo>
                    <a:pt x="5881" y="11928"/>
                  </a:lnTo>
                  <a:lnTo>
                    <a:pt x="5881" y="11844"/>
                  </a:lnTo>
                  <a:lnTo>
                    <a:pt x="5881" y="11676"/>
                  </a:lnTo>
                  <a:lnTo>
                    <a:pt x="5965" y="11592"/>
                  </a:lnTo>
                  <a:lnTo>
                    <a:pt x="5965" y="11424"/>
                  </a:lnTo>
                  <a:lnTo>
                    <a:pt x="5965" y="11340"/>
                  </a:lnTo>
                  <a:lnTo>
                    <a:pt x="6049" y="11172"/>
                  </a:lnTo>
                  <a:lnTo>
                    <a:pt x="6049" y="11004"/>
                  </a:lnTo>
                  <a:lnTo>
                    <a:pt x="6049" y="10920"/>
                  </a:lnTo>
                  <a:lnTo>
                    <a:pt x="6133" y="10752"/>
                  </a:lnTo>
                  <a:lnTo>
                    <a:pt x="6133" y="10668"/>
                  </a:lnTo>
                  <a:lnTo>
                    <a:pt x="6217" y="10500"/>
                  </a:lnTo>
                  <a:lnTo>
                    <a:pt x="6217" y="10416"/>
                  </a:lnTo>
                  <a:lnTo>
                    <a:pt x="6301" y="10248"/>
                  </a:lnTo>
                  <a:lnTo>
                    <a:pt x="6301" y="10164"/>
                  </a:lnTo>
                  <a:lnTo>
                    <a:pt x="6385" y="10080"/>
                  </a:lnTo>
                  <a:lnTo>
                    <a:pt x="6385" y="9912"/>
                  </a:lnTo>
                  <a:lnTo>
                    <a:pt x="6469" y="9828"/>
                  </a:lnTo>
                  <a:lnTo>
                    <a:pt x="6469" y="9660"/>
                  </a:lnTo>
                  <a:lnTo>
                    <a:pt x="6553" y="9576"/>
                  </a:lnTo>
                  <a:lnTo>
                    <a:pt x="6637" y="9492"/>
                  </a:lnTo>
                  <a:lnTo>
                    <a:pt x="6637" y="9324"/>
                  </a:lnTo>
                  <a:lnTo>
                    <a:pt x="6721" y="9240"/>
                  </a:lnTo>
                  <a:lnTo>
                    <a:pt x="6805" y="9156"/>
                  </a:lnTo>
                  <a:lnTo>
                    <a:pt x="6805" y="8988"/>
                  </a:lnTo>
                  <a:lnTo>
                    <a:pt x="6889" y="8904"/>
                  </a:lnTo>
                  <a:lnTo>
                    <a:pt x="6973" y="8820"/>
                  </a:lnTo>
                  <a:lnTo>
                    <a:pt x="7057" y="8736"/>
                  </a:lnTo>
                  <a:lnTo>
                    <a:pt x="7057" y="8568"/>
                  </a:lnTo>
                  <a:lnTo>
                    <a:pt x="7141" y="8484"/>
                  </a:lnTo>
                  <a:lnTo>
                    <a:pt x="7225" y="8400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728" y="7728"/>
                  </a:lnTo>
                  <a:lnTo>
                    <a:pt x="7812" y="7644"/>
                  </a:lnTo>
                  <a:lnTo>
                    <a:pt x="7896" y="7560"/>
                  </a:lnTo>
                  <a:lnTo>
                    <a:pt x="7980" y="7476"/>
                  </a:lnTo>
                  <a:lnTo>
                    <a:pt x="8064" y="7392"/>
                  </a:lnTo>
                  <a:lnTo>
                    <a:pt x="8148" y="7308"/>
                  </a:lnTo>
                  <a:lnTo>
                    <a:pt x="8232" y="7224"/>
                  </a:lnTo>
                  <a:lnTo>
                    <a:pt x="8316" y="7140"/>
                  </a:lnTo>
                  <a:lnTo>
                    <a:pt x="8400" y="7056"/>
                  </a:lnTo>
                  <a:lnTo>
                    <a:pt x="8484" y="6972"/>
                  </a:lnTo>
                  <a:lnTo>
                    <a:pt x="8568" y="6888"/>
                  </a:lnTo>
                  <a:lnTo>
                    <a:pt x="8652" y="6804"/>
                  </a:lnTo>
                  <a:lnTo>
                    <a:pt x="8736" y="6720"/>
                  </a:lnTo>
                  <a:lnTo>
                    <a:pt x="8820" y="6720"/>
                  </a:lnTo>
                  <a:lnTo>
                    <a:pt x="8904" y="6636"/>
                  </a:lnTo>
                  <a:lnTo>
                    <a:pt x="8988" y="6552"/>
                  </a:lnTo>
                  <a:lnTo>
                    <a:pt x="9072" y="6468"/>
                  </a:lnTo>
                  <a:lnTo>
                    <a:pt x="9156" y="6384"/>
                  </a:lnTo>
                  <a:lnTo>
                    <a:pt x="9240" y="6384"/>
                  </a:lnTo>
                  <a:lnTo>
                    <a:pt x="9324" y="6300"/>
                  </a:lnTo>
                  <a:lnTo>
                    <a:pt x="9492" y="6216"/>
                  </a:lnTo>
                  <a:lnTo>
                    <a:pt x="9576" y="6132"/>
                  </a:lnTo>
                  <a:lnTo>
                    <a:pt x="9660" y="6132"/>
                  </a:lnTo>
                  <a:lnTo>
                    <a:pt x="9744" y="6048"/>
                  </a:lnTo>
                  <a:lnTo>
                    <a:pt x="9828" y="5964"/>
                  </a:lnTo>
                  <a:lnTo>
                    <a:pt x="9912" y="5964"/>
                  </a:lnTo>
                  <a:lnTo>
                    <a:pt x="10080" y="5880"/>
                  </a:lnTo>
                  <a:lnTo>
                    <a:pt x="10164" y="5880"/>
                  </a:lnTo>
                  <a:lnTo>
                    <a:pt x="10248" y="5796"/>
                  </a:lnTo>
                  <a:lnTo>
                    <a:pt x="10332" y="5712"/>
                  </a:lnTo>
                  <a:lnTo>
                    <a:pt x="10416" y="5712"/>
                  </a:lnTo>
                  <a:lnTo>
                    <a:pt x="10584" y="5628"/>
                  </a:lnTo>
                  <a:lnTo>
                    <a:pt x="10752" y="5628"/>
                  </a:lnTo>
                  <a:lnTo>
                    <a:pt x="10836" y="5544"/>
                  </a:lnTo>
                  <a:lnTo>
                    <a:pt x="11004" y="5544"/>
                  </a:lnTo>
                  <a:lnTo>
                    <a:pt x="11088" y="5460"/>
                  </a:lnTo>
                  <a:lnTo>
                    <a:pt x="11256" y="5460"/>
                  </a:lnTo>
                  <a:lnTo>
                    <a:pt x="11424" y="5376"/>
                  </a:lnTo>
                  <a:lnTo>
                    <a:pt x="11592" y="5376"/>
                  </a:lnTo>
                  <a:lnTo>
                    <a:pt x="11760" y="5292"/>
                  </a:lnTo>
                  <a:lnTo>
                    <a:pt x="12180" y="5292"/>
                  </a:lnTo>
                  <a:lnTo>
                    <a:pt x="12264" y="5208"/>
                  </a:lnTo>
                  <a:close/>
                  <a:moveTo>
                    <a:pt x="13944" y="0"/>
                  </a:moveTo>
                  <a:lnTo>
                    <a:pt x="13440" y="84"/>
                  </a:lnTo>
                  <a:lnTo>
                    <a:pt x="12936" y="168"/>
                  </a:lnTo>
                  <a:lnTo>
                    <a:pt x="12432" y="252"/>
                  </a:lnTo>
                  <a:lnTo>
                    <a:pt x="11928" y="336"/>
                  </a:lnTo>
                  <a:lnTo>
                    <a:pt x="11424" y="504"/>
                  </a:lnTo>
                  <a:lnTo>
                    <a:pt x="11004" y="756"/>
                  </a:lnTo>
                  <a:lnTo>
                    <a:pt x="10500" y="924"/>
                  </a:lnTo>
                  <a:lnTo>
                    <a:pt x="10080" y="1176"/>
                  </a:lnTo>
                  <a:lnTo>
                    <a:pt x="9576" y="1428"/>
                  </a:lnTo>
                  <a:lnTo>
                    <a:pt x="9156" y="1680"/>
                  </a:lnTo>
                  <a:lnTo>
                    <a:pt x="8736" y="2016"/>
                  </a:lnTo>
                  <a:lnTo>
                    <a:pt x="8316" y="2352"/>
                  </a:lnTo>
                  <a:lnTo>
                    <a:pt x="7980" y="2688"/>
                  </a:lnTo>
                  <a:lnTo>
                    <a:pt x="7644" y="3024"/>
                  </a:lnTo>
                  <a:lnTo>
                    <a:pt x="7308" y="3444"/>
                  </a:lnTo>
                  <a:lnTo>
                    <a:pt x="6973" y="3780"/>
                  </a:lnTo>
                  <a:lnTo>
                    <a:pt x="6637" y="4200"/>
                  </a:lnTo>
                  <a:lnTo>
                    <a:pt x="6385" y="4704"/>
                  </a:lnTo>
                  <a:lnTo>
                    <a:pt x="6133" y="5124"/>
                  </a:lnTo>
                  <a:lnTo>
                    <a:pt x="6301" y="672"/>
                  </a:lnTo>
                  <a:lnTo>
                    <a:pt x="1" y="672"/>
                  </a:lnTo>
                  <a:lnTo>
                    <a:pt x="1" y="36454"/>
                  </a:lnTo>
                  <a:lnTo>
                    <a:pt x="6217" y="36454"/>
                  </a:lnTo>
                  <a:lnTo>
                    <a:pt x="6217" y="21839"/>
                  </a:lnTo>
                  <a:lnTo>
                    <a:pt x="6469" y="22259"/>
                  </a:lnTo>
                  <a:lnTo>
                    <a:pt x="6721" y="22679"/>
                  </a:lnTo>
                  <a:lnTo>
                    <a:pt x="7057" y="23099"/>
                  </a:lnTo>
                  <a:lnTo>
                    <a:pt x="7308" y="23519"/>
                  </a:lnTo>
                  <a:lnTo>
                    <a:pt x="7644" y="23855"/>
                  </a:lnTo>
                  <a:lnTo>
                    <a:pt x="8064" y="24275"/>
                  </a:lnTo>
                  <a:lnTo>
                    <a:pt x="8400" y="24611"/>
                  </a:lnTo>
                  <a:lnTo>
                    <a:pt x="8820" y="24947"/>
                  </a:lnTo>
                  <a:lnTo>
                    <a:pt x="9156" y="25199"/>
                  </a:lnTo>
                  <a:lnTo>
                    <a:pt x="9660" y="25535"/>
                  </a:lnTo>
                  <a:lnTo>
                    <a:pt x="10080" y="25787"/>
                  </a:lnTo>
                  <a:lnTo>
                    <a:pt x="10500" y="25955"/>
                  </a:lnTo>
                  <a:lnTo>
                    <a:pt x="11004" y="26207"/>
                  </a:lnTo>
                  <a:lnTo>
                    <a:pt x="11424" y="26375"/>
                  </a:lnTo>
                  <a:lnTo>
                    <a:pt x="11928" y="26543"/>
                  </a:lnTo>
                  <a:lnTo>
                    <a:pt x="12432" y="26627"/>
                  </a:lnTo>
                  <a:lnTo>
                    <a:pt x="12936" y="26711"/>
                  </a:lnTo>
                  <a:lnTo>
                    <a:pt x="13440" y="26795"/>
                  </a:lnTo>
                  <a:lnTo>
                    <a:pt x="13944" y="26879"/>
                  </a:lnTo>
                  <a:lnTo>
                    <a:pt x="15288" y="26879"/>
                  </a:lnTo>
                  <a:lnTo>
                    <a:pt x="15456" y="26795"/>
                  </a:lnTo>
                  <a:lnTo>
                    <a:pt x="16044" y="26795"/>
                  </a:lnTo>
                  <a:lnTo>
                    <a:pt x="16296" y="26711"/>
                  </a:lnTo>
                  <a:lnTo>
                    <a:pt x="16464" y="26711"/>
                  </a:lnTo>
                  <a:lnTo>
                    <a:pt x="16632" y="26627"/>
                  </a:lnTo>
                  <a:lnTo>
                    <a:pt x="16884" y="26627"/>
                  </a:lnTo>
                  <a:lnTo>
                    <a:pt x="17052" y="26543"/>
                  </a:lnTo>
                  <a:lnTo>
                    <a:pt x="17220" y="26543"/>
                  </a:lnTo>
                  <a:lnTo>
                    <a:pt x="17472" y="26459"/>
                  </a:lnTo>
                  <a:lnTo>
                    <a:pt x="17640" y="26375"/>
                  </a:lnTo>
                  <a:lnTo>
                    <a:pt x="17808" y="26375"/>
                  </a:lnTo>
                  <a:lnTo>
                    <a:pt x="17976" y="26291"/>
                  </a:lnTo>
                  <a:lnTo>
                    <a:pt x="18144" y="26207"/>
                  </a:lnTo>
                  <a:lnTo>
                    <a:pt x="18396" y="26123"/>
                  </a:lnTo>
                  <a:lnTo>
                    <a:pt x="18564" y="26123"/>
                  </a:lnTo>
                  <a:lnTo>
                    <a:pt x="18732" y="26039"/>
                  </a:lnTo>
                  <a:lnTo>
                    <a:pt x="18900" y="25955"/>
                  </a:lnTo>
                  <a:lnTo>
                    <a:pt x="19068" y="25871"/>
                  </a:lnTo>
                  <a:lnTo>
                    <a:pt x="19236" y="25787"/>
                  </a:lnTo>
                  <a:lnTo>
                    <a:pt x="19404" y="25703"/>
                  </a:lnTo>
                  <a:lnTo>
                    <a:pt x="19572" y="25619"/>
                  </a:lnTo>
                  <a:lnTo>
                    <a:pt x="19740" y="25535"/>
                  </a:lnTo>
                  <a:lnTo>
                    <a:pt x="19908" y="25451"/>
                  </a:lnTo>
                  <a:lnTo>
                    <a:pt x="20076" y="25283"/>
                  </a:lnTo>
                  <a:lnTo>
                    <a:pt x="20244" y="25199"/>
                  </a:lnTo>
                  <a:lnTo>
                    <a:pt x="20412" y="25115"/>
                  </a:lnTo>
                  <a:lnTo>
                    <a:pt x="20580" y="25031"/>
                  </a:lnTo>
                  <a:lnTo>
                    <a:pt x="20748" y="24947"/>
                  </a:lnTo>
                  <a:lnTo>
                    <a:pt x="20832" y="24779"/>
                  </a:lnTo>
                  <a:lnTo>
                    <a:pt x="21000" y="24695"/>
                  </a:lnTo>
                  <a:lnTo>
                    <a:pt x="21168" y="24611"/>
                  </a:lnTo>
                  <a:lnTo>
                    <a:pt x="21336" y="24443"/>
                  </a:lnTo>
                  <a:lnTo>
                    <a:pt x="21504" y="24359"/>
                  </a:lnTo>
                  <a:lnTo>
                    <a:pt x="21588" y="24191"/>
                  </a:lnTo>
                  <a:lnTo>
                    <a:pt x="21756" y="24107"/>
                  </a:lnTo>
                  <a:lnTo>
                    <a:pt x="21924" y="23939"/>
                  </a:lnTo>
                  <a:lnTo>
                    <a:pt x="22008" y="23855"/>
                  </a:lnTo>
                  <a:lnTo>
                    <a:pt x="22176" y="23687"/>
                  </a:lnTo>
                  <a:lnTo>
                    <a:pt x="22344" y="23519"/>
                  </a:lnTo>
                  <a:lnTo>
                    <a:pt x="22428" y="23435"/>
                  </a:lnTo>
                  <a:lnTo>
                    <a:pt x="22596" y="23267"/>
                  </a:lnTo>
                  <a:lnTo>
                    <a:pt x="22680" y="23099"/>
                  </a:lnTo>
                  <a:lnTo>
                    <a:pt x="22848" y="23015"/>
                  </a:lnTo>
                  <a:lnTo>
                    <a:pt x="22932" y="22847"/>
                  </a:lnTo>
                  <a:lnTo>
                    <a:pt x="23100" y="22679"/>
                  </a:lnTo>
                  <a:lnTo>
                    <a:pt x="23183" y="22511"/>
                  </a:lnTo>
                  <a:lnTo>
                    <a:pt x="23351" y="22343"/>
                  </a:lnTo>
                  <a:lnTo>
                    <a:pt x="23435" y="22259"/>
                  </a:lnTo>
                  <a:lnTo>
                    <a:pt x="23519" y="22091"/>
                  </a:lnTo>
                  <a:lnTo>
                    <a:pt x="23687" y="21923"/>
                  </a:lnTo>
                  <a:lnTo>
                    <a:pt x="23771" y="21755"/>
                  </a:lnTo>
                  <a:lnTo>
                    <a:pt x="23855" y="21587"/>
                  </a:lnTo>
                  <a:lnTo>
                    <a:pt x="24023" y="21419"/>
                  </a:lnTo>
                  <a:lnTo>
                    <a:pt x="24107" y="21251"/>
                  </a:lnTo>
                  <a:lnTo>
                    <a:pt x="24191" y="21083"/>
                  </a:lnTo>
                  <a:lnTo>
                    <a:pt x="24275" y="20915"/>
                  </a:lnTo>
                  <a:lnTo>
                    <a:pt x="24359" y="20747"/>
                  </a:lnTo>
                  <a:lnTo>
                    <a:pt x="24443" y="20579"/>
                  </a:lnTo>
                  <a:lnTo>
                    <a:pt x="24611" y="20411"/>
                  </a:lnTo>
                  <a:lnTo>
                    <a:pt x="24695" y="20243"/>
                  </a:lnTo>
                  <a:lnTo>
                    <a:pt x="24779" y="19991"/>
                  </a:lnTo>
                  <a:lnTo>
                    <a:pt x="24863" y="19823"/>
                  </a:lnTo>
                  <a:lnTo>
                    <a:pt x="24947" y="19655"/>
                  </a:lnTo>
                  <a:lnTo>
                    <a:pt x="25031" y="19487"/>
                  </a:lnTo>
                  <a:lnTo>
                    <a:pt x="25115" y="19319"/>
                  </a:lnTo>
                  <a:lnTo>
                    <a:pt x="25115" y="19067"/>
                  </a:lnTo>
                  <a:lnTo>
                    <a:pt x="25199" y="18899"/>
                  </a:lnTo>
                  <a:lnTo>
                    <a:pt x="25283" y="18731"/>
                  </a:lnTo>
                  <a:lnTo>
                    <a:pt x="25367" y="18563"/>
                  </a:lnTo>
                  <a:lnTo>
                    <a:pt x="25451" y="18311"/>
                  </a:lnTo>
                  <a:lnTo>
                    <a:pt x="25535" y="18143"/>
                  </a:lnTo>
                  <a:lnTo>
                    <a:pt x="25535" y="17975"/>
                  </a:lnTo>
                  <a:lnTo>
                    <a:pt x="25619" y="17723"/>
                  </a:lnTo>
                  <a:lnTo>
                    <a:pt x="25703" y="17555"/>
                  </a:lnTo>
                  <a:lnTo>
                    <a:pt x="25703" y="17303"/>
                  </a:lnTo>
                  <a:lnTo>
                    <a:pt x="25787" y="17135"/>
                  </a:lnTo>
                  <a:lnTo>
                    <a:pt x="25787" y="16967"/>
                  </a:lnTo>
                  <a:lnTo>
                    <a:pt x="25871" y="16715"/>
                  </a:lnTo>
                  <a:lnTo>
                    <a:pt x="25871" y="16547"/>
                  </a:lnTo>
                  <a:lnTo>
                    <a:pt x="25955" y="16295"/>
                  </a:lnTo>
                  <a:lnTo>
                    <a:pt x="25955" y="16127"/>
                  </a:lnTo>
                  <a:lnTo>
                    <a:pt x="26039" y="15875"/>
                  </a:lnTo>
                  <a:lnTo>
                    <a:pt x="26039" y="15707"/>
                  </a:lnTo>
                  <a:lnTo>
                    <a:pt x="26123" y="15455"/>
                  </a:lnTo>
                  <a:lnTo>
                    <a:pt x="26123" y="15287"/>
                  </a:lnTo>
                  <a:lnTo>
                    <a:pt x="26123" y="15035"/>
                  </a:lnTo>
                  <a:lnTo>
                    <a:pt x="26123" y="14867"/>
                  </a:lnTo>
                  <a:lnTo>
                    <a:pt x="26207" y="14615"/>
                  </a:lnTo>
                  <a:lnTo>
                    <a:pt x="26207" y="14447"/>
                  </a:lnTo>
                  <a:lnTo>
                    <a:pt x="26207" y="14195"/>
                  </a:lnTo>
                  <a:lnTo>
                    <a:pt x="26207" y="13944"/>
                  </a:lnTo>
                  <a:lnTo>
                    <a:pt x="26207" y="13776"/>
                  </a:lnTo>
                  <a:lnTo>
                    <a:pt x="26207" y="13524"/>
                  </a:lnTo>
                  <a:lnTo>
                    <a:pt x="26207" y="13356"/>
                  </a:lnTo>
                  <a:lnTo>
                    <a:pt x="26207" y="13104"/>
                  </a:lnTo>
                  <a:lnTo>
                    <a:pt x="26207" y="12852"/>
                  </a:lnTo>
                  <a:lnTo>
                    <a:pt x="26207" y="12684"/>
                  </a:lnTo>
                  <a:lnTo>
                    <a:pt x="26207" y="12432"/>
                  </a:lnTo>
                  <a:lnTo>
                    <a:pt x="26207" y="12264"/>
                  </a:lnTo>
                  <a:lnTo>
                    <a:pt x="26207" y="12012"/>
                  </a:lnTo>
                  <a:lnTo>
                    <a:pt x="26123" y="11844"/>
                  </a:lnTo>
                  <a:lnTo>
                    <a:pt x="26123" y="11592"/>
                  </a:lnTo>
                  <a:lnTo>
                    <a:pt x="26123" y="11424"/>
                  </a:lnTo>
                  <a:lnTo>
                    <a:pt x="26123" y="11172"/>
                  </a:lnTo>
                  <a:lnTo>
                    <a:pt x="26039" y="11004"/>
                  </a:lnTo>
                  <a:lnTo>
                    <a:pt x="26039" y="10752"/>
                  </a:lnTo>
                  <a:lnTo>
                    <a:pt x="25955" y="10584"/>
                  </a:lnTo>
                  <a:lnTo>
                    <a:pt x="25955" y="10332"/>
                  </a:lnTo>
                  <a:lnTo>
                    <a:pt x="25871" y="10164"/>
                  </a:lnTo>
                  <a:lnTo>
                    <a:pt x="25871" y="9912"/>
                  </a:lnTo>
                  <a:lnTo>
                    <a:pt x="25787" y="9744"/>
                  </a:lnTo>
                  <a:lnTo>
                    <a:pt x="25787" y="9576"/>
                  </a:lnTo>
                  <a:lnTo>
                    <a:pt x="25703" y="9324"/>
                  </a:lnTo>
                  <a:lnTo>
                    <a:pt x="25703" y="9156"/>
                  </a:lnTo>
                  <a:lnTo>
                    <a:pt x="25619" y="8904"/>
                  </a:lnTo>
                  <a:lnTo>
                    <a:pt x="25535" y="8736"/>
                  </a:lnTo>
                  <a:lnTo>
                    <a:pt x="25535" y="8568"/>
                  </a:lnTo>
                  <a:lnTo>
                    <a:pt x="25451" y="8316"/>
                  </a:lnTo>
                  <a:lnTo>
                    <a:pt x="25367" y="8148"/>
                  </a:lnTo>
                  <a:lnTo>
                    <a:pt x="25283" y="7980"/>
                  </a:lnTo>
                  <a:lnTo>
                    <a:pt x="25199" y="7812"/>
                  </a:lnTo>
                  <a:lnTo>
                    <a:pt x="25199" y="7560"/>
                  </a:lnTo>
                  <a:lnTo>
                    <a:pt x="25115" y="7392"/>
                  </a:lnTo>
                  <a:lnTo>
                    <a:pt x="25031" y="7224"/>
                  </a:lnTo>
                  <a:lnTo>
                    <a:pt x="24947" y="7056"/>
                  </a:lnTo>
                  <a:lnTo>
                    <a:pt x="24863" y="6888"/>
                  </a:lnTo>
                  <a:lnTo>
                    <a:pt x="24779" y="6720"/>
                  </a:lnTo>
                  <a:lnTo>
                    <a:pt x="24695" y="6468"/>
                  </a:lnTo>
                  <a:lnTo>
                    <a:pt x="24611" y="6300"/>
                  </a:lnTo>
                  <a:lnTo>
                    <a:pt x="24527" y="6132"/>
                  </a:lnTo>
                  <a:lnTo>
                    <a:pt x="24359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4023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87" y="4872"/>
                  </a:lnTo>
                  <a:lnTo>
                    <a:pt x="23519" y="4704"/>
                  </a:lnTo>
                  <a:lnTo>
                    <a:pt x="23435" y="4536"/>
                  </a:lnTo>
                  <a:lnTo>
                    <a:pt x="23351" y="4368"/>
                  </a:lnTo>
                  <a:lnTo>
                    <a:pt x="23183" y="4200"/>
                  </a:lnTo>
                  <a:lnTo>
                    <a:pt x="23100" y="4032"/>
                  </a:lnTo>
                  <a:lnTo>
                    <a:pt x="22932" y="3948"/>
                  </a:lnTo>
                  <a:lnTo>
                    <a:pt x="22848" y="3780"/>
                  </a:lnTo>
                  <a:lnTo>
                    <a:pt x="22680" y="3612"/>
                  </a:lnTo>
                  <a:lnTo>
                    <a:pt x="22596" y="3528"/>
                  </a:lnTo>
                  <a:lnTo>
                    <a:pt x="22428" y="3360"/>
                  </a:lnTo>
                  <a:lnTo>
                    <a:pt x="22344" y="3192"/>
                  </a:lnTo>
                  <a:lnTo>
                    <a:pt x="22176" y="3108"/>
                  </a:lnTo>
                  <a:lnTo>
                    <a:pt x="22008" y="2940"/>
                  </a:lnTo>
                  <a:lnTo>
                    <a:pt x="21924" y="2856"/>
                  </a:lnTo>
                  <a:lnTo>
                    <a:pt x="21756" y="2688"/>
                  </a:lnTo>
                  <a:lnTo>
                    <a:pt x="21588" y="2604"/>
                  </a:lnTo>
                  <a:lnTo>
                    <a:pt x="21504" y="2436"/>
                  </a:lnTo>
                  <a:lnTo>
                    <a:pt x="21336" y="2352"/>
                  </a:lnTo>
                  <a:lnTo>
                    <a:pt x="21168" y="2268"/>
                  </a:lnTo>
                  <a:lnTo>
                    <a:pt x="21000" y="2100"/>
                  </a:lnTo>
                  <a:lnTo>
                    <a:pt x="20916" y="2016"/>
                  </a:lnTo>
                  <a:lnTo>
                    <a:pt x="20748" y="1932"/>
                  </a:lnTo>
                  <a:lnTo>
                    <a:pt x="20580" y="1764"/>
                  </a:lnTo>
                  <a:lnTo>
                    <a:pt x="20412" y="1680"/>
                  </a:lnTo>
                  <a:lnTo>
                    <a:pt x="20244" y="1596"/>
                  </a:lnTo>
                  <a:lnTo>
                    <a:pt x="20076" y="1512"/>
                  </a:lnTo>
                  <a:lnTo>
                    <a:pt x="19908" y="1428"/>
                  </a:lnTo>
                  <a:lnTo>
                    <a:pt x="19740" y="1344"/>
                  </a:lnTo>
                  <a:lnTo>
                    <a:pt x="19572" y="1260"/>
                  </a:lnTo>
                  <a:lnTo>
                    <a:pt x="19404" y="1176"/>
                  </a:lnTo>
                  <a:lnTo>
                    <a:pt x="19236" y="1092"/>
                  </a:lnTo>
                  <a:lnTo>
                    <a:pt x="19068" y="1008"/>
                  </a:lnTo>
                  <a:lnTo>
                    <a:pt x="18900" y="924"/>
                  </a:lnTo>
                  <a:lnTo>
                    <a:pt x="18732" y="840"/>
                  </a:lnTo>
                  <a:lnTo>
                    <a:pt x="18564" y="756"/>
                  </a:lnTo>
                  <a:lnTo>
                    <a:pt x="18396" y="672"/>
                  </a:lnTo>
                  <a:lnTo>
                    <a:pt x="18144" y="588"/>
                  </a:lnTo>
                  <a:lnTo>
                    <a:pt x="17976" y="588"/>
                  </a:lnTo>
                  <a:lnTo>
                    <a:pt x="17808" y="504"/>
                  </a:lnTo>
                  <a:lnTo>
                    <a:pt x="17640" y="420"/>
                  </a:lnTo>
                  <a:lnTo>
                    <a:pt x="17472" y="420"/>
                  </a:lnTo>
                  <a:lnTo>
                    <a:pt x="17220" y="336"/>
                  </a:lnTo>
                  <a:lnTo>
                    <a:pt x="17052" y="252"/>
                  </a:lnTo>
                  <a:lnTo>
                    <a:pt x="16884" y="252"/>
                  </a:lnTo>
                  <a:lnTo>
                    <a:pt x="16716" y="168"/>
                  </a:lnTo>
                  <a:lnTo>
                    <a:pt x="16296" y="168"/>
                  </a:lnTo>
                  <a:lnTo>
                    <a:pt x="16128" y="84"/>
                  </a:lnTo>
                  <a:lnTo>
                    <a:pt x="15708" y="84"/>
                  </a:lnTo>
                  <a:lnTo>
                    <a:pt x="154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75" name="Google Shape;275;p34"/>
            <p:cNvSpPr/>
            <p:nvPr/>
          </p:nvSpPr>
          <p:spPr>
            <a:xfrm>
              <a:off x="456825" y="1335550"/>
              <a:ext cx="661475" cy="674075"/>
            </a:xfrm>
            <a:custGeom>
              <a:rect b="b" l="l" r="r" t="t"/>
              <a:pathLst>
                <a:path extrusionOk="0" h="26963" w="26459">
                  <a:moveTo>
                    <a:pt x="13607" y="5376"/>
                  </a:moveTo>
                  <a:lnTo>
                    <a:pt x="13691" y="5460"/>
                  </a:lnTo>
                  <a:lnTo>
                    <a:pt x="14363" y="5460"/>
                  </a:lnTo>
                  <a:lnTo>
                    <a:pt x="14447" y="5544"/>
                  </a:lnTo>
                  <a:lnTo>
                    <a:pt x="14783" y="5544"/>
                  </a:lnTo>
                  <a:lnTo>
                    <a:pt x="14951" y="5628"/>
                  </a:lnTo>
                  <a:lnTo>
                    <a:pt x="15119" y="5628"/>
                  </a:lnTo>
                  <a:lnTo>
                    <a:pt x="15203" y="5712"/>
                  </a:lnTo>
                  <a:lnTo>
                    <a:pt x="15371" y="5712"/>
                  </a:lnTo>
                  <a:lnTo>
                    <a:pt x="15455" y="5796"/>
                  </a:lnTo>
                  <a:lnTo>
                    <a:pt x="15623" y="5796"/>
                  </a:lnTo>
                  <a:lnTo>
                    <a:pt x="15791" y="5880"/>
                  </a:lnTo>
                  <a:lnTo>
                    <a:pt x="15875" y="5880"/>
                  </a:lnTo>
                  <a:lnTo>
                    <a:pt x="15959" y="5964"/>
                  </a:lnTo>
                  <a:lnTo>
                    <a:pt x="16043" y="5964"/>
                  </a:lnTo>
                  <a:lnTo>
                    <a:pt x="16127" y="6048"/>
                  </a:lnTo>
                  <a:lnTo>
                    <a:pt x="16295" y="6048"/>
                  </a:lnTo>
                  <a:lnTo>
                    <a:pt x="16379" y="6132"/>
                  </a:lnTo>
                  <a:lnTo>
                    <a:pt x="16463" y="6216"/>
                  </a:lnTo>
                  <a:lnTo>
                    <a:pt x="16547" y="6216"/>
                  </a:lnTo>
                  <a:lnTo>
                    <a:pt x="16631" y="6300"/>
                  </a:lnTo>
                  <a:lnTo>
                    <a:pt x="16715" y="6384"/>
                  </a:lnTo>
                  <a:lnTo>
                    <a:pt x="16883" y="6384"/>
                  </a:lnTo>
                  <a:lnTo>
                    <a:pt x="16967" y="6468"/>
                  </a:lnTo>
                  <a:lnTo>
                    <a:pt x="17051" y="6552"/>
                  </a:lnTo>
                  <a:lnTo>
                    <a:pt x="17135" y="6552"/>
                  </a:lnTo>
                  <a:lnTo>
                    <a:pt x="17219" y="6636"/>
                  </a:lnTo>
                  <a:lnTo>
                    <a:pt x="17303" y="6720"/>
                  </a:lnTo>
                  <a:lnTo>
                    <a:pt x="17387" y="6804"/>
                  </a:lnTo>
                  <a:lnTo>
                    <a:pt x="17471" y="6804"/>
                  </a:lnTo>
                  <a:lnTo>
                    <a:pt x="17555" y="6888"/>
                  </a:lnTo>
                  <a:lnTo>
                    <a:pt x="17639" y="6972"/>
                  </a:lnTo>
                  <a:lnTo>
                    <a:pt x="17723" y="7056"/>
                  </a:lnTo>
                  <a:lnTo>
                    <a:pt x="17807" y="7140"/>
                  </a:lnTo>
                  <a:lnTo>
                    <a:pt x="17891" y="7224"/>
                  </a:lnTo>
                  <a:lnTo>
                    <a:pt x="17975" y="7308"/>
                  </a:lnTo>
                  <a:lnTo>
                    <a:pt x="18059" y="7392"/>
                  </a:lnTo>
                  <a:lnTo>
                    <a:pt x="18143" y="7476"/>
                  </a:lnTo>
                  <a:lnTo>
                    <a:pt x="18227" y="7560"/>
                  </a:lnTo>
                  <a:lnTo>
                    <a:pt x="18311" y="7644"/>
                  </a:lnTo>
                  <a:lnTo>
                    <a:pt x="18395" y="7728"/>
                  </a:lnTo>
                  <a:lnTo>
                    <a:pt x="18479" y="7812"/>
                  </a:lnTo>
                  <a:lnTo>
                    <a:pt x="18563" y="7896"/>
                  </a:lnTo>
                  <a:lnTo>
                    <a:pt x="18647" y="7980"/>
                  </a:lnTo>
                  <a:lnTo>
                    <a:pt x="18647" y="8064"/>
                  </a:lnTo>
                  <a:lnTo>
                    <a:pt x="18731" y="8148"/>
                  </a:lnTo>
                  <a:lnTo>
                    <a:pt x="18815" y="8232"/>
                  </a:lnTo>
                  <a:lnTo>
                    <a:pt x="18899" y="8316"/>
                  </a:lnTo>
                  <a:lnTo>
                    <a:pt x="18983" y="8400"/>
                  </a:lnTo>
                  <a:lnTo>
                    <a:pt x="18983" y="8484"/>
                  </a:lnTo>
                  <a:lnTo>
                    <a:pt x="19067" y="8652"/>
                  </a:lnTo>
                  <a:lnTo>
                    <a:pt x="19151" y="8736"/>
                  </a:lnTo>
                  <a:lnTo>
                    <a:pt x="19235" y="8820"/>
                  </a:lnTo>
                  <a:lnTo>
                    <a:pt x="19235" y="8904"/>
                  </a:lnTo>
                  <a:lnTo>
                    <a:pt x="19319" y="9072"/>
                  </a:lnTo>
                  <a:lnTo>
                    <a:pt x="19403" y="9156"/>
                  </a:lnTo>
                  <a:lnTo>
                    <a:pt x="19403" y="9240"/>
                  </a:lnTo>
                  <a:lnTo>
                    <a:pt x="19487" y="9408"/>
                  </a:lnTo>
                  <a:lnTo>
                    <a:pt x="19571" y="9492"/>
                  </a:lnTo>
                  <a:lnTo>
                    <a:pt x="19571" y="9576"/>
                  </a:lnTo>
                  <a:lnTo>
                    <a:pt x="19655" y="9744"/>
                  </a:lnTo>
                  <a:lnTo>
                    <a:pt x="19655" y="9828"/>
                  </a:lnTo>
                  <a:lnTo>
                    <a:pt x="19739" y="9912"/>
                  </a:lnTo>
                  <a:lnTo>
                    <a:pt x="19823" y="10080"/>
                  </a:lnTo>
                  <a:lnTo>
                    <a:pt x="19823" y="10164"/>
                  </a:lnTo>
                  <a:lnTo>
                    <a:pt x="19907" y="10332"/>
                  </a:lnTo>
                  <a:lnTo>
                    <a:pt x="19907" y="10416"/>
                  </a:lnTo>
                  <a:lnTo>
                    <a:pt x="19991" y="10584"/>
                  </a:lnTo>
                  <a:lnTo>
                    <a:pt x="19991" y="10668"/>
                  </a:lnTo>
                  <a:lnTo>
                    <a:pt x="19991" y="10836"/>
                  </a:lnTo>
                  <a:lnTo>
                    <a:pt x="20075" y="10920"/>
                  </a:lnTo>
                  <a:lnTo>
                    <a:pt x="20075" y="11088"/>
                  </a:lnTo>
                  <a:lnTo>
                    <a:pt x="20159" y="11172"/>
                  </a:lnTo>
                  <a:lnTo>
                    <a:pt x="20159" y="11340"/>
                  </a:lnTo>
                  <a:lnTo>
                    <a:pt x="20159" y="11508"/>
                  </a:lnTo>
                  <a:lnTo>
                    <a:pt x="20243" y="11592"/>
                  </a:lnTo>
                  <a:lnTo>
                    <a:pt x="20243" y="11760"/>
                  </a:lnTo>
                  <a:lnTo>
                    <a:pt x="20243" y="11844"/>
                  </a:lnTo>
                  <a:lnTo>
                    <a:pt x="20243" y="12012"/>
                  </a:lnTo>
                  <a:lnTo>
                    <a:pt x="20327" y="12180"/>
                  </a:lnTo>
                  <a:lnTo>
                    <a:pt x="20327" y="12348"/>
                  </a:lnTo>
                  <a:lnTo>
                    <a:pt x="20327" y="12432"/>
                  </a:lnTo>
                  <a:lnTo>
                    <a:pt x="20327" y="12600"/>
                  </a:lnTo>
                  <a:lnTo>
                    <a:pt x="20327" y="12768"/>
                  </a:lnTo>
                  <a:lnTo>
                    <a:pt x="20327" y="12936"/>
                  </a:lnTo>
                  <a:lnTo>
                    <a:pt x="20327" y="13020"/>
                  </a:lnTo>
                  <a:lnTo>
                    <a:pt x="20327" y="13188"/>
                  </a:lnTo>
                  <a:lnTo>
                    <a:pt x="20327" y="13356"/>
                  </a:lnTo>
                  <a:lnTo>
                    <a:pt x="20327" y="13524"/>
                  </a:lnTo>
                  <a:lnTo>
                    <a:pt x="20327" y="13692"/>
                  </a:lnTo>
                  <a:lnTo>
                    <a:pt x="20327" y="13776"/>
                  </a:lnTo>
                  <a:lnTo>
                    <a:pt x="20327" y="13944"/>
                  </a:lnTo>
                  <a:lnTo>
                    <a:pt x="20327" y="14112"/>
                  </a:lnTo>
                  <a:lnTo>
                    <a:pt x="20327" y="14279"/>
                  </a:lnTo>
                  <a:lnTo>
                    <a:pt x="20327" y="14447"/>
                  </a:lnTo>
                  <a:lnTo>
                    <a:pt x="20327" y="14531"/>
                  </a:lnTo>
                  <a:lnTo>
                    <a:pt x="20327" y="14699"/>
                  </a:lnTo>
                  <a:lnTo>
                    <a:pt x="20327" y="14867"/>
                  </a:lnTo>
                  <a:lnTo>
                    <a:pt x="20243" y="14951"/>
                  </a:lnTo>
                  <a:lnTo>
                    <a:pt x="20243" y="15119"/>
                  </a:lnTo>
                  <a:lnTo>
                    <a:pt x="20243" y="15287"/>
                  </a:lnTo>
                  <a:lnTo>
                    <a:pt x="20243" y="15371"/>
                  </a:lnTo>
                  <a:lnTo>
                    <a:pt x="20159" y="15539"/>
                  </a:lnTo>
                  <a:lnTo>
                    <a:pt x="20159" y="15707"/>
                  </a:lnTo>
                  <a:lnTo>
                    <a:pt x="20159" y="15791"/>
                  </a:lnTo>
                  <a:lnTo>
                    <a:pt x="20075" y="15959"/>
                  </a:lnTo>
                  <a:lnTo>
                    <a:pt x="20075" y="16043"/>
                  </a:lnTo>
                  <a:lnTo>
                    <a:pt x="19991" y="16211"/>
                  </a:lnTo>
                  <a:lnTo>
                    <a:pt x="19991" y="16295"/>
                  </a:lnTo>
                  <a:lnTo>
                    <a:pt x="19991" y="16463"/>
                  </a:lnTo>
                  <a:lnTo>
                    <a:pt x="19907" y="16547"/>
                  </a:lnTo>
                  <a:lnTo>
                    <a:pt x="19907" y="16715"/>
                  </a:lnTo>
                  <a:lnTo>
                    <a:pt x="19823" y="16799"/>
                  </a:lnTo>
                  <a:lnTo>
                    <a:pt x="19823" y="16967"/>
                  </a:lnTo>
                  <a:lnTo>
                    <a:pt x="19739" y="17051"/>
                  </a:lnTo>
                  <a:lnTo>
                    <a:pt x="19655" y="17219"/>
                  </a:lnTo>
                  <a:lnTo>
                    <a:pt x="19655" y="17303"/>
                  </a:lnTo>
                  <a:lnTo>
                    <a:pt x="19571" y="17387"/>
                  </a:lnTo>
                  <a:lnTo>
                    <a:pt x="19571" y="17555"/>
                  </a:lnTo>
                  <a:lnTo>
                    <a:pt x="19487" y="17639"/>
                  </a:lnTo>
                  <a:lnTo>
                    <a:pt x="19403" y="17723"/>
                  </a:lnTo>
                  <a:lnTo>
                    <a:pt x="19403" y="17891"/>
                  </a:lnTo>
                  <a:lnTo>
                    <a:pt x="19319" y="17975"/>
                  </a:lnTo>
                  <a:lnTo>
                    <a:pt x="19235" y="18059"/>
                  </a:lnTo>
                  <a:lnTo>
                    <a:pt x="19235" y="18143"/>
                  </a:lnTo>
                  <a:lnTo>
                    <a:pt x="19151" y="18311"/>
                  </a:lnTo>
                  <a:lnTo>
                    <a:pt x="19067" y="18395"/>
                  </a:lnTo>
                  <a:lnTo>
                    <a:pt x="18983" y="18479"/>
                  </a:lnTo>
                  <a:lnTo>
                    <a:pt x="18983" y="18563"/>
                  </a:lnTo>
                  <a:lnTo>
                    <a:pt x="18899" y="18647"/>
                  </a:lnTo>
                  <a:lnTo>
                    <a:pt x="18815" y="18815"/>
                  </a:lnTo>
                  <a:lnTo>
                    <a:pt x="18731" y="18899"/>
                  </a:lnTo>
                  <a:lnTo>
                    <a:pt x="18647" y="18983"/>
                  </a:lnTo>
                  <a:lnTo>
                    <a:pt x="18647" y="19067"/>
                  </a:lnTo>
                  <a:lnTo>
                    <a:pt x="18563" y="19151"/>
                  </a:lnTo>
                  <a:lnTo>
                    <a:pt x="18479" y="19235"/>
                  </a:lnTo>
                  <a:lnTo>
                    <a:pt x="18395" y="19319"/>
                  </a:lnTo>
                  <a:lnTo>
                    <a:pt x="18311" y="19403"/>
                  </a:lnTo>
                  <a:lnTo>
                    <a:pt x="18227" y="19487"/>
                  </a:lnTo>
                  <a:lnTo>
                    <a:pt x="18143" y="19571"/>
                  </a:lnTo>
                  <a:lnTo>
                    <a:pt x="18059" y="19655"/>
                  </a:lnTo>
                  <a:lnTo>
                    <a:pt x="17975" y="19739"/>
                  </a:lnTo>
                  <a:lnTo>
                    <a:pt x="17891" y="19823"/>
                  </a:lnTo>
                  <a:lnTo>
                    <a:pt x="17807" y="19907"/>
                  </a:lnTo>
                  <a:lnTo>
                    <a:pt x="17723" y="19991"/>
                  </a:lnTo>
                  <a:lnTo>
                    <a:pt x="17639" y="19991"/>
                  </a:lnTo>
                  <a:lnTo>
                    <a:pt x="17555" y="20075"/>
                  </a:lnTo>
                  <a:lnTo>
                    <a:pt x="17471" y="20159"/>
                  </a:lnTo>
                  <a:lnTo>
                    <a:pt x="17387" y="20243"/>
                  </a:lnTo>
                  <a:lnTo>
                    <a:pt x="17303" y="20327"/>
                  </a:lnTo>
                  <a:lnTo>
                    <a:pt x="17219" y="20327"/>
                  </a:lnTo>
                  <a:lnTo>
                    <a:pt x="17135" y="20411"/>
                  </a:lnTo>
                  <a:lnTo>
                    <a:pt x="17051" y="20495"/>
                  </a:lnTo>
                  <a:lnTo>
                    <a:pt x="16967" y="20579"/>
                  </a:lnTo>
                  <a:lnTo>
                    <a:pt x="16883" y="20579"/>
                  </a:lnTo>
                  <a:lnTo>
                    <a:pt x="16715" y="20663"/>
                  </a:lnTo>
                  <a:lnTo>
                    <a:pt x="16631" y="20747"/>
                  </a:lnTo>
                  <a:lnTo>
                    <a:pt x="16547" y="20747"/>
                  </a:lnTo>
                  <a:lnTo>
                    <a:pt x="16463" y="20831"/>
                  </a:lnTo>
                  <a:lnTo>
                    <a:pt x="16379" y="20915"/>
                  </a:lnTo>
                  <a:lnTo>
                    <a:pt x="16295" y="20915"/>
                  </a:lnTo>
                  <a:lnTo>
                    <a:pt x="16127" y="20999"/>
                  </a:lnTo>
                  <a:lnTo>
                    <a:pt x="16043" y="20999"/>
                  </a:lnTo>
                  <a:lnTo>
                    <a:pt x="15959" y="21083"/>
                  </a:lnTo>
                  <a:lnTo>
                    <a:pt x="15875" y="21083"/>
                  </a:lnTo>
                  <a:lnTo>
                    <a:pt x="15791" y="21167"/>
                  </a:lnTo>
                  <a:lnTo>
                    <a:pt x="15623" y="21167"/>
                  </a:lnTo>
                  <a:lnTo>
                    <a:pt x="15539" y="21251"/>
                  </a:lnTo>
                  <a:lnTo>
                    <a:pt x="15371" y="21251"/>
                  </a:lnTo>
                  <a:lnTo>
                    <a:pt x="15203" y="21335"/>
                  </a:lnTo>
                  <a:lnTo>
                    <a:pt x="15119" y="21335"/>
                  </a:lnTo>
                  <a:lnTo>
                    <a:pt x="15035" y="21419"/>
                  </a:lnTo>
                  <a:lnTo>
                    <a:pt x="14699" y="21419"/>
                  </a:lnTo>
                  <a:lnTo>
                    <a:pt x="14615" y="21503"/>
                  </a:lnTo>
                  <a:lnTo>
                    <a:pt x="14111" y="21503"/>
                  </a:lnTo>
                  <a:lnTo>
                    <a:pt x="14027" y="21587"/>
                  </a:lnTo>
                  <a:lnTo>
                    <a:pt x="12431" y="21587"/>
                  </a:lnTo>
                  <a:lnTo>
                    <a:pt x="12347" y="21503"/>
                  </a:lnTo>
                  <a:lnTo>
                    <a:pt x="11927" y="21503"/>
                  </a:lnTo>
                  <a:lnTo>
                    <a:pt x="11759" y="21419"/>
                  </a:lnTo>
                  <a:lnTo>
                    <a:pt x="11591" y="21419"/>
                  </a:lnTo>
                  <a:lnTo>
                    <a:pt x="11507" y="21335"/>
                  </a:lnTo>
                  <a:lnTo>
                    <a:pt x="11255" y="21335"/>
                  </a:lnTo>
                  <a:lnTo>
                    <a:pt x="11171" y="21251"/>
                  </a:lnTo>
                  <a:lnTo>
                    <a:pt x="10919" y="21251"/>
                  </a:lnTo>
                  <a:lnTo>
                    <a:pt x="10835" y="21167"/>
                  </a:lnTo>
                  <a:lnTo>
                    <a:pt x="10751" y="21167"/>
                  </a:lnTo>
                  <a:lnTo>
                    <a:pt x="10667" y="21083"/>
                  </a:lnTo>
                  <a:lnTo>
                    <a:pt x="10499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9996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408" y="20411"/>
                  </a:lnTo>
                  <a:lnTo>
                    <a:pt x="9240" y="20327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19991"/>
                  </a:lnTo>
                  <a:lnTo>
                    <a:pt x="8736" y="19907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232" y="19403"/>
                  </a:lnTo>
                  <a:lnTo>
                    <a:pt x="8148" y="19319"/>
                  </a:lnTo>
                  <a:lnTo>
                    <a:pt x="8064" y="19235"/>
                  </a:lnTo>
                  <a:lnTo>
                    <a:pt x="7980" y="19151"/>
                  </a:lnTo>
                  <a:lnTo>
                    <a:pt x="7896" y="19067"/>
                  </a:lnTo>
                  <a:lnTo>
                    <a:pt x="7812" y="18983"/>
                  </a:lnTo>
                  <a:lnTo>
                    <a:pt x="7728" y="18815"/>
                  </a:lnTo>
                  <a:lnTo>
                    <a:pt x="7644" y="18731"/>
                  </a:lnTo>
                  <a:lnTo>
                    <a:pt x="7644" y="18647"/>
                  </a:lnTo>
                  <a:lnTo>
                    <a:pt x="7560" y="18563"/>
                  </a:lnTo>
                  <a:lnTo>
                    <a:pt x="7476" y="18479"/>
                  </a:lnTo>
                  <a:lnTo>
                    <a:pt x="7392" y="18395"/>
                  </a:lnTo>
                  <a:lnTo>
                    <a:pt x="7392" y="18227"/>
                  </a:lnTo>
                  <a:lnTo>
                    <a:pt x="7308" y="18143"/>
                  </a:lnTo>
                  <a:lnTo>
                    <a:pt x="7224" y="18059"/>
                  </a:lnTo>
                  <a:lnTo>
                    <a:pt x="7140" y="17975"/>
                  </a:lnTo>
                  <a:lnTo>
                    <a:pt x="7140" y="17807"/>
                  </a:lnTo>
                  <a:lnTo>
                    <a:pt x="7056" y="17723"/>
                  </a:lnTo>
                  <a:lnTo>
                    <a:pt x="7056" y="17639"/>
                  </a:lnTo>
                  <a:lnTo>
                    <a:pt x="6972" y="17471"/>
                  </a:lnTo>
                  <a:lnTo>
                    <a:pt x="6888" y="17387"/>
                  </a:lnTo>
                  <a:lnTo>
                    <a:pt x="6888" y="17303"/>
                  </a:lnTo>
                  <a:lnTo>
                    <a:pt x="6804" y="17135"/>
                  </a:lnTo>
                  <a:lnTo>
                    <a:pt x="6804" y="17051"/>
                  </a:lnTo>
                  <a:lnTo>
                    <a:pt x="6720" y="16967"/>
                  </a:lnTo>
                  <a:lnTo>
                    <a:pt x="6720" y="16799"/>
                  </a:lnTo>
                  <a:lnTo>
                    <a:pt x="6636" y="16715"/>
                  </a:lnTo>
                  <a:lnTo>
                    <a:pt x="6636" y="16547"/>
                  </a:lnTo>
                  <a:lnTo>
                    <a:pt x="6552" y="16463"/>
                  </a:lnTo>
                  <a:lnTo>
                    <a:pt x="6552" y="16295"/>
                  </a:lnTo>
                  <a:lnTo>
                    <a:pt x="6468" y="16211"/>
                  </a:lnTo>
                  <a:lnTo>
                    <a:pt x="6468" y="16043"/>
                  </a:lnTo>
                  <a:lnTo>
                    <a:pt x="6384" y="15959"/>
                  </a:lnTo>
                  <a:lnTo>
                    <a:pt x="6384" y="15791"/>
                  </a:lnTo>
                  <a:lnTo>
                    <a:pt x="6384" y="15623"/>
                  </a:lnTo>
                  <a:lnTo>
                    <a:pt x="6300" y="15539"/>
                  </a:lnTo>
                  <a:lnTo>
                    <a:pt x="6300" y="15371"/>
                  </a:lnTo>
                  <a:lnTo>
                    <a:pt x="6300" y="15287"/>
                  </a:lnTo>
                  <a:lnTo>
                    <a:pt x="6300" y="15119"/>
                  </a:lnTo>
                  <a:lnTo>
                    <a:pt x="6216" y="14951"/>
                  </a:lnTo>
                  <a:lnTo>
                    <a:pt x="6216" y="14867"/>
                  </a:lnTo>
                  <a:lnTo>
                    <a:pt x="6216" y="14699"/>
                  </a:lnTo>
                  <a:lnTo>
                    <a:pt x="6216" y="14531"/>
                  </a:lnTo>
                  <a:lnTo>
                    <a:pt x="6216" y="14363"/>
                  </a:lnTo>
                  <a:lnTo>
                    <a:pt x="6216" y="14279"/>
                  </a:lnTo>
                  <a:lnTo>
                    <a:pt x="6132" y="14112"/>
                  </a:lnTo>
                  <a:lnTo>
                    <a:pt x="6132" y="13944"/>
                  </a:lnTo>
                  <a:lnTo>
                    <a:pt x="6132" y="13776"/>
                  </a:lnTo>
                  <a:lnTo>
                    <a:pt x="6132" y="13692"/>
                  </a:lnTo>
                  <a:lnTo>
                    <a:pt x="6132" y="13524"/>
                  </a:lnTo>
                  <a:lnTo>
                    <a:pt x="6132" y="13356"/>
                  </a:lnTo>
                  <a:lnTo>
                    <a:pt x="6132" y="13188"/>
                  </a:lnTo>
                  <a:lnTo>
                    <a:pt x="6132" y="13020"/>
                  </a:lnTo>
                  <a:lnTo>
                    <a:pt x="6132" y="12936"/>
                  </a:lnTo>
                  <a:lnTo>
                    <a:pt x="6216" y="12768"/>
                  </a:lnTo>
                  <a:lnTo>
                    <a:pt x="6216" y="12600"/>
                  </a:lnTo>
                  <a:lnTo>
                    <a:pt x="6216" y="12432"/>
                  </a:lnTo>
                  <a:lnTo>
                    <a:pt x="6216" y="12348"/>
                  </a:lnTo>
                  <a:lnTo>
                    <a:pt x="6216" y="12180"/>
                  </a:lnTo>
                  <a:lnTo>
                    <a:pt x="6216" y="12012"/>
                  </a:lnTo>
                  <a:lnTo>
                    <a:pt x="6300" y="11928"/>
                  </a:lnTo>
                  <a:lnTo>
                    <a:pt x="6300" y="11760"/>
                  </a:lnTo>
                  <a:lnTo>
                    <a:pt x="6300" y="11592"/>
                  </a:lnTo>
                  <a:lnTo>
                    <a:pt x="6300" y="11508"/>
                  </a:lnTo>
                  <a:lnTo>
                    <a:pt x="6384" y="11340"/>
                  </a:lnTo>
                  <a:lnTo>
                    <a:pt x="6384" y="11256"/>
                  </a:lnTo>
                  <a:lnTo>
                    <a:pt x="6384" y="11088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552" y="10668"/>
                  </a:lnTo>
                  <a:lnTo>
                    <a:pt x="6552" y="10584"/>
                  </a:lnTo>
                  <a:lnTo>
                    <a:pt x="6636" y="10416"/>
                  </a:lnTo>
                  <a:lnTo>
                    <a:pt x="6636" y="10332"/>
                  </a:lnTo>
                  <a:lnTo>
                    <a:pt x="6720" y="10164"/>
                  </a:lnTo>
                  <a:lnTo>
                    <a:pt x="6720" y="10080"/>
                  </a:lnTo>
                  <a:lnTo>
                    <a:pt x="6804" y="9996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408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140" y="9072"/>
                  </a:lnTo>
                  <a:lnTo>
                    <a:pt x="7224" y="8988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652"/>
                  </a:lnTo>
                  <a:lnTo>
                    <a:pt x="7476" y="8568"/>
                  </a:lnTo>
                  <a:lnTo>
                    <a:pt x="7560" y="8484"/>
                  </a:lnTo>
                  <a:lnTo>
                    <a:pt x="7644" y="8316"/>
                  </a:lnTo>
                  <a:lnTo>
                    <a:pt x="7644" y="8232"/>
                  </a:lnTo>
                  <a:lnTo>
                    <a:pt x="7728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148" y="7644"/>
                  </a:lnTo>
                  <a:lnTo>
                    <a:pt x="8232" y="7560"/>
                  </a:lnTo>
                  <a:lnTo>
                    <a:pt x="8316" y="7476"/>
                  </a:lnTo>
                  <a:lnTo>
                    <a:pt x="8400" y="7392"/>
                  </a:lnTo>
                  <a:lnTo>
                    <a:pt x="8484" y="7308"/>
                  </a:lnTo>
                  <a:lnTo>
                    <a:pt x="8568" y="7224"/>
                  </a:lnTo>
                  <a:lnTo>
                    <a:pt x="8652" y="7140"/>
                  </a:lnTo>
                  <a:lnTo>
                    <a:pt x="8736" y="7056"/>
                  </a:lnTo>
                  <a:lnTo>
                    <a:pt x="8820" y="6972"/>
                  </a:lnTo>
                  <a:lnTo>
                    <a:pt x="8904" y="6888"/>
                  </a:lnTo>
                  <a:lnTo>
                    <a:pt x="8988" y="6888"/>
                  </a:lnTo>
                  <a:lnTo>
                    <a:pt x="9072" y="6804"/>
                  </a:lnTo>
                  <a:lnTo>
                    <a:pt x="9156" y="6720"/>
                  </a:lnTo>
                  <a:lnTo>
                    <a:pt x="9240" y="6636"/>
                  </a:lnTo>
                  <a:lnTo>
                    <a:pt x="9324" y="6552"/>
                  </a:lnTo>
                  <a:lnTo>
                    <a:pt x="9492" y="6552"/>
                  </a:lnTo>
                  <a:lnTo>
                    <a:pt x="9576" y="6468"/>
                  </a:lnTo>
                  <a:lnTo>
                    <a:pt x="9660" y="6384"/>
                  </a:lnTo>
                  <a:lnTo>
                    <a:pt x="9744" y="6384"/>
                  </a:lnTo>
                  <a:lnTo>
                    <a:pt x="9828" y="6300"/>
                  </a:lnTo>
                  <a:lnTo>
                    <a:pt x="9912" y="6216"/>
                  </a:lnTo>
                  <a:lnTo>
                    <a:pt x="9996" y="6216"/>
                  </a:lnTo>
                  <a:lnTo>
                    <a:pt x="10080" y="6132"/>
                  </a:lnTo>
                  <a:lnTo>
                    <a:pt x="10248" y="6132"/>
                  </a:lnTo>
                  <a:lnTo>
                    <a:pt x="10332" y="6048"/>
                  </a:lnTo>
                  <a:lnTo>
                    <a:pt x="10416" y="5964"/>
                  </a:lnTo>
                  <a:lnTo>
                    <a:pt x="10499" y="5964"/>
                  </a:lnTo>
                  <a:lnTo>
                    <a:pt x="10583" y="5880"/>
                  </a:lnTo>
                  <a:lnTo>
                    <a:pt x="10751" y="5880"/>
                  </a:lnTo>
                  <a:lnTo>
                    <a:pt x="10835" y="5796"/>
                  </a:lnTo>
                  <a:lnTo>
                    <a:pt x="11003" y="5796"/>
                  </a:lnTo>
                  <a:lnTo>
                    <a:pt x="11171" y="5712"/>
                  </a:lnTo>
                  <a:lnTo>
                    <a:pt x="11255" y="5712"/>
                  </a:lnTo>
                  <a:lnTo>
                    <a:pt x="11339" y="5628"/>
                  </a:lnTo>
                  <a:lnTo>
                    <a:pt x="11591" y="5628"/>
                  </a:lnTo>
                  <a:lnTo>
                    <a:pt x="11675" y="5544"/>
                  </a:lnTo>
                  <a:lnTo>
                    <a:pt x="12011" y="5544"/>
                  </a:lnTo>
                  <a:lnTo>
                    <a:pt x="12095" y="5460"/>
                  </a:lnTo>
                  <a:lnTo>
                    <a:pt x="12767" y="5460"/>
                  </a:lnTo>
                  <a:lnTo>
                    <a:pt x="12851" y="5376"/>
                  </a:lnTo>
                  <a:close/>
                  <a:moveTo>
                    <a:pt x="13019" y="0"/>
                  </a:moveTo>
                  <a:lnTo>
                    <a:pt x="12767" y="84"/>
                  </a:lnTo>
                  <a:lnTo>
                    <a:pt x="11591" y="84"/>
                  </a:lnTo>
                  <a:lnTo>
                    <a:pt x="11423" y="168"/>
                  </a:lnTo>
                  <a:lnTo>
                    <a:pt x="10919" y="168"/>
                  </a:lnTo>
                  <a:lnTo>
                    <a:pt x="10751" y="252"/>
                  </a:lnTo>
                  <a:lnTo>
                    <a:pt x="10499" y="252"/>
                  </a:lnTo>
                  <a:lnTo>
                    <a:pt x="10332" y="336"/>
                  </a:lnTo>
                  <a:lnTo>
                    <a:pt x="10080" y="336"/>
                  </a:lnTo>
                  <a:lnTo>
                    <a:pt x="9912" y="420"/>
                  </a:lnTo>
                  <a:lnTo>
                    <a:pt x="9660" y="504"/>
                  </a:lnTo>
                  <a:lnTo>
                    <a:pt x="9492" y="504"/>
                  </a:lnTo>
                  <a:lnTo>
                    <a:pt x="9240" y="588"/>
                  </a:lnTo>
                  <a:lnTo>
                    <a:pt x="9072" y="672"/>
                  </a:lnTo>
                  <a:lnTo>
                    <a:pt x="8820" y="672"/>
                  </a:lnTo>
                  <a:lnTo>
                    <a:pt x="8652" y="756"/>
                  </a:lnTo>
                  <a:lnTo>
                    <a:pt x="8400" y="840"/>
                  </a:lnTo>
                  <a:lnTo>
                    <a:pt x="8232" y="924"/>
                  </a:lnTo>
                  <a:lnTo>
                    <a:pt x="8064" y="1008"/>
                  </a:lnTo>
                  <a:lnTo>
                    <a:pt x="7812" y="1092"/>
                  </a:lnTo>
                  <a:lnTo>
                    <a:pt x="7644" y="1176"/>
                  </a:lnTo>
                  <a:lnTo>
                    <a:pt x="7476" y="1260"/>
                  </a:lnTo>
                  <a:lnTo>
                    <a:pt x="7308" y="1344"/>
                  </a:lnTo>
                  <a:lnTo>
                    <a:pt x="7056" y="1428"/>
                  </a:lnTo>
                  <a:lnTo>
                    <a:pt x="6888" y="1512"/>
                  </a:lnTo>
                  <a:lnTo>
                    <a:pt x="6720" y="1596"/>
                  </a:lnTo>
                  <a:lnTo>
                    <a:pt x="6552" y="1680"/>
                  </a:lnTo>
                  <a:lnTo>
                    <a:pt x="6384" y="1848"/>
                  </a:lnTo>
                  <a:lnTo>
                    <a:pt x="6216" y="1932"/>
                  </a:lnTo>
                  <a:lnTo>
                    <a:pt x="6048" y="2016"/>
                  </a:lnTo>
                  <a:lnTo>
                    <a:pt x="5880" y="2100"/>
                  </a:lnTo>
                  <a:lnTo>
                    <a:pt x="5712" y="2268"/>
                  </a:lnTo>
                  <a:lnTo>
                    <a:pt x="5544" y="2352"/>
                  </a:lnTo>
                  <a:lnTo>
                    <a:pt x="5376" y="2436"/>
                  </a:lnTo>
                  <a:lnTo>
                    <a:pt x="5208" y="2604"/>
                  </a:lnTo>
                  <a:lnTo>
                    <a:pt x="5040" y="2688"/>
                  </a:lnTo>
                  <a:lnTo>
                    <a:pt x="4872" y="2856"/>
                  </a:lnTo>
                  <a:lnTo>
                    <a:pt x="4704" y="2940"/>
                  </a:lnTo>
                  <a:lnTo>
                    <a:pt x="4536" y="3108"/>
                  </a:lnTo>
                  <a:lnTo>
                    <a:pt x="4368" y="3192"/>
                  </a:lnTo>
                  <a:lnTo>
                    <a:pt x="4284" y="3360"/>
                  </a:lnTo>
                  <a:lnTo>
                    <a:pt x="4116" y="3528"/>
                  </a:lnTo>
                  <a:lnTo>
                    <a:pt x="3948" y="3612"/>
                  </a:lnTo>
                  <a:lnTo>
                    <a:pt x="3864" y="3780"/>
                  </a:lnTo>
                  <a:lnTo>
                    <a:pt x="3696" y="3948"/>
                  </a:lnTo>
                  <a:lnTo>
                    <a:pt x="3528" y="4032"/>
                  </a:lnTo>
                  <a:lnTo>
                    <a:pt x="3444" y="4200"/>
                  </a:lnTo>
                  <a:lnTo>
                    <a:pt x="3276" y="4368"/>
                  </a:lnTo>
                  <a:lnTo>
                    <a:pt x="3108" y="4536"/>
                  </a:lnTo>
                  <a:lnTo>
                    <a:pt x="3024" y="4704"/>
                  </a:lnTo>
                  <a:lnTo>
                    <a:pt x="2856" y="4872"/>
                  </a:lnTo>
                  <a:lnTo>
                    <a:pt x="2772" y="4956"/>
                  </a:lnTo>
                  <a:lnTo>
                    <a:pt x="2688" y="5124"/>
                  </a:lnTo>
                  <a:lnTo>
                    <a:pt x="2520" y="5292"/>
                  </a:lnTo>
                  <a:lnTo>
                    <a:pt x="2436" y="5460"/>
                  </a:lnTo>
                  <a:lnTo>
                    <a:pt x="2268" y="5628"/>
                  </a:lnTo>
                  <a:lnTo>
                    <a:pt x="2184" y="5796"/>
                  </a:lnTo>
                  <a:lnTo>
                    <a:pt x="2100" y="5964"/>
                  </a:lnTo>
                  <a:lnTo>
                    <a:pt x="2016" y="6132"/>
                  </a:lnTo>
                  <a:lnTo>
                    <a:pt x="1848" y="6384"/>
                  </a:lnTo>
                  <a:lnTo>
                    <a:pt x="1764" y="6552"/>
                  </a:lnTo>
                  <a:lnTo>
                    <a:pt x="1680" y="6720"/>
                  </a:lnTo>
                  <a:lnTo>
                    <a:pt x="1596" y="6888"/>
                  </a:lnTo>
                  <a:lnTo>
                    <a:pt x="1512" y="7056"/>
                  </a:lnTo>
                  <a:lnTo>
                    <a:pt x="1428" y="7224"/>
                  </a:lnTo>
                  <a:lnTo>
                    <a:pt x="1344" y="7476"/>
                  </a:lnTo>
                  <a:lnTo>
                    <a:pt x="1260" y="7644"/>
                  </a:lnTo>
                  <a:lnTo>
                    <a:pt x="1176" y="7812"/>
                  </a:lnTo>
                  <a:lnTo>
                    <a:pt x="1092" y="7980"/>
                  </a:lnTo>
                  <a:lnTo>
                    <a:pt x="1008" y="8232"/>
                  </a:lnTo>
                  <a:lnTo>
                    <a:pt x="924" y="8400"/>
                  </a:lnTo>
                  <a:lnTo>
                    <a:pt x="840" y="8568"/>
                  </a:lnTo>
                  <a:lnTo>
                    <a:pt x="756" y="8820"/>
                  </a:lnTo>
                  <a:lnTo>
                    <a:pt x="756" y="8988"/>
                  </a:lnTo>
                  <a:lnTo>
                    <a:pt x="672" y="9156"/>
                  </a:lnTo>
                  <a:lnTo>
                    <a:pt x="588" y="9408"/>
                  </a:lnTo>
                  <a:lnTo>
                    <a:pt x="504" y="9576"/>
                  </a:lnTo>
                  <a:lnTo>
                    <a:pt x="504" y="9828"/>
                  </a:lnTo>
                  <a:lnTo>
                    <a:pt x="420" y="9996"/>
                  </a:lnTo>
                  <a:lnTo>
                    <a:pt x="420" y="10248"/>
                  </a:lnTo>
                  <a:lnTo>
                    <a:pt x="336" y="10416"/>
                  </a:lnTo>
                  <a:lnTo>
                    <a:pt x="336" y="10668"/>
                  </a:lnTo>
                  <a:lnTo>
                    <a:pt x="252" y="10836"/>
                  </a:lnTo>
                  <a:lnTo>
                    <a:pt x="252" y="11088"/>
                  </a:lnTo>
                  <a:lnTo>
                    <a:pt x="168" y="11256"/>
                  </a:lnTo>
                  <a:lnTo>
                    <a:pt x="168" y="11508"/>
                  </a:lnTo>
                  <a:lnTo>
                    <a:pt x="168" y="11760"/>
                  </a:lnTo>
                  <a:lnTo>
                    <a:pt x="84" y="11928"/>
                  </a:lnTo>
                  <a:lnTo>
                    <a:pt x="84" y="12180"/>
                  </a:lnTo>
                  <a:lnTo>
                    <a:pt x="84" y="12348"/>
                  </a:lnTo>
                  <a:lnTo>
                    <a:pt x="84" y="12600"/>
                  </a:lnTo>
                  <a:lnTo>
                    <a:pt x="84" y="12852"/>
                  </a:lnTo>
                  <a:lnTo>
                    <a:pt x="84" y="13020"/>
                  </a:lnTo>
                  <a:lnTo>
                    <a:pt x="84" y="13272"/>
                  </a:lnTo>
                  <a:lnTo>
                    <a:pt x="0" y="13524"/>
                  </a:lnTo>
                  <a:lnTo>
                    <a:pt x="84" y="13692"/>
                  </a:lnTo>
                  <a:lnTo>
                    <a:pt x="84" y="13944"/>
                  </a:lnTo>
                  <a:lnTo>
                    <a:pt x="84" y="14195"/>
                  </a:lnTo>
                  <a:lnTo>
                    <a:pt x="84" y="14447"/>
                  </a:lnTo>
                  <a:lnTo>
                    <a:pt x="84" y="14615"/>
                  </a:lnTo>
                  <a:lnTo>
                    <a:pt x="84" y="14867"/>
                  </a:lnTo>
                  <a:lnTo>
                    <a:pt x="84" y="15035"/>
                  </a:lnTo>
                  <a:lnTo>
                    <a:pt x="168" y="15287"/>
                  </a:lnTo>
                  <a:lnTo>
                    <a:pt x="168" y="15539"/>
                  </a:lnTo>
                  <a:lnTo>
                    <a:pt x="168" y="15707"/>
                  </a:lnTo>
                  <a:lnTo>
                    <a:pt x="252" y="15959"/>
                  </a:lnTo>
                  <a:lnTo>
                    <a:pt x="252" y="16127"/>
                  </a:lnTo>
                  <a:lnTo>
                    <a:pt x="336" y="16379"/>
                  </a:lnTo>
                  <a:lnTo>
                    <a:pt x="336" y="16547"/>
                  </a:lnTo>
                  <a:lnTo>
                    <a:pt x="420" y="16799"/>
                  </a:lnTo>
                  <a:lnTo>
                    <a:pt x="420" y="16967"/>
                  </a:lnTo>
                  <a:lnTo>
                    <a:pt x="504" y="17219"/>
                  </a:lnTo>
                  <a:lnTo>
                    <a:pt x="504" y="17387"/>
                  </a:lnTo>
                  <a:lnTo>
                    <a:pt x="588" y="17639"/>
                  </a:lnTo>
                  <a:lnTo>
                    <a:pt x="672" y="17807"/>
                  </a:lnTo>
                  <a:lnTo>
                    <a:pt x="756" y="18059"/>
                  </a:lnTo>
                  <a:lnTo>
                    <a:pt x="756" y="18227"/>
                  </a:lnTo>
                  <a:lnTo>
                    <a:pt x="840" y="18395"/>
                  </a:lnTo>
                  <a:lnTo>
                    <a:pt x="924" y="18647"/>
                  </a:lnTo>
                  <a:lnTo>
                    <a:pt x="1008" y="18815"/>
                  </a:lnTo>
                  <a:lnTo>
                    <a:pt x="1092" y="18983"/>
                  </a:lnTo>
                  <a:lnTo>
                    <a:pt x="1176" y="19235"/>
                  </a:lnTo>
                  <a:lnTo>
                    <a:pt x="1260" y="19403"/>
                  </a:lnTo>
                  <a:lnTo>
                    <a:pt x="1344" y="19571"/>
                  </a:lnTo>
                  <a:lnTo>
                    <a:pt x="1428" y="19739"/>
                  </a:lnTo>
                  <a:lnTo>
                    <a:pt x="1512" y="19907"/>
                  </a:lnTo>
                  <a:lnTo>
                    <a:pt x="1596" y="20159"/>
                  </a:lnTo>
                  <a:lnTo>
                    <a:pt x="1680" y="20327"/>
                  </a:lnTo>
                  <a:lnTo>
                    <a:pt x="1764" y="20495"/>
                  </a:lnTo>
                  <a:lnTo>
                    <a:pt x="1848" y="20663"/>
                  </a:lnTo>
                  <a:lnTo>
                    <a:pt x="2016" y="20831"/>
                  </a:lnTo>
                  <a:lnTo>
                    <a:pt x="2100" y="20999"/>
                  </a:lnTo>
                  <a:lnTo>
                    <a:pt x="2184" y="21167"/>
                  </a:lnTo>
                  <a:lnTo>
                    <a:pt x="2268" y="21335"/>
                  </a:lnTo>
                  <a:lnTo>
                    <a:pt x="2436" y="21503"/>
                  </a:lnTo>
                  <a:lnTo>
                    <a:pt x="2520" y="21671"/>
                  </a:lnTo>
                  <a:lnTo>
                    <a:pt x="2688" y="21839"/>
                  </a:lnTo>
                  <a:lnTo>
                    <a:pt x="2772" y="22007"/>
                  </a:lnTo>
                  <a:lnTo>
                    <a:pt x="2856" y="22175"/>
                  </a:lnTo>
                  <a:lnTo>
                    <a:pt x="3024" y="22343"/>
                  </a:lnTo>
                  <a:lnTo>
                    <a:pt x="3108" y="22511"/>
                  </a:lnTo>
                  <a:lnTo>
                    <a:pt x="3276" y="22679"/>
                  </a:lnTo>
                  <a:lnTo>
                    <a:pt x="3444" y="22763"/>
                  </a:lnTo>
                  <a:lnTo>
                    <a:pt x="3528" y="22931"/>
                  </a:lnTo>
                  <a:lnTo>
                    <a:pt x="3696" y="23099"/>
                  </a:lnTo>
                  <a:lnTo>
                    <a:pt x="3780" y="23267"/>
                  </a:lnTo>
                  <a:lnTo>
                    <a:pt x="3948" y="23351"/>
                  </a:lnTo>
                  <a:lnTo>
                    <a:pt x="4116" y="23519"/>
                  </a:lnTo>
                  <a:lnTo>
                    <a:pt x="4284" y="23603"/>
                  </a:lnTo>
                  <a:lnTo>
                    <a:pt x="4368" y="23771"/>
                  </a:lnTo>
                  <a:lnTo>
                    <a:pt x="4536" y="23939"/>
                  </a:lnTo>
                  <a:lnTo>
                    <a:pt x="4704" y="24023"/>
                  </a:lnTo>
                  <a:lnTo>
                    <a:pt x="4872" y="24191"/>
                  </a:lnTo>
                  <a:lnTo>
                    <a:pt x="5040" y="24275"/>
                  </a:lnTo>
                  <a:lnTo>
                    <a:pt x="5208" y="24443"/>
                  </a:lnTo>
                  <a:lnTo>
                    <a:pt x="5376" y="24527"/>
                  </a:lnTo>
                  <a:lnTo>
                    <a:pt x="5544" y="24611"/>
                  </a:lnTo>
                  <a:lnTo>
                    <a:pt x="5712" y="24779"/>
                  </a:lnTo>
                  <a:lnTo>
                    <a:pt x="5880" y="24863"/>
                  </a:lnTo>
                  <a:lnTo>
                    <a:pt x="6048" y="24947"/>
                  </a:lnTo>
                  <a:lnTo>
                    <a:pt x="6216" y="25115"/>
                  </a:lnTo>
                  <a:lnTo>
                    <a:pt x="6384" y="25199"/>
                  </a:lnTo>
                  <a:lnTo>
                    <a:pt x="6552" y="25283"/>
                  </a:lnTo>
                  <a:lnTo>
                    <a:pt x="6720" y="25367"/>
                  </a:lnTo>
                  <a:lnTo>
                    <a:pt x="6888" y="25535"/>
                  </a:lnTo>
                  <a:lnTo>
                    <a:pt x="7056" y="25619"/>
                  </a:lnTo>
                  <a:lnTo>
                    <a:pt x="7308" y="25703"/>
                  </a:lnTo>
                  <a:lnTo>
                    <a:pt x="7476" y="25787"/>
                  </a:lnTo>
                  <a:lnTo>
                    <a:pt x="7644" y="25871"/>
                  </a:lnTo>
                  <a:lnTo>
                    <a:pt x="7812" y="25955"/>
                  </a:lnTo>
                  <a:lnTo>
                    <a:pt x="8064" y="26039"/>
                  </a:lnTo>
                  <a:lnTo>
                    <a:pt x="8232" y="26123"/>
                  </a:lnTo>
                  <a:lnTo>
                    <a:pt x="8400" y="26123"/>
                  </a:lnTo>
                  <a:lnTo>
                    <a:pt x="8652" y="26207"/>
                  </a:lnTo>
                  <a:lnTo>
                    <a:pt x="8820" y="26291"/>
                  </a:lnTo>
                  <a:lnTo>
                    <a:pt x="9072" y="26375"/>
                  </a:lnTo>
                  <a:lnTo>
                    <a:pt x="9240" y="26459"/>
                  </a:lnTo>
                  <a:lnTo>
                    <a:pt x="9492" y="26459"/>
                  </a:lnTo>
                  <a:lnTo>
                    <a:pt x="9660" y="26543"/>
                  </a:lnTo>
                  <a:lnTo>
                    <a:pt x="9912" y="26543"/>
                  </a:lnTo>
                  <a:lnTo>
                    <a:pt x="10080" y="26627"/>
                  </a:lnTo>
                  <a:lnTo>
                    <a:pt x="10332" y="26711"/>
                  </a:lnTo>
                  <a:lnTo>
                    <a:pt x="10499" y="26711"/>
                  </a:lnTo>
                  <a:lnTo>
                    <a:pt x="10751" y="26795"/>
                  </a:lnTo>
                  <a:lnTo>
                    <a:pt x="11171" y="26795"/>
                  </a:lnTo>
                  <a:lnTo>
                    <a:pt x="11423" y="26879"/>
                  </a:lnTo>
                  <a:lnTo>
                    <a:pt x="11843" y="26879"/>
                  </a:lnTo>
                  <a:lnTo>
                    <a:pt x="12095" y="26963"/>
                  </a:lnTo>
                  <a:lnTo>
                    <a:pt x="14447" y="26963"/>
                  </a:lnTo>
                  <a:lnTo>
                    <a:pt x="14615" y="26879"/>
                  </a:lnTo>
                  <a:lnTo>
                    <a:pt x="15119" y="26879"/>
                  </a:lnTo>
                  <a:lnTo>
                    <a:pt x="15287" y="26795"/>
                  </a:lnTo>
                  <a:lnTo>
                    <a:pt x="15791" y="26795"/>
                  </a:lnTo>
                  <a:lnTo>
                    <a:pt x="15959" y="26711"/>
                  </a:lnTo>
                  <a:lnTo>
                    <a:pt x="16211" y="26711"/>
                  </a:lnTo>
                  <a:lnTo>
                    <a:pt x="16379" y="26627"/>
                  </a:lnTo>
                  <a:lnTo>
                    <a:pt x="16631" y="26543"/>
                  </a:lnTo>
                  <a:lnTo>
                    <a:pt x="16799" y="26543"/>
                  </a:lnTo>
                  <a:lnTo>
                    <a:pt x="17051" y="26459"/>
                  </a:lnTo>
                  <a:lnTo>
                    <a:pt x="17219" y="26459"/>
                  </a:lnTo>
                  <a:lnTo>
                    <a:pt x="17471" y="26375"/>
                  </a:lnTo>
                  <a:lnTo>
                    <a:pt x="17639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227" y="26123"/>
                  </a:lnTo>
                  <a:lnTo>
                    <a:pt x="18479" y="26039"/>
                  </a:lnTo>
                  <a:lnTo>
                    <a:pt x="18647" y="25955"/>
                  </a:lnTo>
                  <a:lnTo>
                    <a:pt x="18815" y="25871"/>
                  </a:lnTo>
                  <a:lnTo>
                    <a:pt x="19067" y="25787"/>
                  </a:lnTo>
                  <a:lnTo>
                    <a:pt x="19235" y="25703"/>
                  </a:lnTo>
                  <a:lnTo>
                    <a:pt x="19403" y="25619"/>
                  </a:lnTo>
                  <a:lnTo>
                    <a:pt x="19571" y="25535"/>
                  </a:lnTo>
                  <a:lnTo>
                    <a:pt x="19739" y="25367"/>
                  </a:lnTo>
                  <a:lnTo>
                    <a:pt x="19991" y="25283"/>
                  </a:lnTo>
                  <a:lnTo>
                    <a:pt x="20159" y="25199"/>
                  </a:lnTo>
                  <a:lnTo>
                    <a:pt x="20327" y="25115"/>
                  </a:lnTo>
                  <a:lnTo>
                    <a:pt x="20495" y="24947"/>
                  </a:lnTo>
                  <a:lnTo>
                    <a:pt x="20663" y="24863"/>
                  </a:lnTo>
                  <a:lnTo>
                    <a:pt x="20831" y="24779"/>
                  </a:lnTo>
                  <a:lnTo>
                    <a:pt x="20999" y="24611"/>
                  </a:lnTo>
                  <a:lnTo>
                    <a:pt x="21167" y="24527"/>
                  </a:lnTo>
                  <a:lnTo>
                    <a:pt x="21335" y="24443"/>
                  </a:lnTo>
                  <a:lnTo>
                    <a:pt x="21503" y="24275"/>
                  </a:lnTo>
                  <a:lnTo>
                    <a:pt x="21671" y="24191"/>
                  </a:lnTo>
                  <a:lnTo>
                    <a:pt x="21755" y="24023"/>
                  </a:lnTo>
                  <a:lnTo>
                    <a:pt x="21923" y="23939"/>
                  </a:lnTo>
                  <a:lnTo>
                    <a:pt x="22091" y="23771"/>
                  </a:lnTo>
                  <a:lnTo>
                    <a:pt x="22259" y="23603"/>
                  </a:lnTo>
                  <a:lnTo>
                    <a:pt x="22427" y="23519"/>
                  </a:lnTo>
                  <a:lnTo>
                    <a:pt x="22511" y="23351"/>
                  </a:lnTo>
                  <a:lnTo>
                    <a:pt x="22679" y="23267"/>
                  </a:lnTo>
                  <a:lnTo>
                    <a:pt x="22847" y="23099"/>
                  </a:lnTo>
                  <a:lnTo>
                    <a:pt x="22931" y="22931"/>
                  </a:lnTo>
                  <a:lnTo>
                    <a:pt x="23099" y="22763"/>
                  </a:lnTo>
                  <a:lnTo>
                    <a:pt x="23267" y="22679"/>
                  </a:lnTo>
                  <a:lnTo>
                    <a:pt x="23351" y="22511"/>
                  </a:lnTo>
                  <a:lnTo>
                    <a:pt x="23519" y="22343"/>
                  </a:lnTo>
                  <a:lnTo>
                    <a:pt x="23603" y="22175"/>
                  </a:lnTo>
                  <a:lnTo>
                    <a:pt x="23771" y="22007"/>
                  </a:lnTo>
                  <a:lnTo>
                    <a:pt x="23855" y="21839"/>
                  </a:lnTo>
                  <a:lnTo>
                    <a:pt x="23939" y="21671"/>
                  </a:lnTo>
                  <a:lnTo>
                    <a:pt x="24107" y="21503"/>
                  </a:lnTo>
                  <a:lnTo>
                    <a:pt x="24191" y="21335"/>
                  </a:lnTo>
                  <a:lnTo>
                    <a:pt x="24359" y="21167"/>
                  </a:lnTo>
                  <a:lnTo>
                    <a:pt x="24443" y="20999"/>
                  </a:lnTo>
                  <a:lnTo>
                    <a:pt x="24527" y="20831"/>
                  </a:lnTo>
                  <a:lnTo>
                    <a:pt x="24611" y="20663"/>
                  </a:lnTo>
                  <a:lnTo>
                    <a:pt x="24779" y="20495"/>
                  </a:lnTo>
                  <a:lnTo>
                    <a:pt x="24863" y="20327"/>
                  </a:lnTo>
                  <a:lnTo>
                    <a:pt x="24947" y="20159"/>
                  </a:lnTo>
                  <a:lnTo>
                    <a:pt x="25031" y="19907"/>
                  </a:lnTo>
                  <a:lnTo>
                    <a:pt x="25115" y="19739"/>
                  </a:lnTo>
                  <a:lnTo>
                    <a:pt x="25199" y="19571"/>
                  </a:lnTo>
                  <a:lnTo>
                    <a:pt x="25283" y="19403"/>
                  </a:lnTo>
                  <a:lnTo>
                    <a:pt x="25367" y="19235"/>
                  </a:lnTo>
                  <a:lnTo>
                    <a:pt x="25451" y="18983"/>
                  </a:lnTo>
                  <a:lnTo>
                    <a:pt x="25535" y="18815"/>
                  </a:lnTo>
                  <a:lnTo>
                    <a:pt x="25619" y="18647"/>
                  </a:lnTo>
                  <a:lnTo>
                    <a:pt x="25703" y="18395"/>
                  </a:lnTo>
                  <a:lnTo>
                    <a:pt x="25703" y="18227"/>
                  </a:lnTo>
                  <a:lnTo>
                    <a:pt x="25787" y="18059"/>
                  </a:lnTo>
                  <a:lnTo>
                    <a:pt x="25871" y="17807"/>
                  </a:lnTo>
                  <a:lnTo>
                    <a:pt x="25955" y="17639"/>
                  </a:lnTo>
                  <a:lnTo>
                    <a:pt x="25955" y="17387"/>
                  </a:lnTo>
                  <a:lnTo>
                    <a:pt x="26039" y="17219"/>
                  </a:lnTo>
                  <a:lnTo>
                    <a:pt x="26039" y="16967"/>
                  </a:lnTo>
                  <a:lnTo>
                    <a:pt x="26123" y="16799"/>
                  </a:lnTo>
                  <a:lnTo>
                    <a:pt x="26207" y="16547"/>
                  </a:lnTo>
                  <a:lnTo>
                    <a:pt x="26207" y="16379"/>
                  </a:lnTo>
                  <a:lnTo>
                    <a:pt x="26291" y="16127"/>
                  </a:lnTo>
                  <a:lnTo>
                    <a:pt x="26291" y="15959"/>
                  </a:lnTo>
                  <a:lnTo>
                    <a:pt x="26291" y="15707"/>
                  </a:lnTo>
                  <a:lnTo>
                    <a:pt x="26374" y="15539"/>
                  </a:lnTo>
                  <a:lnTo>
                    <a:pt x="26374" y="15287"/>
                  </a:lnTo>
                  <a:lnTo>
                    <a:pt x="26374" y="15035"/>
                  </a:lnTo>
                  <a:lnTo>
                    <a:pt x="26458" y="14867"/>
                  </a:lnTo>
                  <a:lnTo>
                    <a:pt x="26458" y="14615"/>
                  </a:lnTo>
                  <a:lnTo>
                    <a:pt x="26458" y="14447"/>
                  </a:lnTo>
                  <a:lnTo>
                    <a:pt x="26458" y="14195"/>
                  </a:lnTo>
                  <a:lnTo>
                    <a:pt x="26458" y="13944"/>
                  </a:lnTo>
                  <a:lnTo>
                    <a:pt x="26458" y="13692"/>
                  </a:lnTo>
                  <a:lnTo>
                    <a:pt x="26458" y="13524"/>
                  </a:lnTo>
                  <a:lnTo>
                    <a:pt x="26458" y="13272"/>
                  </a:lnTo>
                  <a:lnTo>
                    <a:pt x="26458" y="13020"/>
                  </a:lnTo>
                  <a:lnTo>
                    <a:pt x="26458" y="12852"/>
                  </a:lnTo>
                  <a:lnTo>
                    <a:pt x="26458" y="12600"/>
                  </a:lnTo>
                  <a:lnTo>
                    <a:pt x="26458" y="12348"/>
                  </a:lnTo>
                  <a:lnTo>
                    <a:pt x="26458" y="12180"/>
                  </a:lnTo>
                  <a:lnTo>
                    <a:pt x="26374" y="11928"/>
                  </a:lnTo>
                  <a:lnTo>
                    <a:pt x="26374" y="11760"/>
                  </a:lnTo>
                  <a:lnTo>
                    <a:pt x="26374" y="11508"/>
                  </a:lnTo>
                  <a:lnTo>
                    <a:pt x="26291" y="11256"/>
                  </a:lnTo>
                  <a:lnTo>
                    <a:pt x="26291" y="11088"/>
                  </a:lnTo>
                  <a:lnTo>
                    <a:pt x="26291" y="10836"/>
                  </a:lnTo>
                  <a:lnTo>
                    <a:pt x="26207" y="10668"/>
                  </a:lnTo>
                  <a:lnTo>
                    <a:pt x="26207" y="10416"/>
                  </a:lnTo>
                  <a:lnTo>
                    <a:pt x="26123" y="10248"/>
                  </a:lnTo>
                  <a:lnTo>
                    <a:pt x="26039" y="9996"/>
                  </a:lnTo>
                  <a:lnTo>
                    <a:pt x="26039" y="9828"/>
                  </a:lnTo>
                  <a:lnTo>
                    <a:pt x="25955" y="9576"/>
                  </a:lnTo>
                  <a:lnTo>
                    <a:pt x="25955" y="9408"/>
                  </a:lnTo>
                  <a:lnTo>
                    <a:pt x="25871" y="9156"/>
                  </a:lnTo>
                  <a:lnTo>
                    <a:pt x="25787" y="8988"/>
                  </a:lnTo>
                  <a:lnTo>
                    <a:pt x="25703" y="8820"/>
                  </a:lnTo>
                  <a:lnTo>
                    <a:pt x="25703" y="8568"/>
                  </a:lnTo>
                  <a:lnTo>
                    <a:pt x="25619" y="8400"/>
                  </a:lnTo>
                  <a:lnTo>
                    <a:pt x="25535" y="8232"/>
                  </a:lnTo>
                  <a:lnTo>
                    <a:pt x="25451" y="7980"/>
                  </a:lnTo>
                  <a:lnTo>
                    <a:pt x="25367" y="7812"/>
                  </a:lnTo>
                  <a:lnTo>
                    <a:pt x="25283" y="7644"/>
                  </a:lnTo>
                  <a:lnTo>
                    <a:pt x="25199" y="7476"/>
                  </a:lnTo>
                  <a:lnTo>
                    <a:pt x="25115" y="7224"/>
                  </a:lnTo>
                  <a:lnTo>
                    <a:pt x="25031" y="7056"/>
                  </a:lnTo>
                  <a:lnTo>
                    <a:pt x="24947" y="6888"/>
                  </a:lnTo>
                  <a:lnTo>
                    <a:pt x="24863" y="6720"/>
                  </a:lnTo>
                  <a:lnTo>
                    <a:pt x="24695" y="6552"/>
                  </a:lnTo>
                  <a:lnTo>
                    <a:pt x="24611" y="6384"/>
                  </a:lnTo>
                  <a:lnTo>
                    <a:pt x="24527" y="6132"/>
                  </a:lnTo>
                  <a:lnTo>
                    <a:pt x="24443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3939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03" y="4872"/>
                  </a:lnTo>
                  <a:lnTo>
                    <a:pt x="23519" y="4704"/>
                  </a:lnTo>
                  <a:lnTo>
                    <a:pt x="23351" y="4536"/>
                  </a:lnTo>
                  <a:lnTo>
                    <a:pt x="23267" y="4368"/>
                  </a:lnTo>
                  <a:lnTo>
                    <a:pt x="23099" y="4200"/>
                  </a:lnTo>
                  <a:lnTo>
                    <a:pt x="22931" y="4032"/>
                  </a:lnTo>
                  <a:lnTo>
                    <a:pt x="22847" y="3948"/>
                  </a:lnTo>
                  <a:lnTo>
                    <a:pt x="22679" y="3780"/>
                  </a:lnTo>
                  <a:lnTo>
                    <a:pt x="22511" y="3612"/>
                  </a:lnTo>
                  <a:lnTo>
                    <a:pt x="22427" y="3528"/>
                  </a:lnTo>
                  <a:lnTo>
                    <a:pt x="22259" y="3360"/>
                  </a:lnTo>
                  <a:lnTo>
                    <a:pt x="22091" y="3192"/>
                  </a:lnTo>
                  <a:lnTo>
                    <a:pt x="21923" y="3108"/>
                  </a:lnTo>
                  <a:lnTo>
                    <a:pt x="21755" y="2940"/>
                  </a:lnTo>
                  <a:lnTo>
                    <a:pt x="21671" y="2856"/>
                  </a:lnTo>
                  <a:lnTo>
                    <a:pt x="21503" y="2688"/>
                  </a:lnTo>
                  <a:lnTo>
                    <a:pt x="21335" y="2604"/>
                  </a:lnTo>
                  <a:lnTo>
                    <a:pt x="21167" y="2436"/>
                  </a:lnTo>
                  <a:lnTo>
                    <a:pt x="20999" y="2352"/>
                  </a:lnTo>
                  <a:lnTo>
                    <a:pt x="20831" y="2268"/>
                  </a:lnTo>
                  <a:lnTo>
                    <a:pt x="20663" y="2100"/>
                  </a:lnTo>
                  <a:lnTo>
                    <a:pt x="20495" y="2016"/>
                  </a:lnTo>
                  <a:lnTo>
                    <a:pt x="20327" y="1932"/>
                  </a:lnTo>
                  <a:lnTo>
                    <a:pt x="20159" y="1848"/>
                  </a:lnTo>
                  <a:lnTo>
                    <a:pt x="19907" y="1680"/>
                  </a:lnTo>
                  <a:lnTo>
                    <a:pt x="19739" y="1596"/>
                  </a:lnTo>
                  <a:lnTo>
                    <a:pt x="19571" y="1512"/>
                  </a:lnTo>
                  <a:lnTo>
                    <a:pt x="19403" y="1428"/>
                  </a:lnTo>
                  <a:lnTo>
                    <a:pt x="19235" y="1344"/>
                  </a:lnTo>
                  <a:lnTo>
                    <a:pt x="19067" y="1260"/>
                  </a:lnTo>
                  <a:lnTo>
                    <a:pt x="18815" y="1176"/>
                  </a:lnTo>
                  <a:lnTo>
                    <a:pt x="18647" y="1092"/>
                  </a:lnTo>
                  <a:lnTo>
                    <a:pt x="18479" y="1008"/>
                  </a:lnTo>
                  <a:lnTo>
                    <a:pt x="18227" y="924"/>
                  </a:lnTo>
                  <a:lnTo>
                    <a:pt x="18059" y="840"/>
                  </a:lnTo>
                  <a:lnTo>
                    <a:pt x="17891" y="756"/>
                  </a:lnTo>
                  <a:lnTo>
                    <a:pt x="17639" y="672"/>
                  </a:lnTo>
                  <a:lnTo>
                    <a:pt x="17471" y="672"/>
                  </a:lnTo>
                  <a:lnTo>
                    <a:pt x="17219" y="588"/>
                  </a:lnTo>
                  <a:lnTo>
                    <a:pt x="17051" y="504"/>
                  </a:lnTo>
                  <a:lnTo>
                    <a:pt x="16799" y="504"/>
                  </a:lnTo>
                  <a:lnTo>
                    <a:pt x="16631" y="420"/>
                  </a:lnTo>
                  <a:lnTo>
                    <a:pt x="16379" y="336"/>
                  </a:lnTo>
                  <a:lnTo>
                    <a:pt x="16211" y="336"/>
                  </a:lnTo>
                  <a:lnTo>
                    <a:pt x="15959" y="252"/>
                  </a:lnTo>
                  <a:lnTo>
                    <a:pt x="15791" y="252"/>
                  </a:lnTo>
                  <a:lnTo>
                    <a:pt x="15539" y="168"/>
                  </a:lnTo>
                  <a:lnTo>
                    <a:pt x="15119" y="168"/>
                  </a:lnTo>
                  <a:lnTo>
                    <a:pt x="14867" y="84"/>
                  </a:lnTo>
                  <a:lnTo>
                    <a:pt x="13691" y="84"/>
                  </a:lnTo>
                  <a:lnTo>
                    <a:pt x="135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-897600" y="1354450"/>
              <a:ext cx="531300" cy="655175"/>
            </a:xfrm>
            <a:custGeom>
              <a:rect b="b" l="l" r="r" t="t"/>
              <a:pathLst>
                <a:path extrusionOk="0" h="26207" w="21252">
                  <a:moveTo>
                    <a:pt x="14952" y="0"/>
                  </a:moveTo>
                  <a:lnTo>
                    <a:pt x="14952" y="15371"/>
                  </a:lnTo>
                  <a:lnTo>
                    <a:pt x="14952" y="15455"/>
                  </a:lnTo>
                  <a:lnTo>
                    <a:pt x="14952" y="15539"/>
                  </a:lnTo>
                  <a:lnTo>
                    <a:pt x="14952" y="15623"/>
                  </a:lnTo>
                  <a:lnTo>
                    <a:pt x="14952" y="15707"/>
                  </a:lnTo>
                  <a:lnTo>
                    <a:pt x="14952" y="15791"/>
                  </a:lnTo>
                  <a:lnTo>
                    <a:pt x="14952" y="15875"/>
                  </a:lnTo>
                  <a:lnTo>
                    <a:pt x="14952" y="15959"/>
                  </a:lnTo>
                  <a:lnTo>
                    <a:pt x="14952" y="16043"/>
                  </a:lnTo>
                  <a:lnTo>
                    <a:pt x="14952" y="16127"/>
                  </a:lnTo>
                  <a:lnTo>
                    <a:pt x="14952" y="16211"/>
                  </a:lnTo>
                  <a:lnTo>
                    <a:pt x="14868" y="16295"/>
                  </a:lnTo>
                  <a:lnTo>
                    <a:pt x="14868" y="16379"/>
                  </a:lnTo>
                  <a:lnTo>
                    <a:pt x="14868" y="16463"/>
                  </a:lnTo>
                  <a:lnTo>
                    <a:pt x="14868" y="16547"/>
                  </a:lnTo>
                  <a:lnTo>
                    <a:pt x="14868" y="16631"/>
                  </a:lnTo>
                  <a:lnTo>
                    <a:pt x="14868" y="16715"/>
                  </a:lnTo>
                  <a:lnTo>
                    <a:pt x="14784" y="16799"/>
                  </a:lnTo>
                  <a:lnTo>
                    <a:pt x="14784" y="16883"/>
                  </a:lnTo>
                  <a:lnTo>
                    <a:pt x="14784" y="16967"/>
                  </a:lnTo>
                  <a:lnTo>
                    <a:pt x="14784" y="17051"/>
                  </a:lnTo>
                  <a:lnTo>
                    <a:pt x="14784" y="17135"/>
                  </a:lnTo>
                  <a:lnTo>
                    <a:pt x="14700" y="17219"/>
                  </a:lnTo>
                  <a:lnTo>
                    <a:pt x="14700" y="17303"/>
                  </a:lnTo>
                  <a:lnTo>
                    <a:pt x="14700" y="17387"/>
                  </a:lnTo>
                  <a:lnTo>
                    <a:pt x="14700" y="17471"/>
                  </a:lnTo>
                  <a:lnTo>
                    <a:pt x="14616" y="17555"/>
                  </a:lnTo>
                  <a:lnTo>
                    <a:pt x="14616" y="17639"/>
                  </a:lnTo>
                  <a:lnTo>
                    <a:pt x="14616" y="17723"/>
                  </a:lnTo>
                  <a:lnTo>
                    <a:pt x="14532" y="17807"/>
                  </a:lnTo>
                  <a:lnTo>
                    <a:pt x="14532" y="17891"/>
                  </a:lnTo>
                  <a:lnTo>
                    <a:pt x="14532" y="17975"/>
                  </a:lnTo>
                  <a:lnTo>
                    <a:pt x="14448" y="18059"/>
                  </a:lnTo>
                  <a:lnTo>
                    <a:pt x="14448" y="18143"/>
                  </a:lnTo>
                  <a:lnTo>
                    <a:pt x="14364" y="18227"/>
                  </a:lnTo>
                  <a:lnTo>
                    <a:pt x="14364" y="18311"/>
                  </a:lnTo>
                  <a:lnTo>
                    <a:pt x="14280" y="18395"/>
                  </a:lnTo>
                  <a:lnTo>
                    <a:pt x="14280" y="18479"/>
                  </a:lnTo>
                  <a:lnTo>
                    <a:pt x="14196" y="18563"/>
                  </a:lnTo>
                  <a:lnTo>
                    <a:pt x="14196" y="18647"/>
                  </a:lnTo>
                  <a:lnTo>
                    <a:pt x="14112" y="18731"/>
                  </a:lnTo>
                  <a:lnTo>
                    <a:pt x="14112" y="18815"/>
                  </a:lnTo>
                  <a:lnTo>
                    <a:pt x="14028" y="18899"/>
                  </a:lnTo>
                  <a:lnTo>
                    <a:pt x="14028" y="18983"/>
                  </a:lnTo>
                  <a:lnTo>
                    <a:pt x="13944" y="18983"/>
                  </a:lnTo>
                  <a:lnTo>
                    <a:pt x="13944" y="19067"/>
                  </a:lnTo>
                  <a:lnTo>
                    <a:pt x="13860" y="19151"/>
                  </a:lnTo>
                  <a:lnTo>
                    <a:pt x="13860" y="19235"/>
                  </a:lnTo>
                  <a:lnTo>
                    <a:pt x="13776" y="19319"/>
                  </a:lnTo>
                  <a:lnTo>
                    <a:pt x="13776" y="19403"/>
                  </a:lnTo>
                  <a:lnTo>
                    <a:pt x="13692" y="19403"/>
                  </a:lnTo>
                  <a:lnTo>
                    <a:pt x="13692" y="19487"/>
                  </a:lnTo>
                  <a:lnTo>
                    <a:pt x="13608" y="19571"/>
                  </a:lnTo>
                  <a:lnTo>
                    <a:pt x="13524" y="19655"/>
                  </a:lnTo>
                  <a:lnTo>
                    <a:pt x="13440" y="19739"/>
                  </a:lnTo>
                  <a:lnTo>
                    <a:pt x="13356" y="19823"/>
                  </a:lnTo>
                  <a:lnTo>
                    <a:pt x="13356" y="19907"/>
                  </a:lnTo>
                  <a:lnTo>
                    <a:pt x="13272" y="19907"/>
                  </a:lnTo>
                  <a:lnTo>
                    <a:pt x="13188" y="19991"/>
                  </a:lnTo>
                  <a:lnTo>
                    <a:pt x="13188" y="20075"/>
                  </a:lnTo>
                  <a:lnTo>
                    <a:pt x="13104" y="20075"/>
                  </a:lnTo>
                  <a:lnTo>
                    <a:pt x="13020" y="20159"/>
                  </a:lnTo>
                  <a:lnTo>
                    <a:pt x="12936" y="20243"/>
                  </a:lnTo>
                  <a:lnTo>
                    <a:pt x="12852" y="20327"/>
                  </a:lnTo>
                  <a:lnTo>
                    <a:pt x="12768" y="20411"/>
                  </a:lnTo>
                  <a:lnTo>
                    <a:pt x="12684" y="20411"/>
                  </a:lnTo>
                  <a:lnTo>
                    <a:pt x="12684" y="20495"/>
                  </a:lnTo>
                  <a:lnTo>
                    <a:pt x="12600" y="20495"/>
                  </a:lnTo>
                  <a:lnTo>
                    <a:pt x="12516" y="20579"/>
                  </a:lnTo>
                  <a:lnTo>
                    <a:pt x="12432" y="20579"/>
                  </a:lnTo>
                  <a:lnTo>
                    <a:pt x="12348" y="20663"/>
                  </a:lnTo>
                  <a:lnTo>
                    <a:pt x="12264" y="20747"/>
                  </a:lnTo>
                  <a:lnTo>
                    <a:pt x="12180" y="20747"/>
                  </a:lnTo>
                  <a:lnTo>
                    <a:pt x="12096" y="20831"/>
                  </a:lnTo>
                  <a:lnTo>
                    <a:pt x="12012" y="20831"/>
                  </a:lnTo>
                  <a:lnTo>
                    <a:pt x="11928" y="20915"/>
                  </a:lnTo>
                  <a:lnTo>
                    <a:pt x="11844" y="20915"/>
                  </a:lnTo>
                  <a:lnTo>
                    <a:pt x="11760" y="20999"/>
                  </a:lnTo>
                  <a:lnTo>
                    <a:pt x="11592" y="20999"/>
                  </a:lnTo>
                  <a:lnTo>
                    <a:pt x="11508" y="21083"/>
                  </a:lnTo>
                  <a:lnTo>
                    <a:pt x="11256" y="21083"/>
                  </a:lnTo>
                  <a:lnTo>
                    <a:pt x="11172" y="21167"/>
                  </a:lnTo>
                  <a:lnTo>
                    <a:pt x="10920" y="21167"/>
                  </a:lnTo>
                  <a:lnTo>
                    <a:pt x="10836" y="21251"/>
                  </a:lnTo>
                  <a:lnTo>
                    <a:pt x="9324" y="21251"/>
                  </a:lnTo>
                  <a:lnTo>
                    <a:pt x="9240" y="21167"/>
                  </a:lnTo>
                  <a:lnTo>
                    <a:pt x="8904" y="21167"/>
                  </a:lnTo>
                  <a:lnTo>
                    <a:pt x="8904" y="21083"/>
                  </a:lnTo>
                  <a:lnTo>
                    <a:pt x="8652" y="21083"/>
                  </a:lnTo>
                  <a:lnTo>
                    <a:pt x="8568" y="20999"/>
                  </a:lnTo>
                  <a:lnTo>
                    <a:pt x="8400" y="20999"/>
                  </a:lnTo>
                  <a:lnTo>
                    <a:pt x="8316" y="20915"/>
                  </a:lnTo>
                  <a:lnTo>
                    <a:pt x="8148" y="20915"/>
                  </a:lnTo>
                  <a:lnTo>
                    <a:pt x="8148" y="20831"/>
                  </a:lnTo>
                  <a:lnTo>
                    <a:pt x="8064" y="20831"/>
                  </a:lnTo>
                  <a:lnTo>
                    <a:pt x="7980" y="20747"/>
                  </a:lnTo>
                  <a:lnTo>
                    <a:pt x="7896" y="20747"/>
                  </a:lnTo>
                  <a:lnTo>
                    <a:pt x="7812" y="20663"/>
                  </a:lnTo>
                  <a:lnTo>
                    <a:pt x="7728" y="20663"/>
                  </a:lnTo>
                  <a:lnTo>
                    <a:pt x="7728" y="20579"/>
                  </a:lnTo>
                  <a:lnTo>
                    <a:pt x="7644" y="20579"/>
                  </a:lnTo>
                  <a:lnTo>
                    <a:pt x="7560" y="20495"/>
                  </a:lnTo>
                  <a:lnTo>
                    <a:pt x="7476" y="20411"/>
                  </a:lnTo>
                  <a:lnTo>
                    <a:pt x="7392" y="20411"/>
                  </a:lnTo>
                  <a:lnTo>
                    <a:pt x="7392" y="20327"/>
                  </a:lnTo>
                  <a:lnTo>
                    <a:pt x="7308" y="20327"/>
                  </a:lnTo>
                  <a:lnTo>
                    <a:pt x="7308" y="20243"/>
                  </a:lnTo>
                  <a:lnTo>
                    <a:pt x="7224" y="20159"/>
                  </a:lnTo>
                  <a:lnTo>
                    <a:pt x="7140" y="20075"/>
                  </a:lnTo>
                  <a:lnTo>
                    <a:pt x="7056" y="20075"/>
                  </a:lnTo>
                  <a:lnTo>
                    <a:pt x="7056" y="19991"/>
                  </a:lnTo>
                  <a:lnTo>
                    <a:pt x="6972" y="19907"/>
                  </a:lnTo>
                  <a:lnTo>
                    <a:pt x="6888" y="19823"/>
                  </a:lnTo>
                  <a:lnTo>
                    <a:pt x="6888" y="19739"/>
                  </a:lnTo>
                  <a:lnTo>
                    <a:pt x="6804" y="19739"/>
                  </a:lnTo>
                  <a:lnTo>
                    <a:pt x="6804" y="19655"/>
                  </a:lnTo>
                  <a:lnTo>
                    <a:pt x="6720" y="19571"/>
                  </a:lnTo>
                  <a:lnTo>
                    <a:pt x="6720" y="19487"/>
                  </a:lnTo>
                  <a:lnTo>
                    <a:pt x="6636" y="19487"/>
                  </a:lnTo>
                  <a:lnTo>
                    <a:pt x="6636" y="19403"/>
                  </a:lnTo>
                  <a:lnTo>
                    <a:pt x="6552" y="19319"/>
                  </a:lnTo>
                  <a:lnTo>
                    <a:pt x="6552" y="19235"/>
                  </a:lnTo>
                  <a:lnTo>
                    <a:pt x="6552" y="19151"/>
                  </a:lnTo>
                  <a:lnTo>
                    <a:pt x="6468" y="19067"/>
                  </a:lnTo>
                  <a:lnTo>
                    <a:pt x="6384" y="18983"/>
                  </a:lnTo>
                  <a:lnTo>
                    <a:pt x="6384" y="18899"/>
                  </a:lnTo>
                  <a:lnTo>
                    <a:pt x="6384" y="18815"/>
                  </a:lnTo>
                  <a:lnTo>
                    <a:pt x="6300" y="18731"/>
                  </a:lnTo>
                  <a:lnTo>
                    <a:pt x="6300" y="18647"/>
                  </a:lnTo>
                  <a:lnTo>
                    <a:pt x="6300" y="18563"/>
                  </a:lnTo>
                  <a:lnTo>
                    <a:pt x="6216" y="18479"/>
                  </a:lnTo>
                  <a:lnTo>
                    <a:pt x="6216" y="18395"/>
                  </a:lnTo>
                  <a:lnTo>
                    <a:pt x="6216" y="18311"/>
                  </a:lnTo>
                  <a:lnTo>
                    <a:pt x="6132" y="18227"/>
                  </a:lnTo>
                  <a:lnTo>
                    <a:pt x="6132" y="18143"/>
                  </a:lnTo>
                  <a:lnTo>
                    <a:pt x="6132" y="18059"/>
                  </a:lnTo>
                  <a:lnTo>
                    <a:pt x="6132" y="17975"/>
                  </a:lnTo>
                  <a:lnTo>
                    <a:pt x="6048" y="17891"/>
                  </a:lnTo>
                  <a:lnTo>
                    <a:pt x="6048" y="17807"/>
                  </a:lnTo>
                  <a:lnTo>
                    <a:pt x="6048" y="17723"/>
                  </a:lnTo>
                  <a:lnTo>
                    <a:pt x="6048" y="17639"/>
                  </a:lnTo>
                  <a:lnTo>
                    <a:pt x="5964" y="17555"/>
                  </a:lnTo>
                  <a:lnTo>
                    <a:pt x="5964" y="17471"/>
                  </a:lnTo>
                  <a:lnTo>
                    <a:pt x="5964" y="17303"/>
                  </a:lnTo>
                  <a:lnTo>
                    <a:pt x="5964" y="17219"/>
                  </a:lnTo>
                  <a:lnTo>
                    <a:pt x="5964" y="17135"/>
                  </a:lnTo>
                  <a:lnTo>
                    <a:pt x="5964" y="17051"/>
                  </a:lnTo>
                  <a:lnTo>
                    <a:pt x="5880" y="16967"/>
                  </a:lnTo>
                  <a:lnTo>
                    <a:pt x="5880" y="16883"/>
                  </a:lnTo>
                  <a:lnTo>
                    <a:pt x="5880" y="16715"/>
                  </a:lnTo>
                  <a:lnTo>
                    <a:pt x="5880" y="16631"/>
                  </a:lnTo>
                  <a:lnTo>
                    <a:pt x="5880" y="16547"/>
                  </a:lnTo>
                  <a:lnTo>
                    <a:pt x="5880" y="16463"/>
                  </a:lnTo>
                  <a:lnTo>
                    <a:pt x="5880" y="16295"/>
                  </a:lnTo>
                  <a:lnTo>
                    <a:pt x="5880" y="16211"/>
                  </a:lnTo>
                  <a:lnTo>
                    <a:pt x="5880" y="16127"/>
                  </a:lnTo>
                  <a:lnTo>
                    <a:pt x="5880" y="15959"/>
                  </a:lnTo>
                  <a:lnTo>
                    <a:pt x="5880" y="15875"/>
                  </a:lnTo>
                  <a:lnTo>
                    <a:pt x="5796" y="15791"/>
                  </a:lnTo>
                  <a:lnTo>
                    <a:pt x="5796" y="15623"/>
                  </a:lnTo>
                  <a:lnTo>
                    <a:pt x="5796" y="15539"/>
                  </a:lnTo>
                  <a:lnTo>
                    <a:pt x="5796" y="15371"/>
                  </a:lnTo>
                  <a:lnTo>
                    <a:pt x="5796" y="84"/>
                  </a:lnTo>
                  <a:lnTo>
                    <a:pt x="1" y="84"/>
                  </a:lnTo>
                  <a:lnTo>
                    <a:pt x="1" y="16127"/>
                  </a:lnTo>
                  <a:lnTo>
                    <a:pt x="1" y="16295"/>
                  </a:lnTo>
                  <a:lnTo>
                    <a:pt x="1" y="16463"/>
                  </a:lnTo>
                  <a:lnTo>
                    <a:pt x="85" y="16715"/>
                  </a:lnTo>
                  <a:lnTo>
                    <a:pt x="85" y="16883"/>
                  </a:lnTo>
                  <a:lnTo>
                    <a:pt x="85" y="17051"/>
                  </a:lnTo>
                  <a:lnTo>
                    <a:pt x="85" y="17219"/>
                  </a:lnTo>
                  <a:lnTo>
                    <a:pt x="85" y="17471"/>
                  </a:lnTo>
                  <a:lnTo>
                    <a:pt x="85" y="17639"/>
                  </a:lnTo>
                  <a:lnTo>
                    <a:pt x="85" y="17807"/>
                  </a:lnTo>
                  <a:lnTo>
                    <a:pt x="85" y="17975"/>
                  </a:lnTo>
                  <a:lnTo>
                    <a:pt x="169" y="18143"/>
                  </a:lnTo>
                  <a:lnTo>
                    <a:pt x="169" y="18311"/>
                  </a:lnTo>
                  <a:lnTo>
                    <a:pt x="169" y="18479"/>
                  </a:lnTo>
                  <a:lnTo>
                    <a:pt x="169" y="18647"/>
                  </a:lnTo>
                  <a:lnTo>
                    <a:pt x="169" y="18815"/>
                  </a:lnTo>
                  <a:lnTo>
                    <a:pt x="253" y="18983"/>
                  </a:lnTo>
                  <a:lnTo>
                    <a:pt x="253" y="19151"/>
                  </a:lnTo>
                  <a:lnTo>
                    <a:pt x="253" y="19319"/>
                  </a:lnTo>
                  <a:lnTo>
                    <a:pt x="337" y="19487"/>
                  </a:lnTo>
                  <a:lnTo>
                    <a:pt x="337" y="19655"/>
                  </a:lnTo>
                  <a:lnTo>
                    <a:pt x="337" y="19823"/>
                  </a:lnTo>
                  <a:lnTo>
                    <a:pt x="421" y="19991"/>
                  </a:lnTo>
                  <a:lnTo>
                    <a:pt x="421" y="20159"/>
                  </a:lnTo>
                  <a:lnTo>
                    <a:pt x="505" y="20327"/>
                  </a:lnTo>
                  <a:lnTo>
                    <a:pt x="505" y="20411"/>
                  </a:lnTo>
                  <a:lnTo>
                    <a:pt x="589" y="20579"/>
                  </a:lnTo>
                  <a:lnTo>
                    <a:pt x="589" y="20747"/>
                  </a:lnTo>
                  <a:lnTo>
                    <a:pt x="673" y="20915"/>
                  </a:lnTo>
                  <a:lnTo>
                    <a:pt x="673" y="20999"/>
                  </a:lnTo>
                  <a:lnTo>
                    <a:pt x="757" y="21167"/>
                  </a:lnTo>
                  <a:lnTo>
                    <a:pt x="757" y="21335"/>
                  </a:lnTo>
                  <a:lnTo>
                    <a:pt x="841" y="21419"/>
                  </a:lnTo>
                  <a:lnTo>
                    <a:pt x="841" y="21587"/>
                  </a:lnTo>
                  <a:lnTo>
                    <a:pt x="925" y="21755"/>
                  </a:lnTo>
                  <a:lnTo>
                    <a:pt x="1009" y="21839"/>
                  </a:lnTo>
                  <a:lnTo>
                    <a:pt x="1009" y="22007"/>
                  </a:lnTo>
                  <a:lnTo>
                    <a:pt x="1092" y="22091"/>
                  </a:lnTo>
                  <a:lnTo>
                    <a:pt x="1176" y="22259"/>
                  </a:lnTo>
                  <a:lnTo>
                    <a:pt x="1176" y="22343"/>
                  </a:lnTo>
                  <a:lnTo>
                    <a:pt x="1260" y="22511"/>
                  </a:lnTo>
                  <a:lnTo>
                    <a:pt x="1344" y="22595"/>
                  </a:lnTo>
                  <a:lnTo>
                    <a:pt x="1428" y="22763"/>
                  </a:lnTo>
                  <a:lnTo>
                    <a:pt x="1428" y="22847"/>
                  </a:lnTo>
                  <a:lnTo>
                    <a:pt x="1512" y="22931"/>
                  </a:lnTo>
                  <a:lnTo>
                    <a:pt x="1596" y="23099"/>
                  </a:lnTo>
                  <a:lnTo>
                    <a:pt x="1680" y="23183"/>
                  </a:lnTo>
                  <a:lnTo>
                    <a:pt x="1764" y="23267"/>
                  </a:lnTo>
                  <a:lnTo>
                    <a:pt x="1848" y="23435"/>
                  </a:lnTo>
                  <a:lnTo>
                    <a:pt x="1932" y="23519"/>
                  </a:lnTo>
                  <a:lnTo>
                    <a:pt x="1932" y="23603"/>
                  </a:lnTo>
                  <a:lnTo>
                    <a:pt x="2016" y="23687"/>
                  </a:lnTo>
                  <a:lnTo>
                    <a:pt x="2100" y="23855"/>
                  </a:lnTo>
                  <a:lnTo>
                    <a:pt x="2184" y="23939"/>
                  </a:lnTo>
                  <a:lnTo>
                    <a:pt x="2268" y="24023"/>
                  </a:lnTo>
                  <a:lnTo>
                    <a:pt x="2352" y="24107"/>
                  </a:lnTo>
                  <a:lnTo>
                    <a:pt x="2436" y="24191"/>
                  </a:lnTo>
                  <a:lnTo>
                    <a:pt x="2604" y="24275"/>
                  </a:lnTo>
                  <a:lnTo>
                    <a:pt x="2688" y="24359"/>
                  </a:lnTo>
                  <a:lnTo>
                    <a:pt x="2772" y="24443"/>
                  </a:lnTo>
                  <a:lnTo>
                    <a:pt x="2856" y="24527"/>
                  </a:lnTo>
                  <a:lnTo>
                    <a:pt x="2940" y="24611"/>
                  </a:lnTo>
                  <a:lnTo>
                    <a:pt x="3024" y="24695"/>
                  </a:lnTo>
                  <a:lnTo>
                    <a:pt x="3108" y="24779"/>
                  </a:lnTo>
                  <a:lnTo>
                    <a:pt x="3276" y="24863"/>
                  </a:lnTo>
                  <a:lnTo>
                    <a:pt x="3360" y="24947"/>
                  </a:lnTo>
                  <a:lnTo>
                    <a:pt x="3444" y="25031"/>
                  </a:lnTo>
                  <a:lnTo>
                    <a:pt x="3528" y="25115"/>
                  </a:lnTo>
                  <a:lnTo>
                    <a:pt x="3696" y="25199"/>
                  </a:lnTo>
                  <a:lnTo>
                    <a:pt x="3780" y="25199"/>
                  </a:lnTo>
                  <a:lnTo>
                    <a:pt x="3864" y="25283"/>
                  </a:lnTo>
                  <a:lnTo>
                    <a:pt x="4032" y="25367"/>
                  </a:lnTo>
                  <a:lnTo>
                    <a:pt x="4116" y="25451"/>
                  </a:lnTo>
                  <a:lnTo>
                    <a:pt x="4200" y="25451"/>
                  </a:lnTo>
                  <a:lnTo>
                    <a:pt x="4368" y="25535"/>
                  </a:lnTo>
                  <a:lnTo>
                    <a:pt x="4452" y="25619"/>
                  </a:lnTo>
                  <a:lnTo>
                    <a:pt x="4620" y="25619"/>
                  </a:lnTo>
                  <a:lnTo>
                    <a:pt x="4704" y="25703"/>
                  </a:lnTo>
                  <a:lnTo>
                    <a:pt x="4872" y="25703"/>
                  </a:lnTo>
                  <a:lnTo>
                    <a:pt x="4956" y="25787"/>
                  </a:lnTo>
                  <a:lnTo>
                    <a:pt x="5124" y="25787"/>
                  </a:lnTo>
                  <a:lnTo>
                    <a:pt x="5208" y="25871"/>
                  </a:lnTo>
                  <a:lnTo>
                    <a:pt x="5376" y="25871"/>
                  </a:lnTo>
                  <a:lnTo>
                    <a:pt x="5460" y="25955"/>
                  </a:lnTo>
                  <a:lnTo>
                    <a:pt x="5628" y="25955"/>
                  </a:lnTo>
                  <a:lnTo>
                    <a:pt x="5796" y="26039"/>
                  </a:lnTo>
                  <a:lnTo>
                    <a:pt x="6048" y="26039"/>
                  </a:lnTo>
                  <a:lnTo>
                    <a:pt x="6216" y="26123"/>
                  </a:lnTo>
                  <a:lnTo>
                    <a:pt x="6636" y="26123"/>
                  </a:lnTo>
                  <a:lnTo>
                    <a:pt x="6804" y="26207"/>
                  </a:lnTo>
                  <a:lnTo>
                    <a:pt x="9156" y="26207"/>
                  </a:lnTo>
                  <a:lnTo>
                    <a:pt x="9240" y="26123"/>
                  </a:lnTo>
                  <a:lnTo>
                    <a:pt x="9576" y="26123"/>
                  </a:lnTo>
                  <a:lnTo>
                    <a:pt x="9660" y="26039"/>
                  </a:lnTo>
                  <a:lnTo>
                    <a:pt x="9912" y="26039"/>
                  </a:lnTo>
                  <a:lnTo>
                    <a:pt x="9996" y="25955"/>
                  </a:lnTo>
                  <a:lnTo>
                    <a:pt x="10164" y="25955"/>
                  </a:lnTo>
                  <a:lnTo>
                    <a:pt x="10248" y="25871"/>
                  </a:lnTo>
                  <a:lnTo>
                    <a:pt x="10500" y="25871"/>
                  </a:lnTo>
                  <a:lnTo>
                    <a:pt x="10584" y="25787"/>
                  </a:lnTo>
                  <a:lnTo>
                    <a:pt x="10668" y="25787"/>
                  </a:lnTo>
                  <a:lnTo>
                    <a:pt x="10752" y="25703"/>
                  </a:lnTo>
                  <a:lnTo>
                    <a:pt x="10920" y="25703"/>
                  </a:lnTo>
                  <a:lnTo>
                    <a:pt x="11004" y="25619"/>
                  </a:lnTo>
                  <a:lnTo>
                    <a:pt x="11088" y="25619"/>
                  </a:lnTo>
                  <a:lnTo>
                    <a:pt x="11172" y="25535"/>
                  </a:lnTo>
                  <a:lnTo>
                    <a:pt x="11256" y="25535"/>
                  </a:lnTo>
                  <a:lnTo>
                    <a:pt x="11340" y="25451"/>
                  </a:lnTo>
                  <a:lnTo>
                    <a:pt x="11424" y="25451"/>
                  </a:lnTo>
                  <a:lnTo>
                    <a:pt x="11508" y="25367"/>
                  </a:lnTo>
                  <a:lnTo>
                    <a:pt x="11592" y="25367"/>
                  </a:lnTo>
                  <a:lnTo>
                    <a:pt x="11676" y="25283"/>
                  </a:lnTo>
                  <a:lnTo>
                    <a:pt x="11760" y="25283"/>
                  </a:lnTo>
                  <a:lnTo>
                    <a:pt x="11844" y="25199"/>
                  </a:lnTo>
                  <a:lnTo>
                    <a:pt x="11928" y="25115"/>
                  </a:lnTo>
                  <a:lnTo>
                    <a:pt x="12012" y="25115"/>
                  </a:lnTo>
                  <a:lnTo>
                    <a:pt x="12096" y="25031"/>
                  </a:lnTo>
                  <a:lnTo>
                    <a:pt x="12180" y="25031"/>
                  </a:lnTo>
                  <a:lnTo>
                    <a:pt x="12264" y="24947"/>
                  </a:lnTo>
                  <a:lnTo>
                    <a:pt x="12348" y="24863"/>
                  </a:lnTo>
                  <a:lnTo>
                    <a:pt x="12432" y="24863"/>
                  </a:lnTo>
                  <a:lnTo>
                    <a:pt x="12516" y="24779"/>
                  </a:lnTo>
                  <a:lnTo>
                    <a:pt x="12600" y="24779"/>
                  </a:lnTo>
                  <a:lnTo>
                    <a:pt x="12600" y="24695"/>
                  </a:lnTo>
                  <a:lnTo>
                    <a:pt x="12684" y="24611"/>
                  </a:lnTo>
                  <a:lnTo>
                    <a:pt x="12768" y="24611"/>
                  </a:lnTo>
                  <a:lnTo>
                    <a:pt x="12852" y="24527"/>
                  </a:lnTo>
                  <a:lnTo>
                    <a:pt x="12936" y="24527"/>
                  </a:lnTo>
                  <a:lnTo>
                    <a:pt x="12936" y="24443"/>
                  </a:lnTo>
                  <a:lnTo>
                    <a:pt x="13020" y="24359"/>
                  </a:lnTo>
                  <a:lnTo>
                    <a:pt x="13104" y="24359"/>
                  </a:lnTo>
                  <a:lnTo>
                    <a:pt x="13188" y="24275"/>
                  </a:lnTo>
                  <a:lnTo>
                    <a:pt x="13272" y="24191"/>
                  </a:lnTo>
                  <a:lnTo>
                    <a:pt x="13356" y="24107"/>
                  </a:lnTo>
                  <a:lnTo>
                    <a:pt x="13440" y="24023"/>
                  </a:lnTo>
                  <a:lnTo>
                    <a:pt x="13524" y="23939"/>
                  </a:lnTo>
                  <a:lnTo>
                    <a:pt x="13608" y="23855"/>
                  </a:lnTo>
                  <a:lnTo>
                    <a:pt x="13692" y="23771"/>
                  </a:lnTo>
                  <a:lnTo>
                    <a:pt x="13776" y="23687"/>
                  </a:lnTo>
                  <a:lnTo>
                    <a:pt x="13860" y="23603"/>
                  </a:lnTo>
                  <a:lnTo>
                    <a:pt x="13944" y="23519"/>
                  </a:lnTo>
                  <a:lnTo>
                    <a:pt x="14028" y="23435"/>
                  </a:lnTo>
                  <a:lnTo>
                    <a:pt x="14112" y="23351"/>
                  </a:lnTo>
                  <a:lnTo>
                    <a:pt x="14196" y="23267"/>
                  </a:lnTo>
                  <a:lnTo>
                    <a:pt x="14280" y="23183"/>
                  </a:lnTo>
                  <a:lnTo>
                    <a:pt x="14280" y="23099"/>
                  </a:lnTo>
                  <a:lnTo>
                    <a:pt x="14364" y="23015"/>
                  </a:lnTo>
                  <a:lnTo>
                    <a:pt x="14448" y="23015"/>
                  </a:lnTo>
                  <a:lnTo>
                    <a:pt x="14448" y="22931"/>
                  </a:lnTo>
                  <a:lnTo>
                    <a:pt x="14532" y="22847"/>
                  </a:lnTo>
                  <a:lnTo>
                    <a:pt x="14616" y="22763"/>
                  </a:lnTo>
                  <a:lnTo>
                    <a:pt x="14616" y="22679"/>
                  </a:lnTo>
                  <a:lnTo>
                    <a:pt x="14700" y="22595"/>
                  </a:lnTo>
                  <a:lnTo>
                    <a:pt x="14784" y="22511"/>
                  </a:lnTo>
                  <a:lnTo>
                    <a:pt x="14784" y="22427"/>
                  </a:lnTo>
                  <a:lnTo>
                    <a:pt x="14868" y="22427"/>
                  </a:lnTo>
                  <a:lnTo>
                    <a:pt x="14868" y="22343"/>
                  </a:lnTo>
                  <a:lnTo>
                    <a:pt x="14952" y="22259"/>
                  </a:lnTo>
                  <a:lnTo>
                    <a:pt x="14952" y="25535"/>
                  </a:lnTo>
                  <a:lnTo>
                    <a:pt x="21251" y="25535"/>
                  </a:lnTo>
                  <a:lnTo>
                    <a:pt x="21251" y="20831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77" name="Google Shape;277;p34"/>
            <p:cNvSpPr/>
            <p:nvPr/>
          </p:nvSpPr>
          <p:spPr>
            <a:xfrm>
              <a:off x="-2260400" y="2068400"/>
              <a:ext cx="972250" cy="1001650"/>
            </a:xfrm>
            <a:custGeom>
              <a:rect b="b" l="l" r="r" t="t"/>
              <a:pathLst>
                <a:path extrusionOk="0" h="40066" w="38890">
                  <a:moveTo>
                    <a:pt x="19067" y="6048"/>
                  </a:moveTo>
                  <a:lnTo>
                    <a:pt x="19319" y="6132"/>
                  </a:lnTo>
                  <a:lnTo>
                    <a:pt x="19907" y="6132"/>
                  </a:lnTo>
                  <a:lnTo>
                    <a:pt x="20075" y="6216"/>
                  </a:lnTo>
                  <a:lnTo>
                    <a:pt x="20495" y="6216"/>
                  </a:lnTo>
                  <a:lnTo>
                    <a:pt x="20663" y="6300"/>
                  </a:lnTo>
                  <a:lnTo>
                    <a:pt x="20915" y="6300"/>
                  </a:lnTo>
                  <a:lnTo>
                    <a:pt x="21083" y="6384"/>
                  </a:lnTo>
                  <a:lnTo>
                    <a:pt x="21251" y="6384"/>
                  </a:lnTo>
                  <a:lnTo>
                    <a:pt x="21419" y="6468"/>
                  </a:lnTo>
                  <a:lnTo>
                    <a:pt x="21671" y="6468"/>
                  </a:lnTo>
                  <a:lnTo>
                    <a:pt x="21839" y="6552"/>
                  </a:lnTo>
                  <a:lnTo>
                    <a:pt x="22007" y="6552"/>
                  </a:lnTo>
                  <a:lnTo>
                    <a:pt x="22175" y="6636"/>
                  </a:lnTo>
                  <a:lnTo>
                    <a:pt x="22427" y="6720"/>
                  </a:lnTo>
                  <a:lnTo>
                    <a:pt x="22595" y="6804"/>
                  </a:lnTo>
                  <a:lnTo>
                    <a:pt x="22763" y="6804"/>
                  </a:lnTo>
                  <a:lnTo>
                    <a:pt x="22931" y="6888"/>
                  </a:lnTo>
                  <a:lnTo>
                    <a:pt x="23099" y="6972"/>
                  </a:lnTo>
                  <a:lnTo>
                    <a:pt x="23267" y="7056"/>
                  </a:lnTo>
                  <a:lnTo>
                    <a:pt x="23435" y="7140"/>
                  </a:lnTo>
                  <a:lnTo>
                    <a:pt x="23603" y="7224"/>
                  </a:lnTo>
                  <a:lnTo>
                    <a:pt x="23771" y="7308"/>
                  </a:lnTo>
                  <a:lnTo>
                    <a:pt x="23938" y="7392"/>
                  </a:lnTo>
                  <a:lnTo>
                    <a:pt x="24106" y="7476"/>
                  </a:lnTo>
                  <a:lnTo>
                    <a:pt x="24274" y="7560"/>
                  </a:lnTo>
                  <a:lnTo>
                    <a:pt x="24442" y="7644"/>
                  </a:lnTo>
                  <a:lnTo>
                    <a:pt x="24610" y="7728"/>
                  </a:lnTo>
                  <a:lnTo>
                    <a:pt x="24778" y="7812"/>
                  </a:lnTo>
                  <a:lnTo>
                    <a:pt x="24946" y="7980"/>
                  </a:lnTo>
                  <a:lnTo>
                    <a:pt x="25030" y="8064"/>
                  </a:lnTo>
                  <a:lnTo>
                    <a:pt x="25198" y="8148"/>
                  </a:lnTo>
                  <a:lnTo>
                    <a:pt x="25366" y="8232"/>
                  </a:lnTo>
                  <a:lnTo>
                    <a:pt x="25534" y="8400"/>
                  </a:lnTo>
                  <a:lnTo>
                    <a:pt x="25702" y="8484"/>
                  </a:lnTo>
                  <a:lnTo>
                    <a:pt x="25786" y="8568"/>
                  </a:lnTo>
                  <a:lnTo>
                    <a:pt x="25954" y="8736"/>
                  </a:lnTo>
                  <a:lnTo>
                    <a:pt x="26122" y="8820"/>
                  </a:lnTo>
                  <a:lnTo>
                    <a:pt x="26206" y="8988"/>
                  </a:lnTo>
                  <a:lnTo>
                    <a:pt x="26374" y="9072"/>
                  </a:lnTo>
                  <a:lnTo>
                    <a:pt x="26542" y="9240"/>
                  </a:lnTo>
                  <a:lnTo>
                    <a:pt x="26626" y="9324"/>
                  </a:lnTo>
                  <a:lnTo>
                    <a:pt x="26794" y="9492"/>
                  </a:lnTo>
                  <a:lnTo>
                    <a:pt x="26878" y="9576"/>
                  </a:lnTo>
                  <a:lnTo>
                    <a:pt x="27046" y="9744"/>
                  </a:lnTo>
                  <a:lnTo>
                    <a:pt x="27130" y="9912"/>
                  </a:lnTo>
                  <a:lnTo>
                    <a:pt x="27298" y="9996"/>
                  </a:lnTo>
                  <a:lnTo>
                    <a:pt x="27382" y="10164"/>
                  </a:lnTo>
                  <a:lnTo>
                    <a:pt x="27550" y="10332"/>
                  </a:lnTo>
                  <a:lnTo>
                    <a:pt x="27634" y="10416"/>
                  </a:lnTo>
                  <a:lnTo>
                    <a:pt x="27718" y="10584"/>
                  </a:lnTo>
                  <a:lnTo>
                    <a:pt x="27886" y="10752"/>
                  </a:lnTo>
                  <a:lnTo>
                    <a:pt x="27970" y="10920"/>
                  </a:lnTo>
                  <a:lnTo>
                    <a:pt x="28054" y="11004"/>
                  </a:lnTo>
                  <a:lnTo>
                    <a:pt x="28222" y="11172"/>
                  </a:lnTo>
                  <a:lnTo>
                    <a:pt x="28306" y="11340"/>
                  </a:lnTo>
                  <a:lnTo>
                    <a:pt x="28390" y="11508"/>
                  </a:lnTo>
                  <a:lnTo>
                    <a:pt x="28474" y="11676"/>
                  </a:lnTo>
                  <a:lnTo>
                    <a:pt x="28558" y="11844"/>
                  </a:lnTo>
                  <a:lnTo>
                    <a:pt x="28642" y="12012"/>
                  </a:lnTo>
                  <a:lnTo>
                    <a:pt x="28810" y="12180"/>
                  </a:lnTo>
                  <a:lnTo>
                    <a:pt x="28894" y="12348"/>
                  </a:lnTo>
                  <a:lnTo>
                    <a:pt x="28978" y="12516"/>
                  </a:lnTo>
                  <a:lnTo>
                    <a:pt x="29062" y="12684"/>
                  </a:lnTo>
                  <a:lnTo>
                    <a:pt x="29146" y="12852"/>
                  </a:lnTo>
                  <a:lnTo>
                    <a:pt x="29230" y="13020"/>
                  </a:lnTo>
                  <a:lnTo>
                    <a:pt x="29230" y="13188"/>
                  </a:lnTo>
                  <a:lnTo>
                    <a:pt x="29314" y="13356"/>
                  </a:lnTo>
                  <a:lnTo>
                    <a:pt x="29398" y="13524"/>
                  </a:lnTo>
                  <a:lnTo>
                    <a:pt x="29482" y="13776"/>
                  </a:lnTo>
                  <a:lnTo>
                    <a:pt x="29566" y="13944"/>
                  </a:lnTo>
                  <a:lnTo>
                    <a:pt x="29650" y="14112"/>
                  </a:lnTo>
                  <a:lnTo>
                    <a:pt x="29650" y="14280"/>
                  </a:lnTo>
                  <a:lnTo>
                    <a:pt x="29734" y="14448"/>
                  </a:lnTo>
                  <a:lnTo>
                    <a:pt x="29818" y="14616"/>
                  </a:lnTo>
                  <a:lnTo>
                    <a:pt x="29818" y="14868"/>
                  </a:lnTo>
                  <a:lnTo>
                    <a:pt x="29902" y="15036"/>
                  </a:lnTo>
                  <a:lnTo>
                    <a:pt x="29986" y="15204"/>
                  </a:lnTo>
                  <a:lnTo>
                    <a:pt x="29986" y="15456"/>
                  </a:lnTo>
                  <a:lnTo>
                    <a:pt x="30070" y="15624"/>
                  </a:lnTo>
                  <a:lnTo>
                    <a:pt x="30070" y="15792"/>
                  </a:lnTo>
                  <a:lnTo>
                    <a:pt x="30154" y="16044"/>
                  </a:lnTo>
                  <a:lnTo>
                    <a:pt x="30154" y="16212"/>
                  </a:lnTo>
                  <a:lnTo>
                    <a:pt x="30154" y="16380"/>
                  </a:lnTo>
                  <a:lnTo>
                    <a:pt x="30238" y="16631"/>
                  </a:lnTo>
                  <a:lnTo>
                    <a:pt x="30238" y="16799"/>
                  </a:lnTo>
                  <a:lnTo>
                    <a:pt x="30238" y="16967"/>
                  </a:lnTo>
                  <a:lnTo>
                    <a:pt x="30322" y="17219"/>
                  </a:lnTo>
                  <a:lnTo>
                    <a:pt x="30322" y="17387"/>
                  </a:lnTo>
                  <a:lnTo>
                    <a:pt x="30322" y="17639"/>
                  </a:lnTo>
                  <a:lnTo>
                    <a:pt x="30322" y="17807"/>
                  </a:lnTo>
                  <a:lnTo>
                    <a:pt x="30322" y="18059"/>
                  </a:lnTo>
                  <a:lnTo>
                    <a:pt x="30322" y="18227"/>
                  </a:lnTo>
                  <a:lnTo>
                    <a:pt x="30322" y="18479"/>
                  </a:lnTo>
                  <a:lnTo>
                    <a:pt x="30322" y="18647"/>
                  </a:lnTo>
                  <a:lnTo>
                    <a:pt x="30322" y="19403"/>
                  </a:lnTo>
                  <a:lnTo>
                    <a:pt x="30322" y="20075"/>
                  </a:lnTo>
                  <a:lnTo>
                    <a:pt x="30238" y="20831"/>
                  </a:lnTo>
                  <a:lnTo>
                    <a:pt x="30070" y="21587"/>
                  </a:lnTo>
                  <a:lnTo>
                    <a:pt x="29902" y="22259"/>
                  </a:lnTo>
                  <a:lnTo>
                    <a:pt x="29734" y="23015"/>
                  </a:lnTo>
                  <a:lnTo>
                    <a:pt x="29482" y="23687"/>
                  </a:lnTo>
                  <a:lnTo>
                    <a:pt x="29230" y="24359"/>
                  </a:lnTo>
                  <a:lnTo>
                    <a:pt x="28894" y="25031"/>
                  </a:lnTo>
                  <a:lnTo>
                    <a:pt x="28558" y="25703"/>
                  </a:lnTo>
                  <a:lnTo>
                    <a:pt x="23267" y="20411"/>
                  </a:lnTo>
                  <a:lnTo>
                    <a:pt x="18815" y="24779"/>
                  </a:lnTo>
                  <a:lnTo>
                    <a:pt x="19067" y="25031"/>
                  </a:lnTo>
                  <a:lnTo>
                    <a:pt x="19067" y="25115"/>
                  </a:lnTo>
                  <a:lnTo>
                    <a:pt x="23938" y="30071"/>
                  </a:lnTo>
                  <a:lnTo>
                    <a:pt x="23519" y="30323"/>
                  </a:lnTo>
                  <a:lnTo>
                    <a:pt x="22931" y="30491"/>
                  </a:lnTo>
                  <a:lnTo>
                    <a:pt x="22427" y="30659"/>
                  </a:lnTo>
                  <a:lnTo>
                    <a:pt x="21839" y="30827"/>
                  </a:lnTo>
                  <a:lnTo>
                    <a:pt x="21251" y="30995"/>
                  </a:lnTo>
                  <a:lnTo>
                    <a:pt x="20747" y="31079"/>
                  </a:lnTo>
                  <a:lnTo>
                    <a:pt x="20159" y="31163"/>
                  </a:lnTo>
                  <a:lnTo>
                    <a:pt x="19571" y="31247"/>
                  </a:lnTo>
                  <a:lnTo>
                    <a:pt x="17639" y="31247"/>
                  </a:lnTo>
                  <a:lnTo>
                    <a:pt x="17471" y="31163"/>
                  </a:lnTo>
                  <a:lnTo>
                    <a:pt x="16799" y="31163"/>
                  </a:lnTo>
                  <a:lnTo>
                    <a:pt x="16631" y="31079"/>
                  </a:lnTo>
                  <a:lnTo>
                    <a:pt x="16211" y="31079"/>
                  </a:lnTo>
                  <a:lnTo>
                    <a:pt x="16043" y="30995"/>
                  </a:lnTo>
                  <a:lnTo>
                    <a:pt x="15875" y="30995"/>
                  </a:lnTo>
                  <a:lnTo>
                    <a:pt x="15707" y="30911"/>
                  </a:lnTo>
                  <a:lnTo>
                    <a:pt x="15455" y="30911"/>
                  </a:lnTo>
                  <a:lnTo>
                    <a:pt x="15287" y="30827"/>
                  </a:lnTo>
                  <a:lnTo>
                    <a:pt x="15119" y="30743"/>
                  </a:lnTo>
                  <a:lnTo>
                    <a:pt x="14951" y="30743"/>
                  </a:lnTo>
                  <a:lnTo>
                    <a:pt x="14783" y="30659"/>
                  </a:lnTo>
                  <a:lnTo>
                    <a:pt x="14615" y="30575"/>
                  </a:lnTo>
                  <a:lnTo>
                    <a:pt x="14363" y="30575"/>
                  </a:lnTo>
                  <a:lnTo>
                    <a:pt x="14195" y="30491"/>
                  </a:lnTo>
                  <a:lnTo>
                    <a:pt x="14027" y="30407"/>
                  </a:lnTo>
                  <a:lnTo>
                    <a:pt x="13859" y="30323"/>
                  </a:lnTo>
                  <a:lnTo>
                    <a:pt x="13691" y="30239"/>
                  </a:lnTo>
                  <a:lnTo>
                    <a:pt x="13523" y="30155"/>
                  </a:lnTo>
                  <a:lnTo>
                    <a:pt x="13355" y="30071"/>
                  </a:lnTo>
                  <a:lnTo>
                    <a:pt x="13187" y="29987"/>
                  </a:lnTo>
                  <a:lnTo>
                    <a:pt x="13019" y="29903"/>
                  </a:lnTo>
                  <a:lnTo>
                    <a:pt x="12851" y="29819"/>
                  </a:lnTo>
                  <a:lnTo>
                    <a:pt x="12767" y="29735"/>
                  </a:lnTo>
                  <a:lnTo>
                    <a:pt x="12599" y="29651"/>
                  </a:lnTo>
                  <a:lnTo>
                    <a:pt x="12431" y="29567"/>
                  </a:lnTo>
                  <a:lnTo>
                    <a:pt x="12263" y="29483"/>
                  </a:lnTo>
                  <a:lnTo>
                    <a:pt x="12095" y="29399"/>
                  </a:lnTo>
                  <a:lnTo>
                    <a:pt x="11927" y="29315"/>
                  </a:lnTo>
                  <a:lnTo>
                    <a:pt x="11843" y="29147"/>
                  </a:lnTo>
                  <a:lnTo>
                    <a:pt x="11675" y="29063"/>
                  </a:lnTo>
                  <a:lnTo>
                    <a:pt x="11507" y="28979"/>
                  </a:lnTo>
                  <a:lnTo>
                    <a:pt x="11339" y="28811"/>
                  </a:lnTo>
                  <a:lnTo>
                    <a:pt x="11255" y="28727"/>
                  </a:lnTo>
                  <a:lnTo>
                    <a:pt x="11087" y="28643"/>
                  </a:lnTo>
                  <a:lnTo>
                    <a:pt x="11003" y="28475"/>
                  </a:lnTo>
                  <a:lnTo>
                    <a:pt x="10835" y="28391"/>
                  </a:lnTo>
                  <a:lnTo>
                    <a:pt x="10667" y="28223"/>
                  </a:lnTo>
                  <a:lnTo>
                    <a:pt x="10583" y="28139"/>
                  </a:lnTo>
                  <a:lnTo>
                    <a:pt x="10415" y="27971"/>
                  </a:lnTo>
                  <a:lnTo>
                    <a:pt x="10331" y="27887"/>
                  </a:lnTo>
                  <a:lnTo>
                    <a:pt x="10163" y="27719"/>
                  </a:lnTo>
                  <a:lnTo>
                    <a:pt x="10079" y="27551"/>
                  </a:lnTo>
                  <a:lnTo>
                    <a:pt x="9911" y="27467"/>
                  </a:lnTo>
                  <a:lnTo>
                    <a:pt x="9827" y="27299"/>
                  </a:lnTo>
                  <a:lnTo>
                    <a:pt x="9743" y="27131"/>
                  </a:lnTo>
                  <a:lnTo>
                    <a:pt x="9575" y="27047"/>
                  </a:lnTo>
                  <a:lnTo>
                    <a:pt x="9491" y="26879"/>
                  </a:lnTo>
                  <a:lnTo>
                    <a:pt x="9407" y="26711"/>
                  </a:lnTo>
                  <a:lnTo>
                    <a:pt x="9239" y="26543"/>
                  </a:lnTo>
                  <a:lnTo>
                    <a:pt x="9155" y="26459"/>
                  </a:lnTo>
                  <a:lnTo>
                    <a:pt x="9071" y="26291"/>
                  </a:lnTo>
                  <a:lnTo>
                    <a:pt x="8987" y="26123"/>
                  </a:lnTo>
                  <a:lnTo>
                    <a:pt x="8903" y="25955"/>
                  </a:lnTo>
                  <a:lnTo>
                    <a:pt x="8819" y="25787"/>
                  </a:lnTo>
                  <a:lnTo>
                    <a:pt x="8651" y="25619"/>
                  </a:lnTo>
                  <a:lnTo>
                    <a:pt x="8567" y="25451"/>
                  </a:lnTo>
                  <a:lnTo>
                    <a:pt x="8483" y="25283"/>
                  </a:lnTo>
                  <a:lnTo>
                    <a:pt x="8399" y="25115"/>
                  </a:lnTo>
                  <a:lnTo>
                    <a:pt x="8315" y="25031"/>
                  </a:lnTo>
                  <a:lnTo>
                    <a:pt x="8231" y="24779"/>
                  </a:lnTo>
                  <a:lnTo>
                    <a:pt x="8147" y="24611"/>
                  </a:lnTo>
                  <a:lnTo>
                    <a:pt x="8063" y="24443"/>
                  </a:lnTo>
                  <a:lnTo>
                    <a:pt x="8063" y="24275"/>
                  </a:lnTo>
                  <a:lnTo>
                    <a:pt x="7979" y="24107"/>
                  </a:lnTo>
                  <a:lnTo>
                    <a:pt x="7896" y="23939"/>
                  </a:lnTo>
                  <a:lnTo>
                    <a:pt x="7812" y="23771"/>
                  </a:lnTo>
                  <a:lnTo>
                    <a:pt x="7728" y="23603"/>
                  </a:lnTo>
                  <a:lnTo>
                    <a:pt x="7644" y="23435"/>
                  </a:lnTo>
                  <a:lnTo>
                    <a:pt x="7644" y="23267"/>
                  </a:lnTo>
                  <a:lnTo>
                    <a:pt x="7560" y="23015"/>
                  </a:lnTo>
                  <a:lnTo>
                    <a:pt x="7476" y="22847"/>
                  </a:lnTo>
                  <a:lnTo>
                    <a:pt x="7476" y="22679"/>
                  </a:lnTo>
                  <a:lnTo>
                    <a:pt x="7392" y="22511"/>
                  </a:lnTo>
                  <a:lnTo>
                    <a:pt x="7392" y="22259"/>
                  </a:lnTo>
                  <a:lnTo>
                    <a:pt x="7308" y="22091"/>
                  </a:lnTo>
                  <a:lnTo>
                    <a:pt x="7308" y="21923"/>
                  </a:lnTo>
                  <a:lnTo>
                    <a:pt x="7224" y="21671"/>
                  </a:lnTo>
                  <a:lnTo>
                    <a:pt x="7224" y="21503"/>
                  </a:lnTo>
                  <a:lnTo>
                    <a:pt x="7140" y="21335"/>
                  </a:lnTo>
                  <a:lnTo>
                    <a:pt x="7140" y="21083"/>
                  </a:lnTo>
                  <a:lnTo>
                    <a:pt x="7056" y="20915"/>
                  </a:lnTo>
                  <a:lnTo>
                    <a:pt x="7056" y="20747"/>
                  </a:lnTo>
                  <a:lnTo>
                    <a:pt x="7056" y="20495"/>
                  </a:lnTo>
                  <a:lnTo>
                    <a:pt x="7056" y="20327"/>
                  </a:lnTo>
                  <a:lnTo>
                    <a:pt x="6972" y="20075"/>
                  </a:lnTo>
                  <a:lnTo>
                    <a:pt x="6972" y="19907"/>
                  </a:lnTo>
                  <a:lnTo>
                    <a:pt x="6972" y="19739"/>
                  </a:lnTo>
                  <a:lnTo>
                    <a:pt x="6972" y="19487"/>
                  </a:lnTo>
                  <a:lnTo>
                    <a:pt x="6972" y="19319"/>
                  </a:lnTo>
                  <a:lnTo>
                    <a:pt x="6972" y="19067"/>
                  </a:lnTo>
                  <a:lnTo>
                    <a:pt x="6972" y="18899"/>
                  </a:lnTo>
                  <a:lnTo>
                    <a:pt x="6888" y="18647"/>
                  </a:lnTo>
                  <a:lnTo>
                    <a:pt x="6972" y="18479"/>
                  </a:lnTo>
                  <a:lnTo>
                    <a:pt x="6972" y="18227"/>
                  </a:lnTo>
                  <a:lnTo>
                    <a:pt x="6972" y="18059"/>
                  </a:lnTo>
                  <a:lnTo>
                    <a:pt x="6972" y="17807"/>
                  </a:lnTo>
                  <a:lnTo>
                    <a:pt x="6972" y="17639"/>
                  </a:lnTo>
                  <a:lnTo>
                    <a:pt x="6972" y="17387"/>
                  </a:lnTo>
                  <a:lnTo>
                    <a:pt x="6972" y="17219"/>
                  </a:lnTo>
                  <a:lnTo>
                    <a:pt x="7056" y="16967"/>
                  </a:lnTo>
                  <a:lnTo>
                    <a:pt x="7056" y="16799"/>
                  </a:lnTo>
                  <a:lnTo>
                    <a:pt x="7056" y="16631"/>
                  </a:lnTo>
                  <a:lnTo>
                    <a:pt x="7056" y="16380"/>
                  </a:lnTo>
                  <a:lnTo>
                    <a:pt x="7140" y="16212"/>
                  </a:lnTo>
                  <a:lnTo>
                    <a:pt x="7140" y="16044"/>
                  </a:lnTo>
                  <a:lnTo>
                    <a:pt x="7224" y="15792"/>
                  </a:lnTo>
                  <a:lnTo>
                    <a:pt x="7224" y="15624"/>
                  </a:lnTo>
                  <a:lnTo>
                    <a:pt x="7308" y="15456"/>
                  </a:lnTo>
                  <a:lnTo>
                    <a:pt x="7308" y="15204"/>
                  </a:lnTo>
                  <a:lnTo>
                    <a:pt x="7392" y="15036"/>
                  </a:lnTo>
                  <a:lnTo>
                    <a:pt x="7392" y="14868"/>
                  </a:lnTo>
                  <a:lnTo>
                    <a:pt x="7476" y="14616"/>
                  </a:lnTo>
                  <a:lnTo>
                    <a:pt x="7476" y="14448"/>
                  </a:lnTo>
                  <a:lnTo>
                    <a:pt x="7560" y="14280"/>
                  </a:lnTo>
                  <a:lnTo>
                    <a:pt x="7644" y="14112"/>
                  </a:lnTo>
                  <a:lnTo>
                    <a:pt x="7644" y="13944"/>
                  </a:lnTo>
                  <a:lnTo>
                    <a:pt x="7728" y="13692"/>
                  </a:lnTo>
                  <a:lnTo>
                    <a:pt x="7812" y="13524"/>
                  </a:lnTo>
                  <a:lnTo>
                    <a:pt x="7896" y="13356"/>
                  </a:lnTo>
                  <a:lnTo>
                    <a:pt x="7979" y="13188"/>
                  </a:lnTo>
                  <a:lnTo>
                    <a:pt x="8063" y="13020"/>
                  </a:lnTo>
                  <a:lnTo>
                    <a:pt x="8063" y="12852"/>
                  </a:lnTo>
                  <a:lnTo>
                    <a:pt x="8147" y="12684"/>
                  </a:lnTo>
                  <a:lnTo>
                    <a:pt x="8231" y="12516"/>
                  </a:lnTo>
                  <a:lnTo>
                    <a:pt x="8315" y="12348"/>
                  </a:lnTo>
                  <a:lnTo>
                    <a:pt x="8399" y="12180"/>
                  </a:lnTo>
                  <a:lnTo>
                    <a:pt x="8483" y="12012"/>
                  </a:lnTo>
                  <a:lnTo>
                    <a:pt x="8567" y="11844"/>
                  </a:lnTo>
                  <a:lnTo>
                    <a:pt x="8651" y="11676"/>
                  </a:lnTo>
                  <a:lnTo>
                    <a:pt x="8819" y="11508"/>
                  </a:lnTo>
                  <a:lnTo>
                    <a:pt x="8903" y="11340"/>
                  </a:lnTo>
                  <a:lnTo>
                    <a:pt x="8987" y="11172"/>
                  </a:lnTo>
                  <a:lnTo>
                    <a:pt x="9071" y="11004"/>
                  </a:lnTo>
                  <a:lnTo>
                    <a:pt x="9155" y="10920"/>
                  </a:lnTo>
                  <a:lnTo>
                    <a:pt x="9323" y="10752"/>
                  </a:lnTo>
                  <a:lnTo>
                    <a:pt x="9407" y="10584"/>
                  </a:lnTo>
                  <a:lnTo>
                    <a:pt x="9491" y="10416"/>
                  </a:lnTo>
                  <a:lnTo>
                    <a:pt x="9575" y="10332"/>
                  </a:lnTo>
                  <a:lnTo>
                    <a:pt x="9743" y="10164"/>
                  </a:lnTo>
                  <a:lnTo>
                    <a:pt x="9827" y="9996"/>
                  </a:lnTo>
                  <a:lnTo>
                    <a:pt x="9995" y="9828"/>
                  </a:lnTo>
                  <a:lnTo>
                    <a:pt x="10079" y="9744"/>
                  </a:lnTo>
                  <a:lnTo>
                    <a:pt x="10163" y="9576"/>
                  </a:lnTo>
                  <a:lnTo>
                    <a:pt x="10331" y="9492"/>
                  </a:lnTo>
                  <a:lnTo>
                    <a:pt x="10415" y="9324"/>
                  </a:lnTo>
                  <a:lnTo>
                    <a:pt x="10583" y="9240"/>
                  </a:lnTo>
                  <a:lnTo>
                    <a:pt x="10667" y="9072"/>
                  </a:lnTo>
                  <a:lnTo>
                    <a:pt x="10835" y="8988"/>
                  </a:lnTo>
                  <a:lnTo>
                    <a:pt x="11003" y="8820"/>
                  </a:lnTo>
                  <a:lnTo>
                    <a:pt x="11087" y="8736"/>
                  </a:lnTo>
                  <a:lnTo>
                    <a:pt x="11255" y="8568"/>
                  </a:lnTo>
                  <a:lnTo>
                    <a:pt x="11423" y="8484"/>
                  </a:lnTo>
                  <a:lnTo>
                    <a:pt x="11507" y="8400"/>
                  </a:lnTo>
                  <a:lnTo>
                    <a:pt x="11675" y="8232"/>
                  </a:lnTo>
                  <a:lnTo>
                    <a:pt x="11843" y="8148"/>
                  </a:lnTo>
                  <a:lnTo>
                    <a:pt x="11927" y="8064"/>
                  </a:lnTo>
                  <a:lnTo>
                    <a:pt x="12095" y="7980"/>
                  </a:lnTo>
                  <a:lnTo>
                    <a:pt x="12263" y="7812"/>
                  </a:lnTo>
                  <a:lnTo>
                    <a:pt x="12431" y="7728"/>
                  </a:lnTo>
                  <a:lnTo>
                    <a:pt x="12599" y="7644"/>
                  </a:lnTo>
                  <a:lnTo>
                    <a:pt x="12767" y="7560"/>
                  </a:lnTo>
                  <a:lnTo>
                    <a:pt x="12851" y="7476"/>
                  </a:lnTo>
                  <a:lnTo>
                    <a:pt x="13019" y="7392"/>
                  </a:lnTo>
                  <a:lnTo>
                    <a:pt x="13187" y="7308"/>
                  </a:lnTo>
                  <a:lnTo>
                    <a:pt x="13355" y="7224"/>
                  </a:lnTo>
                  <a:lnTo>
                    <a:pt x="13523" y="7140"/>
                  </a:lnTo>
                  <a:lnTo>
                    <a:pt x="13691" y="7056"/>
                  </a:lnTo>
                  <a:lnTo>
                    <a:pt x="13859" y="6972"/>
                  </a:lnTo>
                  <a:lnTo>
                    <a:pt x="14027" y="6888"/>
                  </a:lnTo>
                  <a:lnTo>
                    <a:pt x="14195" y="6804"/>
                  </a:lnTo>
                  <a:lnTo>
                    <a:pt x="14363" y="6804"/>
                  </a:lnTo>
                  <a:lnTo>
                    <a:pt x="14615" y="6720"/>
                  </a:lnTo>
                  <a:lnTo>
                    <a:pt x="14783" y="6636"/>
                  </a:lnTo>
                  <a:lnTo>
                    <a:pt x="14951" y="6552"/>
                  </a:lnTo>
                  <a:lnTo>
                    <a:pt x="15119" y="6552"/>
                  </a:lnTo>
                  <a:lnTo>
                    <a:pt x="15287" y="6468"/>
                  </a:lnTo>
                  <a:lnTo>
                    <a:pt x="15455" y="6468"/>
                  </a:lnTo>
                  <a:lnTo>
                    <a:pt x="15707" y="6384"/>
                  </a:lnTo>
                  <a:lnTo>
                    <a:pt x="15875" y="6384"/>
                  </a:lnTo>
                  <a:lnTo>
                    <a:pt x="16043" y="6300"/>
                  </a:lnTo>
                  <a:lnTo>
                    <a:pt x="16211" y="6300"/>
                  </a:lnTo>
                  <a:lnTo>
                    <a:pt x="16463" y="6216"/>
                  </a:lnTo>
                  <a:lnTo>
                    <a:pt x="16631" y="6216"/>
                  </a:lnTo>
                  <a:lnTo>
                    <a:pt x="16799" y="6132"/>
                  </a:lnTo>
                  <a:lnTo>
                    <a:pt x="17639" y="6132"/>
                  </a:lnTo>
                  <a:lnTo>
                    <a:pt x="17807" y="6048"/>
                  </a:lnTo>
                  <a:close/>
                  <a:moveTo>
                    <a:pt x="17891" y="1"/>
                  </a:moveTo>
                  <a:lnTo>
                    <a:pt x="17555" y="85"/>
                  </a:lnTo>
                  <a:lnTo>
                    <a:pt x="16631" y="85"/>
                  </a:lnTo>
                  <a:lnTo>
                    <a:pt x="16295" y="169"/>
                  </a:lnTo>
                  <a:lnTo>
                    <a:pt x="16043" y="169"/>
                  </a:lnTo>
                  <a:lnTo>
                    <a:pt x="15707" y="253"/>
                  </a:lnTo>
                  <a:lnTo>
                    <a:pt x="15455" y="253"/>
                  </a:lnTo>
                  <a:lnTo>
                    <a:pt x="15119" y="337"/>
                  </a:lnTo>
                  <a:lnTo>
                    <a:pt x="14783" y="337"/>
                  </a:lnTo>
                  <a:lnTo>
                    <a:pt x="14531" y="421"/>
                  </a:lnTo>
                  <a:lnTo>
                    <a:pt x="14279" y="505"/>
                  </a:lnTo>
                  <a:lnTo>
                    <a:pt x="13943" y="589"/>
                  </a:lnTo>
                  <a:lnTo>
                    <a:pt x="13691" y="589"/>
                  </a:lnTo>
                  <a:lnTo>
                    <a:pt x="13355" y="672"/>
                  </a:lnTo>
                  <a:lnTo>
                    <a:pt x="13103" y="756"/>
                  </a:lnTo>
                  <a:lnTo>
                    <a:pt x="12767" y="840"/>
                  </a:lnTo>
                  <a:lnTo>
                    <a:pt x="12515" y="924"/>
                  </a:lnTo>
                  <a:lnTo>
                    <a:pt x="12263" y="1008"/>
                  </a:lnTo>
                  <a:lnTo>
                    <a:pt x="12011" y="1176"/>
                  </a:lnTo>
                  <a:lnTo>
                    <a:pt x="11675" y="1260"/>
                  </a:lnTo>
                  <a:lnTo>
                    <a:pt x="11423" y="1344"/>
                  </a:lnTo>
                  <a:lnTo>
                    <a:pt x="11171" y="1428"/>
                  </a:lnTo>
                  <a:lnTo>
                    <a:pt x="10919" y="1596"/>
                  </a:lnTo>
                  <a:lnTo>
                    <a:pt x="10667" y="1680"/>
                  </a:lnTo>
                  <a:lnTo>
                    <a:pt x="10415" y="1848"/>
                  </a:lnTo>
                  <a:lnTo>
                    <a:pt x="10079" y="1932"/>
                  </a:lnTo>
                  <a:lnTo>
                    <a:pt x="9827" y="2100"/>
                  </a:lnTo>
                  <a:lnTo>
                    <a:pt x="9575" y="2184"/>
                  </a:lnTo>
                  <a:lnTo>
                    <a:pt x="9323" y="2352"/>
                  </a:lnTo>
                  <a:lnTo>
                    <a:pt x="9071" y="2520"/>
                  </a:lnTo>
                  <a:lnTo>
                    <a:pt x="8819" y="2604"/>
                  </a:lnTo>
                  <a:lnTo>
                    <a:pt x="8651" y="2772"/>
                  </a:lnTo>
                  <a:lnTo>
                    <a:pt x="8399" y="2940"/>
                  </a:lnTo>
                  <a:lnTo>
                    <a:pt x="8147" y="3108"/>
                  </a:lnTo>
                  <a:lnTo>
                    <a:pt x="7896" y="3276"/>
                  </a:lnTo>
                  <a:lnTo>
                    <a:pt x="7644" y="3444"/>
                  </a:lnTo>
                  <a:lnTo>
                    <a:pt x="7476" y="3528"/>
                  </a:lnTo>
                  <a:lnTo>
                    <a:pt x="7224" y="3780"/>
                  </a:lnTo>
                  <a:lnTo>
                    <a:pt x="6972" y="3948"/>
                  </a:lnTo>
                  <a:lnTo>
                    <a:pt x="6804" y="4116"/>
                  </a:lnTo>
                  <a:lnTo>
                    <a:pt x="6552" y="4284"/>
                  </a:lnTo>
                  <a:lnTo>
                    <a:pt x="6300" y="4452"/>
                  </a:lnTo>
                  <a:lnTo>
                    <a:pt x="6132" y="4620"/>
                  </a:lnTo>
                  <a:lnTo>
                    <a:pt x="5880" y="4788"/>
                  </a:lnTo>
                  <a:lnTo>
                    <a:pt x="5712" y="5040"/>
                  </a:lnTo>
                  <a:lnTo>
                    <a:pt x="5544" y="5208"/>
                  </a:lnTo>
                  <a:lnTo>
                    <a:pt x="5292" y="5376"/>
                  </a:lnTo>
                  <a:lnTo>
                    <a:pt x="5124" y="5628"/>
                  </a:lnTo>
                  <a:lnTo>
                    <a:pt x="4872" y="5796"/>
                  </a:lnTo>
                  <a:lnTo>
                    <a:pt x="4704" y="6048"/>
                  </a:lnTo>
                  <a:lnTo>
                    <a:pt x="4536" y="6216"/>
                  </a:lnTo>
                  <a:lnTo>
                    <a:pt x="4368" y="6468"/>
                  </a:lnTo>
                  <a:lnTo>
                    <a:pt x="4200" y="6720"/>
                  </a:lnTo>
                  <a:lnTo>
                    <a:pt x="4032" y="6888"/>
                  </a:lnTo>
                  <a:lnTo>
                    <a:pt x="3780" y="7140"/>
                  </a:lnTo>
                  <a:lnTo>
                    <a:pt x="3612" y="7392"/>
                  </a:lnTo>
                  <a:lnTo>
                    <a:pt x="3444" y="7560"/>
                  </a:lnTo>
                  <a:lnTo>
                    <a:pt x="3276" y="7812"/>
                  </a:lnTo>
                  <a:lnTo>
                    <a:pt x="3192" y="8064"/>
                  </a:lnTo>
                  <a:lnTo>
                    <a:pt x="3024" y="8316"/>
                  </a:lnTo>
                  <a:lnTo>
                    <a:pt x="2856" y="8484"/>
                  </a:lnTo>
                  <a:lnTo>
                    <a:pt x="2688" y="8736"/>
                  </a:lnTo>
                  <a:lnTo>
                    <a:pt x="2520" y="8988"/>
                  </a:lnTo>
                  <a:lnTo>
                    <a:pt x="2436" y="9240"/>
                  </a:lnTo>
                  <a:lnTo>
                    <a:pt x="2268" y="9492"/>
                  </a:lnTo>
                  <a:lnTo>
                    <a:pt x="2100" y="9744"/>
                  </a:lnTo>
                  <a:lnTo>
                    <a:pt x="2016" y="9996"/>
                  </a:lnTo>
                  <a:lnTo>
                    <a:pt x="1848" y="10248"/>
                  </a:lnTo>
                  <a:lnTo>
                    <a:pt x="1764" y="10500"/>
                  </a:lnTo>
                  <a:lnTo>
                    <a:pt x="1596" y="10836"/>
                  </a:lnTo>
                  <a:lnTo>
                    <a:pt x="1512" y="11088"/>
                  </a:lnTo>
                  <a:lnTo>
                    <a:pt x="1428" y="11340"/>
                  </a:lnTo>
                  <a:lnTo>
                    <a:pt x="1344" y="11592"/>
                  </a:lnTo>
                  <a:lnTo>
                    <a:pt x="1176" y="11844"/>
                  </a:lnTo>
                  <a:lnTo>
                    <a:pt x="1092" y="12180"/>
                  </a:lnTo>
                  <a:lnTo>
                    <a:pt x="1008" y="12432"/>
                  </a:lnTo>
                  <a:lnTo>
                    <a:pt x="924" y="12684"/>
                  </a:lnTo>
                  <a:lnTo>
                    <a:pt x="840" y="13020"/>
                  </a:lnTo>
                  <a:lnTo>
                    <a:pt x="756" y="13272"/>
                  </a:lnTo>
                  <a:lnTo>
                    <a:pt x="672" y="13524"/>
                  </a:lnTo>
                  <a:lnTo>
                    <a:pt x="588" y="13860"/>
                  </a:lnTo>
                  <a:lnTo>
                    <a:pt x="504" y="14112"/>
                  </a:lnTo>
                  <a:lnTo>
                    <a:pt x="420" y="14448"/>
                  </a:lnTo>
                  <a:lnTo>
                    <a:pt x="420" y="14700"/>
                  </a:lnTo>
                  <a:lnTo>
                    <a:pt x="336" y="15036"/>
                  </a:lnTo>
                  <a:lnTo>
                    <a:pt x="252" y="15288"/>
                  </a:lnTo>
                  <a:lnTo>
                    <a:pt x="252" y="15624"/>
                  </a:lnTo>
                  <a:lnTo>
                    <a:pt x="168" y="15876"/>
                  </a:lnTo>
                  <a:lnTo>
                    <a:pt x="168" y="16212"/>
                  </a:lnTo>
                  <a:lnTo>
                    <a:pt x="84" y="16463"/>
                  </a:lnTo>
                  <a:lnTo>
                    <a:pt x="84" y="16799"/>
                  </a:lnTo>
                  <a:lnTo>
                    <a:pt x="84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8059"/>
                  </a:lnTo>
                  <a:lnTo>
                    <a:pt x="0" y="18311"/>
                  </a:lnTo>
                  <a:lnTo>
                    <a:pt x="0" y="18647"/>
                  </a:lnTo>
                  <a:lnTo>
                    <a:pt x="0" y="18983"/>
                  </a:lnTo>
                  <a:lnTo>
                    <a:pt x="0" y="19319"/>
                  </a:lnTo>
                  <a:lnTo>
                    <a:pt x="0" y="19571"/>
                  </a:lnTo>
                  <a:lnTo>
                    <a:pt x="0" y="19907"/>
                  </a:lnTo>
                  <a:lnTo>
                    <a:pt x="84" y="20243"/>
                  </a:lnTo>
                  <a:lnTo>
                    <a:pt x="84" y="20495"/>
                  </a:lnTo>
                  <a:lnTo>
                    <a:pt x="84" y="20831"/>
                  </a:lnTo>
                  <a:lnTo>
                    <a:pt x="168" y="21167"/>
                  </a:lnTo>
                  <a:lnTo>
                    <a:pt x="168" y="21419"/>
                  </a:lnTo>
                  <a:lnTo>
                    <a:pt x="252" y="21755"/>
                  </a:lnTo>
                  <a:lnTo>
                    <a:pt x="252" y="22007"/>
                  </a:lnTo>
                  <a:lnTo>
                    <a:pt x="336" y="22343"/>
                  </a:lnTo>
                  <a:lnTo>
                    <a:pt x="420" y="22595"/>
                  </a:lnTo>
                  <a:lnTo>
                    <a:pt x="420" y="22931"/>
                  </a:lnTo>
                  <a:lnTo>
                    <a:pt x="504" y="23183"/>
                  </a:lnTo>
                  <a:lnTo>
                    <a:pt x="588" y="23519"/>
                  </a:lnTo>
                  <a:lnTo>
                    <a:pt x="672" y="23771"/>
                  </a:lnTo>
                  <a:lnTo>
                    <a:pt x="756" y="24023"/>
                  </a:lnTo>
                  <a:lnTo>
                    <a:pt x="840" y="24359"/>
                  </a:lnTo>
                  <a:lnTo>
                    <a:pt x="924" y="24611"/>
                  </a:lnTo>
                  <a:lnTo>
                    <a:pt x="1008" y="24863"/>
                  </a:lnTo>
                  <a:lnTo>
                    <a:pt x="1092" y="25199"/>
                  </a:lnTo>
                  <a:lnTo>
                    <a:pt x="1176" y="25451"/>
                  </a:lnTo>
                  <a:lnTo>
                    <a:pt x="1260" y="25703"/>
                  </a:lnTo>
                  <a:lnTo>
                    <a:pt x="1428" y="25955"/>
                  </a:lnTo>
                  <a:lnTo>
                    <a:pt x="1512" y="26291"/>
                  </a:lnTo>
                  <a:lnTo>
                    <a:pt x="1596" y="26543"/>
                  </a:lnTo>
                  <a:lnTo>
                    <a:pt x="1764" y="26795"/>
                  </a:lnTo>
                  <a:lnTo>
                    <a:pt x="1848" y="27047"/>
                  </a:lnTo>
                  <a:lnTo>
                    <a:pt x="2016" y="27299"/>
                  </a:lnTo>
                  <a:lnTo>
                    <a:pt x="2100" y="27551"/>
                  </a:lnTo>
                  <a:lnTo>
                    <a:pt x="2268" y="27803"/>
                  </a:lnTo>
                  <a:lnTo>
                    <a:pt x="2436" y="28055"/>
                  </a:lnTo>
                  <a:lnTo>
                    <a:pt x="2520" y="28307"/>
                  </a:lnTo>
                  <a:lnTo>
                    <a:pt x="2688" y="28559"/>
                  </a:lnTo>
                  <a:lnTo>
                    <a:pt x="2856" y="28811"/>
                  </a:lnTo>
                  <a:lnTo>
                    <a:pt x="3024" y="29063"/>
                  </a:lnTo>
                  <a:lnTo>
                    <a:pt x="3192" y="29315"/>
                  </a:lnTo>
                  <a:lnTo>
                    <a:pt x="3276" y="29483"/>
                  </a:lnTo>
                  <a:lnTo>
                    <a:pt x="3444" y="29735"/>
                  </a:lnTo>
                  <a:lnTo>
                    <a:pt x="3612" y="29987"/>
                  </a:lnTo>
                  <a:lnTo>
                    <a:pt x="3780" y="30239"/>
                  </a:lnTo>
                  <a:lnTo>
                    <a:pt x="3948" y="30407"/>
                  </a:lnTo>
                  <a:lnTo>
                    <a:pt x="4200" y="30659"/>
                  </a:lnTo>
                  <a:lnTo>
                    <a:pt x="4368" y="30827"/>
                  </a:lnTo>
                  <a:lnTo>
                    <a:pt x="4536" y="31079"/>
                  </a:lnTo>
                  <a:lnTo>
                    <a:pt x="4704" y="31331"/>
                  </a:lnTo>
                  <a:lnTo>
                    <a:pt x="4872" y="31499"/>
                  </a:lnTo>
                  <a:lnTo>
                    <a:pt x="5124" y="31667"/>
                  </a:lnTo>
                  <a:lnTo>
                    <a:pt x="5292" y="31919"/>
                  </a:lnTo>
                  <a:lnTo>
                    <a:pt x="5460" y="32087"/>
                  </a:lnTo>
                  <a:lnTo>
                    <a:pt x="5712" y="32338"/>
                  </a:lnTo>
                  <a:lnTo>
                    <a:pt x="5880" y="32506"/>
                  </a:lnTo>
                  <a:lnTo>
                    <a:pt x="6132" y="32674"/>
                  </a:lnTo>
                  <a:lnTo>
                    <a:pt x="6300" y="32842"/>
                  </a:lnTo>
                  <a:lnTo>
                    <a:pt x="6552" y="33094"/>
                  </a:lnTo>
                  <a:lnTo>
                    <a:pt x="6720" y="33262"/>
                  </a:lnTo>
                  <a:lnTo>
                    <a:pt x="6972" y="33430"/>
                  </a:lnTo>
                  <a:lnTo>
                    <a:pt x="7224" y="33598"/>
                  </a:lnTo>
                  <a:lnTo>
                    <a:pt x="7392" y="33766"/>
                  </a:lnTo>
                  <a:lnTo>
                    <a:pt x="7644" y="33934"/>
                  </a:lnTo>
                  <a:lnTo>
                    <a:pt x="7896" y="34102"/>
                  </a:lnTo>
                  <a:lnTo>
                    <a:pt x="8147" y="34270"/>
                  </a:lnTo>
                  <a:lnTo>
                    <a:pt x="8399" y="34438"/>
                  </a:lnTo>
                  <a:lnTo>
                    <a:pt x="8567" y="34522"/>
                  </a:lnTo>
                  <a:lnTo>
                    <a:pt x="8819" y="34690"/>
                  </a:lnTo>
                  <a:lnTo>
                    <a:pt x="9071" y="34858"/>
                  </a:lnTo>
                  <a:lnTo>
                    <a:pt x="9323" y="35026"/>
                  </a:lnTo>
                  <a:lnTo>
                    <a:pt x="9575" y="35110"/>
                  </a:lnTo>
                  <a:lnTo>
                    <a:pt x="9827" y="35278"/>
                  </a:lnTo>
                  <a:lnTo>
                    <a:pt x="10079" y="35362"/>
                  </a:lnTo>
                  <a:lnTo>
                    <a:pt x="10331" y="35530"/>
                  </a:lnTo>
                  <a:lnTo>
                    <a:pt x="10667" y="35614"/>
                  </a:lnTo>
                  <a:lnTo>
                    <a:pt x="10919" y="35782"/>
                  </a:lnTo>
                  <a:lnTo>
                    <a:pt x="11171" y="35866"/>
                  </a:lnTo>
                  <a:lnTo>
                    <a:pt x="11423" y="35950"/>
                  </a:lnTo>
                  <a:lnTo>
                    <a:pt x="11675" y="36118"/>
                  </a:lnTo>
                  <a:lnTo>
                    <a:pt x="12011" y="36202"/>
                  </a:lnTo>
                  <a:lnTo>
                    <a:pt x="12263" y="36286"/>
                  </a:lnTo>
                  <a:lnTo>
                    <a:pt x="12515" y="36370"/>
                  </a:lnTo>
                  <a:lnTo>
                    <a:pt x="12767" y="36454"/>
                  </a:lnTo>
                  <a:lnTo>
                    <a:pt x="13103" y="36538"/>
                  </a:lnTo>
                  <a:lnTo>
                    <a:pt x="13355" y="36622"/>
                  </a:lnTo>
                  <a:lnTo>
                    <a:pt x="13691" y="36706"/>
                  </a:lnTo>
                  <a:lnTo>
                    <a:pt x="13943" y="36790"/>
                  </a:lnTo>
                  <a:lnTo>
                    <a:pt x="14195" y="36874"/>
                  </a:lnTo>
                  <a:lnTo>
                    <a:pt x="14531" y="36874"/>
                  </a:lnTo>
                  <a:lnTo>
                    <a:pt x="14783" y="36958"/>
                  </a:lnTo>
                  <a:lnTo>
                    <a:pt x="15119" y="37042"/>
                  </a:lnTo>
                  <a:lnTo>
                    <a:pt x="15455" y="37042"/>
                  </a:lnTo>
                  <a:lnTo>
                    <a:pt x="15707" y="37126"/>
                  </a:lnTo>
                  <a:lnTo>
                    <a:pt x="16043" y="37126"/>
                  </a:lnTo>
                  <a:lnTo>
                    <a:pt x="16295" y="37210"/>
                  </a:lnTo>
                  <a:lnTo>
                    <a:pt x="16967" y="37210"/>
                  </a:lnTo>
                  <a:lnTo>
                    <a:pt x="17219" y="37294"/>
                  </a:lnTo>
                  <a:lnTo>
                    <a:pt x="20075" y="37294"/>
                  </a:lnTo>
                  <a:lnTo>
                    <a:pt x="20159" y="37210"/>
                  </a:lnTo>
                  <a:lnTo>
                    <a:pt x="20915" y="37210"/>
                  </a:lnTo>
                  <a:lnTo>
                    <a:pt x="20999" y="37126"/>
                  </a:lnTo>
                  <a:lnTo>
                    <a:pt x="21503" y="37126"/>
                  </a:lnTo>
                  <a:lnTo>
                    <a:pt x="21671" y="37042"/>
                  </a:lnTo>
                  <a:lnTo>
                    <a:pt x="22091" y="37042"/>
                  </a:lnTo>
                  <a:lnTo>
                    <a:pt x="22175" y="36958"/>
                  </a:lnTo>
                  <a:lnTo>
                    <a:pt x="22511" y="36958"/>
                  </a:lnTo>
                  <a:lnTo>
                    <a:pt x="22595" y="36874"/>
                  </a:lnTo>
                  <a:lnTo>
                    <a:pt x="22931" y="36874"/>
                  </a:lnTo>
                  <a:lnTo>
                    <a:pt x="23015" y="36790"/>
                  </a:lnTo>
                  <a:lnTo>
                    <a:pt x="23267" y="36790"/>
                  </a:lnTo>
                  <a:lnTo>
                    <a:pt x="23435" y="36706"/>
                  </a:lnTo>
                  <a:lnTo>
                    <a:pt x="23603" y="36706"/>
                  </a:lnTo>
                  <a:lnTo>
                    <a:pt x="23687" y="36622"/>
                  </a:lnTo>
                  <a:lnTo>
                    <a:pt x="23938" y="36622"/>
                  </a:lnTo>
                  <a:lnTo>
                    <a:pt x="24022" y="36538"/>
                  </a:lnTo>
                  <a:lnTo>
                    <a:pt x="24274" y="36538"/>
                  </a:lnTo>
                  <a:lnTo>
                    <a:pt x="24358" y="36454"/>
                  </a:lnTo>
                  <a:lnTo>
                    <a:pt x="24526" y="36454"/>
                  </a:lnTo>
                  <a:lnTo>
                    <a:pt x="24610" y="36370"/>
                  </a:lnTo>
                  <a:lnTo>
                    <a:pt x="24778" y="36370"/>
                  </a:lnTo>
                  <a:lnTo>
                    <a:pt x="24862" y="36286"/>
                  </a:lnTo>
                  <a:lnTo>
                    <a:pt x="25030" y="36286"/>
                  </a:lnTo>
                  <a:lnTo>
                    <a:pt x="25114" y="36202"/>
                  </a:lnTo>
                  <a:lnTo>
                    <a:pt x="25282" y="36202"/>
                  </a:lnTo>
                  <a:lnTo>
                    <a:pt x="25366" y="36118"/>
                  </a:lnTo>
                  <a:lnTo>
                    <a:pt x="25534" y="36118"/>
                  </a:lnTo>
                  <a:lnTo>
                    <a:pt x="25618" y="36034"/>
                  </a:lnTo>
                  <a:lnTo>
                    <a:pt x="25786" y="36034"/>
                  </a:lnTo>
                  <a:lnTo>
                    <a:pt x="25870" y="35950"/>
                  </a:lnTo>
                  <a:lnTo>
                    <a:pt x="25954" y="35950"/>
                  </a:lnTo>
                  <a:lnTo>
                    <a:pt x="26038" y="35866"/>
                  </a:lnTo>
                  <a:lnTo>
                    <a:pt x="26122" y="35866"/>
                  </a:lnTo>
                  <a:lnTo>
                    <a:pt x="26290" y="35782"/>
                  </a:lnTo>
                  <a:lnTo>
                    <a:pt x="26374" y="35782"/>
                  </a:lnTo>
                  <a:lnTo>
                    <a:pt x="26458" y="35698"/>
                  </a:lnTo>
                  <a:lnTo>
                    <a:pt x="26542" y="35698"/>
                  </a:lnTo>
                  <a:lnTo>
                    <a:pt x="26626" y="35614"/>
                  </a:lnTo>
                  <a:lnTo>
                    <a:pt x="26710" y="35614"/>
                  </a:lnTo>
                  <a:lnTo>
                    <a:pt x="26794" y="35530"/>
                  </a:lnTo>
                  <a:lnTo>
                    <a:pt x="26962" y="35530"/>
                  </a:lnTo>
                  <a:lnTo>
                    <a:pt x="27046" y="35446"/>
                  </a:lnTo>
                  <a:lnTo>
                    <a:pt x="27130" y="35446"/>
                  </a:lnTo>
                  <a:lnTo>
                    <a:pt x="27214" y="35362"/>
                  </a:lnTo>
                  <a:lnTo>
                    <a:pt x="27298" y="35362"/>
                  </a:lnTo>
                  <a:lnTo>
                    <a:pt x="27382" y="35278"/>
                  </a:lnTo>
                  <a:lnTo>
                    <a:pt x="27466" y="35278"/>
                  </a:lnTo>
                  <a:lnTo>
                    <a:pt x="27550" y="35194"/>
                  </a:lnTo>
                  <a:lnTo>
                    <a:pt x="27718" y="35194"/>
                  </a:lnTo>
                  <a:lnTo>
                    <a:pt x="27802" y="35110"/>
                  </a:lnTo>
                  <a:lnTo>
                    <a:pt x="27886" y="35026"/>
                  </a:lnTo>
                  <a:lnTo>
                    <a:pt x="27970" y="35026"/>
                  </a:lnTo>
                  <a:lnTo>
                    <a:pt x="28054" y="34942"/>
                  </a:lnTo>
                  <a:lnTo>
                    <a:pt x="28138" y="34942"/>
                  </a:lnTo>
                  <a:lnTo>
                    <a:pt x="28222" y="34858"/>
                  </a:lnTo>
                  <a:lnTo>
                    <a:pt x="28306" y="34774"/>
                  </a:lnTo>
                  <a:lnTo>
                    <a:pt x="28390" y="34774"/>
                  </a:lnTo>
                  <a:lnTo>
                    <a:pt x="28474" y="34690"/>
                  </a:lnTo>
                  <a:lnTo>
                    <a:pt x="28558" y="34690"/>
                  </a:lnTo>
                  <a:lnTo>
                    <a:pt x="34018" y="40066"/>
                  </a:lnTo>
                  <a:lnTo>
                    <a:pt x="38890" y="35614"/>
                  </a:lnTo>
                  <a:lnTo>
                    <a:pt x="33262" y="30407"/>
                  </a:lnTo>
                  <a:lnTo>
                    <a:pt x="33346" y="30323"/>
                  </a:lnTo>
                  <a:lnTo>
                    <a:pt x="33430" y="30239"/>
                  </a:lnTo>
                  <a:lnTo>
                    <a:pt x="33514" y="30155"/>
                  </a:lnTo>
                  <a:lnTo>
                    <a:pt x="33598" y="29987"/>
                  </a:lnTo>
                  <a:lnTo>
                    <a:pt x="33682" y="29903"/>
                  </a:lnTo>
                  <a:lnTo>
                    <a:pt x="33766" y="29819"/>
                  </a:lnTo>
                  <a:lnTo>
                    <a:pt x="33850" y="29735"/>
                  </a:lnTo>
                  <a:lnTo>
                    <a:pt x="33934" y="29567"/>
                  </a:lnTo>
                  <a:lnTo>
                    <a:pt x="34018" y="29483"/>
                  </a:lnTo>
                  <a:lnTo>
                    <a:pt x="34102" y="29399"/>
                  </a:lnTo>
                  <a:lnTo>
                    <a:pt x="34102" y="29315"/>
                  </a:lnTo>
                  <a:lnTo>
                    <a:pt x="34186" y="29147"/>
                  </a:lnTo>
                  <a:lnTo>
                    <a:pt x="34270" y="29063"/>
                  </a:lnTo>
                  <a:lnTo>
                    <a:pt x="34354" y="28979"/>
                  </a:lnTo>
                  <a:lnTo>
                    <a:pt x="34438" y="28895"/>
                  </a:lnTo>
                  <a:lnTo>
                    <a:pt x="34522" y="28727"/>
                  </a:lnTo>
                  <a:lnTo>
                    <a:pt x="34522" y="28643"/>
                  </a:lnTo>
                  <a:lnTo>
                    <a:pt x="34606" y="28559"/>
                  </a:lnTo>
                  <a:lnTo>
                    <a:pt x="34690" y="28475"/>
                  </a:lnTo>
                  <a:lnTo>
                    <a:pt x="34774" y="28307"/>
                  </a:lnTo>
                  <a:lnTo>
                    <a:pt x="34774" y="28223"/>
                  </a:lnTo>
                  <a:lnTo>
                    <a:pt x="34858" y="28139"/>
                  </a:lnTo>
                  <a:lnTo>
                    <a:pt x="34942" y="27971"/>
                  </a:lnTo>
                  <a:lnTo>
                    <a:pt x="35026" y="27887"/>
                  </a:lnTo>
                  <a:lnTo>
                    <a:pt x="35026" y="27803"/>
                  </a:lnTo>
                  <a:lnTo>
                    <a:pt x="35110" y="27635"/>
                  </a:lnTo>
                  <a:lnTo>
                    <a:pt x="35194" y="27551"/>
                  </a:lnTo>
                  <a:lnTo>
                    <a:pt x="35278" y="27467"/>
                  </a:lnTo>
                  <a:lnTo>
                    <a:pt x="35278" y="27299"/>
                  </a:lnTo>
                  <a:lnTo>
                    <a:pt x="35362" y="27215"/>
                  </a:lnTo>
                  <a:lnTo>
                    <a:pt x="35446" y="27131"/>
                  </a:lnTo>
                  <a:lnTo>
                    <a:pt x="35446" y="26963"/>
                  </a:lnTo>
                  <a:lnTo>
                    <a:pt x="35530" y="26879"/>
                  </a:lnTo>
                  <a:lnTo>
                    <a:pt x="35614" y="26795"/>
                  </a:lnTo>
                  <a:lnTo>
                    <a:pt x="35614" y="26627"/>
                  </a:lnTo>
                  <a:lnTo>
                    <a:pt x="35698" y="26543"/>
                  </a:lnTo>
                  <a:lnTo>
                    <a:pt x="35698" y="26459"/>
                  </a:lnTo>
                  <a:lnTo>
                    <a:pt x="35782" y="26291"/>
                  </a:lnTo>
                  <a:lnTo>
                    <a:pt x="35866" y="26207"/>
                  </a:lnTo>
                  <a:lnTo>
                    <a:pt x="35866" y="26039"/>
                  </a:lnTo>
                  <a:lnTo>
                    <a:pt x="35950" y="25955"/>
                  </a:lnTo>
                  <a:lnTo>
                    <a:pt x="35950" y="25871"/>
                  </a:lnTo>
                  <a:lnTo>
                    <a:pt x="36034" y="25703"/>
                  </a:lnTo>
                  <a:lnTo>
                    <a:pt x="36118" y="25619"/>
                  </a:lnTo>
                  <a:lnTo>
                    <a:pt x="36118" y="25451"/>
                  </a:lnTo>
                  <a:lnTo>
                    <a:pt x="36202" y="25367"/>
                  </a:lnTo>
                  <a:lnTo>
                    <a:pt x="36202" y="25283"/>
                  </a:lnTo>
                  <a:lnTo>
                    <a:pt x="36286" y="25115"/>
                  </a:lnTo>
                  <a:lnTo>
                    <a:pt x="36286" y="25031"/>
                  </a:lnTo>
                  <a:lnTo>
                    <a:pt x="36370" y="24863"/>
                  </a:lnTo>
                  <a:lnTo>
                    <a:pt x="36370" y="24779"/>
                  </a:lnTo>
                  <a:lnTo>
                    <a:pt x="36454" y="24695"/>
                  </a:lnTo>
                  <a:lnTo>
                    <a:pt x="36454" y="24527"/>
                  </a:lnTo>
                  <a:lnTo>
                    <a:pt x="36538" y="24443"/>
                  </a:lnTo>
                  <a:lnTo>
                    <a:pt x="36538" y="24275"/>
                  </a:lnTo>
                  <a:lnTo>
                    <a:pt x="36538" y="24191"/>
                  </a:lnTo>
                  <a:lnTo>
                    <a:pt x="36622" y="24023"/>
                  </a:lnTo>
                  <a:lnTo>
                    <a:pt x="36622" y="23939"/>
                  </a:lnTo>
                  <a:lnTo>
                    <a:pt x="36706" y="23771"/>
                  </a:lnTo>
                  <a:lnTo>
                    <a:pt x="36706" y="23687"/>
                  </a:lnTo>
                  <a:lnTo>
                    <a:pt x="36706" y="23603"/>
                  </a:lnTo>
                  <a:lnTo>
                    <a:pt x="36790" y="23435"/>
                  </a:lnTo>
                  <a:lnTo>
                    <a:pt x="36790" y="23351"/>
                  </a:lnTo>
                  <a:lnTo>
                    <a:pt x="36874" y="23183"/>
                  </a:lnTo>
                  <a:lnTo>
                    <a:pt x="36874" y="23099"/>
                  </a:lnTo>
                  <a:lnTo>
                    <a:pt x="36874" y="22931"/>
                  </a:lnTo>
                  <a:lnTo>
                    <a:pt x="36958" y="22847"/>
                  </a:lnTo>
                  <a:lnTo>
                    <a:pt x="36958" y="22679"/>
                  </a:lnTo>
                  <a:lnTo>
                    <a:pt x="36958" y="22595"/>
                  </a:lnTo>
                  <a:lnTo>
                    <a:pt x="36958" y="22427"/>
                  </a:lnTo>
                  <a:lnTo>
                    <a:pt x="37042" y="22343"/>
                  </a:lnTo>
                  <a:lnTo>
                    <a:pt x="37042" y="22175"/>
                  </a:lnTo>
                  <a:lnTo>
                    <a:pt x="37042" y="22091"/>
                  </a:lnTo>
                  <a:lnTo>
                    <a:pt x="37126" y="21923"/>
                  </a:lnTo>
                  <a:lnTo>
                    <a:pt x="37126" y="21839"/>
                  </a:lnTo>
                  <a:lnTo>
                    <a:pt x="37126" y="21671"/>
                  </a:lnTo>
                  <a:lnTo>
                    <a:pt x="37126" y="21587"/>
                  </a:lnTo>
                  <a:lnTo>
                    <a:pt x="37210" y="21419"/>
                  </a:lnTo>
                  <a:lnTo>
                    <a:pt x="37210" y="21335"/>
                  </a:lnTo>
                  <a:lnTo>
                    <a:pt x="37210" y="21167"/>
                  </a:lnTo>
                  <a:lnTo>
                    <a:pt x="37210" y="21083"/>
                  </a:lnTo>
                  <a:lnTo>
                    <a:pt x="37210" y="20915"/>
                  </a:lnTo>
                  <a:lnTo>
                    <a:pt x="37210" y="20831"/>
                  </a:lnTo>
                  <a:lnTo>
                    <a:pt x="37294" y="20663"/>
                  </a:lnTo>
                  <a:lnTo>
                    <a:pt x="37294" y="20579"/>
                  </a:lnTo>
                  <a:lnTo>
                    <a:pt x="37294" y="20411"/>
                  </a:lnTo>
                  <a:lnTo>
                    <a:pt x="37294" y="20327"/>
                  </a:lnTo>
                  <a:lnTo>
                    <a:pt x="37294" y="20159"/>
                  </a:lnTo>
                  <a:lnTo>
                    <a:pt x="37294" y="20075"/>
                  </a:lnTo>
                  <a:lnTo>
                    <a:pt x="37294" y="19907"/>
                  </a:lnTo>
                  <a:lnTo>
                    <a:pt x="37294" y="19823"/>
                  </a:lnTo>
                  <a:lnTo>
                    <a:pt x="37378" y="19655"/>
                  </a:lnTo>
                  <a:lnTo>
                    <a:pt x="37378" y="19571"/>
                  </a:lnTo>
                  <a:lnTo>
                    <a:pt x="37378" y="19403"/>
                  </a:lnTo>
                  <a:lnTo>
                    <a:pt x="37378" y="19319"/>
                  </a:lnTo>
                  <a:lnTo>
                    <a:pt x="37378" y="19151"/>
                  </a:lnTo>
                  <a:lnTo>
                    <a:pt x="37378" y="19067"/>
                  </a:lnTo>
                  <a:lnTo>
                    <a:pt x="37378" y="18899"/>
                  </a:lnTo>
                  <a:lnTo>
                    <a:pt x="37378" y="18815"/>
                  </a:lnTo>
                  <a:lnTo>
                    <a:pt x="37378" y="18647"/>
                  </a:lnTo>
                  <a:lnTo>
                    <a:pt x="37378" y="18395"/>
                  </a:lnTo>
                  <a:lnTo>
                    <a:pt x="37378" y="18059"/>
                  </a:lnTo>
                  <a:lnTo>
                    <a:pt x="37294" y="17723"/>
                  </a:lnTo>
                  <a:lnTo>
                    <a:pt x="37294" y="17387"/>
                  </a:lnTo>
                  <a:lnTo>
                    <a:pt x="37294" y="17135"/>
                  </a:lnTo>
                  <a:lnTo>
                    <a:pt x="37294" y="16799"/>
                  </a:lnTo>
                  <a:lnTo>
                    <a:pt x="37210" y="16547"/>
                  </a:lnTo>
                  <a:lnTo>
                    <a:pt x="37210" y="16212"/>
                  </a:lnTo>
                  <a:lnTo>
                    <a:pt x="37126" y="15876"/>
                  </a:lnTo>
                  <a:lnTo>
                    <a:pt x="37126" y="15624"/>
                  </a:lnTo>
                  <a:lnTo>
                    <a:pt x="37042" y="15288"/>
                  </a:lnTo>
                  <a:lnTo>
                    <a:pt x="37042" y="15036"/>
                  </a:lnTo>
                  <a:lnTo>
                    <a:pt x="36958" y="14700"/>
                  </a:lnTo>
                  <a:lnTo>
                    <a:pt x="36874" y="14448"/>
                  </a:lnTo>
                  <a:lnTo>
                    <a:pt x="36790" y="14112"/>
                  </a:lnTo>
                  <a:lnTo>
                    <a:pt x="36706" y="13860"/>
                  </a:lnTo>
                  <a:lnTo>
                    <a:pt x="36622" y="13524"/>
                  </a:lnTo>
                  <a:lnTo>
                    <a:pt x="36538" y="13272"/>
                  </a:lnTo>
                  <a:lnTo>
                    <a:pt x="36454" y="13020"/>
                  </a:lnTo>
                  <a:lnTo>
                    <a:pt x="36370" y="12684"/>
                  </a:lnTo>
                  <a:lnTo>
                    <a:pt x="36286" y="12432"/>
                  </a:lnTo>
                  <a:lnTo>
                    <a:pt x="36202" y="12180"/>
                  </a:lnTo>
                  <a:lnTo>
                    <a:pt x="36118" y="11928"/>
                  </a:lnTo>
                  <a:lnTo>
                    <a:pt x="36034" y="11592"/>
                  </a:lnTo>
                  <a:lnTo>
                    <a:pt x="35866" y="11340"/>
                  </a:lnTo>
                  <a:lnTo>
                    <a:pt x="35782" y="11088"/>
                  </a:lnTo>
                  <a:lnTo>
                    <a:pt x="35614" y="10836"/>
                  </a:lnTo>
                  <a:lnTo>
                    <a:pt x="35530" y="10584"/>
                  </a:lnTo>
                  <a:lnTo>
                    <a:pt x="35362" y="10248"/>
                  </a:lnTo>
                  <a:lnTo>
                    <a:pt x="35278" y="9996"/>
                  </a:lnTo>
                  <a:lnTo>
                    <a:pt x="35110" y="9744"/>
                  </a:lnTo>
                  <a:lnTo>
                    <a:pt x="35026" y="9492"/>
                  </a:lnTo>
                  <a:lnTo>
                    <a:pt x="34858" y="9240"/>
                  </a:lnTo>
                  <a:lnTo>
                    <a:pt x="34690" y="8988"/>
                  </a:lnTo>
                  <a:lnTo>
                    <a:pt x="34522" y="8820"/>
                  </a:lnTo>
                  <a:lnTo>
                    <a:pt x="34354" y="8568"/>
                  </a:lnTo>
                  <a:lnTo>
                    <a:pt x="34270" y="8316"/>
                  </a:lnTo>
                  <a:lnTo>
                    <a:pt x="34102" y="8064"/>
                  </a:lnTo>
                  <a:lnTo>
                    <a:pt x="33934" y="7812"/>
                  </a:lnTo>
                  <a:lnTo>
                    <a:pt x="33766" y="7560"/>
                  </a:lnTo>
                  <a:lnTo>
                    <a:pt x="33598" y="7392"/>
                  </a:lnTo>
                  <a:lnTo>
                    <a:pt x="33430" y="7140"/>
                  </a:lnTo>
                  <a:lnTo>
                    <a:pt x="33178" y="6888"/>
                  </a:lnTo>
                  <a:lnTo>
                    <a:pt x="33010" y="6720"/>
                  </a:lnTo>
                  <a:lnTo>
                    <a:pt x="32842" y="6468"/>
                  </a:lnTo>
                  <a:lnTo>
                    <a:pt x="32674" y="6216"/>
                  </a:lnTo>
                  <a:lnTo>
                    <a:pt x="32422" y="6048"/>
                  </a:lnTo>
                  <a:lnTo>
                    <a:pt x="32254" y="5796"/>
                  </a:lnTo>
                  <a:lnTo>
                    <a:pt x="32086" y="5628"/>
                  </a:lnTo>
                  <a:lnTo>
                    <a:pt x="31834" y="5460"/>
                  </a:lnTo>
                  <a:lnTo>
                    <a:pt x="31666" y="5208"/>
                  </a:lnTo>
                  <a:lnTo>
                    <a:pt x="31414" y="5040"/>
                  </a:lnTo>
                  <a:lnTo>
                    <a:pt x="31246" y="4872"/>
                  </a:lnTo>
                  <a:lnTo>
                    <a:pt x="30994" y="4620"/>
                  </a:lnTo>
                  <a:lnTo>
                    <a:pt x="30826" y="4452"/>
                  </a:lnTo>
                  <a:lnTo>
                    <a:pt x="30574" y="4284"/>
                  </a:lnTo>
                  <a:lnTo>
                    <a:pt x="30322" y="4116"/>
                  </a:lnTo>
                  <a:lnTo>
                    <a:pt x="30154" y="3948"/>
                  </a:lnTo>
                  <a:lnTo>
                    <a:pt x="29902" y="3780"/>
                  </a:lnTo>
                  <a:lnTo>
                    <a:pt x="29650" y="3612"/>
                  </a:lnTo>
                  <a:lnTo>
                    <a:pt x="29398" y="3444"/>
                  </a:lnTo>
                  <a:lnTo>
                    <a:pt x="29230" y="3276"/>
                  </a:lnTo>
                  <a:lnTo>
                    <a:pt x="28978" y="3108"/>
                  </a:lnTo>
                  <a:lnTo>
                    <a:pt x="28726" y="2940"/>
                  </a:lnTo>
                  <a:lnTo>
                    <a:pt x="28474" y="2772"/>
                  </a:lnTo>
                  <a:lnTo>
                    <a:pt x="28222" y="2604"/>
                  </a:lnTo>
                  <a:lnTo>
                    <a:pt x="27970" y="2520"/>
                  </a:lnTo>
                  <a:lnTo>
                    <a:pt x="27718" y="2352"/>
                  </a:lnTo>
                  <a:lnTo>
                    <a:pt x="27466" y="2184"/>
                  </a:lnTo>
                  <a:lnTo>
                    <a:pt x="27214" y="2100"/>
                  </a:lnTo>
                  <a:lnTo>
                    <a:pt x="26962" y="1932"/>
                  </a:lnTo>
                  <a:lnTo>
                    <a:pt x="26710" y="1848"/>
                  </a:lnTo>
                  <a:lnTo>
                    <a:pt x="26374" y="1680"/>
                  </a:lnTo>
                  <a:lnTo>
                    <a:pt x="26122" y="1596"/>
                  </a:lnTo>
                  <a:lnTo>
                    <a:pt x="25870" y="1428"/>
                  </a:lnTo>
                  <a:lnTo>
                    <a:pt x="25618" y="1344"/>
                  </a:lnTo>
                  <a:lnTo>
                    <a:pt x="25366" y="1260"/>
                  </a:lnTo>
                  <a:lnTo>
                    <a:pt x="25030" y="1176"/>
                  </a:lnTo>
                  <a:lnTo>
                    <a:pt x="24778" y="1092"/>
                  </a:lnTo>
                  <a:lnTo>
                    <a:pt x="24526" y="924"/>
                  </a:lnTo>
                  <a:lnTo>
                    <a:pt x="24190" y="840"/>
                  </a:lnTo>
                  <a:lnTo>
                    <a:pt x="23938" y="756"/>
                  </a:lnTo>
                  <a:lnTo>
                    <a:pt x="23603" y="672"/>
                  </a:lnTo>
                  <a:lnTo>
                    <a:pt x="23351" y="589"/>
                  </a:lnTo>
                  <a:lnTo>
                    <a:pt x="23015" y="589"/>
                  </a:lnTo>
                  <a:lnTo>
                    <a:pt x="22763" y="505"/>
                  </a:lnTo>
                  <a:lnTo>
                    <a:pt x="22427" y="421"/>
                  </a:lnTo>
                  <a:lnTo>
                    <a:pt x="22175" y="337"/>
                  </a:lnTo>
                  <a:lnTo>
                    <a:pt x="21839" y="337"/>
                  </a:lnTo>
                  <a:lnTo>
                    <a:pt x="21587" y="253"/>
                  </a:lnTo>
                  <a:lnTo>
                    <a:pt x="21251" y="253"/>
                  </a:lnTo>
                  <a:lnTo>
                    <a:pt x="20999" y="169"/>
                  </a:lnTo>
                  <a:lnTo>
                    <a:pt x="20663" y="169"/>
                  </a:lnTo>
                  <a:lnTo>
                    <a:pt x="20327" y="85"/>
                  </a:lnTo>
                  <a:lnTo>
                    <a:pt x="19403" y="85"/>
                  </a:lnTo>
                  <a:lnTo>
                    <a:pt x="191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78" name="Google Shape;278;p34"/>
            <p:cNvSpPr/>
            <p:nvPr/>
          </p:nvSpPr>
          <p:spPr>
            <a:xfrm>
              <a:off x="-1229375" y="2345575"/>
              <a:ext cx="598475" cy="657300"/>
            </a:xfrm>
            <a:custGeom>
              <a:rect b="b" l="l" r="r" t="t"/>
              <a:pathLst>
                <a:path extrusionOk="0" h="26292" w="23939">
                  <a:moveTo>
                    <a:pt x="0" y="1"/>
                  </a:moveTo>
                  <a:lnTo>
                    <a:pt x="0" y="15288"/>
                  </a:lnTo>
                  <a:lnTo>
                    <a:pt x="0" y="15456"/>
                  </a:lnTo>
                  <a:lnTo>
                    <a:pt x="0" y="15708"/>
                  </a:lnTo>
                  <a:lnTo>
                    <a:pt x="0" y="15876"/>
                  </a:lnTo>
                  <a:lnTo>
                    <a:pt x="0" y="16128"/>
                  </a:lnTo>
                  <a:lnTo>
                    <a:pt x="0" y="16296"/>
                  </a:lnTo>
                  <a:lnTo>
                    <a:pt x="0" y="16548"/>
                  </a:lnTo>
                  <a:lnTo>
                    <a:pt x="84" y="16716"/>
                  </a:lnTo>
                  <a:lnTo>
                    <a:pt x="84" y="16884"/>
                  </a:lnTo>
                  <a:lnTo>
                    <a:pt x="84" y="17136"/>
                  </a:lnTo>
                  <a:lnTo>
                    <a:pt x="84" y="17304"/>
                  </a:lnTo>
                  <a:lnTo>
                    <a:pt x="84" y="17472"/>
                  </a:lnTo>
                  <a:lnTo>
                    <a:pt x="168" y="17724"/>
                  </a:lnTo>
                  <a:lnTo>
                    <a:pt x="168" y="17892"/>
                  </a:lnTo>
                  <a:lnTo>
                    <a:pt x="168" y="18060"/>
                  </a:lnTo>
                  <a:lnTo>
                    <a:pt x="168" y="18228"/>
                  </a:lnTo>
                  <a:lnTo>
                    <a:pt x="252" y="18396"/>
                  </a:lnTo>
                  <a:lnTo>
                    <a:pt x="252" y="18648"/>
                  </a:lnTo>
                  <a:lnTo>
                    <a:pt x="252" y="18816"/>
                  </a:lnTo>
                  <a:lnTo>
                    <a:pt x="336" y="18984"/>
                  </a:lnTo>
                  <a:lnTo>
                    <a:pt x="336" y="19152"/>
                  </a:lnTo>
                  <a:lnTo>
                    <a:pt x="336" y="19320"/>
                  </a:lnTo>
                  <a:lnTo>
                    <a:pt x="420" y="19488"/>
                  </a:lnTo>
                  <a:lnTo>
                    <a:pt x="420" y="19656"/>
                  </a:lnTo>
                  <a:lnTo>
                    <a:pt x="504" y="19824"/>
                  </a:lnTo>
                  <a:lnTo>
                    <a:pt x="504" y="19992"/>
                  </a:lnTo>
                  <a:lnTo>
                    <a:pt x="588" y="20160"/>
                  </a:lnTo>
                  <a:lnTo>
                    <a:pt x="588" y="20328"/>
                  </a:lnTo>
                  <a:lnTo>
                    <a:pt x="672" y="20496"/>
                  </a:lnTo>
                  <a:lnTo>
                    <a:pt x="672" y="20664"/>
                  </a:lnTo>
                  <a:lnTo>
                    <a:pt x="756" y="20748"/>
                  </a:lnTo>
                  <a:lnTo>
                    <a:pt x="840" y="20916"/>
                  </a:lnTo>
                  <a:lnTo>
                    <a:pt x="840" y="21084"/>
                  </a:lnTo>
                  <a:lnTo>
                    <a:pt x="924" y="21251"/>
                  </a:lnTo>
                  <a:lnTo>
                    <a:pt x="1008" y="21419"/>
                  </a:lnTo>
                  <a:lnTo>
                    <a:pt x="1008" y="21503"/>
                  </a:lnTo>
                  <a:lnTo>
                    <a:pt x="1092" y="21671"/>
                  </a:lnTo>
                  <a:lnTo>
                    <a:pt x="1176" y="21839"/>
                  </a:lnTo>
                  <a:lnTo>
                    <a:pt x="1176" y="21923"/>
                  </a:lnTo>
                  <a:lnTo>
                    <a:pt x="1260" y="22091"/>
                  </a:lnTo>
                  <a:lnTo>
                    <a:pt x="1344" y="22175"/>
                  </a:lnTo>
                  <a:lnTo>
                    <a:pt x="1428" y="22343"/>
                  </a:lnTo>
                  <a:lnTo>
                    <a:pt x="1512" y="22511"/>
                  </a:lnTo>
                  <a:lnTo>
                    <a:pt x="1596" y="22595"/>
                  </a:lnTo>
                  <a:lnTo>
                    <a:pt x="1596" y="22763"/>
                  </a:lnTo>
                  <a:lnTo>
                    <a:pt x="1680" y="22847"/>
                  </a:lnTo>
                  <a:lnTo>
                    <a:pt x="1764" y="23015"/>
                  </a:lnTo>
                  <a:lnTo>
                    <a:pt x="1848" y="23099"/>
                  </a:lnTo>
                  <a:lnTo>
                    <a:pt x="1932" y="23183"/>
                  </a:lnTo>
                  <a:lnTo>
                    <a:pt x="2016" y="23351"/>
                  </a:lnTo>
                  <a:lnTo>
                    <a:pt x="2100" y="23435"/>
                  </a:lnTo>
                  <a:lnTo>
                    <a:pt x="2184" y="23519"/>
                  </a:lnTo>
                  <a:lnTo>
                    <a:pt x="2268" y="23687"/>
                  </a:lnTo>
                  <a:lnTo>
                    <a:pt x="2352" y="23771"/>
                  </a:lnTo>
                  <a:lnTo>
                    <a:pt x="2436" y="23855"/>
                  </a:lnTo>
                  <a:lnTo>
                    <a:pt x="2604" y="23939"/>
                  </a:lnTo>
                  <a:lnTo>
                    <a:pt x="2688" y="24107"/>
                  </a:lnTo>
                  <a:lnTo>
                    <a:pt x="2772" y="24191"/>
                  </a:lnTo>
                  <a:lnTo>
                    <a:pt x="2856" y="24275"/>
                  </a:lnTo>
                  <a:lnTo>
                    <a:pt x="2940" y="24359"/>
                  </a:lnTo>
                  <a:lnTo>
                    <a:pt x="3108" y="24443"/>
                  </a:lnTo>
                  <a:lnTo>
                    <a:pt x="3192" y="24527"/>
                  </a:lnTo>
                  <a:lnTo>
                    <a:pt x="3276" y="24611"/>
                  </a:lnTo>
                  <a:lnTo>
                    <a:pt x="3360" y="24695"/>
                  </a:lnTo>
                  <a:lnTo>
                    <a:pt x="3528" y="24779"/>
                  </a:lnTo>
                  <a:lnTo>
                    <a:pt x="3612" y="24863"/>
                  </a:lnTo>
                  <a:lnTo>
                    <a:pt x="3696" y="24947"/>
                  </a:lnTo>
                  <a:lnTo>
                    <a:pt x="3864" y="25031"/>
                  </a:lnTo>
                  <a:lnTo>
                    <a:pt x="3948" y="25115"/>
                  </a:lnTo>
                  <a:lnTo>
                    <a:pt x="4116" y="25199"/>
                  </a:lnTo>
                  <a:lnTo>
                    <a:pt x="4200" y="25283"/>
                  </a:lnTo>
                  <a:lnTo>
                    <a:pt x="4368" y="25283"/>
                  </a:lnTo>
                  <a:lnTo>
                    <a:pt x="4452" y="25367"/>
                  </a:lnTo>
                  <a:lnTo>
                    <a:pt x="4620" y="25451"/>
                  </a:lnTo>
                  <a:lnTo>
                    <a:pt x="4704" y="25535"/>
                  </a:lnTo>
                  <a:lnTo>
                    <a:pt x="4872" y="25535"/>
                  </a:lnTo>
                  <a:lnTo>
                    <a:pt x="4956" y="25619"/>
                  </a:lnTo>
                  <a:lnTo>
                    <a:pt x="5124" y="25703"/>
                  </a:lnTo>
                  <a:lnTo>
                    <a:pt x="5292" y="25703"/>
                  </a:lnTo>
                  <a:lnTo>
                    <a:pt x="5376" y="25787"/>
                  </a:lnTo>
                  <a:lnTo>
                    <a:pt x="5544" y="25787"/>
                  </a:lnTo>
                  <a:lnTo>
                    <a:pt x="5712" y="25871"/>
                  </a:lnTo>
                  <a:lnTo>
                    <a:pt x="5796" y="25871"/>
                  </a:lnTo>
                  <a:lnTo>
                    <a:pt x="5964" y="25955"/>
                  </a:lnTo>
                  <a:lnTo>
                    <a:pt x="6132" y="25955"/>
                  </a:lnTo>
                  <a:lnTo>
                    <a:pt x="6300" y="26039"/>
                  </a:lnTo>
                  <a:lnTo>
                    <a:pt x="6384" y="26039"/>
                  </a:lnTo>
                  <a:lnTo>
                    <a:pt x="6552" y="26123"/>
                  </a:lnTo>
                  <a:lnTo>
                    <a:pt x="6888" y="26123"/>
                  </a:lnTo>
                  <a:lnTo>
                    <a:pt x="7056" y="26207"/>
                  </a:lnTo>
                  <a:lnTo>
                    <a:pt x="7728" y="26207"/>
                  </a:lnTo>
                  <a:lnTo>
                    <a:pt x="7896" y="26291"/>
                  </a:lnTo>
                  <a:lnTo>
                    <a:pt x="9492" y="26291"/>
                  </a:lnTo>
                  <a:lnTo>
                    <a:pt x="9660" y="26207"/>
                  </a:lnTo>
                  <a:lnTo>
                    <a:pt x="10080" y="26207"/>
                  </a:lnTo>
                  <a:lnTo>
                    <a:pt x="10248" y="26123"/>
                  </a:lnTo>
                  <a:lnTo>
                    <a:pt x="10584" y="26123"/>
                  </a:lnTo>
                  <a:lnTo>
                    <a:pt x="10668" y="26039"/>
                  </a:lnTo>
                  <a:lnTo>
                    <a:pt x="10920" y="26039"/>
                  </a:lnTo>
                  <a:lnTo>
                    <a:pt x="11004" y="25955"/>
                  </a:lnTo>
                  <a:lnTo>
                    <a:pt x="11256" y="25955"/>
                  </a:lnTo>
                  <a:lnTo>
                    <a:pt x="11340" y="25871"/>
                  </a:lnTo>
                  <a:lnTo>
                    <a:pt x="11508" y="25871"/>
                  </a:lnTo>
                  <a:lnTo>
                    <a:pt x="11592" y="25787"/>
                  </a:lnTo>
                  <a:lnTo>
                    <a:pt x="11676" y="25787"/>
                  </a:lnTo>
                  <a:lnTo>
                    <a:pt x="11844" y="25703"/>
                  </a:lnTo>
                  <a:lnTo>
                    <a:pt x="11928" y="25703"/>
                  </a:lnTo>
                  <a:lnTo>
                    <a:pt x="12012" y="25619"/>
                  </a:lnTo>
                  <a:lnTo>
                    <a:pt x="12180" y="25619"/>
                  </a:lnTo>
                  <a:lnTo>
                    <a:pt x="12264" y="25535"/>
                  </a:lnTo>
                  <a:lnTo>
                    <a:pt x="12348" y="25535"/>
                  </a:lnTo>
                  <a:lnTo>
                    <a:pt x="12516" y="25451"/>
                  </a:lnTo>
                  <a:lnTo>
                    <a:pt x="12600" y="25451"/>
                  </a:lnTo>
                  <a:lnTo>
                    <a:pt x="12684" y="25367"/>
                  </a:lnTo>
                  <a:lnTo>
                    <a:pt x="12768" y="25367"/>
                  </a:lnTo>
                  <a:lnTo>
                    <a:pt x="12936" y="25283"/>
                  </a:lnTo>
                  <a:lnTo>
                    <a:pt x="13020" y="25199"/>
                  </a:lnTo>
                  <a:lnTo>
                    <a:pt x="13104" y="25199"/>
                  </a:lnTo>
                  <a:lnTo>
                    <a:pt x="13188" y="25115"/>
                  </a:lnTo>
                  <a:lnTo>
                    <a:pt x="13356" y="25031"/>
                  </a:lnTo>
                  <a:lnTo>
                    <a:pt x="13440" y="25031"/>
                  </a:lnTo>
                  <a:lnTo>
                    <a:pt x="13524" y="24947"/>
                  </a:lnTo>
                  <a:lnTo>
                    <a:pt x="13608" y="24863"/>
                  </a:lnTo>
                  <a:lnTo>
                    <a:pt x="13692" y="24863"/>
                  </a:lnTo>
                  <a:lnTo>
                    <a:pt x="13860" y="24779"/>
                  </a:lnTo>
                  <a:lnTo>
                    <a:pt x="13944" y="24695"/>
                  </a:lnTo>
                  <a:lnTo>
                    <a:pt x="14028" y="24695"/>
                  </a:lnTo>
                  <a:lnTo>
                    <a:pt x="14112" y="24611"/>
                  </a:lnTo>
                  <a:lnTo>
                    <a:pt x="14196" y="24527"/>
                  </a:lnTo>
                  <a:lnTo>
                    <a:pt x="14280" y="24443"/>
                  </a:lnTo>
                  <a:lnTo>
                    <a:pt x="14447" y="24443"/>
                  </a:lnTo>
                  <a:lnTo>
                    <a:pt x="14531" y="24359"/>
                  </a:lnTo>
                  <a:lnTo>
                    <a:pt x="14615" y="24275"/>
                  </a:lnTo>
                  <a:lnTo>
                    <a:pt x="14699" y="24191"/>
                  </a:lnTo>
                  <a:lnTo>
                    <a:pt x="14783" y="24107"/>
                  </a:lnTo>
                  <a:lnTo>
                    <a:pt x="14867" y="24107"/>
                  </a:lnTo>
                  <a:lnTo>
                    <a:pt x="14951" y="24023"/>
                  </a:lnTo>
                  <a:lnTo>
                    <a:pt x="15035" y="23939"/>
                  </a:lnTo>
                  <a:lnTo>
                    <a:pt x="15119" y="23855"/>
                  </a:lnTo>
                  <a:lnTo>
                    <a:pt x="15203" y="23771"/>
                  </a:lnTo>
                  <a:lnTo>
                    <a:pt x="15287" y="23687"/>
                  </a:lnTo>
                  <a:lnTo>
                    <a:pt x="15371" y="23687"/>
                  </a:lnTo>
                  <a:lnTo>
                    <a:pt x="15455" y="23603"/>
                  </a:lnTo>
                  <a:lnTo>
                    <a:pt x="15539" y="23519"/>
                  </a:lnTo>
                  <a:lnTo>
                    <a:pt x="15623" y="23435"/>
                  </a:lnTo>
                  <a:lnTo>
                    <a:pt x="15707" y="23351"/>
                  </a:lnTo>
                  <a:lnTo>
                    <a:pt x="15791" y="23267"/>
                  </a:lnTo>
                  <a:lnTo>
                    <a:pt x="15875" y="23183"/>
                  </a:lnTo>
                  <a:lnTo>
                    <a:pt x="15959" y="23099"/>
                  </a:lnTo>
                  <a:lnTo>
                    <a:pt x="16043" y="23015"/>
                  </a:lnTo>
                  <a:lnTo>
                    <a:pt x="16127" y="23015"/>
                  </a:lnTo>
                  <a:lnTo>
                    <a:pt x="16127" y="22931"/>
                  </a:lnTo>
                  <a:lnTo>
                    <a:pt x="16211" y="22847"/>
                  </a:lnTo>
                  <a:lnTo>
                    <a:pt x="16295" y="22763"/>
                  </a:lnTo>
                  <a:lnTo>
                    <a:pt x="16379" y="22679"/>
                  </a:lnTo>
                  <a:lnTo>
                    <a:pt x="16463" y="22595"/>
                  </a:lnTo>
                  <a:lnTo>
                    <a:pt x="16547" y="22511"/>
                  </a:lnTo>
                  <a:lnTo>
                    <a:pt x="16547" y="22427"/>
                  </a:lnTo>
                  <a:lnTo>
                    <a:pt x="16631" y="22343"/>
                  </a:lnTo>
                  <a:lnTo>
                    <a:pt x="16715" y="22259"/>
                  </a:lnTo>
                  <a:lnTo>
                    <a:pt x="16799" y="22175"/>
                  </a:lnTo>
                  <a:lnTo>
                    <a:pt x="16799" y="22091"/>
                  </a:lnTo>
                  <a:lnTo>
                    <a:pt x="16883" y="22091"/>
                  </a:lnTo>
                  <a:lnTo>
                    <a:pt x="16967" y="22007"/>
                  </a:lnTo>
                  <a:lnTo>
                    <a:pt x="16967" y="21923"/>
                  </a:lnTo>
                  <a:lnTo>
                    <a:pt x="17051" y="21839"/>
                  </a:lnTo>
                  <a:lnTo>
                    <a:pt x="17135" y="21755"/>
                  </a:lnTo>
                  <a:lnTo>
                    <a:pt x="17135" y="21671"/>
                  </a:lnTo>
                  <a:lnTo>
                    <a:pt x="17219" y="21587"/>
                  </a:lnTo>
                  <a:lnTo>
                    <a:pt x="17303" y="21503"/>
                  </a:lnTo>
                  <a:lnTo>
                    <a:pt x="17303" y="21419"/>
                  </a:lnTo>
                  <a:lnTo>
                    <a:pt x="17387" y="21335"/>
                  </a:lnTo>
                  <a:lnTo>
                    <a:pt x="17387" y="21251"/>
                  </a:lnTo>
                  <a:lnTo>
                    <a:pt x="17471" y="21168"/>
                  </a:lnTo>
                  <a:lnTo>
                    <a:pt x="17471" y="21084"/>
                  </a:lnTo>
                  <a:lnTo>
                    <a:pt x="17555" y="21000"/>
                  </a:lnTo>
                  <a:lnTo>
                    <a:pt x="17639" y="20916"/>
                  </a:lnTo>
                  <a:lnTo>
                    <a:pt x="17639" y="20832"/>
                  </a:lnTo>
                  <a:lnTo>
                    <a:pt x="17723" y="20748"/>
                  </a:lnTo>
                  <a:lnTo>
                    <a:pt x="17555" y="25535"/>
                  </a:lnTo>
                  <a:lnTo>
                    <a:pt x="23939" y="25535"/>
                  </a:lnTo>
                  <a:lnTo>
                    <a:pt x="23939" y="1"/>
                  </a:lnTo>
                  <a:lnTo>
                    <a:pt x="17555" y="1"/>
                  </a:lnTo>
                  <a:lnTo>
                    <a:pt x="17555" y="13608"/>
                  </a:lnTo>
                  <a:lnTo>
                    <a:pt x="17555" y="13776"/>
                  </a:lnTo>
                  <a:lnTo>
                    <a:pt x="17555" y="13860"/>
                  </a:lnTo>
                  <a:lnTo>
                    <a:pt x="17555" y="14028"/>
                  </a:lnTo>
                  <a:lnTo>
                    <a:pt x="17555" y="14112"/>
                  </a:lnTo>
                  <a:lnTo>
                    <a:pt x="17555" y="14280"/>
                  </a:lnTo>
                  <a:lnTo>
                    <a:pt x="17555" y="14364"/>
                  </a:lnTo>
                  <a:lnTo>
                    <a:pt x="17555" y="14532"/>
                  </a:lnTo>
                  <a:lnTo>
                    <a:pt x="17555" y="14616"/>
                  </a:lnTo>
                  <a:lnTo>
                    <a:pt x="17555" y="14700"/>
                  </a:lnTo>
                  <a:lnTo>
                    <a:pt x="17471" y="14868"/>
                  </a:lnTo>
                  <a:lnTo>
                    <a:pt x="17471" y="14952"/>
                  </a:lnTo>
                  <a:lnTo>
                    <a:pt x="17471" y="15120"/>
                  </a:lnTo>
                  <a:lnTo>
                    <a:pt x="17471" y="15204"/>
                  </a:lnTo>
                  <a:lnTo>
                    <a:pt x="17387" y="15288"/>
                  </a:lnTo>
                  <a:lnTo>
                    <a:pt x="17387" y="15456"/>
                  </a:lnTo>
                  <a:lnTo>
                    <a:pt x="17387" y="15540"/>
                  </a:lnTo>
                  <a:lnTo>
                    <a:pt x="17303" y="15624"/>
                  </a:lnTo>
                  <a:lnTo>
                    <a:pt x="17303" y="15792"/>
                  </a:lnTo>
                  <a:lnTo>
                    <a:pt x="17303" y="15876"/>
                  </a:lnTo>
                  <a:lnTo>
                    <a:pt x="17219" y="15960"/>
                  </a:lnTo>
                  <a:lnTo>
                    <a:pt x="17219" y="16128"/>
                  </a:lnTo>
                  <a:lnTo>
                    <a:pt x="17135" y="16212"/>
                  </a:lnTo>
                  <a:lnTo>
                    <a:pt x="17135" y="16296"/>
                  </a:lnTo>
                  <a:lnTo>
                    <a:pt x="17135" y="16380"/>
                  </a:lnTo>
                  <a:lnTo>
                    <a:pt x="17051" y="16548"/>
                  </a:lnTo>
                  <a:lnTo>
                    <a:pt x="17051" y="16632"/>
                  </a:lnTo>
                  <a:lnTo>
                    <a:pt x="16967" y="16716"/>
                  </a:lnTo>
                  <a:lnTo>
                    <a:pt x="16967" y="16800"/>
                  </a:lnTo>
                  <a:lnTo>
                    <a:pt x="16883" y="16884"/>
                  </a:lnTo>
                  <a:lnTo>
                    <a:pt x="16799" y="17052"/>
                  </a:lnTo>
                  <a:lnTo>
                    <a:pt x="16799" y="17136"/>
                  </a:lnTo>
                  <a:lnTo>
                    <a:pt x="16715" y="17220"/>
                  </a:lnTo>
                  <a:lnTo>
                    <a:pt x="16715" y="17304"/>
                  </a:lnTo>
                  <a:lnTo>
                    <a:pt x="16631" y="17388"/>
                  </a:lnTo>
                  <a:lnTo>
                    <a:pt x="16547" y="17472"/>
                  </a:lnTo>
                  <a:lnTo>
                    <a:pt x="16547" y="17640"/>
                  </a:lnTo>
                  <a:lnTo>
                    <a:pt x="16463" y="17724"/>
                  </a:lnTo>
                  <a:lnTo>
                    <a:pt x="16379" y="17808"/>
                  </a:lnTo>
                  <a:lnTo>
                    <a:pt x="16379" y="17892"/>
                  </a:lnTo>
                  <a:lnTo>
                    <a:pt x="16295" y="17976"/>
                  </a:lnTo>
                  <a:lnTo>
                    <a:pt x="16211" y="18060"/>
                  </a:lnTo>
                  <a:lnTo>
                    <a:pt x="16127" y="18144"/>
                  </a:lnTo>
                  <a:lnTo>
                    <a:pt x="16127" y="18228"/>
                  </a:lnTo>
                  <a:lnTo>
                    <a:pt x="16043" y="18312"/>
                  </a:lnTo>
                  <a:lnTo>
                    <a:pt x="15959" y="18396"/>
                  </a:lnTo>
                  <a:lnTo>
                    <a:pt x="15875" y="18480"/>
                  </a:lnTo>
                  <a:lnTo>
                    <a:pt x="15791" y="18564"/>
                  </a:lnTo>
                  <a:lnTo>
                    <a:pt x="15791" y="18648"/>
                  </a:lnTo>
                  <a:lnTo>
                    <a:pt x="15707" y="18732"/>
                  </a:lnTo>
                  <a:lnTo>
                    <a:pt x="15623" y="18816"/>
                  </a:lnTo>
                  <a:lnTo>
                    <a:pt x="15539" y="18900"/>
                  </a:lnTo>
                  <a:lnTo>
                    <a:pt x="15455" y="18984"/>
                  </a:lnTo>
                  <a:lnTo>
                    <a:pt x="15371" y="19068"/>
                  </a:lnTo>
                  <a:lnTo>
                    <a:pt x="15287" y="19068"/>
                  </a:lnTo>
                  <a:lnTo>
                    <a:pt x="15203" y="19152"/>
                  </a:lnTo>
                  <a:lnTo>
                    <a:pt x="15119" y="19236"/>
                  </a:lnTo>
                  <a:lnTo>
                    <a:pt x="15119" y="19320"/>
                  </a:lnTo>
                  <a:lnTo>
                    <a:pt x="15035" y="19404"/>
                  </a:lnTo>
                  <a:lnTo>
                    <a:pt x="14951" y="19488"/>
                  </a:lnTo>
                  <a:lnTo>
                    <a:pt x="14867" y="19488"/>
                  </a:lnTo>
                  <a:lnTo>
                    <a:pt x="14783" y="19572"/>
                  </a:lnTo>
                  <a:lnTo>
                    <a:pt x="14699" y="19656"/>
                  </a:lnTo>
                  <a:lnTo>
                    <a:pt x="14615" y="19740"/>
                  </a:lnTo>
                  <a:lnTo>
                    <a:pt x="14531" y="19740"/>
                  </a:lnTo>
                  <a:lnTo>
                    <a:pt x="14447" y="19824"/>
                  </a:lnTo>
                  <a:lnTo>
                    <a:pt x="14363" y="19908"/>
                  </a:lnTo>
                  <a:lnTo>
                    <a:pt x="14280" y="19908"/>
                  </a:lnTo>
                  <a:lnTo>
                    <a:pt x="14196" y="19992"/>
                  </a:lnTo>
                  <a:lnTo>
                    <a:pt x="14028" y="20076"/>
                  </a:lnTo>
                  <a:lnTo>
                    <a:pt x="13944" y="20076"/>
                  </a:lnTo>
                  <a:lnTo>
                    <a:pt x="13860" y="20160"/>
                  </a:lnTo>
                  <a:lnTo>
                    <a:pt x="13776" y="20160"/>
                  </a:lnTo>
                  <a:lnTo>
                    <a:pt x="13692" y="20244"/>
                  </a:lnTo>
                  <a:lnTo>
                    <a:pt x="13608" y="20244"/>
                  </a:lnTo>
                  <a:lnTo>
                    <a:pt x="13524" y="20328"/>
                  </a:lnTo>
                  <a:lnTo>
                    <a:pt x="13440" y="20328"/>
                  </a:lnTo>
                  <a:lnTo>
                    <a:pt x="13356" y="20412"/>
                  </a:lnTo>
                  <a:lnTo>
                    <a:pt x="13188" y="20412"/>
                  </a:lnTo>
                  <a:lnTo>
                    <a:pt x="13104" y="20496"/>
                  </a:lnTo>
                  <a:lnTo>
                    <a:pt x="13020" y="20496"/>
                  </a:lnTo>
                  <a:lnTo>
                    <a:pt x="12936" y="20580"/>
                  </a:lnTo>
                  <a:lnTo>
                    <a:pt x="12768" y="20580"/>
                  </a:lnTo>
                  <a:lnTo>
                    <a:pt x="12684" y="20664"/>
                  </a:lnTo>
                  <a:lnTo>
                    <a:pt x="12432" y="20664"/>
                  </a:lnTo>
                  <a:lnTo>
                    <a:pt x="12348" y="20748"/>
                  </a:lnTo>
                  <a:lnTo>
                    <a:pt x="12012" y="20748"/>
                  </a:lnTo>
                  <a:lnTo>
                    <a:pt x="11928" y="20832"/>
                  </a:lnTo>
                  <a:lnTo>
                    <a:pt x="9996" y="20832"/>
                  </a:lnTo>
                  <a:lnTo>
                    <a:pt x="9912" y="20748"/>
                  </a:lnTo>
                  <a:lnTo>
                    <a:pt x="9660" y="20748"/>
                  </a:lnTo>
                  <a:lnTo>
                    <a:pt x="9576" y="20664"/>
                  </a:lnTo>
                  <a:lnTo>
                    <a:pt x="9408" y="20664"/>
                  </a:lnTo>
                  <a:lnTo>
                    <a:pt x="9324" y="20580"/>
                  </a:lnTo>
                  <a:lnTo>
                    <a:pt x="9156" y="20580"/>
                  </a:lnTo>
                  <a:lnTo>
                    <a:pt x="9072" y="20496"/>
                  </a:lnTo>
                  <a:lnTo>
                    <a:pt x="8988" y="20496"/>
                  </a:lnTo>
                  <a:lnTo>
                    <a:pt x="8904" y="20412"/>
                  </a:lnTo>
                  <a:lnTo>
                    <a:pt x="8736" y="20412"/>
                  </a:lnTo>
                  <a:lnTo>
                    <a:pt x="8652" y="20328"/>
                  </a:lnTo>
                  <a:lnTo>
                    <a:pt x="8568" y="20244"/>
                  </a:lnTo>
                  <a:lnTo>
                    <a:pt x="8484" y="20244"/>
                  </a:lnTo>
                  <a:lnTo>
                    <a:pt x="8400" y="20160"/>
                  </a:lnTo>
                  <a:lnTo>
                    <a:pt x="8316" y="20076"/>
                  </a:lnTo>
                  <a:lnTo>
                    <a:pt x="8232" y="20076"/>
                  </a:lnTo>
                  <a:lnTo>
                    <a:pt x="8232" y="19992"/>
                  </a:lnTo>
                  <a:lnTo>
                    <a:pt x="8148" y="19992"/>
                  </a:lnTo>
                  <a:lnTo>
                    <a:pt x="8064" y="19908"/>
                  </a:lnTo>
                  <a:lnTo>
                    <a:pt x="7980" y="19824"/>
                  </a:lnTo>
                  <a:lnTo>
                    <a:pt x="7896" y="19740"/>
                  </a:lnTo>
                  <a:lnTo>
                    <a:pt x="7812" y="19740"/>
                  </a:lnTo>
                  <a:lnTo>
                    <a:pt x="7812" y="19656"/>
                  </a:lnTo>
                  <a:lnTo>
                    <a:pt x="7728" y="19572"/>
                  </a:lnTo>
                  <a:lnTo>
                    <a:pt x="7644" y="19488"/>
                  </a:lnTo>
                  <a:lnTo>
                    <a:pt x="7560" y="19404"/>
                  </a:lnTo>
                  <a:lnTo>
                    <a:pt x="7560" y="19320"/>
                  </a:lnTo>
                  <a:lnTo>
                    <a:pt x="7476" y="19320"/>
                  </a:lnTo>
                  <a:lnTo>
                    <a:pt x="7476" y="19236"/>
                  </a:lnTo>
                  <a:lnTo>
                    <a:pt x="7392" y="19152"/>
                  </a:lnTo>
                  <a:lnTo>
                    <a:pt x="7392" y="19068"/>
                  </a:lnTo>
                  <a:lnTo>
                    <a:pt x="7308" y="19068"/>
                  </a:lnTo>
                  <a:lnTo>
                    <a:pt x="7308" y="18984"/>
                  </a:lnTo>
                  <a:lnTo>
                    <a:pt x="7224" y="18900"/>
                  </a:lnTo>
                  <a:lnTo>
                    <a:pt x="7224" y="18816"/>
                  </a:lnTo>
                  <a:lnTo>
                    <a:pt x="7140" y="18732"/>
                  </a:lnTo>
                  <a:lnTo>
                    <a:pt x="7140" y="18648"/>
                  </a:lnTo>
                  <a:lnTo>
                    <a:pt x="7056" y="18564"/>
                  </a:lnTo>
                  <a:lnTo>
                    <a:pt x="7056" y="18480"/>
                  </a:lnTo>
                  <a:lnTo>
                    <a:pt x="6972" y="18396"/>
                  </a:lnTo>
                  <a:lnTo>
                    <a:pt x="6972" y="18312"/>
                  </a:lnTo>
                  <a:lnTo>
                    <a:pt x="6888" y="18228"/>
                  </a:lnTo>
                  <a:lnTo>
                    <a:pt x="6888" y="18144"/>
                  </a:lnTo>
                  <a:lnTo>
                    <a:pt x="6804" y="18060"/>
                  </a:lnTo>
                  <a:lnTo>
                    <a:pt x="6804" y="17976"/>
                  </a:lnTo>
                  <a:lnTo>
                    <a:pt x="6804" y="17892"/>
                  </a:lnTo>
                  <a:lnTo>
                    <a:pt x="6720" y="17724"/>
                  </a:lnTo>
                  <a:lnTo>
                    <a:pt x="6720" y="17640"/>
                  </a:lnTo>
                  <a:lnTo>
                    <a:pt x="6720" y="17556"/>
                  </a:lnTo>
                  <a:lnTo>
                    <a:pt x="6636" y="17472"/>
                  </a:lnTo>
                  <a:lnTo>
                    <a:pt x="6636" y="17388"/>
                  </a:lnTo>
                  <a:lnTo>
                    <a:pt x="6636" y="17304"/>
                  </a:lnTo>
                  <a:lnTo>
                    <a:pt x="6636" y="17220"/>
                  </a:lnTo>
                  <a:lnTo>
                    <a:pt x="6552" y="17136"/>
                  </a:lnTo>
                  <a:lnTo>
                    <a:pt x="6552" y="16968"/>
                  </a:lnTo>
                  <a:lnTo>
                    <a:pt x="6552" y="16884"/>
                  </a:lnTo>
                  <a:lnTo>
                    <a:pt x="6552" y="16800"/>
                  </a:lnTo>
                  <a:lnTo>
                    <a:pt x="6468" y="16716"/>
                  </a:lnTo>
                  <a:lnTo>
                    <a:pt x="6468" y="16632"/>
                  </a:lnTo>
                  <a:lnTo>
                    <a:pt x="6468" y="16464"/>
                  </a:lnTo>
                  <a:lnTo>
                    <a:pt x="6468" y="16380"/>
                  </a:lnTo>
                  <a:lnTo>
                    <a:pt x="6468" y="16296"/>
                  </a:lnTo>
                  <a:lnTo>
                    <a:pt x="6384" y="16128"/>
                  </a:lnTo>
                  <a:lnTo>
                    <a:pt x="6384" y="16044"/>
                  </a:lnTo>
                  <a:lnTo>
                    <a:pt x="6384" y="15960"/>
                  </a:lnTo>
                  <a:lnTo>
                    <a:pt x="6384" y="15792"/>
                  </a:lnTo>
                  <a:lnTo>
                    <a:pt x="6384" y="15708"/>
                  </a:lnTo>
                  <a:lnTo>
                    <a:pt x="6384" y="15624"/>
                  </a:lnTo>
                  <a:lnTo>
                    <a:pt x="6384" y="15456"/>
                  </a:lnTo>
                  <a:lnTo>
                    <a:pt x="6384" y="15372"/>
                  </a:lnTo>
                  <a:lnTo>
                    <a:pt x="6384" y="15204"/>
                  </a:lnTo>
                  <a:lnTo>
                    <a:pt x="6300" y="15120"/>
                  </a:lnTo>
                  <a:lnTo>
                    <a:pt x="6300" y="15036"/>
                  </a:lnTo>
                  <a:lnTo>
                    <a:pt x="6300" y="14868"/>
                  </a:lnTo>
                  <a:lnTo>
                    <a:pt x="6300" y="14784"/>
                  </a:lnTo>
                  <a:lnTo>
                    <a:pt x="6300" y="14616"/>
                  </a:lnTo>
                  <a:lnTo>
                    <a:pt x="6300" y="14532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79" name="Google Shape;279;p34"/>
            <p:cNvSpPr/>
            <p:nvPr/>
          </p:nvSpPr>
          <p:spPr>
            <a:xfrm>
              <a:off x="-257150" y="2328775"/>
              <a:ext cx="590100" cy="655200"/>
            </a:xfrm>
            <a:custGeom>
              <a:rect b="b" l="l" r="r" t="t"/>
              <a:pathLst>
                <a:path extrusionOk="0" h="26208" w="23604">
                  <a:moveTo>
                    <a:pt x="13356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180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760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340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836" y="757"/>
                  </a:lnTo>
                  <a:lnTo>
                    <a:pt x="10752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080" y="1177"/>
                  </a:lnTo>
                  <a:lnTo>
                    <a:pt x="9996" y="1261"/>
                  </a:lnTo>
                  <a:lnTo>
                    <a:pt x="9912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568" y="2353"/>
                  </a:lnTo>
                  <a:lnTo>
                    <a:pt x="8484" y="2353"/>
                  </a:lnTo>
                  <a:lnTo>
                    <a:pt x="8400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857"/>
                  </a:lnTo>
                  <a:lnTo>
                    <a:pt x="7896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644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5" y="3781"/>
                  </a:lnTo>
                  <a:lnTo>
                    <a:pt x="7141" y="3865"/>
                  </a:lnTo>
                  <a:lnTo>
                    <a:pt x="7141" y="3949"/>
                  </a:lnTo>
                  <a:lnTo>
                    <a:pt x="7057" y="4033"/>
                  </a:lnTo>
                  <a:lnTo>
                    <a:pt x="6973" y="4117"/>
                  </a:lnTo>
                  <a:lnTo>
                    <a:pt x="6973" y="4201"/>
                  </a:lnTo>
                  <a:lnTo>
                    <a:pt x="6889" y="4285"/>
                  </a:lnTo>
                  <a:lnTo>
                    <a:pt x="6889" y="4369"/>
                  </a:lnTo>
                  <a:lnTo>
                    <a:pt x="6805" y="4453"/>
                  </a:lnTo>
                  <a:lnTo>
                    <a:pt x="6721" y="4537"/>
                  </a:lnTo>
                  <a:lnTo>
                    <a:pt x="6721" y="4621"/>
                  </a:lnTo>
                  <a:lnTo>
                    <a:pt x="6637" y="4705"/>
                  </a:lnTo>
                  <a:lnTo>
                    <a:pt x="6553" y="4789"/>
                  </a:lnTo>
                  <a:lnTo>
                    <a:pt x="6553" y="4873"/>
                  </a:lnTo>
                  <a:lnTo>
                    <a:pt x="6469" y="4957"/>
                  </a:lnTo>
                  <a:lnTo>
                    <a:pt x="6469" y="5041"/>
                  </a:lnTo>
                  <a:lnTo>
                    <a:pt x="6385" y="5125"/>
                  </a:lnTo>
                  <a:lnTo>
                    <a:pt x="6385" y="5209"/>
                  </a:lnTo>
                  <a:lnTo>
                    <a:pt x="6301" y="5293"/>
                  </a:lnTo>
                  <a:lnTo>
                    <a:pt x="6301" y="5377"/>
                  </a:lnTo>
                  <a:lnTo>
                    <a:pt x="6218" y="5459"/>
                  </a:lnTo>
                  <a:lnTo>
                    <a:pt x="6218" y="5459"/>
                  </a:lnTo>
                  <a:lnTo>
                    <a:pt x="6301" y="757"/>
                  </a:lnTo>
                  <a:lnTo>
                    <a:pt x="1" y="757"/>
                  </a:lnTo>
                  <a:lnTo>
                    <a:pt x="1" y="26207"/>
                  </a:lnTo>
                  <a:lnTo>
                    <a:pt x="6301" y="26207"/>
                  </a:lnTo>
                  <a:lnTo>
                    <a:pt x="6301" y="12600"/>
                  </a:lnTo>
                  <a:lnTo>
                    <a:pt x="6301" y="12516"/>
                  </a:lnTo>
                  <a:lnTo>
                    <a:pt x="6301" y="12348"/>
                  </a:lnTo>
                  <a:lnTo>
                    <a:pt x="6301" y="12264"/>
                  </a:lnTo>
                  <a:lnTo>
                    <a:pt x="6301" y="12096"/>
                  </a:lnTo>
                  <a:lnTo>
                    <a:pt x="6301" y="12012"/>
                  </a:lnTo>
                  <a:lnTo>
                    <a:pt x="6301" y="11844"/>
                  </a:lnTo>
                  <a:lnTo>
                    <a:pt x="6301" y="11760"/>
                  </a:lnTo>
                  <a:lnTo>
                    <a:pt x="6385" y="11592"/>
                  </a:lnTo>
                  <a:lnTo>
                    <a:pt x="6385" y="11508"/>
                  </a:lnTo>
                  <a:lnTo>
                    <a:pt x="6385" y="11424"/>
                  </a:lnTo>
                  <a:lnTo>
                    <a:pt x="6385" y="11256"/>
                  </a:lnTo>
                  <a:lnTo>
                    <a:pt x="6385" y="11172"/>
                  </a:lnTo>
                  <a:lnTo>
                    <a:pt x="6385" y="11004"/>
                  </a:lnTo>
                  <a:lnTo>
                    <a:pt x="6469" y="10920"/>
                  </a:lnTo>
                  <a:lnTo>
                    <a:pt x="6469" y="10836"/>
                  </a:lnTo>
                  <a:lnTo>
                    <a:pt x="6469" y="10668"/>
                  </a:lnTo>
                  <a:lnTo>
                    <a:pt x="6469" y="10584"/>
                  </a:lnTo>
                  <a:lnTo>
                    <a:pt x="6553" y="10500"/>
                  </a:lnTo>
                  <a:lnTo>
                    <a:pt x="6553" y="10332"/>
                  </a:lnTo>
                  <a:lnTo>
                    <a:pt x="6553" y="10248"/>
                  </a:lnTo>
                  <a:lnTo>
                    <a:pt x="6637" y="10164"/>
                  </a:lnTo>
                  <a:lnTo>
                    <a:pt x="6637" y="10080"/>
                  </a:lnTo>
                  <a:lnTo>
                    <a:pt x="6637" y="9912"/>
                  </a:lnTo>
                  <a:lnTo>
                    <a:pt x="6721" y="9828"/>
                  </a:lnTo>
                  <a:lnTo>
                    <a:pt x="6721" y="9744"/>
                  </a:lnTo>
                  <a:lnTo>
                    <a:pt x="6721" y="9660"/>
                  </a:lnTo>
                  <a:lnTo>
                    <a:pt x="6805" y="9492"/>
                  </a:lnTo>
                  <a:lnTo>
                    <a:pt x="6805" y="9408"/>
                  </a:lnTo>
                  <a:lnTo>
                    <a:pt x="6889" y="9324"/>
                  </a:lnTo>
                  <a:lnTo>
                    <a:pt x="6889" y="9240"/>
                  </a:lnTo>
                  <a:lnTo>
                    <a:pt x="6973" y="9072"/>
                  </a:lnTo>
                  <a:lnTo>
                    <a:pt x="6973" y="8988"/>
                  </a:lnTo>
                  <a:lnTo>
                    <a:pt x="7057" y="8904"/>
                  </a:lnTo>
                  <a:lnTo>
                    <a:pt x="7057" y="8820"/>
                  </a:lnTo>
                  <a:lnTo>
                    <a:pt x="7141" y="8736"/>
                  </a:lnTo>
                  <a:lnTo>
                    <a:pt x="7141" y="8652"/>
                  </a:lnTo>
                  <a:lnTo>
                    <a:pt x="7225" y="8568"/>
                  </a:lnTo>
                  <a:lnTo>
                    <a:pt x="7225" y="8484"/>
                  </a:lnTo>
                  <a:lnTo>
                    <a:pt x="7308" y="8316"/>
                  </a:lnTo>
                  <a:lnTo>
                    <a:pt x="7308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560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728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7980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232" y="6972"/>
                  </a:lnTo>
                  <a:lnTo>
                    <a:pt x="8316" y="6888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552"/>
                  </a:lnTo>
                  <a:lnTo>
                    <a:pt x="8820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00" y="5629"/>
                  </a:lnTo>
                  <a:lnTo>
                    <a:pt x="10584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2" y="5461"/>
                  </a:lnTo>
                  <a:lnTo>
                    <a:pt x="13356" y="5545"/>
                  </a:lnTo>
                  <a:lnTo>
                    <a:pt x="13692" y="5545"/>
                  </a:lnTo>
                  <a:lnTo>
                    <a:pt x="13776" y="5629"/>
                  </a:lnTo>
                  <a:lnTo>
                    <a:pt x="13944" y="5629"/>
                  </a:lnTo>
                  <a:lnTo>
                    <a:pt x="14028" y="5713"/>
                  </a:lnTo>
                  <a:lnTo>
                    <a:pt x="14112" y="5713"/>
                  </a:lnTo>
                  <a:lnTo>
                    <a:pt x="14196" y="5797"/>
                  </a:lnTo>
                  <a:lnTo>
                    <a:pt x="14364" y="5797"/>
                  </a:lnTo>
                  <a:lnTo>
                    <a:pt x="14448" y="5881"/>
                  </a:lnTo>
                  <a:lnTo>
                    <a:pt x="14532" y="5881"/>
                  </a:lnTo>
                  <a:lnTo>
                    <a:pt x="14616" y="5965"/>
                  </a:lnTo>
                  <a:lnTo>
                    <a:pt x="14700" y="5965"/>
                  </a:lnTo>
                  <a:lnTo>
                    <a:pt x="14700" y="6048"/>
                  </a:lnTo>
                  <a:lnTo>
                    <a:pt x="14784" y="6048"/>
                  </a:lnTo>
                  <a:lnTo>
                    <a:pt x="14868" y="6132"/>
                  </a:lnTo>
                  <a:lnTo>
                    <a:pt x="14952" y="6132"/>
                  </a:lnTo>
                  <a:lnTo>
                    <a:pt x="15036" y="6216"/>
                  </a:lnTo>
                  <a:lnTo>
                    <a:pt x="15120" y="6300"/>
                  </a:lnTo>
                  <a:lnTo>
                    <a:pt x="15204" y="6300"/>
                  </a:lnTo>
                  <a:lnTo>
                    <a:pt x="15288" y="6384"/>
                  </a:lnTo>
                  <a:lnTo>
                    <a:pt x="15288" y="6468"/>
                  </a:lnTo>
                  <a:lnTo>
                    <a:pt x="15372" y="6468"/>
                  </a:lnTo>
                  <a:lnTo>
                    <a:pt x="15456" y="6552"/>
                  </a:lnTo>
                  <a:lnTo>
                    <a:pt x="15540" y="6636"/>
                  </a:lnTo>
                  <a:lnTo>
                    <a:pt x="15624" y="6720"/>
                  </a:lnTo>
                  <a:lnTo>
                    <a:pt x="15708" y="6804"/>
                  </a:lnTo>
                  <a:lnTo>
                    <a:pt x="15792" y="6888"/>
                  </a:lnTo>
                  <a:lnTo>
                    <a:pt x="15876" y="6972"/>
                  </a:lnTo>
                  <a:lnTo>
                    <a:pt x="15876" y="7056"/>
                  </a:lnTo>
                  <a:lnTo>
                    <a:pt x="15960" y="7056"/>
                  </a:lnTo>
                  <a:lnTo>
                    <a:pt x="16044" y="7140"/>
                  </a:lnTo>
                  <a:lnTo>
                    <a:pt x="16044" y="7224"/>
                  </a:lnTo>
                  <a:lnTo>
                    <a:pt x="16128" y="7308"/>
                  </a:lnTo>
                  <a:lnTo>
                    <a:pt x="16128" y="7392"/>
                  </a:lnTo>
                  <a:lnTo>
                    <a:pt x="16212" y="7392"/>
                  </a:lnTo>
                  <a:lnTo>
                    <a:pt x="16212" y="7476"/>
                  </a:lnTo>
                  <a:lnTo>
                    <a:pt x="16296" y="7560"/>
                  </a:lnTo>
                  <a:lnTo>
                    <a:pt x="16380" y="7644"/>
                  </a:lnTo>
                  <a:lnTo>
                    <a:pt x="16380" y="7728"/>
                  </a:lnTo>
                  <a:lnTo>
                    <a:pt x="16464" y="7812"/>
                  </a:lnTo>
                  <a:lnTo>
                    <a:pt x="16464" y="7896"/>
                  </a:lnTo>
                  <a:lnTo>
                    <a:pt x="16548" y="7980"/>
                  </a:lnTo>
                  <a:lnTo>
                    <a:pt x="16548" y="8064"/>
                  </a:lnTo>
                  <a:lnTo>
                    <a:pt x="16548" y="8148"/>
                  </a:lnTo>
                  <a:lnTo>
                    <a:pt x="16632" y="8232"/>
                  </a:lnTo>
                  <a:lnTo>
                    <a:pt x="16632" y="8316"/>
                  </a:lnTo>
                  <a:lnTo>
                    <a:pt x="16716" y="8400"/>
                  </a:lnTo>
                  <a:lnTo>
                    <a:pt x="16716" y="8484"/>
                  </a:lnTo>
                  <a:lnTo>
                    <a:pt x="16800" y="8568"/>
                  </a:lnTo>
                  <a:lnTo>
                    <a:pt x="16800" y="8652"/>
                  </a:lnTo>
                  <a:lnTo>
                    <a:pt x="16800" y="8736"/>
                  </a:lnTo>
                  <a:lnTo>
                    <a:pt x="16884" y="8820"/>
                  </a:lnTo>
                  <a:lnTo>
                    <a:pt x="16884" y="8988"/>
                  </a:lnTo>
                  <a:lnTo>
                    <a:pt x="16884" y="9072"/>
                  </a:lnTo>
                  <a:lnTo>
                    <a:pt x="16968" y="9156"/>
                  </a:lnTo>
                  <a:lnTo>
                    <a:pt x="16968" y="9240"/>
                  </a:lnTo>
                  <a:lnTo>
                    <a:pt x="16968" y="9324"/>
                  </a:lnTo>
                  <a:lnTo>
                    <a:pt x="17052" y="9408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052" y="9744"/>
                  </a:lnTo>
                  <a:lnTo>
                    <a:pt x="17136" y="9828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164"/>
                  </a:lnTo>
                  <a:lnTo>
                    <a:pt x="17136" y="10332"/>
                  </a:lnTo>
                  <a:lnTo>
                    <a:pt x="17220" y="10416"/>
                  </a:lnTo>
                  <a:lnTo>
                    <a:pt x="17220" y="10500"/>
                  </a:lnTo>
                  <a:lnTo>
                    <a:pt x="17220" y="10668"/>
                  </a:lnTo>
                  <a:lnTo>
                    <a:pt x="17220" y="10752"/>
                  </a:lnTo>
                  <a:lnTo>
                    <a:pt x="17220" y="10920"/>
                  </a:lnTo>
                  <a:lnTo>
                    <a:pt x="17220" y="11004"/>
                  </a:lnTo>
                  <a:lnTo>
                    <a:pt x="17220" y="11088"/>
                  </a:lnTo>
                  <a:lnTo>
                    <a:pt x="17220" y="11256"/>
                  </a:lnTo>
                  <a:lnTo>
                    <a:pt x="17220" y="11340"/>
                  </a:lnTo>
                  <a:lnTo>
                    <a:pt x="17220" y="11508"/>
                  </a:lnTo>
                  <a:lnTo>
                    <a:pt x="17220" y="11592"/>
                  </a:lnTo>
                  <a:lnTo>
                    <a:pt x="17304" y="11760"/>
                  </a:lnTo>
                  <a:lnTo>
                    <a:pt x="17304" y="26207"/>
                  </a:lnTo>
                  <a:lnTo>
                    <a:pt x="23603" y="26207"/>
                  </a:lnTo>
                  <a:lnTo>
                    <a:pt x="23603" y="11004"/>
                  </a:lnTo>
                  <a:lnTo>
                    <a:pt x="23603" y="10752"/>
                  </a:lnTo>
                  <a:lnTo>
                    <a:pt x="23603" y="10584"/>
                  </a:lnTo>
                  <a:lnTo>
                    <a:pt x="23603" y="10332"/>
                  </a:lnTo>
                  <a:lnTo>
                    <a:pt x="23603" y="10164"/>
                  </a:lnTo>
                  <a:lnTo>
                    <a:pt x="23603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519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435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351" y="7644"/>
                  </a:lnTo>
                  <a:lnTo>
                    <a:pt x="23351" y="7476"/>
                  </a:lnTo>
                  <a:lnTo>
                    <a:pt x="23267" y="7308"/>
                  </a:lnTo>
                  <a:lnTo>
                    <a:pt x="23267" y="7140"/>
                  </a:lnTo>
                  <a:lnTo>
                    <a:pt x="23183" y="6972"/>
                  </a:lnTo>
                  <a:lnTo>
                    <a:pt x="23183" y="6720"/>
                  </a:lnTo>
                  <a:lnTo>
                    <a:pt x="23100" y="6552"/>
                  </a:lnTo>
                  <a:lnTo>
                    <a:pt x="23100" y="6468"/>
                  </a:lnTo>
                  <a:lnTo>
                    <a:pt x="23016" y="6300"/>
                  </a:lnTo>
                  <a:lnTo>
                    <a:pt x="23016" y="6132"/>
                  </a:lnTo>
                  <a:lnTo>
                    <a:pt x="22932" y="5965"/>
                  </a:lnTo>
                  <a:lnTo>
                    <a:pt x="22932" y="5797"/>
                  </a:lnTo>
                  <a:lnTo>
                    <a:pt x="22848" y="5629"/>
                  </a:lnTo>
                  <a:lnTo>
                    <a:pt x="22764" y="5461"/>
                  </a:lnTo>
                  <a:lnTo>
                    <a:pt x="22764" y="5293"/>
                  </a:lnTo>
                  <a:lnTo>
                    <a:pt x="22680" y="5125"/>
                  </a:lnTo>
                  <a:lnTo>
                    <a:pt x="22596" y="5041"/>
                  </a:lnTo>
                  <a:lnTo>
                    <a:pt x="22512" y="4873"/>
                  </a:lnTo>
                  <a:lnTo>
                    <a:pt x="22512" y="4705"/>
                  </a:lnTo>
                  <a:lnTo>
                    <a:pt x="22428" y="4621"/>
                  </a:lnTo>
                  <a:lnTo>
                    <a:pt x="22344" y="4453"/>
                  </a:lnTo>
                  <a:lnTo>
                    <a:pt x="22260" y="4285"/>
                  </a:lnTo>
                  <a:lnTo>
                    <a:pt x="22176" y="4201"/>
                  </a:lnTo>
                  <a:lnTo>
                    <a:pt x="22092" y="4033"/>
                  </a:lnTo>
                  <a:lnTo>
                    <a:pt x="22092" y="3865"/>
                  </a:lnTo>
                  <a:lnTo>
                    <a:pt x="22008" y="3781"/>
                  </a:lnTo>
                  <a:lnTo>
                    <a:pt x="21924" y="3613"/>
                  </a:lnTo>
                  <a:lnTo>
                    <a:pt x="21840" y="3529"/>
                  </a:lnTo>
                  <a:lnTo>
                    <a:pt x="21756" y="3361"/>
                  </a:lnTo>
                  <a:lnTo>
                    <a:pt x="21672" y="3277"/>
                  </a:lnTo>
                  <a:lnTo>
                    <a:pt x="21588" y="3193"/>
                  </a:lnTo>
                  <a:lnTo>
                    <a:pt x="21504" y="3025"/>
                  </a:lnTo>
                  <a:lnTo>
                    <a:pt x="21336" y="2941"/>
                  </a:lnTo>
                  <a:lnTo>
                    <a:pt x="21252" y="2773"/>
                  </a:lnTo>
                  <a:lnTo>
                    <a:pt x="21168" y="2689"/>
                  </a:lnTo>
                  <a:lnTo>
                    <a:pt x="21084" y="2605"/>
                  </a:lnTo>
                  <a:lnTo>
                    <a:pt x="21000" y="2521"/>
                  </a:lnTo>
                  <a:lnTo>
                    <a:pt x="20916" y="2353"/>
                  </a:lnTo>
                  <a:lnTo>
                    <a:pt x="20832" y="2269"/>
                  </a:lnTo>
                  <a:lnTo>
                    <a:pt x="20664" y="2185"/>
                  </a:lnTo>
                  <a:lnTo>
                    <a:pt x="20580" y="2101"/>
                  </a:lnTo>
                  <a:lnTo>
                    <a:pt x="20496" y="2017"/>
                  </a:lnTo>
                  <a:lnTo>
                    <a:pt x="20328" y="1849"/>
                  </a:lnTo>
                  <a:lnTo>
                    <a:pt x="20244" y="1765"/>
                  </a:lnTo>
                  <a:lnTo>
                    <a:pt x="20160" y="1681"/>
                  </a:lnTo>
                  <a:lnTo>
                    <a:pt x="19992" y="1597"/>
                  </a:lnTo>
                  <a:lnTo>
                    <a:pt x="19908" y="1513"/>
                  </a:lnTo>
                  <a:lnTo>
                    <a:pt x="19824" y="1429"/>
                  </a:lnTo>
                  <a:lnTo>
                    <a:pt x="19656" y="1345"/>
                  </a:lnTo>
                  <a:lnTo>
                    <a:pt x="19572" y="1261"/>
                  </a:lnTo>
                  <a:lnTo>
                    <a:pt x="19404" y="1177"/>
                  </a:lnTo>
                  <a:lnTo>
                    <a:pt x="19320" y="1177"/>
                  </a:lnTo>
                  <a:lnTo>
                    <a:pt x="19152" y="1093"/>
                  </a:lnTo>
                  <a:lnTo>
                    <a:pt x="19068" y="1009"/>
                  </a:lnTo>
                  <a:lnTo>
                    <a:pt x="18900" y="925"/>
                  </a:lnTo>
                  <a:lnTo>
                    <a:pt x="18816" y="841"/>
                  </a:lnTo>
                  <a:lnTo>
                    <a:pt x="18648" y="841"/>
                  </a:lnTo>
                  <a:lnTo>
                    <a:pt x="18480" y="757"/>
                  </a:lnTo>
                  <a:lnTo>
                    <a:pt x="18396" y="673"/>
                  </a:lnTo>
                  <a:lnTo>
                    <a:pt x="18228" y="589"/>
                  </a:lnTo>
                  <a:lnTo>
                    <a:pt x="18060" y="589"/>
                  </a:lnTo>
                  <a:lnTo>
                    <a:pt x="17976" y="505"/>
                  </a:lnTo>
                  <a:lnTo>
                    <a:pt x="17808" y="505"/>
                  </a:lnTo>
                  <a:lnTo>
                    <a:pt x="17640" y="421"/>
                  </a:lnTo>
                  <a:lnTo>
                    <a:pt x="17472" y="421"/>
                  </a:lnTo>
                  <a:lnTo>
                    <a:pt x="17388" y="337"/>
                  </a:lnTo>
                  <a:lnTo>
                    <a:pt x="17220" y="337"/>
                  </a:lnTo>
                  <a:lnTo>
                    <a:pt x="17052" y="253"/>
                  </a:lnTo>
                  <a:lnTo>
                    <a:pt x="16884" y="253"/>
                  </a:lnTo>
                  <a:lnTo>
                    <a:pt x="16716" y="169"/>
                  </a:lnTo>
                  <a:lnTo>
                    <a:pt x="16464" y="169"/>
                  </a:lnTo>
                  <a:lnTo>
                    <a:pt x="16296" y="85"/>
                  </a:lnTo>
                  <a:lnTo>
                    <a:pt x="15960" y="85"/>
                  </a:lnTo>
                  <a:lnTo>
                    <a:pt x="157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427425" y="2160800"/>
              <a:ext cx="333900" cy="823175"/>
            </a:xfrm>
            <a:custGeom>
              <a:rect b="b" l="l" r="r" t="t"/>
              <a:pathLst>
                <a:path extrusionOk="0" h="32927" w="13356">
                  <a:moveTo>
                    <a:pt x="84" y="0"/>
                  </a:moveTo>
                  <a:lnTo>
                    <a:pt x="0" y="26627"/>
                  </a:lnTo>
                  <a:lnTo>
                    <a:pt x="0" y="26711"/>
                  </a:lnTo>
                  <a:lnTo>
                    <a:pt x="0" y="26795"/>
                  </a:lnTo>
                  <a:lnTo>
                    <a:pt x="0" y="26963"/>
                  </a:lnTo>
                  <a:lnTo>
                    <a:pt x="0" y="27047"/>
                  </a:lnTo>
                  <a:lnTo>
                    <a:pt x="0" y="27215"/>
                  </a:lnTo>
                  <a:lnTo>
                    <a:pt x="0" y="27299"/>
                  </a:lnTo>
                  <a:lnTo>
                    <a:pt x="0" y="27383"/>
                  </a:lnTo>
                  <a:lnTo>
                    <a:pt x="0" y="27551"/>
                  </a:lnTo>
                  <a:lnTo>
                    <a:pt x="0" y="27635"/>
                  </a:lnTo>
                  <a:lnTo>
                    <a:pt x="84" y="27719"/>
                  </a:lnTo>
                  <a:lnTo>
                    <a:pt x="84" y="27887"/>
                  </a:lnTo>
                  <a:lnTo>
                    <a:pt x="84" y="27971"/>
                  </a:lnTo>
                  <a:lnTo>
                    <a:pt x="84" y="28055"/>
                  </a:lnTo>
                  <a:lnTo>
                    <a:pt x="84" y="28223"/>
                  </a:lnTo>
                  <a:lnTo>
                    <a:pt x="168" y="28307"/>
                  </a:lnTo>
                  <a:lnTo>
                    <a:pt x="168" y="28391"/>
                  </a:lnTo>
                  <a:lnTo>
                    <a:pt x="168" y="28475"/>
                  </a:lnTo>
                  <a:lnTo>
                    <a:pt x="168" y="28642"/>
                  </a:lnTo>
                  <a:lnTo>
                    <a:pt x="252" y="28726"/>
                  </a:lnTo>
                  <a:lnTo>
                    <a:pt x="252" y="28810"/>
                  </a:lnTo>
                  <a:lnTo>
                    <a:pt x="252" y="28894"/>
                  </a:lnTo>
                  <a:lnTo>
                    <a:pt x="336" y="28978"/>
                  </a:lnTo>
                  <a:lnTo>
                    <a:pt x="336" y="29062"/>
                  </a:lnTo>
                  <a:lnTo>
                    <a:pt x="336" y="29230"/>
                  </a:lnTo>
                  <a:lnTo>
                    <a:pt x="420" y="29314"/>
                  </a:lnTo>
                  <a:lnTo>
                    <a:pt x="420" y="29398"/>
                  </a:lnTo>
                  <a:lnTo>
                    <a:pt x="420" y="29482"/>
                  </a:lnTo>
                  <a:lnTo>
                    <a:pt x="504" y="29566"/>
                  </a:lnTo>
                  <a:lnTo>
                    <a:pt x="504" y="29650"/>
                  </a:lnTo>
                  <a:lnTo>
                    <a:pt x="588" y="29734"/>
                  </a:lnTo>
                  <a:lnTo>
                    <a:pt x="588" y="29818"/>
                  </a:lnTo>
                  <a:lnTo>
                    <a:pt x="672" y="29902"/>
                  </a:lnTo>
                  <a:lnTo>
                    <a:pt x="672" y="29986"/>
                  </a:lnTo>
                  <a:lnTo>
                    <a:pt x="756" y="30070"/>
                  </a:lnTo>
                  <a:lnTo>
                    <a:pt x="756" y="30154"/>
                  </a:lnTo>
                  <a:lnTo>
                    <a:pt x="840" y="30238"/>
                  </a:lnTo>
                  <a:lnTo>
                    <a:pt x="840" y="30322"/>
                  </a:lnTo>
                  <a:lnTo>
                    <a:pt x="924" y="30406"/>
                  </a:lnTo>
                  <a:lnTo>
                    <a:pt x="924" y="30490"/>
                  </a:lnTo>
                  <a:lnTo>
                    <a:pt x="1008" y="30574"/>
                  </a:lnTo>
                  <a:lnTo>
                    <a:pt x="1092" y="30658"/>
                  </a:lnTo>
                  <a:lnTo>
                    <a:pt x="1092" y="30742"/>
                  </a:lnTo>
                  <a:lnTo>
                    <a:pt x="1176" y="30742"/>
                  </a:lnTo>
                  <a:lnTo>
                    <a:pt x="1260" y="30826"/>
                  </a:lnTo>
                  <a:lnTo>
                    <a:pt x="1260" y="30910"/>
                  </a:lnTo>
                  <a:lnTo>
                    <a:pt x="1344" y="30994"/>
                  </a:lnTo>
                  <a:lnTo>
                    <a:pt x="1428" y="31078"/>
                  </a:lnTo>
                  <a:lnTo>
                    <a:pt x="1428" y="31162"/>
                  </a:lnTo>
                  <a:lnTo>
                    <a:pt x="1512" y="31162"/>
                  </a:lnTo>
                  <a:lnTo>
                    <a:pt x="1596" y="31246"/>
                  </a:lnTo>
                  <a:lnTo>
                    <a:pt x="1680" y="31330"/>
                  </a:lnTo>
                  <a:lnTo>
                    <a:pt x="1680" y="31414"/>
                  </a:lnTo>
                  <a:lnTo>
                    <a:pt x="1764" y="31414"/>
                  </a:lnTo>
                  <a:lnTo>
                    <a:pt x="1848" y="31498"/>
                  </a:lnTo>
                  <a:lnTo>
                    <a:pt x="1932" y="31582"/>
                  </a:lnTo>
                  <a:lnTo>
                    <a:pt x="2016" y="31666"/>
                  </a:lnTo>
                  <a:lnTo>
                    <a:pt x="2100" y="31666"/>
                  </a:lnTo>
                  <a:lnTo>
                    <a:pt x="2100" y="31750"/>
                  </a:lnTo>
                  <a:lnTo>
                    <a:pt x="2184" y="31750"/>
                  </a:lnTo>
                  <a:lnTo>
                    <a:pt x="2268" y="31834"/>
                  </a:lnTo>
                  <a:lnTo>
                    <a:pt x="2352" y="31918"/>
                  </a:lnTo>
                  <a:lnTo>
                    <a:pt x="2436" y="31918"/>
                  </a:lnTo>
                  <a:lnTo>
                    <a:pt x="2520" y="32002"/>
                  </a:lnTo>
                  <a:lnTo>
                    <a:pt x="2604" y="32002"/>
                  </a:lnTo>
                  <a:lnTo>
                    <a:pt x="2688" y="32086"/>
                  </a:lnTo>
                  <a:lnTo>
                    <a:pt x="2772" y="32170"/>
                  </a:lnTo>
                  <a:lnTo>
                    <a:pt x="2856" y="32170"/>
                  </a:lnTo>
                  <a:lnTo>
                    <a:pt x="2940" y="32254"/>
                  </a:lnTo>
                  <a:lnTo>
                    <a:pt x="3024" y="32254"/>
                  </a:lnTo>
                  <a:lnTo>
                    <a:pt x="3108" y="32338"/>
                  </a:lnTo>
                  <a:lnTo>
                    <a:pt x="3276" y="32338"/>
                  </a:lnTo>
                  <a:lnTo>
                    <a:pt x="3360" y="32422"/>
                  </a:lnTo>
                  <a:lnTo>
                    <a:pt x="3444" y="32422"/>
                  </a:lnTo>
                  <a:lnTo>
                    <a:pt x="3528" y="32506"/>
                  </a:lnTo>
                  <a:lnTo>
                    <a:pt x="3780" y="32506"/>
                  </a:lnTo>
                  <a:lnTo>
                    <a:pt x="3864" y="32590"/>
                  </a:lnTo>
                  <a:lnTo>
                    <a:pt x="4032" y="32590"/>
                  </a:lnTo>
                  <a:lnTo>
                    <a:pt x="4116" y="32674"/>
                  </a:lnTo>
                  <a:lnTo>
                    <a:pt x="4368" y="32674"/>
                  </a:lnTo>
                  <a:lnTo>
                    <a:pt x="4452" y="32758"/>
                  </a:lnTo>
                  <a:lnTo>
                    <a:pt x="4872" y="32758"/>
                  </a:lnTo>
                  <a:lnTo>
                    <a:pt x="5040" y="32842"/>
                  </a:lnTo>
                  <a:lnTo>
                    <a:pt x="5796" y="32842"/>
                  </a:lnTo>
                  <a:lnTo>
                    <a:pt x="5964" y="32926"/>
                  </a:lnTo>
                  <a:lnTo>
                    <a:pt x="13271" y="32926"/>
                  </a:lnTo>
                  <a:lnTo>
                    <a:pt x="13271" y="27383"/>
                  </a:lnTo>
                  <a:lnTo>
                    <a:pt x="7812" y="27383"/>
                  </a:lnTo>
                  <a:lnTo>
                    <a:pt x="7476" y="27299"/>
                  </a:lnTo>
                  <a:lnTo>
                    <a:pt x="7224" y="27215"/>
                  </a:lnTo>
                  <a:lnTo>
                    <a:pt x="6972" y="27131"/>
                  </a:lnTo>
                  <a:lnTo>
                    <a:pt x="6804" y="26963"/>
                  </a:lnTo>
                  <a:lnTo>
                    <a:pt x="6636" y="26795"/>
                  </a:lnTo>
                  <a:lnTo>
                    <a:pt x="6468" y="26543"/>
                  </a:lnTo>
                  <a:lnTo>
                    <a:pt x="6384" y="26291"/>
                  </a:lnTo>
                  <a:lnTo>
                    <a:pt x="6384" y="25955"/>
                  </a:lnTo>
                  <a:lnTo>
                    <a:pt x="6300" y="25703"/>
                  </a:lnTo>
                  <a:lnTo>
                    <a:pt x="6300" y="12684"/>
                  </a:lnTo>
                  <a:lnTo>
                    <a:pt x="13355" y="12684"/>
                  </a:lnTo>
                  <a:lnTo>
                    <a:pt x="13355" y="7476"/>
                  </a:lnTo>
                  <a:lnTo>
                    <a:pt x="6300" y="7476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792800" y="2326675"/>
              <a:ext cx="657275" cy="676200"/>
            </a:xfrm>
            <a:custGeom>
              <a:rect b="b" l="l" r="r" t="t"/>
              <a:pathLst>
                <a:path extrusionOk="0" h="27048" w="26291">
                  <a:moveTo>
                    <a:pt x="14111" y="5713"/>
                  </a:moveTo>
                  <a:lnTo>
                    <a:pt x="14195" y="5797"/>
                  </a:lnTo>
                  <a:lnTo>
                    <a:pt x="14615" y="5797"/>
                  </a:lnTo>
                  <a:lnTo>
                    <a:pt x="14699" y="5881"/>
                  </a:lnTo>
                  <a:lnTo>
                    <a:pt x="14951" y="5881"/>
                  </a:lnTo>
                  <a:lnTo>
                    <a:pt x="15035" y="5965"/>
                  </a:lnTo>
                  <a:lnTo>
                    <a:pt x="15203" y="5965"/>
                  </a:lnTo>
                  <a:lnTo>
                    <a:pt x="15287" y="6049"/>
                  </a:lnTo>
                  <a:lnTo>
                    <a:pt x="15455" y="6049"/>
                  </a:lnTo>
                  <a:lnTo>
                    <a:pt x="15539" y="6132"/>
                  </a:lnTo>
                  <a:lnTo>
                    <a:pt x="15623" y="6132"/>
                  </a:lnTo>
                  <a:lnTo>
                    <a:pt x="15707" y="6216"/>
                  </a:lnTo>
                  <a:lnTo>
                    <a:pt x="15791" y="6216"/>
                  </a:lnTo>
                  <a:lnTo>
                    <a:pt x="15875" y="6300"/>
                  </a:lnTo>
                  <a:lnTo>
                    <a:pt x="16043" y="6300"/>
                  </a:lnTo>
                  <a:lnTo>
                    <a:pt x="16127" y="6384"/>
                  </a:lnTo>
                  <a:lnTo>
                    <a:pt x="16211" y="6384"/>
                  </a:lnTo>
                  <a:lnTo>
                    <a:pt x="16295" y="6468"/>
                  </a:lnTo>
                  <a:lnTo>
                    <a:pt x="16379" y="6552"/>
                  </a:lnTo>
                  <a:lnTo>
                    <a:pt x="16463" y="6552"/>
                  </a:lnTo>
                  <a:lnTo>
                    <a:pt x="16547" y="6636"/>
                  </a:lnTo>
                  <a:lnTo>
                    <a:pt x="16631" y="6636"/>
                  </a:lnTo>
                  <a:lnTo>
                    <a:pt x="16715" y="6720"/>
                  </a:lnTo>
                  <a:lnTo>
                    <a:pt x="16799" y="6804"/>
                  </a:lnTo>
                  <a:lnTo>
                    <a:pt x="16883" y="6888"/>
                  </a:lnTo>
                  <a:lnTo>
                    <a:pt x="16967" y="6888"/>
                  </a:lnTo>
                  <a:lnTo>
                    <a:pt x="17051" y="6972"/>
                  </a:lnTo>
                  <a:lnTo>
                    <a:pt x="17135" y="7056"/>
                  </a:lnTo>
                  <a:lnTo>
                    <a:pt x="17219" y="7140"/>
                  </a:lnTo>
                  <a:lnTo>
                    <a:pt x="17303" y="7224"/>
                  </a:lnTo>
                  <a:lnTo>
                    <a:pt x="17387" y="7224"/>
                  </a:lnTo>
                  <a:lnTo>
                    <a:pt x="17471" y="7308"/>
                  </a:lnTo>
                  <a:lnTo>
                    <a:pt x="17555" y="7392"/>
                  </a:lnTo>
                  <a:lnTo>
                    <a:pt x="17639" y="7476"/>
                  </a:lnTo>
                  <a:lnTo>
                    <a:pt x="17723" y="7560"/>
                  </a:lnTo>
                  <a:lnTo>
                    <a:pt x="17807" y="7644"/>
                  </a:lnTo>
                  <a:lnTo>
                    <a:pt x="17891" y="7728"/>
                  </a:lnTo>
                  <a:lnTo>
                    <a:pt x="17975" y="7812"/>
                  </a:lnTo>
                  <a:lnTo>
                    <a:pt x="18059" y="7896"/>
                  </a:lnTo>
                  <a:lnTo>
                    <a:pt x="18059" y="7980"/>
                  </a:lnTo>
                  <a:lnTo>
                    <a:pt x="18143" y="8064"/>
                  </a:lnTo>
                  <a:lnTo>
                    <a:pt x="18227" y="8148"/>
                  </a:lnTo>
                  <a:lnTo>
                    <a:pt x="18311" y="8232"/>
                  </a:lnTo>
                  <a:lnTo>
                    <a:pt x="18395" y="8316"/>
                  </a:lnTo>
                  <a:lnTo>
                    <a:pt x="18479" y="8400"/>
                  </a:lnTo>
                  <a:lnTo>
                    <a:pt x="18479" y="8484"/>
                  </a:lnTo>
                  <a:lnTo>
                    <a:pt x="18563" y="8568"/>
                  </a:lnTo>
                  <a:lnTo>
                    <a:pt x="18647" y="8652"/>
                  </a:lnTo>
                  <a:lnTo>
                    <a:pt x="18647" y="8736"/>
                  </a:lnTo>
                  <a:lnTo>
                    <a:pt x="18731" y="8904"/>
                  </a:lnTo>
                  <a:lnTo>
                    <a:pt x="18815" y="8988"/>
                  </a:lnTo>
                  <a:lnTo>
                    <a:pt x="18899" y="9072"/>
                  </a:lnTo>
                  <a:lnTo>
                    <a:pt x="18899" y="9156"/>
                  </a:lnTo>
                  <a:lnTo>
                    <a:pt x="18983" y="9324"/>
                  </a:lnTo>
                  <a:lnTo>
                    <a:pt x="18983" y="9408"/>
                  </a:lnTo>
                  <a:lnTo>
                    <a:pt x="19067" y="9492"/>
                  </a:lnTo>
                  <a:lnTo>
                    <a:pt x="19151" y="9576"/>
                  </a:lnTo>
                  <a:lnTo>
                    <a:pt x="19151" y="9744"/>
                  </a:lnTo>
                  <a:lnTo>
                    <a:pt x="19235" y="9828"/>
                  </a:lnTo>
                  <a:lnTo>
                    <a:pt x="19235" y="9912"/>
                  </a:lnTo>
                  <a:lnTo>
                    <a:pt x="19319" y="10080"/>
                  </a:lnTo>
                  <a:lnTo>
                    <a:pt x="19319" y="10164"/>
                  </a:lnTo>
                  <a:lnTo>
                    <a:pt x="19403" y="10332"/>
                  </a:lnTo>
                  <a:lnTo>
                    <a:pt x="19403" y="10416"/>
                  </a:lnTo>
                  <a:lnTo>
                    <a:pt x="19487" y="10500"/>
                  </a:lnTo>
                  <a:lnTo>
                    <a:pt x="19487" y="10668"/>
                  </a:lnTo>
                  <a:lnTo>
                    <a:pt x="19571" y="10752"/>
                  </a:lnTo>
                  <a:lnTo>
                    <a:pt x="19571" y="10920"/>
                  </a:lnTo>
                  <a:lnTo>
                    <a:pt x="19571" y="11004"/>
                  </a:lnTo>
                  <a:lnTo>
                    <a:pt x="19655" y="11172"/>
                  </a:lnTo>
                  <a:lnTo>
                    <a:pt x="19655" y="11256"/>
                  </a:lnTo>
                  <a:lnTo>
                    <a:pt x="19655" y="11424"/>
                  </a:lnTo>
                  <a:lnTo>
                    <a:pt x="19739" y="11508"/>
                  </a:lnTo>
                  <a:lnTo>
                    <a:pt x="19739" y="11676"/>
                  </a:lnTo>
                  <a:lnTo>
                    <a:pt x="19739" y="11844"/>
                  </a:lnTo>
                  <a:lnTo>
                    <a:pt x="19739" y="11928"/>
                  </a:lnTo>
                  <a:lnTo>
                    <a:pt x="19823" y="12096"/>
                  </a:lnTo>
                  <a:lnTo>
                    <a:pt x="19823" y="12264"/>
                  </a:lnTo>
                  <a:lnTo>
                    <a:pt x="19823" y="12348"/>
                  </a:lnTo>
                  <a:lnTo>
                    <a:pt x="19823" y="12516"/>
                  </a:lnTo>
                  <a:lnTo>
                    <a:pt x="19823" y="12684"/>
                  </a:lnTo>
                  <a:lnTo>
                    <a:pt x="19823" y="12768"/>
                  </a:lnTo>
                  <a:lnTo>
                    <a:pt x="19907" y="12936"/>
                  </a:lnTo>
                  <a:lnTo>
                    <a:pt x="19907" y="13104"/>
                  </a:lnTo>
                  <a:lnTo>
                    <a:pt x="19907" y="13272"/>
                  </a:lnTo>
                  <a:lnTo>
                    <a:pt x="19907" y="13356"/>
                  </a:lnTo>
                  <a:lnTo>
                    <a:pt x="19907" y="13524"/>
                  </a:lnTo>
                  <a:lnTo>
                    <a:pt x="19907" y="13692"/>
                  </a:lnTo>
                  <a:lnTo>
                    <a:pt x="19907" y="13860"/>
                  </a:lnTo>
                  <a:lnTo>
                    <a:pt x="19907" y="14028"/>
                  </a:lnTo>
                  <a:lnTo>
                    <a:pt x="19907" y="14112"/>
                  </a:lnTo>
                  <a:lnTo>
                    <a:pt x="19823" y="14280"/>
                  </a:lnTo>
                  <a:lnTo>
                    <a:pt x="19823" y="14448"/>
                  </a:lnTo>
                  <a:lnTo>
                    <a:pt x="19823" y="14616"/>
                  </a:lnTo>
                  <a:lnTo>
                    <a:pt x="19823" y="14700"/>
                  </a:lnTo>
                  <a:lnTo>
                    <a:pt x="19823" y="14868"/>
                  </a:lnTo>
                  <a:lnTo>
                    <a:pt x="19823" y="15036"/>
                  </a:lnTo>
                  <a:lnTo>
                    <a:pt x="19739" y="15120"/>
                  </a:lnTo>
                  <a:lnTo>
                    <a:pt x="19739" y="15288"/>
                  </a:lnTo>
                  <a:lnTo>
                    <a:pt x="19739" y="15372"/>
                  </a:lnTo>
                  <a:lnTo>
                    <a:pt x="19739" y="15540"/>
                  </a:lnTo>
                  <a:lnTo>
                    <a:pt x="19655" y="15708"/>
                  </a:lnTo>
                  <a:lnTo>
                    <a:pt x="19655" y="15792"/>
                  </a:lnTo>
                  <a:lnTo>
                    <a:pt x="19655" y="15960"/>
                  </a:lnTo>
                  <a:lnTo>
                    <a:pt x="19571" y="16044"/>
                  </a:lnTo>
                  <a:lnTo>
                    <a:pt x="19571" y="16212"/>
                  </a:lnTo>
                  <a:lnTo>
                    <a:pt x="19571" y="16296"/>
                  </a:lnTo>
                  <a:lnTo>
                    <a:pt x="19487" y="16464"/>
                  </a:lnTo>
                  <a:lnTo>
                    <a:pt x="19487" y="16548"/>
                  </a:lnTo>
                  <a:lnTo>
                    <a:pt x="19403" y="16716"/>
                  </a:lnTo>
                  <a:lnTo>
                    <a:pt x="19403" y="16800"/>
                  </a:lnTo>
                  <a:lnTo>
                    <a:pt x="19319" y="16884"/>
                  </a:lnTo>
                  <a:lnTo>
                    <a:pt x="19319" y="17052"/>
                  </a:lnTo>
                  <a:lnTo>
                    <a:pt x="19235" y="17136"/>
                  </a:lnTo>
                  <a:lnTo>
                    <a:pt x="19235" y="17220"/>
                  </a:lnTo>
                  <a:lnTo>
                    <a:pt x="19151" y="17388"/>
                  </a:lnTo>
                  <a:lnTo>
                    <a:pt x="19151" y="17472"/>
                  </a:lnTo>
                  <a:lnTo>
                    <a:pt x="19067" y="17556"/>
                  </a:lnTo>
                  <a:lnTo>
                    <a:pt x="19067" y="17724"/>
                  </a:lnTo>
                  <a:lnTo>
                    <a:pt x="18983" y="17808"/>
                  </a:lnTo>
                  <a:lnTo>
                    <a:pt x="18899" y="17892"/>
                  </a:lnTo>
                  <a:lnTo>
                    <a:pt x="18899" y="17976"/>
                  </a:lnTo>
                  <a:lnTo>
                    <a:pt x="18815" y="18144"/>
                  </a:lnTo>
                  <a:lnTo>
                    <a:pt x="18731" y="18228"/>
                  </a:lnTo>
                  <a:lnTo>
                    <a:pt x="18731" y="18312"/>
                  </a:lnTo>
                  <a:lnTo>
                    <a:pt x="18647" y="18396"/>
                  </a:lnTo>
                  <a:lnTo>
                    <a:pt x="18563" y="18480"/>
                  </a:lnTo>
                  <a:lnTo>
                    <a:pt x="18479" y="18564"/>
                  </a:lnTo>
                  <a:lnTo>
                    <a:pt x="18479" y="18648"/>
                  </a:lnTo>
                  <a:lnTo>
                    <a:pt x="18395" y="18816"/>
                  </a:lnTo>
                  <a:lnTo>
                    <a:pt x="18311" y="18900"/>
                  </a:lnTo>
                  <a:lnTo>
                    <a:pt x="18227" y="18984"/>
                  </a:lnTo>
                  <a:lnTo>
                    <a:pt x="18143" y="19068"/>
                  </a:lnTo>
                  <a:lnTo>
                    <a:pt x="18143" y="19152"/>
                  </a:lnTo>
                  <a:lnTo>
                    <a:pt x="18059" y="19236"/>
                  </a:lnTo>
                  <a:lnTo>
                    <a:pt x="17975" y="19320"/>
                  </a:lnTo>
                  <a:lnTo>
                    <a:pt x="17891" y="19404"/>
                  </a:lnTo>
                  <a:lnTo>
                    <a:pt x="17807" y="19488"/>
                  </a:lnTo>
                  <a:lnTo>
                    <a:pt x="17723" y="19488"/>
                  </a:lnTo>
                  <a:lnTo>
                    <a:pt x="17639" y="19572"/>
                  </a:lnTo>
                  <a:lnTo>
                    <a:pt x="17555" y="19656"/>
                  </a:lnTo>
                  <a:lnTo>
                    <a:pt x="17471" y="19740"/>
                  </a:lnTo>
                  <a:lnTo>
                    <a:pt x="17471" y="19824"/>
                  </a:lnTo>
                  <a:lnTo>
                    <a:pt x="17387" y="19908"/>
                  </a:lnTo>
                  <a:lnTo>
                    <a:pt x="17303" y="19992"/>
                  </a:lnTo>
                  <a:lnTo>
                    <a:pt x="17219" y="19992"/>
                  </a:lnTo>
                  <a:lnTo>
                    <a:pt x="17135" y="20076"/>
                  </a:lnTo>
                  <a:lnTo>
                    <a:pt x="17051" y="20160"/>
                  </a:lnTo>
                  <a:lnTo>
                    <a:pt x="16967" y="20244"/>
                  </a:lnTo>
                  <a:lnTo>
                    <a:pt x="16883" y="20244"/>
                  </a:lnTo>
                  <a:lnTo>
                    <a:pt x="16799" y="20328"/>
                  </a:lnTo>
                  <a:lnTo>
                    <a:pt x="16631" y="20412"/>
                  </a:lnTo>
                  <a:lnTo>
                    <a:pt x="16547" y="20412"/>
                  </a:lnTo>
                  <a:lnTo>
                    <a:pt x="16463" y="20496"/>
                  </a:lnTo>
                  <a:lnTo>
                    <a:pt x="16379" y="20580"/>
                  </a:lnTo>
                  <a:lnTo>
                    <a:pt x="16295" y="20580"/>
                  </a:lnTo>
                  <a:lnTo>
                    <a:pt x="16211" y="20664"/>
                  </a:lnTo>
                  <a:lnTo>
                    <a:pt x="16127" y="20664"/>
                  </a:lnTo>
                  <a:lnTo>
                    <a:pt x="16043" y="20748"/>
                  </a:lnTo>
                  <a:lnTo>
                    <a:pt x="15959" y="20748"/>
                  </a:lnTo>
                  <a:lnTo>
                    <a:pt x="15791" y="20832"/>
                  </a:lnTo>
                  <a:lnTo>
                    <a:pt x="15707" y="20832"/>
                  </a:lnTo>
                  <a:lnTo>
                    <a:pt x="15623" y="20916"/>
                  </a:lnTo>
                  <a:lnTo>
                    <a:pt x="15539" y="20916"/>
                  </a:lnTo>
                  <a:lnTo>
                    <a:pt x="15455" y="21000"/>
                  </a:lnTo>
                  <a:lnTo>
                    <a:pt x="15371" y="21000"/>
                  </a:lnTo>
                  <a:lnTo>
                    <a:pt x="15203" y="21084"/>
                  </a:lnTo>
                  <a:lnTo>
                    <a:pt x="15035" y="21084"/>
                  </a:lnTo>
                  <a:lnTo>
                    <a:pt x="14951" y="21168"/>
                  </a:lnTo>
                  <a:lnTo>
                    <a:pt x="14699" y="21168"/>
                  </a:lnTo>
                  <a:lnTo>
                    <a:pt x="14615" y="21252"/>
                  </a:lnTo>
                  <a:lnTo>
                    <a:pt x="14279" y="21252"/>
                  </a:lnTo>
                  <a:lnTo>
                    <a:pt x="14195" y="21336"/>
                  </a:lnTo>
                  <a:lnTo>
                    <a:pt x="13439" y="21336"/>
                  </a:lnTo>
                  <a:lnTo>
                    <a:pt x="13355" y="21420"/>
                  </a:lnTo>
                  <a:lnTo>
                    <a:pt x="12852" y="21420"/>
                  </a:lnTo>
                  <a:lnTo>
                    <a:pt x="12768" y="21336"/>
                  </a:lnTo>
                  <a:lnTo>
                    <a:pt x="12012" y="21336"/>
                  </a:lnTo>
                  <a:lnTo>
                    <a:pt x="11928" y="21252"/>
                  </a:lnTo>
                  <a:lnTo>
                    <a:pt x="11592" y="21252"/>
                  </a:lnTo>
                  <a:lnTo>
                    <a:pt x="11508" y="21168"/>
                  </a:lnTo>
                  <a:lnTo>
                    <a:pt x="11256" y="21168"/>
                  </a:lnTo>
                  <a:lnTo>
                    <a:pt x="11172" y="21084"/>
                  </a:lnTo>
                  <a:lnTo>
                    <a:pt x="11004" y="21084"/>
                  </a:lnTo>
                  <a:lnTo>
                    <a:pt x="10836" y="21000"/>
                  </a:lnTo>
                  <a:lnTo>
                    <a:pt x="10752" y="21000"/>
                  </a:lnTo>
                  <a:lnTo>
                    <a:pt x="10668" y="20916"/>
                  </a:lnTo>
                  <a:lnTo>
                    <a:pt x="10584" y="20916"/>
                  </a:lnTo>
                  <a:lnTo>
                    <a:pt x="10500" y="20832"/>
                  </a:lnTo>
                  <a:lnTo>
                    <a:pt x="10416" y="20832"/>
                  </a:lnTo>
                  <a:lnTo>
                    <a:pt x="10248" y="20748"/>
                  </a:lnTo>
                  <a:lnTo>
                    <a:pt x="10164" y="20748"/>
                  </a:lnTo>
                  <a:lnTo>
                    <a:pt x="10080" y="20664"/>
                  </a:lnTo>
                  <a:lnTo>
                    <a:pt x="9996" y="20664"/>
                  </a:lnTo>
                  <a:lnTo>
                    <a:pt x="9912" y="20580"/>
                  </a:lnTo>
                  <a:lnTo>
                    <a:pt x="9828" y="20580"/>
                  </a:lnTo>
                  <a:lnTo>
                    <a:pt x="9744" y="20496"/>
                  </a:lnTo>
                  <a:lnTo>
                    <a:pt x="9660" y="20412"/>
                  </a:lnTo>
                  <a:lnTo>
                    <a:pt x="9576" y="20412"/>
                  </a:lnTo>
                  <a:lnTo>
                    <a:pt x="9492" y="20328"/>
                  </a:lnTo>
                  <a:lnTo>
                    <a:pt x="9408" y="20244"/>
                  </a:lnTo>
                  <a:lnTo>
                    <a:pt x="9324" y="20244"/>
                  </a:lnTo>
                  <a:lnTo>
                    <a:pt x="9240" y="20160"/>
                  </a:lnTo>
                  <a:lnTo>
                    <a:pt x="9156" y="20076"/>
                  </a:lnTo>
                  <a:lnTo>
                    <a:pt x="9072" y="19992"/>
                  </a:lnTo>
                  <a:lnTo>
                    <a:pt x="8988" y="19992"/>
                  </a:lnTo>
                  <a:lnTo>
                    <a:pt x="8904" y="19908"/>
                  </a:lnTo>
                  <a:lnTo>
                    <a:pt x="8820" y="19824"/>
                  </a:lnTo>
                  <a:lnTo>
                    <a:pt x="8736" y="19740"/>
                  </a:lnTo>
                  <a:lnTo>
                    <a:pt x="8652" y="19656"/>
                  </a:lnTo>
                  <a:lnTo>
                    <a:pt x="8568" y="19572"/>
                  </a:lnTo>
                  <a:lnTo>
                    <a:pt x="8484" y="19488"/>
                  </a:lnTo>
                  <a:lnTo>
                    <a:pt x="8400" y="19488"/>
                  </a:lnTo>
                  <a:lnTo>
                    <a:pt x="8316" y="19404"/>
                  </a:lnTo>
                  <a:lnTo>
                    <a:pt x="8232" y="19320"/>
                  </a:lnTo>
                  <a:lnTo>
                    <a:pt x="8232" y="19236"/>
                  </a:lnTo>
                  <a:lnTo>
                    <a:pt x="8148" y="19152"/>
                  </a:lnTo>
                  <a:lnTo>
                    <a:pt x="8064" y="19068"/>
                  </a:lnTo>
                  <a:lnTo>
                    <a:pt x="7980" y="18984"/>
                  </a:lnTo>
                  <a:lnTo>
                    <a:pt x="7896" y="18900"/>
                  </a:lnTo>
                  <a:lnTo>
                    <a:pt x="7896" y="18816"/>
                  </a:lnTo>
                  <a:lnTo>
                    <a:pt x="7812" y="18648"/>
                  </a:lnTo>
                  <a:lnTo>
                    <a:pt x="7728" y="18564"/>
                  </a:lnTo>
                  <a:lnTo>
                    <a:pt x="7644" y="18480"/>
                  </a:lnTo>
                  <a:lnTo>
                    <a:pt x="7644" y="18396"/>
                  </a:lnTo>
                  <a:lnTo>
                    <a:pt x="7560" y="18312"/>
                  </a:lnTo>
                  <a:lnTo>
                    <a:pt x="7476" y="18228"/>
                  </a:lnTo>
                  <a:lnTo>
                    <a:pt x="7392" y="18144"/>
                  </a:lnTo>
                  <a:lnTo>
                    <a:pt x="7392" y="17976"/>
                  </a:lnTo>
                  <a:lnTo>
                    <a:pt x="7308" y="17892"/>
                  </a:lnTo>
                  <a:lnTo>
                    <a:pt x="7308" y="17808"/>
                  </a:lnTo>
                  <a:lnTo>
                    <a:pt x="7224" y="17724"/>
                  </a:lnTo>
                  <a:lnTo>
                    <a:pt x="7140" y="17556"/>
                  </a:lnTo>
                  <a:lnTo>
                    <a:pt x="7140" y="17472"/>
                  </a:lnTo>
                  <a:lnTo>
                    <a:pt x="7056" y="17388"/>
                  </a:lnTo>
                  <a:lnTo>
                    <a:pt x="7056" y="17220"/>
                  </a:lnTo>
                  <a:lnTo>
                    <a:pt x="6972" y="17136"/>
                  </a:lnTo>
                  <a:lnTo>
                    <a:pt x="6972" y="17052"/>
                  </a:lnTo>
                  <a:lnTo>
                    <a:pt x="6888" y="16884"/>
                  </a:lnTo>
                  <a:lnTo>
                    <a:pt x="6888" y="16800"/>
                  </a:lnTo>
                  <a:lnTo>
                    <a:pt x="6804" y="16716"/>
                  </a:lnTo>
                  <a:lnTo>
                    <a:pt x="6804" y="16548"/>
                  </a:lnTo>
                  <a:lnTo>
                    <a:pt x="6720" y="16464"/>
                  </a:lnTo>
                  <a:lnTo>
                    <a:pt x="6720" y="16296"/>
                  </a:lnTo>
                  <a:lnTo>
                    <a:pt x="6720" y="16212"/>
                  </a:lnTo>
                  <a:lnTo>
                    <a:pt x="6636" y="16044"/>
                  </a:lnTo>
                  <a:lnTo>
                    <a:pt x="6636" y="15960"/>
                  </a:lnTo>
                  <a:lnTo>
                    <a:pt x="6552" y="15792"/>
                  </a:lnTo>
                  <a:lnTo>
                    <a:pt x="6552" y="15708"/>
                  </a:lnTo>
                  <a:lnTo>
                    <a:pt x="6552" y="15540"/>
                  </a:lnTo>
                  <a:lnTo>
                    <a:pt x="6552" y="15372"/>
                  </a:lnTo>
                  <a:lnTo>
                    <a:pt x="6468" y="15288"/>
                  </a:lnTo>
                  <a:lnTo>
                    <a:pt x="6468" y="15120"/>
                  </a:lnTo>
                  <a:lnTo>
                    <a:pt x="6468" y="15036"/>
                  </a:lnTo>
                  <a:lnTo>
                    <a:pt x="6468" y="14868"/>
                  </a:lnTo>
                  <a:lnTo>
                    <a:pt x="6468" y="14700"/>
                  </a:lnTo>
                  <a:lnTo>
                    <a:pt x="6384" y="14616"/>
                  </a:lnTo>
                  <a:lnTo>
                    <a:pt x="6384" y="14448"/>
                  </a:lnTo>
                  <a:lnTo>
                    <a:pt x="6384" y="14280"/>
                  </a:lnTo>
                  <a:lnTo>
                    <a:pt x="6384" y="14112"/>
                  </a:lnTo>
                  <a:lnTo>
                    <a:pt x="6384" y="14028"/>
                  </a:lnTo>
                  <a:lnTo>
                    <a:pt x="6384" y="13860"/>
                  </a:lnTo>
                  <a:lnTo>
                    <a:pt x="6384" y="13692"/>
                  </a:lnTo>
                  <a:lnTo>
                    <a:pt x="6384" y="13524"/>
                  </a:lnTo>
                  <a:lnTo>
                    <a:pt x="6384" y="13356"/>
                  </a:lnTo>
                  <a:lnTo>
                    <a:pt x="6384" y="13272"/>
                  </a:lnTo>
                  <a:lnTo>
                    <a:pt x="6384" y="13104"/>
                  </a:lnTo>
                  <a:lnTo>
                    <a:pt x="6384" y="12936"/>
                  </a:lnTo>
                  <a:lnTo>
                    <a:pt x="6384" y="12768"/>
                  </a:lnTo>
                  <a:lnTo>
                    <a:pt x="6384" y="12684"/>
                  </a:lnTo>
                  <a:lnTo>
                    <a:pt x="6384" y="12516"/>
                  </a:lnTo>
                  <a:lnTo>
                    <a:pt x="6468" y="12348"/>
                  </a:lnTo>
                  <a:lnTo>
                    <a:pt x="6468" y="12264"/>
                  </a:lnTo>
                  <a:lnTo>
                    <a:pt x="6468" y="12096"/>
                  </a:lnTo>
                  <a:lnTo>
                    <a:pt x="6468" y="11928"/>
                  </a:lnTo>
                  <a:lnTo>
                    <a:pt x="6468" y="11844"/>
                  </a:lnTo>
                  <a:lnTo>
                    <a:pt x="6552" y="11676"/>
                  </a:lnTo>
                  <a:lnTo>
                    <a:pt x="6552" y="11508"/>
                  </a:lnTo>
                  <a:lnTo>
                    <a:pt x="6552" y="11424"/>
                  </a:lnTo>
                  <a:lnTo>
                    <a:pt x="6552" y="11256"/>
                  </a:lnTo>
                  <a:lnTo>
                    <a:pt x="6636" y="11172"/>
                  </a:lnTo>
                  <a:lnTo>
                    <a:pt x="6636" y="11004"/>
                  </a:lnTo>
                  <a:lnTo>
                    <a:pt x="6720" y="10920"/>
                  </a:lnTo>
                  <a:lnTo>
                    <a:pt x="6720" y="10752"/>
                  </a:lnTo>
                  <a:lnTo>
                    <a:pt x="6720" y="10668"/>
                  </a:lnTo>
                  <a:lnTo>
                    <a:pt x="6804" y="10500"/>
                  </a:lnTo>
                  <a:lnTo>
                    <a:pt x="6804" y="10416"/>
                  </a:lnTo>
                  <a:lnTo>
                    <a:pt x="6888" y="10332"/>
                  </a:lnTo>
                  <a:lnTo>
                    <a:pt x="6888" y="10164"/>
                  </a:lnTo>
                  <a:lnTo>
                    <a:pt x="6972" y="10080"/>
                  </a:lnTo>
                  <a:lnTo>
                    <a:pt x="6972" y="9912"/>
                  </a:lnTo>
                  <a:lnTo>
                    <a:pt x="7056" y="9828"/>
                  </a:lnTo>
                  <a:lnTo>
                    <a:pt x="7056" y="9744"/>
                  </a:lnTo>
                  <a:lnTo>
                    <a:pt x="7140" y="9576"/>
                  </a:lnTo>
                  <a:lnTo>
                    <a:pt x="7140" y="9492"/>
                  </a:lnTo>
                  <a:lnTo>
                    <a:pt x="7224" y="9408"/>
                  </a:lnTo>
                  <a:lnTo>
                    <a:pt x="7308" y="9324"/>
                  </a:lnTo>
                  <a:lnTo>
                    <a:pt x="7308" y="9156"/>
                  </a:lnTo>
                  <a:lnTo>
                    <a:pt x="7392" y="9072"/>
                  </a:lnTo>
                  <a:lnTo>
                    <a:pt x="7392" y="8988"/>
                  </a:lnTo>
                  <a:lnTo>
                    <a:pt x="7476" y="8904"/>
                  </a:lnTo>
                  <a:lnTo>
                    <a:pt x="7560" y="8736"/>
                  </a:lnTo>
                  <a:lnTo>
                    <a:pt x="7644" y="8652"/>
                  </a:lnTo>
                  <a:lnTo>
                    <a:pt x="7644" y="8568"/>
                  </a:lnTo>
                  <a:lnTo>
                    <a:pt x="7728" y="8484"/>
                  </a:lnTo>
                  <a:lnTo>
                    <a:pt x="7812" y="8400"/>
                  </a:lnTo>
                  <a:lnTo>
                    <a:pt x="7896" y="8316"/>
                  </a:lnTo>
                  <a:lnTo>
                    <a:pt x="7896" y="8232"/>
                  </a:lnTo>
                  <a:lnTo>
                    <a:pt x="7980" y="8148"/>
                  </a:lnTo>
                  <a:lnTo>
                    <a:pt x="8064" y="8064"/>
                  </a:lnTo>
                  <a:lnTo>
                    <a:pt x="8148" y="7980"/>
                  </a:lnTo>
                  <a:lnTo>
                    <a:pt x="8232" y="7896"/>
                  </a:lnTo>
                  <a:lnTo>
                    <a:pt x="8232" y="7812"/>
                  </a:lnTo>
                  <a:lnTo>
                    <a:pt x="8316" y="7728"/>
                  </a:lnTo>
                  <a:lnTo>
                    <a:pt x="8400" y="7644"/>
                  </a:lnTo>
                  <a:lnTo>
                    <a:pt x="8484" y="7560"/>
                  </a:lnTo>
                  <a:lnTo>
                    <a:pt x="8568" y="7476"/>
                  </a:lnTo>
                  <a:lnTo>
                    <a:pt x="8652" y="7392"/>
                  </a:lnTo>
                  <a:lnTo>
                    <a:pt x="8736" y="7308"/>
                  </a:lnTo>
                  <a:lnTo>
                    <a:pt x="8820" y="7224"/>
                  </a:lnTo>
                  <a:lnTo>
                    <a:pt x="8904" y="7224"/>
                  </a:lnTo>
                  <a:lnTo>
                    <a:pt x="8988" y="7140"/>
                  </a:lnTo>
                  <a:lnTo>
                    <a:pt x="9072" y="7056"/>
                  </a:lnTo>
                  <a:lnTo>
                    <a:pt x="9156" y="6972"/>
                  </a:lnTo>
                  <a:lnTo>
                    <a:pt x="9240" y="6888"/>
                  </a:lnTo>
                  <a:lnTo>
                    <a:pt x="9324" y="6888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12" y="6468"/>
                  </a:lnTo>
                  <a:lnTo>
                    <a:pt x="9996" y="6384"/>
                  </a:lnTo>
                  <a:lnTo>
                    <a:pt x="10080" y="6384"/>
                  </a:lnTo>
                  <a:lnTo>
                    <a:pt x="10164" y="6300"/>
                  </a:lnTo>
                  <a:lnTo>
                    <a:pt x="10248" y="6300"/>
                  </a:lnTo>
                  <a:lnTo>
                    <a:pt x="10416" y="6216"/>
                  </a:lnTo>
                  <a:lnTo>
                    <a:pt x="10500" y="6216"/>
                  </a:lnTo>
                  <a:lnTo>
                    <a:pt x="10584" y="6132"/>
                  </a:lnTo>
                  <a:lnTo>
                    <a:pt x="10668" y="6132"/>
                  </a:lnTo>
                  <a:lnTo>
                    <a:pt x="10752" y="6049"/>
                  </a:lnTo>
                  <a:lnTo>
                    <a:pt x="10836" y="6049"/>
                  </a:lnTo>
                  <a:lnTo>
                    <a:pt x="11004" y="5965"/>
                  </a:lnTo>
                  <a:lnTo>
                    <a:pt x="11172" y="5965"/>
                  </a:lnTo>
                  <a:lnTo>
                    <a:pt x="11256" y="5881"/>
                  </a:lnTo>
                  <a:lnTo>
                    <a:pt x="11508" y="5881"/>
                  </a:lnTo>
                  <a:lnTo>
                    <a:pt x="11592" y="5797"/>
                  </a:lnTo>
                  <a:lnTo>
                    <a:pt x="12012" y="5797"/>
                  </a:lnTo>
                  <a:lnTo>
                    <a:pt x="12096" y="5713"/>
                  </a:lnTo>
                  <a:close/>
                  <a:moveTo>
                    <a:pt x="11676" y="1"/>
                  </a:moveTo>
                  <a:lnTo>
                    <a:pt x="11424" y="85"/>
                  </a:lnTo>
                  <a:lnTo>
                    <a:pt x="11004" y="85"/>
                  </a:lnTo>
                  <a:lnTo>
                    <a:pt x="10752" y="169"/>
                  </a:lnTo>
                  <a:lnTo>
                    <a:pt x="10584" y="169"/>
                  </a:lnTo>
                  <a:lnTo>
                    <a:pt x="10332" y="253"/>
                  </a:lnTo>
                  <a:lnTo>
                    <a:pt x="10164" y="253"/>
                  </a:lnTo>
                  <a:lnTo>
                    <a:pt x="9912" y="337"/>
                  </a:lnTo>
                  <a:lnTo>
                    <a:pt x="9744" y="337"/>
                  </a:lnTo>
                  <a:lnTo>
                    <a:pt x="9492" y="421"/>
                  </a:lnTo>
                  <a:lnTo>
                    <a:pt x="9324" y="505"/>
                  </a:lnTo>
                  <a:lnTo>
                    <a:pt x="9072" y="505"/>
                  </a:lnTo>
                  <a:lnTo>
                    <a:pt x="8904" y="589"/>
                  </a:lnTo>
                  <a:lnTo>
                    <a:pt x="8652" y="673"/>
                  </a:lnTo>
                  <a:lnTo>
                    <a:pt x="8484" y="757"/>
                  </a:lnTo>
                  <a:lnTo>
                    <a:pt x="8316" y="841"/>
                  </a:lnTo>
                  <a:lnTo>
                    <a:pt x="8064" y="841"/>
                  </a:lnTo>
                  <a:lnTo>
                    <a:pt x="7896" y="925"/>
                  </a:lnTo>
                  <a:lnTo>
                    <a:pt x="7728" y="1009"/>
                  </a:lnTo>
                  <a:lnTo>
                    <a:pt x="7476" y="1093"/>
                  </a:lnTo>
                  <a:lnTo>
                    <a:pt x="7308" y="1177"/>
                  </a:lnTo>
                  <a:lnTo>
                    <a:pt x="7140" y="1261"/>
                  </a:lnTo>
                  <a:lnTo>
                    <a:pt x="6972" y="1345"/>
                  </a:lnTo>
                  <a:lnTo>
                    <a:pt x="6804" y="1513"/>
                  </a:lnTo>
                  <a:lnTo>
                    <a:pt x="6552" y="1597"/>
                  </a:lnTo>
                  <a:lnTo>
                    <a:pt x="6384" y="1681"/>
                  </a:lnTo>
                  <a:lnTo>
                    <a:pt x="6216" y="1765"/>
                  </a:lnTo>
                  <a:lnTo>
                    <a:pt x="6048" y="1849"/>
                  </a:lnTo>
                  <a:lnTo>
                    <a:pt x="5880" y="2017"/>
                  </a:lnTo>
                  <a:lnTo>
                    <a:pt x="5712" y="2101"/>
                  </a:lnTo>
                  <a:lnTo>
                    <a:pt x="5544" y="2185"/>
                  </a:lnTo>
                  <a:lnTo>
                    <a:pt x="5376" y="2353"/>
                  </a:lnTo>
                  <a:lnTo>
                    <a:pt x="5208" y="2437"/>
                  </a:lnTo>
                  <a:lnTo>
                    <a:pt x="5040" y="2605"/>
                  </a:lnTo>
                  <a:lnTo>
                    <a:pt x="4872" y="2689"/>
                  </a:lnTo>
                  <a:lnTo>
                    <a:pt x="4704" y="2857"/>
                  </a:lnTo>
                  <a:lnTo>
                    <a:pt x="4536" y="2941"/>
                  </a:lnTo>
                  <a:lnTo>
                    <a:pt x="4452" y="3109"/>
                  </a:lnTo>
                  <a:lnTo>
                    <a:pt x="4284" y="3193"/>
                  </a:lnTo>
                  <a:lnTo>
                    <a:pt x="4116" y="3361"/>
                  </a:lnTo>
                  <a:lnTo>
                    <a:pt x="3948" y="3529"/>
                  </a:lnTo>
                  <a:lnTo>
                    <a:pt x="3864" y="3613"/>
                  </a:lnTo>
                  <a:lnTo>
                    <a:pt x="3696" y="3781"/>
                  </a:lnTo>
                  <a:lnTo>
                    <a:pt x="3528" y="3949"/>
                  </a:lnTo>
                  <a:lnTo>
                    <a:pt x="3444" y="4033"/>
                  </a:lnTo>
                  <a:lnTo>
                    <a:pt x="3276" y="4201"/>
                  </a:lnTo>
                  <a:lnTo>
                    <a:pt x="3192" y="4369"/>
                  </a:lnTo>
                  <a:lnTo>
                    <a:pt x="3024" y="4537"/>
                  </a:lnTo>
                  <a:lnTo>
                    <a:pt x="2940" y="4705"/>
                  </a:lnTo>
                  <a:lnTo>
                    <a:pt x="2772" y="4873"/>
                  </a:lnTo>
                  <a:lnTo>
                    <a:pt x="2688" y="4957"/>
                  </a:lnTo>
                  <a:lnTo>
                    <a:pt x="2520" y="5125"/>
                  </a:lnTo>
                  <a:lnTo>
                    <a:pt x="2436" y="5293"/>
                  </a:lnTo>
                  <a:lnTo>
                    <a:pt x="2268" y="5461"/>
                  </a:lnTo>
                  <a:lnTo>
                    <a:pt x="2184" y="5629"/>
                  </a:lnTo>
                  <a:lnTo>
                    <a:pt x="2100" y="5797"/>
                  </a:lnTo>
                  <a:lnTo>
                    <a:pt x="2016" y="5965"/>
                  </a:lnTo>
                  <a:lnTo>
                    <a:pt x="1848" y="6216"/>
                  </a:lnTo>
                  <a:lnTo>
                    <a:pt x="1764" y="6384"/>
                  </a:lnTo>
                  <a:lnTo>
                    <a:pt x="1680" y="6552"/>
                  </a:lnTo>
                  <a:lnTo>
                    <a:pt x="1596" y="6720"/>
                  </a:lnTo>
                  <a:lnTo>
                    <a:pt x="1512" y="6888"/>
                  </a:lnTo>
                  <a:lnTo>
                    <a:pt x="1428" y="7056"/>
                  </a:lnTo>
                  <a:lnTo>
                    <a:pt x="1260" y="7224"/>
                  </a:lnTo>
                  <a:lnTo>
                    <a:pt x="1176" y="7476"/>
                  </a:lnTo>
                  <a:lnTo>
                    <a:pt x="1092" y="7644"/>
                  </a:lnTo>
                  <a:lnTo>
                    <a:pt x="1092" y="7812"/>
                  </a:lnTo>
                  <a:lnTo>
                    <a:pt x="1008" y="8064"/>
                  </a:lnTo>
                  <a:lnTo>
                    <a:pt x="924" y="8232"/>
                  </a:lnTo>
                  <a:lnTo>
                    <a:pt x="840" y="8400"/>
                  </a:lnTo>
                  <a:lnTo>
                    <a:pt x="756" y="8568"/>
                  </a:lnTo>
                  <a:lnTo>
                    <a:pt x="672" y="8820"/>
                  </a:lnTo>
                  <a:lnTo>
                    <a:pt x="588" y="8988"/>
                  </a:lnTo>
                  <a:lnTo>
                    <a:pt x="588" y="9240"/>
                  </a:lnTo>
                  <a:lnTo>
                    <a:pt x="504" y="9408"/>
                  </a:lnTo>
                  <a:lnTo>
                    <a:pt x="420" y="9576"/>
                  </a:lnTo>
                  <a:lnTo>
                    <a:pt x="420" y="9828"/>
                  </a:lnTo>
                  <a:lnTo>
                    <a:pt x="336" y="9996"/>
                  </a:lnTo>
                  <a:lnTo>
                    <a:pt x="336" y="10248"/>
                  </a:lnTo>
                  <a:lnTo>
                    <a:pt x="252" y="10416"/>
                  </a:lnTo>
                  <a:lnTo>
                    <a:pt x="252" y="10668"/>
                  </a:lnTo>
                  <a:lnTo>
                    <a:pt x="168" y="10836"/>
                  </a:lnTo>
                  <a:lnTo>
                    <a:pt x="168" y="11088"/>
                  </a:lnTo>
                  <a:lnTo>
                    <a:pt x="84" y="11340"/>
                  </a:lnTo>
                  <a:lnTo>
                    <a:pt x="84" y="11508"/>
                  </a:lnTo>
                  <a:lnTo>
                    <a:pt x="84" y="11760"/>
                  </a:lnTo>
                  <a:lnTo>
                    <a:pt x="0" y="11928"/>
                  </a:lnTo>
                  <a:lnTo>
                    <a:pt x="0" y="12180"/>
                  </a:lnTo>
                  <a:lnTo>
                    <a:pt x="0" y="12432"/>
                  </a:lnTo>
                  <a:lnTo>
                    <a:pt x="0" y="12600"/>
                  </a:lnTo>
                  <a:lnTo>
                    <a:pt x="0" y="12852"/>
                  </a:lnTo>
                  <a:lnTo>
                    <a:pt x="0" y="13020"/>
                  </a:lnTo>
                  <a:lnTo>
                    <a:pt x="0" y="13272"/>
                  </a:lnTo>
                  <a:lnTo>
                    <a:pt x="0" y="13524"/>
                  </a:lnTo>
                  <a:lnTo>
                    <a:pt x="0" y="13776"/>
                  </a:lnTo>
                  <a:lnTo>
                    <a:pt x="0" y="13944"/>
                  </a:lnTo>
                  <a:lnTo>
                    <a:pt x="0" y="14196"/>
                  </a:lnTo>
                  <a:lnTo>
                    <a:pt x="0" y="14364"/>
                  </a:lnTo>
                  <a:lnTo>
                    <a:pt x="0" y="14616"/>
                  </a:lnTo>
                  <a:lnTo>
                    <a:pt x="0" y="14868"/>
                  </a:lnTo>
                  <a:lnTo>
                    <a:pt x="0" y="15036"/>
                  </a:lnTo>
                  <a:lnTo>
                    <a:pt x="84" y="15288"/>
                  </a:lnTo>
                  <a:lnTo>
                    <a:pt x="84" y="15540"/>
                  </a:lnTo>
                  <a:lnTo>
                    <a:pt x="84" y="15708"/>
                  </a:lnTo>
                  <a:lnTo>
                    <a:pt x="168" y="15960"/>
                  </a:lnTo>
                  <a:lnTo>
                    <a:pt x="168" y="16128"/>
                  </a:lnTo>
                  <a:lnTo>
                    <a:pt x="252" y="16380"/>
                  </a:lnTo>
                  <a:lnTo>
                    <a:pt x="252" y="16548"/>
                  </a:lnTo>
                  <a:lnTo>
                    <a:pt x="336" y="16800"/>
                  </a:lnTo>
                  <a:lnTo>
                    <a:pt x="336" y="16968"/>
                  </a:lnTo>
                  <a:lnTo>
                    <a:pt x="420" y="17220"/>
                  </a:lnTo>
                  <a:lnTo>
                    <a:pt x="420" y="17388"/>
                  </a:lnTo>
                  <a:lnTo>
                    <a:pt x="504" y="17640"/>
                  </a:lnTo>
                  <a:lnTo>
                    <a:pt x="588" y="17808"/>
                  </a:lnTo>
                  <a:lnTo>
                    <a:pt x="588" y="17976"/>
                  </a:lnTo>
                  <a:lnTo>
                    <a:pt x="672" y="18228"/>
                  </a:lnTo>
                  <a:lnTo>
                    <a:pt x="756" y="18396"/>
                  </a:lnTo>
                  <a:lnTo>
                    <a:pt x="840" y="18648"/>
                  </a:lnTo>
                  <a:lnTo>
                    <a:pt x="924" y="18816"/>
                  </a:lnTo>
                  <a:lnTo>
                    <a:pt x="1008" y="18984"/>
                  </a:lnTo>
                  <a:lnTo>
                    <a:pt x="1092" y="19152"/>
                  </a:lnTo>
                  <a:lnTo>
                    <a:pt x="1176" y="19404"/>
                  </a:lnTo>
                  <a:lnTo>
                    <a:pt x="1260" y="19572"/>
                  </a:lnTo>
                  <a:lnTo>
                    <a:pt x="1344" y="19740"/>
                  </a:lnTo>
                  <a:lnTo>
                    <a:pt x="1428" y="19908"/>
                  </a:lnTo>
                  <a:lnTo>
                    <a:pt x="1512" y="20160"/>
                  </a:lnTo>
                  <a:lnTo>
                    <a:pt x="1596" y="20328"/>
                  </a:lnTo>
                  <a:lnTo>
                    <a:pt x="1680" y="20496"/>
                  </a:lnTo>
                  <a:lnTo>
                    <a:pt x="1764" y="20664"/>
                  </a:lnTo>
                  <a:lnTo>
                    <a:pt x="1848" y="20832"/>
                  </a:lnTo>
                  <a:lnTo>
                    <a:pt x="2016" y="21000"/>
                  </a:lnTo>
                  <a:lnTo>
                    <a:pt x="2100" y="21168"/>
                  </a:lnTo>
                  <a:lnTo>
                    <a:pt x="2184" y="21336"/>
                  </a:lnTo>
                  <a:lnTo>
                    <a:pt x="2352" y="21504"/>
                  </a:lnTo>
                  <a:lnTo>
                    <a:pt x="2436" y="21672"/>
                  </a:lnTo>
                  <a:lnTo>
                    <a:pt x="2520" y="21840"/>
                  </a:lnTo>
                  <a:lnTo>
                    <a:pt x="2688" y="22007"/>
                  </a:lnTo>
                  <a:lnTo>
                    <a:pt x="2772" y="22175"/>
                  </a:lnTo>
                  <a:lnTo>
                    <a:pt x="2940" y="22343"/>
                  </a:lnTo>
                  <a:lnTo>
                    <a:pt x="3024" y="22511"/>
                  </a:lnTo>
                  <a:lnTo>
                    <a:pt x="3192" y="22679"/>
                  </a:lnTo>
                  <a:lnTo>
                    <a:pt x="3276" y="22763"/>
                  </a:lnTo>
                  <a:lnTo>
                    <a:pt x="3444" y="22931"/>
                  </a:lnTo>
                  <a:lnTo>
                    <a:pt x="3612" y="23099"/>
                  </a:lnTo>
                  <a:lnTo>
                    <a:pt x="3696" y="23267"/>
                  </a:lnTo>
                  <a:lnTo>
                    <a:pt x="3864" y="23351"/>
                  </a:lnTo>
                  <a:lnTo>
                    <a:pt x="4032" y="23519"/>
                  </a:lnTo>
                  <a:lnTo>
                    <a:pt x="4116" y="23687"/>
                  </a:lnTo>
                  <a:lnTo>
                    <a:pt x="4284" y="23771"/>
                  </a:lnTo>
                  <a:lnTo>
                    <a:pt x="4452" y="23939"/>
                  </a:lnTo>
                  <a:lnTo>
                    <a:pt x="4620" y="24107"/>
                  </a:lnTo>
                  <a:lnTo>
                    <a:pt x="4788" y="24191"/>
                  </a:lnTo>
                  <a:lnTo>
                    <a:pt x="4872" y="24359"/>
                  </a:lnTo>
                  <a:lnTo>
                    <a:pt x="5040" y="24443"/>
                  </a:lnTo>
                  <a:lnTo>
                    <a:pt x="5208" y="24527"/>
                  </a:lnTo>
                  <a:lnTo>
                    <a:pt x="5376" y="24695"/>
                  </a:lnTo>
                  <a:lnTo>
                    <a:pt x="5544" y="24779"/>
                  </a:lnTo>
                  <a:lnTo>
                    <a:pt x="5712" y="24947"/>
                  </a:lnTo>
                  <a:lnTo>
                    <a:pt x="5880" y="25031"/>
                  </a:lnTo>
                  <a:lnTo>
                    <a:pt x="6048" y="25115"/>
                  </a:lnTo>
                  <a:lnTo>
                    <a:pt x="6216" y="25283"/>
                  </a:lnTo>
                  <a:lnTo>
                    <a:pt x="6384" y="25367"/>
                  </a:lnTo>
                  <a:lnTo>
                    <a:pt x="6636" y="25451"/>
                  </a:lnTo>
                  <a:lnTo>
                    <a:pt x="6804" y="25535"/>
                  </a:lnTo>
                  <a:lnTo>
                    <a:pt x="6972" y="25619"/>
                  </a:lnTo>
                  <a:lnTo>
                    <a:pt x="7140" y="25703"/>
                  </a:lnTo>
                  <a:lnTo>
                    <a:pt x="7308" y="25787"/>
                  </a:lnTo>
                  <a:lnTo>
                    <a:pt x="7560" y="25871"/>
                  </a:lnTo>
                  <a:lnTo>
                    <a:pt x="7728" y="25955"/>
                  </a:lnTo>
                  <a:lnTo>
                    <a:pt x="7896" y="26039"/>
                  </a:lnTo>
                  <a:lnTo>
                    <a:pt x="8148" y="26123"/>
                  </a:lnTo>
                  <a:lnTo>
                    <a:pt x="8316" y="26207"/>
                  </a:lnTo>
                  <a:lnTo>
                    <a:pt x="8484" y="26291"/>
                  </a:lnTo>
                  <a:lnTo>
                    <a:pt x="8736" y="26375"/>
                  </a:lnTo>
                  <a:lnTo>
                    <a:pt x="8904" y="26459"/>
                  </a:lnTo>
                  <a:lnTo>
                    <a:pt x="9072" y="26459"/>
                  </a:lnTo>
                  <a:lnTo>
                    <a:pt x="9324" y="26543"/>
                  </a:lnTo>
                  <a:lnTo>
                    <a:pt x="9492" y="26627"/>
                  </a:lnTo>
                  <a:lnTo>
                    <a:pt x="9744" y="26627"/>
                  </a:lnTo>
                  <a:lnTo>
                    <a:pt x="9912" y="26711"/>
                  </a:lnTo>
                  <a:lnTo>
                    <a:pt x="10164" y="26711"/>
                  </a:lnTo>
                  <a:lnTo>
                    <a:pt x="10416" y="26795"/>
                  </a:lnTo>
                  <a:lnTo>
                    <a:pt x="10584" y="26795"/>
                  </a:lnTo>
                  <a:lnTo>
                    <a:pt x="10836" y="26879"/>
                  </a:lnTo>
                  <a:lnTo>
                    <a:pt x="11004" y="26879"/>
                  </a:lnTo>
                  <a:lnTo>
                    <a:pt x="11256" y="26963"/>
                  </a:lnTo>
                  <a:lnTo>
                    <a:pt x="11928" y="26963"/>
                  </a:lnTo>
                  <a:lnTo>
                    <a:pt x="12180" y="27047"/>
                  </a:lnTo>
                  <a:lnTo>
                    <a:pt x="14027" y="27047"/>
                  </a:lnTo>
                  <a:lnTo>
                    <a:pt x="14279" y="26963"/>
                  </a:lnTo>
                  <a:lnTo>
                    <a:pt x="14951" y="26963"/>
                  </a:lnTo>
                  <a:lnTo>
                    <a:pt x="15203" y="26879"/>
                  </a:lnTo>
                  <a:lnTo>
                    <a:pt x="15371" y="26879"/>
                  </a:lnTo>
                  <a:lnTo>
                    <a:pt x="15623" y="26795"/>
                  </a:lnTo>
                  <a:lnTo>
                    <a:pt x="15791" y="26795"/>
                  </a:lnTo>
                  <a:lnTo>
                    <a:pt x="16043" y="26711"/>
                  </a:lnTo>
                  <a:lnTo>
                    <a:pt x="16211" y="26711"/>
                  </a:lnTo>
                  <a:lnTo>
                    <a:pt x="16463" y="26627"/>
                  </a:lnTo>
                  <a:lnTo>
                    <a:pt x="16715" y="26627"/>
                  </a:lnTo>
                  <a:lnTo>
                    <a:pt x="16883" y="26543"/>
                  </a:lnTo>
                  <a:lnTo>
                    <a:pt x="17051" y="26459"/>
                  </a:lnTo>
                  <a:lnTo>
                    <a:pt x="17303" y="26375"/>
                  </a:lnTo>
                  <a:lnTo>
                    <a:pt x="17471" y="26375"/>
                  </a:lnTo>
                  <a:lnTo>
                    <a:pt x="17723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311" y="26039"/>
                  </a:lnTo>
                  <a:lnTo>
                    <a:pt x="18479" y="25955"/>
                  </a:lnTo>
                  <a:lnTo>
                    <a:pt x="18647" y="25871"/>
                  </a:lnTo>
                  <a:lnTo>
                    <a:pt x="18899" y="25787"/>
                  </a:lnTo>
                  <a:lnTo>
                    <a:pt x="19067" y="25703"/>
                  </a:lnTo>
                  <a:lnTo>
                    <a:pt x="19235" y="25619"/>
                  </a:lnTo>
                  <a:lnTo>
                    <a:pt x="19403" y="25535"/>
                  </a:lnTo>
                  <a:lnTo>
                    <a:pt x="19571" y="25451"/>
                  </a:lnTo>
                  <a:lnTo>
                    <a:pt x="19823" y="25367"/>
                  </a:lnTo>
                  <a:lnTo>
                    <a:pt x="19991" y="25199"/>
                  </a:lnTo>
                  <a:lnTo>
                    <a:pt x="20159" y="25115"/>
                  </a:lnTo>
                  <a:lnTo>
                    <a:pt x="20327" y="25031"/>
                  </a:lnTo>
                  <a:lnTo>
                    <a:pt x="20495" y="24863"/>
                  </a:lnTo>
                  <a:lnTo>
                    <a:pt x="20663" y="24779"/>
                  </a:lnTo>
                  <a:lnTo>
                    <a:pt x="20831" y="24695"/>
                  </a:lnTo>
                  <a:lnTo>
                    <a:pt x="20999" y="24527"/>
                  </a:lnTo>
                  <a:lnTo>
                    <a:pt x="21167" y="24443"/>
                  </a:lnTo>
                  <a:lnTo>
                    <a:pt x="21335" y="24275"/>
                  </a:lnTo>
                  <a:lnTo>
                    <a:pt x="21503" y="24191"/>
                  </a:lnTo>
                  <a:lnTo>
                    <a:pt x="21671" y="24023"/>
                  </a:lnTo>
                  <a:lnTo>
                    <a:pt x="21755" y="23939"/>
                  </a:lnTo>
                  <a:lnTo>
                    <a:pt x="21923" y="23771"/>
                  </a:lnTo>
                  <a:lnTo>
                    <a:pt x="22091" y="23603"/>
                  </a:lnTo>
                  <a:lnTo>
                    <a:pt x="22259" y="23519"/>
                  </a:lnTo>
                  <a:lnTo>
                    <a:pt x="22343" y="23351"/>
                  </a:lnTo>
                  <a:lnTo>
                    <a:pt x="22511" y="23183"/>
                  </a:lnTo>
                  <a:lnTo>
                    <a:pt x="22679" y="23099"/>
                  </a:lnTo>
                  <a:lnTo>
                    <a:pt x="22763" y="22931"/>
                  </a:lnTo>
                  <a:lnTo>
                    <a:pt x="22931" y="22763"/>
                  </a:lnTo>
                  <a:lnTo>
                    <a:pt x="23099" y="22595"/>
                  </a:lnTo>
                  <a:lnTo>
                    <a:pt x="23183" y="22427"/>
                  </a:lnTo>
                  <a:lnTo>
                    <a:pt x="23351" y="22343"/>
                  </a:lnTo>
                  <a:lnTo>
                    <a:pt x="23435" y="22175"/>
                  </a:lnTo>
                  <a:lnTo>
                    <a:pt x="23603" y="22007"/>
                  </a:lnTo>
                  <a:lnTo>
                    <a:pt x="23687" y="21840"/>
                  </a:lnTo>
                  <a:lnTo>
                    <a:pt x="23771" y="21672"/>
                  </a:lnTo>
                  <a:lnTo>
                    <a:pt x="23939" y="21504"/>
                  </a:lnTo>
                  <a:lnTo>
                    <a:pt x="24023" y="21336"/>
                  </a:lnTo>
                  <a:lnTo>
                    <a:pt x="24191" y="21168"/>
                  </a:lnTo>
                  <a:lnTo>
                    <a:pt x="24275" y="21000"/>
                  </a:lnTo>
                  <a:lnTo>
                    <a:pt x="24359" y="20832"/>
                  </a:lnTo>
                  <a:lnTo>
                    <a:pt x="24443" y="20664"/>
                  </a:lnTo>
                  <a:lnTo>
                    <a:pt x="24527" y="20496"/>
                  </a:lnTo>
                  <a:lnTo>
                    <a:pt x="24695" y="20244"/>
                  </a:lnTo>
                  <a:lnTo>
                    <a:pt x="24779" y="20076"/>
                  </a:lnTo>
                  <a:lnTo>
                    <a:pt x="24863" y="19908"/>
                  </a:lnTo>
                  <a:lnTo>
                    <a:pt x="24947" y="19740"/>
                  </a:lnTo>
                  <a:lnTo>
                    <a:pt x="25031" y="19572"/>
                  </a:lnTo>
                  <a:lnTo>
                    <a:pt x="25115" y="19320"/>
                  </a:lnTo>
                  <a:lnTo>
                    <a:pt x="25199" y="19152"/>
                  </a:lnTo>
                  <a:lnTo>
                    <a:pt x="25283" y="18984"/>
                  </a:lnTo>
                  <a:lnTo>
                    <a:pt x="25367" y="18732"/>
                  </a:lnTo>
                  <a:lnTo>
                    <a:pt x="25451" y="18564"/>
                  </a:lnTo>
                  <a:lnTo>
                    <a:pt x="25535" y="18396"/>
                  </a:lnTo>
                  <a:lnTo>
                    <a:pt x="25535" y="18144"/>
                  </a:lnTo>
                  <a:lnTo>
                    <a:pt x="25619" y="17976"/>
                  </a:lnTo>
                  <a:lnTo>
                    <a:pt x="25703" y="17808"/>
                  </a:lnTo>
                  <a:lnTo>
                    <a:pt x="25787" y="17556"/>
                  </a:lnTo>
                  <a:lnTo>
                    <a:pt x="25787" y="17388"/>
                  </a:lnTo>
                  <a:lnTo>
                    <a:pt x="25871" y="17136"/>
                  </a:lnTo>
                  <a:lnTo>
                    <a:pt x="25871" y="16968"/>
                  </a:lnTo>
                  <a:lnTo>
                    <a:pt x="25955" y="16800"/>
                  </a:lnTo>
                  <a:lnTo>
                    <a:pt x="26039" y="16548"/>
                  </a:lnTo>
                  <a:lnTo>
                    <a:pt x="26039" y="16380"/>
                  </a:lnTo>
                  <a:lnTo>
                    <a:pt x="26039" y="16128"/>
                  </a:lnTo>
                  <a:lnTo>
                    <a:pt x="26123" y="15876"/>
                  </a:lnTo>
                  <a:lnTo>
                    <a:pt x="26123" y="15708"/>
                  </a:lnTo>
                  <a:lnTo>
                    <a:pt x="26207" y="15456"/>
                  </a:lnTo>
                  <a:lnTo>
                    <a:pt x="26207" y="15288"/>
                  </a:lnTo>
                  <a:lnTo>
                    <a:pt x="26207" y="15036"/>
                  </a:lnTo>
                  <a:lnTo>
                    <a:pt x="26207" y="14868"/>
                  </a:lnTo>
                  <a:lnTo>
                    <a:pt x="26291" y="14616"/>
                  </a:lnTo>
                  <a:lnTo>
                    <a:pt x="26291" y="14364"/>
                  </a:lnTo>
                  <a:lnTo>
                    <a:pt x="26291" y="14196"/>
                  </a:lnTo>
                  <a:lnTo>
                    <a:pt x="26291" y="13944"/>
                  </a:lnTo>
                  <a:lnTo>
                    <a:pt x="26291" y="13692"/>
                  </a:lnTo>
                  <a:lnTo>
                    <a:pt x="26291" y="13524"/>
                  </a:lnTo>
                  <a:lnTo>
                    <a:pt x="26291" y="13272"/>
                  </a:lnTo>
                  <a:lnTo>
                    <a:pt x="26291" y="13104"/>
                  </a:lnTo>
                  <a:lnTo>
                    <a:pt x="26291" y="12852"/>
                  </a:lnTo>
                  <a:lnTo>
                    <a:pt x="26291" y="12600"/>
                  </a:lnTo>
                  <a:lnTo>
                    <a:pt x="26291" y="12432"/>
                  </a:lnTo>
                  <a:lnTo>
                    <a:pt x="26207" y="12180"/>
                  </a:lnTo>
                  <a:lnTo>
                    <a:pt x="26207" y="11928"/>
                  </a:lnTo>
                  <a:lnTo>
                    <a:pt x="26207" y="11760"/>
                  </a:lnTo>
                  <a:lnTo>
                    <a:pt x="26207" y="11508"/>
                  </a:lnTo>
                  <a:lnTo>
                    <a:pt x="26123" y="11340"/>
                  </a:lnTo>
                  <a:lnTo>
                    <a:pt x="26123" y="11088"/>
                  </a:lnTo>
                  <a:lnTo>
                    <a:pt x="26039" y="10920"/>
                  </a:lnTo>
                  <a:lnTo>
                    <a:pt x="26039" y="10668"/>
                  </a:lnTo>
                  <a:lnTo>
                    <a:pt x="26039" y="10500"/>
                  </a:lnTo>
                  <a:lnTo>
                    <a:pt x="25955" y="10248"/>
                  </a:lnTo>
                  <a:lnTo>
                    <a:pt x="25871" y="10080"/>
                  </a:lnTo>
                  <a:lnTo>
                    <a:pt x="25871" y="9828"/>
                  </a:lnTo>
                  <a:lnTo>
                    <a:pt x="25787" y="9660"/>
                  </a:lnTo>
                  <a:lnTo>
                    <a:pt x="25787" y="9408"/>
                  </a:lnTo>
                  <a:lnTo>
                    <a:pt x="25703" y="9240"/>
                  </a:lnTo>
                  <a:lnTo>
                    <a:pt x="25619" y="9072"/>
                  </a:lnTo>
                  <a:lnTo>
                    <a:pt x="25535" y="8820"/>
                  </a:lnTo>
                  <a:lnTo>
                    <a:pt x="25535" y="8652"/>
                  </a:lnTo>
                  <a:lnTo>
                    <a:pt x="25451" y="8400"/>
                  </a:lnTo>
                  <a:lnTo>
                    <a:pt x="25367" y="8232"/>
                  </a:lnTo>
                  <a:lnTo>
                    <a:pt x="25283" y="8064"/>
                  </a:lnTo>
                  <a:lnTo>
                    <a:pt x="25199" y="7896"/>
                  </a:lnTo>
                  <a:lnTo>
                    <a:pt x="25115" y="7644"/>
                  </a:lnTo>
                  <a:lnTo>
                    <a:pt x="25031" y="7476"/>
                  </a:lnTo>
                  <a:lnTo>
                    <a:pt x="24947" y="7308"/>
                  </a:lnTo>
                  <a:lnTo>
                    <a:pt x="24863" y="7140"/>
                  </a:lnTo>
                  <a:lnTo>
                    <a:pt x="24779" y="6888"/>
                  </a:lnTo>
                  <a:lnTo>
                    <a:pt x="24695" y="6720"/>
                  </a:lnTo>
                  <a:lnTo>
                    <a:pt x="24611" y="6552"/>
                  </a:lnTo>
                  <a:lnTo>
                    <a:pt x="24443" y="6384"/>
                  </a:lnTo>
                  <a:lnTo>
                    <a:pt x="24359" y="6216"/>
                  </a:lnTo>
                  <a:lnTo>
                    <a:pt x="24275" y="6049"/>
                  </a:lnTo>
                  <a:lnTo>
                    <a:pt x="24191" y="5881"/>
                  </a:lnTo>
                  <a:lnTo>
                    <a:pt x="24023" y="5713"/>
                  </a:lnTo>
                  <a:lnTo>
                    <a:pt x="23939" y="5545"/>
                  </a:lnTo>
                  <a:lnTo>
                    <a:pt x="23855" y="5377"/>
                  </a:lnTo>
                  <a:lnTo>
                    <a:pt x="23687" y="5209"/>
                  </a:lnTo>
                  <a:lnTo>
                    <a:pt x="23603" y="5041"/>
                  </a:lnTo>
                  <a:lnTo>
                    <a:pt x="23435" y="4873"/>
                  </a:lnTo>
                  <a:lnTo>
                    <a:pt x="23351" y="4705"/>
                  </a:lnTo>
                  <a:lnTo>
                    <a:pt x="23183" y="4537"/>
                  </a:lnTo>
                  <a:lnTo>
                    <a:pt x="23099" y="4369"/>
                  </a:lnTo>
                  <a:lnTo>
                    <a:pt x="22931" y="4201"/>
                  </a:lnTo>
                  <a:lnTo>
                    <a:pt x="22847" y="4117"/>
                  </a:lnTo>
                  <a:lnTo>
                    <a:pt x="22679" y="3949"/>
                  </a:lnTo>
                  <a:lnTo>
                    <a:pt x="22511" y="3781"/>
                  </a:lnTo>
                  <a:lnTo>
                    <a:pt x="22427" y="3697"/>
                  </a:lnTo>
                  <a:lnTo>
                    <a:pt x="22259" y="3529"/>
                  </a:lnTo>
                  <a:lnTo>
                    <a:pt x="22091" y="3361"/>
                  </a:lnTo>
                  <a:lnTo>
                    <a:pt x="21923" y="3277"/>
                  </a:lnTo>
                  <a:lnTo>
                    <a:pt x="21839" y="3109"/>
                  </a:lnTo>
                  <a:lnTo>
                    <a:pt x="21671" y="2941"/>
                  </a:lnTo>
                  <a:lnTo>
                    <a:pt x="21503" y="2857"/>
                  </a:lnTo>
                  <a:lnTo>
                    <a:pt x="21335" y="2689"/>
                  </a:lnTo>
                  <a:lnTo>
                    <a:pt x="21167" y="2605"/>
                  </a:lnTo>
                  <a:lnTo>
                    <a:pt x="20999" y="2437"/>
                  </a:lnTo>
                  <a:lnTo>
                    <a:pt x="20831" y="2353"/>
                  </a:lnTo>
                  <a:lnTo>
                    <a:pt x="20663" y="2269"/>
                  </a:lnTo>
                  <a:lnTo>
                    <a:pt x="20495" y="2101"/>
                  </a:lnTo>
                  <a:lnTo>
                    <a:pt x="20327" y="2017"/>
                  </a:lnTo>
                  <a:lnTo>
                    <a:pt x="20159" y="1933"/>
                  </a:lnTo>
                  <a:lnTo>
                    <a:pt x="19991" y="1765"/>
                  </a:lnTo>
                  <a:lnTo>
                    <a:pt x="19823" y="1681"/>
                  </a:lnTo>
                  <a:lnTo>
                    <a:pt x="19655" y="1597"/>
                  </a:lnTo>
                  <a:lnTo>
                    <a:pt x="19487" y="1513"/>
                  </a:lnTo>
                  <a:lnTo>
                    <a:pt x="19235" y="1429"/>
                  </a:lnTo>
                  <a:lnTo>
                    <a:pt x="19067" y="1261"/>
                  </a:lnTo>
                  <a:lnTo>
                    <a:pt x="18899" y="1177"/>
                  </a:lnTo>
                  <a:lnTo>
                    <a:pt x="18731" y="1093"/>
                  </a:lnTo>
                  <a:lnTo>
                    <a:pt x="18479" y="1009"/>
                  </a:lnTo>
                  <a:lnTo>
                    <a:pt x="18311" y="925"/>
                  </a:lnTo>
                  <a:lnTo>
                    <a:pt x="18143" y="925"/>
                  </a:lnTo>
                  <a:lnTo>
                    <a:pt x="17891" y="841"/>
                  </a:lnTo>
                  <a:lnTo>
                    <a:pt x="17723" y="757"/>
                  </a:lnTo>
                  <a:lnTo>
                    <a:pt x="17555" y="673"/>
                  </a:lnTo>
                  <a:lnTo>
                    <a:pt x="17303" y="589"/>
                  </a:lnTo>
                  <a:lnTo>
                    <a:pt x="17135" y="505"/>
                  </a:lnTo>
                  <a:lnTo>
                    <a:pt x="16883" y="505"/>
                  </a:lnTo>
                  <a:lnTo>
                    <a:pt x="16715" y="421"/>
                  </a:lnTo>
                  <a:lnTo>
                    <a:pt x="16463" y="337"/>
                  </a:lnTo>
                  <a:lnTo>
                    <a:pt x="16295" y="337"/>
                  </a:lnTo>
                  <a:lnTo>
                    <a:pt x="16043" y="253"/>
                  </a:lnTo>
                  <a:lnTo>
                    <a:pt x="15875" y="253"/>
                  </a:lnTo>
                  <a:lnTo>
                    <a:pt x="15623" y="169"/>
                  </a:lnTo>
                  <a:lnTo>
                    <a:pt x="15371" y="169"/>
                  </a:lnTo>
                  <a:lnTo>
                    <a:pt x="15203" y="85"/>
                  </a:lnTo>
                  <a:lnTo>
                    <a:pt x="14699" y="85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82" name="Google Shape;282;p34"/>
            <p:cNvSpPr/>
            <p:nvPr/>
          </p:nvSpPr>
          <p:spPr>
            <a:xfrm>
              <a:off x="1439550" y="2091500"/>
              <a:ext cx="892475" cy="892475"/>
            </a:xfrm>
            <a:custGeom>
              <a:rect b="b" l="l" r="r" t="t"/>
              <a:pathLst>
                <a:path extrusionOk="0" h="35699" w="35699">
                  <a:moveTo>
                    <a:pt x="17808" y="6048"/>
                  </a:moveTo>
                  <a:lnTo>
                    <a:pt x="23351" y="21335"/>
                  </a:lnTo>
                  <a:lnTo>
                    <a:pt x="12264" y="21335"/>
                  </a:lnTo>
                  <a:lnTo>
                    <a:pt x="17808" y="6048"/>
                  </a:lnTo>
                  <a:close/>
                  <a:moveTo>
                    <a:pt x="13860" y="0"/>
                  </a:moveTo>
                  <a:lnTo>
                    <a:pt x="1" y="35698"/>
                  </a:lnTo>
                  <a:lnTo>
                    <a:pt x="7140" y="35698"/>
                  </a:lnTo>
                  <a:lnTo>
                    <a:pt x="10416" y="26543"/>
                  </a:lnTo>
                  <a:lnTo>
                    <a:pt x="25283" y="26543"/>
                  </a:lnTo>
                  <a:lnTo>
                    <a:pt x="28559" y="35698"/>
                  </a:lnTo>
                  <a:lnTo>
                    <a:pt x="35698" y="35698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83" name="Google Shape;283;p34"/>
            <p:cNvSpPr/>
            <p:nvPr/>
          </p:nvSpPr>
          <p:spPr>
            <a:xfrm>
              <a:off x="2371900" y="2328775"/>
              <a:ext cx="592175" cy="655200"/>
            </a:xfrm>
            <a:custGeom>
              <a:rect b="b" l="l" r="r" t="t"/>
              <a:pathLst>
                <a:path extrusionOk="0" h="26208" w="23687">
                  <a:moveTo>
                    <a:pt x="13355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264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844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424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920" y="757"/>
                  </a:lnTo>
                  <a:lnTo>
                    <a:pt x="10836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164" y="1177"/>
                  </a:lnTo>
                  <a:lnTo>
                    <a:pt x="10080" y="1261"/>
                  </a:lnTo>
                  <a:lnTo>
                    <a:pt x="9996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652" y="2353"/>
                  </a:lnTo>
                  <a:lnTo>
                    <a:pt x="8568" y="2353"/>
                  </a:lnTo>
                  <a:lnTo>
                    <a:pt x="8484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728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476" y="3613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4" y="3781"/>
                  </a:lnTo>
                  <a:lnTo>
                    <a:pt x="7224" y="3865"/>
                  </a:lnTo>
                  <a:lnTo>
                    <a:pt x="7140" y="3949"/>
                  </a:lnTo>
                  <a:lnTo>
                    <a:pt x="7056" y="4033"/>
                  </a:lnTo>
                  <a:lnTo>
                    <a:pt x="7056" y="4117"/>
                  </a:lnTo>
                  <a:lnTo>
                    <a:pt x="6972" y="4201"/>
                  </a:lnTo>
                  <a:lnTo>
                    <a:pt x="6888" y="4285"/>
                  </a:lnTo>
                  <a:lnTo>
                    <a:pt x="6888" y="4369"/>
                  </a:lnTo>
                  <a:lnTo>
                    <a:pt x="6804" y="4453"/>
                  </a:lnTo>
                  <a:lnTo>
                    <a:pt x="6804" y="4537"/>
                  </a:lnTo>
                  <a:lnTo>
                    <a:pt x="6720" y="4621"/>
                  </a:lnTo>
                  <a:lnTo>
                    <a:pt x="6720" y="4705"/>
                  </a:lnTo>
                  <a:lnTo>
                    <a:pt x="6636" y="4705"/>
                  </a:lnTo>
                  <a:lnTo>
                    <a:pt x="6552" y="4789"/>
                  </a:lnTo>
                  <a:lnTo>
                    <a:pt x="6552" y="4873"/>
                  </a:lnTo>
                  <a:lnTo>
                    <a:pt x="6468" y="4957"/>
                  </a:lnTo>
                  <a:lnTo>
                    <a:pt x="6468" y="5041"/>
                  </a:lnTo>
                  <a:lnTo>
                    <a:pt x="6384" y="5125"/>
                  </a:lnTo>
                  <a:lnTo>
                    <a:pt x="6384" y="5209"/>
                  </a:lnTo>
                  <a:lnTo>
                    <a:pt x="6300" y="5293"/>
                  </a:lnTo>
                  <a:lnTo>
                    <a:pt x="6300" y="5377"/>
                  </a:lnTo>
                  <a:lnTo>
                    <a:pt x="6300" y="5461"/>
                  </a:lnTo>
                  <a:lnTo>
                    <a:pt x="6216" y="5545"/>
                  </a:lnTo>
                  <a:lnTo>
                    <a:pt x="6300" y="757"/>
                  </a:lnTo>
                  <a:lnTo>
                    <a:pt x="0" y="757"/>
                  </a:lnTo>
                  <a:lnTo>
                    <a:pt x="0" y="26207"/>
                  </a:lnTo>
                  <a:lnTo>
                    <a:pt x="6300" y="26207"/>
                  </a:lnTo>
                  <a:lnTo>
                    <a:pt x="6300" y="12600"/>
                  </a:lnTo>
                  <a:lnTo>
                    <a:pt x="6300" y="12516"/>
                  </a:lnTo>
                  <a:lnTo>
                    <a:pt x="6300" y="12348"/>
                  </a:lnTo>
                  <a:lnTo>
                    <a:pt x="6300" y="12264"/>
                  </a:lnTo>
                  <a:lnTo>
                    <a:pt x="6300" y="12096"/>
                  </a:lnTo>
                  <a:lnTo>
                    <a:pt x="6384" y="12012"/>
                  </a:lnTo>
                  <a:lnTo>
                    <a:pt x="6384" y="11844"/>
                  </a:lnTo>
                  <a:lnTo>
                    <a:pt x="6384" y="11760"/>
                  </a:lnTo>
                  <a:lnTo>
                    <a:pt x="6384" y="11592"/>
                  </a:lnTo>
                  <a:lnTo>
                    <a:pt x="6384" y="11508"/>
                  </a:lnTo>
                  <a:lnTo>
                    <a:pt x="6384" y="11424"/>
                  </a:lnTo>
                  <a:lnTo>
                    <a:pt x="6384" y="11256"/>
                  </a:lnTo>
                  <a:lnTo>
                    <a:pt x="6468" y="11172"/>
                  </a:lnTo>
                  <a:lnTo>
                    <a:pt x="6468" y="11004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468" y="10668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552" y="10332"/>
                  </a:lnTo>
                  <a:lnTo>
                    <a:pt x="6636" y="10248"/>
                  </a:lnTo>
                  <a:lnTo>
                    <a:pt x="6636" y="10164"/>
                  </a:lnTo>
                  <a:lnTo>
                    <a:pt x="6636" y="10080"/>
                  </a:lnTo>
                  <a:lnTo>
                    <a:pt x="6720" y="9912"/>
                  </a:lnTo>
                  <a:lnTo>
                    <a:pt x="6720" y="9828"/>
                  </a:lnTo>
                  <a:lnTo>
                    <a:pt x="6720" y="9744"/>
                  </a:lnTo>
                  <a:lnTo>
                    <a:pt x="6804" y="9660"/>
                  </a:lnTo>
                  <a:lnTo>
                    <a:pt x="6804" y="9492"/>
                  </a:lnTo>
                  <a:lnTo>
                    <a:pt x="6804" y="9408"/>
                  </a:lnTo>
                  <a:lnTo>
                    <a:pt x="6888" y="9324"/>
                  </a:lnTo>
                  <a:lnTo>
                    <a:pt x="6888" y="9240"/>
                  </a:lnTo>
                  <a:lnTo>
                    <a:pt x="6972" y="9072"/>
                  </a:lnTo>
                  <a:lnTo>
                    <a:pt x="6972" y="8988"/>
                  </a:lnTo>
                  <a:lnTo>
                    <a:pt x="7056" y="8904"/>
                  </a:lnTo>
                  <a:lnTo>
                    <a:pt x="7056" y="8820"/>
                  </a:lnTo>
                  <a:lnTo>
                    <a:pt x="7140" y="8736"/>
                  </a:lnTo>
                  <a:lnTo>
                    <a:pt x="7140" y="8652"/>
                  </a:lnTo>
                  <a:lnTo>
                    <a:pt x="7224" y="8568"/>
                  </a:lnTo>
                  <a:lnTo>
                    <a:pt x="7224" y="8484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812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8064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316" y="6972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636"/>
                  </a:lnTo>
                  <a:lnTo>
                    <a:pt x="8820" y="6552"/>
                  </a:lnTo>
                  <a:lnTo>
                    <a:pt x="8904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84" y="5629"/>
                  </a:lnTo>
                  <a:lnTo>
                    <a:pt x="10668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1" y="5461"/>
                  </a:lnTo>
                  <a:lnTo>
                    <a:pt x="13355" y="5545"/>
                  </a:lnTo>
                  <a:lnTo>
                    <a:pt x="13691" y="5545"/>
                  </a:lnTo>
                  <a:lnTo>
                    <a:pt x="13775" y="5629"/>
                  </a:lnTo>
                  <a:lnTo>
                    <a:pt x="13943" y="5629"/>
                  </a:lnTo>
                  <a:lnTo>
                    <a:pt x="14027" y="5713"/>
                  </a:lnTo>
                  <a:lnTo>
                    <a:pt x="14195" y="5713"/>
                  </a:lnTo>
                  <a:lnTo>
                    <a:pt x="14279" y="5797"/>
                  </a:lnTo>
                  <a:lnTo>
                    <a:pt x="14363" y="5797"/>
                  </a:lnTo>
                  <a:lnTo>
                    <a:pt x="14447" y="5881"/>
                  </a:lnTo>
                  <a:lnTo>
                    <a:pt x="14531" y="5881"/>
                  </a:lnTo>
                  <a:lnTo>
                    <a:pt x="14615" y="5965"/>
                  </a:lnTo>
                  <a:lnTo>
                    <a:pt x="14699" y="5965"/>
                  </a:lnTo>
                  <a:lnTo>
                    <a:pt x="14783" y="6048"/>
                  </a:lnTo>
                  <a:lnTo>
                    <a:pt x="14867" y="6132"/>
                  </a:lnTo>
                  <a:lnTo>
                    <a:pt x="14951" y="6132"/>
                  </a:lnTo>
                  <a:lnTo>
                    <a:pt x="15035" y="6216"/>
                  </a:lnTo>
                  <a:lnTo>
                    <a:pt x="15119" y="6216"/>
                  </a:lnTo>
                  <a:lnTo>
                    <a:pt x="15119" y="6300"/>
                  </a:lnTo>
                  <a:lnTo>
                    <a:pt x="15203" y="6300"/>
                  </a:lnTo>
                  <a:lnTo>
                    <a:pt x="15287" y="6384"/>
                  </a:lnTo>
                  <a:lnTo>
                    <a:pt x="15371" y="6468"/>
                  </a:lnTo>
                  <a:lnTo>
                    <a:pt x="15455" y="6552"/>
                  </a:lnTo>
                  <a:lnTo>
                    <a:pt x="15539" y="6636"/>
                  </a:lnTo>
                  <a:lnTo>
                    <a:pt x="15623" y="6636"/>
                  </a:lnTo>
                  <a:lnTo>
                    <a:pt x="15623" y="6720"/>
                  </a:lnTo>
                  <a:lnTo>
                    <a:pt x="15707" y="6804"/>
                  </a:lnTo>
                  <a:lnTo>
                    <a:pt x="15791" y="6804"/>
                  </a:lnTo>
                  <a:lnTo>
                    <a:pt x="15791" y="6888"/>
                  </a:lnTo>
                  <a:lnTo>
                    <a:pt x="15875" y="6972"/>
                  </a:lnTo>
                  <a:lnTo>
                    <a:pt x="15959" y="7056"/>
                  </a:lnTo>
                  <a:lnTo>
                    <a:pt x="16043" y="7140"/>
                  </a:lnTo>
                  <a:lnTo>
                    <a:pt x="16043" y="7224"/>
                  </a:lnTo>
                  <a:lnTo>
                    <a:pt x="16127" y="7308"/>
                  </a:lnTo>
                  <a:lnTo>
                    <a:pt x="16211" y="7392"/>
                  </a:lnTo>
                  <a:lnTo>
                    <a:pt x="16295" y="7476"/>
                  </a:lnTo>
                  <a:lnTo>
                    <a:pt x="16295" y="7560"/>
                  </a:lnTo>
                  <a:lnTo>
                    <a:pt x="16379" y="7644"/>
                  </a:lnTo>
                  <a:lnTo>
                    <a:pt x="16379" y="7728"/>
                  </a:lnTo>
                  <a:lnTo>
                    <a:pt x="16463" y="7812"/>
                  </a:lnTo>
                  <a:lnTo>
                    <a:pt x="16463" y="7896"/>
                  </a:lnTo>
                  <a:lnTo>
                    <a:pt x="16547" y="7980"/>
                  </a:lnTo>
                  <a:lnTo>
                    <a:pt x="16547" y="8064"/>
                  </a:lnTo>
                  <a:lnTo>
                    <a:pt x="16631" y="8148"/>
                  </a:lnTo>
                  <a:lnTo>
                    <a:pt x="16631" y="8232"/>
                  </a:lnTo>
                  <a:lnTo>
                    <a:pt x="16715" y="8316"/>
                  </a:lnTo>
                  <a:lnTo>
                    <a:pt x="16715" y="8400"/>
                  </a:lnTo>
                  <a:lnTo>
                    <a:pt x="16799" y="8484"/>
                  </a:lnTo>
                  <a:lnTo>
                    <a:pt x="16799" y="8568"/>
                  </a:lnTo>
                  <a:lnTo>
                    <a:pt x="16799" y="8652"/>
                  </a:lnTo>
                  <a:lnTo>
                    <a:pt x="16883" y="8736"/>
                  </a:lnTo>
                  <a:lnTo>
                    <a:pt x="16883" y="8820"/>
                  </a:lnTo>
                  <a:lnTo>
                    <a:pt x="16883" y="8988"/>
                  </a:lnTo>
                  <a:lnTo>
                    <a:pt x="16967" y="9072"/>
                  </a:lnTo>
                  <a:lnTo>
                    <a:pt x="16967" y="9156"/>
                  </a:lnTo>
                  <a:lnTo>
                    <a:pt x="16967" y="9240"/>
                  </a:lnTo>
                  <a:lnTo>
                    <a:pt x="17051" y="9324"/>
                  </a:lnTo>
                  <a:lnTo>
                    <a:pt x="17051" y="9408"/>
                  </a:lnTo>
                  <a:lnTo>
                    <a:pt x="17051" y="9576"/>
                  </a:lnTo>
                  <a:lnTo>
                    <a:pt x="17051" y="9660"/>
                  </a:lnTo>
                  <a:lnTo>
                    <a:pt x="17135" y="9744"/>
                  </a:lnTo>
                  <a:lnTo>
                    <a:pt x="17135" y="9828"/>
                  </a:lnTo>
                  <a:lnTo>
                    <a:pt x="17135" y="9996"/>
                  </a:lnTo>
                  <a:lnTo>
                    <a:pt x="17135" y="10080"/>
                  </a:lnTo>
                  <a:lnTo>
                    <a:pt x="17219" y="10164"/>
                  </a:lnTo>
                  <a:lnTo>
                    <a:pt x="17219" y="10332"/>
                  </a:lnTo>
                  <a:lnTo>
                    <a:pt x="17219" y="10416"/>
                  </a:lnTo>
                  <a:lnTo>
                    <a:pt x="17219" y="10500"/>
                  </a:lnTo>
                  <a:lnTo>
                    <a:pt x="17219" y="10668"/>
                  </a:lnTo>
                  <a:lnTo>
                    <a:pt x="17219" y="10752"/>
                  </a:lnTo>
                  <a:lnTo>
                    <a:pt x="17219" y="10920"/>
                  </a:lnTo>
                  <a:lnTo>
                    <a:pt x="17303" y="11004"/>
                  </a:lnTo>
                  <a:lnTo>
                    <a:pt x="17303" y="11088"/>
                  </a:lnTo>
                  <a:lnTo>
                    <a:pt x="17303" y="11256"/>
                  </a:lnTo>
                  <a:lnTo>
                    <a:pt x="17303" y="11340"/>
                  </a:lnTo>
                  <a:lnTo>
                    <a:pt x="17303" y="11508"/>
                  </a:lnTo>
                  <a:lnTo>
                    <a:pt x="17303" y="11592"/>
                  </a:lnTo>
                  <a:lnTo>
                    <a:pt x="17303" y="11760"/>
                  </a:lnTo>
                  <a:lnTo>
                    <a:pt x="17303" y="26207"/>
                  </a:lnTo>
                  <a:lnTo>
                    <a:pt x="23687" y="26207"/>
                  </a:lnTo>
                  <a:lnTo>
                    <a:pt x="23687" y="11004"/>
                  </a:lnTo>
                  <a:lnTo>
                    <a:pt x="23687" y="10752"/>
                  </a:lnTo>
                  <a:lnTo>
                    <a:pt x="23687" y="10584"/>
                  </a:lnTo>
                  <a:lnTo>
                    <a:pt x="23687" y="10332"/>
                  </a:lnTo>
                  <a:lnTo>
                    <a:pt x="23687" y="10164"/>
                  </a:lnTo>
                  <a:lnTo>
                    <a:pt x="23687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603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519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435" y="7644"/>
                  </a:lnTo>
                  <a:lnTo>
                    <a:pt x="23351" y="7476"/>
                  </a:lnTo>
                  <a:lnTo>
                    <a:pt x="23351" y="7308"/>
                  </a:lnTo>
                  <a:lnTo>
                    <a:pt x="23267" y="7140"/>
                  </a:lnTo>
                  <a:lnTo>
                    <a:pt x="23267" y="6972"/>
                  </a:lnTo>
                  <a:lnTo>
                    <a:pt x="23183" y="6720"/>
                  </a:lnTo>
                  <a:lnTo>
                    <a:pt x="23183" y="6552"/>
                  </a:lnTo>
                  <a:lnTo>
                    <a:pt x="23099" y="6468"/>
                  </a:lnTo>
                  <a:lnTo>
                    <a:pt x="23099" y="6300"/>
                  </a:lnTo>
                  <a:lnTo>
                    <a:pt x="23015" y="6132"/>
                  </a:lnTo>
                  <a:lnTo>
                    <a:pt x="23015" y="5965"/>
                  </a:lnTo>
                  <a:lnTo>
                    <a:pt x="22931" y="5797"/>
                  </a:lnTo>
                  <a:lnTo>
                    <a:pt x="22847" y="5629"/>
                  </a:lnTo>
                  <a:lnTo>
                    <a:pt x="22847" y="5461"/>
                  </a:lnTo>
                  <a:lnTo>
                    <a:pt x="22763" y="5293"/>
                  </a:lnTo>
                  <a:lnTo>
                    <a:pt x="22679" y="5125"/>
                  </a:lnTo>
                  <a:lnTo>
                    <a:pt x="22595" y="5041"/>
                  </a:lnTo>
                  <a:lnTo>
                    <a:pt x="22595" y="4873"/>
                  </a:lnTo>
                  <a:lnTo>
                    <a:pt x="22511" y="4705"/>
                  </a:lnTo>
                  <a:lnTo>
                    <a:pt x="22427" y="4621"/>
                  </a:lnTo>
                  <a:lnTo>
                    <a:pt x="22343" y="4453"/>
                  </a:lnTo>
                  <a:lnTo>
                    <a:pt x="22259" y="4285"/>
                  </a:lnTo>
                  <a:lnTo>
                    <a:pt x="22259" y="4201"/>
                  </a:lnTo>
                  <a:lnTo>
                    <a:pt x="22175" y="4033"/>
                  </a:lnTo>
                  <a:lnTo>
                    <a:pt x="22091" y="3865"/>
                  </a:lnTo>
                  <a:lnTo>
                    <a:pt x="22007" y="3781"/>
                  </a:lnTo>
                  <a:lnTo>
                    <a:pt x="21923" y="3613"/>
                  </a:lnTo>
                  <a:lnTo>
                    <a:pt x="21839" y="3529"/>
                  </a:lnTo>
                  <a:lnTo>
                    <a:pt x="21755" y="3361"/>
                  </a:lnTo>
                  <a:lnTo>
                    <a:pt x="21671" y="3277"/>
                  </a:lnTo>
                  <a:lnTo>
                    <a:pt x="21587" y="3193"/>
                  </a:lnTo>
                  <a:lnTo>
                    <a:pt x="21503" y="3025"/>
                  </a:lnTo>
                  <a:lnTo>
                    <a:pt x="21419" y="2941"/>
                  </a:lnTo>
                  <a:lnTo>
                    <a:pt x="21335" y="2773"/>
                  </a:lnTo>
                  <a:lnTo>
                    <a:pt x="21251" y="2689"/>
                  </a:lnTo>
                  <a:lnTo>
                    <a:pt x="21083" y="2605"/>
                  </a:lnTo>
                  <a:lnTo>
                    <a:pt x="20999" y="2521"/>
                  </a:lnTo>
                  <a:lnTo>
                    <a:pt x="20915" y="2353"/>
                  </a:lnTo>
                  <a:lnTo>
                    <a:pt x="20831" y="2269"/>
                  </a:lnTo>
                  <a:lnTo>
                    <a:pt x="20747" y="2185"/>
                  </a:lnTo>
                  <a:lnTo>
                    <a:pt x="20579" y="2101"/>
                  </a:lnTo>
                  <a:lnTo>
                    <a:pt x="20495" y="2017"/>
                  </a:lnTo>
                  <a:lnTo>
                    <a:pt x="20411" y="1849"/>
                  </a:lnTo>
                  <a:lnTo>
                    <a:pt x="20243" y="1765"/>
                  </a:lnTo>
                  <a:lnTo>
                    <a:pt x="20159" y="1681"/>
                  </a:lnTo>
                  <a:lnTo>
                    <a:pt x="20075" y="1597"/>
                  </a:lnTo>
                  <a:lnTo>
                    <a:pt x="19907" y="1513"/>
                  </a:lnTo>
                  <a:lnTo>
                    <a:pt x="19823" y="1429"/>
                  </a:lnTo>
                  <a:lnTo>
                    <a:pt x="19655" y="1345"/>
                  </a:lnTo>
                  <a:lnTo>
                    <a:pt x="19571" y="1261"/>
                  </a:lnTo>
                  <a:lnTo>
                    <a:pt x="19487" y="1177"/>
                  </a:lnTo>
                  <a:lnTo>
                    <a:pt x="19319" y="1177"/>
                  </a:lnTo>
                  <a:lnTo>
                    <a:pt x="19235" y="1093"/>
                  </a:lnTo>
                  <a:lnTo>
                    <a:pt x="19067" y="1009"/>
                  </a:lnTo>
                  <a:lnTo>
                    <a:pt x="18899" y="925"/>
                  </a:lnTo>
                  <a:lnTo>
                    <a:pt x="18815" y="841"/>
                  </a:lnTo>
                  <a:lnTo>
                    <a:pt x="18647" y="841"/>
                  </a:lnTo>
                  <a:lnTo>
                    <a:pt x="18563" y="757"/>
                  </a:lnTo>
                  <a:lnTo>
                    <a:pt x="18395" y="673"/>
                  </a:lnTo>
                  <a:lnTo>
                    <a:pt x="18227" y="589"/>
                  </a:lnTo>
                  <a:lnTo>
                    <a:pt x="18143" y="589"/>
                  </a:lnTo>
                  <a:lnTo>
                    <a:pt x="17975" y="505"/>
                  </a:lnTo>
                  <a:lnTo>
                    <a:pt x="17807" y="505"/>
                  </a:lnTo>
                  <a:lnTo>
                    <a:pt x="17723" y="421"/>
                  </a:lnTo>
                  <a:lnTo>
                    <a:pt x="17555" y="421"/>
                  </a:lnTo>
                  <a:lnTo>
                    <a:pt x="17387" y="337"/>
                  </a:lnTo>
                  <a:lnTo>
                    <a:pt x="17219" y="337"/>
                  </a:lnTo>
                  <a:lnTo>
                    <a:pt x="17051" y="253"/>
                  </a:lnTo>
                  <a:lnTo>
                    <a:pt x="16883" y="253"/>
                  </a:lnTo>
                  <a:lnTo>
                    <a:pt x="16799" y="169"/>
                  </a:lnTo>
                  <a:lnTo>
                    <a:pt x="16463" y="169"/>
                  </a:lnTo>
                  <a:lnTo>
                    <a:pt x="16295" y="85"/>
                  </a:lnTo>
                  <a:lnTo>
                    <a:pt x="15959" y="85"/>
                  </a:lnTo>
                  <a:lnTo>
                    <a:pt x="157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84" name="Google Shape;284;p34"/>
            <p:cNvSpPr/>
            <p:nvPr/>
          </p:nvSpPr>
          <p:spPr>
            <a:xfrm>
              <a:off x="3035450" y="2091500"/>
              <a:ext cx="661475" cy="911375"/>
            </a:xfrm>
            <a:custGeom>
              <a:rect b="b" l="l" r="r" t="t"/>
              <a:pathLst>
                <a:path extrusionOk="0" h="36455" w="26459">
                  <a:moveTo>
                    <a:pt x="14112" y="14952"/>
                  </a:moveTo>
                  <a:lnTo>
                    <a:pt x="14196" y="15036"/>
                  </a:lnTo>
                  <a:lnTo>
                    <a:pt x="14616" y="15036"/>
                  </a:lnTo>
                  <a:lnTo>
                    <a:pt x="14784" y="15120"/>
                  </a:lnTo>
                  <a:lnTo>
                    <a:pt x="14952" y="15120"/>
                  </a:lnTo>
                  <a:lnTo>
                    <a:pt x="15120" y="15204"/>
                  </a:lnTo>
                  <a:lnTo>
                    <a:pt x="15288" y="15204"/>
                  </a:lnTo>
                  <a:lnTo>
                    <a:pt x="15372" y="15288"/>
                  </a:lnTo>
                  <a:lnTo>
                    <a:pt x="15540" y="15288"/>
                  </a:lnTo>
                  <a:lnTo>
                    <a:pt x="15624" y="15372"/>
                  </a:lnTo>
                  <a:lnTo>
                    <a:pt x="15708" y="15372"/>
                  </a:lnTo>
                  <a:lnTo>
                    <a:pt x="15792" y="15456"/>
                  </a:lnTo>
                  <a:lnTo>
                    <a:pt x="15876" y="15456"/>
                  </a:lnTo>
                  <a:lnTo>
                    <a:pt x="16044" y="15539"/>
                  </a:lnTo>
                  <a:lnTo>
                    <a:pt x="16128" y="15539"/>
                  </a:lnTo>
                  <a:lnTo>
                    <a:pt x="16212" y="15623"/>
                  </a:lnTo>
                  <a:lnTo>
                    <a:pt x="16296" y="15623"/>
                  </a:lnTo>
                  <a:lnTo>
                    <a:pt x="16380" y="15707"/>
                  </a:lnTo>
                  <a:lnTo>
                    <a:pt x="16548" y="15791"/>
                  </a:lnTo>
                  <a:lnTo>
                    <a:pt x="16632" y="15791"/>
                  </a:lnTo>
                  <a:lnTo>
                    <a:pt x="16716" y="15875"/>
                  </a:lnTo>
                  <a:lnTo>
                    <a:pt x="16800" y="15959"/>
                  </a:lnTo>
                  <a:lnTo>
                    <a:pt x="16884" y="15959"/>
                  </a:lnTo>
                  <a:lnTo>
                    <a:pt x="16968" y="16043"/>
                  </a:lnTo>
                  <a:lnTo>
                    <a:pt x="17052" y="16127"/>
                  </a:lnTo>
                  <a:lnTo>
                    <a:pt x="17136" y="16211"/>
                  </a:lnTo>
                  <a:lnTo>
                    <a:pt x="17220" y="16211"/>
                  </a:lnTo>
                  <a:lnTo>
                    <a:pt x="17388" y="16295"/>
                  </a:lnTo>
                  <a:lnTo>
                    <a:pt x="17472" y="16379"/>
                  </a:lnTo>
                  <a:lnTo>
                    <a:pt x="17556" y="16463"/>
                  </a:lnTo>
                  <a:lnTo>
                    <a:pt x="17640" y="16547"/>
                  </a:lnTo>
                  <a:lnTo>
                    <a:pt x="17724" y="16547"/>
                  </a:lnTo>
                  <a:lnTo>
                    <a:pt x="17808" y="16631"/>
                  </a:lnTo>
                  <a:lnTo>
                    <a:pt x="17892" y="16715"/>
                  </a:lnTo>
                  <a:lnTo>
                    <a:pt x="17976" y="16799"/>
                  </a:lnTo>
                  <a:lnTo>
                    <a:pt x="18060" y="16883"/>
                  </a:lnTo>
                  <a:lnTo>
                    <a:pt x="18144" y="16967"/>
                  </a:lnTo>
                  <a:lnTo>
                    <a:pt x="18228" y="17051"/>
                  </a:lnTo>
                  <a:lnTo>
                    <a:pt x="18228" y="17135"/>
                  </a:lnTo>
                  <a:lnTo>
                    <a:pt x="18312" y="17219"/>
                  </a:lnTo>
                  <a:lnTo>
                    <a:pt x="18396" y="17303"/>
                  </a:lnTo>
                  <a:lnTo>
                    <a:pt x="18479" y="17387"/>
                  </a:lnTo>
                  <a:lnTo>
                    <a:pt x="18563" y="17471"/>
                  </a:lnTo>
                  <a:lnTo>
                    <a:pt x="18647" y="17555"/>
                  </a:lnTo>
                  <a:lnTo>
                    <a:pt x="18731" y="17639"/>
                  </a:lnTo>
                  <a:lnTo>
                    <a:pt x="18815" y="17807"/>
                  </a:lnTo>
                  <a:lnTo>
                    <a:pt x="18815" y="17891"/>
                  </a:lnTo>
                  <a:lnTo>
                    <a:pt x="18899" y="17975"/>
                  </a:lnTo>
                  <a:lnTo>
                    <a:pt x="18983" y="18059"/>
                  </a:lnTo>
                  <a:lnTo>
                    <a:pt x="19067" y="18143"/>
                  </a:lnTo>
                  <a:lnTo>
                    <a:pt x="19151" y="18227"/>
                  </a:lnTo>
                  <a:lnTo>
                    <a:pt x="19151" y="18395"/>
                  </a:lnTo>
                  <a:lnTo>
                    <a:pt x="19235" y="18479"/>
                  </a:lnTo>
                  <a:lnTo>
                    <a:pt x="19319" y="18563"/>
                  </a:lnTo>
                  <a:lnTo>
                    <a:pt x="19403" y="18647"/>
                  </a:lnTo>
                  <a:lnTo>
                    <a:pt x="19403" y="18815"/>
                  </a:lnTo>
                  <a:lnTo>
                    <a:pt x="19487" y="18899"/>
                  </a:lnTo>
                  <a:lnTo>
                    <a:pt x="19571" y="18983"/>
                  </a:lnTo>
                  <a:lnTo>
                    <a:pt x="19571" y="19067"/>
                  </a:lnTo>
                  <a:lnTo>
                    <a:pt x="19655" y="19235"/>
                  </a:lnTo>
                  <a:lnTo>
                    <a:pt x="19655" y="19319"/>
                  </a:lnTo>
                  <a:lnTo>
                    <a:pt x="19739" y="19403"/>
                  </a:lnTo>
                  <a:lnTo>
                    <a:pt x="19823" y="19571"/>
                  </a:lnTo>
                  <a:lnTo>
                    <a:pt x="19823" y="19655"/>
                  </a:lnTo>
                  <a:lnTo>
                    <a:pt x="19907" y="19739"/>
                  </a:lnTo>
                  <a:lnTo>
                    <a:pt x="19907" y="19907"/>
                  </a:lnTo>
                  <a:lnTo>
                    <a:pt x="19991" y="19991"/>
                  </a:lnTo>
                  <a:lnTo>
                    <a:pt x="19991" y="20159"/>
                  </a:lnTo>
                  <a:lnTo>
                    <a:pt x="20075" y="20243"/>
                  </a:lnTo>
                  <a:lnTo>
                    <a:pt x="20075" y="20411"/>
                  </a:lnTo>
                  <a:lnTo>
                    <a:pt x="20075" y="20495"/>
                  </a:lnTo>
                  <a:lnTo>
                    <a:pt x="20159" y="20579"/>
                  </a:lnTo>
                  <a:lnTo>
                    <a:pt x="20159" y="20747"/>
                  </a:lnTo>
                  <a:lnTo>
                    <a:pt x="20159" y="20831"/>
                  </a:lnTo>
                  <a:lnTo>
                    <a:pt x="20243" y="20999"/>
                  </a:lnTo>
                  <a:lnTo>
                    <a:pt x="20243" y="21083"/>
                  </a:lnTo>
                  <a:lnTo>
                    <a:pt x="20243" y="21251"/>
                  </a:lnTo>
                  <a:lnTo>
                    <a:pt x="20327" y="21419"/>
                  </a:lnTo>
                  <a:lnTo>
                    <a:pt x="20327" y="21503"/>
                  </a:lnTo>
                  <a:lnTo>
                    <a:pt x="20327" y="21671"/>
                  </a:lnTo>
                  <a:lnTo>
                    <a:pt x="20327" y="21755"/>
                  </a:lnTo>
                  <a:lnTo>
                    <a:pt x="20411" y="21923"/>
                  </a:lnTo>
                  <a:lnTo>
                    <a:pt x="20411" y="22007"/>
                  </a:lnTo>
                  <a:lnTo>
                    <a:pt x="20411" y="22175"/>
                  </a:lnTo>
                  <a:lnTo>
                    <a:pt x="20411" y="22343"/>
                  </a:lnTo>
                  <a:lnTo>
                    <a:pt x="20411" y="22427"/>
                  </a:lnTo>
                  <a:lnTo>
                    <a:pt x="20411" y="22595"/>
                  </a:lnTo>
                  <a:lnTo>
                    <a:pt x="20411" y="22679"/>
                  </a:lnTo>
                  <a:lnTo>
                    <a:pt x="20411" y="22847"/>
                  </a:lnTo>
                  <a:lnTo>
                    <a:pt x="20411" y="23015"/>
                  </a:lnTo>
                  <a:lnTo>
                    <a:pt x="20411" y="23099"/>
                  </a:lnTo>
                  <a:lnTo>
                    <a:pt x="20411" y="23267"/>
                  </a:lnTo>
                  <a:lnTo>
                    <a:pt x="20411" y="23435"/>
                  </a:lnTo>
                  <a:lnTo>
                    <a:pt x="20411" y="23519"/>
                  </a:lnTo>
                  <a:lnTo>
                    <a:pt x="20411" y="23687"/>
                  </a:lnTo>
                  <a:lnTo>
                    <a:pt x="20411" y="23771"/>
                  </a:lnTo>
                  <a:lnTo>
                    <a:pt x="20411" y="23939"/>
                  </a:lnTo>
                  <a:lnTo>
                    <a:pt x="20411" y="24107"/>
                  </a:lnTo>
                  <a:lnTo>
                    <a:pt x="20327" y="24191"/>
                  </a:lnTo>
                  <a:lnTo>
                    <a:pt x="20327" y="24359"/>
                  </a:lnTo>
                  <a:lnTo>
                    <a:pt x="20327" y="24443"/>
                  </a:lnTo>
                  <a:lnTo>
                    <a:pt x="20327" y="24611"/>
                  </a:lnTo>
                  <a:lnTo>
                    <a:pt x="20243" y="24695"/>
                  </a:lnTo>
                  <a:lnTo>
                    <a:pt x="20243" y="24863"/>
                  </a:lnTo>
                  <a:lnTo>
                    <a:pt x="20243" y="24947"/>
                  </a:lnTo>
                  <a:lnTo>
                    <a:pt x="20159" y="25115"/>
                  </a:lnTo>
                  <a:lnTo>
                    <a:pt x="20159" y="25199"/>
                  </a:lnTo>
                  <a:lnTo>
                    <a:pt x="20159" y="25367"/>
                  </a:lnTo>
                  <a:lnTo>
                    <a:pt x="20075" y="25451"/>
                  </a:lnTo>
                  <a:lnTo>
                    <a:pt x="20075" y="25619"/>
                  </a:lnTo>
                  <a:lnTo>
                    <a:pt x="19991" y="25703"/>
                  </a:lnTo>
                  <a:lnTo>
                    <a:pt x="19991" y="25871"/>
                  </a:lnTo>
                  <a:lnTo>
                    <a:pt x="19991" y="25955"/>
                  </a:lnTo>
                  <a:lnTo>
                    <a:pt x="19907" y="26123"/>
                  </a:lnTo>
                  <a:lnTo>
                    <a:pt x="19907" y="26207"/>
                  </a:lnTo>
                  <a:lnTo>
                    <a:pt x="19823" y="26291"/>
                  </a:lnTo>
                  <a:lnTo>
                    <a:pt x="19739" y="26459"/>
                  </a:lnTo>
                  <a:lnTo>
                    <a:pt x="19739" y="26543"/>
                  </a:lnTo>
                  <a:lnTo>
                    <a:pt x="19655" y="26627"/>
                  </a:lnTo>
                  <a:lnTo>
                    <a:pt x="19655" y="26795"/>
                  </a:lnTo>
                  <a:lnTo>
                    <a:pt x="19571" y="26879"/>
                  </a:lnTo>
                  <a:lnTo>
                    <a:pt x="19487" y="26963"/>
                  </a:lnTo>
                  <a:lnTo>
                    <a:pt x="19487" y="27131"/>
                  </a:lnTo>
                  <a:lnTo>
                    <a:pt x="19403" y="27215"/>
                  </a:lnTo>
                  <a:lnTo>
                    <a:pt x="19319" y="27299"/>
                  </a:lnTo>
                  <a:lnTo>
                    <a:pt x="19319" y="27383"/>
                  </a:lnTo>
                  <a:lnTo>
                    <a:pt x="19235" y="27467"/>
                  </a:lnTo>
                  <a:lnTo>
                    <a:pt x="19151" y="27635"/>
                  </a:lnTo>
                  <a:lnTo>
                    <a:pt x="19151" y="27719"/>
                  </a:lnTo>
                  <a:lnTo>
                    <a:pt x="19067" y="27803"/>
                  </a:lnTo>
                  <a:lnTo>
                    <a:pt x="18983" y="27887"/>
                  </a:lnTo>
                  <a:lnTo>
                    <a:pt x="18899" y="27971"/>
                  </a:lnTo>
                  <a:lnTo>
                    <a:pt x="18815" y="28139"/>
                  </a:lnTo>
                  <a:lnTo>
                    <a:pt x="18815" y="28223"/>
                  </a:lnTo>
                  <a:lnTo>
                    <a:pt x="18731" y="28307"/>
                  </a:lnTo>
                  <a:lnTo>
                    <a:pt x="18647" y="28391"/>
                  </a:lnTo>
                  <a:lnTo>
                    <a:pt x="18563" y="28475"/>
                  </a:lnTo>
                  <a:lnTo>
                    <a:pt x="18479" y="28559"/>
                  </a:lnTo>
                  <a:lnTo>
                    <a:pt x="18396" y="28643"/>
                  </a:lnTo>
                  <a:lnTo>
                    <a:pt x="18312" y="28727"/>
                  </a:lnTo>
                  <a:lnTo>
                    <a:pt x="18228" y="28811"/>
                  </a:lnTo>
                  <a:lnTo>
                    <a:pt x="18144" y="28895"/>
                  </a:lnTo>
                  <a:lnTo>
                    <a:pt x="18060" y="28979"/>
                  </a:lnTo>
                  <a:lnTo>
                    <a:pt x="17976" y="29063"/>
                  </a:lnTo>
                  <a:lnTo>
                    <a:pt x="17976" y="29147"/>
                  </a:lnTo>
                  <a:lnTo>
                    <a:pt x="17892" y="29231"/>
                  </a:lnTo>
                  <a:lnTo>
                    <a:pt x="17808" y="29315"/>
                  </a:lnTo>
                  <a:lnTo>
                    <a:pt x="17724" y="29399"/>
                  </a:lnTo>
                  <a:lnTo>
                    <a:pt x="17556" y="29399"/>
                  </a:lnTo>
                  <a:lnTo>
                    <a:pt x="17472" y="29483"/>
                  </a:lnTo>
                  <a:lnTo>
                    <a:pt x="17388" y="29567"/>
                  </a:lnTo>
                  <a:lnTo>
                    <a:pt x="17304" y="29651"/>
                  </a:lnTo>
                  <a:lnTo>
                    <a:pt x="17220" y="29735"/>
                  </a:lnTo>
                  <a:lnTo>
                    <a:pt x="17136" y="29735"/>
                  </a:lnTo>
                  <a:lnTo>
                    <a:pt x="17052" y="29819"/>
                  </a:lnTo>
                  <a:lnTo>
                    <a:pt x="16968" y="29903"/>
                  </a:lnTo>
                  <a:lnTo>
                    <a:pt x="16884" y="29987"/>
                  </a:lnTo>
                  <a:lnTo>
                    <a:pt x="16800" y="29987"/>
                  </a:lnTo>
                  <a:lnTo>
                    <a:pt x="16716" y="30071"/>
                  </a:lnTo>
                  <a:lnTo>
                    <a:pt x="16632" y="30155"/>
                  </a:lnTo>
                  <a:lnTo>
                    <a:pt x="16464" y="30155"/>
                  </a:lnTo>
                  <a:lnTo>
                    <a:pt x="16380" y="30239"/>
                  </a:lnTo>
                  <a:lnTo>
                    <a:pt x="16296" y="30239"/>
                  </a:lnTo>
                  <a:lnTo>
                    <a:pt x="16212" y="30323"/>
                  </a:lnTo>
                  <a:lnTo>
                    <a:pt x="16128" y="30407"/>
                  </a:lnTo>
                  <a:lnTo>
                    <a:pt x="15960" y="30407"/>
                  </a:lnTo>
                  <a:lnTo>
                    <a:pt x="15876" y="30491"/>
                  </a:lnTo>
                  <a:lnTo>
                    <a:pt x="15792" y="30491"/>
                  </a:lnTo>
                  <a:lnTo>
                    <a:pt x="15708" y="30575"/>
                  </a:lnTo>
                  <a:lnTo>
                    <a:pt x="15456" y="30575"/>
                  </a:lnTo>
                  <a:lnTo>
                    <a:pt x="15372" y="30659"/>
                  </a:lnTo>
                  <a:lnTo>
                    <a:pt x="15288" y="30659"/>
                  </a:lnTo>
                  <a:lnTo>
                    <a:pt x="15204" y="30743"/>
                  </a:lnTo>
                  <a:lnTo>
                    <a:pt x="14952" y="30743"/>
                  </a:lnTo>
                  <a:lnTo>
                    <a:pt x="14868" y="30827"/>
                  </a:lnTo>
                  <a:lnTo>
                    <a:pt x="14448" y="30827"/>
                  </a:lnTo>
                  <a:lnTo>
                    <a:pt x="14364" y="30911"/>
                  </a:lnTo>
                  <a:lnTo>
                    <a:pt x="12684" y="30911"/>
                  </a:lnTo>
                  <a:lnTo>
                    <a:pt x="12516" y="30827"/>
                  </a:lnTo>
                  <a:lnTo>
                    <a:pt x="12096" y="30827"/>
                  </a:lnTo>
                  <a:lnTo>
                    <a:pt x="12012" y="30743"/>
                  </a:lnTo>
                  <a:lnTo>
                    <a:pt x="11760" y="30743"/>
                  </a:lnTo>
                  <a:lnTo>
                    <a:pt x="11676" y="30659"/>
                  </a:lnTo>
                  <a:lnTo>
                    <a:pt x="11508" y="30659"/>
                  </a:lnTo>
                  <a:lnTo>
                    <a:pt x="11340" y="30575"/>
                  </a:lnTo>
                  <a:lnTo>
                    <a:pt x="11256" y="30575"/>
                  </a:lnTo>
                  <a:lnTo>
                    <a:pt x="11172" y="30491"/>
                  </a:lnTo>
                  <a:lnTo>
                    <a:pt x="11088" y="30491"/>
                  </a:lnTo>
                  <a:lnTo>
                    <a:pt x="10920" y="30407"/>
                  </a:lnTo>
                  <a:lnTo>
                    <a:pt x="10836" y="30407"/>
                  </a:lnTo>
                  <a:lnTo>
                    <a:pt x="10752" y="30323"/>
                  </a:lnTo>
                  <a:lnTo>
                    <a:pt x="10668" y="30323"/>
                  </a:lnTo>
                  <a:lnTo>
                    <a:pt x="10584" y="30239"/>
                  </a:lnTo>
                  <a:lnTo>
                    <a:pt x="10500" y="30155"/>
                  </a:lnTo>
                  <a:lnTo>
                    <a:pt x="10332" y="30155"/>
                  </a:lnTo>
                  <a:lnTo>
                    <a:pt x="10248" y="30071"/>
                  </a:lnTo>
                  <a:lnTo>
                    <a:pt x="10164" y="30071"/>
                  </a:lnTo>
                  <a:lnTo>
                    <a:pt x="10080" y="29987"/>
                  </a:lnTo>
                  <a:lnTo>
                    <a:pt x="9996" y="29903"/>
                  </a:lnTo>
                  <a:lnTo>
                    <a:pt x="9912" y="29903"/>
                  </a:lnTo>
                  <a:lnTo>
                    <a:pt x="9828" y="29819"/>
                  </a:lnTo>
                  <a:lnTo>
                    <a:pt x="9744" y="29735"/>
                  </a:lnTo>
                  <a:lnTo>
                    <a:pt x="9660" y="29651"/>
                  </a:lnTo>
                  <a:lnTo>
                    <a:pt x="9576" y="29567"/>
                  </a:lnTo>
                  <a:lnTo>
                    <a:pt x="9492" y="29567"/>
                  </a:lnTo>
                  <a:lnTo>
                    <a:pt x="9408" y="29483"/>
                  </a:lnTo>
                  <a:lnTo>
                    <a:pt x="9240" y="29399"/>
                  </a:lnTo>
                  <a:lnTo>
                    <a:pt x="9156" y="29315"/>
                  </a:lnTo>
                  <a:lnTo>
                    <a:pt x="9072" y="29231"/>
                  </a:lnTo>
                  <a:lnTo>
                    <a:pt x="9072" y="29147"/>
                  </a:lnTo>
                  <a:lnTo>
                    <a:pt x="8988" y="29063"/>
                  </a:lnTo>
                  <a:lnTo>
                    <a:pt x="8904" y="29063"/>
                  </a:lnTo>
                  <a:lnTo>
                    <a:pt x="8820" y="28979"/>
                  </a:lnTo>
                  <a:lnTo>
                    <a:pt x="8736" y="28895"/>
                  </a:lnTo>
                  <a:lnTo>
                    <a:pt x="8652" y="28811"/>
                  </a:lnTo>
                  <a:lnTo>
                    <a:pt x="8568" y="28727"/>
                  </a:lnTo>
                  <a:lnTo>
                    <a:pt x="8484" y="28643"/>
                  </a:lnTo>
                  <a:lnTo>
                    <a:pt x="8400" y="28559"/>
                  </a:lnTo>
                  <a:lnTo>
                    <a:pt x="8316" y="28475"/>
                  </a:lnTo>
                  <a:lnTo>
                    <a:pt x="8232" y="28391"/>
                  </a:lnTo>
                  <a:lnTo>
                    <a:pt x="8232" y="28223"/>
                  </a:lnTo>
                  <a:lnTo>
                    <a:pt x="8148" y="28139"/>
                  </a:lnTo>
                  <a:lnTo>
                    <a:pt x="8064" y="28055"/>
                  </a:lnTo>
                  <a:lnTo>
                    <a:pt x="7980" y="27971"/>
                  </a:lnTo>
                  <a:lnTo>
                    <a:pt x="7896" y="27887"/>
                  </a:lnTo>
                  <a:lnTo>
                    <a:pt x="7896" y="27803"/>
                  </a:lnTo>
                  <a:lnTo>
                    <a:pt x="7812" y="27719"/>
                  </a:lnTo>
                  <a:lnTo>
                    <a:pt x="7728" y="27551"/>
                  </a:lnTo>
                  <a:lnTo>
                    <a:pt x="7644" y="27467"/>
                  </a:lnTo>
                  <a:lnTo>
                    <a:pt x="7644" y="27383"/>
                  </a:lnTo>
                  <a:lnTo>
                    <a:pt x="7560" y="27299"/>
                  </a:lnTo>
                  <a:lnTo>
                    <a:pt x="7476" y="27215"/>
                  </a:lnTo>
                  <a:lnTo>
                    <a:pt x="7476" y="27047"/>
                  </a:lnTo>
                  <a:lnTo>
                    <a:pt x="7392" y="26963"/>
                  </a:lnTo>
                  <a:lnTo>
                    <a:pt x="7308" y="26879"/>
                  </a:lnTo>
                  <a:lnTo>
                    <a:pt x="7308" y="26711"/>
                  </a:lnTo>
                  <a:lnTo>
                    <a:pt x="7224" y="26627"/>
                  </a:lnTo>
                  <a:lnTo>
                    <a:pt x="7224" y="26543"/>
                  </a:lnTo>
                  <a:lnTo>
                    <a:pt x="7140" y="26375"/>
                  </a:lnTo>
                  <a:lnTo>
                    <a:pt x="7140" y="26291"/>
                  </a:lnTo>
                  <a:lnTo>
                    <a:pt x="7056" y="26207"/>
                  </a:lnTo>
                  <a:lnTo>
                    <a:pt x="7056" y="26039"/>
                  </a:lnTo>
                  <a:lnTo>
                    <a:pt x="6972" y="25955"/>
                  </a:lnTo>
                  <a:lnTo>
                    <a:pt x="6972" y="25871"/>
                  </a:lnTo>
                  <a:lnTo>
                    <a:pt x="6888" y="25703"/>
                  </a:lnTo>
                  <a:lnTo>
                    <a:pt x="6888" y="25619"/>
                  </a:lnTo>
                  <a:lnTo>
                    <a:pt x="6804" y="25451"/>
                  </a:lnTo>
                  <a:lnTo>
                    <a:pt x="6804" y="25367"/>
                  </a:lnTo>
                  <a:lnTo>
                    <a:pt x="6804" y="25199"/>
                  </a:lnTo>
                  <a:lnTo>
                    <a:pt x="6720" y="25115"/>
                  </a:lnTo>
                  <a:lnTo>
                    <a:pt x="6720" y="24947"/>
                  </a:lnTo>
                  <a:lnTo>
                    <a:pt x="6720" y="24863"/>
                  </a:lnTo>
                  <a:lnTo>
                    <a:pt x="6636" y="24695"/>
                  </a:lnTo>
                  <a:lnTo>
                    <a:pt x="6636" y="24611"/>
                  </a:lnTo>
                  <a:lnTo>
                    <a:pt x="6636" y="24443"/>
                  </a:lnTo>
                  <a:lnTo>
                    <a:pt x="6636" y="24359"/>
                  </a:lnTo>
                  <a:lnTo>
                    <a:pt x="6552" y="24191"/>
                  </a:lnTo>
                  <a:lnTo>
                    <a:pt x="6552" y="24107"/>
                  </a:lnTo>
                  <a:lnTo>
                    <a:pt x="6552" y="23939"/>
                  </a:lnTo>
                  <a:lnTo>
                    <a:pt x="6552" y="23771"/>
                  </a:lnTo>
                  <a:lnTo>
                    <a:pt x="6552" y="23687"/>
                  </a:lnTo>
                  <a:lnTo>
                    <a:pt x="6552" y="23519"/>
                  </a:lnTo>
                  <a:lnTo>
                    <a:pt x="6552" y="23435"/>
                  </a:lnTo>
                  <a:lnTo>
                    <a:pt x="6552" y="23267"/>
                  </a:lnTo>
                  <a:lnTo>
                    <a:pt x="6552" y="23099"/>
                  </a:lnTo>
                  <a:lnTo>
                    <a:pt x="6552" y="23015"/>
                  </a:lnTo>
                  <a:lnTo>
                    <a:pt x="6552" y="22847"/>
                  </a:lnTo>
                  <a:lnTo>
                    <a:pt x="6552" y="22679"/>
                  </a:lnTo>
                  <a:lnTo>
                    <a:pt x="6552" y="22595"/>
                  </a:lnTo>
                  <a:lnTo>
                    <a:pt x="6552" y="22427"/>
                  </a:lnTo>
                  <a:lnTo>
                    <a:pt x="6552" y="22343"/>
                  </a:lnTo>
                  <a:lnTo>
                    <a:pt x="6552" y="22175"/>
                  </a:lnTo>
                  <a:lnTo>
                    <a:pt x="6552" y="22007"/>
                  </a:lnTo>
                  <a:lnTo>
                    <a:pt x="6552" y="21923"/>
                  </a:lnTo>
                  <a:lnTo>
                    <a:pt x="6552" y="21755"/>
                  </a:lnTo>
                  <a:lnTo>
                    <a:pt x="6636" y="21671"/>
                  </a:lnTo>
                  <a:lnTo>
                    <a:pt x="6636" y="21503"/>
                  </a:lnTo>
                  <a:lnTo>
                    <a:pt x="6636" y="21419"/>
                  </a:lnTo>
                  <a:lnTo>
                    <a:pt x="6636" y="21251"/>
                  </a:lnTo>
                  <a:lnTo>
                    <a:pt x="6720" y="21083"/>
                  </a:lnTo>
                  <a:lnTo>
                    <a:pt x="6720" y="20999"/>
                  </a:lnTo>
                  <a:lnTo>
                    <a:pt x="6720" y="20831"/>
                  </a:lnTo>
                  <a:lnTo>
                    <a:pt x="6804" y="20747"/>
                  </a:lnTo>
                  <a:lnTo>
                    <a:pt x="6804" y="20579"/>
                  </a:lnTo>
                  <a:lnTo>
                    <a:pt x="6804" y="20495"/>
                  </a:lnTo>
                  <a:lnTo>
                    <a:pt x="6888" y="20411"/>
                  </a:lnTo>
                  <a:lnTo>
                    <a:pt x="6888" y="20243"/>
                  </a:lnTo>
                  <a:lnTo>
                    <a:pt x="6972" y="20159"/>
                  </a:lnTo>
                  <a:lnTo>
                    <a:pt x="6972" y="19991"/>
                  </a:lnTo>
                  <a:lnTo>
                    <a:pt x="7056" y="19907"/>
                  </a:lnTo>
                  <a:lnTo>
                    <a:pt x="7056" y="19739"/>
                  </a:lnTo>
                  <a:lnTo>
                    <a:pt x="7140" y="19655"/>
                  </a:lnTo>
                  <a:lnTo>
                    <a:pt x="7140" y="19571"/>
                  </a:lnTo>
                  <a:lnTo>
                    <a:pt x="7224" y="19403"/>
                  </a:lnTo>
                  <a:lnTo>
                    <a:pt x="7224" y="19319"/>
                  </a:lnTo>
                  <a:lnTo>
                    <a:pt x="7308" y="19235"/>
                  </a:lnTo>
                  <a:lnTo>
                    <a:pt x="7392" y="19067"/>
                  </a:lnTo>
                  <a:lnTo>
                    <a:pt x="7392" y="18983"/>
                  </a:lnTo>
                  <a:lnTo>
                    <a:pt x="7476" y="18899"/>
                  </a:lnTo>
                  <a:lnTo>
                    <a:pt x="7476" y="18815"/>
                  </a:lnTo>
                  <a:lnTo>
                    <a:pt x="7560" y="18647"/>
                  </a:lnTo>
                  <a:lnTo>
                    <a:pt x="7644" y="18563"/>
                  </a:lnTo>
                  <a:lnTo>
                    <a:pt x="7728" y="18479"/>
                  </a:lnTo>
                  <a:lnTo>
                    <a:pt x="7728" y="18395"/>
                  </a:lnTo>
                  <a:lnTo>
                    <a:pt x="7812" y="18227"/>
                  </a:lnTo>
                  <a:lnTo>
                    <a:pt x="7896" y="18143"/>
                  </a:lnTo>
                  <a:lnTo>
                    <a:pt x="7980" y="18059"/>
                  </a:lnTo>
                  <a:lnTo>
                    <a:pt x="7980" y="17975"/>
                  </a:lnTo>
                  <a:lnTo>
                    <a:pt x="8064" y="17891"/>
                  </a:lnTo>
                  <a:lnTo>
                    <a:pt x="8148" y="17807"/>
                  </a:lnTo>
                  <a:lnTo>
                    <a:pt x="8232" y="17639"/>
                  </a:lnTo>
                  <a:lnTo>
                    <a:pt x="8316" y="17555"/>
                  </a:lnTo>
                  <a:lnTo>
                    <a:pt x="8316" y="17471"/>
                  </a:lnTo>
                  <a:lnTo>
                    <a:pt x="8400" y="17387"/>
                  </a:lnTo>
                  <a:lnTo>
                    <a:pt x="8484" y="17303"/>
                  </a:lnTo>
                  <a:lnTo>
                    <a:pt x="8568" y="17219"/>
                  </a:lnTo>
                  <a:lnTo>
                    <a:pt x="8652" y="17135"/>
                  </a:lnTo>
                  <a:lnTo>
                    <a:pt x="8736" y="17051"/>
                  </a:lnTo>
                  <a:lnTo>
                    <a:pt x="8820" y="16967"/>
                  </a:lnTo>
                  <a:lnTo>
                    <a:pt x="8904" y="16883"/>
                  </a:lnTo>
                  <a:lnTo>
                    <a:pt x="8988" y="16799"/>
                  </a:lnTo>
                  <a:lnTo>
                    <a:pt x="9072" y="16715"/>
                  </a:lnTo>
                  <a:lnTo>
                    <a:pt x="9156" y="16631"/>
                  </a:lnTo>
                  <a:lnTo>
                    <a:pt x="9240" y="16547"/>
                  </a:lnTo>
                  <a:lnTo>
                    <a:pt x="9324" y="16547"/>
                  </a:lnTo>
                  <a:lnTo>
                    <a:pt x="9408" y="16463"/>
                  </a:lnTo>
                  <a:lnTo>
                    <a:pt x="9492" y="16379"/>
                  </a:lnTo>
                  <a:lnTo>
                    <a:pt x="9576" y="16295"/>
                  </a:lnTo>
                  <a:lnTo>
                    <a:pt x="9660" y="16211"/>
                  </a:lnTo>
                  <a:lnTo>
                    <a:pt x="9744" y="16211"/>
                  </a:lnTo>
                  <a:lnTo>
                    <a:pt x="9828" y="16127"/>
                  </a:lnTo>
                  <a:lnTo>
                    <a:pt x="9912" y="16043"/>
                  </a:lnTo>
                  <a:lnTo>
                    <a:pt x="9996" y="15959"/>
                  </a:lnTo>
                  <a:lnTo>
                    <a:pt x="10080" y="15959"/>
                  </a:lnTo>
                  <a:lnTo>
                    <a:pt x="10164" y="15875"/>
                  </a:lnTo>
                  <a:lnTo>
                    <a:pt x="10332" y="15791"/>
                  </a:lnTo>
                  <a:lnTo>
                    <a:pt x="10416" y="15791"/>
                  </a:lnTo>
                  <a:lnTo>
                    <a:pt x="10500" y="15707"/>
                  </a:lnTo>
                  <a:lnTo>
                    <a:pt x="10584" y="15623"/>
                  </a:lnTo>
                  <a:lnTo>
                    <a:pt x="10668" y="15623"/>
                  </a:lnTo>
                  <a:lnTo>
                    <a:pt x="10752" y="15539"/>
                  </a:lnTo>
                  <a:lnTo>
                    <a:pt x="10836" y="15539"/>
                  </a:lnTo>
                  <a:lnTo>
                    <a:pt x="11004" y="15456"/>
                  </a:lnTo>
                  <a:lnTo>
                    <a:pt x="11088" y="15456"/>
                  </a:lnTo>
                  <a:lnTo>
                    <a:pt x="11172" y="15372"/>
                  </a:lnTo>
                  <a:lnTo>
                    <a:pt x="11256" y="15372"/>
                  </a:lnTo>
                  <a:lnTo>
                    <a:pt x="11424" y="15288"/>
                  </a:lnTo>
                  <a:lnTo>
                    <a:pt x="11508" y="15288"/>
                  </a:lnTo>
                  <a:lnTo>
                    <a:pt x="11592" y="15204"/>
                  </a:lnTo>
                  <a:lnTo>
                    <a:pt x="11760" y="15204"/>
                  </a:lnTo>
                  <a:lnTo>
                    <a:pt x="11928" y="15120"/>
                  </a:lnTo>
                  <a:lnTo>
                    <a:pt x="12096" y="15120"/>
                  </a:lnTo>
                  <a:lnTo>
                    <a:pt x="12264" y="15036"/>
                  </a:lnTo>
                  <a:lnTo>
                    <a:pt x="12684" y="15036"/>
                  </a:lnTo>
                  <a:lnTo>
                    <a:pt x="12768" y="14952"/>
                  </a:lnTo>
                  <a:close/>
                  <a:moveTo>
                    <a:pt x="20159" y="0"/>
                  </a:moveTo>
                  <a:lnTo>
                    <a:pt x="20159" y="14364"/>
                  </a:lnTo>
                  <a:lnTo>
                    <a:pt x="20075" y="14364"/>
                  </a:lnTo>
                  <a:lnTo>
                    <a:pt x="20075" y="14280"/>
                  </a:lnTo>
                  <a:lnTo>
                    <a:pt x="20075" y="14196"/>
                  </a:lnTo>
                  <a:lnTo>
                    <a:pt x="19991" y="14112"/>
                  </a:lnTo>
                  <a:lnTo>
                    <a:pt x="19991" y="14028"/>
                  </a:lnTo>
                  <a:lnTo>
                    <a:pt x="19907" y="14028"/>
                  </a:lnTo>
                  <a:lnTo>
                    <a:pt x="19907" y="13944"/>
                  </a:lnTo>
                  <a:lnTo>
                    <a:pt x="19823" y="13860"/>
                  </a:lnTo>
                  <a:lnTo>
                    <a:pt x="19823" y="13776"/>
                  </a:lnTo>
                  <a:lnTo>
                    <a:pt x="19739" y="13692"/>
                  </a:lnTo>
                  <a:lnTo>
                    <a:pt x="19655" y="13608"/>
                  </a:lnTo>
                  <a:lnTo>
                    <a:pt x="19655" y="13524"/>
                  </a:lnTo>
                  <a:lnTo>
                    <a:pt x="19571" y="13440"/>
                  </a:lnTo>
                  <a:lnTo>
                    <a:pt x="19571" y="13356"/>
                  </a:lnTo>
                  <a:lnTo>
                    <a:pt x="19487" y="13272"/>
                  </a:lnTo>
                  <a:lnTo>
                    <a:pt x="19403" y="13272"/>
                  </a:lnTo>
                  <a:lnTo>
                    <a:pt x="19403" y="13188"/>
                  </a:lnTo>
                  <a:lnTo>
                    <a:pt x="19319" y="13104"/>
                  </a:lnTo>
                  <a:lnTo>
                    <a:pt x="19319" y="13020"/>
                  </a:lnTo>
                  <a:lnTo>
                    <a:pt x="19235" y="12936"/>
                  </a:lnTo>
                  <a:lnTo>
                    <a:pt x="19151" y="12852"/>
                  </a:lnTo>
                  <a:lnTo>
                    <a:pt x="19067" y="12768"/>
                  </a:lnTo>
                  <a:lnTo>
                    <a:pt x="18983" y="12684"/>
                  </a:lnTo>
                  <a:lnTo>
                    <a:pt x="18899" y="12600"/>
                  </a:lnTo>
                  <a:lnTo>
                    <a:pt x="18899" y="12516"/>
                  </a:lnTo>
                  <a:lnTo>
                    <a:pt x="18815" y="12432"/>
                  </a:lnTo>
                  <a:lnTo>
                    <a:pt x="18731" y="12432"/>
                  </a:lnTo>
                  <a:lnTo>
                    <a:pt x="18647" y="12348"/>
                  </a:lnTo>
                  <a:lnTo>
                    <a:pt x="18647" y="12264"/>
                  </a:lnTo>
                  <a:lnTo>
                    <a:pt x="18563" y="12180"/>
                  </a:lnTo>
                  <a:lnTo>
                    <a:pt x="18479" y="12096"/>
                  </a:lnTo>
                  <a:lnTo>
                    <a:pt x="18396" y="12096"/>
                  </a:lnTo>
                  <a:lnTo>
                    <a:pt x="18312" y="12012"/>
                  </a:lnTo>
                  <a:lnTo>
                    <a:pt x="18228" y="11928"/>
                  </a:lnTo>
                  <a:lnTo>
                    <a:pt x="18228" y="11844"/>
                  </a:lnTo>
                  <a:lnTo>
                    <a:pt x="18144" y="11844"/>
                  </a:lnTo>
                  <a:lnTo>
                    <a:pt x="18060" y="11760"/>
                  </a:lnTo>
                  <a:lnTo>
                    <a:pt x="17976" y="11676"/>
                  </a:lnTo>
                  <a:lnTo>
                    <a:pt x="17892" y="11592"/>
                  </a:lnTo>
                  <a:lnTo>
                    <a:pt x="17808" y="11508"/>
                  </a:lnTo>
                  <a:lnTo>
                    <a:pt x="17724" y="11508"/>
                  </a:lnTo>
                  <a:lnTo>
                    <a:pt x="17640" y="11424"/>
                  </a:lnTo>
                  <a:lnTo>
                    <a:pt x="17556" y="11340"/>
                  </a:lnTo>
                  <a:lnTo>
                    <a:pt x="17472" y="11256"/>
                  </a:lnTo>
                  <a:lnTo>
                    <a:pt x="17388" y="11256"/>
                  </a:lnTo>
                  <a:lnTo>
                    <a:pt x="17304" y="11172"/>
                  </a:lnTo>
                  <a:lnTo>
                    <a:pt x="17220" y="11088"/>
                  </a:lnTo>
                  <a:lnTo>
                    <a:pt x="17136" y="11088"/>
                  </a:lnTo>
                  <a:lnTo>
                    <a:pt x="17052" y="11004"/>
                  </a:lnTo>
                  <a:lnTo>
                    <a:pt x="16968" y="10920"/>
                  </a:lnTo>
                  <a:lnTo>
                    <a:pt x="16884" y="10920"/>
                  </a:lnTo>
                  <a:lnTo>
                    <a:pt x="16800" y="10836"/>
                  </a:lnTo>
                  <a:lnTo>
                    <a:pt x="16716" y="10752"/>
                  </a:lnTo>
                  <a:lnTo>
                    <a:pt x="16632" y="10752"/>
                  </a:lnTo>
                  <a:lnTo>
                    <a:pt x="16548" y="10668"/>
                  </a:lnTo>
                  <a:lnTo>
                    <a:pt x="16380" y="10584"/>
                  </a:lnTo>
                  <a:lnTo>
                    <a:pt x="16296" y="10584"/>
                  </a:lnTo>
                  <a:lnTo>
                    <a:pt x="16212" y="10500"/>
                  </a:lnTo>
                  <a:lnTo>
                    <a:pt x="16128" y="10500"/>
                  </a:lnTo>
                  <a:lnTo>
                    <a:pt x="16044" y="10416"/>
                  </a:lnTo>
                  <a:lnTo>
                    <a:pt x="15960" y="10332"/>
                  </a:lnTo>
                  <a:lnTo>
                    <a:pt x="15792" y="10332"/>
                  </a:lnTo>
                  <a:lnTo>
                    <a:pt x="15708" y="10248"/>
                  </a:lnTo>
                  <a:lnTo>
                    <a:pt x="15624" y="10248"/>
                  </a:lnTo>
                  <a:lnTo>
                    <a:pt x="15540" y="10164"/>
                  </a:lnTo>
                  <a:lnTo>
                    <a:pt x="15456" y="10164"/>
                  </a:lnTo>
                  <a:lnTo>
                    <a:pt x="15288" y="10080"/>
                  </a:lnTo>
                  <a:lnTo>
                    <a:pt x="15204" y="10080"/>
                  </a:lnTo>
                  <a:lnTo>
                    <a:pt x="15120" y="9996"/>
                  </a:lnTo>
                  <a:lnTo>
                    <a:pt x="14952" y="9996"/>
                  </a:lnTo>
                  <a:lnTo>
                    <a:pt x="14868" y="9912"/>
                  </a:lnTo>
                  <a:lnTo>
                    <a:pt x="14616" y="9912"/>
                  </a:lnTo>
                  <a:lnTo>
                    <a:pt x="14532" y="9828"/>
                  </a:lnTo>
                  <a:lnTo>
                    <a:pt x="14448" y="9828"/>
                  </a:lnTo>
                  <a:lnTo>
                    <a:pt x="14280" y="9744"/>
                  </a:lnTo>
                  <a:lnTo>
                    <a:pt x="14112" y="9744"/>
                  </a:lnTo>
                  <a:lnTo>
                    <a:pt x="13944" y="9660"/>
                  </a:lnTo>
                  <a:lnTo>
                    <a:pt x="13692" y="9660"/>
                  </a:lnTo>
                  <a:lnTo>
                    <a:pt x="13608" y="9576"/>
                  </a:lnTo>
                  <a:lnTo>
                    <a:pt x="13104" y="9576"/>
                  </a:lnTo>
                  <a:lnTo>
                    <a:pt x="13020" y="9492"/>
                  </a:lnTo>
                  <a:lnTo>
                    <a:pt x="10584" y="9492"/>
                  </a:lnTo>
                  <a:lnTo>
                    <a:pt x="10416" y="9576"/>
                  </a:lnTo>
                  <a:lnTo>
                    <a:pt x="9996" y="9576"/>
                  </a:lnTo>
                  <a:lnTo>
                    <a:pt x="9744" y="9660"/>
                  </a:lnTo>
                  <a:lnTo>
                    <a:pt x="9576" y="9660"/>
                  </a:lnTo>
                  <a:lnTo>
                    <a:pt x="9408" y="9744"/>
                  </a:lnTo>
                  <a:lnTo>
                    <a:pt x="9156" y="9744"/>
                  </a:lnTo>
                  <a:lnTo>
                    <a:pt x="8988" y="9828"/>
                  </a:lnTo>
                  <a:lnTo>
                    <a:pt x="8820" y="9828"/>
                  </a:lnTo>
                  <a:lnTo>
                    <a:pt x="8652" y="9912"/>
                  </a:lnTo>
                  <a:lnTo>
                    <a:pt x="8400" y="9996"/>
                  </a:lnTo>
                  <a:lnTo>
                    <a:pt x="8232" y="9996"/>
                  </a:lnTo>
                  <a:lnTo>
                    <a:pt x="8064" y="10080"/>
                  </a:lnTo>
                  <a:lnTo>
                    <a:pt x="7896" y="10164"/>
                  </a:lnTo>
                  <a:lnTo>
                    <a:pt x="7728" y="10248"/>
                  </a:lnTo>
                  <a:lnTo>
                    <a:pt x="7476" y="10332"/>
                  </a:lnTo>
                  <a:lnTo>
                    <a:pt x="7308" y="10416"/>
                  </a:lnTo>
                  <a:lnTo>
                    <a:pt x="7140" y="10500"/>
                  </a:lnTo>
                  <a:lnTo>
                    <a:pt x="6972" y="10584"/>
                  </a:lnTo>
                  <a:lnTo>
                    <a:pt x="6804" y="10668"/>
                  </a:lnTo>
                  <a:lnTo>
                    <a:pt x="6636" y="10752"/>
                  </a:lnTo>
                  <a:lnTo>
                    <a:pt x="6468" y="10836"/>
                  </a:lnTo>
                  <a:lnTo>
                    <a:pt x="6300" y="10920"/>
                  </a:lnTo>
                  <a:lnTo>
                    <a:pt x="6132" y="11004"/>
                  </a:lnTo>
                  <a:lnTo>
                    <a:pt x="5964" y="11088"/>
                  </a:lnTo>
                  <a:lnTo>
                    <a:pt x="5796" y="11172"/>
                  </a:lnTo>
                  <a:lnTo>
                    <a:pt x="5628" y="11340"/>
                  </a:lnTo>
                  <a:lnTo>
                    <a:pt x="5460" y="11424"/>
                  </a:lnTo>
                  <a:lnTo>
                    <a:pt x="5376" y="11508"/>
                  </a:lnTo>
                  <a:lnTo>
                    <a:pt x="5208" y="11676"/>
                  </a:lnTo>
                  <a:lnTo>
                    <a:pt x="5040" y="11760"/>
                  </a:lnTo>
                  <a:lnTo>
                    <a:pt x="4872" y="11844"/>
                  </a:lnTo>
                  <a:lnTo>
                    <a:pt x="4704" y="12012"/>
                  </a:lnTo>
                  <a:lnTo>
                    <a:pt x="4620" y="12096"/>
                  </a:lnTo>
                  <a:lnTo>
                    <a:pt x="4452" y="12264"/>
                  </a:lnTo>
                  <a:lnTo>
                    <a:pt x="4284" y="12348"/>
                  </a:lnTo>
                  <a:lnTo>
                    <a:pt x="4200" y="12516"/>
                  </a:lnTo>
                  <a:lnTo>
                    <a:pt x="4032" y="12684"/>
                  </a:lnTo>
                  <a:lnTo>
                    <a:pt x="3864" y="12768"/>
                  </a:lnTo>
                  <a:lnTo>
                    <a:pt x="3780" y="12936"/>
                  </a:lnTo>
                  <a:lnTo>
                    <a:pt x="3612" y="13020"/>
                  </a:lnTo>
                  <a:lnTo>
                    <a:pt x="3528" y="13188"/>
                  </a:lnTo>
                  <a:lnTo>
                    <a:pt x="3360" y="13356"/>
                  </a:lnTo>
                  <a:lnTo>
                    <a:pt x="3192" y="13524"/>
                  </a:lnTo>
                  <a:lnTo>
                    <a:pt x="3108" y="13608"/>
                  </a:lnTo>
                  <a:lnTo>
                    <a:pt x="3024" y="13776"/>
                  </a:lnTo>
                  <a:lnTo>
                    <a:pt x="2856" y="13944"/>
                  </a:lnTo>
                  <a:lnTo>
                    <a:pt x="2772" y="14112"/>
                  </a:lnTo>
                  <a:lnTo>
                    <a:pt x="2604" y="14280"/>
                  </a:lnTo>
                  <a:lnTo>
                    <a:pt x="2521" y="14448"/>
                  </a:lnTo>
                  <a:lnTo>
                    <a:pt x="2437" y="14616"/>
                  </a:lnTo>
                  <a:lnTo>
                    <a:pt x="2269" y="14784"/>
                  </a:lnTo>
                  <a:lnTo>
                    <a:pt x="2185" y="14952"/>
                  </a:lnTo>
                  <a:lnTo>
                    <a:pt x="2101" y="15120"/>
                  </a:lnTo>
                  <a:lnTo>
                    <a:pt x="2017" y="15288"/>
                  </a:lnTo>
                  <a:lnTo>
                    <a:pt x="1933" y="15456"/>
                  </a:lnTo>
                  <a:lnTo>
                    <a:pt x="1765" y="15623"/>
                  </a:lnTo>
                  <a:lnTo>
                    <a:pt x="1681" y="15791"/>
                  </a:lnTo>
                  <a:lnTo>
                    <a:pt x="1597" y="15959"/>
                  </a:lnTo>
                  <a:lnTo>
                    <a:pt x="1513" y="16127"/>
                  </a:lnTo>
                  <a:lnTo>
                    <a:pt x="1429" y="16295"/>
                  </a:lnTo>
                  <a:lnTo>
                    <a:pt x="1345" y="16463"/>
                  </a:lnTo>
                  <a:lnTo>
                    <a:pt x="1261" y="16715"/>
                  </a:lnTo>
                  <a:lnTo>
                    <a:pt x="1177" y="16883"/>
                  </a:lnTo>
                  <a:lnTo>
                    <a:pt x="1093" y="17051"/>
                  </a:lnTo>
                  <a:lnTo>
                    <a:pt x="1009" y="17219"/>
                  </a:lnTo>
                  <a:lnTo>
                    <a:pt x="925" y="17387"/>
                  </a:lnTo>
                  <a:lnTo>
                    <a:pt x="925" y="17639"/>
                  </a:lnTo>
                  <a:lnTo>
                    <a:pt x="841" y="17807"/>
                  </a:lnTo>
                  <a:lnTo>
                    <a:pt x="757" y="17975"/>
                  </a:lnTo>
                  <a:lnTo>
                    <a:pt x="673" y="18227"/>
                  </a:lnTo>
                  <a:lnTo>
                    <a:pt x="589" y="18395"/>
                  </a:lnTo>
                  <a:lnTo>
                    <a:pt x="589" y="18563"/>
                  </a:lnTo>
                  <a:lnTo>
                    <a:pt x="505" y="18815"/>
                  </a:lnTo>
                  <a:lnTo>
                    <a:pt x="421" y="18983"/>
                  </a:lnTo>
                  <a:lnTo>
                    <a:pt x="421" y="19151"/>
                  </a:lnTo>
                  <a:lnTo>
                    <a:pt x="337" y="19403"/>
                  </a:lnTo>
                  <a:lnTo>
                    <a:pt x="337" y="19571"/>
                  </a:lnTo>
                  <a:lnTo>
                    <a:pt x="253" y="19823"/>
                  </a:lnTo>
                  <a:lnTo>
                    <a:pt x="253" y="19991"/>
                  </a:lnTo>
                  <a:lnTo>
                    <a:pt x="169" y="20243"/>
                  </a:lnTo>
                  <a:lnTo>
                    <a:pt x="169" y="20411"/>
                  </a:lnTo>
                  <a:lnTo>
                    <a:pt x="169" y="20663"/>
                  </a:lnTo>
                  <a:lnTo>
                    <a:pt x="85" y="20831"/>
                  </a:lnTo>
                  <a:lnTo>
                    <a:pt x="85" y="21083"/>
                  </a:lnTo>
                  <a:lnTo>
                    <a:pt x="85" y="21251"/>
                  </a:lnTo>
                  <a:lnTo>
                    <a:pt x="1" y="21503"/>
                  </a:lnTo>
                  <a:lnTo>
                    <a:pt x="1" y="21671"/>
                  </a:lnTo>
                  <a:lnTo>
                    <a:pt x="1" y="21923"/>
                  </a:lnTo>
                  <a:lnTo>
                    <a:pt x="1" y="22091"/>
                  </a:lnTo>
                  <a:lnTo>
                    <a:pt x="1" y="22343"/>
                  </a:lnTo>
                  <a:lnTo>
                    <a:pt x="1" y="22511"/>
                  </a:lnTo>
                  <a:lnTo>
                    <a:pt x="1" y="22763"/>
                  </a:lnTo>
                  <a:lnTo>
                    <a:pt x="1" y="23015"/>
                  </a:lnTo>
                  <a:lnTo>
                    <a:pt x="1" y="23183"/>
                  </a:lnTo>
                  <a:lnTo>
                    <a:pt x="1" y="23435"/>
                  </a:lnTo>
                  <a:lnTo>
                    <a:pt x="1" y="23603"/>
                  </a:lnTo>
                  <a:lnTo>
                    <a:pt x="1" y="23855"/>
                  </a:lnTo>
                  <a:lnTo>
                    <a:pt x="1" y="24107"/>
                  </a:lnTo>
                  <a:lnTo>
                    <a:pt x="1" y="24275"/>
                  </a:lnTo>
                  <a:lnTo>
                    <a:pt x="1" y="24527"/>
                  </a:lnTo>
                  <a:lnTo>
                    <a:pt x="85" y="24695"/>
                  </a:lnTo>
                  <a:lnTo>
                    <a:pt x="85" y="24947"/>
                  </a:lnTo>
                  <a:lnTo>
                    <a:pt x="85" y="25115"/>
                  </a:lnTo>
                  <a:lnTo>
                    <a:pt x="169" y="25367"/>
                  </a:lnTo>
                  <a:lnTo>
                    <a:pt x="169" y="25535"/>
                  </a:lnTo>
                  <a:lnTo>
                    <a:pt x="169" y="25787"/>
                  </a:lnTo>
                  <a:lnTo>
                    <a:pt x="253" y="25955"/>
                  </a:lnTo>
                  <a:lnTo>
                    <a:pt x="253" y="26123"/>
                  </a:lnTo>
                  <a:lnTo>
                    <a:pt x="337" y="26375"/>
                  </a:lnTo>
                  <a:lnTo>
                    <a:pt x="337" y="26543"/>
                  </a:lnTo>
                  <a:lnTo>
                    <a:pt x="421" y="26795"/>
                  </a:lnTo>
                  <a:lnTo>
                    <a:pt x="421" y="26963"/>
                  </a:lnTo>
                  <a:lnTo>
                    <a:pt x="505" y="27131"/>
                  </a:lnTo>
                  <a:lnTo>
                    <a:pt x="589" y="27383"/>
                  </a:lnTo>
                  <a:lnTo>
                    <a:pt x="589" y="27551"/>
                  </a:lnTo>
                  <a:lnTo>
                    <a:pt x="673" y="27803"/>
                  </a:lnTo>
                  <a:lnTo>
                    <a:pt x="757" y="27971"/>
                  </a:lnTo>
                  <a:lnTo>
                    <a:pt x="841" y="28139"/>
                  </a:lnTo>
                  <a:lnTo>
                    <a:pt x="925" y="28307"/>
                  </a:lnTo>
                  <a:lnTo>
                    <a:pt x="925" y="28559"/>
                  </a:lnTo>
                  <a:lnTo>
                    <a:pt x="1009" y="28727"/>
                  </a:lnTo>
                  <a:lnTo>
                    <a:pt x="1093" y="28895"/>
                  </a:lnTo>
                  <a:lnTo>
                    <a:pt x="1177" y="29063"/>
                  </a:lnTo>
                  <a:lnTo>
                    <a:pt x="1261" y="29315"/>
                  </a:lnTo>
                  <a:lnTo>
                    <a:pt x="1345" y="29483"/>
                  </a:lnTo>
                  <a:lnTo>
                    <a:pt x="1429" y="29651"/>
                  </a:lnTo>
                  <a:lnTo>
                    <a:pt x="1513" y="29819"/>
                  </a:lnTo>
                  <a:lnTo>
                    <a:pt x="1597" y="29987"/>
                  </a:lnTo>
                  <a:lnTo>
                    <a:pt x="1681" y="30155"/>
                  </a:lnTo>
                  <a:lnTo>
                    <a:pt x="1765" y="30323"/>
                  </a:lnTo>
                  <a:lnTo>
                    <a:pt x="1933" y="30491"/>
                  </a:lnTo>
                  <a:lnTo>
                    <a:pt x="2017" y="30659"/>
                  </a:lnTo>
                  <a:lnTo>
                    <a:pt x="2101" y="30827"/>
                  </a:lnTo>
                  <a:lnTo>
                    <a:pt x="2185" y="30995"/>
                  </a:lnTo>
                  <a:lnTo>
                    <a:pt x="2269" y="31163"/>
                  </a:lnTo>
                  <a:lnTo>
                    <a:pt x="2437" y="31331"/>
                  </a:lnTo>
                  <a:lnTo>
                    <a:pt x="2521" y="31498"/>
                  </a:lnTo>
                  <a:lnTo>
                    <a:pt x="2604" y="31666"/>
                  </a:lnTo>
                  <a:lnTo>
                    <a:pt x="2772" y="31834"/>
                  </a:lnTo>
                  <a:lnTo>
                    <a:pt x="2856" y="32002"/>
                  </a:lnTo>
                  <a:lnTo>
                    <a:pt x="3024" y="32086"/>
                  </a:lnTo>
                  <a:lnTo>
                    <a:pt x="3108" y="32254"/>
                  </a:lnTo>
                  <a:lnTo>
                    <a:pt x="3276" y="32422"/>
                  </a:lnTo>
                  <a:lnTo>
                    <a:pt x="3360" y="32590"/>
                  </a:lnTo>
                  <a:lnTo>
                    <a:pt x="3528" y="32674"/>
                  </a:lnTo>
                  <a:lnTo>
                    <a:pt x="3612" y="32842"/>
                  </a:lnTo>
                  <a:lnTo>
                    <a:pt x="3780" y="33010"/>
                  </a:lnTo>
                  <a:lnTo>
                    <a:pt x="3864" y="33094"/>
                  </a:lnTo>
                  <a:lnTo>
                    <a:pt x="4032" y="33262"/>
                  </a:lnTo>
                  <a:lnTo>
                    <a:pt x="4200" y="33430"/>
                  </a:lnTo>
                  <a:lnTo>
                    <a:pt x="4284" y="33514"/>
                  </a:lnTo>
                  <a:lnTo>
                    <a:pt x="4452" y="33682"/>
                  </a:lnTo>
                  <a:lnTo>
                    <a:pt x="4620" y="33766"/>
                  </a:lnTo>
                  <a:lnTo>
                    <a:pt x="4704" y="33934"/>
                  </a:lnTo>
                  <a:lnTo>
                    <a:pt x="4872" y="34018"/>
                  </a:lnTo>
                  <a:lnTo>
                    <a:pt x="5040" y="34102"/>
                  </a:lnTo>
                  <a:lnTo>
                    <a:pt x="5208" y="34270"/>
                  </a:lnTo>
                  <a:lnTo>
                    <a:pt x="5376" y="34354"/>
                  </a:lnTo>
                  <a:lnTo>
                    <a:pt x="5460" y="34438"/>
                  </a:lnTo>
                  <a:lnTo>
                    <a:pt x="5628" y="34606"/>
                  </a:lnTo>
                  <a:lnTo>
                    <a:pt x="5796" y="34690"/>
                  </a:lnTo>
                  <a:lnTo>
                    <a:pt x="5964" y="34774"/>
                  </a:lnTo>
                  <a:lnTo>
                    <a:pt x="6132" y="34858"/>
                  </a:lnTo>
                  <a:lnTo>
                    <a:pt x="6300" y="34942"/>
                  </a:lnTo>
                  <a:lnTo>
                    <a:pt x="6468" y="35110"/>
                  </a:lnTo>
                  <a:lnTo>
                    <a:pt x="6636" y="35194"/>
                  </a:lnTo>
                  <a:lnTo>
                    <a:pt x="6804" y="35278"/>
                  </a:lnTo>
                  <a:lnTo>
                    <a:pt x="6972" y="35362"/>
                  </a:lnTo>
                  <a:lnTo>
                    <a:pt x="7140" y="35446"/>
                  </a:lnTo>
                  <a:lnTo>
                    <a:pt x="7308" y="35530"/>
                  </a:lnTo>
                  <a:lnTo>
                    <a:pt x="7476" y="35614"/>
                  </a:lnTo>
                  <a:lnTo>
                    <a:pt x="7728" y="35614"/>
                  </a:lnTo>
                  <a:lnTo>
                    <a:pt x="7896" y="35698"/>
                  </a:lnTo>
                  <a:lnTo>
                    <a:pt x="8064" y="35782"/>
                  </a:lnTo>
                  <a:lnTo>
                    <a:pt x="8232" y="35866"/>
                  </a:lnTo>
                  <a:lnTo>
                    <a:pt x="8400" y="35866"/>
                  </a:lnTo>
                  <a:lnTo>
                    <a:pt x="8652" y="35950"/>
                  </a:lnTo>
                  <a:lnTo>
                    <a:pt x="8820" y="36034"/>
                  </a:lnTo>
                  <a:lnTo>
                    <a:pt x="8988" y="36034"/>
                  </a:lnTo>
                  <a:lnTo>
                    <a:pt x="9156" y="36118"/>
                  </a:lnTo>
                  <a:lnTo>
                    <a:pt x="9408" y="36118"/>
                  </a:lnTo>
                  <a:lnTo>
                    <a:pt x="9576" y="36202"/>
                  </a:lnTo>
                  <a:lnTo>
                    <a:pt x="9744" y="36202"/>
                  </a:lnTo>
                  <a:lnTo>
                    <a:pt x="9996" y="36286"/>
                  </a:lnTo>
                  <a:lnTo>
                    <a:pt x="10416" y="36286"/>
                  </a:lnTo>
                  <a:lnTo>
                    <a:pt x="10584" y="36370"/>
                  </a:lnTo>
                  <a:lnTo>
                    <a:pt x="11424" y="36370"/>
                  </a:lnTo>
                  <a:lnTo>
                    <a:pt x="11592" y="36454"/>
                  </a:lnTo>
                  <a:lnTo>
                    <a:pt x="11844" y="36454"/>
                  </a:lnTo>
                  <a:lnTo>
                    <a:pt x="12348" y="36370"/>
                  </a:lnTo>
                  <a:lnTo>
                    <a:pt x="12852" y="36370"/>
                  </a:lnTo>
                  <a:lnTo>
                    <a:pt x="13356" y="36286"/>
                  </a:lnTo>
                  <a:lnTo>
                    <a:pt x="13860" y="36202"/>
                  </a:lnTo>
                  <a:lnTo>
                    <a:pt x="14364" y="36034"/>
                  </a:lnTo>
                  <a:lnTo>
                    <a:pt x="14868" y="35866"/>
                  </a:lnTo>
                  <a:lnTo>
                    <a:pt x="15372" y="35698"/>
                  </a:lnTo>
                  <a:lnTo>
                    <a:pt x="15876" y="35530"/>
                  </a:lnTo>
                  <a:lnTo>
                    <a:pt x="16296" y="35278"/>
                  </a:lnTo>
                  <a:lnTo>
                    <a:pt x="16800" y="35026"/>
                  </a:lnTo>
                  <a:lnTo>
                    <a:pt x="17220" y="34690"/>
                  </a:lnTo>
                  <a:lnTo>
                    <a:pt x="17640" y="34438"/>
                  </a:lnTo>
                  <a:lnTo>
                    <a:pt x="18060" y="34102"/>
                  </a:lnTo>
                  <a:lnTo>
                    <a:pt x="18396" y="33766"/>
                  </a:lnTo>
                  <a:lnTo>
                    <a:pt x="18815" y="33346"/>
                  </a:lnTo>
                  <a:lnTo>
                    <a:pt x="19151" y="33010"/>
                  </a:lnTo>
                  <a:lnTo>
                    <a:pt x="19487" y="32590"/>
                  </a:lnTo>
                  <a:lnTo>
                    <a:pt x="19739" y="32170"/>
                  </a:lnTo>
                  <a:lnTo>
                    <a:pt x="20075" y="31750"/>
                  </a:lnTo>
                  <a:lnTo>
                    <a:pt x="20327" y="31247"/>
                  </a:lnTo>
                  <a:lnTo>
                    <a:pt x="20159" y="35614"/>
                  </a:lnTo>
                  <a:lnTo>
                    <a:pt x="26459" y="35614"/>
                  </a:lnTo>
                  <a:lnTo>
                    <a:pt x="264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85" name="Google Shape;285;p34"/>
            <p:cNvSpPr/>
            <p:nvPr/>
          </p:nvSpPr>
          <p:spPr>
            <a:xfrm>
              <a:off x="3778800" y="2326675"/>
              <a:ext cx="585900" cy="676200"/>
            </a:xfrm>
            <a:custGeom>
              <a:rect b="b" l="l" r="r" t="t"/>
              <a:pathLst>
                <a:path extrusionOk="0" h="27048" w="23436">
                  <a:moveTo>
                    <a:pt x="11592" y="14952"/>
                  </a:moveTo>
                  <a:lnTo>
                    <a:pt x="11592" y="14952"/>
                  </a:lnTo>
                  <a:lnTo>
                    <a:pt x="11592" y="14952"/>
                  </a:lnTo>
                  <a:lnTo>
                    <a:pt x="12516" y="15036"/>
                  </a:lnTo>
                  <a:lnTo>
                    <a:pt x="13356" y="15120"/>
                  </a:lnTo>
                  <a:lnTo>
                    <a:pt x="14196" y="15288"/>
                  </a:lnTo>
                  <a:lnTo>
                    <a:pt x="14952" y="15540"/>
                  </a:lnTo>
                  <a:lnTo>
                    <a:pt x="15624" y="15876"/>
                  </a:lnTo>
                  <a:lnTo>
                    <a:pt x="16128" y="16296"/>
                  </a:lnTo>
                  <a:lnTo>
                    <a:pt x="16632" y="16716"/>
                  </a:lnTo>
                  <a:lnTo>
                    <a:pt x="16968" y="17220"/>
                  </a:lnTo>
                  <a:lnTo>
                    <a:pt x="17136" y="17724"/>
                  </a:lnTo>
                  <a:lnTo>
                    <a:pt x="17220" y="18312"/>
                  </a:lnTo>
                  <a:lnTo>
                    <a:pt x="17220" y="18396"/>
                  </a:lnTo>
                  <a:lnTo>
                    <a:pt x="17220" y="18480"/>
                  </a:lnTo>
                  <a:lnTo>
                    <a:pt x="17220" y="18564"/>
                  </a:lnTo>
                  <a:lnTo>
                    <a:pt x="17220" y="18648"/>
                  </a:lnTo>
                  <a:lnTo>
                    <a:pt x="17220" y="18732"/>
                  </a:lnTo>
                  <a:lnTo>
                    <a:pt x="17220" y="18816"/>
                  </a:lnTo>
                  <a:lnTo>
                    <a:pt x="17136" y="18900"/>
                  </a:lnTo>
                  <a:lnTo>
                    <a:pt x="17136" y="18984"/>
                  </a:lnTo>
                  <a:lnTo>
                    <a:pt x="17136" y="19068"/>
                  </a:lnTo>
                  <a:lnTo>
                    <a:pt x="17136" y="19152"/>
                  </a:lnTo>
                  <a:lnTo>
                    <a:pt x="17052" y="19236"/>
                  </a:lnTo>
                  <a:lnTo>
                    <a:pt x="17052" y="19320"/>
                  </a:lnTo>
                  <a:lnTo>
                    <a:pt x="17052" y="19404"/>
                  </a:lnTo>
                  <a:lnTo>
                    <a:pt x="16968" y="19488"/>
                  </a:lnTo>
                  <a:lnTo>
                    <a:pt x="16968" y="19572"/>
                  </a:lnTo>
                  <a:lnTo>
                    <a:pt x="16884" y="19656"/>
                  </a:lnTo>
                  <a:lnTo>
                    <a:pt x="16884" y="19740"/>
                  </a:lnTo>
                  <a:lnTo>
                    <a:pt x="16800" y="19824"/>
                  </a:lnTo>
                  <a:lnTo>
                    <a:pt x="16716" y="19908"/>
                  </a:lnTo>
                  <a:lnTo>
                    <a:pt x="16716" y="19992"/>
                  </a:lnTo>
                  <a:lnTo>
                    <a:pt x="16632" y="19992"/>
                  </a:lnTo>
                  <a:lnTo>
                    <a:pt x="16632" y="20076"/>
                  </a:lnTo>
                  <a:lnTo>
                    <a:pt x="16548" y="20160"/>
                  </a:lnTo>
                  <a:lnTo>
                    <a:pt x="16464" y="20244"/>
                  </a:lnTo>
                  <a:lnTo>
                    <a:pt x="16464" y="20328"/>
                  </a:lnTo>
                  <a:lnTo>
                    <a:pt x="16380" y="20328"/>
                  </a:lnTo>
                  <a:lnTo>
                    <a:pt x="16380" y="20412"/>
                  </a:lnTo>
                  <a:lnTo>
                    <a:pt x="16296" y="20412"/>
                  </a:lnTo>
                  <a:lnTo>
                    <a:pt x="16296" y="20496"/>
                  </a:lnTo>
                  <a:lnTo>
                    <a:pt x="16212" y="20580"/>
                  </a:lnTo>
                  <a:lnTo>
                    <a:pt x="16128" y="20664"/>
                  </a:lnTo>
                  <a:lnTo>
                    <a:pt x="16044" y="20664"/>
                  </a:lnTo>
                  <a:lnTo>
                    <a:pt x="16044" y="20748"/>
                  </a:lnTo>
                  <a:lnTo>
                    <a:pt x="15960" y="20832"/>
                  </a:lnTo>
                  <a:lnTo>
                    <a:pt x="15876" y="20832"/>
                  </a:lnTo>
                  <a:lnTo>
                    <a:pt x="15876" y="20916"/>
                  </a:lnTo>
                  <a:lnTo>
                    <a:pt x="15792" y="20916"/>
                  </a:lnTo>
                  <a:lnTo>
                    <a:pt x="15708" y="21000"/>
                  </a:lnTo>
                  <a:lnTo>
                    <a:pt x="15624" y="21084"/>
                  </a:lnTo>
                  <a:lnTo>
                    <a:pt x="15540" y="21084"/>
                  </a:lnTo>
                  <a:lnTo>
                    <a:pt x="15456" y="21168"/>
                  </a:lnTo>
                  <a:lnTo>
                    <a:pt x="15372" y="21252"/>
                  </a:lnTo>
                  <a:lnTo>
                    <a:pt x="15288" y="21252"/>
                  </a:lnTo>
                  <a:lnTo>
                    <a:pt x="15204" y="21336"/>
                  </a:lnTo>
                  <a:lnTo>
                    <a:pt x="15120" y="21420"/>
                  </a:lnTo>
                  <a:lnTo>
                    <a:pt x="15036" y="21420"/>
                  </a:lnTo>
                  <a:lnTo>
                    <a:pt x="14952" y="21504"/>
                  </a:lnTo>
                  <a:lnTo>
                    <a:pt x="14868" y="21504"/>
                  </a:lnTo>
                  <a:lnTo>
                    <a:pt x="14784" y="21588"/>
                  </a:lnTo>
                  <a:lnTo>
                    <a:pt x="14700" y="21588"/>
                  </a:lnTo>
                  <a:lnTo>
                    <a:pt x="14616" y="21672"/>
                  </a:lnTo>
                  <a:lnTo>
                    <a:pt x="14532" y="21672"/>
                  </a:lnTo>
                  <a:lnTo>
                    <a:pt x="14448" y="21756"/>
                  </a:lnTo>
                  <a:lnTo>
                    <a:pt x="14280" y="21756"/>
                  </a:lnTo>
                  <a:lnTo>
                    <a:pt x="14196" y="21840"/>
                  </a:lnTo>
                  <a:lnTo>
                    <a:pt x="14028" y="21840"/>
                  </a:lnTo>
                  <a:lnTo>
                    <a:pt x="14028" y="21924"/>
                  </a:lnTo>
                  <a:lnTo>
                    <a:pt x="13860" y="21924"/>
                  </a:lnTo>
                  <a:lnTo>
                    <a:pt x="13776" y="22007"/>
                  </a:lnTo>
                  <a:lnTo>
                    <a:pt x="13524" y="22007"/>
                  </a:lnTo>
                  <a:lnTo>
                    <a:pt x="13440" y="22091"/>
                  </a:lnTo>
                  <a:lnTo>
                    <a:pt x="13188" y="22091"/>
                  </a:lnTo>
                  <a:lnTo>
                    <a:pt x="13104" y="22175"/>
                  </a:lnTo>
                  <a:lnTo>
                    <a:pt x="12600" y="22175"/>
                  </a:lnTo>
                  <a:lnTo>
                    <a:pt x="12516" y="22259"/>
                  </a:lnTo>
                  <a:lnTo>
                    <a:pt x="10584" y="22259"/>
                  </a:lnTo>
                  <a:lnTo>
                    <a:pt x="9744" y="22091"/>
                  </a:lnTo>
                  <a:lnTo>
                    <a:pt x="8988" y="21840"/>
                  </a:lnTo>
                  <a:lnTo>
                    <a:pt x="8316" y="21504"/>
                  </a:lnTo>
                  <a:lnTo>
                    <a:pt x="7728" y="21168"/>
                  </a:lnTo>
                  <a:lnTo>
                    <a:pt x="7308" y="20748"/>
                  </a:lnTo>
                  <a:lnTo>
                    <a:pt x="6972" y="20244"/>
                  </a:lnTo>
                  <a:lnTo>
                    <a:pt x="6720" y="19740"/>
                  </a:lnTo>
                  <a:lnTo>
                    <a:pt x="6552" y="19236"/>
                  </a:lnTo>
                  <a:lnTo>
                    <a:pt x="6468" y="18732"/>
                  </a:lnTo>
                  <a:lnTo>
                    <a:pt x="6552" y="18144"/>
                  </a:lnTo>
                  <a:lnTo>
                    <a:pt x="6720" y="17640"/>
                  </a:lnTo>
                  <a:lnTo>
                    <a:pt x="6972" y="17052"/>
                  </a:lnTo>
                  <a:lnTo>
                    <a:pt x="7308" y="16632"/>
                  </a:lnTo>
                  <a:lnTo>
                    <a:pt x="7728" y="16128"/>
                  </a:lnTo>
                  <a:lnTo>
                    <a:pt x="8316" y="15792"/>
                  </a:lnTo>
                  <a:lnTo>
                    <a:pt x="8904" y="15456"/>
                  </a:lnTo>
                  <a:lnTo>
                    <a:pt x="9744" y="15204"/>
                  </a:lnTo>
                  <a:lnTo>
                    <a:pt x="10584" y="15036"/>
                  </a:lnTo>
                  <a:lnTo>
                    <a:pt x="11592" y="14952"/>
                  </a:lnTo>
                  <a:close/>
                  <a:moveTo>
                    <a:pt x="10920" y="1"/>
                  </a:moveTo>
                  <a:lnTo>
                    <a:pt x="10668" y="85"/>
                  </a:lnTo>
                  <a:lnTo>
                    <a:pt x="10080" y="85"/>
                  </a:lnTo>
                  <a:lnTo>
                    <a:pt x="9912" y="169"/>
                  </a:lnTo>
                  <a:lnTo>
                    <a:pt x="9576" y="169"/>
                  </a:lnTo>
                  <a:lnTo>
                    <a:pt x="9324" y="253"/>
                  </a:lnTo>
                  <a:lnTo>
                    <a:pt x="9156" y="253"/>
                  </a:lnTo>
                  <a:lnTo>
                    <a:pt x="8988" y="337"/>
                  </a:lnTo>
                  <a:lnTo>
                    <a:pt x="8820" y="337"/>
                  </a:lnTo>
                  <a:lnTo>
                    <a:pt x="8652" y="421"/>
                  </a:lnTo>
                  <a:lnTo>
                    <a:pt x="8484" y="421"/>
                  </a:lnTo>
                  <a:lnTo>
                    <a:pt x="8316" y="505"/>
                  </a:lnTo>
                  <a:lnTo>
                    <a:pt x="8148" y="505"/>
                  </a:lnTo>
                  <a:lnTo>
                    <a:pt x="7896" y="589"/>
                  </a:lnTo>
                  <a:lnTo>
                    <a:pt x="7728" y="589"/>
                  </a:lnTo>
                  <a:lnTo>
                    <a:pt x="7560" y="673"/>
                  </a:lnTo>
                  <a:lnTo>
                    <a:pt x="7476" y="757"/>
                  </a:lnTo>
                  <a:lnTo>
                    <a:pt x="7308" y="757"/>
                  </a:lnTo>
                  <a:lnTo>
                    <a:pt x="7140" y="841"/>
                  </a:lnTo>
                  <a:lnTo>
                    <a:pt x="6972" y="925"/>
                  </a:lnTo>
                  <a:lnTo>
                    <a:pt x="6804" y="1009"/>
                  </a:lnTo>
                  <a:lnTo>
                    <a:pt x="6636" y="1009"/>
                  </a:lnTo>
                  <a:lnTo>
                    <a:pt x="6468" y="1093"/>
                  </a:lnTo>
                  <a:lnTo>
                    <a:pt x="6300" y="1177"/>
                  </a:lnTo>
                  <a:lnTo>
                    <a:pt x="6216" y="1261"/>
                  </a:lnTo>
                  <a:lnTo>
                    <a:pt x="6048" y="1261"/>
                  </a:lnTo>
                  <a:lnTo>
                    <a:pt x="5880" y="1345"/>
                  </a:lnTo>
                  <a:lnTo>
                    <a:pt x="5712" y="1429"/>
                  </a:lnTo>
                  <a:lnTo>
                    <a:pt x="5628" y="1513"/>
                  </a:lnTo>
                  <a:lnTo>
                    <a:pt x="5460" y="1597"/>
                  </a:lnTo>
                  <a:lnTo>
                    <a:pt x="5292" y="1681"/>
                  </a:lnTo>
                  <a:lnTo>
                    <a:pt x="5208" y="1765"/>
                  </a:lnTo>
                  <a:lnTo>
                    <a:pt x="5040" y="1849"/>
                  </a:lnTo>
                  <a:lnTo>
                    <a:pt x="4872" y="1933"/>
                  </a:lnTo>
                  <a:lnTo>
                    <a:pt x="4788" y="2017"/>
                  </a:lnTo>
                  <a:lnTo>
                    <a:pt x="4620" y="2101"/>
                  </a:lnTo>
                  <a:lnTo>
                    <a:pt x="4537" y="2185"/>
                  </a:lnTo>
                  <a:lnTo>
                    <a:pt x="4369" y="2269"/>
                  </a:lnTo>
                  <a:lnTo>
                    <a:pt x="4285" y="2353"/>
                  </a:lnTo>
                  <a:lnTo>
                    <a:pt x="4117" y="2437"/>
                  </a:lnTo>
                  <a:lnTo>
                    <a:pt x="4033" y="2521"/>
                  </a:lnTo>
                  <a:lnTo>
                    <a:pt x="3865" y="2605"/>
                  </a:lnTo>
                  <a:lnTo>
                    <a:pt x="3781" y="2689"/>
                  </a:lnTo>
                  <a:lnTo>
                    <a:pt x="3613" y="2773"/>
                  </a:lnTo>
                  <a:lnTo>
                    <a:pt x="3529" y="2857"/>
                  </a:lnTo>
                  <a:lnTo>
                    <a:pt x="3445" y="2941"/>
                  </a:lnTo>
                  <a:lnTo>
                    <a:pt x="3277" y="3109"/>
                  </a:lnTo>
                  <a:lnTo>
                    <a:pt x="3193" y="3193"/>
                  </a:lnTo>
                  <a:lnTo>
                    <a:pt x="3109" y="3277"/>
                  </a:lnTo>
                  <a:lnTo>
                    <a:pt x="3025" y="3361"/>
                  </a:lnTo>
                  <a:lnTo>
                    <a:pt x="2857" y="3445"/>
                  </a:lnTo>
                  <a:lnTo>
                    <a:pt x="2773" y="3529"/>
                  </a:lnTo>
                  <a:lnTo>
                    <a:pt x="2689" y="3697"/>
                  </a:lnTo>
                  <a:lnTo>
                    <a:pt x="2605" y="3781"/>
                  </a:lnTo>
                  <a:lnTo>
                    <a:pt x="2521" y="3865"/>
                  </a:lnTo>
                  <a:lnTo>
                    <a:pt x="2437" y="3949"/>
                  </a:lnTo>
                  <a:lnTo>
                    <a:pt x="2269" y="4117"/>
                  </a:lnTo>
                  <a:lnTo>
                    <a:pt x="2185" y="4201"/>
                  </a:lnTo>
                  <a:lnTo>
                    <a:pt x="2101" y="4285"/>
                  </a:lnTo>
                  <a:lnTo>
                    <a:pt x="2017" y="4369"/>
                  </a:lnTo>
                  <a:lnTo>
                    <a:pt x="1933" y="4537"/>
                  </a:lnTo>
                  <a:lnTo>
                    <a:pt x="1849" y="4621"/>
                  </a:lnTo>
                  <a:lnTo>
                    <a:pt x="1765" y="4705"/>
                  </a:lnTo>
                  <a:lnTo>
                    <a:pt x="1681" y="4789"/>
                  </a:lnTo>
                  <a:lnTo>
                    <a:pt x="1597" y="4957"/>
                  </a:lnTo>
                  <a:lnTo>
                    <a:pt x="1597" y="5041"/>
                  </a:lnTo>
                  <a:lnTo>
                    <a:pt x="1513" y="5125"/>
                  </a:lnTo>
                  <a:lnTo>
                    <a:pt x="1429" y="5293"/>
                  </a:lnTo>
                  <a:lnTo>
                    <a:pt x="1345" y="5377"/>
                  </a:lnTo>
                  <a:lnTo>
                    <a:pt x="1261" y="5461"/>
                  </a:lnTo>
                  <a:lnTo>
                    <a:pt x="1261" y="5629"/>
                  </a:lnTo>
                  <a:lnTo>
                    <a:pt x="1177" y="5713"/>
                  </a:lnTo>
                  <a:lnTo>
                    <a:pt x="1093" y="5797"/>
                  </a:lnTo>
                  <a:lnTo>
                    <a:pt x="1009" y="5965"/>
                  </a:lnTo>
                  <a:lnTo>
                    <a:pt x="1009" y="6049"/>
                  </a:lnTo>
                  <a:lnTo>
                    <a:pt x="925" y="6132"/>
                  </a:lnTo>
                  <a:lnTo>
                    <a:pt x="841" y="6300"/>
                  </a:lnTo>
                  <a:lnTo>
                    <a:pt x="841" y="6384"/>
                  </a:lnTo>
                  <a:lnTo>
                    <a:pt x="757" y="6468"/>
                  </a:lnTo>
                  <a:lnTo>
                    <a:pt x="757" y="6636"/>
                  </a:lnTo>
                  <a:lnTo>
                    <a:pt x="673" y="6720"/>
                  </a:lnTo>
                  <a:lnTo>
                    <a:pt x="673" y="6804"/>
                  </a:lnTo>
                  <a:lnTo>
                    <a:pt x="589" y="6972"/>
                  </a:lnTo>
                  <a:lnTo>
                    <a:pt x="589" y="7056"/>
                  </a:lnTo>
                  <a:lnTo>
                    <a:pt x="505" y="7140"/>
                  </a:lnTo>
                  <a:lnTo>
                    <a:pt x="505" y="7308"/>
                  </a:lnTo>
                  <a:lnTo>
                    <a:pt x="421" y="7392"/>
                  </a:lnTo>
                  <a:lnTo>
                    <a:pt x="421" y="7476"/>
                  </a:lnTo>
                  <a:lnTo>
                    <a:pt x="421" y="7644"/>
                  </a:lnTo>
                  <a:lnTo>
                    <a:pt x="337" y="7728"/>
                  </a:lnTo>
                  <a:lnTo>
                    <a:pt x="337" y="7812"/>
                  </a:lnTo>
                  <a:lnTo>
                    <a:pt x="6636" y="8988"/>
                  </a:lnTo>
                  <a:lnTo>
                    <a:pt x="6888" y="8400"/>
                  </a:lnTo>
                  <a:lnTo>
                    <a:pt x="7140" y="7812"/>
                  </a:lnTo>
                  <a:lnTo>
                    <a:pt x="7560" y="7224"/>
                  </a:lnTo>
                  <a:lnTo>
                    <a:pt x="8064" y="6720"/>
                  </a:lnTo>
                  <a:lnTo>
                    <a:pt x="8568" y="6300"/>
                  </a:lnTo>
                  <a:lnTo>
                    <a:pt x="9156" y="5881"/>
                  </a:lnTo>
                  <a:lnTo>
                    <a:pt x="9828" y="5629"/>
                  </a:lnTo>
                  <a:lnTo>
                    <a:pt x="10500" y="5377"/>
                  </a:lnTo>
                  <a:lnTo>
                    <a:pt x="11340" y="5209"/>
                  </a:lnTo>
                  <a:lnTo>
                    <a:pt x="12180" y="5125"/>
                  </a:lnTo>
                  <a:lnTo>
                    <a:pt x="12516" y="5125"/>
                  </a:lnTo>
                  <a:lnTo>
                    <a:pt x="12600" y="5209"/>
                  </a:lnTo>
                  <a:lnTo>
                    <a:pt x="13188" y="5209"/>
                  </a:lnTo>
                  <a:lnTo>
                    <a:pt x="13272" y="5293"/>
                  </a:lnTo>
                  <a:lnTo>
                    <a:pt x="13608" y="5293"/>
                  </a:lnTo>
                  <a:lnTo>
                    <a:pt x="13692" y="5377"/>
                  </a:lnTo>
                  <a:lnTo>
                    <a:pt x="13860" y="5377"/>
                  </a:lnTo>
                  <a:lnTo>
                    <a:pt x="13944" y="5461"/>
                  </a:lnTo>
                  <a:lnTo>
                    <a:pt x="14196" y="5461"/>
                  </a:lnTo>
                  <a:lnTo>
                    <a:pt x="14196" y="5545"/>
                  </a:lnTo>
                  <a:lnTo>
                    <a:pt x="14280" y="5545"/>
                  </a:lnTo>
                  <a:lnTo>
                    <a:pt x="14364" y="5629"/>
                  </a:lnTo>
                  <a:lnTo>
                    <a:pt x="14532" y="5629"/>
                  </a:lnTo>
                  <a:lnTo>
                    <a:pt x="14616" y="5713"/>
                  </a:lnTo>
                  <a:lnTo>
                    <a:pt x="14700" y="5797"/>
                  </a:lnTo>
                  <a:lnTo>
                    <a:pt x="14868" y="5797"/>
                  </a:lnTo>
                  <a:lnTo>
                    <a:pt x="14952" y="5881"/>
                  </a:lnTo>
                  <a:lnTo>
                    <a:pt x="15036" y="5965"/>
                  </a:lnTo>
                  <a:lnTo>
                    <a:pt x="15120" y="5965"/>
                  </a:lnTo>
                  <a:lnTo>
                    <a:pt x="15204" y="6049"/>
                  </a:lnTo>
                  <a:lnTo>
                    <a:pt x="15204" y="6132"/>
                  </a:lnTo>
                  <a:lnTo>
                    <a:pt x="15288" y="6132"/>
                  </a:lnTo>
                  <a:lnTo>
                    <a:pt x="15372" y="6216"/>
                  </a:lnTo>
                  <a:lnTo>
                    <a:pt x="15456" y="6216"/>
                  </a:lnTo>
                  <a:lnTo>
                    <a:pt x="15456" y="6300"/>
                  </a:lnTo>
                  <a:lnTo>
                    <a:pt x="15540" y="6300"/>
                  </a:lnTo>
                  <a:lnTo>
                    <a:pt x="15624" y="6384"/>
                  </a:lnTo>
                  <a:lnTo>
                    <a:pt x="15624" y="6468"/>
                  </a:lnTo>
                  <a:lnTo>
                    <a:pt x="15708" y="6468"/>
                  </a:lnTo>
                  <a:lnTo>
                    <a:pt x="15708" y="6552"/>
                  </a:lnTo>
                  <a:lnTo>
                    <a:pt x="15792" y="6552"/>
                  </a:lnTo>
                  <a:lnTo>
                    <a:pt x="15876" y="6636"/>
                  </a:lnTo>
                  <a:lnTo>
                    <a:pt x="15876" y="6720"/>
                  </a:lnTo>
                  <a:lnTo>
                    <a:pt x="15960" y="6720"/>
                  </a:lnTo>
                  <a:lnTo>
                    <a:pt x="15960" y="6804"/>
                  </a:lnTo>
                  <a:lnTo>
                    <a:pt x="16044" y="6888"/>
                  </a:lnTo>
                  <a:lnTo>
                    <a:pt x="16128" y="6972"/>
                  </a:lnTo>
                  <a:lnTo>
                    <a:pt x="16212" y="7056"/>
                  </a:lnTo>
                  <a:lnTo>
                    <a:pt x="16212" y="7140"/>
                  </a:lnTo>
                  <a:lnTo>
                    <a:pt x="16296" y="7224"/>
                  </a:lnTo>
                  <a:lnTo>
                    <a:pt x="16380" y="7308"/>
                  </a:lnTo>
                  <a:lnTo>
                    <a:pt x="16380" y="7392"/>
                  </a:lnTo>
                  <a:lnTo>
                    <a:pt x="16464" y="7476"/>
                  </a:lnTo>
                  <a:lnTo>
                    <a:pt x="16464" y="7560"/>
                  </a:lnTo>
                  <a:lnTo>
                    <a:pt x="16548" y="7644"/>
                  </a:lnTo>
                  <a:lnTo>
                    <a:pt x="16548" y="7728"/>
                  </a:lnTo>
                  <a:lnTo>
                    <a:pt x="16632" y="7812"/>
                  </a:lnTo>
                  <a:lnTo>
                    <a:pt x="16632" y="7896"/>
                  </a:lnTo>
                  <a:lnTo>
                    <a:pt x="16632" y="7980"/>
                  </a:lnTo>
                  <a:lnTo>
                    <a:pt x="16716" y="7980"/>
                  </a:lnTo>
                  <a:lnTo>
                    <a:pt x="16716" y="8064"/>
                  </a:lnTo>
                  <a:lnTo>
                    <a:pt x="16716" y="8148"/>
                  </a:lnTo>
                  <a:lnTo>
                    <a:pt x="16800" y="8232"/>
                  </a:lnTo>
                  <a:lnTo>
                    <a:pt x="16800" y="8316"/>
                  </a:lnTo>
                  <a:lnTo>
                    <a:pt x="16800" y="8400"/>
                  </a:lnTo>
                  <a:lnTo>
                    <a:pt x="16884" y="8484"/>
                  </a:lnTo>
                  <a:lnTo>
                    <a:pt x="16884" y="8568"/>
                  </a:lnTo>
                  <a:lnTo>
                    <a:pt x="16884" y="8652"/>
                  </a:lnTo>
                  <a:lnTo>
                    <a:pt x="16968" y="8736"/>
                  </a:lnTo>
                  <a:lnTo>
                    <a:pt x="16968" y="8820"/>
                  </a:lnTo>
                  <a:lnTo>
                    <a:pt x="16968" y="8904"/>
                  </a:lnTo>
                  <a:lnTo>
                    <a:pt x="16968" y="8988"/>
                  </a:lnTo>
                  <a:lnTo>
                    <a:pt x="16968" y="9072"/>
                  </a:lnTo>
                  <a:lnTo>
                    <a:pt x="17052" y="9156"/>
                  </a:lnTo>
                  <a:lnTo>
                    <a:pt x="17052" y="9240"/>
                  </a:lnTo>
                  <a:lnTo>
                    <a:pt x="17052" y="9324"/>
                  </a:lnTo>
                  <a:lnTo>
                    <a:pt x="17052" y="9408"/>
                  </a:lnTo>
                  <a:lnTo>
                    <a:pt x="17052" y="9492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136" y="9744"/>
                  </a:lnTo>
                  <a:lnTo>
                    <a:pt x="17136" y="9828"/>
                  </a:lnTo>
                  <a:lnTo>
                    <a:pt x="17136" y="9912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248"/>
                  </a:lnTo>
                  <a:lnTo>
                    <a:pt x="17136" y="10332"/>
                  </a:lnTo>
                  <a:lnTo>
                    <a:pt x="17136" y="10416"/>
                  </a:lnTo>
                  <a:lnTo>
                    <a:pt x="17136" y="13692"/>
                  </a:lnTo>
                  <a:lnTo>
                    <a:pt x="17052" y="13692"/>
                  </a:lnTo>
                  <a:lnTo>
                    <a:pt x="17052" y="13608"/>
                  </a:lnTo>
                  <a:lnTo>
                    <a:pt x="16968" y="13608"/>
                  </a:lnTo>
                  <a:lnTo>
                    <a:pt x="16968" y="13524"/>
                  </a:lnTo>
                  <a:lnTo>
                    <a:pt x="16884" y="13524"/>
                  </a:lnTo>
                  <a:lnTo>
                    <a:pt x="16800" y="13440"/>
                  </a:lnTo>
                  <a:lnTo>
                    <a:pt x="16716" y="13356"/>
                  </a:lnTo>
                  <a:lnTo>
                    <a:pt x="16632" y="13356"/>
                  </a:lnTo>
                  <a:lnTo>
                    <a:pt x="16632" y="13272"/>
                  </a:lnTo>
                  <a:lnTo>
                    <a:pt x="16548" y="13272"/>
                  </a:lnTo>
                  <a:lnTo>
                    <a:pt x="16548" y="13188"/>
                  </a:lnTo>
                  <a:lnTo>
                    <a:pt x="16380" y="13188"/>
                  </a:lnTo>
                  <a:lnTo>
                    <a:pt x="16380" y="13104"/>
                  </a:lnTo>
                  <a:lnTo>
                    <a:pt x="16296" y="13104"/>
                  </a:lnTo>
                  <a:lnTo>
                    <a:pt x="16296" y="13020"/>
                  </a:lnTo>
                  <a:lnTo>
                    <a:pt x="16212" y="13020"/>
                  </a:lnTo>
                  <a:lnTo>
                    <a:pt x="16128" y="12936"/>
                  </a:lnTo>
                  <a:lnTo>
                    <a:pt x="16044" y="12936"/>
                  </a:lnTo>
                  <a:lnTo>
                    <a:pt x="16044" y="12852"/>
                  </a:lnTo>
                  <a:lnTo>
                    <a:pt x="15960" y="12852"/>
                  </a:lnTo>
                  <a:lnTo>
                    <a:pt x="15876" y="12768"/>
                  </a:lnTo>
                  <a:lnTo>
                    <a:pt x="15792" y="12684"/>
                  </a:lnTo>
                  <a:lnTo>
                    <a:pt x="15708" y="12684"/>
                  </a:lnTo>
                  <a:lnTo>
                    <a:pt x="15624" y="12600"/>
                  </a:lnTo>
                  <a:lnTo>
                    <a:pt x="15540" y="12600"/>
                  </a:lnTo>
                  <a:lnTo>
                    <a:pt x="15540" y="12516"/>
                  </a:lnTo>
                  <a:lnTo>
                    <a:pt x="15456" y="12516"/>
                  </a:lnTo>
                  <a:lnTo>
                    <a:pt x="15372" y="12432"/>
                  </a:lnTo>
                  <a:lnTo>
                    <a:pt x="15288" y="12432"/>
                  </a:lnTo>
                  <a:lnTo>
                    <a:pt x="15204" y="12348"/>
                  </a:lnTo>
                  <a:lnTo>
                    <a:pt x="15120" y="12348"/>
                  </a:lnTo>
                  <a:lnTo>
                    <a:pt x="15036" y="12264"/>
                  </a:lnTo>
                  <a:lnTo>
                    <a:pt x="14952" y="12264"/>
                  </a:lnTo>
                  <a:lnTo>
                    <a:pt x="14868" y="12180"/>
                  </a:lnTo>
                  <a:lnTo>
                    <a:pt x="14784" y="12180"/>
                  </a:lnTo>
                  <a:lnTo>
                    <a:pt x="14700" y="12096"/>
                  </a:lnTo>
                  <a:lnTo>
                    <a:pt x="14616" y="12096"/>
                  </a:lnTo>
                  <a:lnTo>
                    <a:pt x="14532" y="12012"/>
                  </a:lnTo>
                  <a:lnTo>
                    <a:pt x="14448" y="12012"/>
                  </a:lnTo>
                  <a:lnTo>
                    <a:pt x="14364" y="11928"/>
                  </a:lnTo>
                  <a:lnTo>
                    <a:pt x="14196" y="11928"/>
                  </a:lnTo>
                  <a:lnTo>
                    <a:pt x="14112" y="11844"/>
                  </a:lnTo>
                  <a:lnTo>
                    <a:pt x="14028" y="11844"/>
                  </a:lnTo>
                  <a:lnTo>
                    <a:pt x="13944" y="11760"/>
                  </a:lnTo>
                  <a:lnTo>
                    <a:pt x="13776" y="11760"/>
                  </a:lnTo>
                  <a:lnTo>
                    <a:pt x="13692" y="11676"/>
                  </a:lnTo>
                  <a:lnTo>
                    <a:pt x="13524" y="11676"/>
                  </a:lnTo>
                  <a:lnTo>
                    <a:pt x="13440" y="11592"/>
                  </a:lnTo>
                  <a:lnTo>
                    <a:pt x="13272" y="11592"/>
                  </a:lnTo>
                  <a:lnTo>
                    <a:pt x="13188" y="11508"/>
                  </a:lnTo>
                  <a:lnTo>
                    <a:pt x="12936" y="11508"/>
                  </a:lnTo>
                  <a:lnTo>
                    <a:pt x="12852" y="11424"/>
                  </a:lnTo>
                  <a:lnTo>
                    <a:pt x="12600" y="11424"/>
                  </a:lnTo>
                  <a:lnTo>
                    <a:pt x="12516" y="11340"/>
                  </a:lnTo>
                  <a:lnTo>
                    <a:pt x="12180" y="11340"/>
                  </a:lnTo>
                  <a:lnTo>
                    <a:pt x="12096" y="11256"/>
                  </a:lnTo>
                  <a:lnTo>
                    <a:pt x="11676" y="11256"/>
                  </a:lnTo>
                  <a:lnTo>
                    <a:pt x="11592" y="11172"/>
                  </a:lnTo>
                  <a:lnTo>
                    <a:pt x="11088" y="11172"/>
                  </a:lnTo>
                  <a:lnTo>
                    <a:pt x="10920" y="11088"/>
                  </a:lnTo>
                  <a:lnTo>
                    <a:pt x="8064" y="11088"/>
                  </a:lnTo>
                  <a:lnTo>
                    <a:pt x="7980" y="11172"/>
                  </a:lnTo>
                  <a:lnTo>
                    <a:pt x="7476" y="11172"/>
                  </a:lnTo>
                  <a:lnTo>
                    <a:pt x="7308" y="11256"/>
                  </a:lnTo>
                  <a:lnTo>
                    <a:pt x="7056" y="11256"/>
                  </a:lnTo>
                  <a:lnTo>
                    <a:pt x="6888" y="11340"/>
                  </a:lnTo>
                  <a:lnTo>
                    <a:pt x="6636" y="11340"/>
                  </a:lnTo>
                  <a:lnTo>
                    <a:pt x="6468" y="11424"/>
                  </a:lnTo>
                  <a:lnTo>
                    <a:pt x="6300" y="11424"/>
                  </a:lnTo>
                  <a:lnTo>
                    <a:pt x="6216" y="11508"/>
                  </a:lnTo>
                  <a:lnTo>
                    <a:pt x="6048" y="11508"/>
                  </a:lnTo>
                  <a:lnTo>
                    <a:pt x="5880" y="11592"/>
                  </a:lnTo>
                  <a:lnTo>
                    <a:pt x="5796" y="11592"/>
                  </a:lnTo>
                  <a:lnTo>
                    <a:pt x="5628" y="11676"/>
                  </a:lnTo>
                  <a:lnTo>
                    <a:pt x="5460" y="11676"/>
                  </a:lnTo>
                  <a:lnTo>
                    <a:pt x="5376" y="11760"/>
                  </a:lnTo>
                  <a:lnTo>
                    <a:pt x="5208" y="11760"/>
                  </a:lnTo>
                  <a:lnTo>
                    <a:pt x="5124" y="11844"/>
                  </a:lnTo>
                  <a:lnTo>
                    <a:pt x="4956" y="11844"/>
                  </a:lnTo>
                  <a:lnTo>
                    <a:pt x="4872" y="11928"/>
                  </a:lnTo>
                  <a:lnTo>
                    <a:pt x="4704" y="12012"/>
                  </a:lnTo>
                  <a:lnTo>
                    <a:pt x="4620" y="12012"/>
                  </a:lnTo>
                  <a:lnTo>
                    <a:pt x="4453" y="12096"/>
                  </a:lnTo>
                  <a:lnTo>
                    <a:pt x="4369" y="12180"/>
                  </a:lnTo>
                  <a:lnTo>
                    <a:pt x="4201" y="12264"/>
                  </a:lnTo>
                  <a:lnTo>
                    <a:pt x="4117" y="12264"/>
                  </a:lnTo>
                  <a:lnTo>
                    <a:pt x="3949" y="12348"/>
                  </a:lnTo>
                  <a:lnTo>
                    <a:pt x="3865" y="12432"/>
                  </a:lnTo>
                  <a:lnTo>
                    <a:pt x="3697" y="12516"/>
                  </a:lnTo>
                  <a:lnTo>
                    <a:pt x="3613" y="12516"/>
                  </a:lnTo>
                  <a:lnTo>
                    <a:pt x="3529" y="12600"/>
                  </a:lnTo>
                  <a:lnTo>
                    <a:pt x="3361" y="12684"/>
                  </a:lnTo>
                  <a:lnTo>
                    <a:pt x="3277" y="12768"/>
                  </a:lnTo>
                  <a:lnTo>
                    <a:pt x="3193" y="12852"/>
                  </a:lnTo>
                  <a:lnTo>
                    <a:pt x="3025" y="12936"/>
                  </a:lnTo>
                  <a:lnTo>
                    <a:pt x="2941" y="13020"/>
                  </a:lnTo>
                  <a:lnTo>
                    <a:pt x="2857" y="13104"/>
                  </a:lnTo>
                  <a:lnTo>
                    <a:pt x="2773" y="13188"/>
                  </a:lnTo>
                  <a:lnTo>
                    <a:pt x="2605" y="13272"/>
                  </a:lnTo>
                  <a:lnTo>
                    <a:pt x="2521" y="13356"/>
                  </a:lnTo>
                  <a:lnTo>
                    <a:pt x="2437" y="13440"/>
                  </a:lnTo>
                  <a:lnTo>
                    <a:pt x="2353" y="13524"/>
                  </a:lnTo>
                  <a:lnTo>
                    <a:pt x="2269" y="13608"/>
                  </a:lnTo>
                  <a:lnTo>
                    <a:pt x="2185" y="13692"/>
                  </a:lnTo>
                  <a:lnTo>
                    <a:pt x="2101" y="13776"/>
                  </a:lnTo>
                  <a:lnTo>
                    <a:pt x="2017" y="13860"/>
                  </a:lnTo>
                  <a:lnTo>
                    <a:pt x="1849" y="13944"/>
                  </a:lnTo>
                  <a:lnTo>
                    <a:pt x="1765" y="14028"/>
                  </a:lnTo>
                  <a:lnTo>
                    <a:pt x="1681" y="14112"/>
                  </a:lnTo>
                  <a:lnTo>
                    <a:pt x="1597" y="14280"/>
                  </a:lnTo>
                  <a:lnTo>
                    <a:pt x="1513" y="14364"/>
                  </a:lnTo>
                  <a:lnTo>
                    <a:pt x="1513" y="14448"/>
                  </a:lnTo>
                  <a:lnTo>
                    <a:pt x="1429" y="14532"/>
                  </a:lnTo>
                  <a:lnTo>
                    <a:pt x="1345" y="14616"/>
                  </a:lnTo>
                  <a:lnTo>
                    <a:pt x="1261" y="14784"/>
                  </a:lnTo>
                  <a:lnTo>
                    <a:pt x="1177" y="14868"/>
                  </a:lnTo>
                  <a:lnTo>
                    <a:pt x="1093" y="14952"/>
                  </a:lnTo>
                  <a:lnTo>
                    <a:pt x="1009" y="15036"/>
                  </a:lnTo>
                  <a:lnTo>
                    <a:pt x="1009" y="15204"/>
                  </a:lnTo>
                  <a:lnTo>
                    <a:pt x="925" y="15288"/>
                  </a:lnTo>
                  <a:lnTo>
                    <a:pt x="841" y="15372"/>
                  </a:lnTo>
                  <a:lnTo>
                    <a:pt x="757" y="15540"/>
                  </a:lnTo>
                  <a:lnTo>
                    <a:pt x="757" y="15624"/>
                  </a:lnTo>
                  <a:lnTo>
                    <a:pt x="673" y="15792"/>
                  </a:lnTo>
                  <a:lnTo>
                    <a:pt x="589" y="15876"/>
                  </a:lnTo>
                  <a:lnTo>
                    <a:pt x="589" y="15960"/>
                  </a:lnTo>
                  <a:lnTo>
                    <a:pt x="505" y="16128"/>
                  </a:lnTo>
                  <a:lnTo>
                    <a:pt x="505" y="16212"/>
                  </a:lnTo>
                  <a:lnTo>
                    <a:pt x="421" y="16380"/>
                  </a:lnTo>
                  <a:lnTo>
                    <a:pt x="337" y="16464"/>
                  </a:lnTo>
                  <a:lnTo>
                    <a:pt x="337" y="16632"/>
                  </a:lnTo>
                  <a:lnTo>
                    <a:pt x="337" y="16716"/>
                  </a:lnTo>
                  <a:lnTo>
                    <a:pt x="253" y="16884"/>
                  </a:lnTo>
                  <a:lnTo>
                    <a:pt x="253" y="16968"/>
                  </a:lnTo>
                  <a:lnTo>
                    <a:pt x="169" y="17136"/>
                  </a:lnTo>
                  <a:lnTo>
                    <a:pt x="169" y="17220"/>
                  </a:lnTo>
                  <a:lnTo>
                    <a:pt x="169" y="17388"/>
                  </a:lnTo>
                  <a:lnTo>
                    <a:pt x="85" y="17556"/>
                  </a:lnTo>
                  <a:lnTo>
                    <a:pt x="85" y="17640"/>
                  </a:lnTo>
                  <a:lnTo>
                    <a:pt x="85" y="17808"/>
                  </a:lnTo>
                  <a:lnTo>
                    <a:pt x="85" y="17892"/>
                  </a:lnTo>
                  <a:lnTo>
                    <a:pt x="1" y="18060"/>
                  </a:lnTo>
                  <a:lnTo>
                    <a:pt x="1" y="18228"/>
                  </a:lnTo>
                  <a:lnTo>
                    <a:pt x="1" y="18312"/>
                  </a:lnTo>
                  <a:lnTo>
                    <a:pt x="1" y="18480"/>
                  </a:lnTo>
                  <a:lnTo>
                    <a:pt x="1" y="18648"/>
                  </a:lnTo>
                  <a:lnTo>
                    <a:pt x="1" y="18816"/>
                  </a:lnTo>
                  <a:lnTo>
                    <a:pt x="1" y="18900"/>
                  </a:lnTo>
                  <a:lnTo>
                    <a:pt x="1" y="19068"/>
                  </a:lnTo>
                  <a:lnTo>
                    <a:pt x="1" y="19236"/>
                  </a:lnTo>
                  <a:lnTo>
                    <a:pt x="1" y="19320"/>
                  </a:lnTo>
                  <a:lnTo>
                    <a:pt x="1" y="19488"/>
                  </a:lnTo>
                  <a:lnTo>
                    <a:pt x="1" y="19656"/>
                  </a:lnTo>
                  <a:lnTo>
                    <a:pt x="1" y="19824"/>
                  </a:lnTo>
                  <a:lnTo>
                    <a:pt x="1" y="19908"/>
                  </a:lnTo>
                  <a:lnTo>
                    <a:pt x="85" y="20076"/>
                  </a:lnTo>
                  <a:lnTo>
                    <a:pt x="85" y="20244"/>
                  </a:lnTo>
                  <a:lnTo>
                    <a:pt x="85" y="20328"/>
                  </a:lnTo>
                  <a:lnTo>
                    <a:pt x="85" y="20496"/>
                  </a:lnTo>
                  <a:lnTo>
                    <a:pt x="169" y="20580"/>
                  </a:lnTo>
                  <a:lnTo>
                    <a:pt x="169" y="20748"/>
                  </a:lnTo>
                  <a:lnTo>
                    <a:pt x="169" y="20832"/>
                  </a:lnTo>
                  <a:lnTo>
                    <a:pt x="253" y="21000"/>
                  </a:lnTo>
                  <a:lnTo>
                    <a:pt x="253" y="21168"/>
                  </a:lnTo>
                  <a:lnTo>
                    <a:pt x="253" y="21252"/>
                  </a:lnTo>
                  <a:lnTo>
                    <a:pt x="337" y="21420"/>
                  </a:lnTo>
                  <a:lnTo>
                    <a:pt x="337" y="21504"/>
                  </a:lnTo>
                  <a:lnTo>
                    <a:pt x="421" y="21672"/>
                  </a:lnTo>
                  <a:lnTo>
                    <a:pt x="421" y="21756"/>
                  </a:lnTo>
                  <a:lnTo>
                    <a:pt x="505" y="21924"/>
                  </a:lnTo>
                  <a:lnTo>
                    <a:pt x="505" y="22007"/>
                  </a:lnTo>
                  <a:lnTo>
                    <a:pt x="589" y="22091"/>
                  </a:lnTo>
                  <a:lnTo>
                    <a:pt x="589" y="22259"/>
                  </a:lnTo>
                  <a:lnTo>
                    <a:pt x="673" y="22343"/>
                  </a:lnTo>
                  <a:lnTo>
                    <a:pt x="757" y="22511"/>
                  </a:lnTo>
                  <a:lnTo>
                    <a:pt x="757" y="22595"/>
                  </a:lnTo>
                  <a:lnTo>
                    <a:pt x="841" y="22679"/>
                  </a:lnTo>
                  <a:lnTo>
                    <a:pt x="925" y="22847"/>
                  </a:lnTo>
                  <a:lnTo>
                    <a:pt x="925" y="22931"/>
                  </a:lnTo>
                  <a:lnTo>
                    <a:pt x="1009" y="23015"/>
                  </a:lnTo>
                  <a:lnTo>
                    <a:pt x="1093" y="23183"/>
                  </a:lnTo>
                  <a:lnTo>
                    <a:pt x="1177" y="23267"/>
                  </a:lnTo>
                  <a:lnTo>
                    <a:pt x="1177" y="23351"/>
                  </a:lnTo>
                  <a:lnTo>
                    <a:pt x="1261" y="23435"/>
                  </a:lnTo>
                  <a:lnTo>
                    <a:pt x="1345" y="23603"/>
                  </a:lnTo>
                  <a:lnTo>
                    <a:pt x="1429" y="23687"/>
                  </a:lnTo>
                  <a:lnTo>
                    <a:pt x="1513" y="23771"/>
                  </a:lnTo>
                  <a:lnTo>
                    <a:pt x="1597" y="23855"/>
                  </a:lnTo>
                  <a:lnTo>
                    <a:pt x="1681" y="23939"/>
                  </a:lnTo>
                  <a:lnTo>
                    <a:pt x="1765" y="24107"/>
                  </a:lnTo>
                  <a:lnTo>
                    <a:pt x="1849" y="24191"/>
                  </a:lnTo>
                  <a:lnTo>
                    <a:pt x="1933" y="24275"/>
                  </a:lnTo>
                  <a:lnTo>
                    <a:pt x="2017" y="24359"/>
                  </a:lnTo>
                  <a:lnTo>
                    <a:pt x="2101" y="24443"/>
                  </a:lnTo>
                  <a:lnTo>
                    <a:pt x="2185" y="24527"/>
                  </a:lnTo>
                  <a:lnTo>
                    <a:pt x="2269" y="24611"/>
                  </a:lnTo>
                  <a:lnTo>
                    <a:pt x="2353" y="24695"/>
                  </a:lnTo>
                  <a:lnTo>
                    <a:pt x="2437" y="24779"/>
                  </a:lnTo>
                  <a:lnTo>
                    <a:pt x="2521" y="24863"/>
                  </a:lnTo>
                  <a:lnTo>
                    <a:pt x="2605" y="24947"/>
                  </a:lnTo>
                  <a:lnTo>
                    <a:pt x="2689" y="25031"/>
                  </a:lnTo>
                  <a:lnTo>
                    <a:pt x="2857" y="25115"/>
                  </a:lnTo>
                  <a:lnTo>
                    <a:pt x="2941" y="25199"/>
                  </a:lnTo>
                  <a:lnTo>
                    <a:pt x="3025" y="25283"/>
                  </a:lnTo>
                  <a:lnTo>
                    <a:pt x="3109" y="25367"/>
                  </a:lnTo>
                  <a:lnTo>
                    <a:pt x="3193" y="25451"/>
                  </a:lnTo>
                  <a:lnTo>
                    <a:pt x="3361" y="25535"/>
                  </a:lnTo>
                  <a:lnTo>
                    <a:pt x="3445" y="25535"/>
                  </a:lnTo>
                  <a:lnTo>
                    <a:pt x="3529" y="25619"/>
                  </a:lnTo>
                  <a:lnTo>
                    <a:pt x="3697" y="25703"/>
                  </a:lnTo>
                  <a:lnTo>
                    <a:pt x="3781" y="25787"/>
                  </a:lnTo>
                  <a:lnTo>
                    <a:pt x="3865" y="25871"/>
                  </a:lnTo>
                  <a:lnTo>
                    <a:pt x="4033" y="25871"/>
                  </a:lnTo>
                  <a:lnTo>
                    <a:pt x="4117" y="25955"/>
                  </a:lnTo>
                  <a:lnTo>
                    <a:pt x="4285" y="26039"/>
                  </a:lnTo>
                  <a:lnTo>
                    <a:pt x="4369" y="26039"/>
                  </a:lnTo>
                  <a:lnTo>
                    <a:pt x="4537" y="26123"/>
                  </a:lnTo>
                  <a:lnTo>
                    <a:pt x="4620" y="26207"/>
                  </a:lnTo>
                  <a:lnTo>
                    <a:pt x="4704" y="26207"/>
                  </a:lnTo>
                  <a:lnTo>
                    <a:pt x="4872" y="26291"/>
                  </a:lnTo>
                  <a:lnTo>
                    <a:pt x="5040" y="26375"/>
                  </a:lnTo>
                  <a:lnTo>
                    <a:pt x="5124" y="26375"/>
                  </a:lnTo>
                  <a:lnTo>
                    <a:pt x="5292" y="26459"/>
                  </a:lnTo>
                  <a:lnTo>
                    <a:pt x="5376" y="26459"/>
                  </a:lnTo>
                  <a:lnTo>
                    <a:pt x="5544" y="26543"/>
                  </a:lnTo>
                  <a:lnTo>
                    <a:pt x="5628" y="26543"/>
                  </a:lnTo>
                  <a:lnTo>
                    <a:pt x="5796" y="26627"/>
                  </a:lnTo>
                  <a:lnTo>
                    <a:pt x="5964" y="26627"/>
                  </a:lnTo>
                  <a:lnTo>
                    <a:pt x="6048" y="26711"/>
                  </a:lnTo>
                  <a:lnTo>
                    <a:pt x="6384" y="26711"/>
                  </a:lnTo>
                  <a:lnTo>
                    <a:pt x="6468" y="26795"/>
                  </a:lnTo>
                  <a:lnTo>
                    <a:pt x="6804" y="26795"/>
                  </a:lnTo>
                  <a:lnTo>
                    <a:pt x="6972" y="26879"/>
                  </a:lnTo>
                  <a:lnTo>
                    <a:pt x="7392" y="26879"/>
                  </a:lnTo>
                  <a:lnTo>
                    <a:pt x="7560" y="26963"/>
                  </a:lnTo>
                  <a:lnTo>
                    <a:pt x="8484" y="26963"/>
                  </a:lnTo>
                  <a:lnTo>
                    <a:pt x="8652" y="27047"/>
                  </a:lnTo>
                  <a:lnTo>
                    <a:pt x="9240" y="27047"/>
                  </a:lnTo>
                  <a:lnTo>
                    <a:pt x="9324" y="26963"/>
                  </a:lnTo>
                  <a:lnTo>
                    <a:pt x="10332" y="26963"/>
                  </a:lnTo>
                  <a:lnTo>
                    <a:pt x="10500" y="26879"/>
                  </a:lnTo>
                  <a:lnTo>
                    <a:pt x="10920" y="26879"/>
                  </a:lnTo>
                  <a:lnTo>
                    <a:pt x="11088" y="26795"/>
                  </a:lnTo>
                  <a:lnTo>
                    <a:pt x="11424" y="26795"/>
                  </a:lnTo>
                  <a:lnTo>
                    <a:pt x="11508" y="26711"/>
                  </a:lnTo>
                  <a:lnTo>
                    <a:pt x="11844" y="26711"/>
                  </a:lnTo>
                  <a:lnTo>
                    <a:pt x="11928" y="26627"/>
                  </a:lnTo>
                  <a:lnTo>
                    <a:pt x="12180" y="26627"/>
                  </a:lnTo>
                  <a:lnTo>
                    <a:pt x="12264" y="26543"/>
                  </a:lnTo>
                  <a:lnTo>
                    <a:pt x="12348" y="26543"/>
                  </a:lnTo>
                  <a:lnTo>
                    <a:pt x="12432" y="26459"/>
                  </a:lnTo>
                  <a:lnTo>
                    <a:pt x="12684" y="26459"/>
                  </a:lnTo>
                  <a:lnTo>
                    <a:pt x="12768" y="26375"/>
                  </a:lnTo>
                  <a:lnTo>
                    <a:pt x="12852" y="26375"/>
                  </a:lnTo>
                  <a:lnTo>
                    <a:pt x="12936" y="26291"/>
                  </a:lnTo>
                  <a:lnTo>
                    <a:pt x="13020" y="26291"/>
                  </a:lnTo>
                  <a:lnTo>
                    <a:pt x="13104" y="26207"/>
                  </a:lnTo>
                  <a:lnTo>
                    <a:pt x="13356" y="26207"/>
                  </a:lnTo>
                  <a:lnTo>
                    <a:pt x="13440" y="26123"/>
                  </a:lnTo>
                  <a:lnTo>
                    <a:pt x="13524" y="26123"/>
                  </a:lnTo>
                  <a:lnTo>
                    <a:pt x="13608" y="26039"/>
                  </a:lnTo>
                  <a:lnTo>
                    <a:pt x="13692" y="26039"/>
                  </a:lnTo>
                  <a:lnTo>
                    <a:pt x="13776" y="25955"/>
                  </a:lnTo>
                  <a:lnTo>
                    <a:pt x="13860" y="25955"/>
                  </a:lnTo>
                  <a:lnTo>
                    <a:pt x="13944" y="25871"/>
                  </a:lnTo>
                  <a:lnTo>
                    <a:pt x="14028" y="25871"/>
                  </a:lnTo>
                  <a:lnTo>
                    <a:pt x="14112" y="25787"/>
                  </a:lnTo>
                  <a:lnTo>
                    <a:pt x="14196" y="25703"/>
                  </a:lnTo>
                  <a:lnTo>
                    <a:pt x="14280" y="25703"/>
                  </a:lnTo>
                  <a:lnTo>
                    <a:pt x="14364" y="25619"/>
                  </a:lnTo>
                  <a:lnTo>
                    <a:pt x="14448" y="25619"/>
                  </a:lnTo>
                  <a:lnTo>
                    <a:pt x="14532" y="25535"/>
                  </a:lnTo>
                  <a:lnTo>
                    <a:pt x="14616" y="25535"/>
                  </a:lnTo>
                  <a:lnTo>
                    <a:pt x="14700" y="25451"/>
                  </a:lnTo>
                  <a:lnTo>
                    <a:pt x="14784" y="25367"/>
                  </a:lnTo>
                  <a:lnTo>
                    <a:pt x="14868" y="25367"/>
                  </a:lnTo>
                  <a:lnTo>
                    <a:pt x="14952" y="25283"/>
                  </a:lnTo>
                  <a:lnTo>
                    <a:pt x="15036" y="25283"/>
                  </a:lnTo>
                  <a:lnTo>
                    <a:pt x="15120" y="25199"/>
                  </a:lnTo>
                  <a:lnTo>
                    <a:pt x="15120" y="25115"/>
                  </a:lnTo>
                  <a:lnTo>
                    <a:pt x="15204" y="25115"/>
                  </a:lnTo>
                  <a:lnTo>
                    <a:pt x="15288" y="25031"/>
                  </a:lnTo>
                  <a:lnTo>
                    <a:pt x="15372" y="25031"/>
                  </a:lnTo>
                  <a:lnTo>
                    <a:pt x="15456" y="24947"/>
                  </a:lnTo>
                  <a:lnTo>
                    <a:pt x="15540" y="24863"/>
                  </a:lnTo>
                  <a:lnTo>
                    <a:pt x="15624" y="24779"/>
                  </a:lnTo>
                  <a:lnTo>
                    <a:pt x="15708" y="24695"/>
                  </a:lnTo>
                  <a:lnTo>
                    <a:pt x="15792" y="24695"/>
                  </a:lnTo>
                  <a:lnTo>
                    <a:pt x="15792" y="24611"/>
                  </a:lnTo>
                  <a:lnTo>
                    <a:pt x="15876" y="24527"/>
                  </a:lnTo>
                  <a:lnTo>
                    <a:pt x="15960" y="24527"/>
                  </a:lnTo>
                  <a:lnTo>
                    <a:pt x="16044" y="24443"/>
                  </a:lnTo>
                  <a:lnTo>
                    <a:pt x="16044" y="24359"/>
                  </a:lnTo>
                  <a:lnTo>
                    <a:pt x="16128" y="24359"/>
                  </a:lnTo>
                  <a:lnTo>
                    <a:pt x="16212" y="24275"/>
                  </a:lnTo>
                  <a:lnTo>
                    <a:pt x="16212" y="24191"/>
                  </a:lnTo>
                  <a:lnTo>
                    <a:pt x="16296" y="24191"/>
                  </a:lnTo>
                  <a:lnTo>
                    <a:pt x="16380" y="24107"/>
                  </a:lnTo>
                  <a:lnTo>
                    <a:pt x="16380" y="24023"/>
                  </a:lnTo>
                  <a:lnTo>
                    <a:pt x="16464" y="24023"/>
                  </a:lnTo>
                  <a:lnTo>
                    <a:pt x="16548" y="23939"/>
                  </a:lnTo>
                  <a:lnTo>
                    <a:pt x="16548" y="23855"/>
                  </a:lnTo>
                  <a:lnTo>
                    <a:pt x="16632" y="23855"/>
                  </a:lnTo>
                  <a:lnTo>
                    <a:pt x="16632" y="23771"/>
                  </a:lnTo>
                  <a:lnTo>
                    <a:pt x="16716" y="23687"/>
                  </a:lnTo>
                  <a:lnTo>
                    <a:pt x="16800" y="23687"/>
                  </a:lnTo>
                  <a:lnTo>
                    <a:pt x="16800" y="23603"/>
                  </a:lnTo>
                  <a:lnTo>
                    <a:pt x="16884" y="23519"/>
                  </a:lnTo>
                  <a:lnTo>
                    <a:pt x="16884" y="23435"/>
                  </a:lnTo>
                  <a:lnTo>
                    <a:pt x="16968" y="23435"/>
                  </a:lnTo>
                  <a:lnTo>
                    <a:pt x="16968" y="23351"/>
                  </a:lnTo>
                  <a:lnTo>
                    <a:pt x="17052" y="23267"/>
                  </a:lnTo>
                  <a:lnTo>
                    <a:pt x="17136" y="23183"/>
                  </a:lnTo>
                  <a:lnTo>
                    <a:pt x="17136" y="23099"/>
                  </a:lnTo>
                  <a:lnTo>
                    <a:pt x="17215" y="23099"/>
                  </a:lnTo>
                  <a:lnTo>
                    <a:pt x="17136" y="26207"/>
                  </a:lnTo>
                  <a:lnTo>
                    <a:pt x="23435" y="26207"/>
                  </a:lnTo>
                  <a:lnTo>
                    <a:pt x="23435" y="9912"/>
                  </a:lnTo>
                  <a:lnTo>
                    <a:pt x="23435" y="9744"/>
                  </a:lnTo>
                  <a:lnTo>
                    <a:pt x="23435" y="9576"/>
                  </a:lnTo>
                  <a:lnTo>
                    <a:pt x="23435" y="9408"/>
                  </a:lnTo>
                  <a:lnTo>
                    <a:pt x="23435" y="9156"/>
                  </a:lnTo>
                  <a:lnTo>
                    <a:pt x="23435" y="8988"/>
                  </a:lnTo>
                  <a:lnTo>
                    <a:pt x="23435" y="8820"/>
                  </a:lnTo>
                  <a:lnTo>
                    <a:pt x="23351" y="8652"/>
                  </a:lnTo>
                  <a:lnTo>
                    <a:pt x="23351" y="8484"/>
                  </a:lnTo>
                  <a:lnTo>
                    <a:pt x="23351" y="8316"/>
                  </a:lnTo>
                  <a:lnTo>
                    <a:pt x="23351" y="8148"/>
                  </a:lnTo>
                  <a:lnTo>
                    <a:pt x="23267" y="7980"/>
                  </a:lnTo>
                  <a:lnTo>
                    <a:pt x="23267" y="7812"/>
                  </a:lnTo>
                  <a:lnTo>
                    <a:pt x="23267" y="7644"/>
                  </a:lnTo>
                  <a:lnTo>
                    <a:pt x="23183" y="7476"/>
                  </a:lnTo>
                  <a:lnTo>
                    <a:pt x="23183" y="7308"/>
                  </a:lnTo>
                  <a:lnTo>
                    <a:pt x="23099" y="7140"/>
                  </a:lnTo>
                  <a:lnTo>
                    <a:pt x="23099" y="6972"/>
                  </a:lnTo>
                  <a:lnTo>
                    <a:pt x="23015" y="6804"/>
                  </a:lnTo>
                  <a:lnTo>
                    <a:pt x="23015" y="6636"/>
                  </a:lnTo>
                  <a:lnTo>
                    <a:pt x="22931" y="6468"/>
                  </a:lnTo>
                  <a:lnTo>
                    <a:pt x="22931" y="6300"/>
                  </a:lnTo>
                  <a:lnTo>
                    <a:pt x="22847" y="6216"/>
                  </a:lnTo>
                  <a:lnTo>
                    <a:pt x="22763" y="6049"/>
                  </a:lnTo>
                  <a:lnTo>
                    <a:pt x="22763" y="5881"/>
                  </a:lnTo>
                  <a:lnTo>
                    <a:pt x="22679" y="5713"/>
                  </a:lnTo>
                  <a:lnTo>
                    <a:pt x="22595" y="5545"/>
                  </a:lnTo>
                  <a:lnTo>
                    <a:pt x="22595" y="5461"/>
                  </a:lnTo>
                  <a:lnTo>
                    <a:pt x="22511" y="5293"/>
                  </a:lnTo>
                  <a:lnTo>
                    <a:pt x="22427" y="5125"/>
                  </a:lnTo>
                  <a:lnTo>
                    <a:pt x="22343" y="5041"/>
                  </a:lnTo>
                  <a:lnTo>
                    <a:pt x="22259" y="4873"/>
                  </a:lnTo>
                  <a:lnTo>
                    <a:pt x="22175" y="4705"/>
                  </a:lnTo>
                  <a:lnTo>
                    <a:pt x="22091" y="4621"/>
                  </a:lnTo>
                  <a:lnTo>
                    <a:pt x="22091" y="4453"/>
                  </a:lnTo>
                  <a:lnTo>
                    <a:pt x="22007" y="4369"/>
                  </a:lnTo>
                  <a:lnTo>
                    <a:pt x="21923" y="4201"/>
                  </a:lnTo>
                  <a:lnTo>
                    <a:pt x="21839" y="4117"/>
                  </a:lnTo>
                  <a:lnTo>
                    <a:pt x="21671" y="3949"/>
                  </a:lnTo>
                  <a:lnTo>
                    <a:pt x="21587" y="3865"/>
                  </a:lnTo>
                  <a:lnTo>
                    <a:pt x="21503" y="3697"/>
                  </a:lnTo>
                  <a:lnTo>
                    <a:pt x="21419" y="3613"/>
                  </a:lnTo>
                  <a:lnTo>
                    <a:pt x="21335" y="3445"/>
                  </a:lnTo>
                  <a:lnTo>
                    <a:pt x="21251" y="3361"/>
                  </a:lnTo>
                  <a:lnTo>
                    <a:pt x="21167" y="3277"/>
                  </a:lnTo>
                  <a:lnTo>
                    <a:pt x="20999" y="3109"/>
                  </a:lnTo>
                  <a:lnTo>
                    <a:pt x="20915" y="3025"/>
                  </a:lnTo>
                  <a:lnTo>
                    <a:pt x="20831" y="2941"/>
                  </a:lnTo>
                  <a:lnTo>
                    <a:pt x="20747" y="2773"/>
                  </a:lnTo>
                  <a:lnTo>
                    <a:pt x="20580" y="2689"/>
                  </a:lnTo>
                  <a:lnTo>
                    <a:pt x="20496" y="2605"/>
                  </a:lnTo>
                  <a:lnTo>
                    <a:pt x="20328" y="2521"/>
                  </a:lnTo>
                  <a:lnTo>
                    <a:pt x="20244" y="2437"/>
                  </a:lnTo>
                  <a:lnTo>
                    <a:pt x="20160" y="2269"/>
                  </a:lnTo>
                  <a:lnTo>
                    <a:pt x="19992" y="2185"/>
                  </a:lnTo>
                  <a:lnTo>
                    <a:pt x="19908" y="2101"/>
                  </a:lnTo>
                  <a:lnTo>
                    <a:pt x="19740" y="2017"/>
                  </a:lnTo>
                  <a:lnTo>
                    <a:pt x="19656" y="1933"/>
                  </a:lnTo>
                  <a:lnTo>
                    <a:pt x="19488" y="1849"/>
                  </a:lnTo>
                  <a:lnTo>
                    <a:pt x="19320" y="1765"/>
                  </a:lnTo>
                  <a:lnTo>
                    <a:pt x="19236" y="1681"/>
                  </a:lnTo>
                  <a:lnTo>
                    <a:pt x="19068" y="1597"/>
                  </a:lnTo>
                  <a:lnTo>
                    <a:pt x="18984" y="1513"/>
                  </a:lnTo>
                  <a:lnTo>
                    <a:pt x="18816" y="1429"/>
                  </a:lnTo>
                  <a:lnTo>
                    <a:pt x="18648" y="1345"/>
                  </a:lnTo>
                  <a:lnTo>
                    <a:pt x="18480" y="1261"/>
                  </a:lnTo>
                  <a:lnTo>
                    <a:pt x="18396" y="1177"/>
                  </a:lnTo>
                  <a:lnTo>
                    <a:pt x="18228" y="1177"/>
                  </a:lnTo>
                  <a:lnTo>
                    <a:pt x="18060" y="1093"/>
                  </a:lnTo>
                  <a:lnTo>
                    <a:pt x="17892" y="1009"/>
                  </a:lnTo>
                  <a:lnTo>
                    <a:pt x="17808" y="925"/>
                  </a:lnTo>
                  <a:lnTo>
                    <a:pt x="17640" y="841"/>
                  </a:lnTo>
                  <a:lnTo>
                    <a:pt x="17472" y="841"/>
                  </a:lnTo>
                  <a:lnTo>
                    <a:pt x="17304" y="757"/>
                  </a:lnTo>
                  <a:lnTo>
                    <a:pt x="17136" y="673"/>
                  </a:lnTo>
                  <a:lnTo>
                    <a:pt x="16968" y="673"/>
                  </a:lnTo>
                  <a:lnTo>
                    <a:pt x="16800" y="589"/>
                  </a:lnTo>
                  <a:lnTo>
                    <a:pt x="16632" y="589"/>
                  </a:lnTo>
                  <a:lnTo>
                    <a:pt x="16464" y="505"/>
                  </a:lnTo>
                  <a:lnTo>
                    <a:pt x="16296" y="421"/>
                  </a:lnTo>
                  <a:lnTo>
                    <a:pt x="16128" y="421"/>
                  </a:lnTo>
                  <a:lnTo>
                    <a:pt x="15960" y="337"/>
                  </a:lnTo>
                  <a:lnTo>
                    <a:pt x="15792" y="337"/>
                  </a:lnTo>
                  <a:lnTo>
                    <a:pt x="15624" y="253"/>
                  </a:lnTo>
                  <a:lnTo>
                    <a:pt x="15204" y="253"/>
                  </a:lnTo>
                  <a:lnTo>
                    <a:pt x="15036" y="169"/>
                  </a:lnTo>
                  <a:lnTo>
                    <a:pt x="14700" y="169"/>
                  </a:lnTo>
                  <a:lnTo>
                    <a:pt x="14532" y="85"/>
                  </a:lnTo>
                  <a:lnTo>
                    <a:pt x="13944" y="85"/>
                  </a:lnTo>
                  <a:lnTo>
                    <a:pt x="136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4465475" y="2337175"/>
              <a:ext cx="417875" cy="646800"/>
            </a:xfrm>
            <a:custGeom>
              <a:rect b="b" l="l" r="r" t="t"/>
              <a:pathLst>
                <a:path extrusionOk="0" h="25872" w="16715">
                  <a:moveTo>
                    <a:pt x="13271" y="1"/>
                  </a:moveTo>
                  <a:lnTo>
                    <a:pt x="13187" y="85"/>
                  </a:lnTo>
                  <a:lnTo>
                    <a:pt x="12767" y="85"/>
                  </a:lnTo>
                  <a:lnTo>
                    <a:pt x="12683" y="169"/>
                  </a:lnTo>
                  <a:lnTo>
                    <a:pt x="12347" y="169"/>
                  </a:lnTo>
                  <a:lnTo>
                    <a:pt x="12263" y="253"/>
                  </a:lnTo>
                  <a:lnTo>
                    <a:pt x="12179" y="253"/>
                  </a:lnTo>
                  <a:lnTo>
                    <a:pt x="12095" y="337"/>
                  </a:lnTo>
                  <a:lnTo>
                    <a:pt x="11843" y="337"/>
                  </a:lnTo>
                  <a:lnTo>
                    <a:pt x="11759" y="421"/>
                  </a:lnTo>
                  <a:lnTo>
                    <a:pt x="11675" y="421"/>
                  </a:lnTo>
                  <a:lnTo>
                    <a:pt x="11591" y="505"/>
                  </a:lnTo>
                  <a:lnTo>
                    <a:pt x="11423" y="505"/>
                  </a:lnTo>
                  <a:lnTo>
                    <a:pt x="11339" y="589"/>
                  </a:lnTo>
                  <a:lnTo>
                    <a:pt x="11255" y="589"/>
                  </a:lnTo>
                  <a:lnTo>
                    <a:pt x="11171" y="673"/>
                  </a:lnTo>
                  <a:lnTo>
                    <a:pt x="11087" y="673"/>
                  </a:lnTo>
                  <a:lnTo>
                    <a:pt x="11003" y="757"/>
                  </a:lnTo>
                  <a:lnTo>
                    <a:pt x="10919" y="757"/>
                  </a:lnTo>
                  <a:lnTo>
                    <a:pt x="10751" y="841"/>
                  </a:lnTo>
                  <a:lnTo>
                    <a:pt x="10667" y="841"/>
                  </a:lnTo>
                  <a:lnTo>
                    <a:pt x="10583" y="925"/>
                  </a:lnTo>
                  <a:lnTo>
                    <a:pt x="10499" y="1009"/>
                  </a:lnTo>
                  <a:lnTo>
                    <a:pt x="10415" y="1009"/>
                  </a:lnTo>
                  <a:lnTo>
                    <a:pt x="10331" y="1093"/>
                  </a:lnTo>
                  <a:lnTo>
                    <a:pt x="10247" y="1093"/>
                  </a:lnTo>
                  <a:lnTo>
                    <a:pt x="10163" y="1177"/>
                  </a:lnTo>
                  <a:lnTo>
                    <a:pt x="10079" y="1261"/>
                  </a:lnTo>
                  <a:lnTo>
                    <a:pt x="9911" y="1345"/>
                  </a:lnTo>
                  <a:lnTo>
                    <a:pt x="9827" y="1345"/>
                  </a:lnTo>
                  <a:lnTo>
                    <a:pt x="9743" y="1429"/>
                  </a:lnTo>
                  <a:lnTo>
                    <a:pt x="9659" y="1513"/>
                  </a:lnTo>
                  <a:lnTo>
                    <a:pt x="9575" y="1597"/>
                  </a:lnTo>
                  <a:lnTo>
                    <a:pt x="9491" y="1597"/>
                  </a:lnTo>
                  <a:lnTo>
                    <a:pt x="9407" y="1681"/>
                  </a:lnTo>
                  <a:lnTo>
                    <a:pt x="9323" y="1765"/>
                  </a:lnTo>
                  <a:lnTo>
                    <a:pt x="9239" y="1849"/>
                  </a:lnTo>
                  <a:lnTo>
                    <a:pt x="9155" y="1933"/>
                  </a:lnTo>
                  <a:lnTo>
                    <a:pt x="9071" y="2017"/>
                  </a:lnTo>
                  <a:lnTo>
                    <a:pt x="8988" y="2017"/>
                  </a:lnTo>
                  <a:lnTo>
                    <a:pt x="8904" y="2101"/>
                  </a:lnTo>
                  <a:lnTo>
                    <a:pt x="8820" y="2185"/>
                  </a:lnTo>
                  <a:lnTo>
                    <a:pt x="8736" y="2269"/>
                  </a:lnTo>
                  <a:lnTo>
                    <a:pt x="8652" y="2353"/>
                  </a:lnTo>
                  <a:lnTo>
                    <a:pt x="8568" y="2437"/>
                  </a:lnTo>
                  <a:lnTo>
                    <a:pt x="8568" y="2521"/>
                  </a:lnTo>
                  <a:lnTo>
                    <a:pt x="8484" y="2605"/>
                  </a:lnTo>
                  <a:lnTo>
                    <a:pt x="8400" y="2689"/>
                  </a:lnTo>
                  <a:lnTo>
                    <a:pt x="8316" y="2773"/>
                  </a:lnTo>
                  <a:lnTo>
                    <a:pt x="8232" y="2857"/>
                  </a:lnTo>
                  <a:lnTo>
                    <a:pt x="8148" y="2941"/>
                  </a:lnTo>
                  <a:lnTo>
                    <a:pt x="8064" y="3025"/>
                  </a:lnTo>
                  <a:lnTo>
                    <a:pt x="7980" y="3109"/>
                  </a:lnTo>
                  <a:lnTo>
                    <a:pt x="7896" y="3193"/>
                  </a:lnTo>
                  <a:lnTo>
                    <a:pt x="7896" y="3277"/>
                  </a:lnTo>
                  <a:lnTo>
                    <a:pt x="7812" y="3361"/>
                  </a:lnTo>
                  <a:lnTo>
                    <a:pt x="7728" y="3445"/>
                  </a:lnTo>
                  <a:lnTo>
                    <a:pt x="7644" y="3613"/>
                  </a:lnTo>
                  <a:lnTo>
                    <a:pt x="7560" y="3697"/>
                  </a:lnTo>
                  <a:lnTo>
                    <a:pt x="7560" y="3781"/>
                  </a:lnTo>
                  <a:lnTo>
                    <a:pt x="7476" y="3865"/>
                  </a:lnTo>
                  <a:lnTo>
                    <a:pt x="7392" y="3949"/>
                  </a:lnTo>
                  <a:lnTo>
                    <a:pt x="7308" y="4033"/>
                  </a:lnTo>
                  <a:lnTo>
                    <a:pt x="7308" y="4201"/>
                  </a:lnTo>
                  <a:lnTo>
                    <a:pt x="7224" y="4285"/>
                  </a:lnTo>
                  <a:lnTo>
                    <a:pt x="7140" y="4369"/>
                  </a:lnTo>
                  <a:lnTo>
                    <a:pt x="7056" y="4453"/>
                  </a:lnTo>
                  <a:lnTo>
                    <a:pt x="7056" y="4621"/>
                  </a:lnTo>
                  <a:lnTo>
                    <a:pt x="6972" y="4705"/>
                  </a:lnTo>
                  <a:lnTo>
                    <a:pt x="6888" y="4789"/>
                  </a:lnTo>
                  <a:lnTo>
                    <a:pt x="6888" y="4873"/>
                  </a:lnTo>
                  <a:lnTo>
                    <a:pt x="6804" y="5041"/>
                  </a:lnTo>
                  <a:lnTo>
                    <a:pt x="6720" y="5125"/>
                  </a:lnTo>
                  <a:lnTo>
                    <a:pt x="6720" y="5209"/>
                  </a:lnTo>
                  <a:lnTo>
                    <a:pt x="6636" y="5377"/>
                  </a:lnTo>
                  <a:lnTo>
                    <a:pt x="6636" y="5461"/>
                  </a:lnTo>
                  <a:lnTo>
                    <a:pt x="6552" y="5545"/>
                  </a:lnTo>
                  <a:lnTo>
                    <a:pt x="6468" y="5712"/>
                  </a:lnTo>
                  <a:lnTo>
                    <a:pt x="6468" y="5796"/>
                  </a:lnTo>
                  <a:lnTo>
                    <a:pt x="6384" y="5964"/>
                  </a:lnTo>
                  <a:lnTo>
                    <a:pt x="6384" y="6048"/>
                  </a:lnTo>
                  <a:lnTo>
                    <a:pt x="6300" y="6132"/>
                  </a:lnTo>
                  <a:lnTo>
                    <a:pt x="6300" y="6300"/>
                  </a:lnTo>
                  <a:lnTo>
                    <a:pt x="6216" y="6384"/>
                  </a:lnTo>
                  <a:lnTo>
                    <a:pt x="6216" y="6552"/>
                  </a:lnTo>
                  <a:lnTo>
                    <a:pt x="6132" y="6636"/>
                  </a:lnTo>
                  <a:lnTo>
                    <a:pt x="6048" y="6636"/>
                  </a:lnTo>
                  <a:lnTo>
                    <a:pt x="6384" y="337"/>
                  </a:lnTo>
                  <a:lnTo>
                    <a:pt x="0" y="337"/>
                  </a:lnTo>
                  <a:lnTo>
                    <a:pt x="0" y="25871"/>
                  </a:lnTo>
                  <a:lnTo>
                    <a:pt x="6300" y="25871"/>
                  </a:lnTo>
                  <a:lnTo>
                    <a:pt x="6300" y="15204"/>
                  </a:lnTo>
                  <a:lnTo>
                    <a:pt x="6300" y="14952"/>
                  </a:lnTo>
                  <a:lnTo>
                    <a:pt x="6384" y="14784"/>
                  </a:lnTo>
                  <a:lnTo>
                    <a:pt x="6384" y="14532"/>
                  </a:lnTo>
                  <a:lnTo>
                    <a:pt x="6384" y="14364"/>
                  </a:lnTo>
                  <a:lnTo>
                    <a:pt x="6384" y="14196"/>
                  </a:lnTo>
                  <a:lnTo>
                    <a:pt x="6384" y="13944"/>
                  </a:lnTo>
                  <a:lnTo>
                    <a:pt x="6384" y="13776"/>
                  </a:lnTo>
                  <a:lnTo>
                    <a:pt x="6384" y="13608"/>
                  </a:lnTo>
                  <a:lnTo>
                    <a:pt x="6468" y="13356"/>
                  </a:lnTo>
                  <a:lnTo>
                    <a:pt x="6468" y="13188"/>
                  </a:lnTo>
                  <a:lnTo>
                    <a:pt x="6468" y="13020"/>
                  </a:lnTo>
                  <a:lnTo>
                    <a:pt x="6468" y="12852"/>
                  </a:lnTo>
                  <a:lnTo>
                    <a:pt x="6552" y="12684"/>
                  </a:lnTo>
                  <a:lnTo>
                    <a:pt x="6552" y="12516"/>
                  </a:lnTo>
                  <a:lnTo>
                    <a:pt x="6552" y="12348"/>
                  </a:lnTo>
                  <a:lnTo>
                    <a:pt x="6636" y="12096"/>
                  </a:lnTo>
                  <a:lnTo>
                    <a:pt x="6636" y="12012"/>
                  </a:lnTo>
                  <a:lnTo>
                    <a:pt x="6720" y="11844"/>
                  </a:lnTo>
                  <a:lnTo>
                    <a:pt x="6720" y="11676"/>
                  </a:lnTo>
                  <a:lnTo>
                    <a:pt x="6804" y="11508"/>
                  </a:lnTo>
                  <a:lnTo>
                    <a:pt x="6804" y="11340"/>
                  </a:lnTo>
                  <a:lnTo>
                    <a:pt x="6888" y="11172"/>
                  </a:lnTo>
                  <a:lnTo>
                    <a:pt x="6888" y="11004"/>
                  </a:lnTo>
                  <a:lnTo>
                    <a:pt x="6972" y="10920"/>
                  </a:lnTo>
                  <a:lnTo>
                    <a:pt x="6972" y="10752"/>
                  </a:lnTo>
                  <a:lnTo>
                    <a:pt x="7056" y="10584"/>
                  </a:lnTo>
                  <a:lnTo>
                    <a:pt x="7056" y="10416"/>
                  </a:lnTo>
                  <a:lnTo>
                    <a:pt x="7140" y="10332"/>
                  </a:lnTo>
                  <a:lnTo>
                    <a:pt x="7224" y="10164"/>
                  </a:lnTo>
                  <a:lnTo>
                    <a:pt x="7224" y="10080"/>
                  </a:lnTo>
                  <a:lnTo>
                    <a:pt x="7308" y="9912"/>
                  </a:lnTo>
                  <a:lnTo>
                    <a:pt x="7392" y="9828"/>
                  </a:lnTo>
                  <a:lnTo>
                    <a:pt x="7476" y="9660"/>
                  </a:lnTo>
                  <a:lnTo>
                    <a:pt x="7476" y="9576"/>
                  </a:lnTo>
                  <a:lnTo>
                    <a:pt x="7560" y="9408"/>
                  </a:lnTo>
                  <a:lnTo>
                    <a:pt x="7644" y="9324"/>
                  </a:lnTo>
                  <a:lnTo>
                    <a:pt x="7728" y="9156"/>
                  </a:lnTo>
                  <a:lnTo>
                    <a:pt x="7728" y="9072"/>
                  </a:lnTo>
                  <a:lnTo>
                    <a:pt x="7812" y="8988"/>
                  </a:lnTo>
                  <a:lnTo>
                    <a:pt x="7896" y="8820"/>
                  </a:lnTo>
                  <a:lnTo>
                    <a:pt x="7980" y="8736"/>
                  </a:lnTo>
                  <a:lnTo>
                    <a:pt x="8064" y="8652"/>
                  </a:lnTo>
                  <a:lnTo>
                    <a:pt x="8148" y="8568"/>
                  </a:lnTo>
                  <a:lnTo>
                    <a:pt x="8232" y="8484"/>
                  </a:lnTo>
                  <a:lnTo>
                    <a:pt x="8316" y="8316"/>
                  </a:lnTo>
                  <a:lnTo>
                    <a:pt x="8400" y="8232"/>
                  </a:lnTo>
                  <a:lnTo>
                    <a:pt x="8484" y="8148"/>
                  </a:lnTo>
                  <a:lnTo>
                    <a:pt x="8484" y="8064"/>
                  </a:lnTo>
                  <a:lnTo>
                    <a:pt x="8568" y="7980"/>
                  </a:lnTo>
                  <a:lnTo>
                    <a:pt x="8652" y="7896"/>
                  </a:lnTo>
                  <a:lnTo>
                    <a:pt x="8736" y="7812"/>
                  </a:lnTo>
                  <a:lnTo>
                    <a:pt x="8820" y="7728"/>
                  </a:lnTo>
                  <a:lnTo>
                    <a:pt x="8988" y="7644"/>
                  </a:lnTo>
                  <a:lnTo>
                    <a:pt x="9071" y="7560"/>
                  </a:lnTo>
                  <a:lnTo>
                    <a:pt x="9155" y="7476"/>
                  </a:lnTo>
                  <a:lnTo>
                    <a:pt x="9239" y="7476"/>
                  </a:lnTo>
                  <a:lnTo>
                    <a:pt x="9323" y="7392"/>
                  </a:lnTo>
                  <a:lnTo>
                    <a:pt x="9407" y="7308"/>
                  </a:lnTo>
                  <a:lnTo>
                    <a:pt x="9491" y="7224"/>
                  </a:lnTo>
                  <a:lnTo>
                    <a:pt x="9575" y="7140"/>
                  </a:lnTo>
                  <a:lnTo>
                    <a:pt x="9659" y="7140"/>
                  </a:lnTo>
                  <a:lnTo>
                    <a:pt x="9743" y="7056"/>
                  </a:lnTo>
                  <a:lnTo>
                    <a:pt x="9827" y="6972"/>
                  </a:lnTo>
                  <a:lnTo>
                    <a:pt x="9995" y="6972"/>
                  </a:lnTo>
                  <a:lnTo>
                    <a:pt x="10079" y="6888"/>
                  </a:lnTo>
                  <a:lnTo>
                    <a:pt x="10163" y="6804"/>
                  </a:lnTo>
                  <a:lnTo>
                    <a:pt x="10247" y="6804"/>
                  </a:lnTo>
                  <a:lnTo>
                    <a:pt x="10331" y="6720"/>
                  </a:lnTo>
                  <a:lnTo>
                    <a:pt x="10499" y="6636"/>
                  </a:lnTo>
                  <a:lnTo>
                    <a:pt x="10583" y="6636"/>
                  </a:lnTo>
                  <a:lnTo>
                    <a:pt x="10667" y="6552"/>
                  </a:lnTo>
                  <a:lnTo>
                    <a:pt x="10751" y="6552"/>
                  </a:lnTo>
                  <a:lnTo>
                    <a:pt x="10835" y="6468"/>
                  </a:lnTo>
                  <a:lnTo>
                    <a:pt x="11087" y="6468"/>
                  </a:lnTo>
                  <a:lnTo>
                    <a:pt x="11171" y="6384"/>
                  </a:lnTo>
                  <a:lnTo>
                    <a:pt x="11255" y="6384"/>
                  </a:lnTo>
                  <a:lnTo>
                    <a:pt x="11423" y="6300"/>
                  </a:lnTo>
                  <a:lnTo>
                    <a:pt x="11591" y="6300"/>
                  </a:lnTo>
                  <a:lnTo>
                    <a:pt x="11675" y="6216"/>
                  </a:lnTo>
                  <a:lnTo>
                    <a:pt x="11927" y="6216"/>
                  </a:lnTo>
                  <a:lnTo>
                    <a:pt x="12011" y="6132"/>
                  </a:lnTo>
                  <a:lnTo>
                    <a:pt x="12431" y="6132"/>
                  </a:lnTo>
                  <a:lnTo>
                    <a:pt x="12599" y="6048"/>
                  </a:lnTo>
                  <a:lnTo>
                    <a:pt x="13439" y="6048"/>
                  </a:lnTo>
                  <a:lnTo>
                    <a:pt x="13523" y="5964"/>
                  </a:lnTo>
                  <a:lnTo>
                    <a:pt x="14111" y="5964"/>
                  </a:lnTo>
                  <a:lnTo>
                    <a:pt x="14447" y="6048"/>
                  </a:lnTo>
                  <a:lnTo>
                    <a:pt x="16127" y="6048"/>
                  </a:lnTo>
                  <a:lnTo>
                    <a:pt x="16379" y="6132"/>
                  </a:lnTo>
                  <a:lnTo>
                    <a:pt x="16715" y="6132"/>
                  </a:lnTo>
                  <a:lnTo>
                    <a:pt x="16715" y="169"/>
                  </a:lnTo>
                  <a:lnTo>
                    <a:pt x="16463" y="169"/>
                  </a:lnTo>
                  <a:lnTo>
                    <a:pt x="16211" y="85"/>
                  </a:lnTo>
                  <a:lnTo>
                    <a:pt x="15959" y="85"/>
                  </a:lnTo>
                  <a:lnTo>
                    <a:pt x="157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-523825" y="2345575"/>
              <a:ext cx="157525" cy="638400"/>
            </a:xfrm>
            <a:custGeom>
              <a:rect b="b" l="l" r="r" t="t"/>
              <a:pathLst>
                <a:path extrusionOk="0" h="25536" w="6301">
                  <a:moveTo>
                    <a:pt x="1" y="1"/>
                  </a:moveTo>
                  <a:lnTo>
                    <a:pt x="1" y="25535"/>
                  </a:lnTo>
                  <a:lnTo>
                    <a:pt x="6300" y="25535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288" name="Google Shape;288;p34"/>
            <p:cNvSpPr/>
            <p:nvPr/>
          </p:nvSpPr>
          <p:spPr>
            <a:xfrm>
              <a:off x="-523825" y="2089400"/>
              <a:ext cx="157525" cy="159625"/>
            </a:xfrm>
            <a:custGeom>
              <a:rect b="b" l="l" r="r" t="t"/>
              <a:pathLst>
                <a:path extrusionOk="0" h="6385" w="6301">
                  <a:moveTo>
                    <a:pt x="1" y="0"/>
                  </a:moveTo>
                  <a:lnTo>
                    <a:pt x="1" y="6384"/>
                  </a:lnTo>
                  <a:lnTo>
                    <a:pt x="6300" y="6384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</p:grpSp>
      <p:grpSp>
        <p:nvGrpSpPr>
          <p:cNvPr id="289" name="Google Shape;289;p34"/>
          <p:cNvGrpSpPr/>
          <p:nvPr/>
        </p:nvGrpSpPr>
        <p:grpSpPr>
          <a:xfrm>
            <a:off x="5715055" y="7"/>
            <a:ext cx="3669041" cy="5143649"/>
            <a:chOff x="983300" y="238125"/>
            <a:chExt cx="3730975" cy="5230475"/>
          </a:xfrm>
        </p:grpSpPr>
        <p:sp>
          <p:nvSpPr>
            <p:cNvPr id="290" name="Google Shape;290;p34"/>
            <p:cNvSpPr/>
            <p:nvPr/>
          </p:nvSpPr>
          <p:spPr>
            <a:xfrm>
              <a:off x="984050" y="240375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3498" y="0"/>
                  </a:moveTo>
                  <a:lnTo>
                    <a:pt x="2563" y="31"/>
                  </a:lnTo>
                  <a:lnTo>
                    <a:pt x="814" y="392"/>
                  </a:lnTo>
                  <a:lnTo>
                    <a:pt x="0" y="694"/>
                  </a:lnTo>
                  <a:lnTo>
                    <a:pt x="0" y="6243"/>
                  </a:lnTo>
                  <a:lnTo>
                    <a:pt x="452" y="6212"/>
                  </a:lnTo>
                  <a:lnTo>
                    <a:pt x="935" y="6182"/>
                  </a:lnTo>
                  <a:lnTo>
                    <a:pt x="1598" y="6212"/>
                  </a:lnTo>
                  <a:lnTo>
                    <a:pt x="2805" y="6424"/>
                  </a:lnTo>
                  <a:lnTo>
                    <a:pt x="3860" y="6876"/>
                  </a:lnTo>
                  <a:lnTo>
                    <a:pt x="4795" y="7539"/>
                  </a:lnTo>
                  <a:lnTo>
                    <a:pt x="5579" y="8444"/>
                  </a:lnTo>
                  <a:lnTo>
                    <a:pt x="6182" y="9590"/>
                  </a:lnTo>
                  <a:lnTo>
                    <a:pt x="6574" y="10947"/>
                  </a:lnTo>
                  <a:lnTo>
                    <a:pt x="6785" y="12575"/>
                  </a:lnTo>
                  <a:lnTo>
                    <a:pt x="6815" y="13450"/>
                  </a:lnTo>
                  <a:lnTo>
                    <a:pt x="6815" y="30819"/>
                  </a:lnTo>
                  <a:lnTo>
                    <a:pt x="14113" y="30819"/>
                  </a:lnTo>
                  <a:lnTo>
                    <a:pt x="14113" y="12575"/>
                  </a:lnTo>
                  <a:lnTo>
                    <a:pt x="14083" y="11068"/>
                  </a:lnTo>
                  <a:lnTo>
                    <a:pt x="13751" y="8384"/>
                  </a:lnTo>
                  <a:lnTo>
                    <a:pt x="13057" y="6032"/>
                  </a:lnTo>
                  <a:lnTo>
                    <a:pt x="12062" y="4071"/>
                  </a:lnTo>
                  <a:lnTo>
                    <a:pt x="10705" y="2473"/>
                  </a:lnTo>
                  <a:lnTo>
                    <a:pt x="9047" y="1267"/>
                  </a:lnTo>
                  <a:lnTo>
                    <a:pt x="7057" y="453"/>
                  </a:lnTo>
                  <a:lnTo>
                    <a:pt x="4765" y="31"/>
                  </a:lnTo>
                  <a:lnTo>
                    <a:pt x="3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4"/>
            <p:cNvSpPr/>
            <p:nvPr/>
          </p:nvSpPr>
          <p:spPr>
            <a:xfrm>
              <a:off x="1455225" y="238125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7" y="0"/>
                  </a:moveTo>
                  <a:lnTo>
                    <a:pt x="14083" y="30"/>
                  </a:lnTo>
                  <a:lnTo>
                    <a:pt x="12485" y="181"/>
                  </a:lnTo>
                  <a:lnTo>
                    <a:pt x="10947" y="482"/>
                  </a:lnTo>
                  <a:lnTo>
                    <a:pt x="9499" y="905"/>
                  </a:lnTo>
                  <a:lnTo>
                    <a:pt x="8142" y="1478"/>
                  </a:lnTo>
                  <a:lnTo>
                    <a:pt x="6876" y="2171"/>
                  </a:lnTo>
                  <a:lnTo>
                    <a:pt x="5700" y="2955"/>
                  </a:lnTo>
                  <a:lnTo>
                    <a:pt x="4614" y="3890"/>
                  </a:lnTo>
                  <a:lnTo>
                    <a:pt x="3649" y="4915"/>
                  </a:lnTo>
                  <a:lnTo>
                    <a:pt x="2775" y="6031"/>
                  </a:lnTo>
                  <a:lnTo>
                    <a:pt x="1659" y="7871"/>
                  </a:lnTo>
                  <a:lnTo>
                    <a:pt x="603" y="10585"/>
                  </a:lnTo>
                  <a:lnTo>
                    <a:pt x="61" y="13600"/>
                  </a:lnTo>
                  <a:lnTo>
                    <a:pt x="0" y="15198"/>
                  </a:lnTo>
                  <a:lnTo>
                    <a:pt x="61" y="16766"/>
                  </a:lnTo>
                  <a:lnTo>
                    <a:pt x="603" y="19782"/>
                  </a:lnTo>
                  <a:lnTo>
                    <a:pt x="1659" y="22496"/>
                  </a:lnTo>
                  <a:lnTo>
                    <a:pt x="2744" y="24335"/>
                  </a:lnTo>
                  <a:lnTo>
                    <a:pt x="3619" y="25451"/>
                  </a:lnTo>
                  <a:lnTo>
                    <a:pt x="4614" y="26476"/>
                  </a:lnTo>
                  <a:lnTo>
                    <a:pt x="5700" y="27411"/>
                  </a:lnTo>
                  <a:lnTo>
                    <a:pt x="6876" y="28195"/>
                  </a:lnTo>
                  <a:lnTo>
                    <a:pt x="8142" y="28889"/>
                  </a:lnTo>
                  <a:lnTo>
                    <a:pt x="9499" y="29462"/>
                  </a:lnTo>
                  <a:lnTo>
                    <a:pt x="10947" y="29884"/>
                  </a:lnTo>
                  <a:lnTo>
                    <a:pt x="12485" y="30186"/>
                  </a:lnTo>
                  <a:lnTo>
                    <a:pt x="14083" y="30336"/>
                  </a:lnTo>
                  <a:lnTo>
                    <a:pt x="14897" y="30367"/>
                  </a:lnTo>
                  <a:lnTo>
                    <a:pt x="14927" y="30367"/>
                  </a:lnTo>
                  <a:lnTo>
                    <a:pt x="14927" y="23943"/>
                  </a:lnTo>
                  <a:lnTo>
                    <a:pt x="14113" y="23943"/>
                  </a:lnTo>
                  <a:lnTo>
                    <a:pt x="12605" y="23642"/>
                  </a:lnTo>
                  <a:lnTo>
                    <a:pt x="11218" y="23099"/>
                  </a:lnTo>
                  <a:lnTo>
                    <a:pt x="10012" y="22255"/>
                  </a:lnTo>
                  <a:lnTo>
                    <a:pt x="8987" y="21169"/>
                  </a:lnTo>
                  <a:lnTo>
                    <a:pt x="8172" y="19782"/>
                  </a:lnTo>
                  <a:lnTo>
                    <a:pt x="7599" y="18154"/>
                  </a:lnTo>
                  <a:lnTo>
                    <a:pt x="7298" y="16254"/>
                  </a:lnTo>
                  <a:lnTo>
                    <a:pt x="7268" y="15198"/>
                  </a:lnTo>
                  <a:lnTo>
                    <a:pt x="7298" y="14113"/>
                  </a:lnTo>
                  <a:lnTo>
                    <a:pt x="7599" y="12213"/>
                  </a:lnTo>
                  <a:lnTo>
                    <a:pt x="8172" y="10585"/>
                  </a:lnTo>
                  <a:lnTo>
                    <a:pt x="8956" y="9197"/>
                  </a:lnTo>
                  <a:lnTo>
                    <a:pt x="9982" y="8051"/>
                  </a:lnTo>
                  <a:lnTo>
                    <a:pt x="11218" y="7207"/>
                  </a:lnTo>
                  <a:lnTo>
                    <a:pt x="12575" y="6664"/>
                  </a:lnTo>
                  <a:lnTo>
                    <a:pt x="14113" y="6363"/>
                  </a:lnTo>
                  <a:lnTo>
                    <a:pt x="14897" y="6333"/>
                  </a:lnTo>
                  <a:lnTo>
                    <a:pt x="14927" y="6333"/>
                  </a:lnTo>
                  <a:lnTo>
                    <a:pt x="14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4"/>
            <p:cNvSpPr/>
            <p:nvPr/>
          </p:nvSpPr>
          <p:spPr>
            <a:xfrm>
              <a:off x="2438275" y="240375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10616" y="0"/>
                  </a:moveTo>
                  <a:lnTo>
                    <a:pt x="9319" y="31"/>
                  </a:lnTo>
                  <a:lnTo>
                    <a:pt x="7027" y="453"/>
                  </a:lnTo>
                  <a:lnTo>
                    <a:pt x="5067" y="1267"/>
                  </a:lnTo>
                  <a:lnTo>
                    <a:pt x="3408" y="2473"/>
                  </a:lnTo>
                  <a:lnTo>
                    <a:pt x="2051" y="4071"/>
                  </a:lnTo>
                  <a:lnTo>
                    <a:pt x="1056" y="6032"/>
                  </a:lnTo>
                  <a:lnTo>
                    <a:pt x="363" y="8384"/>
                  </a:lnTo>
                  <a:lnTo>
                    <a:pt x="31" y="11068"/>
                  </a:lnTo>
                  <a:lnTo>
                    <a:pt x="1" y="12575"/>
                  </a:lnTo>
                  <a:lnTo>
                    <a:pt x="1" y="30819"/>
                  </a:lnTo>
                  <a:lnTo>
                    <a:pt x="7298" y="30819"/>
                  </a:lnTo>
                  <a:lnTo>
                    <a:pt x="7298" y="13450"/>
                  </a:lnTo>
                  <a:lnTo>
                    <a:pt x="7298" y="12575"/>
                  </a:lnTo>
                  <a:lnTo>
                    <a:pt x="7540" y="10947"/>
                  </a:lnTo>
                  <a:lnTo>
                    <a:pt x="7932" y="9590"/>
                  </a:lnTo>
                  <a:lnTo>
                    <a:pt x="8535" y="8444"/>
                  </a:lnTo>
                  <a:lnTo>
                    <a:pt x="9319" y="7539"/>
                  </a:lnTo>
                  <a:lnTo>
                    <a:pt x="10224" y="6876"/>
                  </a:lnTo>
                  <a:lnTo>
                    <a:pt x="11309" y="6424"/>
                  </a:lnTo>
                  <a:lnTo>
                    <a:pt x="12515" y="6212"/>
                  </a:lnTo>
                  <a:lnTo>
                    <a:pt x="13179" y="6182"/>
                  </a:lnTo>
                  <a:lnTo>
                    <a:pt x="13661" y="6212"/>
                  </a:lnTo>
                  <a:lnTo>
                    <a:pt x="14114" y="6243"/>
                  </a:lnTo>
                  <a:lnTo>
                    <a:pt x="14114" y="694"/>
                  </a:lnTo>
                  <a:lnTo>
                    <a:pt x="13299" y="392"/>
                  </a:lnTo>
                  <a:lnTo>
                    <a:pt x="11550" y="31"/>
                  </a:lnTo>
                  <a:lnTo>
                    <a:pt x="106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4"/>
            <p:cNvSpPr/>
            <p:nvPr/>
          </p:nvSpPr>
          <p:spPr>
            <a:xfrm>
              <a:off x="1946750" y="238125"/>
              <a:ext cx="372450" cy="758425"/>
            </a:xfrm>
            <a:custGeom>
              <a:rect b="b" l="l" r="r" t="t"/>
              <a:pathLst>
                <a:path extrusionOk="0" h="30337" w="14898">
                  <a:moveTo>
                    <a:pt x="1" y="0"/>
                  </a:moveTo>
                  <a:lnTo>
                    <a:pt x="1" y="6333"/>
                  </a:lnTo>
                  <a:lnTo>
                    <a:pt x="815" y="6363"/>
                  </a:lnTo>
                  <a:lnTo>
                    <a:pt x="2323" y="6634"/>
                  </a:lnTo>
                  <a:lnTo>
                    <a:pt x="3710" y="7207"/>
                  </a:lnTo>
                  <a:lnTo>
                    <a:pt x="4916" y="8051"/>
                  </a:lnTo>
                  <a:lnTo>
                    <a:pt x="5941" y="9167"/>
                  </a:lnTo>
                  <a:lnTo>
                    <a:pt x="6755" y="10554"/>
                  </a:lnTo>
                  <a:lnTo>
                    <a:pt x="7328" y="12213"/>
                  </a:lnTo>
                  <a:lnTo>
                    <a:pt x="7630" y="14113"/>
                  </a:lnTo>
                  <a:lnTo>
                    <a:pt x="7660" y="15168"/>
                  </a:lnTo>
                  <a:lnTo>
                    <a:pt x="7630" y="16224"/>
                  </a:lnTo>
                  <a:lnTo>
                    <a:pt x="7328" y="18123"/>
                  </a:lnTo>
                  <a:lnTo>
                    <a:pt x="6755" y="19782"/>
                  </a:lnTo>
                  <a:lnTo>
                    <a:pt x="5941" y="21139"/>
                  </a:lnTo>
                  <a:lnTo>
                    <a:pt x="4916" y="22255"/>
                  </a:lnTo>
                  <a:lnTo>
                    <a:pt x="3710" y="23099"/>
                  </a:lnTo>
                  <a:lnTo>
                    <a:pt x="2323" y="23642"/>
                  </a:lnTo>
                  <a:lnTo>
                    <a:pt x="815" y="23913"/>
                  </a:lnTo>
                  <a:lnTo>
                    <a:pt x="1" y="23943"/>
                  </a:lnTo>
                  <a:lnTo>
                    <a:pt x="1" y="30336"/>
                  </a:lnTo>
                  <a:lnTo>
                    <a:pt x="845" y="30336"/>
                  </a:lnTo>
                  <a:lnTo>
                    <a:pt x="2443" y="30186"/>
                  </a:lnTo>
                  <a:lnTo>
                    <a:pt x="3981" y="29884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5"/>
                  </a:lnTo>
                  <a:lnTo>
                    <a:pt x="9228" y="27381"/>
                  </a:lnTo>
                  <a:lnTo>
                    <a:pt x="10314" y="26476"/>
                  </a:lnTo>
                  <a:lnTo>
                    <a:pt x="11279" y="25451"/>
                  </a:lnTo>
                  <a:lnTo>
                    <a:pt x="12153" y="24335"/>
                  </a:lnTo>
                  <a:lnTo>
                    <a:pt x="13269" y="22496"/>
                  </a:lnTo>
                  <a:lnTo>
                    <a:pt x="14324" y="19752"/>
                  </a:lnTo>
                  <a:lnTo>
                    <a:pt x="14867" y="16766"/>
                  </a:lnTo>
                  <a:lnTo>
                    <a:pt x="14897" y="15168"/>
                  </a:lnTo>
                  <a:lnTo>
                    <a:pt x="14867" y="13600"/>
                  </a:lnTo>
                  <a:lnTo>
                    <a:pt x="14324" y="10585"/>
                  </a:lnTo>
                  <a:lnTo>
                    <a:pt x="13269" y="7840"/>
                  </a:lnTo>
                  <a:lnTo>
                    <a:pt x="12153" y="6031"/>
                  </a:lnTo>
                  <a:lnTo>
                    <a:pt x="11279" y="4915"/>
                  </a:lnTo>
                  <a:lnTo>
                    <a:pt x="10314" y="3890"/>
                  </a:lnTo>
                  <a:lnTo>
                    <a:pt x="9228" y="2955"/>
                  </a:lnTo>
                  <a:lnTo>
                    <a:pt x="8052" y="2141"/>
                  </a:lnTo>
                  <a:lnTo>
                    <a:pt x="6786" y="1447"/>
                  </a:lnTo>
                  <a:lnTo>
                    <a:pt x="5398" y="905"/>
                  </a:lnTo>
                  <a:lnTo>
                    <a:pt x="3981" y="452"/>
                  </a:lnTo>
                  <a:lnTo>
                    <a:pt x="2443" y="15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4"/>
            <p:cNvSpPr/>
            <p:nvPr/>
          </p:nvSpPr>
          <p:spPr>
            <a:xfrm>
              <a:off x="2907200" y="240375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3498" y="0"/>
                  </a:moveTo>
                  <a:lnTo>
                    <a:pt x="2564" y="31"/>
                  </a:lnTo>
                  <a:lnTo>
                    <a:pt x="815" y="392"/>
                  </a:lnTo>
                  <a:lnTo>
                    <a:pt x="0" y="694"/>
                  </a:lnTo>
                  <a:lnTo>
                    <a:pt x="0" y="6243"/>
                  </a:lnTo>
                  <a:lnTo>
                    <a:pt x="453" y="6212"/>
                  </a:lnTo>
                  <a:lnTo>
                    <a:pt x="935" y="6182"/>
                  </a:lnTo>
                  <a:lnTo>
                    <a:pt x="1599" y="6212"/>
                  </a:lnTo>
                  <a:lnTo>
                    <a:pt x="2805" y="6424"/>
                  </a:lnTo>
                  <a:lnTo>
                    <a:pt x="3891" y="6876"/>
                  </a:lnTo>
                  <a:lnTo>
                    <a:pt x="4795" y="7539"/>
                  </a:lnTo>
                  <a:lnTo>
                    <a:pt x="5579" y="8444"/>
                  </a:lnTo>
                  <a:lnTo>
                    <a:pt x="6182" y="9590"/>
                  </a:lnTo>
                  <a:lnTo>
                    <a:pt x="6604" y="10947"/>
                  </a:lnTo>
                  <a:lnTo>
                    <a:pt x="6816" y="12575"/>
                  </a:lnTo>
                  <a:lnTo>
                    <a:pt x="6816" y="13450"/>
                  </a:lnTo>
                  <a:lnTo>
                    <a:pt x="6816" y="30819"/>
                  </a:lnTo>
                  <a:lnTo>
                    <a:pt x="14113" y="30819"/>
                  </a:lnTo>
                  <a:lnTo>
                    <a:pt x="14113" y="12575"/>
                  </a:lnTo>
                  <a:lnTo>
                    <a:pt x="14083" y="11068"/>
                  </a:lnTo>
                  <a:lnTo>
                    <a:pt x="13751" y="8384"/>
                  </a:lnTo>
                  <a:lnTo>
                    <a:pt x="13058" y="6032"/>
                  </a:lnTo>
                  <a:lnTo>
                    <a:pt x="12063" y="4071"/>
                  </a:lnTo>
                  <a:lnTo>
                    <a:pt x="10706" y="2473"/>
                  </a:lnTo>
                  <a:lnTo>
                    <a:pt x="9047" y="1267"/>
                  </a:lnTo>
                  <a:lnTo>
                    <a:pt x="7087" y="453"/>
                  </a:lnTo>
                  <a:lnTo>
                    <a:pt x="4795" y="31"/>
                  </a:lnTo>
                  <a:lnTo>
                    <a:pt x="3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4"/>
            <p:cNvSpPr/>
            <p:nvPr/>
          </p:nvSpPr>
          <p:spPr>
            <a:xfrm>
              <a:off x="3378375" y="238125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7" y="0"/>
                  </a:moveTo>
                  <a:lnTo>
                    <a:pt x="14083" y="30"/>
                  </a:lnTo>
                  <a:lnTo>
                    <a:pt x="12485" y="181"/>
                  </a:lnTo>
                  <a:lnTo>
                    <a:pt x="10947" y="482"/>
                  </a:lnTo>
                  <a:lnTo>
                    <a:pt x="9500" y="905"/>
                  </a:lnTo>
                  <a:lnTo>
                    <a:pt x="8143" y="1478"/>
                  </a:lnTo>
                  <a:lnTo>
                    <a:pt x="6876" y="2171"/>
                  </a:lnTo>
                  <a:lnTo>
                    <a:pt x="5700" y="2955"/>
                  </a:lnTo>
                  <a:lnTo>
                    <a:pt x="4614" y="3890"/>
                  </a:lnTo>
                  <a:lnTo>
                    <a:pt x="3649" y="4915"/>
                  </a:lnTo>
                  <a:lnTo>
                    <a:pt x="2775" y="6031"/>
                  </a:lnTo>
                  <a:lnTo>
                    <a:pt x="1659" y="7871"/>
                  </a:lnTo>
                  <a:lnTo>
                    <a:pt x="604" y="10585"/>
                  </a:lnTo>
                  <a:lnTo>
                    <a:pt x="61" y="13600"/>
                  </a:lnTo>
                  <a:lnTo>
                    <a:pt x="1" y="15198"/>
                  </a:lnTo>
                  <a:lnTo>
                    <a:pt x="61" y="16766"/>
                  </a:lnTo>
                  <a:lnTo>
                    <a:pt x="604" y="19782"/>
                  </a:lnTo>
                  <a:lnTo>
                    <a:pt x="1659" y="22496"/>
                  </a:lnTo>
                  <a:lnTo>
                    <a:pt x="2775" y="24335"/>
                  </a:lnTo>
                  <a:lnTo>
                    <a:pt x="3619" y="25451"/>
                  </a:lnTo>
                  <a:lnTo>
                    <a:pt x="4614" y="26476"/>
                  </a:lnTo>
                  <a:lnTo>
                    <a:pt x="5700" y="27411"/>
                  </a:lnTo>
                  <a:lnTo>
                    <a:pt x="6876" y="28195"/>
                  </a:lnTo>
                  <a:lnTo>
                    <a:pt x="8143" y="28889"/>
                  </a:lnTo>
                  <a:lnTo>
                    <a:pt x="9500" y="29462"/>
                  </a:lnTo>
                  <a:lnTo>
                    <a:pt x="10947" y="29884"/>
                  </a:lnTo>
                  <a:lnTo>
                    <a:pt x="12485" y="30186"/>
                  </a:lnTo>
                  <a:lnTo>
                    <a:pt x="14083" y="30336"/>
                  </a:lnTo>
                  <a:lnTo>
                    <a:pt x="14897" y="30367"/>
                  </a:lnTo>
                  <a:lnTo>
                    <a:pt x="14927" y="30367"/>
                  </a:lnTo>
                  <a:lnTo>
                    <a:pt x="14927" y="23943"/>
                  </a:lnTo>
                  <a:lnTo>
                    <a:pt x="14113" y="23943"/>
                  </a:lnTo>
                  <a:lnTo>
                    <a:pt x="12606" y="23642"/>
                  </a:lnTo>
                  <a:lnTo>
                    <a:pt x="11218" y="23099"/>
                  </a:lnTo>
                  <a:lnTo>
                    <a:pt x="10012" y="22255"/>
                  </a:lnTo>
                  <a:lnTo>
                    <a:pt x="8987" y="21169"/>
                  </a:lnTo>
                  <a:lnTo>
                    <a:pt x="8173" y="19782"/>
                  </a:lnTo>
                  <a:lnTo>
                    <a:pt x="7600" y="18154"/>
                  </a:lnTo>
                  <a:lnTo>
                    <a:pt x="7298" y="16254"/>
                  </a:lnTo>
                  <a:lnTo>
                    <a:pt x="7268" y="15198"/>
                  </a:lnTo>
                  <a:lnTo>
                    <a:pt x="7298" y="14113"/>
                  </a:lnTo>
                  <a:lnTo>
                    <a:pt x="7600" y="12213"/>
                  </a:lnTo>
                  <a:lnTo>
                    <a:pt x="8173" y="10585"/>
                  </a:lnTo>
                  <a:lnTo>
                    <a:pt x="8987" y="9197"/>
                  </a:lnTo>
                  <a:lnTo>
                    <a:pt x="10012" y="8051"/>
                  </a:lnTo>
                  <a:lnTo>
                    <a:pt x="11218" y="7207"/>
                  </a:lnTo>
                  <a:lnTo>
                    <a:pt x="12606" y="6664"/>
                  </a:lnTo>
                  <a:lnTo>
                    <a:pt x="14113" y="6363"/>
                  </a:lnTo>
                  <a:lnTo>
                    <a:pt x="14897" y="6333"/>
                  </a:lnTo>
                  <a:lnTo>
                    <a:pt x="14927" y="6333"/>
                  </a:lnTo>
                  <a:lnTo>
                    <a:pt x="14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4"/>
            <p:cNvSpPr/>
            <p:nvPr/>
          </p:nvSpPr>
          <p:spPr>
            <a:xfrm>
              <a:off x="4361450" y="240375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10615" y="0"/>
                  </a:moveTo>
                  <a:lnTo>
                    <a:pt x="9348" y="31"/>
                  </a:lnTo>
                  <a:lnTo>
                    <a:pt x="7057" y="453"/>
                  </a:lnTo>
                  <a:lnTo>
                    <a:pt x="5066" y="1267"/>
                  </a:lnTo>
                  <a:lnTo>
                    <a:pt x="3408" y="2473"/>
                  </a:lnTo>
                  <a:lnTo>
                    <a:pt x="2051" y="4071"/>
                  </a:lnTo>
                  <a:lnTo>
                    <a:pt x="1056" y="6032"/>
                  </a:lnTo>
                  <a:lnTo>
                    <a:pt x="362" y="8384"/>
                  </a:lnTo>
                  <a:lnTo>
                    <a:pt x="30" y="11068"/>
                  </a:lnTo>
                  <a:lnTo>
                    <a:pt x="0" y="12575"/>
                  </a:lnTo>
                  <a:lnTo>
                    <a:pt x="0" y="30819"/>
                  </a:lnTo>
                  <a:lnTo>
                    <a:pt x="7298" y="30819"/>
                  </a:lnTo>
                  <a:lnTo>
                    <a:pt x="7298" y="13450"/>
                  </a:lnTo>
                  <a:lnTo>
                    <a:pt x="7328" y="12575"/>
                  </a:lnTo>
                  <a:lnTo>
                    <a:pt x="7539" y="10947"/>
                  </a:lnTo>
                  <a:lnTo>
                    <a:pt x="7931" y="9590"/>
                  </a:lnTo>
                  <a:lnTo>
                    <a:pt x="8534" y="8444"/>
                  </a:lnTo>
                  <a:lnTo>
                    <a:pt x="9318" y="7539"/>
                  </a:lnTo>
                  <a:lnTo>
                    <a:pt x="10253" y="6876"/>
                  </a:lnTo>
                  <a:lnTo>
                    <a:pt x="11308" y="6424"/>
                  </a:lnTo>
                  <a:lnTo>
                    <a:pt x="12515" y="6212"/>
                  </a:lnTo>
                  <a:lnTo>
                    <a:pt x="13178" y="6182"/>
                  </a:lnTo>
                  <a:lnTo>
                    <a:pt x="13661" y="6212"/>
                  </a:lnTo>
                  <a:lnTo>
                    <a:pt x="14113" y="6243"/>
                  </a:lnTo>
                  <a:lnTo>
                    <a:pt x="14113" y="694"/>
                  </a:lnTo>
                  <a:lnTo>
                    <a:pt x="13299" y="392"/>
                  </a:lnTo>
                  <a:lnTo>
                    <a:pt x="11550" y="31"/>
                  </a:lnTo>
                  <a:lnTo>
                    <a:pt x="106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4"/>
            <p:cNvSpPr/>
            <p:nvPr/>
          </p:nvSpPr>
          <p:spPr>
            <a:xfrm>
              <a:off x="3869900" y="238125"/>
              <a:ext cx="373200" cy="758425"/>
            </a:xfrm>
            <a:custGeom>
              <a:rect b="b" l="l" r="r" t="t"/>
              <a:pathLst>
                <a:path extrusionOk="0" h="30337" w="14928">
                  <a:moveTo>
                    <a:pt x="1" y="0"/>
                  </a:moveTo>
                  <a:lnTo>
                    <a:pt x="1" y="6333"/>
                  </a:lnTo>
                  <a:lnTo>
                    <a:pt x="31" y="6333"/>
                  </a:lnTo>
                  <a:lnTo>
                    <a:pt x="815" y="6363"/>
                  </a:lnTo>
                  <a:lnTo>
                    <a:pt x="2323" y="6634"/>
                  </a:lnTo>
                  <a:lnTo>
                    <a:pt x="3710" y="7207"/>
                  </a:lnTo>
                  <a:lnTo>
                    <a:pt x="4916" y="8051"/>
                  </a:lnTo>
                  <a:lnTo>
                    <a:pt x="5941" y="9167"/>
                  </a:lnTo>
                  <a:lnTo>
                    <a:pt x="6756" y="10554"/>
                  </a:lnTo>
                  <a:lnTo>
                    <a:pt x="7329" y="12213"/>
                  </a:lnTo>
                  <a:lnTo>
                    <a:pt x="7630" y="14113"/>
                  </a:lnTo>
                  <a:lnTo>
                    <a:pt x="7660" y="15168"/>
                  </a:lnTo>
                  <a:lnTo>
                    <a:pt x="7630" y="16224"/>
                  </a:lnTo>
                  <a:lnTo>
                    <a:pt x="7329" y="18123"/>
                  </a:lnTo>
                  <a:lnTo>
                    <a:pt x="6756" y="19782"/>
                  </a:lnTo>
                  <a:lnTo>
                    <a:pt x="5941" y="21139"/>
                  </a:lnTo>
                  <a:lnTo>
                    <a:pt x="4916" y="22255"/>
                  </a:lnTo>
                  <a:lnTo>
                    <a:pt x="3710" y="23099"/>
                  </a:lnTo>
                  <a:lnTo>
                    <a:pt x="2323" y="23642"/>
                  </a:lnTo>
                  <a:lnTo>
                    <a:pt x="815" y="23913"/>
                  </a:lnTo>
                  <a:lnTo>
                    <a:pt x="31" y="23943"/>
                  </a:lnTo>
                  <a:lnTo>
                    <a:pt x="1" y="23943"/>
                  </a:lnTo>
                  <a:lnTo>
                    <a:pt x="1" y="30336"/>
                  </a:lnTo>
                  <a:lnTo>
                    <a:pt x="845" y="30336"/>
                  </a:lnTo>
                  <a:lnTo>
                    <a:pt x="2443" y="30186"/>
                  </a:lnTo>
                  <a:lnTo>
                    <a:pt x="3981" y="29884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5"/>
                  </a:lnTo>
                  <a:lnTo>
                    <a:pt x="9228" y="27381"/>
                  </a:lnTo>
                  <a:lnTo>
                    <a:pt x="10314" y="26476"/>
                  </a:lnTo>
                  <a:lnTo>
                    <a:pt x="11309" y="25451"/>
                  </a:lnTo>
                  <a:lnTo>
                    <a:pt x="12153" y="24335"/>
                  </a:lnTo>
                  <a:lnTo>
                    <a:pt x="13269" y="22496"/>
                  </a:lnTo>
                  <a:lnTo>
                    <a:pt x="14325" y="19752"/>
                  </a:lnTo>
                  <a:lnTo>
                    <a:pt x="14867" y="16766"/>
                  </a:lnTo>
                  <a:lnTo>
                    <a:pt x="14928" y="15168"/>
                  </a:lnTo>
                  <a:lnTo>
                    <a:pt x="14867" y="13600"/>
                  </a:lnTo>
                  <a:lnTo>
                    <a:pt x="14325" y="10585"/>
                  </a:lnTo>
                  <a:lnTo>
                    <a:pt x="13269" y="7871"/>
                  </a:lnTo>
                  <a:lnTo>
                    <a:pt x="12153" y="6031"/>
                  </a:lnTo>
                  <a:lnTo>
                    <a:pt x="11279" y="4915"/>
                  </a:lnTo>
                  <a:lnTo>
                    <a:pt x="10314" y="3890"/>
                  </a:lnTo>
                  <a:lnTo>
                    <a:pt x="9228" y="2955"/>
                  </a:lnTo>
                  <a:lnTo>
                    <a:pt x="8052" y="2141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52"/>
                  </a:lnTo>
                  <a:lnTo>
                    <a:pt x="2443" y="15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4"/>
            <p:cNvSpPr/>
            <p:nvPr/>
          </p:nvSpPr>
          <p:spPr>
            <a:xfrm>
              <a:off x="984050" y="1129200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6815" y="1"/>
                  </a:moveTo>
                  <a:lnTo>
                    <a:pt x="6815" y="17370"/>
                  </a:lnTo>
                  <a:lnTo>
                    <a:pt x="6785" y="18245"/>
                  </a:lnTo>
                  <a:lnTo>
                    <a:pt x="6574" y="19873"/>
                  </a:lnTo>
                  <a:lnTo>
                    <a:pt x="6182" y="21230"/>
                  </a:lnTo>
                  <a:lnTo>
                    <a:pt x="5579" y="22376"/>
                  </a:lnTo>
                  <a:lnTo>
                    <a:pt x="4795" y="23281"/>
                  </a:lnTo>
                  <a:lnTo>
                    <a:pt x="3860" y="23944"/>
                  </a:lnTo>
                  <a:lnTo>
                    <a:pt x="2805" y="24396"/>
                  </a:lnTo>
                  <a:lnTo>
                    <a:pt x="1598" y="24608"/>
                  </a:lnTo>
                  <a:lnTo>
                    <a:pt x="935" y="24638"/>
                  </a:lnTo>
                  <a:lnTo>
                    <a:pt x="452" y="24608"/>
                  </a:lnTo>
                  <a:lnTo>
                    <a:pt x="0" y="24577"/>
                  </a:lnTo>
                  <a:lnTo>
                    <a:pt x="0" y="30126"/>
                  </a:lnTo>
                  <a:lnTo>
                    <a:pt x="814" y="30428"/>
                  </a:lnTo>
                  <a:lnTo>
                    <a:pt x="2563" y="30789"/>
                  </a:lnTo>
                  <a:lnTo>
                    <a:pt x="3498" y="30820"/>
                  </a:lnTo>
                  <a:lnTo>
                    <a:pt x="4765" y="30789"/>
                  </a:lnTo>
                  <a:lnTo>
                    <a:pt x="7057" y="30367"/>
                  </a:lnTo>
                  <a:lnTo>
                    <a:pt x="9047" y="29553"/>
                  </a:lnTo>
                  <a:lnTo>
                    <a:pt x="10705" y="28347"/>
                  </a:lnTo>
                  <a:lnTo>
                    <a:pt x="12062" y="26749"/>
                  </a:lnTo>
                  <a:lnTo>
                    <a:pt x="13057" y="24788"/>
                  </a:lnTo>
                  <a:lnTo>
                    <a:pt x="13751" y="22436"/>
                  </a:lnTo>
                  <a:lnTo>
                    <a:pt x="14083" y="19753"/>
                  </a:lnTo>
                  <a:lnTo>
                    <a:pt x="14113" y="18245"/>
                  </a:lnTo>
                  <a:lnTo>
                    <a:pt x="14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4"/>
            <p:cNvSpPr/>
            <p:nvPr/>
          </p:nvSpPr>
          <p:spPr>
            <a:xfrm>
              <a:off x="1455225" y="1143525"/>
              <a:ext cx="373200" cy="758450"/>
            </a:xfrm>
            <a:custGeom>
              <a:rect b="b" l="l" r="r" t="t"/>
              <a:pathLst>
                <a:path extrusionOk="0" h="30338" w="14928">
                  <a:moveTo>
                    <a:pt x="14083" y="1"/>
                  </a:moveTo>
                  <a:lnTo>
                    <a:pt x="12485" y="151"/>
                  </a:lnTo>
                  <a:lnTo>
                    <a:pt x="10947" y="453"/>
                  </a:lnTo>
                  <a:lnTo>
                    <a:pt x="9499" y="875"/>
                  </a:lnTo>
                  <a:lnTo>
                    <a:pt x="8142" y="1448"/>
                  </a:lnTo>
                  <a:lnTo>
                    <a:pt x="6876" y="2142"/>
                  </a:lnTo>
                  <a:lnTo>
                    <a:pt x="5700" y="2956"/>
                  </a:lnTo>
                  <a:lnTo>
                    <a:pt x="4614" y="3861"/>
                  </a:lnTo>
                  <a:lnTo>
                    <a:pt x="3649" y="4886"/>
                  </a:lnTo>
                  <a:lnTo>
                    <a:pt x="2775" y="6002"/>
                  </a:lnTo>
                  <a:lnTo>
                    <a:pt x="1659" y="7841"/>
                  </a:lnTo>
                  <a:lnTo>
                    <a:pt x="603" y="10585"/>
                  </a:lnTo>
                  <a:lnTo>
                    <a:pt x="61" y="13571"/>
                  </a:lnTo>
                  <a:lnTo>
                    <a:pt x="0" y="15169"/>
                  </a:lnTo>
                  <a:lnTo>
                    <a:pt x="61" y="16737"/>
                  </a:lnTo>
                  <a:lnTo>
                    <a:pt x="603" y="19752"/>
                  </a:lnTo>
                  <a:lnTo>
                    <a:pt x="1659" y="22466"/>
                  </a:lnTo>
                  <a:lnTo>
                    <a:pt x="2775" y="24306"/>
                  </a:lnTo>
                  <a:lnTo>
                    <a:pt x="3649" y="25422"/>
                  </a:lnTo>
                  <a:lnTo>
                    <a:pt x="4614" y="26447"/>
                  </a:lnTo>
                  <a:lnTo>
                    <a:pt x="5700" y="27382"/>
                  </a:lnTo>
                  <a:lnTo>
                    <a:pt x="6876" y="28196"/>
                  </a:lnTo>
                  <a:lnTo>
                    <a:pt x="8142" y="28859"/>
                  </a:lnTo>
                  <a:lnTo>
                    <a:pt x="9499" y="29432"/>
                  </a:lnTo>
                  <a:lnTo>
                    <a:pt x="10947" y="29885"/>
                  </a:lnTo>
                  <a:lnTo>
                    <a:pt x="12485" y="30186"/>
                  </a:lnTo>
                  <a:lnTo>
                    <a:pt x="14083" y="30337"/>
                  </a:lnTo>
                  <a:lnTo>
                    <a:pt x="14927" y="30337"/>
                  </a:lnTo>
                  <a:lnTo>
                    <a:pt x="14927" y="24004"/>
                  </a:lnTo>
                  <a:lnTo>
                    <a:pt x="14897" y="24004"/>
                  </a:lnTo>
                  <a:lnTo>
                    <a:pt x="14113" y="23974"/>
                  </a:lnTo>
                  <a:lnTo>
                    <a:pt x="12605" y="23703"/>
                  </a:lnTo>
                  <a:lnTo>
                    <a:pt x="11218" y="23130"/>
                  </a:lnTo>
                  <a:lnTo>
                    <a:pt x="10012" y="22286"/>
                  </a:lnTo>
                  <a:lnTo>
                    <a:pt x="8987" y="21170"/>
                  </a:lnTo>
                  <a:lnTo>
                    <a:pt x="8172" y="19783"/>
                  </a:lnTo>
                  <a:lnTo>
                    <a:pt x="7599" y="18124"/>
                  </a:lnTo>
                  <a:lnTo>
                    <a:pt x="7298" y="16224"/>
                  </a:lnTo>
                  <a:lnTo>
                    <a:pt x="7268" y="15169"/>
                  </a:lnTo>
                  <a:lnTo>
                    <a:pt x="7298" y="14113"/>
                  </a:lnTo>
                  <a:lnTo>
                    <a:pt x="7599" y="12214"/>
                  </a:lnTo>
                  <a:lnTo>
                    <a:pt x="8172" y="10555"/>
                  </a:lnTo>
                  <a:lnTo>
                    <a:pt x="8987" y="9198"/>
                  </a:lnTo>
                  <a:lnTo>
                    <a:pt x="10012" y="8082"/>
                  </a:lnTo>
                  <a:lnTo>
                    <a:pt x="11218" y="7238"/>
                  </a:lnTo>
                  <a:lnTo>
                    <a:pt x="12605" y="6695"/>
                  </a:lnTo>
                  <a:lnTo>
                    <a:pt x="14113" y="6424"/>
                  </a:lnTo>
                  <a:lnTo>
                    <a:pt x="14897" y="6394"/>
                  </a:lnTo>
                  <a:lnTo>
                    <a:pt x="14927" y="6394"/>
                  </a:lnTo>
                  <a:lnTo>
                    <a:pt x="149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>
              <a:off x="2438275" y="112920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1" y="1"/>
                  </a:moveTo>
                  <a:lnTo>
                    <a:pt x="1" y="18245"/>
                  </a:lnTo>
                  <a:lnTo>
                    <a:pt x="31" y="19753"/>
                  </a:lnTo>
                  <a:lnTo>
                    <a:pt x="363" y="22436"/>
                  </a:lnTo>
                  <a:lnTo>
                    <a:pt x="1056" y="24788"/>
                  </a:lnTo>
                  <a:lnTo>
                    <a:pt x="2051" y="26749"/>
                  </a:lnTo>
                  <a:lnTo>
                    <a:pt x="3408" y="28347"/>
                  </a:lnTo>
                  <a:lnTo>
                    <a:pt x="5067" y="29553"/>
                  </a:lnTo>
                  <a:lnTo>
                    <a:pt x="7027" y="30367"/>
                  </a:lnTo>
                  <a:lnTo>
                    <a:pt x="9319" y="30789"/>
                  </a:lnTo>
                  <a:lnTo>
                    <a:pt x="10616" y="30820"/>
                  </a:lnTo>
                  <a:lnTo>
                    <a:pt x="11550" y="30789"/>
                  </a:lnTo>
                  <a:lnTo>
                    <a:pt x="13299" y="30428"/>
                  </a:lnTo>
                  <a:lnTo>
                    <a:pt x="14114" y="30126"/>
                  </a:lnTo>
                  <a:lnTo>
                    <a:pt x="14114" y="24577"/>
                  </a:lnTo>
                  <a:lnTo>
                    <a:pt x="13661" y="24608"/>
                  </a:lnTo>
                  <a:lnTo>
                    <a:pt x="13179" y="24638"/>
                  </a:lnTo>
                  <a:lnTo>
                    <a:pt x="12515" y="24608"/>
                  </a:lnTo>
                  <a:lnTo>
                    <a:pt x="11309" y="24396"/>
                  </a:lnTo>
                  <a:lnTo>
                    <a:pt x="10224" y="23944"/>
                  </a:lnTo>
                  <a:lnTo>
                    <a:pt x="9319" y="23281"/>
                  </a:lnTo>
                  <a:lnTo>
                    <a:pt x="8535" y="22376"/>
                  </a:lnTo>
                  <a:lnTo>
                    <a:pt x="7932" y="21230"/>
                  </a:lnTo>
                  <a:lnTo>
                    <a:pt x="7540" y="19873"/>
                  </a:lnTo>
                  <a:lnTo>
                    <a:pt x="7298" y="18245"/>
                  </a:lnTo>
                  <a:lnTo>
                    <a:pt x="7298" y="17370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4"/>
            <p:cNvSpPr/>
            <p:nvPr/>
          </p:nvSpPr>
          <p:spPr>
            <a:xfrm>
              <a:off x="1946750" y="1142775"/>
              <a:ext cx="373200" cy="759200"/>
            </a:xfrm>
            <a:custGeom>
              <a:rect b="b" l="l" r="r" t="t"/>
              <a:pathLst>
                <a:path extrusionOk="0" h="30368" w="14928">
                  <a:moveTo>
                    <a:pt x="1" y="1"/>
                  </a:moveTo>
                  <a:lnTo>
                    <a:pt x="1" y="6424"/>
                  </a:lnTo>
                  <a:lnTo>
                    <a:pt x="815" y="6424"/>
                  </a:lnTo>
                  <a:lnTo>
                    <a:pt x="2323" y="6725"/>
                  </a:lnTo>
                  <a:lnTo>
                    <a:pt x="3710" y="7268"/>
                  </a:lnTo>
                  <a:lnTo>
                    <a:pt x="4916" y="8112"/>
                  </a:lnTo>
                  <a:lnTo>
                    <a:pt x="5941" y="9198"/>
                  </a:lnTo>
                  <a:lnTo>
                    <a:pt x="6755" y="10585"/>
                  </a:lnTo>
                  <a:lnTo>
                    <a:pt x="7328" y="12213"/>
                  </a:lnTo>
                  <a:lnTo>
                    <a:pt x="7630" y="14113"/>
                  </a:lnTo>
                  <a:lnTo>
                    <a:pt x="7660" y="15169"/>
                  </a:lnTo>
                  <a:lnTo>
                    <a:pt x="7630" y="16254"/>
                  </a:lnTo>
                  <a:lnTo>
                    <a:pt x="7328" y="18154"/>
                  </a:lnTo>
                  <a:lnTo>
                    <a:pt x="6755" y="19813"/>
                  </a:lnTo>
                  <a:lnTo>
                    <a:pt x="5941" y="21200"/>
                  </a:lnTo>
                  <a:lnTo>
                    <a:pt x="4916" y="22316"/>
                  </a:lnTo>
                  <a:lnTo>
                    <a:pt x="3710" y="23160"/>
                  </a:lnTo>
                  <a:lnTo>
                    <a:pt x="2323" y="23703"/>
                  </a:lnTo>
                  <a:lnTo>
                    <a:pt x="815" y="24004"/>
                  </a:lnTo>
                  <a:lnTo>
                    <a:pt x="31" y="24034"/>
                  </a:lnTo>
                  <a:lnTo>
                    <a:pt x="1" y="24034"/>
                  </a:lnTo>
                  <a:lnTo>
                    <a:pt x="1" y="30367"/>
                  </a:lnTo>
                  <a:lnTo>
                    <a:pt x="3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885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6"/>
                  </a:lnTo>
                  <a:lnTo>
                    <a:pt x="9228" y="27412"/>
                  </a:lnTo>
                  <a:lnTo>
                    <a:pt x="10314" y="26477"/>
                  </a:lnTo>
                  <a:lnTo>
                    <a:pt x="11279" y="25452"/>
                  </a:lnTo>
                  <a:lnTo>
                    <a:pt x="12153" y="24336"/>
                  </a:lnTo>
                  <a:lnTo>
                    <a:pt x="13269" y="22496"/>
                  </a:lnTo>
                  <a:lnTo>
                    <a:pt x="14324" y="19782"/>
                  </a:lnTo>
                  <a:lnTo>
                    <a:pt x="14867" y="16767"/>
                  </a:lnTo>
                  <a:lnTo>
                    <a:pt x="14927" y="15169"/>
                  </a:lnTo>
                  <a:lnTo>
                    <a:pt x="14867" y="13601"/>
                  </a:lnTo>
                  <a:lnTo>
                    <a:pt x="14324" y="10585"/>
                  </a:lnTo>
                  <a:lnTo>
                    <a:pt x="13269" y="7871"/>
                  </a:lnTo>
                  <a:lnTo>
                    <a:pt x="12153" y="6032"/>
                  </a:lnTo>
                  <a:lnTo>
                    <a:pt x="11309" y="4916"/>
                  </a:lnTo>
                  <a:lnTo>
                    <a:pt x="10314" y="3891"/>
                  </a:lnTo>
                  <a:lnTo>
                    <a:pt x="9228" y="2956"/>
                  </a:lnTo>
                  <a:lnTo>
                    <a:pt x="8052" y="2172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83"/>
                  </a:lnTo>
                  <a:lnTo>
                    <a:pt x="2443" y="181"/>
                  </a:lnTo>
                  <a:lnTo>
                    <a:pt x="845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4"/>
            <p:cNvSpPr/>
            <p:nvPr/>
          </p:nvSpPr>
          <p:spPr>
            <a:xfrm>
              <a:off x="2907200" y="112920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6816" y="1"/>
                  </a:moveTo>
                  <a:lnTo>
                    <a:pt x="6816" y="17370"/>
                  </a:lnTo>
                  <a:lnTo>
                    <a:pt x="6816" y="18245"/>
                  </a:lnTo>
                  <a:lnTo>
                    <a:pt x="6604" y="19873"/>
                  </a:lnTo>
                  <a:lnTo>
                    <a:pt x="6182" y="21230"/>
                  </a:lnTo>
                  <a:lnTo>
                    <a:pt x="5579" y="22376"/>
                  </a:lnTo>
                  <a:lnTo>
                    <a:pt x="4795" y="23281"/>
                  </a:lnTo>
                  <a:lnTo>
                    <a:pt x="3891" y="23944"/>
                  </a:lnTo>
                  <a:lnTo>
                    <a:pt x="2805" y="24396"/>
                  </a:lnTo>
                  <a:lnTo>
                    <a:pt x="1599" y="24608"/>
                  </a:lnTo>
                  <a:lnTo>
                    <a:pt x="935" y="24638"/>
                  </a:lnTo>
                  <a:lnTo>
                    <a:pt x="453" y="24608"/>
                  </a:lnTo>
                  <a:lnTo>
                    <a:pt x="0" y="24577"/>
                  </a:lnTo>
                  <a:lnTo>
                    <a:pt x="0" y="30126"/>
                  </a:lnTo>
                  <a:lnTo>
                    <a:pt x="815" y="30428"/>
                  </a:lnTo>
                  <a:lnTo>
                    <a:pt x="2564" y="30789"/>
                  </a:lnTo>
                  <a:lnTo>
                    <a:pt x="3498" y="30820"/>
                  </a:lnTo>
                  <a:lnTo>
                    <a:pt x="4795" y="30789"/>
                  </a:lnTo>
                  <a:lnTo>
                    <a:pt x="7087" y="30367"/>
                  </a:lnTo>
                  <a:lnTo>
                    <a:pt x="9047" y="29553"/>
                  </a:lnTo>
                  <a:lnTo>
                    <a:pt x="10706" y="28347"/>
                  </a:lnTo>
                  <a:lnTo>
                    <a:pt x="12063" y="26749"/>
                  </a:lnTo>
                  <a:lnTo>
                    <a:pt x="13058" y="24788"/>
                  </a:lnTo>
                  <a:lnTo>
                    <a:pt x="13751" y="22436"/>
                  </a:lnTo>
                  <a:lnTo>
                    <a:pt x="14083" y="19753"/>
                  </a:lnTo>
                  <a:lnTo>
                    <a:pt x="14113" y="18245"/>
                  </a:lnTo>
                  <a:lnTo>
                    <a:pt x="14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4"/>
            <p:cNvSpPr/>
            <p:nvPr/>
          </p:nvSpPr>
          <p:spPr>
            <a:xfrm>
              <a:off x="3378375" y="1143525"/>
              <a:ext cx="373200" cy="758450"/>
            </a:xfrm>
            <a:custGeom>
              <a:rect b="b" l="l" r="r" t="t"/>
              <a:pathLst>
                <a:path extrusionOk="0" h="30338" w="14928">
                  <a:moveTo>
                    <a:pt x="14083" y="1"/>
                  </a:moveTo>
                  <a:lnTo>
                    <a:pt x="12485" y="151"/>
                  </a:lnTo>
                  <a:lnTo>
                    <a:pt x="10947" y="453"/>
                  </a:lnTo>
                  <a:lnTo>
                    <a:pt x="9500" y="875"/>
                  </a:lnTo>
                  <a:lnTo>
                    <a:pt x="8143" y="1448"/>
                  </a:lnTo>
                  <a:lnTo>
                    <a:pt x="6876" y="2142"/>
                  </a:lnTo>
                  <a:lnTo>
                    <a:pt x="5700" y="2956"/>
                  </a:lnTo>
                  <a:lnTo>
                    <a:pt x="4614" y="3861"/>
                  </a:lnTo>
                  <a:lnTo>
                    <a:pt x="3619" y="4886"/>
                  </a:lnTo>
                  <a:lnTo>
                    <a:pt x="2775" y="6002"/>
                  </a:lnTo>
                  <a:lnTo>
                    <a:pt x="1659" y="7841"/>
                  </a:lnTo>
                  <a:lnTo>
                    <a:pt x="604" y="10585"/>
                  </a:lnTo>
                  <a:lnTo>
                    <a:pt x="61" y="13571"/>
                  </a:lnTo>
                  <a:lnTo>
                    <a:pt x="1" y="15169"/>
                  </a:lnTo>
                  <a:lnTo>
                    <a:pt x="61" y="16737"/>
                  </a:lnTo>
                  <a:lnTo>
                    <a:pt x="604" y="19752"/>
                  </a:lnTo>
                  <a:lnTo>
                    <a:pt x="1659" y="22466"/>
                  </a:lnTo>
                  <a:lnTo>
                    <a:pt x="2775" y="24306"/>
                  </a:lnTo>
                  <a:lnTo>
                    <a:pt x="3649" y="25422"/>
                  </a:lnTo>
                  <a:lnTo>
                    <a:pt x="4614" y="26447"/>
                  </a:lnTo>
                  <a:lnTo>
                    <a:pt x="5700" y="27382"/>
                  </a:lnTo>
                  <a:lnTo>
                    <a:pt x="6876" y="28196"/>
                  </a:lnTo>
                  <a:lnTo>
                    <a:pt x="8143" y="28859"/>
                  </a:lnTo>
                  <a:lnTo>
                    <a:pt x="9500" y="29432"/>
                  </a:lnTo>
                  <a:lnTo>
                    <a:pt x="10947" y="29885"/>
                  </a:lnTo>
                  <a:lnTo>
                    <a:pt x="12485" y="30186"/>
                  </a:lnTo>
                  <a:lnTo>
                    <a:pt x="14083" y="30337"/>
                  </a:lnTo>
                  <a:lnTo>
                    <a:pt x="14927" y="30337"/>
                  </a:lnTo>
                  <a:lnTo>
                    <a:pt x="14927" y="24004"/>
                  </a:lnTo>
                  <a:lnTo>
                    <a:pt x="14897" y="24004"/>
                  </a:lnTo>
                  <a:lnTo>
                    <a:pt x="14113" y="23974"/>
                  </a:lnTo>
                  <a:lnTo>
                    <a:pt x="12606" y="23703"/>
                  </a:lnTo>
                  <a:lnTo>
                    <a:pt x="11218" y="23130"/>
                  </a:lnTo>
                  <a:lnTo>
                    <a:pt x="10012" y="22286"/>
                  </a:lnTo>
                  <a:lnTo>
                    <a:pt x="8987" y="21170"/>
                  </a:lnTo>
                  <a:lnTo>
                    <a:pt x="8173" y="19783"/>
                  </a:lnTo>
                  <a:lnTo>
                    <a:pt x="7600" y="18124"/>
                  </a:lnTo>
                  <a:lnTo>
                    <a:pt x="7298" y="16224"/>
                  </a:lnTo>
                  <a:lnTo>
                    <a:pt x="7268" y="15169"/>
                  </a:lnTo>
                  <a:lnTo>
                    <a:pt x="7298" y="14113"/>
                  </a:lnTo>
                  <a:lnTo>
                    <a:pt x="7600" y="12214"/>
                  </a:lnTo>
                  <a:lnTo>
                    <a:pt x="8173" y="10555"/>
                  </a:lnTo>
                  <a:lnTo>
                    <a:pt x="8987" y="9198"/>
                  </a:lnTo>
                  <a:lnTo>
                    <a:pt x="10012" y="8082"/>
                  </a:lnTo>
                  <a:lnTo>
                    <a:pt x="11218" y="7238"/>
                  </a:lnTo>
                  <a:lnTo>
                    <a:pt x="12606" y="6695"/>
                  </a:lnTo>
                  <a:lnTo>
                    <a:pt x="14113" y="6424"/>
                  </a:lnTo>
                  <a:lnTo>
                    <a:pt x="14897" y="6394"/>
                  </a:lnTo>
                  <a:lnTo>
                    <a:pt x="14927" y="6394"/>
                  </a:lnTo>
                  <a:lnTo>
                    <a:pt x="149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4"/>
            <p:cNvSpPr/>
            <p:nvPr/>
          </p:nvSpPr>
          <p:spPr>
            <a:xfrm>
              <a:off x="4361450" y="1129200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0" y="1"/>
                  </a:moveTo>
                  <a:lnTo>
                    <a:pt x="0" y="18245"/>
                  </a:lnTo>
                  <a:lnTo>
                    <a:pt x="30" y="19753"/>
                  </a:lnTo>
                  <a:lnTo>
                    <a:pt x="362" y="22436"/>
                  </a:lnTo>
                  <a:lnTo>
                    <a:pt x="1056" y="24788"/>
                  </a:lnTo>
                  <a:lnTo>
                    <a:pt x="2051" y="26749"/>
                  </a:lnTo>
                  <a:lnTo>
                    <a:pt x="3408" y="28347"/>
                  </a:lnTo>
                  <a:lnTo>
                    <a:pt x="5066" y="29553"/>
                  </a:lnTo>
                  <a:lnTo>
                    <a:pt x="7057" y="30367"/>
                  </a:lnTo>
                  <a:lnTo>
                    <a:pt x="9348" y="30789"/>
                  </a:lnTo>
                  <a:lnTo>
                    <a:pt x="10615" y="30820"/>
                  </a:lnTo>
                  <a:lnTo>
                    <a:pt x="11550" y="30789"/>
                  </a:lnTo>
                  <a:lnTo>
                    <a:pt x="13299" y="30428"/>
                  </a:lnTo>
                  <a:lnTo>
                    <a:pt x="14113" y="30126"/>
                  </a:lnTo>
                  <a:lnTo>
                    <a:pt x="14113" y="24577"/>
                  </a:lnTo>
                  <a:lnTo>
                    <a:pt x="13661" y="24608"/>
                  </a:lnTo>
                  <a:lnTo>
                    <a:pt x="13178" y="24638"/>
                  </a:lnTo>
                  <a:lnTo>
                    <a:pt x="12515" y="24608"/>
                  </a:lnTo>
                  <a:lnTo>
                    <a:pt x="11308" y="24396"/>
                  </a:lnTo>
                  <a:lnTo>
                    <a:pt x="10253" y="23944"/>
                  </a:lnTo>
                  <a:lnTo>
                    <a:pt x="9318" y="23281"/>
                  </a:lnTo>
                  <a:lnTo>
                    <a:pt x="8534" y="22376"/>
                  </a:lnTo>
                  <a:lnTo>
                    <a:pt x="7931" y="21230"/>
                  </a:lnTo>
                  <a:lnTo>
                    <a:pt x="7539" y="19873"/>
                  </a:lnTo>
                  <a:lnTo>
                    <a:pt x="7328" y="18245"/>
                  </a:lnTo>
                  <a:lnTo>
                    <a:pt x="7298" y="17370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4"/>
            <p:cNvSpPr/>
            <p:nvPr/>
          </p:nvSpPr>
          <p:spPr>
            <a:xfrm>
              <a:off x="3869900" y="1142775"/>
              <a:ext cx="373200" cy="759200"/>
            </a:xfrm>
            <a:custGeom>
              <a:rect b="b" l="l" r="r" t="t"/>
              <a:pathLst>
                <a:path extrusionOk="0" h="30368" w="14928">
                  <a:moveTo>
                    <a:pt x="1" y="1"/>
                  </a:moveTo>
                  <a:lnTo>
                    <a:pt x="1" y="6424"/>
                  </a:lnTo>
                  <a:lnTo>
                    <a:pt x="815" y="6424"/>
                  </a:lnTo>
                  <a:lnTo>
                    <a:pt x="2323" y="6725"/>
                  </a:lnTo>
                  <a:lnTo>
                    <a:pt x="3710" y="7268"/>
                  </a:lnTo>
                  <a:lnTo>
                    <a:pt x="4916" y="8112"/>
                  </a:lnTo>
                  <a:lnTo>
                    <a:pt x="5941" y="9198"/>
                  </a:lnTo>
                  <a:lnTo>
                    <a:pt x="6756" y="10585"/>
                  </a:lnTo>
                  <a:lnTo>
                    <a:pt x="7329" y="12213"/>
                  </a:lnTo>
                  <a:lnTo>
                    <a:pt x="7630" y="14113"/>
                  </a:lnTo>
                  <a:lnTo>
                    <a:pt x="7660" y="15169"/>
                  </a:lnTo>
                  <a:lnTo>
                    <a:pt x="7630" y="16254"/>
                  </a:lnTo>
                  <a:lnTo>
                    <a:pt x="7329" y="18154"/>
                  </a:lnTo>
                  <a:lnTo>
                    <a:pt x="6786" y="19782"/>
                  </a:lnTo>
                  <a:lnTo>
                    <a:pt x="5972" y="21170"/>
                  </a:lnTo>
                  <a:lnTo>
                    <a:pt x="4946" y="22316"/>
                  </a:lnTo>
                  <a:lnTo>
                    <a:pt x="3710" y="23160"/>
                  </a:lnTo>
                  <a:lnTo>
                    <a:pt x="2353" y="23703"/>
                  </a:lnTo>
                  <a:lnTo>
                    <a:pt x="815" y="24004"/>
                  </a:lnTo>
                  <a:lnTo>
                    <a:pt x="31" y="24034"/>
                  </a:lnTo>
                  <a:lnTo>
                    <a:pt x="1" y="24034"/>
                  </a:lnTo>
                  <a:lnTo>
                    <a:pt x="1" y="30367"/>
                  </a:lnTo>
                  <a:lnTo>
                    <a:pt x="3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885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6"/>
                  </a:lnTo>
                  <a:lnTo>
                    <a:pt x="9228" y="27412"/>
                  </a:lnTo>
                  <a:lnTo>
                    <a:pt x="10314" y="26477"/>
                  </a:lnTo>
                  <a:lnTo>
                    <a:pt x="11309" y="25452"/>
                  </a:lnTo>
                  <a:lnTo>
                    <a:pt x="12153" y="24336"/>
                  </a:lnTo>
                  <a:lnTo>
                    <a:pt x="13269" y="22496"/>
                  </a:lnTo>
                  <a:lnTo>
                    <a:pt x="14325" y="19782"/>
                  </a:lnTo>
                  <a:lnTo>
                    <a:pt x="14867" y="16767"/>
                  </a:lnTo>
                  <a:lnTo>
                    <a:pt x="14928" y="15169"/>
                  </a:lnTo>
                  <a:lnTo>
                    <a:pt x="14867" y="13601"/>
                  </a:lnTo>
                  <a:lnTo>
                    <a:pt x="14325" y="10585"/>
                  </a:lnTo>
                  <a:lnTo>
                    <a:pt x="13269" y="7871"/>
                  </a:lnTo>
                  <a:lnTo>
                    <a:pt x="12184" y="6032"/>
                  </a:lnTo>
                  <a:lnTo>
                    <a:pt x="11309" y="4916"/>
                  </a:lnTo>
                  <a:lnTo>
                    <a:pt x="10314" y="3891"/>
                  </a:lnTo>
                  <a:lnTo>
                    <a:pt x="9228" y="2956"/>
                  </a:lnTo>
                  <a:lnTo>
                    <a:pt x="8052" y="2172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83"/>
                  </a:lnTo>
                  <a:lnTo>
                    <a:pt x="2474" y="181"/>
                  </a:lnTo>
                  <a:lnTo>
                    <a:pt x="845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4"/>
            <p:cNvSpPr/>
            <p:nvPr/>
          </p:nvSpPr>
          <p:spPr>
            <a:xfrm>
              <a:off x="1946750" y="202255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3499" y="1"/>
                  </a:moveTo>
                  <a:lnTo>
                    <a:pt x="2564" y="31"/>
                  </a:lnTo>
                  <a:lnTo>
                    <a:pt x="815" y="393"/>
                  </a:lnTo>
                  <a:lnTo>
                    <a:pt x="1" y="725"/>
                  </a:lnTo>
                  <a:lnTo>
                    <a:pt x="1" y="6273"/>
                  </a:lnTo>
                  <a:lnTo>
                    <a:pt x="453" y="6213"/>
                  </a:lnTo>
                  <a:lnTo>
                    <a:pt x="935" y="6183"/>
                  </a:lnTo>
                  <a:lnTo>
                    <a:pt x="1569" y="6213"/>
                  </a:lnTo>
                  <a:lnTo>
                    <a:pt x="2805" y="6424"/>
                  </a:lnTo>
                  <a:lnTo>
                    <a:pt x="3860" y="6876"/>
                  </a:lnTo>
                  <a:lnTo>
                    <a:pt x="4795" y="7570"/>
                  </a:lnTo>
                  <a:lnTo>
                    <a:pt x="5579" y="8475"/>
                  </a:lnTo>
                  <a:lnTo>
                    <a:pt x="6182" y="9590"/>
                  </a:lnTo>
                  <a:lnTo>
                    <a:pt x="6574" y="10977"/>
                  </a:lnTo>
                  <a:lnTo>
                    <a:pt x="6786" y="12576"/>
                  </a:lnTo>
                  <a:lnTo>
                    <a:pt x="6816" y="13480"/>
                  </a:lnTo>
                  <a:lnTo>
                    <a:pt x="6816" y="30820"/>
                  </a:lnTo>
                  <a:lnTo>
                    <a:pt x="14113" y="30820"/>
                  </a:lnTo>
                  <a:lnTo>
                    <a:pt x="14113" y="12576"/>
                  </a:lnTo>
                  <a:lnTo>
                    <a:pt x="14083" y="11068"/>
                  </a:lnTo>
                  <a:lnTo>
                    <a:pt x="13751" y="8384"/>
                  </a:lnTo>
                  <a:lnTo>
                    <a:pt x="13058" y="6062"/>
                  </a:lnTo>
                  <a:lnTo>
                    <a:pt x="12033" y="4072"/>
                  </a:lnTo>
                  <a:lnTo>
                    <a:pt x="10706" y="2474"/>
                  </a:lnTo>
                  <a:lnTo>
                    <a:pt x="9047" y="1267"/>
                  </a:lnTo>
                  <a:lnTo>
                    <a:pt x="7057" y="453"/>
                  </a:lnTo>
                  <a:lnTo>
                    <a:pt x="4765" y="31"/>
                  </a:lnTo>
                  <a:lnTo>
                    <a:pt x="34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4"/>
            <p:cNvSpPr/>
            <p:nvPr/>
          </p:nvSpPr>
          <p:spPr>
            <a:xfrm>
              <a:off x="2417925" y="202030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7" y="0"/>
                  </a:moveTo>
                  <a:lnTo>
                    <a:pt x="14083" y="31"/>
                  </a:lnTo>
                  <a:lnTo>
                    <a:pt x="12455" y="181"/>
                  </a:lnTo>
                  <a:lnTo>
                    <a:pt x="10947" y="483"/>
                  </a:lnTo>
                  <a:lnTo>
                    <a:pt x="9500" y="905"/>
                  </a:lnTo>
                  <a:lnTo>
                    <a:pt x="8143" y="1478"/>
                  </a:lnTo>
                  <a:lnTo>
                    <a:pt x="6876" y="2172"/>
                  </a:lnTo>
                  <a:lnTo>
                    <a:pt x="5700" y="2986"/>
                  </a:lnTo>
                  <a:lnTo>
                    <a:pt x="4614" y="3890"/>
                  </a:lnTo>
                  <a:lnTo>
                    <a:pt x="3619" y="4916"/>
                  </a:lnTo>
                  <a:lnTo>
                    <a:pt x="2745" y="6031"/>
                  </a:lnTo>
                  <a:lnTo>
                    <a:pt x="1629" y="7871"/>
                  </a:lnTo>
                  <a:lnTo>
                    <a:pt x="604" y="10615"/>
                  </a:lnTo>
                  <a:lnTo>
                    <a:pt x="61" y="13601"/>
                  </a:lnTo>
                  <a:lnTo>
                    <a:pt x="1" y="15199"/>
                  </a:lnTo>
                  <a:lnTo>
                    <a:pt x="61" y="16767"/>
                  </a:lnTo>
                  <a:lnTo>
                    <a:pt x="604" y="19782"/>
                  </a:lnTo>
                  <a:lnTo>
                    <a:pt x="1629" y="22527"/>
                  </a:lnTo>
                  <a:lnTo>
                    <a:pt x="2745" y="24336"/>
                  </a:lnTo>
                  <a:lnTo>
                    <a:pt x="3619" y="25452"/>
                  </a:lnTo>
                  <a:lnTo>
                    <a:pt x="4614" y="26477"/>
                  </a:lnTo>
                  <a:lnTo>
                    <a:pt x="5670" y="27412"/>
                  </a:lnTo>
                  <a:lnTo>
                    <a:pt x="6846" y="28226"/>
                  </a:lnTo>
                  <a:lnTo>
                    <a:pt x="8143" y="28889"/>
                  </a:lnTo>
                  <a:lnTo>
                    <a:pt x="9500" y="29462"/>
                  </a:lnTo>
                  <a:lnTo>
                    <a:pt x="10947" y="29915"/>
                  </a:lnTo>
                  <a:lnTo>
                    <a:pt x="12455" y="30186"/>
                  </a:lnTo>
                  <a:lnTo>
                    <a:pt x="14053" y="30337"/>
                  </a:lnTo>
                  <a:lnTo>
                    <a:pt x="14897" y="30367"/>
                  </a:lnTo>
                  <a:lnTo>
                    <a:pt x="14928" y="30367"/>
                  </a:lnTo>
                  <a:lnTo>
                    <a:pt x="14928" y="23974"/>
                  </a:lnTo>
                  <a:lnTo>
                    <a:pt x="14897" y="23974"/>
                  </a:lnTo>
                  <a:lnTo>
                    <a:pt x="14083" y="23944"/>
                  </a:lnTo>
                  <a:lnTo>
                    <a:pt x="12575" y="23642"/>
                  </a:lnTo>
                  <a:lnTo>
                    <a:pt x="11218" y="23099"/>
                  </a:lnTo>
                  <a:lnTo>
                    <a:pt x="9982" y="22255"/>
                  </a:lnTo>
                  <a:lnTo>
                    <a:pt x="8957" y="21170"/>
                  </a:lnTo>
                  <a:lnTo>
                    <a:pt x="8143" y="19782"/>
                  </a:lnTo>
                  <a:lnTo>
                    <a:pt x="7600" y="18154"/>
                  </a:lnTo>
                  <a:lnTo>
                    <a:pt x="7298" y="16254"/>
                  </a:lnTo>
                  <a:lnTo>
                    <a:pt x="7268" y="15199"/>
                  </a:lnTo>
                  <a:lnTo>
                    <a:pt x="7298" y="14143"/>
                  </a:lnTo>
                  <a:lnTo>
                    <a:pt x="7600" y="12213"/>
                  </a:lnTo>
                  <a:lnTo>
                    <a:pt x="8143" y="10585"/>
                  </a:lnTo>
                  <a:lnTo>
                    <a:pt x="8957" y="9198"/>
                  </a:lnTo>
                  <a:lnTo>
                    <a:pt x="9982" y="8082"/>
                  </a:lnTo>
                  <a:lnTo>
                    <a:pt x="11218" y="7238"/>
                  </a:lnTo>
                  <a:lnTo>
                    <a:pt x="12575" y="6665"/>
                  </a:lnTo>
                  <a:lnTo>
                    <a:pt x="14083" y="6363"/>
                  </a:lnTo>
                  <a:lnTo>
                    <a:pt x="14897" y="6333"/>
                  </a:lnTo>
                  <a:lnTo>
                    <a:pt x="14928" y="6333"/>
                  </a:lnTo>
                  <a:lnTo>
                    <a:pt x="149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3401000" y="2022550"/>
              <a:ext cx="352075" cy="770500"/>
            </a:xfrm>
            <a:custGeom>
              <a:rect b="b" l="l" r="r" t="t"/>
              <a:pathLst>
                <a:path extrusionOk="0" h="30820" w="14083">
                  <a:moveTo>
                    <a:pt x="10615" y="1"/>
                  </a:moveTo>
                  <a:lnTo>
                    <a:pt x="9318" y="31"/>
                  </a:lnTo>
                  <a:lnTo>
                    <a:pt x="7026" y="453"/>
                  </a:lnTo>
                  <a:lnTo>
                    <a:pt x="5066" y="1267"/>
                  </a:lnTo>
                  <a:lnTo>
                    <a:pt x="3378" y="2474"/>
                  </a:lnTo>
                  <a:lnTo>
                    <a:pt x="2051" y="4072"/>
                  </a:lnTo>
                  <a:lnTo>
                    <a:pt x="1056" y="6062"/>
                  </a:lnTo>
                  <a:lnTo>
                    <a:pt x="362" y="8384"/>
                  </a:lnTo>
                  <a:lnTo>
                    <a:pt x="30" y="11068"/>
                  </a:lnTo>
                  <a:lnTo>
                    <a:pt x="0" y="12576"/>
                  </a:lnTo>
                  <a:lnTo>
                    <a:pt x="0" y="30820"/>
                  </a:lnTo>
                  <a:lnTo>
                    <a:pt x="7298" y="30820"/>
                  </a:lnTo>
                  <a:lnTo>
                    <a:pt x="7298" y="13480"/>
                  </a:lnTo>
                  <a:lnTo>
                    <a:pt x="7298" y="12576"/>
                  </a:lnTo>
                  <a:lnTo>
                    <a:pt x="7509" y="10977"/>
                  </a:lnTo>
                  <a:lnTo>
                    <a:pt x="7931" y="9590"/>
                  </a:lnTo>
                  <a:lnTo>
                    <a:pt x="8534" y="8475"/>
                  </a:lnTo>
                  <a:lnTo>
                    <a:pt x="9288" y="7570"/>
                  </a:lnTo>
                  <a:lnTo>
                    <a:pt x="10223" y="6876"/>
                  </a:lnTo>
                  <a:lnTo>
                    <a:pt x="11308" y="6424"/>
                  </a:lnTo>
                  <a:lnTo>
                    <a:pt x="12515" y="6213"/>
                  </a:lnTo>
                  <a:lnTo>
                    <a:pt x="13178" y="6183"/>
                  </a:lnTo>
                  <a:lnTo>
                    <a:pt x="13661" y="6213"/>
                  </a:lnTo>
                  <a:lnTo>
                    <a:pt x="14083" y="6273"/>
                  </a:lnTo>
                  <a:lnTo>
                    <a:pt x="14083" y="725"/>
                  </a:lnTo>
                  <a:lnTo>
                    <a:pt x="13269" y="393"/>
                  </a:lnTo>
                  <a:lnTo>
                    <a:pt x="11520" y="31"/>
                  </a:lnTo>
                  <a:lnTo>
                    <a:pt x="106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2909450" y="2020300"/>
              <a:ext cx="372450" cy="759175"/>
            </a:xfrm>
            <a:custGeom>
              <a:rect b="b" l="l" r="r" t="t"/>
              <a:pathLst>
                <a:path extrusionOk="0" h="30367" w="14898">
                  <a:moveTo>
                    <a:pt x="1" y="0"/>
                  </a:moveTo>
                  <a:lnTo>
                    <a:pt x="1" y="6333"/>
                  </a:lnTo>
                  <a:lnTo>
                    <a:pt x="815" y="6363"/>
                  </a:lnTo>
                  <a:lnTo>
                    <a:pt x="2323" y="6635"/>
                  </a:lnTo>
                  <a:lnTo>
                    <a:pt x="3710" y="7208"/>
                  </a:lnTo>
                  <a:lnTo>
                    <a:pt x="4916" y="8052"/>
                  </a:lnTo>
                  <a:lnTo>
                    <a:pt x="5942" y="9168"/>
                  </a:lnTo>
                  <a:lnTo>
                    <a:pt x="6756" y="10555"/>
                  </a:lnTo>
                  <a:lnTo>
                    <a:pt x="7329" y="12213"/>
                  </a:lnTo>
                  <a:lnTo>
                    <a:pt x="7630" y="14113"/>
                  </a:lnTo>
                  <a:lnTo>
                    <a:pt x="7660" y="15169"/>
                  </a:lnTo>
                  <a:lnTo>
                    <a:pt x="7660" y="15199"/>
                  </a:lnTo>
                  <a:lnTo>
                    <a:pt x="7630" y="16254"/>
                  </a:lnTo>
                  <a:lnTo>
                    <a:pt x="7329" y="18154"/>
                  </a:lnTo>
                  <a:lnTo>
                    <a:pt x="6756" y="19782"/>
                  </a:lnTo>
                  <a:lnTo>
                    <a:pt x="5942" y="21139"/>
                  </a:lnTo>
                  <a:lnTo>
                    <a:pt x="4916" y="22255"/>
                  </a:lnTo>
                  <a:lnTo>
                    <a:pt x="3710" y="23099"/>
                  </a:lnTo>
                  <a:lnTo>
                    <a:pt x="2323" y="23642"/>
                  </a:lnTo>
                  <a:lnTo>
                    <a:pt x="815" y="23944"/>
                  </a:lnTo>
                  <a:lnTo>
                    <a:pt x="1" y="23944"/>
                  </a:lnTo>
                  <a:lnTo>
                    <a:pt x="1" y="30367"/>
                  </a:lnTo>
                  <a:lnTo>
                    <a:pt x="845" y="30337"/>
                  </a:lnTo>
                  <a:lnTo>
                    <a:pt x="2444" y="30186"/>
                  </a:lnTo>
                  <a:lnTo>
                    <a:pt x="3981" y="29884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6"/>
                  </a:lnTo>
                  <a:lnTo>
                    <a:pt x="9228" y="27382"/>
                  </a:lnTo>
                  <a:lnTo>
                    <a:pt x="10314" y="26477"/>
                  </a:lnTo>
                  <a:lnTo>
                    <a:pt x="11279" y="25452"/>
                  </a:lnTo>
                  <a:lnTo>
                    <a:pt x="12154" y="24336"/>
                  </a:lnTo>
                  <a:lnTo>
                    <a:pt x="13269" y="22496"/>
                  </a:lnTo>
                  <a:lnTo>
                    <a:pt x="14325" y="19782"/>
                  </a:lnTo>
                  <a:lnTo>
                    <a:pt x="14868" y="16767"/>
                  </a:lnTo>
                  <a:lnTo>
                    <a:pt x="14898" y="15199"/>
                  </a:lnTo>
                  <a:lnTo>
                    <a:pt x="14868" y="13601"/>
                  </a:lnTo>
                  <a:lnTo>
                    <a:pt x="14325" y="10585"/>
                  </a:lnTo>
                  <a:lnTo>
                    <a:pt x="13269" y="7871"/>
                  </a:lnTo>
                  <a:lnTo>
                    <a:pt x="12154" y="6031"/>
                  </a:lnTo>
                  <a:lnTo>
                    <a:pt x="11279" y="4916"/>
                  </a:lnTo>
                  <a:lnTo>
                    <a:pt x="10284" y="3890"/>
                  </a:lnTo>
                  <a:lnTo>
                    <a:pt x="9228" y="2956"/>
                  </a:lnTo>
                  <a:lnTo>
                    <a:pt x="8052" y="2172"/>
                  </a:lnTo>
                  <a:lnTo>
                    <a:pt x="6756" y="1478"/>
                  </a:lnTo>
                  <a:lnTo>
                    <a:pt x="5399" y="905"/>
                  </a:lnTo>
                  <a:lnTo>
                    <a:pt x="3951" y="483"/>
                  </a:lnTo>
                  <a:lnTo>
                    <a:pt x="2444" y="181"/>
                  </a:lnTo>
                  <a:lnTo>
                    <a:pt x="845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3869900" y="202255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3499" y="1"/>
                  </a:moveTo>
                  <a:lnTo>
                    <a:pt x="2564" y="31"/>
                  </a:lnTo>
                  <a:lnTo>
                    <a:pt x="815" y="393"/>
                  </a:lnTo>
                  <a:lnTo>
                    <a:pt x="1" y="725"/>
                  </a:lnTo>
                  <a:lnTo>
                    <a:pt x="1" y="6273"/>
                  </a:lnTo>
                  <a:lnTo>
                    <a:pt x="453" y="6213"/>
                  </a:lnTo>
                  <a:lnTo>
                    <a:pt x="936" y="6183"/>
                  </a:lnTo>
                  <a:lnTo>
                    <a:pt x="1569" y="6213"/>
                  </a:lnTo>
                  <a:lnTo>
                    <a:pt x="2805" y="6424"/>
                  </a:lnTo>
                  <a:lnTo>
                    <a:pt x="3861" y="6876"/>
                  </a:lnTo>
                  <a:lnTo>
                    <a:pt x="4796" y="7570"/>
                  </a:lnTo>
                  <a:lnTo>
                    <a:pt x="5580" y="8475"/>
                  </a:lnTo>
                  <a:lnTo>
                    <a:pt x="6153" y="9590"/>
                  </a:lnTo>
                  <a:lnTo>
                    <a:pt x="6575" y="10977"/>
                  </a:lnTo>
                  <a:lnTo>
                    <a:pt x="6786" y="12576"/>
                  </a:lnTo>
                  <a:lnTo>
                    <a:pt x="6816" y="13480"/>
                  </a:lnTo>
                  <a:lnTo>
                    <a:pt x="6816" y="30820"/>
                  </a:lnTo>
                  <a:lnTo>
                    <a:pt x="14114" y="30820"/>
                  </a:lnTo>
                  <a:lnTo>
                    <a:pt x="14114" y="12576"/>
                  </a:lnTo>
                  <a:lnTo>
                    <a:pt x="14083" y="11068"/>
                  </a:lnTo>
                  <a:lnTo>
                    <a:pt x="13722" y="8384"/>
                  </a:lnTo>
                  <a:lnTo>
                    <a:pt x="13058" y="6062"/>
                  </a:lnTo>
                  <a:lnTo>
                    <a:pt x="12033" y="4072"/>
                  </a:lnTo>
                  <a:lnTo>
                    <a:pt x="10706" y="2474"/>
                  </a:lnTo>
                  <a:lnTo>
                    <a:pt x="9047" y="1267"/>
                  </a:lnTo>
                  <a:lnTo>
                    <a:pt x="7057" y="453"/>
                  </a:lnTo>
                  <a:lnTo>
                    <a:pt x="4765" y="31"/>
                  </a:lnTo>
                  <a:lnTo>
                    <a:pt x="34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4"/>
            <p:cNvSpPr/>
            <p:nvPr/>
          </p:nvSpPr>
          <p:spPr>
            <a:xfrm>
              <a:off x="4341075" y="202030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8" y="0"/>
                  </a:moveTo>
                  <a:lnTo>
                    <a:pt x="14084" y="31"/>
                  </a:lnTo>
                  <a:lnTo>
                    <a:pt x="12485" y="181"/>
                  </a:lnTo>
                  <a:lnTo>
                    <a:pt x="10947" y="483"/>
                  </a:lnTo>
                  <a:lnTo>
                    <a:pt x="9500" y="905"/>
                  </a:lnTo>
                  <a:lnTo>
                    <a:pt x="8143" y="1478"/>
                  </a:lnTo>
                  <a:lnTo>
                    <a:pt x="6876" y="2172"/>
                  </a:lnTo>
                  <a:lnTo>
                    <a:pt x="5700" y="2986"/>
                  </a:lnTo>
                  <a:lnTo>
                    <a:pt x="4615" y="3890"/>
                  </a:lnTo>
                  <a:lnTo>
                    <a:pt x="3650" y="4916"/>
                  </a:lnTo>
                  <a:lnTo>
                    <a:pt x="2775" y="6031"/>
                  </a:lnTo>
                  <a:lnTo>
                    <a:pt x="1659" y="7871"/>
                  </a:lnTo>
                  <a:lnTo>
                    <a:pt x="604" y="10615"/>
                  </a:lnTo>
                  <a:lnTo>
                    <a:pt x="61" y="13601"/>
                  </a:lnTo>
                  <a:lnTo>
                    <a:pt x="1" y="15199"/>
                  </a:lnTo>
                  <a:lnTo>
                    <a:pt x="61" y="16767"/>
                  </a:lnTo>
                  <a:lnTo>
                    <a:pt x="604" y="19782"/>
                  </a:lnTo>
                  <a:lnTo>
                    <a:pt x="1659" y="22527"/>
                  </a:lnTo>
                  <a:lnTo>
                    <a:pt x="2745" y="24336"/>
                  </a:lnTo>
                  <a:lnTo>
                    <a:pt x="3620" y="25452"/>
                  </a:lnTo>
                  <a:lnTo>
                    <a:pt x="4615" y="26477"/>
                  </a:lnTo>
                  <a:lnTo>
                    <a:pt x="5700" y="27412"/>
                  </a:lnTo>
                  <a:lnTo>
                    <a:pt x="6876" y="28226"/>
                  </a:lnTo>
                  <a:lnTo>
                    <a:pt x="8143" y="28889"/>
                  </a:lnTo>
                  <a:lnTo>
                    <a:pt x="9500" y="29462"/>
                  </a:lnTo>
                  <a:lnTo>
                    <a:pt x="10947" y="29915"/>
                  </a:lnTo>
                  <a:lnTo>
                    <a:pt x="12485" y="30186"/>
                  </a:lnTo>
                  <a:lnTo>
                    <a:pt x="14084" y="30337"/>
                  </a:lnTo>
                  <a:lnTo>
                    <a:pt x="14898" y="30367"/>
                  </a:lnTo>
                  <a:lnTo>
                    <a:pt x="14928" y="30367"/>
                  </a:lnTo>
                  <a:lnTo>
                    <a:pt x="14928" y="23974"/>
                  </a:lnTo>
                  <a:lnTo>
                    <a:pt x="14898" y="23974"/>
                  </a:lnTo>
                  <a:lnTo>
                    <a:pt x="14114" y="23944"/>
                  </a:lnTo>
                  <a:lnTo>
                    <a:pt x="12606" y="23642"/>
                  </a:lnTo>
                  <a:lnTo>
                    <a:pt x="11219" y="23099"/>
                  </a:lnTo>
                  <a:lnTo>
                    <a:pt x="10013" y="22255"/>
                  </a:lnTo>
                  <a:lnTo>
                    <a:pt x="8987" y="21170"/>
                  </a:lnTo>
                  <a:lnTo>
                    <a:pt x="8173" y="19782"/>
                  </a:lnTo>
                  <a:lnTo>
                    <a:pt x="7600" y="18154"/>
                  </a:lnTo>
                  <a:lnTo>
                    <a:pt x="7299" y="16254"/>
                  </a:lnTo>
                  <a:lnTo>
                    <a:pt x="7268" y="15199"/>
                  </a:lnTo>
                  <a:lnTo>
                    <a:pt x="7299" y="14143"/>
                  </a:lnTo>
                  <a:lnTo>
                    <a:pt x="7600" y="12213"/>
                  </a:lnTo>
                  <a:lnTo>
                    <a:pt x="8173" y="10585"/>
                  </a:lnTo>
                  <a:lnTo>
                    <a:pt x="8957" y="9198"/>
                  </a:lnTo>
                  <a:lnTo>
                    <a:pt x="10013" y="8082"/>
                  </a:lnTo>
                  <a:lnTo>
                    <a:pt x="11219" y="7238"/>
                  </a:lnTo>
                  <a:lnTo>
                    <a:pt x="12576" y="6665"/>
                  </a:lnTo>
                  <a:lnTo>
                    <a:pt x="14114" y="6363"/>
                  </a:lnTo>
                  <a:lnTo>
                    <a:pt x="14898" y="6333"/>
                  </a:lnTo>
                  <a:lnTo>
                    <a:pt x="14928" y="6333"/>
                  </a:lnTo>
                  <a:lnTo>
                    <a:pt x="149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4"/>
            <p:cNvSpPr/>
            <p:nvPr/>
          </p:nvSpPr>
          <p:spPr>
            <a:xfrm>
              <a:off x="1946750" y="2911400"/>
              <a:ext cx="352850" cy="771250"/>
            </a:xfrm>
            <a:custGeom>
              <a:rect b="b" l="l" r="r" t="t"/>
              <a:pathLst>
                <a:path extrusionOk="0" h="30850" w="14114">
                  <a:moveTo>
                    <a:pt x="6816" y="0"/>
                  </a:moveTo>
                  <a:lnTo>
                    <a:pt x="6816" y="17370"/>
                  </a:lnTo>
                  <a:lnTo>
                    <a:pt x="6786" y="18274"/>
                  </a:lnTo>
                  <a:lnTo>
                    <a:pt x="6574" y="19873"/>
                  </a:lnTo>
                  <a:lnTo>
                    <a:pt x="6182" y="21230"/>
                  </a:lnTo>
                  <a:lnTo>
                    <a:pt x="5579" y="22375"/>
                  </a:lnTo>
                  <a:lnTo>
                    <a:pt x="4795" y="23280"/>
                  </a:lnTo>
                  <a:lnTo>
                    <a:pt x="3860" y="23944"/>
                  </a:lnTo>
                  <a:lnTo>
                    <a:pt x="2805" y="24396"/>
                  </a:lnTo>
                  <a:lnTo>
                    <a:pt x="1569" y="24637"/>
                  </a:lnTo>
                  <a:lnTo>
                    <a:pt x="453" y="24637"/>
                  </a:lnTo>
                  <a:lnTo>
                    <a:pt x="1" y="24577"/>
                  </a:lnTo>
                  <a:lnTo>
                    <a:pt x="1" y="30125"/>
                  </a:lnTo>
                  <a:lnTo>
                    <a:pt x="815" y="30427"/>
                  </a:lnTo>
                  <a:lnTo>
                    <a:pt x="2564" y="30789"/>
                  </a:lnTo>
                  <a:lnTo>
                    <a:pt x="3499" y="30849"/>
                  </a:lnTo>
                  <a:lnTo>
                    <a:pt x="4765" y="30789"/>
                  </a:lnTo>
                  <a:lnTo>
                    <a:pt x="7057" y="30397"/>
                  </a:lnTo>
                  <a:lnTo>
                    <a:pt x="9047" y="29552"/>
                  </a:lnTo>
                  <a:lnTo>
                    <a:pt x="10706" y="28346"/>
                  </a:lnTo>
                  <a:lnTo>
                    <a:pt x="12033" y="26748"/>
                  </a:lnTo>
                  <a:lnTo>
                    <a:pt x="13058" y="24788"/>
                  </a:lnTo>
                  <a:lnTo>
                    <a:pt x="13751" y="22436"/>
                  </a:lnTo>
                  <a:lnTo>
                    <a:pt x="14083" y="19752"/>
                  </a:lnTo>
                  <a:lnTo>
                    <a:pt x="14113" y="18274"/>
                  </a:lnTo>
                  <a:lnTo>
                    <a:pt x="1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4"/>
            <p:cNvSpPr/>
            <p:nvPr/>
          </p:nvSpPr>
          <p:spPr>
            <a:xfrm>
              <a:off x="2417925" y="2925725"/>
              <a:ext cx="373200" cy="758425"/>
            </a:xfrm>
            <a:custGeom>
              <a:rect b="b" l="l" r="r" t="t"/>
              <a:pathLst>
                <a:path extrusionOk="0" h="30337" w="14928">
                  <a:moveTo>
                    <a:pt x="14053" y="0"/>
                  </a:moveTo>
                  <a:lnTo>
                    <a:pt x="12455" y="151"/>
                  </a:lnTo>
                  <a:lnTo>
                    <a:pt x="10947" y="452"/>
                  </a:lnTo>
                  <a:lnTo>
                    <a:pt x="9500" y="875"/>
                  </a:lnTo>
                  <a:lnTo>
                    <a:pt x="8143" y="1448"/>
                  </a:lnTo>
                  <a:lnTo>
                    <a:pt x="6846" y="2141"/>
                  </a:lnTo>
                  <a:lnTo>
                    <a:pt x="5670" y="2955"/>
                  </a:lnTo>
                  <a:lnTo>
                    <a:pt x="4614" y="3860"/>
                  </a:lnTo>
                  <a:lnTo>
                    <a:pt x="3619" y="4885"/>
                  </a:lnTo>
                  <a:lnTo>
                    <a:pt x="2745" y="6001"/>
                  </a:lnTo>
                  <a:lnTo>
                    <a:pt x="1629" y="7840"/>
                  </a:lnTo>
                  <a:lnTo>
                    <a:pt x="604" y="10585"/>
                  </a:lnTo>
                  <a:lnTo>
                    <a:pt x="61" y="13570"/>
                  </a:lnTo>
                  <a:lnTo>
                    <a:pt x="1" y="15168"/>
                  </a:lnTo>
                  <a:lnTo>
                    <a:pt x="61" y="16736"/>
                  </a:lnTo>
                  <a:lnTo>
                    <a:pt x="604" y="19752"/>
                  </a:lnTo>
                  <a:lnTo>
                    <a:pt x="1629" y="22496"/>
                  </a:lnTo>
                  <a:lnTo>
                    <a:pt x="2745" y="24305"/>
                  </a:lnTo>
                  <a:lnTo>
                    <a:pt x="3619" y="25451"/>
                  </a:lnTo>
                  <a:lnTo>
                    <a:pt x="4614" y="26446"/>
                  </a:lnTo>
                  <a:lnTo>
                    <a:pt x="5700" y="27381"/>
                  </a:lnTo>
                  <a:lnTo>
                    <a:pt x="6876" y="28195"/>
                  </a:lnTo>
                  <a:lnTo>
                    <a:pt x="8143" y="28889"/>
                  </a:lnTo>
                  <a:lnTo>
                    <a:pt x="9500" y="29432"/>
                  </a:lnTo>
                  <a:lnTo>
                    <a:pt x="10947" y="29884"/>
                  </a:lnTo>
                  <a:lnTo>
                    <a:pt x="12455" y="30186"/>
                  </a:lnTo>
                  <a:lnTo>
                    <a:pt x="14083" y="30336"/>
                  </a:lnTo>
                  <a:lnTo>
                    <a:pt x="14928" y="30336"/>
                  </a:lnTo>
                  <a:lnTo>
                    <a:pt x="14928" y="24004"/>
                  </a:lnTo>
                  <a:lnTo>
                    <a:pt x="14083" y="24004"/>
                  </a:lnTo>
                  <a:lnTo>
                    <a:pt x="12575" y="23702"/>
                  </a:lnTo>
                  <a:lnTo>
                    <a:pt x="11218" y="23129"/>
                  </a:lnTo>
                  <a:lnTo>
                    <a:pt x="9982" y="22285"/>
                  </a:lnTo>
                  <a:lnTo>
                    <a:pt x="8957" y="21169"/>
                  </a:lnTo>
                  <a:lnTo>
                    <a:pt x="8143" y="19782"/>
                  </a:lnTo>
                  <a:lnTo>
                    <a:pt x="7600" y="18123"/>
                  </a:lnTo>
                  <a:lnTo>
                    <a:pt x="7298" y="16224"/>
                  </a:lnTo>
                  <a:lnTo>
                    <a:pt x="7268" y="15168"/>
                  </a:lnTo>
                  <a:lnTo>
                    <a:pt x="7298" y="14113"/>
                  </a:lnTo>
                  <a:lnTo>
                    <a:pt x="7600" y="12213"/>
                  </a:lnTo>
                  <a:lnTo>
                    <a:pt x="8143" y="10554"/>
                  </a:lnTo>
                  <a:lnTo>
                    <a:pt x="8957" y="9197"/>
                  </a:lnTo>
                  <a:lnTo>
                    <a:pt x="9982" y="8082"/>
                  </a:lnTo>
                  <a:lnTo>
                    <a:pt x="11218" y="7268"/>
                  </a:lnTo>
                  <a:lnTo>
                    <a:pt x="12575" y="6695"/>
                  </a:lnTo>
                  <a:lnTo>
                    <a:pt x="14083" y="6423"/>
                  </a:lnTo>
                  <a:lnTo>
                    <a:pt x="14897" y="6393"/>
                  </a:lnTo>
                  <a:lnTo>
                    <a:pt x="14928" y="6393"/>
                  </a:lnTo>
                  <a:lnTo>
                    <a:pt x="14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4"/>
            <p:cNvSpPr/>
            <p:nvPr/>
          </p:nvSpPr>
          <p:spPr>
            <a:xfrm>
              <a:off x="3401000" y="2911400"/>
              <a:ext cx="352075" cy="771250"/>
            </a:xfrm>
            <a:custGeom>
              <a:rect b="b" l="l" r="r" t="t"/>
              <a:pathLst>
                <a:path extrusionOk="0" h="30850" w="14083">
                  <a:moveTo>
                    <a:pt x="0" y="0"/>
                  </a:moveTo>
                  <a:lnTo>
                    <a:pt x="0" y="18274"/>
                  </a:lnTo>
                  <a:lnTo>
                    <a:pt x="30" y="19752"/>
                  </a:lnTo>
                  <a:lnTo>
                    <a:pt x="362" y="22436"/>
                  </a:lnTo>
                  <a:lnTo>
                    <a:pt x="1056" y="24788"/>
                  </a:lnTo>
                  <a:lnTo>
                    <a:pt x="2051" y="26748"/>
                  </a:lnTo>
                  <a:lnTo>
                    <a:pt x="3378" y="28346"/>
                  </a:lnTo>
                  <a:lnTo>
                    <a:pt x="5066" y="29552"/>
                  </a:lnTo>
                  <a:lnTo>
                    <a:pt x="7026" y="30397"/>
                  </a:lnTo>
                  <a:lnTo>
                    <a:pt x="9318" y="30789"/>
                  </a:lnTo>
                  <a:lnTo>
                    <a:pt x="10615" y="30849"/>
                  </a:lnTo>
                  <a:lnTo>
                    <a:pt x="11520" y="30789"/>
                  </a:lnTo>
                  <a:lnTo>
                    <a:pt x="13269" y="30427"/>
                  </a:lnTo>
                  <a:lnTo>
                    <a:pt x="14083" y="30125"/>
                  </a:lnTo>
                  <a:lnTo>
                    <a:pt x="14083" y="24577"/>
                  </a:lnTo>
                  <a:lnTo>
                    <a:pt x="13661" y="24637"/>
                  </a:lnTo>
                  <a:lnTo>
                    <a:pt x="12515" y="24637"/>
                  </a:lnTo>
                  <a:lnTo>
                    <a:pt x="11308" y="24396"/>
                  </a:lnTo>
                  <a:lnTo>
                    <a:pt x="10223" y="23944"/>
                  </a:lnTo>
                  <a:lnTo>
                    <a:pt x="9288" y="23280"/>
                  </a:lnTo>
                  <a:lnTo>
                    <a:pt x="8534" y="22375"/>
                  </a:lnTo>
                  <a:lnTo>
                    <a:pt x="7931" y="21230"/>
                  </a:lnTo>
                  <a:lnTo>
                    <a:pt x="7509" y="19873"/>
                  </a:lnTo>
                  <a:lnTo>
                    <a:pt x="7298" y="18274"/>
                  </a:lnTo>
                  <a:lnTo>
                    <a:pt x="7298" y="17370"/>
                  </a:lnTo>
                  <a:lnTo>
                    <a:pt x="7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4"/>
            <p:cNvSpPr/>
            <p:nvPr/>
          </p:nvSpPr>
          <p:spPr>
            <a:xfrm>
              <a:off x="2909450" y="2925725"/>
              <a:ext cx="372450" cy="758425"/>
            </a:xfrm>
            <a:custGeom>
              <a:rect b="b" l="l" r="r" t="t"/>
              <a:pathLst>
                <a:path extrusionOk="0" h="30337" w="14898">
                  <a:moveTo>
                    <a:pt x="1" y="0"/>
                  </a:moveTo>
                  <a:lnTo>
                    <a:pt x="1" y="6393"/>
                  </a:lnTo>
                  <a:lnTo>
                    <a:pt x="31" y="6393"/>
                  </a:lnTo>
                  <a:lnTo>
                    <a:pt x="815" y="6423"/>
                  </a:lnTo>
                  <a:lnTo>
                    <a:pt x="2323" y="6695"/>
                  </a:lnTo>
                  <a:lnTo>
                    <a:pt x="3710" y="7268"/>
                  </a:lnTo>
                  <a:lnTo>
                    <a:pt x="4916" y="8082"/>
                  </a:lnTo>
                  <a:lnTo>
                    <a:pt x="5942" y="9197"/>
                  </a:lnTo>
                  <a:lnTo>
                    <a:pt x="6756" y="10554"/>
                  </a:lnTo>
                  <a:lnTo>
                    <a:pt x="7329" y="12213"/>
                  </a:lnTo>
                  <a:lnTo>
                    <a:pt x="7630" y="14113"/>
                  </a:lnTo>
                  <a:lnTo>
                    <a:pt x="7660" y="15168"/>
                  </a:lnTo>
                  <a:lnTo>
                    <a:pt x="7630" y="16224"/>
                  </a:lnTo>
                  <a:lnTo>
                    <a:pt x="7329" y="18123"/>
                  </a:lnTo>
                  <a:lnTo>
                    <a:pt x="6756" y="19782"/>
                  </a:lnTo>
                  <a:lnTo>
                    <a:pt x="5942" y="21169"/>
                  </a:lnTo>
                  <a:lnTo>
                    <a:pt x="4916" y="22285"/>
                  </a:lnTo>
                  <a:lnTo>
                    <a:pt x="3710" y="23129"/>
                  </a:lnTo>
                  <a:lnTo>
                    <a:pt x="2323" y="23702"/>
                  </a:lnTo>
                  <a:lnTo>
                    <a:pt x="815" y="23974"/>
                  </a:lnTo>
                  <a:lnTo>
                    <a:pt x="31" y="24004"/>
                  </a:lnTo>
                  <a:lnTo>
                    <a:pt x="1" y="24004"/>
                  </a:lnTo>
                  <a:lnTo>
                    <a:pt x="1" y="30336"/>
                  </a:lnTo>
                  <a:lnTo>
                    <a:pt x="845" y="30336"/>
                  </a:lnTo>
                  <a:lnTo>
                    <a:pt x="2444" y="30186"/>
                  </a:lnTo>
                  <a:lnTo>
                    <a:pt x="3981" y="29884"/>
                  </a:lnTo>
                  <a:lnTo>
                    <a:pt x="5399" y="29432"/>
                  </a:lnTo>
                  <a:lnTo>
                    <a:pt x="6786" y="28889"/>
                  </a:lnTo>
                  <a:lnTo>
                    <a:pt x="8052" y="28195"/>
                  </a:lnTo>
                  <a:lnTo>
                    <a:pt x="9228" y="27381"/>
                  </a:lnTo>
                  <a:lnTo>
                    <a:pt x="10314" y="26477"/>
                  </a:lnTo>
                  <a:lnTo>
                    <a:pt x="11279" y="25451"/>
                  </a:lnTo>
                  <a:lnTo>
                    <a:pt x="12154" y="24335"/>
                  </a:lnTo>
                  <a:lnTo>
                    <a:pt x="13269" y="22496"/>
                  </a:lnTo>
                  <a:lnTo>
                    <a:pt x="14325" y="19752"/>
                  </a:lnTo>
                  <a:lnTo>
                    <a:pt x="14868" y="16766"/>
                  </a:lnTo>
                  <a:lnTo>
                    <a:pt x="14898" y="15168"/>
                  </a:lnTo>
                  <a:lnTo>
                    <a:pt x="14868" y="13570"/>
                  </a:lnTo>
                  <a:lnTo>
                    <a:pt x="14325" y="10585"/>
                  </a:lnTo>
                  <a:lnTo>
                    <a:pt x="13269" y="7840"/>
                  </a:lnTo>
                  <a:lnTo>
                    <a:pt x="12154" y="6001"/>
                  </a:lnTo>
                  <a:lnTo>
                    <a:pt x="11279" y="4885"/>
                  </a:lnTo>
                  <a:lnTo>
                    <a:pt x="10314" y="3860"/>
                  </a:lnTo>
                  <a:lnTo>
                    <a:pt x="9228" y="2955"/>
                  </a:lnTo>
                  <a:lnTo>
                    <a:pt x="8052" y="2141"/>
                  </a:lnTo>
                  <a:lnTo>
                    <a:pt x="6786" y="1448"/>
                  </a:lnTo>
                  <a:lnTo>
                    <a:pt x="5429" y="875"/>
                  </a:lnTo>
                  <a:lnTo>
                    <a:pt x="3981" y="452"/>
                  </a:lnTo>
                  <a:lnTo>
                    <a:pt x="2444" y="15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4"/>
            <p:cNvSpPr/>
            <p:nvPr/>
          </p:nvSpPr>
          <p:spPr>
            <a:xfrm>
              <a:off x="3869900" y="2911400"/>
              <a:ext cx="352850" cy="771250"/>
            </a:xfrm>
            <a:custGeom>
              <a:rect b="b" l="l" r="r" t="t"/>
              <a:pathLst>
                <a:path extrusionOk="0" h="30850" w="14114">
                  <a:moveTo>
                    <a:pt x="6816" y="0"/>
                  </a:moveTo>
                  <a:lnTo>
                    <a:pt x="6816" y="17370"/>
                  </a:lnTo>
                  <a:lnTo>
                    <a:pt x="6786" y="18274"/>
                  </a:lnTo>
                  <a:lnTo>
                    <a:pt x="6575" y="19873"/>
                  </a:lnTo>
                  <a:lnTo>
                    <a:pt x="6153" y="21230"/>
                  </a:lnTo>
                  <a:lnTo>
                    <a:pt x="5580" y="22375"/>
                  </a:lnTo>
                  <a:lnTo>
                    <a:pt x="4796" y="23280"/>
                  </a:lnTo>
                  <a:lnTo>
                    <a:pt x="3861" y="23944"/>
                  </a:lnTo>
                  <a:lnTo>
                    <a:pt x="2805" y="24396"/>
                  </a:lnTo>
                  <a:lnTo>
                    <a:pt x="1569" y="24637"/>
                  </a:lnTo>
                  <a:lnTo>
                    <a:pt x="453" y="24637"/>
                  </a:lnTo>
                  <a:lnTo>
                    <a:pt x="1" y="24577"/>
                  </a:lnTo>
                  <a:lnTo>
                    <a:pt x="1" y="30125"/>
                  </a:lnTo>
                  <a:lnTo>
                    <a:pt x="815" y="30427"/>
                  </a:lnTo>
                  <a:lnTo>
                    <a:pt x="2564" y="30789"/>
                  </a:lnTo>
                  <a:lnTo>
                    <a:pt x="3499" y="30849"/>
                  </a:lnTo>
                  <a:lnTo>
                    <a:pt x="4765" y="30789"/>
                  </a:lnTo>
                  <a:lnTo>
                    <a:pt x="7057" y="30397"/>
                  </a:lnTo>
                  <a:lnTo>
                    <a:pt x="9047" y="29552"/>
                  </a:lnTo>
                  <a:lnTo>
                    <a:pt x="10706" y="28346"/>
                  </a:lnTo>
                  <a:lnTo>
                    <a:pt x="12033" y="26748"/>
                  </a:lnTo>
                  <a:lnTo>
                    <a:pt x="13058" y="24788"/>
                  </a:lnTo>
                  <a:lnTo>
                    <a:pt x="13722" y="22436"/>
                  </a:lnTo>
                  <a:lnTo>
                    <a:pt x="14083" y="19752"/>
                  </a:lnTo>
                  <a:lnTo>
                    <a:pt x="14114" y="18274"/>
                  </a:lnTo>
                  <a:lnTo>
                    <a:pt x="141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4341075" y="2925725"/>
              <a:ext cx="373200" cy="758425"/>
            </a:xfrm>
            <a:custGeom>
              <a:rect b="b" l="l" r="r" t="t"/>
              <a:pathLst>
                <a:path extrusionOk="0" h="30337" w="14928">
                  <a:moveTo>
                    <a:pt x="14084" y="0"/>
                  </a:moveTo>
                  <a:lnTo>
                    <a:pt x="12485" y="151"/>
                  </a:lnTo>
                  <a:lnTo>
                    <a:pt x="10947" y="452"/>
                  </a:lnTo>
                  <a:lnTo>
                    <a:pt x="9500" y="875"/>
                  </a:lnTo>
                  <a:lnTo>
                    <a:pt x="8143" y="1448"/>
                  </a:lnTo>
                  <a:lnTo>
                    <a:pt x="6876" y="2141"/>
                  </a:lnTo>
                  <a:lnTo>
                    <a:pt x="5700" y="2955"/>
                  </a:lnTo>
                  <a:lnTo>
                    <a:pt x="4615" y="3860"/>
                  </a:lnTo>
                  <a:lnTo>
                    <a:pt x="3620" y="4885"/>
                  </a:lnTo>
                  <a:lnTo>
                    <a:pt x="2745" y="6001"/>
                  </a:lnTo>
                  <a:lnTo>
                    <a:pt x="1659" y="7840"/>
                  </a:lnTo>
                  <a:lnTo>
                    <a:pt x="604" y="10585"/>
                  </a:lnTo>
                  <a:lnTo>
                    <a:pt x="61" y="13570"/>
                  </a:lnTo>
                  <a:lnTo>
                    <a:pt x="1" y="15168"/>
                  </a:lnTo>
                  <a:lnTo>
                    <a:pt x="61" y="16736"/>
                  </a:lnTo>
                  <a:lnTo>
                    <a:pt x="604" y="19752"/>
                  </a:lnTo>
                  <a:lnTo>
                    <a:pt x="1659" y="22496"/>
                  </a:lnTo>
                  <a:lnTo>
                    <a:pt x="2775" y="24305"/>
                  </a:lnTo>
                  <a:lnTo>
                    <a:pt x="3650" y="25451"/>
                  </a:lnTo>
                  <a:lnTo>
                    <a:pt x="4615" y="26446"/>
                  </a:lnTo>
                  <a:lnTo>
                    <a:pt x="5700" y="27381"/>
                  </a:lnTo>
                  <a:lnTo>
                    <a:pt x="6876" y="28195"/>
                  </a:lnTo>
                  <a:lnTo>
                    <a:pt x="8143" y="28889"/>
                  </a:lnTo>
                  <a:lnTo>
                    <a:pt x="9500" y="29432"/>
                  </a:lnTo>
                  <a:lnTo>
                    <a:pt x="10947" y="29884"/>
                  </a:lnTo>
                  <a:lnTo>
                    <a:pt x="12485" y="30186"/>
                  </a:lnTo>
                  <a:lnTo>
                    <a:pt x="14084" y="30336"/>
                  </a:lnTo>
                  <a:lnTo>
                    <a:pt x="14928" y="30336"/>
                  </a:lnTo>
                  <a:lnTo>
                    <a:pt x="14928" y="24004"/>
                  </a:lnTo>
                  <a:lnTo>
                    <a:pt x="14114" y="24004"/>
                  </a:lnTo>
                  <a:lnTo>
                    <a:pt x="12606" y="23702"/>
                  </a:lnTo>
                  <a:lnTo>
                    <a:pt x="11219" y="23129"/>
                  </a:lnTo>
                  <a:lnTo>
                    <a:pt x="10013" y="22285"/>
                  </a:lnTo>
                  <a:lnTo>
                    <a:pt x="8987" y="21169"/>
                  </a:lnTo>
                  <a:lnTo>
                    <a:pt x="8173" y="19782"/>
                  </a:lnTo>
                  <a:lnTo>
                    <a:pt x="7600" y="18123"/>
                  </a:lnTo>
                  <a:lnTo>
                    <a:pt x="7299" y="16224"/>
                  </a:lnTo>
                  <a:lnTo>
                    <a:pt x="7268" y="15168"/>
                  </a:lnTo>
                  <a:lnTo>
                    <a:pt x="7299" y="14113"/>
                  </a:lnTo>
                  <a:lnTo>
                    <a:pt x="7600" y="12213"/>
                  </a:lnTo>
                  <a:lnTo>
                    <a:pt x="8173" y="10554"/>
                  </a:lnTo>
                  <a:lnTo>
                    <a:pt x="8987" y="9197"/>
                  </a:lnTo>
                  <a:lnTo>
                    <a:pt x="10013" y="8082"/>
                  </a:lnTo>
                  <a:lnTo>
                    <a:pt x="11219" y="7268"/>
                  </a:lnTo>
                  <a:lnTo>
                    <a:pt x="12606" y="6695"/>
                  </a:lnTo>
                  <a:lnTo>
                    <a:pt x="14114" y="6423"/>
                  </a:lnTo>
                  <a:lnTo>
                    <a:pt x="14898" y="6393"/>
                  </a:lnTo>
                  <a:lnTo>
                    <a:pt x="14928" y="6393"/>
                  </a:lnTo>
                  <a:lnTo>
                    <a:pt x="14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1475575" y="202255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10615" y="1"/>
                  </a:moveTo>
                  <a:lnTo>
                    <a:pt x="9349" y="31"/>
                  </a:lnTo>
                  <a:lnTo>
                    <a:pt x="7057" y="453"/>
                  </a:lnTo>
                  <a:lnTo>
                    <a:pt x="5067" y="1267"/>
                  </a:lnTo>
                  <a:lnTo>
                    <a:pt x="3408" y="2474"/>
                  </a:lnTo>
                  <a:lnTo>
                    <a:pt x="2051" y="4072"/>
                  </a:lnTo>
                  <a:lnTo>
                    <a:pt x="1056" y="6062"/>
                  </a:lnTo>
                  <a:lnTo>
                    <a:pt x="362" y="8384"/>
                  </a:lnTo>
                  <a:lnTo>
                    <a:pt x="31" y="11068"/>
                  </a:lnTo>
                  <a:lnTo>
                    <a:pt x="0" y="12576"/>
                  </a:lnTo>
                  <a:lnTo>
                    <a:pt x="0" y="30820"/>
                  </a:lnTo>
                  <a:lnTo>
                    <a:pt x="7298" y="30820"/>
                  </a:lnTo>
                  <a:lnTo>
                    <a:pt x="7298" y="13480"/>
                  </a:lnTo>
                  <a:lnTo>
                    <a:pt x="7328" y="12576"/>
                  </a:lnTo>
                  <a:lnTo>
                    <a:pt x="7539" y="10977"/>
                  </a:lnTo>
                  <a:lnTo>
                    <a:pt x="7931" y="9590"/>
                  </a:lnTo>
                  <a:lnTo>
                    <a:pt x="8534" y="8475"/>
                  </a:lnTo>
                  <a:lnTo>
                    <a:pt x="9318" y="7570"/>
                  </a:lnTo>
                  <a:lnTo>
                    <a:pt x="10253" y="6876"/>
                  </a:lnTo>
                  <a:lnTo>
                    <a:pt x="11309" y="6424"/>
                  </a:lnTo>
                  <a:lnTo>
                    <a:pt x="12515" y="6213"/>
                  </a:lnTo>
                  <a:lnTo>
                    <a:pt x="13178" y="6183"/>
                  </a:lnTo>
                  <a:lnTo>
                    <a:pt x="13661" y="6213"/>
                  </a:lnTo>
                  <a:lnTo>
                    <a:pt x="14113" y="6273"/>
                  </a:lnTo>
                  <a:lnTo>
                    <a:pt x="14113" y="725"/>
                  </a:lnTo>
                  <a:lnTo>
                    <a:pt x="13299" y="393"/>
                  </a:lnTo>
                  <a:lnTo>
                    <a:pt x="11550" y="31"/>
                  </a:lnTo>
                  <a:lnTo>
                    <a:pt x="106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4"/>
            <p:cNvSpPr/>
            <p:nvPr/>
          </p:nvSpPr>
          <p:spPr>
            <a:xfrm>
              <a:off x="984050" y="202030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0" y="0"/>
                  </a:moveTo>
                  <a:lnTo>
                    <a:pt x="0" y="6333"/>
                  </a:lnTo>
                  <a:lnTo>
                    <a:pt x="30" y="6333"/>
                  </a:lnTo>
                  <a:lnTo>
                    <a:pt x="814" y="6363"/>
                  </a:lnTo>
                  <a:lnTo>
                    <a:pt x="2322" y="6635"/>
                  </a:lnTo>
                  <a:lnTo>
                    <a:pt x="3709" y="7208"/>
                  </a:lnTo>
                  <a:lnTo>
                    <a:pt x="4915" y="8052"/>
                  </a:lnTo>
                  <a:lnTo>
                    <a:pt x="5971" y="9168"/>
                  </a:lnTo>
                  <a:lnTo>
                    <a:pt x="6755" y="10555"/>
                  </a:lnTo>
                  <a:lnTo>
                    <a:pt x="7328" y="12213"/>
                  </a:lnTo>
                  <a:lnTo>
                    <a:pt x="7629" y="14113"/>
                  </a:lnTo>
                  <a:lnTo>
                    <a:pt x="7660" y="15169"/>
                  </a:lnTo>
                  <a:lnTo>
                    <a:pt x="7660" y="15199"/>
                  </a:lnTo>
                  <a:lnTo>
                    <a:pt x="7629" y="16254"/>
                  </a:lnTo>
                  <a:lnTo>
                    <a:pt x="7328" y="18154"/>
                  </a:lnTo>
                  <a:lnTo>
                    <a:pt x="6755" y="19782"/>
                  </a:lnTo>
                  <a:lnTo>
                    <a:pt x="5971" y="21139"/>
                  </a:lnTo>
                  <a:lnTo>
                    <a:pt x="4915" y="22255"/>
                  </a:lnTo>
                  <a:lnTo>
                    <a:pt x="3709" y="23099"/>
                  </a:lnTo>
                  <a:lnTo>
                    <a:pt x="2322" y="23642"/>
                  </a:lnTo>
                  <a:lnTo>
                    <a:pt x="814" y="23944"/>
                  </a:lnTo>
                  <a:lnTo>
                    <a:pt x="0" y="23944"/>
                  </a:lnTo>
                  <a:lnTo>
                    <a:pt x="0" y="30367"/>
                  </a:lnTo>
                  <a:lnTo>
                    <a:pt x="30" y="30367"/>
                  </a:lnTo>
                  <a:lnTo>
                    <a:pt x="845" y="30337"/>
                  </a:lnTo>
                  <a:lnTo>
                    <a:pt x="2473" y="30186"/>
                  </a:lnTo>
                  <a:lnTo>
                    <a:pt x="3981" y="29884"/>
                  </a:lnTo>
                  <a:lnTo>
                    <a:pt x="5428" y="29462"/>
                  </a:lnTo>
                  <a:lnTo>
                    <a:pt x="6785" y="28889"/>
                  </a:lnTo>
                  <a:lnTo>
                    <a:pt x="8052" y="28196"/>
                  </a:lnTo>
                  <a:lnTo>
                    <a:pt x="9228" y="27382"/>
                  </a:lnTo>
                  <a:lnTo>
                    <a:pt x="10313" y="26477"/>
                  </a:lnTo>
                  <a:lnTo>
                    <a:pt x="11308" y="25452"/>
                  </a:lnTo>
                  <a:lnTo>
                    <a:pt x="12183" y="24336"/>
                  </a:lnTo>
                  <a:lnTo>
                    <a:pt x="13269" y="22496"/>
                  </a:lnTo>
                  <a:lnTo>
                    <a:pt x="14324" y="19782"/>
                  </a:lnTo>
                  <a:lnTo>
                    <a:pt x="14867" y="16767"/>
                  </a:lnTo>
                  <a:lnTo>
                    <a:pt x="14927" y="15199"/>
                  </a:lnTo>
                  <a:lnTo>
                    <a:pt x="14867" y="13601"/>
                  </a:lnTo>
                  <a:lnTo>
                    <a:pt x="14324" y="10585"/>
                  </a:lnTo>
                  <a:lnTo>
                    <a:pt x="13269" y="7871"/>
                  </a:lnTo>
                  <a:lnTo>
                    <a:pt x="12153" y="6031"/>
                  </a:lnTo>
                  <a:lnTo>
                    <a:pt x="11278" y="4916"/>
                  </a:lnTo>
                  <a:lnTo>
                    <a:pt x="10313" y="3890"/>
                  </a:lnTo>
                  <a:lnTo>
                    <a:pt x="9228" y="2956"/>
                  </a:lnTo>
                  <a:lnTo>
                    <a:pt x="8052" y="2172"/>
                  </a:lnTo>
                  <a:lnTo>
                    <a:pt x="6785" y="1478"/>
                  </a:lnTo>
                  <a:lnTo>
                    <a:pt x="5428" y="905"/>
                  </a:lnTo>
                  <a:lnTo>
                    <a:pt x="3981" y="453"/>
                  </a:lnTo>
                  <a:lnTo>
                    <a:pt x="2443" y="181"/>
                  </a:lnTo>
                  <a:lnTo>
                    <a:pt x="845" y="3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1474825" y="2911400"/>
              <a:ext cx="352825" cy="771250"/>
            </a:xfrm>
            <a:custGeom>
              <a:rect b="b" l="l" r="r" t="t"/>
              <a:pathLst>
                <a:path extrusionOk="0" h="30850" w="14113">
                  <a:moveTo>
                    <a:pt x="0" y="0"/>
                  </a:moveTo>
                  <a:lnTo>
                    <a:pt x="0" y="18274"/>
                  </a:lnTo>
                  <a:lnTo>
                    <a:pt x="30" y="19752"/>
                  </a:lnTo>
                  <a:lnTo>
                    <a:pt x="362" y="22436"/>
                  </a:lnTo>
                  <a:lnTo>
                    <a:pt x="1056" y="24788"/>
                  </a:lnTo>
                  <a:lnTo>
                    <a:pt x="2051" y="26748"/>
                  </a:lnTo>
                  <a:lnTo>
                    <a:pt x="3408" y="28346"/>
                  </a:lnTo>
                  <a:lnTo>
                    <a:pt x="5066" y="29552"/>
                  </a:lnTo>
                  <a:lnTo>
                    <a:pt x="7026" y="30397"/>
                  </a:lnTo>
                  <a:lnTo>
                    <a:pt x="9348" y="30789"/>
                  </a:lnTo>
                  <a:lnTo>
                    <a:pt x="10615" y="30849"/>
                  </a:lnTo>
                  <a:lnTo>
                    <a:pt x="11550" y="30789"/>
                  </a:lnTo>
                  <a:lnTo>
                    <a:pt x="13299" y="30427"/>
                  </a:lnTo>
                  <a:lnTo>
                    <a:pt x="14113" y="30125"/>
                  </a:lnTo>
                  <a:lnTo>
                    <a:pt x="14113" y="24577"/>
                  </a:lnTo>
                  <a:lnTo>
                    <a:pt x="13661" y="24637"/>
                  </a:lnTo>
                  <a:lnTo>
                    <a:pt x="12515" y="24637"/>
                  </a:lnTo>
                  <a:lnTo>
                    <a:pt x="11309" y="24396"/>
                  </a:lnTo>
                  <a:lnTo>
                    <a:pt x="10253" y="23944"/>
                  </a:lnTo>
                  <a:lnTo>
                    <a:pt x="9318" y="23280"/>
                  </a:lnTo>
                  <a:lnTo>
                    <a:pt x="8534" y="22375"/>
                  </a:lnTo>
                  <a:lnTo>
                    <a:pt x="7931" y="21230"/>
                  </a:lnTo>
                  <a:lnTo>
                    <a:pt x="7539" y="19873"/>
                  </a:lnTo>
                  <a:lnTo>
                    <a:pt x="7328" y="18274"/>
                  </a:lnTo>
                  <a:lnTo>
                    <a:pt x="7298" y="17370"/>
                  </a:lnTo>
                  <a:lnTo>
                    <a:pt x="7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983300" y="2925725"/>
              <a:ext cx="373175" cy="758425"/>
            </a:xfrm>
            <a:custGeom>
              <a:rect b="b" l="l" r="r" t="t"/>
              <a:pathLst>
                <a:path extrusionOk="0" h="30337" w="14927">
                  <a:moveTo>
                    <a:pt x="0" y="0"/>
                  </a:moveTo>
                  <a:lnTo>
                    <a:pt x="0" y="6393"/>
                  </a:lnTo>
                  <a:lnTo>
                    <a:pt x="30" y="6393"/>
                  </a:lnTo>
                  <a:lnTo>
                    <a:pt x="814" y="6423"/>
                  </a:lnTo>
                  <a:lnTo>
                    <a:pt x="2322" y="6695"/>
                  </a:lnTo>
                  <a:lnTo>
                    <a:pt x="3709" y="7268"/>
                  </a:lnTo>
                  <a:lnTo>
                    <a:pt x="4915" y="8082"/>
                  </a:lnTo>
                  <a:lnTo>
                    <a:pt x="5941" y="9197"/>
                  </a:lnTo>
                  <a:lnTo>
                    <a:pt x="6755" y="10554"/>
                  </a:lnTo>
                  <a:lnTo>
                    <a:pt x="7328" y="12213"/>
                  </a:lnTo>
                  <a:lnTo>
                    <a:pt x="7629" y="14113"/>
                  </a:lnTo>
                  <a:lnTo>
                    <a:pt x="7659" y="15168"/>
                  </a:lnTo>
                  <a:lnTo>
                    <a:pt x="7629" y="16224"/>
                  </a:lnTo>
                  <a:lnTo>
                    <a:pt x="7328" y="18123"/>
                  </a:lnTo>
                  <a:lnTo>
                    <a:pt x="6755" y="19782"/>
                  </a:lnTo>
                  <a:lnTo>
                    <a:pt x="5941" y="21169"/>
                  </a:lnTo>
                  <a:lnTo>
                    <a:pt x="4915" y="22285"/>
                  </a:lnTo>
                  <a:lnTo>
                    <a:pt x="3709" y="23129"/>
                  </a:lnTo>
                  <a:lnTo>
                    <a:pt x="2322" y="23702"/>
                  </a:lnTo>
                  <a:lnTo>
                    <a:pt x="814" y="23974"/>
                  </a:lnTo>
                  <a:lnTo>
                    <a:pt x="30" y="24004"/>
                  </a:lnTo>
                  <a:lnTo>
                    <a:pt x="0" y="24004"/>
                  </a:lnTo>
                  <a:lnTo>
                    <a:pt x="0" y="30336"/>
                  </a:lnTo>
                  <a:lnTo>
                    <a:pt x="844" y="30336"/>
                  </a:lnTo>
                  <a:lnTo>
                    <a:pt x="2443" y="30186"/>
                  </a:lnTo>
                  <a:lnTo>
                    <a:pt x="3981" y="29884"/>
                  </a:lnTo>
                  <a:lnTo>
                    <a:pt x="5428" y="29432"/>
                  </a:lnTo>
                  <a:lnTo>
                    <a:pt x="6785" y="28889"/>
                  </a:lnTo>
                  <a:lnTo>
                    <a:pt x="8051" y="28195"/>
                  </a:lnTo>
                  <a:lnTo>
                    <a:pt x="9228" y="27381"/>
                  </a:lnTo>
                  <a:lnTo>
                    <a:pt x="10313" y="26477"/>
                  </a:lnTo>
                  <a:lnTo>
                    <a:pt x="11278" y="25451"/>
                  </a:lnTo>
                  <a:lnTo>
                    <a:pt x="12153" y="24335"/>
                  </a:lnTo>
                  <a:lnTo>
                    <a:pt x="13268" y="22496"/>
                  </a:lnTo>
                  <a:lnTo>
                    <a:pt x="14324" y="19752"/>
                  </a:lnTo>
                  <a:lnTo>
                    <a:pt x="14867" y="16766"/>
                  </a:lnTo>
                  <a:lnTo>
                    <a:pt x="14927" y="15168"/>
                  </a:lnTo>
                  <a:lnTo>
                    <a:pt x="14867" y="13570"/>
                  </a:lnTo>
                  <a:lnTo>
                    <a:pt x="14324" y="10585"/>
                  </a:lnTo>
                  <a:lnTo>
                    <a:pt x="13268" y="7840"/>
                  </a:lnTo>
                  <a:lnTo>
                    <a:pt x="12153" y="6001"/>
                  </a:lnTo>
                  <a:lnTo>
                    <a:pt x="11278" y="4885"/>
                  </a:lnTo>
                  <a:lnTo>
                    <a:pt x="10313" y="3860"/>
                  </a:lnTo>
                  <a:lnTo>
                    <a:pt x="9228" y="2955"/>
                  </a:lnTo>
                  <a:lnTo>
                    <a:pt x="8051" y="2141"/>
                  </a:lnTo>
                  <a:lnTo>
                    <a:pt x="6785" y="1448"/>
                  </a:lnTo>
                  <a:lnTo>
                    <a:pt x="5428" y="875"/>
                  </a:lnTo>
                  <a:lnTo>
                    <a:pt x="3981" y="452"/>
                  </a:lnTo>
                  <a:lnTo>
                    <a:pt x="2443" y="151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4"/>
            <p:cNvSpPr/>
            <p:nvPr/>
          </p:nvSpPr>
          <p:spPr>
            <a:xfrm>
              <a:off x="984050" y="3807000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3498" y="1"/>
                  </a:moveTo>
                  <a:lnTo>
                    <a:pt x="2563" y="31"/>
                  </a:lnTo>
                  <a:lnTo>
                    <a:pt x="814" y="393"/>
                  </a:lnTo>
                  <a:lnTo>
                    <a:pt x="0" y="694"/>
                  </a:lnTo>
                  <a:lnTo>
                    <a:pt x="0" y="6273"/>
                  </a:lnTo>
                  <a:lnTo>
                    <a:pt x="452" y="6213"/>
                  </a:lnTo>
                  <a:lnTo>
                    <a:pt x="935" y="6183"/>
                  </a:lnTo>
                  <a:lnTo>
                    <a:pt x="1598" y="6213"/>
                  </a:lnTo>
                  <a:lnTo>
                    <a:pt x="2805" y="6424"/>
                  </a:lnTo>
                  <a:lnTo>
                    <a:pt x="3860" y="6876"/>
                  </a:lnTo>
                  <a:lnTo>
                    <a:pt x="4795" y="7540"/>
                  </a:lnTo>
                  <a:lnTo>
                    <a:pt x="5579" y="8444"/>
                  </a:lnTo>
                  <a:lnTo>
                    <a:pt x="6182" y="9590"/>
                  </a:lnTo>
                  <a:lnTo>
                    <a:pt x="6574" y="10947"/>
                  </a:lnTo>
                  <a:lnTo>
                    <a:pt x="6785" y="12576"/>
                  </a:lnTo>
                  <a:lnTo>
                    <a:pt x="6815" y="13450"/>
                  </a:lnTo>
                  <a:lnTo>
                    <a:pt x="6815" y="30820"/>
                  </a:lnTo>
                  <a:lnTo>
                    <a:pt x="14113" y="30820"/>
                  </a:lnTo>
                  <a:lnTo>
                    <a:pt x="14113" y="12576"/>
                  </a:lnTo>
                  <a:lnTo>
                    <a:pt x="14083" y="11068"/>
                  </a:lnTo>
                  <a:lnTo>
                    <a:pt x="13751" y="8384"/>
                  </a:lnTo>
                  <a:lnTo>
                    <a:pt x="13057" y="6032"/>
                  </a:lnTo>
                  <a:lnTo>
                    <a:pt x="12062" y="4072"/>
                  </a:lnTo>
                  <a:lnTo>
                    <a:pt x="10705" y="2474"/>
                  </a:lnTo>
                  <a:lnTo>
                    <a:pt x="9047" y="1267"/>
                  </a:lnTo>
                  <a:lnTo>
                    <a:pt x="7057" y="453"/>
                  </a:lnTo>
                  <a:lnTo>
                    <a:pt x="4765" y="3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4"/>
            <p:cNvSpPr/>
            <p:nvPr/>
          </p:nvSpPr>
          <p:spPr>
            <a:xfrm>
              <a:off x="1455225" y="380475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7" y="0"/>
                  </a:moveTo>
                  <a:lnTo>
                    <a:pt x="14083" y="30"/>
                  </a:lnTo>
                  <a:lnTo>
                    <a:pt x="12485" y="181"/>
                  </a:lnTo>
                  <a:lnTo>
                    <a:pt x="10947" y="483"/>
                  </a:lnTo>
                  <a:lnTo>
                    <a:pt x="9499" y="905"/>
                  </a:lnTo>
                  <a:lnTo>
                    <a:pt x="8142" y="1478"/>
                  </a:lnTo>
                  <a:lnTo>
                    <a:pt x="6876" y="2171"/>
                  </a:lnTo>
                  <a:lnTo>
                    <a:pt x="5700" y="2956"/>
                  </a:lnTo>
                  <a:lnTo>
                    <a:pt x="4614" y="3890"/>
                  </a:lnTo>
                  <a:lnTo>
                    <a:pt x="3649" y="4916"/>
                  </a:lnTo>
                  <a:lnTo>
                    <a:pt x="2775" y="6031"/>
                  </a:lnTo>
                  <a:lnTo>
                    <a:pt x="1659" y="7871"/>
                  </a:lnTo>
                  <a:lnTo>
                    <a:pt x="603" y="10585"/>
                  </a:lnTo>
                  <a:lnTo>
                    <a:pt x="61" y="13600"/>
                  </a:lnTo>
                  <a:lnTo>
                    <a:pt x="0" y="15199"/>
                  </a:lnTo>
                  <a:lnTo>
                    <a:pt x="61" y="16767"/>
                  </a:lnTo>
                  <a:lnTo>
                    <a:pt x="603" y="19782"/>
                  </a:lnTo>
                  <a:lnTo>
                    <a:pt x="1659" y="22496"/>
                  </a:lnTo>
                  <a:lnTo>
                    <a:pt x="2744" y="24336"/>
                  </a:lnTo>
                  <a:lnTo>
                    <a:pt x="3619" y="25451"/>
                  </a:lnTo>
                  <a:lnTo>
                    <a:pt x="4614" y="26477"/>
                  </a:lnTo>
                  <a:lnTo>
                    <a:pt x="5700" y="27412"/>
                  </a:lnTo>
                  <a:lnTo>
                    <a:pt x="6876" y="28196"/>
                  </a:lnTo>
                  <a:lnTo>
                    <a:pt x="8142" y="28889"/>
                  </a:lnTo>
                  <a:lnTo>
                    <a:pt x="9499" y="29462"/>
                  </a:lnTo>
                  <a:lnTo>
                    <a:pt x="10947" y="29884"/>
                  </a:lnTo>
                  <a:lnTo>
                    <a:pt x="12485" y="30186"/>
                  </a:lnTo>
                  <a:lnTo>
                    <a:pt x="14083" y="30337"/>
                  </a:lnTo>
                  <a:lnTo>
                    <a:pt x="14897" y="30367"/>
                  </a:lnTo>
                  <a:lnTo>
                    <a:pt x="14927" y="30367"/>
                  </a:lnTo>
                  <a:lnTo>
                    <a:pt x="14927" y="23944"/>
                  </a:lnTo>
                  <a:lnTo>
                    <a:pt x="14113" y="23944"/>
                  </a:lnTo>
                  <a:lnTo>
                    <a:pt x="12605" y="23642"/>
                  </a:lnTo>
                  <a:lnTo>
                    <a:pt x="11218" y="23099"/>
                  </a:lnTo>
                  <a:lnTo>
                    <a:pt x="10012" y="22255"/>
                  </a:lnTo>
                  <a:lnTo>
                    <a:pt x="8987" y="21169"/>
                  </a:lnTo>
                  <a:lnTo>
                    <a:pt x="8172" y="19782"/>
                  </a:lnTo>
                  <a:lnTo>
                    <a:pt x="7599" y="18154"/>
                  </a:lnTo>
                  <a:lnTo>
                    <a:pt x="7298" y="16254"/>
                  </a:lnTo>
                  <a:lnTo>
                    <a:pt x="7268" y="15199"/>
                  </a:lnTo>
                  <a:lnTo>
                    <a:pt x="7298" y="14113"/>
                  </a:lnTo>
                  <a:lnTo>
                    <a:pt x="7599" y="12213"/>
                  </a:lnTo>
                  <a:lnTo>
                    <a:pt x="8172" y="10585"/>
                  </a:lnTo>
                  <a:lnTo>
                    <a:pt x="8956" y="9198"/>
                  </a:lnTo>
                  <a:lnTo>
                    <a:pt x="9982" y="8082"/>
                  </a:lnTo>
                  <a:lnTo>
                    <a:pt x="11218" y="7207"/>
                  </a:lnTo>
                  <a:lnTo>
                    <a:pt x="12575" y="6665"/>
                  </a:lnTo>
                  <a:lnTo>
                    <a:pt x="14113" y="6363"/>
                  </a:lnTo>
                  <a:lnTo>
                    <a:pt x="14897" y="6333"/>
                  </a:lnTo>
                  <a:lnTo>
                    <a:pt x="14927" y="6333"/>
                  </a:lnTo>
                  <a:lnTo>
                    <a:pt x="14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4"/>
            <p:cNvSpPr/>
            <p:nvPr/>
          </p:nvSpPr>
          <p:spPr>
            <a:xfrm>
              <a:off x="2438275" y="380700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10616" y="1"/>
                  </a:moveTo>
                  <a:lnTo>
                    <a:pt x="9319" y="31"/>
                  </a:lnTo>
                  <a:lnTo>
                    <a:pt x="7027" y="453"/>
                  </a:lnTo>
                  <a:lnTo>
                    <a:pt x="5067" y="1267"/>
                  </a:lnTo>
                  <a:lnTo>
                    <a:pt x="3408" y="2474"/>
                  </a:lnTo>
                  <a:lnTo>
                    <a:pt x="2051" y="4072"/>
                  </a:lnTo>
                  <a:lnTo>
                    <a:pt x="1056" y="6032"/>
                  </a:lnTo>
                  <a:lnTo>
                    <a:pt x="363" y="8384"/>
                  </a:lnTo>
                  <a:lnTo>
                    <a:pt x="31" y="11068"/>
                  </a:lnTo>
                  <a:lnTo>
                    <a:pt x="1" y="12576"/>
                  </a:lnTo>
                  <a:lnTo>
                    <a:pt x="1" y="30820"/>
                  </a:lnTo>
                  <a:lnTo>
                    <a:pt x="7298" y="30820"/>
                  </a:lnTo>
                  <a:lnTo>
                    <a:pt x="7298" y="13450"/>
                  </a:lnTo>
                  <a:lnTo>
                    <a:pt x="7298" y="12576"/>
                  </a:lnTo>
                  <a:lnTo>
                    <a:pt x="7540" y="10947"/>
                  </a:lnTo>
                  <a:lnTo>
                    <a:pt x="7932" y="9590"/>
                  </a:lnTo>
                  <a:lnTo>
                    <a:pt x="8535" y="8444"/>
                  </a:lnTo>
                  <a:lnTo>
                    <a:pt x="9319" y="7540"/>
                  </a:lnTo>
                  <a:lnTo>
                    <a:pt x="10224" y="6876"/>
                  </a:lnTo>
                  <a:lnTo>
                    <a:pt x="11309" y="6424"/>
                  </a:lnTo>
                  <a:lnTo>
                    <a:pt x="12515" y="6213"/>
                  </a:lnTo>
                  <a:lnTo>
                    <a:pt x="13179" y="6183"/>
                  </a:lnTo>
                  <a:lnTo>
                    <a:pt x="13661" y="6213"/>
                  </a:lnTo>
                  <a:lnTo>
                    <a:pt x="14114" y="6273"/>
                  </a:lnTo>
                  <a:lnTo>
                    <a:pt x="14114" y="694"/>
                  </a:lnTo>
                  <a:lnTo>
                    <a:pt x="13299" y="393"/>
                  </a:lnTo>
                  <a:lnTo>
                    <a:pt x="11550" y="31"/>
                  </a:lnTo>
                  <a:lnTo>
                    <a:pt x="106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4"/>
            <p:cNvSpPr/>
            <p:nvPr/>
          </p:nvSpPr>
          <p:spPr>
            <a:xfrm>
              <a:off x="1946750" y="3804750"/>
              <a:ext cx="372450" cy="759175"/>
            </a:xfrm>
            <a:custGeom>
              <a:rect b="b" l="l" r="r" t="t"/>
              <a:pathLst>
                <a:path extrusionOk="0" h="30367" w="14898">
                  <a:moveTo>
                    <a:pt x="1" y="0"/>
                  </a:moveTo>
                  <a:lnTo>
                    <a:pt x="1" y="6333"/>
                  </a:lnTo>
                  <a:lnTo>
                    <a:pt x="815" y="6363"/>
                  </a:lnTo>
                  <a:lnTo>
                    <a:pt x="2323" y="6634"/>
                  </a:lnTo>
                  <a:lnTo>
                    <a:pt x="3710" y="7207"/>
                  </a:lnTo>
                  <a:lnTo>
                    <a:pt x="4916" y="8052"/>
                  </a:lnTo>
                  <a:lnTo>
                    <a:pt x="5941" y="9168"/>
                  </a:lnTo>
                  <a:lnTo>
                    <a:pt x="6755" y="10555"/>
                  </a:lnTo>
                  <a:lnTo>
                    <a:pt x="7328" y="12213"/>
                  </a:lnTo>
                  <a:lnTo>
                    <a:pt x="7630" y="14113"/>
                  </a:lnTo>
                  <a:lnTo>
                    <a:pt x="7660" y="15168"/>
                  </a:lnTo>
                  <a:lnTo>
                    <a:pt x="7630" y="16224"/>
                  </a:lnTo>
                  <a:lnTo>
                    <a:pt x="7328" y="18154"/>
                  </a:lnTo>
                  <a:lnTo>
                    <a:pt x="6755" y="19782"/>
                  </a:lnTo>
                  <a:lnTo>
                    <a:pt x="5941" y="21139"/>
                  </a:lnTo>
                  <a:lnTo>
                    <a:pt x="4916" y="22255"/>
                  </a:lnTo>
                  <a:lnTo>
                    <a:pt x="3710" y="23099"/>
                  </a:lnTo>
                  <a:lnTo>
                    <a:pt x="2323" y="23642"/>
                  </a:lnTo>
                  <a:lnTo>
                    <a:pt x="815" y="23914"/>
                  </a:lnTo>
                  <a:lnTo>
                    <a:pt x="1" y="23944"/>
                  </a:lnTo>
                  <a:lnTo>
                    <a:pt x="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884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6"/>
                  </a:lnTo>
                  <a:lnTo>
                    <a:pt x="9228" y="27381"/>
                  </a:lnTo>
                  <a:lnTo>
                    <a:pt x="10314" y="26477"/>
                  </a:lnTo>
                  <a:lnTo>
                    <a:pt x="11279" y="25451"/>
                  </a:lnTo>
                  <a:lnTo>
                    <a:pt x="12153" y="24336"/>
                  </a:lnTo>
                  <a:lnTo>
                    <a:pt x="13269" y="22496"/>
                  </a:lnTo>
                  <a:lnTo>
                    <a:pt x="14324" y="19752"/>
                  </a:lnTo>
                  <a:lnTo>
                    <a:pt x="14867" y="16767"/>
                  </a:lnTo>
                  <a:lnTo>
                    <a:pt x="14897" y="15168"/>
                  </a:lnTo>
                  <a:lnTo>
                    <a:pt x="14867" y="13600"/>
                  </a:lnTo>
                  <a:lnTo>
                    <a:pt x="14324" y="10585"/>
                  </a:lnTo>
                  <a:lnTo>
                    <a:pt x="13269" y="7871"/>
                  </a:lnTo>
                  <a:lnTo>
                    <a:pt x="12153" y="6031"/>
                  </a:lnTo>
                  <a:lnTo>
                    <a:pt x="11279" y="4916"/>
                  </a:lnTo>
                  <a:lnTo>
                    <a:pt x="10314" y="3890"/>
                  </a:lnTo>
                  <a:lnTo>
                    <a:pt x="9228" y="2956"/>
                  </a:lnTo>
                  <a:lnTo>
                    <a:pt x="8052" y="2141"/>
                  </a:lnTo>
                  <a:lnTo>
                    <a:pt x="6786" y="1478"/>
                  </a:lnTo>
                  <a:lnTo>
                    <a:pt x="5398" y="905"/>
                  </a:lnTo>
                  <a:lnTo>
                    <a:pt x="3981" y="453"/>
                  </a:lnTo>
                  <a:lnTo>
                    <a:pt x="2443" y="18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4"/>
            <p:cNvSpPr/>
            <p:nvPr/>
          </p:nvSpPr>
          <p:spPr>
            <a:xfrm>
              <a:off x="2907200" y="380700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3498" y="1"/>
                  </a:moveTo>
                  <a:lnTo>
                    <a:pt x="2564" y="31"/>
                  </a:lnTo>
                  <a:lnTo>
                    <a:pt x="815" y="393"/>
                  </a:lnTo>
                  <a:lnTo>
                    <a:pt x="0" y="694"/>
                  </a:lnTo>
                  <a:lnTo>
                    <a:pt x="0" y="6273"/>
                  </a:lnTo>
                  <a:lnTo>
                    <a:pt x="453" y="6213"/>
                  </a:lnTo>
                  <a:lnTo>
                    <a:pt x="935" y="6183"/>
                  </a:lnTo>
                  <a:lnTo>
                    <a:pt x="1599" y="6213"/>
                  </a:lnTo>
                  <a:lnTo>
                    <a:pt x="2805" y="6424"/>
                  </a:lnTo>
                  <a:lnTo>
                    <a:pt x="3891" y="6876"/>
                  </a:lnTo>
                  <a:lnTo>
                    <a:pt x="4795" y="7540"/>
                  </a:lnTo>
                  <a:lnTo>
                    <a:pt x="5579" y="8444"/>
                  </a:lnTo>
                  <a:lnTo>
                    <a:pt x="6182" y="9590"/>
                  </a:lnTo>
                  <a:lnTo>
                    <a:pt x="6604" y="10947"/>
                  </a:lnTo>
                  <a:lnTo>
                    <a:pt x="6816" y="12576"/>
                  </a:lnTo>
                  <a:lnTo>
                    <a:pt x="6816" y="13450"/>
                  </a:lnTo>
                  <a:lnTo>
                    <a:pt x="6816" y="30820"/>
                  </a:lnTo>
                  <a:lnTo>
                    <a:pt x="14113" y="30820"/>
                  </a:lnTo>
                  <a:lnTo>
                    <a:pt x="14113" y="12576"/>
                  </a:lnTo>
                  <a:lnTo>
                    <a:pt x="14083" y="11068"/>
                  </a:lnTo>
                  <a:lnTo>
                    <a:pt x="13751" y="8384"/>
                  </a:lnTo>
                  <a:lnTo>
                    <a:pt x="13058" y="6032"/>
                  </a:lnTo>
                  <a:lnTo>
                    <a:pt x="12063" y="4072"/>
                  </a:lnTo>
                  <a:lnTo>
                    <a:pt x="10706" y="2474"/>
                  </a:lnTo>
                  <a:lnTo>
                    <a:pt x="9047" y="1267"/>
                  </a:lnTo>
                  <a:lnTo>
                    <a:pt x="7087" y="453"/>
                  </a:lnTo>
                  <a:lnTo>
                    <a:pt x="4795" y="3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4"/>
            <p:cNvSpPr/>
            <p:nvPr/>
          </p:nvSpPr>
          <p:spPr>
            <a:xfrm>
              <a:off x="3378375" y="380475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7" y="0"/>
                  </a:moveTo>
                  <a:lnTo>
                    <a:pt x="14083" y="30"/>
                  </a:lnTo>
                  <a:lnTo>
                    <a:pt x="12485" y="181"/>
                  </a:lnTo>
                  <a:lnTo>
                    <a:pt x="10947" y="483"/>
                  </a:lnTo>
                  <a:lnTo>
                    <a:pt x="9500" y="905"/>
                  </a:lnTo>
                  <a:lnTo>
                    <a:pt x="8143" y="1478"/>
                  </a:lnTo>
                  <a:lnTo>
                    <a:pt x="6876" y="2171"/>
                  </a:lnTo>
                  <a:lnTo>
                    <a:pt x="5700" y="2956"/>
                  </a:lnTo>
                  <a:lnTo>
                    <a:pt x="4614" y="3890"/>
                  </a:lnTo>
                  <a:lnTo>
                    <a:pt x="3649" y="4916"/>
                  </a:lnTo>
                  <a:lnTo>
                    <a:pt x="2775" y="6031"/>
                  </a:lnTo>
                  <a:lnTo>
                    <a:pt x="1659" y="7871"/>
                  </a:lnTo>
                  <a:lnTo>
                    <a:pt x="604" y="10585"/>
                  </a:lnTo>
                  <a:lnTo>
                    <a:pt x="61" y="13600"/>
                  </a:lnTo>
                  <a:lnTo>
                    <a:pt x="1" y="15199"/>
                  </a:lnTo>
                  <a:lnTo>
                    <a:pt x="61" y="16767"/>
                  </a:lnTo>
                  <a:lnTo>
                    <a:pt x="604" y="19782"/>
                  </a:lnTo>
                  <a:lnTo>
                    <a:pt x="1659" y="22496"/>
                  </a:lnTo>
                  <a:lnTo>
                    <a:pt x="2775" y="24336"/>
                  </a:lnTo>
                  <a:lnTo>
                    <a:pt x="3619" y="25451"/>
                  </a:lnTo>
                  <a:lnTo>
                    <a:pt x="4614" y="26477"/>
                  </a:lnTo>
                  <a:lnTo>
                    <a:pt x="5700" y="27412"/>
                  </a:lnTo>
                  <a:lnTo>
                    <a:pt x="6876" y="28196"/>
                  </a:lnTo>
                  <a:lnTo>
                    <a:pt x="8143" y="28889"/>
                  </a:lnTo>
                  <a:lnTo>
                    <a:pt x="9500" y="29462"/>
                  </a:lnTo>
                  <a:lnTo>
                    <a:pt x="10947" y="29884"/>
                  </a:lnTo>
                  <a:lnTo>
                    <a:pt x="12485" y="30186"/>
                  </a:lnTo>
                  <a:lnTo>
                    <a:pt x="14083" y="30337"/>
                  </a:lnTo>
                  <a:lnTo>
                    <a:pt x="14897" y="30367"/>
                  </a:lnTo>
                  <a:lnTo>
                    <a:pt x="14927" y="30367"/>
                  </a:lnTo>
                  <a:lnTo>
                    <a:pt x="14927" y="23944"/>
                  </a:lnTo>
                  <a:lnTo>
                    <a:pt x="14113" y="23944"/>
                  </a:lnTo>
                  <a:lnTo>
                    <a:pt x="12606" y="23642"/>
                  </a:lnTo>
                  <a:lnTo>
                    <a:pt x="11218" y="23099"/>
                  </a:lnTo>
                  <a:lnTo>
                    <a:pt x="10012" y="22255"/>
                  </a:lnTo>
                  <a:lnTo>
                    <a:pt x="8987" y="21169"/>
                  </a:lnTo>
                  <a:lnTo>
                    <a:pt x="8173" y="19782"/>
                  </a:lnTo>
                  <a:lnTo>
                    <a:pt x="7600" y="18154"/>
                  </a:lnTo>
                  <a:lnTo>
                    <a:pt x="7298" y="16254"/>
                  </a:lnTo>
                  <a:lnTo>
                    <a:pt x="7268" y="15199"/>
                  </a:lnTo>
                  <a:lnTo>
                    <a:pt x="7298" y="14113"/>
                  </a:lnTo>
                  <a:lnTo>
                    <a:pt x="7600" y="12213"/>
                  </a:lnTo>
                  <a:lnTo>
                    <a:pt x="8173" y="10585"/>
                  </a:lnTo>
                  <a:lnTo>
                    <a:pt x="8987" y="9198"/>
                  </a:lnTo>
                  <a:lnTo>
                    <a:pt x="10012" y="8082"/>
                  </a:lnTo>
                  <a:lnTo>
                    <a:pt x="11218" y="7207"/>
                  </a:lnTo>
                  <a:lnTo>
                    <a:pt x="12606" y="6665"/>
                  </a:lnTo>
                  <a:lnTo>
                    <a:pt x="14113" y="6363"/>
                  </a:lnTo>
                  <a:lnTo>
                    <a:pt x="14897" y="6333"/>
                  </a:lnTo>
                  <a:lnTo>
                    <a:pt x="14927" y="6333"/>
                  </a:lnTo>
                  <a:lnTo>
                    <a:pt x="14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4"/>
            <p:cNvSpPr/>
            <p:nvPr/>
          </p:nvSpPr>
          <p:spPr>
            <a:xfrm>
              <a:off x="4361450" y="3807000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10615" y="1"/>
                  </a:moveTo>
                  <a:lnTo>
                    <a:pt x="9348" y="31"/>
                  </a:lnTo>
                  <a:lnTo>
                    <a:pt x="7057" y="453"/>
                  </a:lnTo>
                  <a:lnTo>
                    <a:pt x="5066" y="1267"/>
                  </a:lnTo>
                  <a:lnTo>
                    <a:pt x="3408" y="2474"/>
                  </a:lnTo>
                  <a:lnTo>
                    <a:pt x="2051" y="4072"/>
                  </a:lnTo>
                  <a:lnTo>
                    <a:pt x="1056" y="6032"/>
                  </a:lnTo>
                  <a:lnTo>
                    <a:pt x="362" y="8384"/>
                  </a:lnTo>
                  <a:lnTo>
                    <a:pt x="30" y="11068"/>
                  </a:lnTo>
                  <a:lnTo>
                    <a:pt x="0" y="12576"/>
                  </a:lnTo>
                  <a:lnTo>
                    <a:pt x="0" y="30820"/>
                  </a:lnTo>
                  <a:lnTo>
                    <a:pt x="7298" y="30820"/>
                  </a:lnTo>
                  <a:lnTo>
                    <a:pt x="7298" y="13450"/>
                  </a:lnTo>
                  <a:lnTo>
                    <a:pt x="7328" y="12576"/>
                  </a:lnTo>
                  <a:lnTo>
                    <a:pt x="7539" y="10947"/>
                  </a:lnTo>
                  <a:lnTo>
                    <a:pt x="7931" y="9590"/>
                  </a:lnTo>
                  <a:lnTo>
                    <a:pt x="8534" y="8444"/>
                  </a:lnTo>
                  <a:lnTo>
                    <a:pt x="9318" y="7540"/>
                  </a:lnTo>
                  <a:lnTo>
                    <a:pt x="10253" y="6876"/>
                  </a:lnTo>
                  <a:lnTo>
                    <a:pt x="11308" y="6424"/>
                  </a:lnTo>
                  <a:lnTo>
                    <a:pt x="12515" y="6213"/>
                  </a:lnTo>
                  <a:lnTo>
                    <a:pt x="13178" y="6183"/>
                  </a:lnTo>
                  <a:lnTo>
                    <a:pt x="13661" y="6213"/>
                  </a:lnTo>
                  <a:lnTo>
                    <a:pt x="14113" y="6273"/>
                  </a:lnTo>
                  <a:lnTo>
                    <a:pt x="14113" y="694"/>
                  </a:lnTo>
                  <a:lnTo>
                    <a:pt x="13299" y="393"/>
                  </a:lnTo>
                  <a:lnTo>
                    <a:pt x="11550" y="31"/>
                  </a:lnTo>
                  <a:lnTo>
                    <a:pt x="106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4"/>
            <p:cNvSpPr/>
            <p:nvPr/>
          </p:nvSpPr>
          <p:spPr>
            <a:xfrm>
              <a:off x="3869900" y="380475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" y="0"/>
                  </a:moveTo>
                  <a:lnTo>
                    <a:pt x="1" y="6333"/>
                  </a:lnTo>
                  <a:lnTo>
                    <a:pt x="31" y="6333"/>
                  </a:lnTo>
                  <a:lnTo>
                    <a:pt x="815" y="6363"/>
                  </a:lnTo>
                  <a:lnTo>
                    <a:pt x="2323" y="6634"/>
                  </a:lnTo>
                  <a:lnTo>
                    <a:pt x="3710" y="7207"/>
                  </a:lnTo>
                  <a:lnTo>
                    <a:pt x="4916" y="8052"/>
                  </a:lnTo>
                  <a:lnTo>
                    <a:pt x="5941" y="9168"/>
                  </a:lnTo>
                  <a:lnTo>
                    <a:pt x="6756" y="10555"/>
                  </a:lnTo>
                  <a:lnTo>
                    <a:pt x="7329" y="12213"/>
                  </a:lnTo>
                  <a:lnTo>
                    <a:pt x="7630" y="14113"/>
                  </a:lnTo>
                  <a:lnTo>
                    <a:pt x="7660" y="15168"/>
                  </a:lnTo>
                  <a:lnTo>
                    <a:pt x="7630" y="16224"/>
                  </a:lnTo>
                  <a:lnTo>
                    <a:pt x="7329" y="18154"/>
                  </a:lnTo>
                  <a:lnTo>
                    <a:pt x="6756" y="19782"/>
                  </a:lnTo>
                  <a:lnTo>
                    <a:pt x="5941" y="21139"/>
                  </a:lnTo>
                  <a:lnTo>
                    <a:pt x="4916" y="22255"/>
                  </a:lnTo>
                  <a:lnTo>
                    <a:pt x="3710" y="23099"/>
                  </a:lnTo>
                  <a:lnTo>
                    <a:pt x="2323" y="23642"/>
                  </a:lnTo>
                  <a:lnTo>
                    <a:pt x="815" y="23914"/>
                  </a:lnTo>
                  <a:lnTo>
                    <a:pt x="31" y="23944"/>
                  </a:lnTo>
                  <a:lnTo>
                    <a:pt x="1" y="23944"/>
                  </a:lnTo>
                  <a:lnTo>
                    <a:pt x="1" y="30367"/>
                  </a:lnTo>
                  <a:lnTo>
                    <a:pt x="3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884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6"/>
                  </a:lnTo>
                  <a:lnTo>
                    <a:pt x="9228" y="27381"/>
                  </a:lnTo>
                  <a:lnTo>
                    <a:pt x="10314" y="26477"/>
                  </a:lnTo>
                  <a:lnTo>
                    <a:pt x="11309" y="25451"/>
                  </a:lnTo>
                  <a:lnTo>
                    <a:pt x="12153" y="24336"/>
                  </a:lnTo>
                  <a:lnTo>
                    <a:pt x="13269" y="22496"/>
                  </a:lnTo>
                  <a:lnTo>
                    <a:pt x="14325" y="19752"/>
                  </a:lnTo>
                  <a:lnTo>
                    <a:pt x="14867" y="16767"/>
                  </a:lnTo>
                  <a:lnTo>
                    <a:pt x="14928" y="15168"/>
                  </a:lnTo>
                  <a:lnTo>
                    <a:pt x="14867" y="13600"/>
                  </a:lnTo>
                  <a:lnTo>
                    <a:pt x="14325" y="10585"/>
                  </a:lnTo>
                  <a:lnTo>
                    <a:pt x="13269" y="7871"/>
                  </a:lnTo>
                  <a:lnTo>
                    <a:pt x="12153" y="6031"/>
                  </a:lnTo>
                  <a:lnTo>
                    <a:pt x="11279" y="4916"/>
                  </a:lnTo>
                  <a:lnTo>
                    <a:pt x="10314" y="3890"/>
                  </a:lnTo>
                  <a:lnTo>
                    <a:pt x="9228" y="2956"/>
                  </a:lnTo>
                  <a:lnTo>
                    <a:pt x="8052" y="2141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53"/>
                  </a:lnTo>
                  <a:lnTo>
                    <a:pt x="2443" y="18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4"/>
            <p:cNvSpPr/>
            <p:nvPr/>
          </p:nvSpPr>
          <p:spPr>
            <a:xfrm>
              <a:off x="984050" y="4695825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6815" y="1"/>
                  </a:moveTo>
                  <a:lnTo>
                    <a:pt x="6815" y="17371"/>
                  </a:lnTo>
                  <a:lnTo>
                    <a:pt x="6785" y="18245"/>
                  </a:lnTo>
                  <a:lnTo>
                    <a:pt x="6574" y="19873"/>
                  </a:lnTo>
                  <a:lnTo>
                    <a:pt x="6182" y="21230"/>
                  </a:lnTo>
                  <a:lnTo>
                    <a:pt x="5579" y="22376"/>
                  </a:lnTo>
                  <a:lnTo>
                    <a:pt x="4795" y="23281"/>
                  </a:lnTo>
                  <a:lnTo>
                    <a:pt x="3860" y="23944"/>
                  </a:lnTo>
                  <a:lnTo>
                    <a:pt x="2805" y="24397"/>
                  </a:lnTo>
                  <a:lnTo>
                    <a:pt x="1598" y="24608"/>
                  </a:lnTo>
                  <a:lnTo>
                    <a:pt x="935" y="24638"/>
                  </a:lnTo>
                  <a:lnTo>
                    <a:pt x="452" y="24638"/>
                  </a:lnTo>
                  <a:lnTo>
                    <a:pt x="0" y="24578"/>
                  </a:lnTo>
                  <a:lnTo>
                    <a:pt x="0" y="30126"/>
                  </a:lnTo>
                  <a:lnTo>
                    <a:pt x="814" y="30428"/>
                  </a:lnTo>
                  <a:lnTo>
                    <a:pt x="2563" y="30790"/>
                  </a:lnTo>
                  <a:lnTo>
                    <a:pt x="3498" y="30820"/>
                  </a:lnTo>
                  <a:lnTo>
                    <a:pt x="4765" y="30790"/>
                  </a:lnTo>
                  <a:lnTo>
                    <a:pt x="7057" y="30368"/>
                  </a:lnTo>
                  <a:lnTo>
                    <a:pt x="9047" y="29553"/>
                  </a:lnTo>
                  <a:lnTo>
                    <a:pt x="10705" y="28347"/>
                  </a:lnTo>
                  <a:lnTo>
                    <a:pt x="12062" y="26749"/>
                  </a:lnTo>
                  <a:lnTo>
                    <a:pt x="13057" y="24789"/>
                  </a:lnTo>
                  <a:lnTo>
                    <a:pt x="13751" y="22437"/>
                  </a:lnTo>
                  <a:lnTo>
                    <a:pt x="14083" y="19753"/>
                  </a:lnTo>
                  <a:lnTo>
                    <a:pt x="14113" y="18275"/>
                  </a:lnTo>
                  <a:lnTo>
                    <a:pt x="14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4"/>
            <p:cNvSpPr/>
            <p:nvPr/>
          </p:nvSpPr>
          <p:spPr>
            <a:xfrm>
              <a:off x="1455225" y="4710150"/>
              <a:ext cx="373200" cy="758450"/>
            </a:xfrm>
            <a:custGeom>
              <a:rect b="b" l="l" r="r" t="t"/>
              <a:pathLst>
                <a:path extrusionOk="0" h="30338" w="14928">
                  <a:moveTo>
                    <a:pt x="14083" y="1"/>
                  </a:moveTo>
                  <a:lnTo>
                    <a:pt x="12485" y="152"/>
                  </a:lnTo>
                  <a:lnTo>
                    <a:pt x="10947" y="453"/>
                  </a:lnTo>
                  <a:lnTo>
                    <a:pt x="9499" y="875"/>
                  </a:lnTo>
                  <a:lnTo>
                    <a:pt x="8142" y="1448"/>
                  </a:lnTo>
                  <a:lnTo>
                    <a:pt x="6876" y="2142"/>
                  </a:lnTo>
                  <a:lnTo>
                    <a:pt x="5700" y="2956"/>
                  </a:lnTo>
                  <a:lnTo>
                    <a:pt x="4614" y="3861"/>
                  </a:lnTo>
                  <a:lnTo>
                    <a:pt x="3649" y="4886"/>
                  </a:lnTo>
                  <a:lnTo>
                    <a:pt x="2775" y="6002"/>
                  </a:lnTo>
                  <a:lnTo>
                    <a:pt x="1659" y="7841"/>
                  </a:lnTo>
                  <a:lnTo>
                    <a:pt x="603" y="10585"/>
                  </a:lnTo>
                  <a:lnTo>
                    <a:pt x="61" y="13571"/>
                  </a:lnTo>
                  <a:lnTo>
                    <a:pt x="0" y="15169"/>
                  </a:lnTo>
                  <a:lnTo>
                    <a:pt x="61" y="16737"/>
                  </a:lnTo>
                  <a:lnTo>
                    <a:pt x="603" y="19753"/>
                  </a:lnTo>
                  <a:lnTo>
                    <a:pt x="1659" y="22467"/>
                  </a:lnTo>
                  <a:lnTo>
                    <a:pt x="2775" y="24306"/>
                  </a:lnTo>
                  <a:lnTo>
                    <a:pt x="3649" y="25422"/>
                  </a:lnTo>
                  <a:lnTo>
                    <a:pt x="4614" y="26447"/>
                  </a:lnTo>
                  <a:lnTo>
                    <a:pt x="5700" y="27382"/>
                  </a:lnTo>
                  <a:lnTo>
                    <a:pt x="6876" y="28196"/>
                  </a:lnTo>
                  <a:lnTo>
                    <a:pt x="8142" y="28890"/>
                  </a:lnTo>
                  <a:lnTo>
                    <a:pt x="9499" y="29433"/>
                  </a:lnTo>
                  <a:lnTo>
                    <a:pt x="10947" y="29885"/>
                  </a:lnTo>
                  <a:lnTo>
                    <a:pt x="12485" y="30187"/>
                  </a:lnTo>
                  <a:lnTo>
                    <a:pt x="14083" y="30337"/>
                  </a:lnTo>
                  <a:lnTo>
                    <a:pt x="14927" y="30337"/>
                  </a:lnTo>
                  <a:lnTo>
                    <a:pt x="14927" y="24005"/>
                  </a:lnTo>
                  <a:lnTo>
                    <a:pt x="14897" y="24005"/>
                  </a:lnTo>
                  <a:lnTo>
                    <a:pt x="14113" y="23975"/>
                  </a:lnTo>
                  <a:lnTo>
                    <a:pt x="12605" y="23703"/>
                  </a:lnTo>
                  <a:lnTo>
                    <a:pt x="11218" y="23130"/>
                  </a:lnTo>
                  <a:lnTo>
                    <a:pt x="10012" y="22286"/>
                  </a:lnTo>
                  <a:lnTo>
                    <a:pt x="8987" y="21170"/>
                  </a:lnTo>
                  <a:lnTo>
                    <a:pt x="8172" y="19783"/>
                  </a:lnTo>
                  <a:lnTo>
                    <a:pt x="7599" y="18124"/>
                  </a:lnTo>
                  <a:lnTo>
                    <a:pt x="7298" y="16225"/>
                  </a:lnTo>
                  <a:lnTo>
                    <a:pt x="7268" y="15169"/>
                  </a:lnTo>
                  <a:lnTo>
                    <a:pt x="7298" y="14114"/>
                  </a:lnTo>
                  <a:lnTo>
                    <a:pt x="7599" y="12214"/>
                  </a:lnTo>
                  <a:lnTo>
                    <a:pt x="8172" y="10555"/>
                  </a:lnTo>
                  <a:lnTo>
                    <a:pt x="8987" y="9198"/>
                  </a:lnTo>
                  <a:lnTo>
                    <a:pt x="10012" y="8083"/>
                  </a:lnTo>
                  <a:lnTo>
                    <a:pt x="11218" y="7238"/>
                  </a:lnTo>
                  <a:lnTo>
                    <a:pt x="12605" y="6695"/>
                  </a:lnTo>
                  <a:lnTo>
                    <a:pt x="14113" y="6424"/>
                  </a:lnTo>
                  <a:lnTo>
                    <a:pt x="14897" y="6394"/>
                  </a:lnTo>
                  <a:lnTo>
                    <a:pt x="14927" y="6394"/>
                  </a:lnTo>
                  <a:lnTo>
                    <a:pt x="149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4"/>
            <p:cNvSpPr/>
            <p:nvPr/>
          </p:nvSpPr>
          <p:spPr>
            <a:xfrm>
              <a:off x="2438275" y="4695825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1" y="1"/>
                  </a:moveTo>
                  <a:lnTo>
                    <a:pt x="1" y="18275"/>
                  </a:lnTo>
                  <a:lnTo>
                    <a:pt x="31" y="19753"/>
                  </a:lnTo>
                  <a:lnTo>
                    <a:pt x="363" y="22437"/>
                  </a:lnTo>
                  <a:lnTo>
                    <a:pt x="1056" y="24789"/>
                  </a:lnTo>
                  <a:lnTo>
                    <a:pt x="2051" y="26749"/>
                  </a:lnTo>
                  <a:lnTo>
                    <a:pt x="3408" y="28347"/>
                  </a:lnTo>
                  <a:lnTo>
                    <a:pt x="5067" y="29553"/>
                  </a:lnTo>
                  <a:lnTo>
                    <a:pt x="7027" y="30368"/>
                  </a:lnTo>
                  <a:lnTo>
                    <a:pt x="9319" y="30790"/>
                  </a:lnTo>
                  <a:lnTo>
                    <a:pt x="10616" y="30820"/>
                  </a:lnTo>
                  <a:lnTo>
                    <a:pt x="11550" y="30790"/>
                  </a:lnTo>
                  <a:lnTo>
                    <a:pt x="13299" y="30428"/>
                  </a:lnTo>
                  <a:lnTo>
                    <a:pt x="14114" y="30126"/>
                  </a:lnTo>
                  <a:lnTo>
                    <a:pt x="14114" y="24578"/>
                  </a:lnTo>
                  <a:lnTo>
                    <a:pt x="13661" y="24638"/>
                  </a:lnTo>
                  <a:lnTo>
                    <a:pt x="13179" y="24638"/>
                  </a:lnTo>
                  <a:lnTo>
                    <a:pt x="12515" y="24608"/>
                  </a:lnTo>
                  <a:lnTo>
                    <a:pt x="11309" y="24397"/>
                  </a:lnTo>
                  <a:lnTo>
                    <a:pt x="10224" y="23944"/>
                  </a:lnTo>
                  <a:lnTo>
                    <a:pt x="9319" y="23281"/>
                  </a:lnTo>
                  <a:lnTo>
                    <a:pt x="8535" y="22376"/>
                  </a:lnTo>
                  <a:lnTo>
                    <a:pt x="7932" y="21230"/>
                  </a:lnTo>
                  <a:lnTo>
                    <a:pt x="7540" y="19873"/>
                  </a:lnTo>
                  <a:lnTo>
                    <a:pt x="7298" y="18245"/>
                  </a:lnTo>
                  <a:lnTo>
                    <a:pt x="7298" y="17371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4"/>
            <p:cNvSpPr/>
            <p:nvPr/>
          </p:nvSpPr>
          <p:spPr>
            <a:xfrm>
              <a:off x="1946750" y="4709400"/>
              <a:ext cx="373200" cy="759200"/>
            </a:xfrm>
            <a:custGeom>
              <a:rect b="b" l="l" r="r" t="t"/>
              <a:pathLst>
                <a:path extrusionOk="0" h="30368" w="14928">
                  <a:moveTo>
                    <a:pt x="1" y="1"/>
                  </a:moveTo>
                  <a:lnTo>
                    <a:pt x="1" y="6424"/>
                  </a:lnTo>
                  <a:lnTo>
                    <a:pt x="815" y="6424"/>
                  </a:lnTo>
                  <a:lnTo>
                    <a:pt x="2323" y="6725"/>
                  </a:lnTo>
                  <a:lnTo>
                    <a:pt x="3710" y="7268"/>
                  </a:lnTo>
                  <a:lnTo>
                    <a:pt x="4916" y="8113"/>
                  </a:lnTo>
                  <a:lnTo>
                    <a:pt x="5941" y="9228"/>
                  </a:lnTo>
                  <a:lnTo>
                    <a:pt x="6755" y="10585"/>
                  </a:lnTo>
                  <a:lnTo>
                    <a:pt x="7328" y="12214"/>
                  </a:lnTo>
                  <a:lnTo>
                    <a:pt x="7630" y="14114"/>
                  </a:lnTo>
                  <a:lnTo>
                    <a:pt x="7660" y="15199"/>
                  </a:lnTo>
                  <a:lnTo>
                    <a:pt x="7630" y="16255"/>
                  </a:lnTo>
                  <a:lnTo>
                    <a:pt x="7328" y="18154"/>
                  </a:lnTo>
                  <a:lnTo>
                    <a:pt x="6755" y="19813"/>
                  </a:lnTo>
                  <a:lnTo>
                    <a:pt x="5941" y="21200"/>
                  </a:lnTo>
                  <a:lnTo>
                    <a:pt x="4916" y="22316"/>
                  </a:lnTo>
                  <a:lnTo>
                    <a:pt x="3710" y="23160"/>
                  </a:lnTo>
                  <a:lnTo>
                    <a:pt x="2323" y="23703"/>
                  </a:lnTo>
                  <a:lnTo>
                    <a:pt x="815" y="24005"/>
                  </a:lnTo>
                  <a:lnTo>
                    <a:pt x="31" y="24035"/>
                  </a:lnTo>
                  <a:lnTo>
                    <a:pt x="1" y="24035"/>
                  </a:lnTo>
                  <a:lnTo>
                    <a:pt x="1" y="30367"/>
                  </a:lnTo>
                  <a:lnTo>
                    <a:pt x="3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915"/>
                  </a:lnTo>
                  <a:lnTo>
                    <a:pt x="5429" y="29463"/>
                  </a:lnTo>
                  <a:lnTo>
                    <a:pt x="6786" y="28890"/>
                  </a:lnTo>
                  <a:lnTo>
                    <a:pt x="8052" y="28196"/>
                  </a:lnTo>
                  <a:lnTo>
                    <a:pt x="9228" y="27412"/>
                  </a:lnTo>
                  <a:lnTo>
                    <a:pt x="10314" y="26477"/>
                  </a:lnTo>
                  <a:lnTo>
                    <a:pt x="11279" y="25452"/>
                  </a:lnTo>
                  <a:lnTo>
                    <a:pt x="12153" y="24336"/>
                  </a:lnTo>
                  <a:lnTo>
                    <a:pt x="13269" y="22497"/>
                  </a:lnTo>
                  <a:lnTo>
                    <a:pt x="14324" y="19783"/>
                  </a:lnTo>
                  <a:lnTo>
                    <a:pt x="14867" y="16767"/>
                  </a:lnTo>
                  <a:lnTo>
                    <a:pt x="14927" y="15199"/>
                  </a:lnTo>
                  <a:lnTo>
                    <a:pt x="14867" y="13601"/>
                  </a:lnTo>
                  <a:lnTo>
                    <a:pt x="14324" y="10585"/>
                  </a:lnTo>
                  <a:lnTo>
                    <a:pt x="13269" y="7871"/>
                  </a:lnTo>
                  <a:lnTo>
                    <a:pt x="12153" y="6032"/>
                  </a:lnTo>
                  <a:lnTo>
                    <a:pt x="11309" y="4916"/>
                  </a:lnTo>
                  <a:lnTo>
                    <a:pt x="10314" y="3891"/>
                  </a:lnTo>
                  <a:lnTo>
                    <a:pt x="9228" y="2986"/>
                  </a:lnTo>
                  <a:lnTo>
                    <a:pt x="8052" y="2172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83"/>
                  </a:lnTo>
                  <a:lnTo>
                    <a:pt x="2443" y="182"/>
                  </a:lnTo>
                  <a:lnTo>
                    <a:pt x="845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4"/>
            <p:cNvSpPr/>
            <p:nvPr/>
          </p:nvSpPr>
          <p:spPr>
            <a:xfrm>
              <a:off x="2907200" y="4695825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6816" y="1"/>
                  </a:moveTo>
                  <a:lnTo>
                    <a:pt x="6816" y="17371"/>
                  </a:lnTo>
                  <a:lnTo>
                    <a:pt x="6816" y="18245"/>
                  </a:lnTo>
                  <a:lnTo>
                    <a:pt x="6604" y="19873"/>
                  </a:lnTo>
                  <a:lnTo>
                    <a:pt x="6182" y="21230"/>
                  </a:lnTo>
                  <a:lnTo>
                    <a:pt x="5579" y="22376"/>
                  </a:lnTo>
                  <a:lnTo>
                    <a:pt x="4795" y="23281"/>
                  </a:lnTo>
                  <a:lnTo>
                    <a:pt x="3891" y="23944"/>
                  </a:lnTo>
                  <a:lnTo>
                    <a:pt x="2805" y="24397"/>
                  </a:lnTo>
                  <a:lnTo>
                    <a:pt x="1599" y="24608"/>
                  </a:lnTo>
                  <a:lnTo>
                    <a:pt x="935" y="24638"/>
                  </a:lnTo>
                  <a:lnTo>
                    <a:pt x="453" y="24638"/>
                  </a:lnTo>
                  <a:lnTo>
                    <a:pt x="0" y="24578"/>
                  </a:lnTo>
                  <a:lnTo>
                    <a:pt x="0" y="30126"/>
                  </a:lnTo>
                  <a:lnTo>
                    <a:pt x="815" y="30428"/>
                  </a:lnTo>
                  <a:lnTo>
                    <a:pt x="2564" y="30790"/>
                  </a:lnTo>
                  <a:lnTo>
                    <a:pt x="3498" y="30820"/>
                  </a:lnTo>
                  <a:lnTo>
                    <a:pt x="4795" y="30790"/>
                  </a:lnTo>
                  <a:lnTo>
                    <a:pt x="7087" y="30368"/>
                  </a:lnTo>
                  <a:lnTo>
                    <a:pt x="9047" y="29553"/>
                  </a:lnTo>
                  <a:lnTo>
                    <a:pt x="10706" y="28347"/>
                  </a:lnTo>
                  <a:lnTo>
                    <a:pt x="12063" y="26749"/>
                  </a:lnTo>
                  <a:lnTo>
                    <a:pt x="13058" y="24789"/>
                  </a:lnTo>
                  <a:lnTo>
                    <a:pt x="13751" y="22437"/>
                  </a:lnTo>
                  <a:lnTo>
                    <a:pt x="14083" y="19753"/>
                  </a:lnTo>
                  <a:lnTo>
                    <a:pt x="14113" y="18275"/>
                  </a:lnTo>
                  <a:lnTo>
                    <a:pt x="14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4"/>
            <p:cNvSpPr/>
            <p:nvPr/>
          </p:nvSpPr>
          <p:spPr>
            <a:xfrm>
              <a:off x="3378375" y="4710150"/>
              <a:ext cx="373200" cy="758450"/>
            </a:xfrm>
            <a:custGeom>
              <a:rect b="b" l="l" r="r" t="t"/>
              <a:pathLst>
                <a:path extrusionOk="0" h="30338" w="14928">
                  <a:moveTo>
                    <a:pt x="14083" y="1"/>
                  </a:moveTo>
                  <a:lnTo>
                    <a:pt x="12485" y="152"/>
                  </a:lnTo>
                  <a:lnTo>
                    <a:pt x="10947" y="453"/>
                  </a:lnTo>
                  <a:lnTo>
                    <a:pt x="9500" y="875"/>
                  </a:lnTo>
                  <a:lnTo>
                    <a:pt x="8143" y="1448"/>
                  </a:lnTo>
                  <a:lnTo>
                    <a:pt x="6876" y="2142"/>
                  </a:lnTo>
                  <a:lnTo>
                    <a:pt x="5700" y="2956"/>
                  </a:lnTo>
                  <a:lnTo>
                    <a:pt x="4614" y="3861"/>
                  </a:lnTo>
                  <a:lnTo>
                    <a:pt x="3619" y="4886"/>
                  </a:lnTo>
                  <a:lnTo>
                    <a:pt x="2775" y="6002"/>
                  </a:lnTo>
                  <a:lnTo>
                    <a:pt x="1659" y="7841"/>
                  </a:lnTo>
                  <a:lnTo>
                    <a:pt x="604" y="10585"/>
                  </a:lnTo>
                  <a:lnTo>
                    <a:pt x="61" y="13571"/>
                  </a:lnTo>
                  <a:lnTo>
                    <a:pt x="1" y="15169"/>
                  </a:lnTo>
                  <a:lnTo>
                    <a:pt x="61" y="16737"/>
                  </a:lnTo>
                  <a:lnTo>
                    <a:pt x="604" y="19753"/>
                  </a:lnTo>
                  <a:lnTo>
                    <a:pt x="1659" y="22467"/>
                  </a:lnTo>
                  <a:lnTo>
                    <a:pt x="2775" y="24306"/>
                  </a:lnTo>
                  <a:lnTo>
                    <a:pt x="3649" y="25422"/>
                  </a:lnTo>
                  <a:lnTo>
                    <a:pt x="4614" y="26447"/>
                  </a:lnTo>
                  <a:lnTo>
                    <a:pt x="5700" y="27382"/>
                  </a:lnTo>
                  <a:lnTo>
                    <a:pt x="6876" y="28196"/>
                  </a:lnTo>
                  <a:lnTo>
                    <a:pt x="8143" y="28890"/>
                  </a:lnTo>
                  <a:lnTo>
                    <a:pt x="9500" y="29433"/>
                  </a:lnTo>
                  <a:lnTo>
                    <a:pt x="10947" y="29885"/>
                  </a:lnTo>
                  <a:lnTo>
                    <a:pt x="12485" y="30187"/>
                  </a:lnTo>
                  <a:lnTo>
                    <a:pt x="14083" y="30337"/>
                  </a:lnTo>
                  <a:lnTo>
                    <a:pt x="14927" y="30337"/>
                  </a:lnTo>
                  <a:lnTo>
                    <a:pt x="14927" y="24005"/>
                  </a:lnTo>
                  <a:lnTo>
                    <a:pt x="14897" y="24005"/>
                  </a:lnTo>
                  <a:lnTo>
                    <a:pt x="14113" y="23975"/>
                  </a:lnTo>
                  <a:lnTo>
                    <a:pt x="12606" y="23703"/>
                  </a:lnTo>
                  <a:lnTo>
                    <a:pt x="11218" y="23130"/>
                  </a:lnTo>
                  <a:lnTo>
                    <a:pt x="10012" y="22286"/>
                  </a:lnTo>
                  <a:lnTo>
                    <a:pt x="8987" y="21170"/>
                  </a:lnTo>
                  <a:lnTo>
                    <a:pt x="8173" y="19783"/>
                  </a:lnTo>
                  <a:lnTo>
                    <a:pt x="7600" y="18124"/>
                  </a:lnTo>
                  <a:lnTo>
                    <a:pt x="7298" y="16225"/>
                  </a:lnTo>
                  <a:lnTo>
                    <a:pt x="7268" y="15169"/>
                  </a:lnTo>
                  <a:lnTo>
                    <a:pt x="7298" y="14114"/>
                  </a:lnTo>
                  <a:lnTo>
                    <a:pt x="7600" y="12214"/>
                  </a:lnTo>
                  <a:lnTo>
                    <a:pt x="8173" y="10555"/>
                  </a:lnTo>
                  <a:lnTo>
                    <a:pt x="8987" y="9198"/>
                  </a:lnTo>
                  <a:lnTo>
                    <a:pt x="10012" y="8083"/>
                  </a:lnTo>
                  <a:lnTo>
                    <a:pt x="11218" y="7238"/>
                  </a:lnTo>
                  <a:lnTo>
                    <a:pt x="12606" y="6695"/>
                  </a:lnTo>
                  <a:lnTo>
                    <a:pt x="14113" y="6424"/>
                  </a:lnTo>
                  <a:lnTo>
                    <a:pt x="14897" y="6394"/>
                  </a:lnTo>
                  <a:lnTo>
                    <a:pt x="14927" y="6394"/>
                  </a:lnTo>
                  <a:lnTo>
                    <a:pt x="149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4"/>
            <p:cNvSpPr/>
            <p:nvPr/>
          </p:nvSpPr>
          <p:spPr>
            <a:xfrm>
              <a:off x="4361450" y="4695825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0" y="1"/>
                  </a:moveTo>
                  <a:lnTo>
                    <a:pt x="0" y="18275"/>
                  </a:lnTo>
                  <a:lnTo>
                    <a:pt x="30" y="19753"/>
                  </a:lnTo>
                  <a:lnTo>
                    <a:pt x="362" y="22437"/>
                  </a:lnTo>
                  <a:lnTo>
                    <a:pt x="1056" y="24789"/>
                  </a:lnTo>
                  <a:lnTo>
                    <a:pt x="2051" y="26749"/>
                  </a:lnTo>
                  <a:lnTo>
                    <a:pt x="3408" y="28347"/>
                  </a:lnTo>
                  <a:lnTo>
                    <a:pt x="5066" y="29553"/>
                  </a:lnTo>
                  <a:lnTo>
                    <a:pt x="7057" y="30368"/>
                  </a:lnTo>
                  <a:lnTo>
                    <a:pt x="9348" y="30790"/>
                  </a:lnTo>
                  <a:lnTo>
                    <a:pt x="10615" y="30820"/>
                  </a:lnTo>
                  <a:lnTo>
                    <a:pt x="11550" y="30790"/>
                  </a:lnTo>
                  <a:lnTo>
                    <a:pt x="13299" y="30428"/>
                  </a:lnTo>
                  <a:lnTo>
                    <a:pt x="14113" y="30126"/>
                  </a:lnTo>
                  <a:lnTo>
                    <a:pt x="14113" y="24578"/>
                  </a:lnTo>
                  <a:lnTo>
                    <a:pt x="13661" y="24638"/>
                  </a:lnTo>
                  <a:lnTo>
                    <a:pt x="13178" y="24638"/>
                  </a:lnTo>
                  <a:lnTo>
                    <a:pt x="12515" y="24608"/>
                  </a:lnTo>
                  <a:lnTo>
                    <a:pt x="11308" y="24397"/>
                  </a:lnTo>
                  <a:lnTo>
                    <a:pt x="10253" y="23944"/>
                  </a:lnTo>
                  <a:lnTo>
                    <a:pt x="9318" y="23281"/>
                  </a:lnTo>
                  <a:lnTo>
                    <a:pt x="8534" y="22376"/>
                  </a:lnTo>
                  <a:lnTo>
                    <a:pt x="7931" y="21230"/>
                  </a:lnTo>
                  <a:lnTo>
                    <a:pt x="7539" y="19873"/>
                  </a:lnTo>
                  <a:lnTo>
                    <a:pt x="7328" y="18245"/>
                  </a:lnTo>
                  <a:lnTo>
                    <a:pt x="7298" y="17371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4"/>
            <p:cNvSpPr/>
            <p:nvPr/>
          </p:nvSpPr>
          <p:spPr>
            <a:xfrm>
              <a:off x="3869900" y="4709400"/>
              <a:ext cx="373200" cy="759200"/>
            </a:xfrm>
            <a:custGeom>
              <a:rect b="b" l="l" r="r" t="t"/>
              <a:pathLst>
                <a:path extrusionOk="0" h="30368" w="14928">
                  <a:moveTo>
                    <a:pt x="1" y="1"/>
                  </a:moveTo>
                  <a:lnTo>
                    <a:pt x="1" y="6424"/>
                  </a:lnTo>
                  <a:lnTo>
                    <a:pt x="815" y="6424"/>
                  </a:lnTo>
                  <a:lnTo>
                    <a:pt x="2323" y="6725"/>
                  </a:lnTo>
                  <a:lnTo>
                    <a:pt x="3710" y="7268"/>
                  </a:lnTo>
                  <a:lnTo>
                    <a:pt x="4916" y="8113"/>
                  </a:lnTo>
                  <a:lnTo>
                    <a:pt x="5941" y="9228"/>
                  </a:lnTo>
                  <a:lnTo>
                    <a:pt x="6756" y="10585"/>
                  </a:lnTo>
                  <a:lnTo>
                    <a:pt x="7329" y="12214"/>
                  </a:lnTo>
                  <a:lnTo>
                    <a:pt x="7630" y="14114"/>
                  </a:lnTo>
                  <a:lnTo>
                    <a:pt x="7660" y="15199"/>
                  </a:lnTo>
                  <a:lnTo>
                    <a:pt x="7630" y="16255"/>
                  </a:lnTo>
                  <a:lnTo>
                    <a:pt x="7329" y="18154"/>
                  </a:lnTo>
                  <a:lnTo>
                    <a:pt x="6786" y="19813"/>
                  </a:lnTo>
                  <a:lnTo>
                    <a:pt x="5972" y="21170"/>
                  </a:lnTo>
                  <a:lnTo>
                    <a:pt x="4946" y="22316"/>
                  </a:lnTo>
                  <a:lnTo>
                    <a:pt x="3710" y="23160"/>
                  </a:lnTo>
                  <a:lnTo>
                    <a:pt x="2353" y="23703"/>
                  </a:lnTo>
                  <a:lnTo>
                    <a:pt x="815" y="24005"/>
                  </a:lnTo>
                  <a:lnTo>
                    <a:pt x="31" y="24035"/>
                  </a:lnTo>
                  <a:lnTo>
                    <a:pt x="1" y="24035"/>
                  </a:lnTo>
                  <a:lnTo>
                    <a:pt x="1" y="30367"/>
                  </a:lnTo>
                  <a:lnTo>
                    <a:pt x="3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915"/>
                  </a:lnTo>
                  <a:lnTo>
                    <a:pt x="5429" y="29463"/>
                  </a:lnTo>
                  <a:lnTo>
                    <a:pt x="6786" y="28890"/>
                  </a:lnTo>
                  <a:lnTo>
                    <a:pt x="8052" y="28196"/>
                  </a:lnTo>
                  <a:lnTo>
                    <a:pt x="9228" y="27412"/>
                  </a:lnTo>
                  <a:lnTo>
                    <a:pt x="10314" y="26477"/>
                  </a:lnTo>
                  <a:lnTo>
                    <a:pt x="11309" y="25452"/>
                  </a:lnTo>
                  <a:lnTo>
                    <a:pt x="12153" y="24336"/>
                  </a:lnTo>
                  <a:lnTo>
                    <a:pt x="13269" y="22497"/>
                  </a:lnTo>
                  <a:lnTo>
                    <a:pt x="14325" y="19783"/>
                  </a:lnTo>
                  <a:lnTo>
                    <a:pt x="14867" y="16767"/>
                  </a:lnTo>
                  <a:lnTo>
                    <a:pt x="14928" y="15199"/>
                  </a:lnTo>
                  <a:lnTo>
                    <a:pt x="14867" y="13601"/>
                  </a:lnTo>
                  <a:lnTo>
                    <a:pt x="14325" y="10585"/>
                  </a:lnTo>
                  <a:lnTo>
                    <a:pt x="13269" y="7871"/>
                  </a:lnTo>
                  <a:lnTo>
                    <a:pt x="12184" y="6032"/>
                  </a:lnTo>
                  <a:lnTo>
                    <a:pt x="11309" y="4916"/>
                  </a:lnTo>
                  <a:lnTo>
                    <a:pt x="10314" y="3891"/>
                  </a:lnTo>
                  <a:lnTo>
                    <a:pt x="9228" y="2956"/>
                  </a:lnTo>
                  <a:lnTo>
                    <a:pt x="8052" y="2172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83"/>
                  </a:lnTo>
                  <a:lnTo>
                    <a:pt x="2474" y="182"/>
                  </a:lnTo>
                  <a:lnTo>
                    <a:pt x="845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09">
  <p:cSld name="CUSTOM_1_1_1_1_2_1">
    <p:bg>
      <p:bgPr>
        <a:solidFill>
          <a:schemeClr val="lt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5"/>
          <p:cNvSpPr txBox="1"/>
          <p:nvPr>
            <p:ph type="title"/>
          </p:nvPr>
        </p:nvSpPr>
        <p:spPr>
          <a:xfrm>
            <a:off x="228600" y="228600"/>
            <a:ext cx="4343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oppins"/>
              <a:buNone/>
              <a:defRPr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0" name="Google Shape;340;p35"/>
          <p:cNvSpPr txBox="1"/>
          <p:nvPr>
            <p:ph idx="1" type="subTitle"/>
          </p:nvPr>
        </p:nvSpPr>
        <p:spPr>
          <a:xfrm>
            <a:off x="228600" y="2571750"/>
            <a:ext cx="4343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"/>
              <a:buNone/>
              <a:defRPr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grpSp>
        <p:nvGrpSpPr>
          <p:cNvPr id="341" name="Google Shape;341;p35"/>
          <p:cNvGrpSpPr/>
          <p:nvPr/>
        </p:nvGrpSpPr>
        <p:grpSpPr>
          <a:xfrm>
            <a:off x="228600" y="3762366"/>
            <a:ext cx="4343400" cy="1207518"/>
            <a:chOff x="-2260400" y="1094075"/>
            <a:chExt cx="7143750" cy="1975975"/>
          </a:xfrm>
        </p:grpSpPr>
        <p:sp>
          <p:nvSpPr>
            <p:cNvPr id="342" name="Google Shape;342;p35"/>
            <p:cNvSpPr/>
            <p:nvPr/>
          </p:nvSpPr>
          <p:spPr>
            <a:xfrm>
              <a:off x="-2260400" y="1094075"/>
              <a:ext cx="839950" cy="886150"/>
            </a:xfrm>
            <a:custGeom>
              <a:rect b="b" l="l" r="r" t="t"/>
              <a:pathLst>
                <a:path extrusionOk="0" h="35446" w="33598">
                  <a:moveTo>
                    <a:pt x="16127" y="0"/>
                  </a:moveTo>
                  <a:lnTo>
                    <a:pt x="15875" y="84"/>
                  </a:lnTo>
                  <a:lnTo>
                    <a:pt x="15287" y="84"/>
                  </a:lnTo>
                  <a:lnTo>
                    <a:pt x="14951" y="168"/>
                  </a:lnTo>
                  <a:lnTo>
                    <a:pt x="14699" y="168"/>
                  </a:lnTo>
                  <a:lnTo>
                    <a:pt x="14447" y="252"/>
                  </a:lnTo>
                  <a:lnTo>
                    <a:pt x="14111" y="252"/>
                  </a:lnTo>
                  <a:lnTo>
                    <a:pt x="13859" y="336"/>
                  </a:lnTo>
                  <a:lnTo>
                    <a:pt x="13607" y="420"/>
                  </a:lnTo>
                  <a:lnTo>
                    <a:pt x="13355" y="420"/>
                  </a:lnTo>
                  <a:lnTo>
                    <a:pt x="13019" y="504"/>
                  </a:lnTo>
                  <a:lnTo>
                    <a:pt x="12767" y="588"/>
                  </a:lnTo>
                  <a:lnTo>
                    <a:pt x="12515" y="672"/>
                  </a:lnTo>
                  <a:lnTo>
                    <a:pt x="12263" y="756"/>
                  </a:lnTo>
                  <a:lnTo>
                    <a:pt x="12011" y="840"/>
                  </a:lnTo>
                  <a:lnTo>
                    <a:pt x="11759" y="924"/>
                  </a:lnTo>
                  <a:lnTo>
                    <a:pt x="11423" y="1008"/>
                  </a:lnTo>
                  <a:lnTo>
                    <a:pt x="11171" y="1092"/>
                  </a:lnTo>
                  <a:lnTo>
                    <a:pt x="10919" y="1176"/>
                  </a:lnTo>
                  <a:lnTo>
                    <a:pt x="10667" y="1260"/>
                  </a:lnTo>
                  <a:lnTo>
                    <a:pt x="10415" y="1344"/>
                  </a:lnTo>
                  <a:lnTo>
                    <a:pt x="10163" y="1512"/>
                  </a:lnTo>
                  <a:lnTo>
                    <a:pt x="9911" y="1596"/>
                  </a:lnTo>
                  <a:lnTo>
                    <a:pt x="9743" y="1680"/>
                  </a:lnTo>
                  <a:lnTo>
                    <a:pt x="9491" y="1848"/>
                  </a:lnTo>
                  <a:lnTo>
                    <a:pt x="9239" y="1932"/>
                  </a:lnTo>
                  <a:lnTo>
                    <a:pt x="8987" y="2100"/>
                  </a:lnTo>
                  <a:lnTo>
                    <a:pt x="8735" y="2184"/>
                  </a:lnTo>
                  <a:lnTo>
                    <a:pt x="8483" y="2352"/>
                  </a:lnTo>
                  <a:lnTo>
                    <a:pt x="8315" y="2520"/>
                  </a:lnTo>
                  <a:lnTo>
                    <a:pt x="8063" y="2604"/>
                  </a:lnTo>
                  <a:lnTo>
                    <a:pt x="7812" y="2772"/>
                  </a:lnTo>
                  <a:lnTo>
                    <a:pt x="7644" y="2940"/>
                  </a:lnTo>
                  <a:lnTo>
                    <a:pt x="7392" y="3024"/>
                  </a:lnTo>
                  <a:lnTo>
                    <a:pt x="7140" y="3192"/>
                  </a:lnTo>
                  <a:lnTo>
                    <a:pt x="6972" y="3360"/>
                  </a:lnTo>
                  <a:lnTo>
                    <a:pt x="6720" y="3528"/>
                  </a:lnTo>
                  <a:lnTo>
                    <a:pt x="6552" y="3696"/>
                  </a:lnTo>
                  <a:lnTo>
                    <a:pt x="6300" y="3864"/>
                  </a:lnTo>
                  <a:lnTo>
                    <a:pt x="6132" y="4032"/>
                  </a:lnTo>
                  <a:lnTo>
                    <a:pt x="5964" y="4200"/>
                  </a:lnTo>
                  <a:lnTo>
                    <a:pt x="5712" y="4368"/>
                  </a:lnTo>
                  <a:lnTo>
                    <a:pt x="5544" y="4536"/>
                  </a:lnTo>
                  <a:lnTo>
                    <a:pt x="5376" y="4788"/>
                  </a:lnTo>
                  <a:lnTo>
                    <a:pt x="5124" y="4956"/>
                  </a:lnTo>
                  <a:lnTo>
                    <a:pt x="4956" y="5124"/>
                  </a:lnTo>
                  <a:lnTo>
                    <a:pt x="4788" y="5292"/>
                  </a:lnTo>
                  <a:lnTo>
                    <a:pt x="4620" y="5544"/>
                  </a:lnTo>
                  <a:lnTo>
                    <a:pt x="4452" y="5712"/>
                  </a:lnTo>
                  <a:lnTo>
                    <a:pt x="4200" y="5964"/>
                  </a:lnTo>
                  <a:lnTo>
                    <a:pt x="4032" y="6132"/>
                  </a:lnTo>
                  <a:lnTo>
                    <a:pt x="3864" y="6300"/>
                  </a:lnTo>
                  <a:lnTo>
                    <a:pt x="3696" y="6552"/>
                  </a:lnTo>
                  <a:lnTo>
                    <a:pt x="3528" y="6720"/>
                  </a:lnTo>
                  <a:lnTo>
                    <a:pt x="3444" y="6972"/>
                  </a:lnTo>
                  <a:lnTo>
                    <a:pt x="3276" y="7224"/>
                  </a:lnTo>
                  <a:lnTo>
                    <a:pt x="3108" y="7392"/>
                  </a:lnTo>
                  <a:lnTo>
                    <a:pt x="2940" y="7644"/>
                  </a:lnTo>
                  <a:lnTo>
                    <a:pt x="2772" y="7896"/>
                  </a:lnTo>
                  <a:lnTo>
                    <a:pt x="2688" y="8063"/>
                  </a:lnTo>
                  <a:lnTo>
                    <a:pt x="2520" y="8315"/>
                  </a:lnTo>
                  <a:lnTo>
                    <a:pt x="2352" y="8567"/>
                  </a:lnTo>
                  <a:lnTo>
                    <a:pt x="2268" y="8819"/>
                  </a:lnTo>
                  <a:lnTo>
                    <a:pt x="2100" y="8987"/>
                  </a:lnTo>
                  <a:lnTo>
                    <a:pt x="2016" y="9239"/>
                  </a:lnTo>
                  <a:lnTo>
                    <a:pt x="1848" y="9491"/>
                  </a:lnTo>
                  <a:lnTo>
                    <a:pt x="1764" y="9743"/>
                  </a:lnTo>
                  <a:lnTo>
                    <a:pt x="1680" y="9995"/>
                  </a:lnTo>
                  <a:lnTo>
                    <a:pt x="1512" y="10247"/>
                  </a:lnTo>
                  <a:lnTo>
                    <a:pt x="1428" y="10499"/>
                  </a:lnTo>
                  <a:lnTo>
                    <a:pt x="1344" y="10751"/>
                  </a:lnTo>
                  <a:lnTo>
                    <a:pt x="1260" y="11003"/>
                  </a:lnTo>
                  <a:lnTo>
                    <a:pt x="1092" y="11255"/>
                  </a:lnTo>
                  <a:lnTo>
                    <a:pt x="1008" y="11507"/>
                  </a:lnTo>
                  <a:lnTo>
                    <a:pt x="924" y="11759"/>
                  </a:lnTo>
                  <a:lnTo>
                    <a:pt x="840" y="12095"/>
                  </a:lnTo>
                  <a:lnTo>
                    <a:pt x="756" y="12347"/>
                  </a:lnTo>
                  <a:lnTo>
                    <a:pt x="672" y="12599"/>
                  </a:lnTo>
                  <a:lnTo>
                    <a:pt x="588" y="12851"/>
                  </a:lnTo>
                  <a:lnTo>
                    <a:pt x="588" y="13103"/>
                  </a:lnTo>
                  <a:lnTo>
                    <a:pt x="504" y="13439"/>
                  </a:lnTo>
                  <a:lnTo>
                    <a:pt x="420" y="13691"/>
                  </a:lnTo>
                  <a:lnTo>
                    <a:pt x="336" y="13943"/>
                  </a:lnTo>
                  <a:lnTo>
                    <a:pt x="336" y="14279"/>
                  </a:lnTo>
                  <a:lnTo>
                    <a:pt x="252" y="14531"/>
                  </a:lnTo>
                  <a:lnTo>
                    <a:pt x="252" y="14783"/>
                  </a:lnTo>
                  <a:lnTo>
                    <a:pt x="168" y="15119"/>
                  </a:lnTo>
                  <a:lnTo>
                    <a:pt x="168" y="15371"/>
                  </a:lnTo>
                  <a:lnTo>
                    <a:pt x="84" y="15623"/>
                  </a:lnTo>
                  <a:lnTo>
                    <a:pt x="84" y="15959"/>
                  </a:lnTo>
                  <a:lnTo>
                    <a:pt x="84" y="16211"/>
                  </a:lnTo>
                  <a:lnTo>
                    <a:pt x="0" y="16547"/>
                  </a:lnTo>
                  <a:lnTo>
                    <a:pt x="0" y="16799"/>
                  </a:lnTo>
                  <a:lnTo>
                    <a:pt x="0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7975"/>
                  </a:lnTo>
                  <a:lnTo>
                    <a:pt x="0" y="18311"/>
                  </a:lnTo>
                  <a:lnTo>
                    <a:pt x="0" y="18563"/>
                  </a:lnTo>
                  <a:lnTo>
                    <a:pt x="0" y="18899"/>
                  </a:lnTo>
                  <a:lnTo>
                    <a:pt x="84" y="19151"/>
                  </a:lnTo>
                  <a:lnTo>
                    <a:pt x="84" y="19487"/>
                  </a:lnTo>
                  <a:lnTo>
                    <a:pt x="84" y="19739"/>
                  </a:lnTo>
                  <a:lnTo>
                    <a:pt x="84" y="20075"/>
                  </a:lnTo>
                  <a:lnTo>
                    <a:pt x="168" y="20327"/>
                  </a:lnTo>
                  <a:lnTo>
                    <a:pt x="168" y="20579"/>
                  </a:lnTo>
                  <a:lnTo>
                    <a:pt x="252" y="20915"/>
                  </a:lnTo>
                  <a:lnTo>
                    <a:pt x="252" y="21167"/>
                  </a:lnTo>
                  <a:lnTo>
                    <a:pt x="336" y="21503"/>
                  </a:lnTo>
                  <a:lnTo>
                    <a:pt x="336" y="21755"/>
                  </a:lnTo>
                  <a:lnTo>
                    <a:pt x="420" y="22007"/>
                  </a:lnTo>
                  <a:lnTo>
                    <a:pt x="504" y="22259"/>
                  </a:lnTo>
                  <a:lnTo>
                    <a:pt x="504" y="22595"/>
                  </a:lnTo>
                  <a:lnTo>
                    <a:pt x="588" y="22847"/>
                  </a:lnTo>
                  <a:lnTo>
                    <a:pt x="672" y="23099"/>
                  </a:lnTo>
                  <a:lnTo>
                    <a:pt x="756" y="23351"/>
                  </a:lnTo>
                  <a:lnTo>
                    <a:pt x="840" y="23603"/>
                  </a:lnTo>
                  <a:lnTo>
                    <a:pt x="924" y="23854"/>
                  </a:lnTo>
                  <a:lnTo>
                    <a:pt x="1008" y="24190"/>
                  </a:lnTo>
                  <a:lnTo>
                    <a:pt x="1092" y="24442"/>
                  </a:lnTo>
                  <a:lnTo>
                    <a:pt x="1176" y="24694"/>
                  </a:lnTo>
                  <a:lnTo>
                    <a:pt x="1260" y="24946"/>
                  </a:lnTo>
                  <a:lnTo>
                    <a:pt x="1344" y="25198"/>
                  </a:lnTo>
                  <a:lnTo>
                    <a:pt x="1428" y="25450"/>
                  </a:lnTo>
                  <a:lnTo>
                    <a:pt x="1512" y="25702"/>
                  </a:lnTo>
                  <a:lnTo>
                    <a:pt x="1680" y="25954"/>
                  </a:lnTo>
                  <a:lnTo>
                    <a:pt x="1764" y="26122"/>
                  </a:lnTo>
                  <a:lnTo>
                    <a:pt x="1848" y="26374"/>
                  </a:lnTo>
                  <a:lnTo>
                    <a:pt x="2016" y="26626"/>
                  </a:lnTo>
                  <a:lnTo>
                    <a:pt x="2100" y="26878"/>
                  </a:lnTo>
                  <a:lnTo>
                    <a:pt x="2268" y="27130"/>
                  </a:lnTo>
                  <a:lnTo>
                    <a:pt x="2352" y="27298"/>
                  </a:lnTo>
                  <a:lnTo>
                    <a:pt x="2520" y="27550"/>
                  </a:lnTo>
                  <a:lnTo>
                    <a:pt x="2604" y="27802"/>
                  </a:lnTo>
                  <a:lnTo>
                    <a:pt x="2772" y="28054"/>
                  </a:lnTo>
                  <a:lnTo>
                    <a:pt x="2940" y="28222"/>
                  </a:lnTo>
                  <a:lnTo>
                    <a:pt x="3024" y="28474"/>
                  </a:lnTo>
                  <a:lnTo>
                    <a:pt x="3192" y="28642"/>
                  </a:lnTo>
                  <a:lnTo>
                    <a:pt x="3360" y="28894"/>
                  </a:lnTo>
                  <a:lnTo>
                    <a:pt x="3528" y="29062"/>
                  </a:lnTo>
                  <a:lnTo>
                    <a:pt x="3696" y="29314"/>
                  </a:lnTo>
                  <a:lnTo>
                    <a:pt x="3780" y="29482"/>
                  </a:lnTo>
                  <a:lnTo>
                    <a:pt x="3948" y="29734"/>
                  </a:lnTo>
                  <a:lnTo>
                    <a:pt x="4116" y="29902"/>
                  </a:lnTo>
                  <a:lnTo>
                    <a:pt x="4284" y="30070"/>
                  </a:lnTo>
                  <a:lnTo>
                    <a:pt x="4452" y="30322"/>
                  </a:lnTo>
                  <a:lnTo>
                    <a:pt x="4704" y="30490"/>
                  </a:lnTo>
                  <a:lnTo>
                    <a:pt x="4872" y="30658"/>
                  </a:lnTo>
                  <a:lnTo>
                    <a:pt x="5040" y="30826"/>
                  </a:lnTo>
                  <a:lnTo>
                    <a:pt x="5208" y="30994"/>
                  </a:lnTo>
                  <a:lnTo>
                    <a:pt x="5376" y="31246"/>
                  </a:lnTo>
                  <a:lnTo>
                    <a:pt x="5628" y="31414"/>
                  </a:lnTo>
                  <a:lnTo>
                    <a:pt x="5796" y="31582"/>
                  </a:lnTo>
                  <a:lnTo>
                    <a:pt x="5964" y="31750"/>
                  </a:lnTo>
                  <a:lnTo>
                    <a:pt x="6216" y="31918"/>
                  </a:lnTo>
                  <a:lnTo>
                    <a:pt x="6384" y="32086"/>
                  </a:lnTo>
                  <a:lnTo>
                    <a:pt x="6636" y="32170"/>
                  </a:lnTo>
                  <a:lnTo>
                    <a:pt x="6804" y="32338"/>
                  </a:lnTo>
                  <a:lnTo>
                    <a:pt x="7056" y="32506"/>
                  </a:lnTo>
                  <a:lnTo>
                    <a:pt x="7224" y="32674"/>
                  </a:lnTo>
                  <a:lnTo>
                    <a:pt x="7476" y="32842"/>
                  </a:lnTo>
                  <a:lnTo>
                    <a:pt x="7728" y="32926"/>
                  </a:lnTo>
                  <a:lnTo>
                    <a:pt x="7896" y="33094"/>
                  </a:lnTo>
                  <a:lnTo>
                    <a:pt x="8147" y="33178"/>
                  </a:lnTo>
                  <a:lnTo>
                    <a:pt x="8399" y="33346"/>
                  </a:lnTo>
                  <a:lnTo>
                    <a:pt x="8567" y="33514"/>
                  </a:lnTo>
                  <a:lnTo>
                    <a:pt x="8819" y="33598"/>
                  </a:lnTo>
                  <a:lnTo>
                    <a:pt x="9071" y="33682"/>
                  </a:lnTo>
                  <a:lnTo>
                    <a:pt x="9323" y="33850"/>
                  </a:lnTo>
                  <a:lnTo>
                    <a:pt x="9575" y="33934"/>
                  </a:lnTo>
                  <a:lnTo>
                    <a:pt x="9827" y="34018"/>
                  </a:lnTo>
                  <a:lnTo>
                    <a:pt x="10079" y="34186"/>
                  </a:lnTo>
                  <a:lnTo>
                    <a:pt x="10331" y="34270"/>
                  </a:lnTo>
                  <a:lnTo>
                    <a:pt x="10583" y="34354"/>
                  </a:lnTo>
                  <a:lnTo>
                    <a:pt x="10835" y="34438"/>
                  </a:lnTo>
                  <a:lnTo>
                    <a:pt x="11087" y="34522"/>
                  </a:lnTo>
                  <a:lnTo>
                    <a:pt x="11423" y="34606"/>
                  </a:lnTo>
                  <a:lnTo>
                    <a:pt x="11675" y="34690"/>
                  </a:lnTo>
                  <a:lnTo>
                    <a:pt x="11927" y="34774"/>
                  </a:lnTo>
                  <a:lnTo>
                    <a:pt x="12179" y="34858"/>
                  </a:lnTo>
                  <a:lnTo>
                    <a:pt x="12515" y="34942"/>
                  </a:lnTo>
                  <a:lnTo>
                    <a:pt x="12767" y="35026"/>
                  </a:lnTo>
                  <a:lnTo>
                    <a:pt x="13019" y="35026"/>
                  </a:lnTo>
                  <a:lnTo>
                    <a:pt x="13355" y="35110"/>
                  </a:lnTo>
                  <a:lnTo>
                    <a:pt x="13607" y="35194"/>
                  </a:lnTo>
                  <a:lnTo>
                    <a:pt x="13943" y="35194"/>
                  </a:lnTo>
                  <a:lnTo>
                    <a:pt x="14195" y="35278"/>
                  </a:lnTo>
                  <a:lnTo>
                    <a:pt x="14783" y="35278"/>
                  </a:lnTo>
                  <a:lnTo>
                    <a:pt x="15119" y="35362"/>
                  </a:lnTo>
                  <a:lnTo>
                    <a:pt x="15707" y="35362"/>
                  </a:lnTo>
                  <a:lnTo>
                    <a:pt x="16043" y="35446"/>
                  </a:lnTo>
                  <a:lnTo>
                    <a:pt x="17891" y="35446"/>
                  </a:lnTo>
                  <a:lnTo>
                    <a:pt x="18227" y="35362"/>
                  </a:lnTo>
                  <a:lnTo>
                    <a:pt x="19151" y="35362"/>
                  </a:lnTo>
                  <a:lnTo>
                    <a:pt x="19403" y="35278"/>
                  </a:lnTo>
                  <a:lnTo>
                    <a:pt x="19739" y="35278"/>
                  </a:lnTo>
                  <a:lnTo>
                    <a:pt x="19991" y="35194"/>
                  </a:lnTo>
                  <a:lnTo>
                    <a:pt x="20327" y="35194"/>
                  </a:lnTo>
                  <a:lnTo>
                    <a:pt x="20579" y="35110"/>
                  </a:lnTo>
                  <a:lnTo>
                    <a:pt x="20915" y="35110"/>
                  </a:lnTo>
                  <a:lnTo>
                    <a:pt x="21167" y="35026"/>
                  </a:lnTo>
                  <a:lnTo>
                    <a:pt x="21503" y="34942"/>
                  </a:lnTo>
                  <a:lnTo>
                    <a:pt x="21755" y="34942"/>
                  </a:lnTo>
                  <a:lnTo>
                    <a:pt x="22007" y="34858"/>
                  </a:lnTo>
                  <a:lnTo>
                    <a:pt x="22259" y="34774"/>
                  </a:lnTo>
                  <a:lnTo>
                    <a:pt x="22595" y="34690"/>
                  </a:lnTo>
                  <a:lnTo>
                    <a:pt x="22847" y="34606"/>
                  </a:lnTo>
                  <a:lnTo>
                    <a:pt x="23099" y="34522"/>
                  </a:lnTo>
                  <a:lnTo>
                    <a:pt x="23351" y="34438"/>
                  </a:lnTo>
                  <a:lnTo>
                    <a:pt x="23603" y="34354"/>
                  </a:lnTo>
                  <a:lnTo>
                    <a:pt x="23854" y="34270"/>
                  </a:lnTo>
                  <a:lnTo>
                    <a:pt x="24106" y="34186"/>
                  </a:lnTo>
                  <a:lnTo>
                    <a:pt x="24358" y="34102"/>
                  </a:lnTo>
                  <a:lnTo>
                    <a:pt x="24610" y="34018"/>
                  </a:lnTo>
                  <a:lnTo>
                    <a:pt x="24862" y="33850"/>
                  </a:lnTo>
                  <a:lnTo>
                    <a:pt x="25114" y="33766"/>
                  </a:lnTo>
                  <a:lnTo>
                    <a:pt x="25366" y="33682"/>
                  </a:lnTo>
                  <a:lnTo>
                    <a:pt x="25534" y="33514"/>
                  </a:lnTo>
                  <a:lnTo>
                    <a:pt x="25786" y="33430"/>
                  </a:lnTo>
                  <a:lnTo>
                    <a:pt x="26038" y="33262"/>
                  </a:lnTo>
                  <a:lnTo>
                    <a:pt x="26290" y="33178"/>
                  </a:lnTo>
                  <a:lnTo>
                    <a:pt x="26458" y="33010"/>
                  </a:lnTo>
                  <a:lnTo>
                    <a:pt x="26710" y="32926"/>
                  </a:lnTo>
                  <a:lnTo>
                    <a:pt x="26962" y="32758"/>
                  </a:lnTo>
                  <a:lnTo>
                    <a:pt x="27130" y="32590"/>
                  </a:lnTo>
                  <a:lnTo>
                    <a:pt x="27382" y="32506"/>
                  </a:lnTo>
                  <a:lnTo>
                    <a:pt x="27550" y="32338"/>
                  </a:lnTo>
                  <a:lnTo>
                    <a:pt x="27718" y="32170"/>
                  </a:lnTo>
                  <a:lnTo>
                    <a:pt x="27970" y="32002"/>
                  </a:lnTo>
                  <a:lnTo>
                    <a:pt x="28138" y="31834"/>
                  </a:lnTo>
                  <a:lnTo>
                    <a:pt x="28390" y="31666"/>
                  </a:lnTo>
                  <a:lnTo>
                    <a:pt x="28558" y="31498"/>
                  </a:lnTo>
                  <a:lnTo>
                    <a:pt x="28726" y="31330"/>
                  </a:lnTo>
                  <a:lnTo>
                    <a:pt x="28894" y="31162"/>
                  </a:lnTo>
                  <a:lnTo>
                    <a:pt x="29062" y="30994"/>
                  </a:lnTo>
                  <a:lnTo>
                    <a:pt x="29314" y="30826"/>
                  </a:lnTo>
                  <a:lnTo>
                    <a:pt x="29482" y="30658"/>
                  </a:lnTo>
                  <a:lnTo>
                    <a:pt x="29650" y="30490"/>
                  </a:lnTo>
                  <a:lnTo>
                    <a:pt x="29818" y="30238"/>
                  </a:lnTo>
                  <a:lnTo>
                    <a:pt x="29986" y="30070"/>
                  </a:lnTo>
                  <a:lnTo>
                    <a:pt x="30154" y="29902"/>
                  </a:lnTo>
                  <a:lnTo>
                    <a:pt x="30238" y="29650"/>
                  </a:lnTo>
                  <a:lnTo>
                    <a:pt x="30406" y="29482"/>
                  </a:lnTo>
                  <a:lnTo>
                    <a:pt x="30574" y="29314"/>
                  </a:lnTo>
                  <a:lnTo>
                    <a:pt x="30742" y="29062"/>
                  </a:lnTo>
                  <a:lnTo>
                    <a:pt x="30910" y="28894"/>
                  </a:lnTo>
                  <a:lnTo>
                    <a:pt x="30994" y="28642"/>
                  </a:lnTo>
                  <a:lnTo>
                    <a:pt x="31162" y="28390"/>
                  </a:lnTo>
                  <a:lnTo>
                    <a:pt x="31246" y="28222"/>
                  </a:lnTo>
                  <a:lnTo>
                    <a:pt x="31414" y="27970"/>
                  </a:lnTo>
                  <a:lnTo>
                    <a:pt x="31582" y="27718"/>
                  </a:lnTo>
                  <a:lnTo>
                    <a:pt x="31666" y="27550"/>
                  </a:lnTo>
                  <a:lnTo>
                    <a:pt x="31750" y="27298"/>
                  </a:lnTo>
                  <a:lnTo>
                    <a:pt x="31918" y="27046"/>
                  </a:lnTo>
                  <a:lnTo>
                    <a:pt x="32002" y="26794"/>
                  </a:lnTo>
                  <a:lnTo>
                    <a:pt x="32086" y="26542"/>
                  </a:lnTo>
                  <a:lnTo>
                    <a:pt x="32254" y="26290"/>
                  </a:lnTo>
                  <a:lnTo>
                    <a:pt x="32338" y="26038"/>
                  </a:lnTo>
                  <a:lnTo>
                    <a:pt x="32422" y="25786"/>
                  </a:lnTo>
                  <a:lnTo>
                    <a:pt x="32506" y="25534"/>
                  </a:lnTo>
                  <a:lnTo>
                    <a:pt x="32590" y="25282"/>
                  </a:lnTo>
                  <a:lnTo>
                    <a:pt x="32674" y="25030"/>
                  </a:lnTo>
                  <a:lnTo>
                    <a:pt x="32758" y="24778"/>
                  </a:lnTo>
                  <a:lnTo>
                    <a:pt x="32842" y="24526"/>
                  </a:lnTo>
                  <a:lnTo>
                    <a:pt x="32926" y="24274"/>
                  </a:lnTo>
                  <a:lnTo>
                    <a:pt x="33010" y="24022"/>
                  </a:lnTo>
                  <a:lnTo>
                    <a:pt x="33094" y="23687"/>
                  </a:lnTo>
                  <a:lnTo>
                    <a:pt x="33178" y="23435"/>
                  </a:lnTo>
                  <a:lnTo>
                    <a:pt x="33178" y="23183"/>
                  </a:lnTo>
                  <a:lnTo>
                    <a:pt x="33262" y="22847"/>
                  </a:lnTo>
                  <a:lnTo>
                    <a:pt x="33346" y="22595"/>
                  </a:lnTo>
                  <a:lnTo>
                    <a:pt x="33346" y="22259"/>
                  </a:lnTo>
                  <a:lnTo>
                    <a:pt x="33430" y="22007"/>
                  </a:lnTo>
                  <a:lnTo>
                    <a:pt x="33430" y="21755"/>
                  </a:lnTo>
                  <a:lnTo>
                    <a:pt x="33514" y="21419"/>
                  </a:lnTo>
                  <a:lnTo>
                    <a:pt x="33514" y="21083"/>
                  </a:lnTo>
                  <a:lnTo>
                    <a:pt x="33514" y="20831"/>
                  </a:lnTo>
                  <a:lnTo>
                    <a:pt x="33598" y="20495"/>
                  </a:lnTo>
                  <a:lnTo>
                    <a:pt x="33598" y="20243"/>
                  </a:lnTo>
                  <a:lnTo>
                    <a:pt x="33598" y="19907"/>
                  </a:lnTo>
                  <a:lnTo>
                    <a:pt x="33598" y="19571"/>
                  </a:lnTo>
                  <a:lnTo>
                    <a:pt x="33598" y="19235"/>
                  </a:lnTo>
                  <a:lnTo>
                    <a:pt x="33598" y="18983"/>
                  </a:lnTo>
                  <a:lnTo>
                    <a:pt x="33598" y="18647"/>
                  </a:lnTo>
                  <a:lnTo>
                    <a:pt x="33598" y="18311"/>
                  </a:lnTo>
                  <a:lnTo>
                    <a:pt x="33598" y="17975"/>
                  </a:lnTo>
                  <a:lnTo>
                    <a:pt x="33598" y="17639"/>
                  </a:lnTo>
                  <a:lnTo>
                    <a:pt x="17471" y="17639"/>
                  </a:lnTo>
                  <a:lnTo>
                    <a:pt x="17471" y="22763"/>
                  </a:lnTo>
                  <a:lnTo>
                    <a:pt x="27046" y="22763"/>
                  </a:lnTo>
                  <a:lnTo>
                    <a:pt x="27046" y="22847"/>
                  </a:lnTo>
                  <a:lnTo>
                    <a:pt x="27046" y="23015"/>
                  </a:lnTo>
                  <a:lnTo>
                    <a:pt x="27046" y="23183"/>
                  </a:lnTo>
                  <a:lnTo>
                    <a:pt x="26962" y="23267"/>
                  </a:lnTo>
                  <a:lnTo>
                    <a:pt x="26962" y="23435"/>
                  </a:lnTo>
                  <a:lnTo>
                    <a:pt x="26962" y="23519"/>
                  </a:lnTo>
                  <a:lnTo>
                    <a:pt x="26962" y="23687"/>
                  </a:lnTo>
                  <a:lnTo>
                    <a:pt x="26878" y="23771"/>
                  </a:lnTo>
                  <a:lnTo>
                    <a:pt x="26878" y="23938"/>
                  </a:lnTo>
                  <a:lnTo>
                    <a:pt x="26794" y="24022"/>
                  </a:lnTo>
                  <a:lnTo>
                    <a:pt x="26794" y="24190"/>
                  </a:lnTo>
                  <a:lnTo>
                    <a:pt x="26794" y="24274"/>
                  </a:lnTo>
                  <a:lnTo>
                    <a:pt x="26710" y="24442"/>
                  </a:lnTo>
                  <a:lnTo>
                    <a:pt x="26710" y="24526"/>
                  </a:lnTo>
                  <a:lnTo>
                    <a:pt x="26626" y="24694"/>
                  </a:lnTo>
                  <a:lnTo>
                    <a:pt x="26626" y="24778"/>
                  </a:lnTo>
                  <a:lnTo>
                    <a:pt x="26542" y="24862"/>
                  </a:lnTo>
                  <a:lnTo>
                    <a:pt x="26542" y="25030"/>
                  </a:lnTo>
                  <a:lnTo>
                    <a:pt x="26458" y="25114"/>
                  </a:lnTo>
                  <a:lnTo>
                    <a:pt x="26374" y="25198"/>
                  </a:lnTo>
                  <a:lnTo>
                    <a:pt x="26374" y="25366"/>
                  </a:lnTo>
                  <a:lnTo>
                    <a:pt x="26290" y="25450"/>
                  </a:lnTo>
                  <a:lnTo>
                    <a:pt x="26206" y="25534"/>
                  </a:lnTo>
                  <a:lnTo>
                    <a:pt x="26206" y="25702"/>
                  </a:lnTo>
                  <a:lnTo>
                    <a:pt x="26122" y="25786"/>
                  </a:lnTo>
                  <a:lnTo>
                    <a:pt x="26038" y="25870"/>
                  </a:lnTo>
                  <a:lnTo>
                    <a:pt x="25954" y="25954"/>
                  </a:lnTo>
                  <a:lnTo>
                    <a:pt x="25954" y="26122"/>
                  </a:lnTo>
                  <a:lnTo>
                    <a:pt x="25870" y="26206"/>
                  </a:lnTo>
                  <a:lnTo>
                    <a:pt x="25786" y="26290"/>
                  </a:lnTo>
                  <a:lnTo>
                    <a:pt x="25702" y="26374"/>
                  </a:lnTo>
                  <a:lnTo>
                    <a:pt x="25618" y="26458"/>
                  </a:lnTo>
                  <a:lnTo>
                    <a:pt x="25534" y="26542"/>
                  </a:lnTo>
                  <a:lnTo>
                    <a:pt x="25450" y="26710"/>
                  </a:lnTo>
                  <a:lnTo>
                    <a:pt x="25366" y="26794"/>
                  </a:lnTo>
                  <a:lnTo>
                    <a:pt x="25282" y="26878"/>
                  </a:lnTo>
                  <a:lnTo>
                    <a:pt x="25198" y="26962"/>
                  </a:lnTo>
                  <a:lnTo>
                    <a:pt x="25114" y="27046"/>
                  </a:lnTo>
                  <a:lnTo>
                    <a:pt x="25030" y="27130"/>
                  </a:lnTo>
                  <a:lnTo>
                    <a:pt x="24946" y="27214"/>
                  </a:lnTo>
                  <a:lnTo>
                    <a:pt x="24862" y="27298"/>
                  </a:lnTo>
                  <a:lnTo>
                    <a:pt x="24778" y="27382"/>
                  </a:lnTo>
                  <a:lnTo>
                    <a:pt x="24694" y="27466"/>
                  </a:lnTo>
                  <a:lnTo>
                    <a:pt x="24610" y="27550"/>
                  </a:lnTo>
                  <a:lnTo>
                    <a:pt x="24526" y="27634"/>
                  </a:lnTo>
                  <a:lnTo>
                    <a:pt x="24442" y="27718"/>
                  </a:lnTo>
                  <a:lnTo>
                    <a:pt x="24358" y="27802"/>
                  </a:lnTo>
                  <a:lnTo>
                    <a:pt x="24190" y="27886"/>
                  </a:lnTo>
                  <a:lnTo>
                    <a:pt x="24106" y="27970"/>
                  </a:lnTo>
                  <a:lnTo>
                    <a:pt x="24022" y="27970"/>
                  </a:lnTo>
                  <a:lnTo>
                    <a:pt x="23938" y="28054"/>
                  </a:lnTo>
                  <a:lnTo>
                    <a:pt x="23854" y="28138"/>
                  </a:lnTo>
                  <a:lnTo>
                    <a:pt x="23687" y="28222"/>
                  </a:lnTo>
                  <a:lnTo>
                    <a:pt x="23603" y="28306"/>
                  </a:lnTo>
                  <a:lnTo>
                    <a:pt x="23519" y="28390"/>
                  </a:lnTo>
                  <a:lnTo>
                    <a:pt x="23351" y="28390"/>
                  </a:lnTo>
                  <a:lnTo>
                    <a:pt x="23267" y="28474"/>
                  </a:lnTo>
                  <a:lnTo>
                    <a:pt x="23183" y="28558"/>
                  </a:lnTo>
                  <a:lnTo>
                    <a:pt x="23015" y="28642"/>
                  </a:lnTo>
                  <a:lnTo>
                    <a:pt x="22931" y="28642"/>
                  </a:lnTo>
                  <a:lnTo>
                    <a:pt x="22847" y="28726"/>
                  </a:lnTo>
                  <a:lnTo>
                    <a:pt x="22679" y="28810"/>
                  </a:lnTo>
                  <a:lnTo>
                    <a:pt x="22595" y="28810"/>
                  </a:lnTo>
                  <a:lnTo>
                    <a:pt x="22427" y="28894"/>
                  </a:lnTo>
                  <a:lnTo>
                    <a:pt x="22343" y="28978"/>
                  </a:lnTo>
                  <a:lnTo>
                    <a:pt x="22175" y="28978"/>
                  </a:lnTo>
                  <a:lnTo>
                    <a:pt x="22091" y="29062"/>
                  </a:lnTo>
                  <a:lnTo>
                    <a:pt x="21923" y="29062"/>
                  </a:lnTo>
                  <a:lnTo>
                    <a:pt x="21839" y="29146"/>
                  </a:lnTo>
                  <a:lnTo>
                    <a:pt x="21671" y="29146"/>
                  </a:lnTo>
                  <a:lnTo>
                    <a:pt x="21587" y="29230"/>
                  </a:lnTo>
                  <a:lnTo>
                    <a:pt x="21419" y="29230"/>
                  </a:lnTo>
                  <a:lnTo>
                    <a:pt x="21335" y="29314"/>
                  </a:lnTo>
                  <a:lnTo>
                    <a:pt x="21167" y="29314"/>
                  </a:lnTo>
                  <a:lnTo>
                    <a:pt x="20999" y="29398"/>
                  </a:lnTo>
                  <a:lnTo>
                    <a:pt x="20915" y="29398"/>
                  </a:lnTo>
                  <a:lnTo>
                    <a:pt x="20747" y="29482"/>
                  </a:lnTo>
                  <a:lnTo>
                    <a:pt x="20579" y="29482"/>
                  </a:lnTo>
                  <a:lnTo>
                    <a:pt x="20495" y="29566"/>
                  </a:lnTo>
                  <a:lnTo>
                    <a:pt x="20159" y="29566"/>
                  </a:lnTo>
                  <a:lnTo>
                    <a:pt x="20075" y="29650"/>
                  </a:lnTo>
                  <a:lnTo>
                    <a:pt x="19655" y="29650"/>
                  </a:lnTo>
                  <a:lnTo>
                    <a:pt x="19487" y="29734"/>
                  </a:lnTo>
                  <a:lnTo>
                    <a:pt x="18983" y="29734"/>
                  </a:lnTo>
                  <a:lnTo>
                    <a:pt x="18899" y="29818"/>
                  </a:lnTo>
                  <a:lnTo>
                    <a:pt x="17471" y="29818"/>
                  </a:lnTo>
                  <a:lnTo>
                    <a:pt x="17303" y="29902"/>
                  </a:lnTo>
                  <a:lnTo>
                    <a:pt x="17135" y="29818"/>
                  </a:lnTo>
                  <a:lnTo>
                    <a:pt x="15959" y="29818"/>
                  </a:lnTo>
                  <a:lnTo>
                    <a:pt x="15707" y="29734"/>
                  </a:lnTo>
                  <a:lnTo>
                    <a:pt x="15371" y="29734"/>
                  </a:lnTo>
                  <a:lnTo>
                    <a:pt x="15203" y="29650"/>
                  </a:lnTo>
                  <a:lnTo>
                    <a:pt x="14951" y="29650"/>
                  </a:lnTo>
                  <a:lnTo>
                    <a:pt x="14783" y="29566"/>
                  </a:lnTo>
                  <a:lnTo>
                    <a:pt x="14615" y="29566"/>
                  </a:lnTo>
                  <a:lnTo>
                    <a:pt x="14447" y="29482"/>
                  </a:lnTo>
                  <a:lnTo>
                    <a:pt x="14279" y="29482"/>
                  </a:lnTo>
                  <a:lnTo>
                    <a:pt x="14111" y="29398"/>
                  </a:lnTo>
                  <a:lnTo>
                    <a:pt x="13943" y="29314"/>
                  </a:lnTo>
                  <a:lnTo>
                    <a:pt x="13775" y="29314"/>
                  </a:lnTo>
                  <a:lnTo>
                    <a:pt x="13607" y="29230"/>
                  </a:lnTo>
                  <a:lnTo>
                    <a:pt x="13439" y="29146"/>
                  </a:lnTo>
                  <a:lnTo>
                    <a:pt x="13271" y="29146"/>
                  </a:lnTo>
                  <a:lnTo>
                    <a:pt x="13103" y="29062"/>
                  </a:lnTo>
                  <a:lnTo>
                    <a:pt x="12935" y="28978"/>
                  </a:lnTo>
                  <a:lnTo>
                    <a:pt x="12767" y="28894"/>
                  </a:lnTo>
                  <a:lnTo>
                    <a:pt x="12599" y="28810"/>
                  </a:lnTo>
                  <a:lnTo>
                    <a:pt x="12431" y="28726"/>
                  </a:lnTo>
                  <a:lnTo>
                    <a:pt x="12263" y="28642"/>
                  </a:lnTo>
                  <a:lnTo>
                    <a:pt x="12095" y="28558"/>
                  </a:lnTo>
                  <a:lnTo>
                    <a:pt x="12011" y="28474"/>
                  </a:lnTo>
                  <a:lnTo>
                    <a:pt x="11843" y="28390"/>
                  </a:lnTo>
                  <a:lnTo>
                    <a:pt x="11675" y="28306"/>
                  </a:lnTo>
                  <a:lnTo>
                    <a:pt x="11507" y="28222"/>
                  </a:lnTo>
                  <a:lnTo>
                    <a:pt x="11423" y="28138"/>
                  </a:lnTo>
                  <a:lnTo>
                    <a:pt x="11255" y="28054"/>
                  </a:lnTo>
                  <a:lnTo>
                    <a:pt x="11087" y="27970"/>
                  </a:lnTo>
                  <a:lnTo>
                    <a:pt x="10919" y="27802"/>
                  </a:lnTo>
                  <a:lnTo>
                    <a:pt x="10835" y="27718"/>
                  </a:lnTo>
                  <a:lnTo>
                    <a:pt x="10667" y="27634"/>
                  </a:lnTo>
                  <a:lnTo>
                    <a:pt x="10583" y="27466"/>
                  </a:lnTo>
                  <a:lnTo>
                    <a:pt x="10415" y="27382"/>
                  </a:lnTo>
                  <a:lnTo>
                    <a:pt x="10331" y="27298"/>
                  </a:lnTo>
                  <a:lnTo>
                    <a:pt x="10163" y="27130"/>
                  </a:lnTo>
                  <a:lnTo>
                    <a:pt x="10079" y="27046"/>
                  </a:lnTo>
                  <a:lnTo>
                    <a:pt x="9911" y="26962"/>
                  </a:lnTo>
                  <a:lnTo>
                    <a:pt x="9827" y="26794"/>
                  </a:lnTo>
                  <a:lnTo>
                    <a:pt x="9659" y="26710"/>
                  </a:lnTo>
                  <a:lnTo>
                    <a:pt x="9575" y="26542"/>
                  </a:lnTo>
                  <a:lnTo>
                    <a:pt x="9407" y="26458"/>
                  </a:lnTo>
                  <a:lnTo>
                    <a:pt x="9323" y="26290"/>
                  </a:lnTo>
                  <a:lnTo>
                    <a:pt x="9239" y="26122"/>
                  </a:lnTo>
                  <a:lnTo>
                    <a:pt x="9071" y="26038"/>
                  </a:lnTo>
                  <a:lnTo>
                    <a:pt x="8987" y="25870"/>
                  </a:lnTo>
                  <a:lnTo>
                    <a:pt x="8903" y="25786"/>
                  </a:lnTo>
                  <a:lnTo>
                    <a:pt x="8819" y="25618"/>
                  </a:lnTo>
                  <a:lnTo>
                    <a:pt x="8651" y="25450"/>
                  </a:lnTo>
                  <a:lnTo>
                    <a:pt x="8567" y="25282"/>
                  </a:lnTo>
                  <a:lnTo>
                    <a:pt x="8483" y="25198"/>
                  </a:lnTo>
                  <a:lnTo>
                    <a:pt x="8399" y="25030"/>
                  </a:lnTo>
                  <a:lnTo>
                    <a:pt x="8315" y="24862"/>
                  </a:lnTo>
                  <a:lnTo>
                    <a:pt x="8231" y="24694"/>
                  </a:lnTo>
                  <a:lnTo>
                    <a:pt x="8147" y="24610"/>
                  </a:lnTo>
                  <a:lnTo>
                    <a:pt x="8063" y="24442"/>
                  </a:lnTo>
                  <a:lnTo>
                    <a:pt x="7979" y="24274"/>
                  </a:lnTo>
                  <a:lnTo>
                    <a:pt x="7896" y="24106"/>
                  </a:lnTo>
                  <a:lnTo>
                    <a:pt x="7812" y="23938"/>
                  </a:lnTo>
                  <a:lnTo>
                    <a:pt x="7728" y="23771"/>
                  </a:lnTo>
                  <a:lnTo>
                    <a:pt x="7644" y="23603"/>
                  </a:lnTo>
                  <a:lnTo>
                    <a:pt x="7560" y="23435"/>
                  </a:lnTo>
                  <a:lnTo>
                    <a:pt x="7476" y="23267"/>
                  </a:lnTo>
                  <a:lnTo>
                    <a:pt x="7392" y="23099"/>
                  </a:lnTo>
                  <a:lnTo>
                    <a:pt x="7392" y="22931"/>
                  </a:lnTo>
                  <a:lnTo>
                    <a:pt x="7308" y="22763"/>
                  </a:lnTo>
                  <a:lnTo>
                    <a:pt x="7224" y="22595"/>
                  </a:lnTo>
                  <a:lnTo>
                    <a:pt x="7140" y="22427"/>
                  </a:lnTo>
                  <a:lnTo>
                    <a:pt x="7140" y="22259"/>
                  </a:lnTo>
                  <a:lnTo>
                    <a:pt x="7056" y="22091"/>
                  </a:lnTo>
                  <a:lnTo>
                    <a:pt x="6972" y="21923"/>
                  </a:lnTo>
                  <a:lnTo>
                    <a:pt x="6972" y="21755"/>
                  </a:lnTo>
                  <a:lnTo>
                    <a:pt x="6888" y="21503"/>
                  </a:lnTo>
                  <a:lnTo>
                    <a:pt x="6888" y="21335"/>
                  </a:lnTo>
                  <a:lnTo>
                    <a:pt x="6804" y="21167"/>
                  </a:lnTo>
                  <a:lnTo>
                    <a:pt x="6804" y="20999"/>
                  </a:lnTo>
                  <a:lnTo>
                    <a:pt x="6720" y="20831"/>
                  </a:lnTo>
                  <a:lnTo>
                    <a:pt x="6720" y="20663"/>
                  </a:lnTo>
                  <a:lnTo>
                    <a:pt x="6636" y="20411"/>
                  </a:lnTo>
                  <a:lnTo>
                    <a:pt x="6636" y="20243"/>
                  </a:lnTo>
                  <a:lnTo>
                    <a:pt x="6636" y="20075"/>
                  </a:lnTo>
                  <a:lnTo>
                    <a:pt x="6552" y="19907"/>
                  </a:lnTo>
                  <a:lnTo>
                    <a:pt x="6552" y="19655"/>
                  </a:lnTo>
                  <a:lnTo>
                    <a:pt x="6552" y="19487"/>
                  </a:lnTo>
                  <a:lnTo>
                    <a:pt x="6552" y="19319"/>
                  </a:lnTo>
                  <a:lnTo>
                    <a:pt x="6468" y="19067"/>
                  </a:lnTo>
                  <a:lnTo>
                    <a:pt x="6468" y="18899"/>
                  </a:lnTo>
                  <a:lnTo>
                    <a:pt x="6468" y="18731"/>
                  </a:lnTo>
                  <a:lnTo>
                    <a:pt x="6468" y="18479"/>
                  </a:lnTo>
                  <a:lnTo>
                    <a:pt x="6468" y="18311"/>
                  </a:lnTo>
                  <a:lnTo>
                    <a:pt x="6468" y="18143"/>
                  </a:lnTo>
                  <a:lnTo>
                    <a:pt x="6468" y="17891"/>
                  </a:lnTo>
                  <a:lnTo>
                    <a:pt x="6468" y="17723"/>
                  </a:lnTo>
                  <a:lnTo>
                    <a:pt x="6468" y="17555"/>
                  </a:lnTo>
                  <a:lnTo>
                    <a:pt x="6468" y="17303"/>
                  </a:lnTo>
                  <a:lnTo>
                    <a:pt x="6468" y="17135"/>
                  </a:lnTo>
                  <a:lnTo>
                    <a:pt x="6468" y="16883"/>
                  </a:lnTo>
                  <a:lnTo>
                    <a:pt x="6468" y="16715"/>
                  </a:lnTo>
                  <a:lnTo>
                    <a:pt x="6468" y="16547"/>
                  </a:lnTo>
                  <a:lnTo>
                    <a:pt x="6468" y="16295"/>
                  </a:lnTo>
                  <a:lnTo>
                    <a:pt x="6552" y="16127"/>
                  </a:lnTo>
                  <a:lnTo>
                    <a:pt x="6552" y="15959"/>
                  </a:lnTo>
                  <a:lnTo>
                    <a:pt x="6552" y="15791"/>
                  </a:lnTo>
                  <a:lnTo>
                    <a:pt x="6552" y="15539"/>
                  </a:lnTo>
                  <a:lnTo>
                    <a:pt x="6636" y="15371"/>
                  </a:lnTo>
                  <a:lnTo>
                    <a:pt x="6636" y="15203"/>
                  </a:lnTo>
                  <a:lnTo>
                    <a:pt x="6720" y="15035"/>
                  </a:lnTo>
                  <a:lnTo>
                    <a:pt x="6720" y="14783"/>
                  </a:lnTo>
                  <a:lnTo>
                    <a:pt x="6720" y="14615"/>
                  </a:lnTo>
                  <a:lnTo>
                    <a:pt x="6804" y="14447"/>
                  </a:lnTo>
                  <a:lnTo>
                    <a:pt x="6804" y="14279"/>
                  </a:lnTo>
                  <a:lnTo>
                    <a:pt x="6888" y="14111"/>
                  </a:lnTo>
                  <a:lnTo>
                    <a:pt x="6972" y="13943"/>
                  </a:lnTo>
                  <a:lnTo>
                    <a:pt x="6972" y="13691"/>
                  </a:lnTo>
                  <a:lnTo>
                    <a:pt x="7056" y="13523"/>
                  </a:lnTo>
                  <a:lnTo>
                    <a:pt x="7056" y="13355"/>
                  </a:lnTo>
                  <a:lnTo>
                    <a:pt x="7140" y="13187"/>
                  </a:lnTo>
                  <a:lnTo>
                    <a:pt x="7224" y="13019"/>
                  </a:lnTo>
                  <a:lnTo>
                    <a:pt x="7308" y="12851"/>
                  </a:lnTo>
                  <a:lnTo>
                    <a:pt x="7308" y="12683"/>
                  </a:lnTo>
                  <a:lnTo>
                    <a:pt x="7392" y="12515"/>
                  </a:lnTo>
                  <a:lnTo>
                    <a:pt x="7476" y="12347"/>
                  </a:lnTo>
                  <a:lnTo>
                    <a:pt x="7560" y="12179"/>
                  </a:lnTo>
                  <a:lnTo>
                    <a:pt x="7644" y="12011"/>
                  </a:lnTo>
                  <a:lnTo>
                    <a:pt x="7728" y="11843"/>
                  </a:lnTo>
                  <a:lnTo>
                    <a:pt x="7812" y="11675"/>
                  </a:lnTo>
                  <a:lnTo>
                    <a:pt x="7812" y="11507"/>
                  </a:lnTo>
                  <a:lnTo>
                    <a:pt x="7896" y="11423"/>
                  </a:lnTo>
                  <a:lnTo>
                    <a:pt x="7979" y="11255"/>
                  </a:lnTo>
                  <a:lnTo>
                    <a:pt x="8063" y="11087"/>
                  </a:lnTo>
                  <a:lnTo>
                    <a:pt x="8231" y="10919"/>
                  </a:lnTo>
                  <a:lnTo>
                    <a:pt x="8315" y="10751"/>
                  </a:lnTo>
                  <a:lnTo>
                    <a:pt x="8399" y="10667"/>
                  </a:lnTo>
                  <a:lnTo>
                    <a:pt x="8483" y="10499"/>
                  </a:lnTo>
                  <a:lnTo>
                    <a:pt x="8567" y="10331"/>
                  </a:lnTo>
                  <a:lnTo>
                    <a:pt x="8651" y="10163"/>
                  </a:lnTo>
                  <a:lnTo>
                    <a:pt x="8735" y="10079"/>
                  </a:lnTo>
                  <a:lnTo>
                    <a:pt x="8903" y="9911"/>
                  </a:lnTo>
                  <a:lnTo>
                    <a:pt x="8987" y="9743"/>
                  </a:lnTo>
                  <a:lnTo>
                    <a:pt x="9071" y="9659"/>
                  </a:lnTo>
                  <a:lnTo>
                    <a:pt x="9155" y="9491"/>
                  </a:lnTo>
                  <a:lnTo>
                    <a:pt x="9323" y="9407"/>
                  </a:lnTo>
                  <a:lnTo>
                    <a:pt x="9407" y="9239"/>
                  </a:lnTo>
                  <a:lnTo>
                    <a:pt x="9491" y="9071"/>
                  </a:lnTo>
                  <a:lnTo>
                    <a:pt x="9659" y="8987"/>
                  </a:lnTo>
                  <a:lnTo>
                    <a:pt x="9743" y="8819"/>
                  </a:lnTo>
                  <a:lnTo>
                    <a:pt x="9911" y="8735"/>
                  </a:lnTo>
                  <a:lnTo>
                    <a:pt x="9995" y="8651"/>
                  </a:lnTo>
                  <a:lnTo>
                    <a:pt x="10163" y="8483"/>
                  </a:lnTo>
                  <a:lnTo>
                    <a:pt x="10247" y="8399"/>
                  </a:lnTo>
                  <a:lnTo>
                    <a:pt x="10415" y="8231"/>
                  </a:lnTo>
                  <a:lnTo>
                    <a:pt x="10499" y="8147"/>
                  </a:lnTo>
                  <a:lnTo>
                    <a:pt x="10667" y="8063"/>
                  </a:lnTo>
                  <a:lnTo>
                    <a:pt x="10751" y="7979"/>
                  </a:lnTo>
                  <a:lnTo>
                    <a:pt x="10919" y="7812"/>
                  </a:lnTo>
                  <a:lnTo>
                    <a:pt x="11087" y="7728"/>
                  </a:lnTo>
                  <a:lnTo>
                    <a:pt x="11171" y="7644"/>
                  </a:lnTo>
                  <a:lnTo>
                    <a:pt x="11339" y="7560"/>
                  </a:lnTo>
                  <a:lnTo>
                    <a:pt x="11507" y="7476"/>
                  </a:lnTo>
                  <a:lnTo>
                    <a:pt x="11591" y="7392"/>
                  </a:lnTo>
                  <a:lnTo>
                    <a:pt x="11759" y="7224"/>
                  </a:lnTo>
                  <a:lnTo>
                    <a:pt x="11927" y="7140"/>
                  </a:lnTo>
                  <a:lnTo>
                    <a:pt x="12095" y="7056"/>
                  </a:lnTo>
                  <a:lnTo>
                    <a:pt x="12263" y="6972"/>
                  </a:lnTo>
                  <a:lnTo>
                    <a:pt x="12347" y="6888"/>
                  </a:lnTo>
                  <a:lnTo>
                    <a:pt x="12515" y="6888"/>
                  </a:lnTo>
                  <a:lnTo>
                    <a:pt x="12683" y="6804"/>
                  </a:lnTo>
                  <a:lnTo>
                    <a:pt x="12851" y="6720"/>
                  </a:lnTo>
                  <a:lnTo>
                    <a:pt x="13019" y="6636"/>
                  </a:lnTo>
                  <a:lnTo>
                    <a:pt x="13187" y="6552"/>
                  </a:lnTo>
                  <a:lnTo>
                    <a:pt x="13355" y="6468"/>
                  </a:lnTo>
                  <a:lnTo>
                    <a:pt x="13523" y="6468"/>
                  </a:lnTo>
                  <a:lnTo>
                    <a:pt x="13691" y="6384"/>
                  </a:lnTo>
                  <a:lnTo>
                    <a:pt x="13859" y="6300"/>
                  </a:lnTo>
                  <a:lnTo>
                    <a:pt x="14027" y="6300"/>
                  </a:lnTo>
                  <a:lnTo>
                    <a:pt x="14195" y="6216"/>
                  </a:lnTo>
                  <a:lnTo>
                    <a:pt x="14363" y="6132"/>
                  </a:lnTo>
                  <a:lnTo>
                    <a:pt x="14531" y="6132"/>
                  </a:lnTo>
                  <a:lnTo>
                    <a:pt x="14699" y="6048"/>
                  </a:lnTo>
                  <a:lnTo>
                    <a:pt x="14867" y="6048"/>
                  </a:lnTo>
                  <a:lnTo>
                    <a:pt x="15035" y="5964"/>
                  </a:lnTo>
                  <a:lnTo>
                    <a:pt x="15455" y="5964"/>
                  </a:lnTo>
                  <a:lnTo>
                    <a:pt x="15623" y="5880"/>
                  </a:lnTo>
                  <a:lnTo>
                    <a:pt x="15959" y="5880"/>
                  </a:lnTo>
                  <a:lnTo>
                    <a:pt x="16127" y="5796"/>
                  </a:lnTo>
                  <a:lnTo>
                    <a:pt x="18563" y="5796"/>
                  </a:lnTo>
                  <a:lnTo>
                    <a:pt x="18731" y="5880"/>
                  </a:lnTo>
                  <a:lnTo>
                    <a:pt x="19151" y="5880"/>
                  </a:lnTo>
                  <a:lnTo>
                    <a:pt x="19235" y="5964"/>
                  </a:lnTo>
                  <a:lnTo>
                    <a:pt x="19487" y="5964"/>
                  </a:lnTo>
                  <a:lnTo>
                    <a:pt x="19655" y="6048"/>
                  </a:lnTo>
                  <a:lnTo>
                    <a:pt x="19907" y="6048"/>
                  </a:lnTo>
                  <a:lnTo>
                    <a:pt x="20075" y="6132"/>
                  </a:lnTo>
                  <a:lnTo>
                    <a:pt x="20327" y="6132"/>
                  </a:lnTo>
                  <a:lnTo>
                    <a:pt x="20411" y="6216"/>
                  </a:lnTo>
                  <a:lnTo>
                    <a:pt x="20579" y="6216"/>
                  </a:lnTo>
                  <a:lnTo>
                    <a:pt x="20663" y="6300"/>
                  </a:lnTo>
                  <a:lnTo>
                    <a:pt x="20747" y="6300"/>
                  </a:lnTo>
                  <a:lnTo>
                    <a:pt x="20915" y="6384"/>
                  </a:lnTo>
                  <a:lnTo>
                    <a:pt x="20999" y="6384"/>
                  </a:lnTo>
                  <a:lnTo>
                    <a:pt x="21167" y="6468"/>
                  </a:lnTo>
                  <a:lnTo>
                    <a:pt x="21251" y="6468"/>
                  </a:lnTo>
                  <a:lnTo>
                    <a:pt x="21419" y="6552"/>
                  </a:lnTo>
                  <a:lnTo>
                    <a:pt x="21503" y="6552"/>
                  </a:lnTo>
                  <a:lnTo>
                    <a:pt x="21587" y="6636"/>
                  </a:lnTo>
                  <a:lnTo>
                    <a:pt x="21755" y="6720"/>
                  </a:lnTo>
                  <a:lnTo>
                    <a:pt x="21839" y="6720"/>
                  </a:lnTo>
                  <a:lnTo>
                    <a:pt x="21923" y="6804"/>
                  </a:lnTo>
                  <a:lnTo>
                    <a:pt x="22091" y="6888"/>
                  </a:lnTo>
                  <a:lnTo>
                    <a:pt x="22175" y="6888"/>
                  </a:lnTo>
                  <a:lnTo>
                    <a:pt x="22259" y="6972"/>
                  </a:lnTo>
                  <a:lnTo>
                    <a:pt x="22427" y="7056"/>
                  </a:lnTo>
                  <a:lnTo>
                    <a:pt x="22511" y="7056"/>
                  </a:lnTo>
                  <a:lnTo>
                    <a:pt x="22595" y="7140"/>
                  </a:lnTo>
                  <a:lnTo>
                    <a:pt x="22679" y="7224"/>
                  </a:lnTo>
                  <a:lnTo>
                    <a:pt x="22847" y="7308"/>
                  </a:lnTo>
                  <a:lnTo>
                    <a:pt x="22931" y="7308"/>
                  </a:lnTo>
                  <a:lnTo>
                    <a:pt x="23015" y="7392"/>
                  </a:lnTo>
                  <a:lnTo>
                    <a:pt x="23099" y="7476"/>
                  </a:lnTo>
                  <a:lnTo>
                    <a:pt x="23267" y="7560"/>
                  </a:lnTo>
                  <a:lnTo>
                    <a:pt x="23351" y="7644"/>
                  </a:lnTo>
                  <a:lnTo>
                    <a:pt x="23435" y="7728"/>
                  </a:lnTo>
                  <a:lnTo>
                    <a:pt x="23519" y="7812"/>
                  </a:lnTo>
                  <a:lnTo>
                    <a:pt x="23603" y="7812"/>
                  </a:lnTo>
                  <a:lnTo>
                    <a:pt x="23687" y="7896"/>
                  </a:lnTo>
                  <a:lnTo>
                    <a:pt x="23854" y="7979"/>
                  </a:lnTo>
                  <a:lnTo>
                    <a:pt x="23938" y="8063"/>
                  </a:lnTo>
                  <a:lnTo>
                    <a:pt x="24022" y="8147"/>
                  </a:lnTo>
                  <a:lnTo>
                    <a:pt x="24106" y="8231"/>
                  </a:lnTo>
                  <a:lnTo>
                    <a:pt x="24190" y="8315"/>
                  </a:lnTo>
                  <a:lnTo>
                    <a:pt x="24274" y="8399"/>
                  </a:lnTo>
                  <a:lnTo>
                    <a:pt x="24358" y="8483"/>
                  </a:lnTo>
                  <a:lnTo>
                    <a:pt x="24442" y="8567"/>
                  </a:lnTo>
                  <a:lnTo>
                    <a:pt x="24526" y="8651"/>
                  </a:lnTo>
                  <a:lnTo>
                    <a:pt x="24610" y="8735"/>
                  </a:lnTo>
                  <a:lnTo>
                    <a:pt x="24694" y="8819"/>
                  </a:lnTo>
                  <a:lnTo>
                    <a:pt x="24778" y="8903"/>
                  </a:lnTo>
                  <a:lnTo>
                    <a:pt x="24862" y="9071"/>
                  </a:lnTo>
                  <a:lnTo>
                    <a:pt x="24946" y="9155"/>
                  </a:lnTo>
                  <a:lnTo>
                    <a:pt x="25030" y="9239"/>
                  </a:lnTo>
                  <a:lnTo>
                    <a:pt x="25114" y="9323"/>
                  </a:lnTo>
                  <a:lnTo>
                    <a:pt x="25198" y="9407"/>
                  </a:lnTo>
                  <a:lnTo>
                    <a:pt x="25282" y="9491"/>
                  </a:lnTo>
                  <a:lnTo>
                    <a:pt x="25366" y="9575"/>
                  </a:lnTo>
                  <a:lnTo>
                    <a:pt x="25450" y="9743"/>
                  </a:lnTo>
                  <a:lnTo>
                    <a:pt x="25534" y="9827"/>
                  </a:lnTo>
                  <a:lnTo>
                    <a:pt x="25618" y="9911"/>
                  </a:lnTo>
                  <a:lnTo>
                    <a:pt x="25702" y="9995"/>
                  </a:lnTo>
                  <a:lnTo>
                    <a:pt x="25786" y="10163"/>
                  </a:lnTo>
                  <a:lnTo>
                    <a:pt x="25786" y="10247"/>
                  </a:lnTo>
                  <a:lnTo>
                    <a:pt x="25870" y="10331"/>
                  </a:lnTo>
                  <a:lnTo>
                    <a:pt x="25954" y="10415"/>
                  </a:lnTo>
                  <a:lnTo>
                    <a:pt x="26038" y="10583"/>
                  </a:lnTo>
                  <a:lnTo>
                    <a:pt x="26122" y="10667"/>
                  </a:lnTo>
                  <a:lnTo>
                    <a:pt x="26206" y="10751"/>
                  </a:lnTo>
                  <a:lnTo>
                    <a:pt x="26206" y="10919"/>
                  </a:lnTo>
                  <a:lnTo>
                    <a:pt x="26290" y="11003"/>
                  </a:lnTo>
                  <a:lnTo>
                    <a:pt x="26374" y="11087"/>
                  </a:lnTo>
                  <a:lnTo>
                    <a:pt x="26458" y="11255"/>
                  </a:lnTo>
                  <a:lnTo>
                    <a:pt x="26458" y="11339"/>
                  </a:lnTo>
                  <a:lnTo>
                    <a:pt x="26542" y="11423"/>
                  </a:lnTo>
                  <a:lnTo>
                    <a:pt x="26626" y="11591"/>
                  </a:lnTo>
                  <a:lnTo>
                    <a:pt x="26710" y="11675"/>
                  </a:lnTo>
                  <a:lnTo>
                    <a:pt x="26710" y="11843"/>
                  </a:lnTo>
                  <a:lnTo>
                    <a:pt x="26794" y="11927"/>
                  </a:lnTo>
                  <a:lnTo>
                    <a:pt x="26878" y="12011"/>
                  </a:lnTo>
                  <a:lnTo>
                    <a:pt x="26878" y="12179"/>
                  </a:lnTo>
                  <a:lnTo>
                    <a:pt x="26962" y="12263"/>
                  </a:lnTo>
                  <a:lnTo>
                    <a:pt x="27046" y="12431"/>
                  </a:lnTo>
                  <a:lnTo>
                    <a:pt x="27046" y="12515"/>
                  </a:lnTo>
                  <a:lnTo>
                    <a:pt x="27130" y="12683"/>
                  </a:lnTo>
                  <a:lnTo>
                    <a:pt x="27130" y="12767"/>
                  </a:lnTo>
                  <a:lnTo>
                    <a:pt x="33346" y="11087"/>
                  </a:lnTo>
                  <a:lnTo>
                    <a:pt x="33262" y="10919"/>
                  </a:lnTo>
                  <a:lnTo>
                    <a:pt x="33178" y="10667"/>
                  </a:lnTo>
                  <a:lnTo>
                    <a:pt x="33094" y="10499"/>
                  </a:lnTo>
                  <a:lnTo>
                    <a:pt x="33010" y="10331"/>
                  </a:lnTo>
                  <a:lnTo>
                    <a:pt x="32926" y="10079"/>
                  </a:lnTo>
                  <a:lnTo>
                    <a:pt x="32926" y="9911"/>
                  </a:lnTo>
                  <a:lnTo>
                    <a:pt x="32842" y="9743"/>
                  </a:lnTo>
                  <a:lnTo>
                    <a:pt x="32758" y="9575"/>
                  </a:lnTo>
                  <a:lnTo>
                    <a:pt x="32674" y="9323"/>
                  </a:lnTo>
                  <a:lnTo>
                    <a:pt x="32590" y="9155"/>
                  </a:lnTo>
                  <a:lnTo>
                    <a:pt x="32506" y="8987"/>
                  </a:lnTo>
                  <a:lnTo>
                    <a:pt x="32422" y="8819"/>
                  </a:lnTo>
                  <a:lnTo>
                    <a:pt x="32338" y="8651"/>
                  </a:lnTo>
                  <a:lnTo>
                    <a:pt x="32170" y="8399"/>
                  </a:lnTo>
                  <a:lnTo>
                    <a:pt x="32086" y="8231"/>
                  </a:lnTo>
                  <a:lnTo>
                    <a:pt x="32002" y="8063"/>
                  </a:lnTo>
                  <a:lnTo>
                    <a:pt x="31918" y="7896"/>
                  </a:lnTo>
                  <a:lnTo>
                    <a:pt x="31834" y="7728"/>
                  </a:lnTo>
                  <a:lnTo>
                    <a:pt x="31750" y="7560"/>
                  </a:lnTo>
                  <a:lnTo>
                    <a:pt x="31582" y="7392"/>
                  </a:lnTo>
                  <a:lnTo>
                    <a:pt x="31498" y="7224"/>
                  </a:lnTo>
                  <a:lnTo>
                    <a:pt x="31414" y="7056"/>
                  </a:lnTo>
                  <a:lnTo>
                    <a:pt x="31246" y="6888"/>
                  </a:lnTo>
                  <a:lnTo>
                    <a:pt x="31162" y="6720"/>
                  </a:lnTo>
                  <a:lnTo>
                    <a:pt x="31078" y="6552"/>
                  </a:lnTo>
                  <a:lnTo>
                    <a:pt x="30910" y="6384"/>
                  </a:lnTo>
                  <a:lnTo>
                    <a:pt x="30826" y="6216"/>
                  </a:lnTo>
                  <a:lnTo>
                    <a:pt x="30658" y="6048"/>
                  </a:lnTo>
                  <a:lnTo>
                    <a:pt x="30574" y="5964"/>
                  </a:lnTo>
                  <a:lnTo>
                    <a:pt x="30406" y="5796"/>
                  </a:lnTo>
                  <a:lnTo>
                    <a:pt x="30322" y="5628"/>
                  </a:lnTo>
                  <a:lnTo>
                    <a:pt x="30154" y="5460"/>
                  </a:lnTo>
                  <a:lnTo>
                    <a:pt x="30070" y="5292"/>
                  </a:lnTo>
                  <a:lnTo>
                    <a:pt x="29902" y="5208"/>
                  </a:lnTo>
                  <a:lnTo>
                    <a:pt x="29818" y="5040"/>
                  </a:lnTo>
                  <a:lnTo>
                    <a:pt x="29650" y="4872"/>
                  </a:lnTo>
                  <a:lnTo>
                    <a:pt x="29482" y="4704"/>
                  </a:lnTo>
                  <a:lnTo>
                    <a:pt x="29398" y="4620"/>
                  </a:lnTo>
                  <a:lnTo>
                    <a:pt x="29230" y="4452"/>
                  </a:lnTo>
                  <a:lnTo>
                    <a:pt x="29062" y="4284"/>
                  </a:lnTo>
                  <a:lnTo>
                    <a:pt x="28978" y="4200"/>
                  </a:lnTo>
                  <a:lnTo>
                    <a:pt x="28810" y="4032"/>
                  </a:lnTo>
                  <a:lnTo>
                    <a:pt x="28642" y="3948"/>
                  </a:lnTo>
                  <a:lnTo>
                    <a:pt x="28474" y="3780"/>
                  </a:lnTo>
                  <a:lnTo>
                    <a:pt x="28306" y="3696"/>
                  </a:lnTo>
                  <a:lnTo>
                    <a:pt x="28222" y="3528"/>
                  </a:lnTo>
                  <a:lnTo>
                    <a:pt x="28054" y="3444"/>
                  </a:lnTo>
                  <a:lnTo>
                    <a:pt x="27886" y="3276"/>
                  </a:lnTo>
                  <a:lnTo>
                    <a:pt x="27718" y="3192"/>
                  </a:lnTo>
                  <a:lnTo>
                    <a:pt x="27550" y="3024"/>
                  </a:lnTo>
                  <a:lnTo>
                    <a:pt x="27382" y="2940"/>
                  </a:lnTo>
                  <a:lnTo>
                    <a:pt x="27214" y="2856"/>
                  </a:lnTo>
                  <a:lnTo>
                    <a:pt x="27046" y="2688"/>
                  </a:lnTo>
                  <a:lnTo>
                    <a:pt x="26878" y="2604"/>
                  </a:lnTo>
                  <a:lnTo>
                    <a:pt x="26710" y="2520"/>
                  </a:lnTo>
                  <a:lnTo>
                    <a:pt x="26542" y="2352"/>
                  </a:lnTo>
                  <a:lnTo>
                    <a:pt x="26374" y="2268"/>
                  </a:lnTo>
                  <a:lnTo>
                    <a:pt x="26206" y="2184"/>
                  </a:lnTo>
                  <a:lnTo>
                    <a:pt x="26038" y="2100"/>
                  </a:lnTo>
                  <a:lnTo>
                    <a:pt x="25786" y="2016"/>
                  </a:lnTo>
                  <a:lnTo>
                    <a:pt x="25618" y="1932"/>
                  </a:lnTo>
                  <a:lnTo>
                    <a:pt x="25450" y="1764"/>
                  </a:lnTo>
                  <a:lnTo>
                    <a:pt x="25282" y="1680"/>
                  </a:lnTo>
                  <a:lnTo>
                    <a:pt x="25114" y="1596"/>
                  </a:lnTo>
                  <a:lnTo>
                    <a:pt x="24862" y="1512"/>
                  </a:lnTo>
                  <a:lnTo>
                    <a:pt x="24694" y="1428"/>
                  </a:lnTo>
                  <a:lnTo>
                    <a:pt x="24526" y="1344"/>
                  </a:lnTo>
                  <a:lnTo>
                    <a:pt x="24274" y="1260"/>
                  </a:lnTo>
                  <a:lnTo>
                    <a:pt x="24106" y="1176"/>
                  </a:lnTo>
                  <a:lnTo>
                    <a:pt x="23938" y="1176"/>
                  </a:lnTo>
                  <a:lnTo>
                    <a:pt x="23687" y="1092"/>
                  </a:lnTo>
                  <a:lnTo>
                    <a:pt x="23519" y="1008"/>
                  </a:lnTo>
                  <a:lnTo>
                    <a:pt x="23351" y="924"/>
                  </a:lnTo>
                  <a:lnTo>
                    <a:pt x="23099" y="840"/>
                  </a:lnTo>
                  <a:lnTo>
                    <a:pt x="22931" y="840"/>
                  </a:lnTo>
                  <a:lnTo>
                    <a:pt x="22679" y="756"/>
                  </a:lnTo>
                  <a:lnTo>
                    <a:pt x="22511" y="672"/>
                  </a:lnTo>
                  <a:lnTo>
                    <a:pt x="22259" y="588"/>
                  </a:lnTo>
                  <a:lnTo>
                    <a:pt x="22091" y="588"/>
                  </a:lnTo>
                  <a:lnTo>
                    <a:pt x="21839" y="504"/>
                  </a:lnTo>
                  <a:lnTo>
                    <a:pt x="21671" y="504"/>
                  </a:lnTo>
                  <a:lnTo>
                    <a:pt x="21419" y="420"/>
                  </a:lnTo>
                  <a:lnTo>
                    <a:pt x="21251" y="336"/>
                  </a:lnTo>
                  <a:lnTo>
                    <a:pt x="20999" y="336"/>
                  </a:lnTo>
                  <a:lnTo>
                    <a:pt x="20747" y="252"/>
                  </a:lnTo>
                  <a:lnTo>
                    <a:pt x="20327" y="252"/>
                  </a:lnTo>
                  <a:lnTo>
                    <a:pt x="20075" y="168"/>
                  </a:lnTo>
                  <a:lnTo>
                    <a:pt x="19655" y="168"/>
                  </a:lnTo>
                  <a:lnTo>
                    <a:pt x="19403" y="84"/>
                  </a:lnTo>
                  <a:lnTo>
                    <a:pt x="18731" y="84"/>
                  </a:lnTo>
                  <a:lnTo>
                    <a:pt x="184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-1346975" y="1346050"/>
              <a:ext cx="369600" cy="646775"/>
            </a:xfrm>
            <a:custGeom>
              <a:rect b="b" l="l" r="r" t="t"/>
              <a:pathLst>
                <a:path extrusionOk="0" h="25871" w="14784">
                  <a:moveTo>
                    <a:pt x="11760" y="0"/>
                  </a:moveTo>
                  <a:lnTo>
                    <a:pt x="11592" y="84"/>
                  </a:lnTo>
                  <a:lnTo>
                    <a:pt x="11256" y="84"/>
                  </a:lnTo>
                  <a:lnTo>
                    <a:pt x="11088" y="168"/>
                  </a:lnTo>
                  <a:lnTo>
                    <a:pt x="10836" y="168"/>
                  </a:lnTo>
                  <a:lnTo>
                    <a:pt x="10752" y="252"/>
                  </a:lnTo>
                  <a:lnTo>
                    <a:pt x="10668" y="252"/>
                  </a:lnTo>
                  <a:lnTo>
                    <a:pt x="10584" y="336"/>
                  </a:lnTo>
                  <a:lnTo>
                    <a:pt x="10332" y="336"/>
                  </a:lnTo>
                  <a:lnTo>
                    <a:pt x="10248" y="420"/>
                  </a:lnTo>
                  <a:lnTo>
                    <a:pt x="10164" y="420"/>
                  </a:lnTo>
                  <a:lnTo>
                    <a:pt x="10080" y="504"/>
                  </a:lnTo>
                  <a:lnTo>
                    <a:pt x="9996" y="504"/>
                  </a:lnTo>
                  <a:lnTo>
                    <a:pt x="9912" y="588"/>
                  </a:lnTo>
                  <a:lnTo>
                    <a:pt x="9828" y="588"/>
                  </a:lnTo>
                  <a:lnTo>
                    <a:pt x="9744" y="672"/>
                  </a:lnTo>
                  <a:lnTo>
                    <a:pt x="9660" y="672"/>
                  </a:lnTo>
                  <a:lnTo>
                    <a:pt x="9576" y="756"/>
                  </a:lnTo>
                  <a:lnTo>
                    <a:pt x="9492" y="756"/>
                  </a:lnTo>
                  <a:lnTo>
                    <a:pt x="9408" y="840"/>
                  </a:lnTo>
                  <a:lnTo>
                    <a:pt x="9324" y="840"/>
                  </a:lnTo>
                  <a:lnTo>
                    <a:pt x="9240" y="924"/>
                  </a:lnTo>
                  <a:lnTo>
                    <a:pt x="9156" y="1008"/>
                  </a:lnTo>
                  <a:lnTo>
                    <a:pt x="9072" y="1008"/>
                  </a:lnTo>
                  <a:lnTo>
                    <a:pt x="8988" y="1092"/>
                  </a:lnTo>
                  <a:lnTo>
                    <a:pt x="8904" y="1176"/>
                  </a:lnTo>
                  <a:lnTo>
                    <a:pt x="8820" y="1176"/>
                  </a:lnTo>
                  <a:lnTo>
                    <a:pt x="8736" y="1260"/>
                  </a:lnTo>
                  <a:lnTo>
                    <a:pt x="8736" y="1344"/>
                  </a:lnTo>
                  <a:lnTo>
                    <a:pt x="8652" y="1344"/>
                  </a:lnTo>
                  <a:lnTo>
                    <a:pt x="8568" y="1428"/>
                  </a:lnTo>
                  <a:lnTo>
                    <a:pt x="8484" y="1512"/>
                  </a:lnTo>
                  <a:lnTo>
                    <a:pt x="8400" y="1596"/>
                  </a:lnTo>
                  <a:lnTo>
                    <a:pt x="8316" y="1596"/>
                  </a:lnTo>
                  <a:lnTo>
                    <a:pt x="8232" y="1680"/>
                  </a:lnTo>
                  <a:lnTo>
                    <a:pt x="8232" y="1764"/>
                  </a:lnTo>
                  <a:lnTo>
                    <a:pt x="8148" y="1848"/>
                  </a:lnTo>
                  <a:lnTo>
                    <a:pt x="8064" y="1932"/>
                  </a:lnTo>
                  <a:lnTo>
                    <a:pt x="7980" y="2016"/>
                  </a:lnTo>
                  <a:lnTo>
                    <a:pt x="7896" y="2100"/>
                  </a:lnTo>
                  <a:lnTo>
                    <a:pt x="7812" y="2184"/>
                  </a:lnTo>
                  <a:lnTo>
                    <a:pt x="7728" y="2268"/>
                  </a:lnTo>
                  <a:lnTo>
                    <a:pt x="7644" y="2352"/>
                  </a:lnTo>
                  <a:lnTo>
                    <a:pt x="7644" y="2436"/>
                  </a:lnTo>
                  <a:lnTo>
                    <a:pt x="7560" y="2520"/>
                  </a:lnTo>
                  <a:lnTo>
                    <a:pt x="7476" y="2604"/>
                  </a:lnTo>
                  <a:lnTo>
                    <a:pt x="7392" y="2688"/>
                  </a:lnTo>
                  <a:lnTo>
                    <a:pt x="7392" y="2772"/>
                  </a:lnTo>
                  <a:lnTo>
                    <a:pt x="7308" y="2856"/>
                  </a:lnTo>
                  <a:lnTo>
                    <a:pt x="7224" y="2940"/>
                  </a:lnTo>
                  <a:lnTo>
                    <a:pt x="7224" y="3024"/>
                  </a:lnTo>
                  <a:lnTo>
                    <a:pt x="7140" y="3108"/>
                  </a:lnTo>
                  <a:lnTo>
                    <a:pt x="7056" y="3192"/>
                  </a:lnTo>
                  <a:lnTo>
                    <a:pt x="7056" y="3276"/>
                  </a:lnTo>
                  <a:lnTo>
                    <a:pt x="6972" y="3360"/>
                  </a:lnTo>
                  <a:lnTo>
                    <a:pt x="6972" y="3444"/>
                  </a:lnTo>
                  <a:lnTo>
                    <a:pt x="6888" y="3528"/>
                  </a:lnTo>
                  <a:lnTo>
                    <a:pt x="6804" y="3612"/>
                  </a:lnTo>
                  <a:lnTo>
                    <a:pt x="6804" y="3696"/>
                  </a:lnTo>
                  <a:lnTo>
                    <a:pt x="6720" y="3864"/>
                  </a:lnTo>
                  <a:lnTo>
                    <a:pt x="6720" y="3948"/>
                  </a:lnTo>
                  <a:lnTo>
                    <a:pt x="6636" y="4032"/>
                  </a:lnTo>
                  <a:lnTo>
                    <a:pt x="6636" y="4116"/>
                  </a:lnTo>
                  <a:lnTo>
                    <a:pt x="6552" y="4200"/>
                  </a:lnTo>
                  <a:lnTo>
                    <a:pt x="6552" y="4284"/>
                  </a:lnTo>
                  <a:lnTo>
                    <a:pt x="6468" y="4368"/>
                  </a:lnTo>
                  <a:lnTo>
                    <a:pt x="6468" y="4536"/>
                  </a:lnTo>
                  <a:lnTo>
                    <a:pt x="6384" y="4620"/>
                  </a:lnTo>
                  <a:lnTo>
                    <a:pt x="6384" y="4704"/>
                  </a:lnTo>
                  <a:lnTo>
                    <a:pt x="6300" y="4788"/>
                  </a:lnTo>
                  <a:lnTo>
                    <a:pt x="6300" y="4872"/>
                  </a:lnTo>
                  <a:lnTo>
                    <a:pt x="6216" y="5040"/>
                  </a:lnTo>
                  <a:lnTo>
                    <a:pt x="6216" y="5124"/>
                  </a:lnTo>
                  <a:lnTo>
                    <a:pt x="6132" y="5208"/>
                  </a:lnTo>
                  <a:lnTo>
                    <a:pt x="6132" y="5292"/>
                  </a:lnTo>
                  <a:lnTo>
                    <a:pt x="6132" y="5460"/>
                  </a:lnTo>
                  <a:lnTo>
                    <a:pt x="6048" y="5544"/>
                  </a:lnTo>
                  <a:lnTo>
                    <a:pt x="6048" y="5628"/>
                  </a:lnTo>
                  <a:lnTo>
                    <a:pt x="5964" y="5712"/>
                  </a:lnTo>
                  <a:lnTo>
                    <a:pt x="5964" y="5880"/>
                  </a:lnTo>
                  <a:lnTo>
                    <a:pt x="5964" y="5964"/>
                  </a:lnTo>
                  <a:lnTo>
                    <a:pt x="5880" y="6048"/>
                  </a:lnTo>
                  <a:lnTo>
                    <a:pt x="5880" y="6216"/>
                  </a:lnTo>
                  <a:lnTo>
                    <a:pt x="5880" y="6300"/>
                  </a:lnTo>
                  <a:lnTo>
                    <a:pt x="5796" y="6384"/>
                  </a:lnTo>
                  <a:lnTo>
                    <a:pt x="5796" y="6552"/>
                  </a:lnTo>
                  <a:lnTo>
                    <a:pt x="5796" y="6636"/>
                  </a:lnTo>
                  <a:lnTo>
                    <a:pt x="5628" y="6636"/>
                  </a:lnTo>
                  <a:lnTo>
                    <a:pt x="5964" y="420"/>
                  </a:lnTo>
                  <a:lnTo>
                    <a:pt x="1" y="420"/>
                  </a:lnTo>
                  <a:lnTo>
                    <a:pt x="1" y="25871"/>
                  </a:lnTo>
                  <a:lnTo>
                    <a:pt x="5964" y="25871"/>
                  </a:lnTo>
                  <a:lnTo>
                    <a:pt x="5964" y="14867"/>
                  </a:lnTo>
                  <a:lnTo>
                    <a:pt x="5964" y="14615"/>
                  </a:lnTo>
                  <a:lnTo>
                    <a:pt x="5964" y="14447"/>
                  </a:lnTo>
                  <a:lnTo>
                    <a:pt x="5964" y="14279"/>
                  </a:lnTo>
                  <a:lnTo>
                    <a:pt x="5964" y="14027"/>
                  </a:lnTo>
                  <a:lnTo>
                    <a:pt x="5964" y="13859"/>
                  </a:lnTo>
                  <a:lnTo>
                    <a:pt x="5964" y="13692"/>
                  </a:lnTo>
                  <a:lnTo>
                    <a:pt x="6048" y="13524"/>
                  </a:lnTo>
                  <a:lnTo>
                    <a:pt x="6048" y="13356"/>
                  </a:lnTo>
                  <a:lnTo>
                    <a:pt x="6048" y="13104"/>
                  </a:lnTo>
                  <a:lnTo>
                    <a:pt x="6048" y="12936"/>
                  </a:lnTo>
                  <a:lnTo>
                    <a:pt x="6048" y="12768"/>
                  </a:lnTo>
                  <a:lnTo>
                    <a:pt x="6132" y="12600"/>
                  </a:lnTo>
                  <a:lnTo>
                    <a:pt x="6132" y="12432"/>
                  </a:lnTo>
                  <a:lnTo>
                    <a:pt x="6132" y="12264"/>
                  </a:lnTo>
                  <a:lnTo>
                    <a:pt x="6216" y="12096"/>
                  </a:lnTo>
                  <a:lnTo>
                    <a:pt x="6216" y="11928"/>
                  </a:lnTo>
                  <a:lnTo>
                    <a:pt x="6216" y="11760"/>
                  </a:lnTo>
                  <a:lnTo>
                    <a:pt x="6300" y="11676"/>
                  </a:lnTo>
                  <a:lnTo>
                    <a:pt x="6300" y="11508"/>
                  </a:lnTo>
                  <a:lnTo>
                    <a:pt x="6300" y="11340"/>
                  </a:lnTo>
                  <a:lnTo>
                    <a:pt x="6384" y="11172"/>
                  </a:lnTo>
                  <a:lnTo>
                    <a:pt x="6384" y="11004"/>
                  </a:lnTo>
                  <a:lnTo>
                    <a:pt x="6468" y="10920"/>
                  </a:lnTo>
                  <a:lnTo>
                    <a:pt x="6468" y="10752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636" y="10332"/>
                  </a:lnTo>
                  <a:lnTo>
                    <a:pt x="6636" y="10248"/>
                  </a:lnTo>
                  <a:lnTo>
                    <a:pt x="6720" y="10080"/>
                  </a:lnTo>
                  <a:lnTo>
                    <a:pt x="6720" y="9912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324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224" y="8988"/>
                  </a:lnTo>
                  <a:lnTo>
                    <a:pt x="7224" y="8904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568"/>
                  </a:lnTo>
                  <a:lnTo>
                    <a:pt x="7476" y="8484"/>
                  </a:lnTo>
                  <a:lnTo>
                    <a:pt x="7560" y="8400"/>
                  </a:lnTo>
                  <a:lnTo>
                    <a:pt x="7644" y="8316"/>
                  </a:lnTo>
                  <a:lnTo>
                    <a:pt x="7728" y="8232"/>
                  </a:lnTo>
                  <a:lnTo>
                    <a:pt x="7812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232" y="7644"/>
                  </a:lnTo>
                  <a:lnTo>
                    <a:pt x="8316" y="7560"/>
                  </a:lnTo>
                  <a:lnTo>
                    <a:pt x="8400" y="7476"/>
                  </a:lnTo>
                  <a:lnTo>
                    <a:pt x="8484" y="7392"/>
                  </a:lnTo>
                  <a:lnTo>
                    <a:pt x="8568" y="7392"/>
                  </a:lnTo>
                  <a:lnTo>
                    <a:pt x="8652" y="7308"/>
                  </a:lnTo>
                  <a:lnTo>
                    <a:pt x="8736" y="7224"/>
                  </a:lnTo>
                  <a:lnTo>
                    <a:pt x="8820" y="7140"/>
                  </a:lnTo>
                  <a:lnTo>
                    <a:pt x="8904" y="7140"/>
                  </a:lnTo>
                  <a:lnTo>
                    <a:pt x="8988" y="7056"/>
                  </a:lnTo>
                  <a:lnTo>
                    <a:pt x="9072" y="6972"/>
                  </a:lnTo>
                  <a:lnTo>
                    <a:pt x="9156" y="6888"/>
                  </a:lnTo>
                  <a:lnTo>
                    <a:pt x="9240" y="6888"/>
                  </a:lnTo>
                  <a:lnTo>
                    <a:pt x="9324" y="6804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96" y="6468"/>
                  </a:lnTo>
                  <a:lnTo>
                    <a:pt x="10164" y="6468"/>
                  </a:lnTo>
                  <a:lnTo>
                    <a:pt x="10248" y="6384"/>
                  </a:lnTo>
                  <a:lnTo>
                    <a:pt x="10332" y="6384"/>
                  </a:lnTo>
                  <a:lnTo>
                    <a:pt x="10416" y="6300"/>
                  </a:lnTo>
                  <a:lnTo>
                    <a:pt x="10668" y="6300"/>
                  </a:lnTo>
                  <a:lnTo>
                    <a:pt x="10752" y="6216"/>
                  </a:lnTo>
                  <a:lnTo>
                    <a:pt x="10920" y="6216"/>
                  </a:lnTo>
                  <a:lnTo>
                    <a:pt x="11088" y="6132"/>
                  </a:lnTo>
                  <a:lnTo>
                    <a:pt x="11424" y="6132"/>
                  </a:lnTo>
                  <a:lnTo>
                    <a:pt x="11592" y="6048"/>
                  </a:lnTo>
                  <a:lnTo>
                    <a:pt x="12348" y="6048"/>
                  </a:lnTo>
                  <a:lnTo>
                    <a:pt x="12432" y="5964"/>
                  </a:lnTo>
                  <a:lnTo>
                    <a:pt x="13356" y="5964"/>
                  </a:lnTo>
                  <a:lnTo>
                    <a:pt x="13524" y="6048"/>
                  </a:lnTo>
                  <a:lnTo>
                    <a:pt x="14532" y="6048"/>
                  </a:lnTo>
                  <a:lnTo>
                    <a:pt x="14784" y="6132"/>
                  </a:lnTo>
                  <a:lnTo>
                    <a:pt x="14784" y="168"/>
                  </a:lnTo>
                  <a:lnTo>
                    <a:pt x="14532" y="168"/>
                  </a:lnTo>
                  <a:lnTo>
                    <a:pt x="14280" y="84"/>
                  </a:lnTo>
                  <a:lnTo>
                    <a:pt x="13860" y="84"/>
                  </a:lnTo>
                  <a:lnTo>
                    <a:pt x="13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-257150" y="1337650"/>
              <a:ext cx="655200" cy="911375"/>
            </a:xfrm>
            <a:custGeom>
              <a:rect b="b" l="l" r="r" t="t"/>
              <a:pathLst>
                <a:path extrusionOk="0" h="36455" w="26208">
                  <a:moveTo>
                    <a:pt x="13608" y="5208"/>
                  </a:moveTo>
                  <a:lnTo>
                    <a:pt x="13692" y="5292"/>
                  </a:lnTo>
                  <a:lnTo>
                    <a:pt x="14112" y="5292"/>
                  </a:lnTo>
                  <a:lnTo>
                    <a:pt x="14280" y="5376"/>
                  </a:lnTo>
                  <a:lnTo>
                    <a:pt x="14532" y="5376"/>
                  </a:lnTo>
                  <a:lnTo>
                    <a:pt x="14700" y="5460"/>
                  </a:lnTo>
                  <a:lnTo>
                    <a:pt x="14784" y="5460"/>
                  </a:lnTo>
                  <a:lnTo>
                    <a:pt x="14868" y="5544"/>
                  </a:lnTo>
                  <a:lnTo>
                    <a:pt x="15120" y="5544"/>
                  </a:lnTo>
                  <a:lnTo>
                    <a:pt x="15204" y="5628"/>
                  </a:lnTo>
                  <a:lnTo>
                    <a:pt x="15288" y="5628"/>
                  </a:lnTo>
                  <a:lnTo>
                    <a:pt x="15372" y="5712"/>
                  </a:lnTo>
                  <a:lnTo>
                    <a:pt x="15540" y="5712"/>
                  </a:lnTo>
                  <a:lnTo>
                    <a:pt x="15624" y="5796"/>
                  </a:lnTo>
                  <a:lnTo>
                    <a:pt x="15708" y="5796"/>
                  </a:lnTo>
                  <a:lnTo>
                    <a:pt x="15792" y="5880"/>
                  </a:lnTo>
                  <a:lnTo>
                    <a:pt x="15876" y="5964"/>
                  </a:lnTo>
                  <a:lnTo>
                    <a:pt x="16044" y="5964"/>
                  </a:lnTo>
                  <a:lnTo>
                    <a:pt x="16128" y="6048"/>
                  </a:lnTo>
                  <a:lnTo>
                    <a:pt x="16212" y="6048"/>
                  </a:lnTo>
                  <a:lnTo>
                    <a:pt x="16296" y="6132"/>
                  </a:lnTo>
                  <a:lnTo>
                    <a:pt x="16380" y="6216"/>
                  </a:lnTo>
                  <a:lnTo>
                    <a:pt x="16464" y="6300"/>
                  </a:lnTo>
                  <a:lnTo>
                    <a:pt x="16548" y="6300"/>
                  </a:lnTo>
                  <a:lnTo>
                    <a:pt x="16716" y="6384"/>
                  </a:lnTo>
                  <a:lnTo>
                    <a:pt x="16800" y="6468"/>
                  </a:lnTo>
                  <a:lnTo>
                    <a:pt x="16884" y="6552"/>
                  </a:lnTo>
                  <a:lnTo>
                    <a:pt x="16968" y="6552"/>
                  </a:lnTo>
                  <a:lnTo>
                    <a:pt x="17052" y="6636"/>
                  </a:lnTo>
                  <a:lnTo>
                    <a:pt x="17136" y="6720"/>
                  </a:lnTo>
                  <a:lnTo>
                    <a:pt x="17220" y="6804"/>
                  </a:lnTo>
                  <a:lnTo>
                    <a:pt x="17304" y="6888"/>
                  </a:lnTo>
                  <a:lnTo>
                    <a:pt x="17388" y="6972"/>
                  </a:lnTo>
                  <a:lnTo>
                    <a:pt x="17472" y="7056"/>
                  </a:lnTo>
                  <a:lnTo>
                    <a:pt x="17556" y="7056"/>
                  </a:lnTo>
                  <a:lnTo>
                    <a:pt x="17640" y="7140"/>
                  </a:lnTo>
                  <a:lnTo>
                    <a:pt x="17724" y="7224"/>
                  </a:lnTo>
                  <a:lnTo>
                    <a:pt x="17808" y="7308"/>
                  </a:lnTo>
                  <a:lnTo>
                    <a:pt x="17892" y="7392"/>
                  </a:lnTo>
                  <a:lnTo>
                    <a:pt x="17976" y="7476"/>
                  </a:lnTo>
                  <a:lnTo>
                    <a:pt x="18060" y="7560"/>
                  </a:lnTo>
                  <a:lnTo>
                    <a:pt x="18144" y="7644"/>
                  </a:lnTo>
                  <a:lnTo>
                    <a:pt x="18228" y="7812"/>
                  </a:lnTo>
                  <a:lnTo>
                    <a:pt x="18228" y="7896"/>
                  </a:lnTo>
                  <a:lnTo>
                    <a:pt x="18312" y="7980"/>
                  </a:lnTo>
                  <a:lnTo>
                    <a:pt x="18396" y="8064"/>
                  </a:lnTo>
                  <a:lnTo>
                    <a:pt x="18480" y="8148"/>
                  </a:lnTo>
                  <a:lnTo>
                    <a:pt x="18564" y="8232"/>
                  </a:lnTo>
                  <a:lnTo>
                    <a:pt x="18648" y="8316"/>
                  </a:lnTo>
                  <a:lnTo>
                    <a:pt x="18648" y="8484"/>
                  </a:lnTo>
                  <a:lnTo>
                    <a:pt x="18732" y="8568"/>
                  </a:lnTo>
                  <a:lnTo>
                    <a:pt x="18816" y="8652"/>
                  </a:lnTo>
                  <a:lnTo>
                    <a:pt x="18900" y="8736"/>
                  </a:lnTo>
                  <a:lnTo>
                    <a:pt x="18900" y="8820"/>
                  </a:lnTo>
                  <a:lnTo>
                    <a:pt x="18984" y="8988"/>
                  </a:lnTo>
                  <a:lnTo>
                    <a:pt x="19068" y="9072"/>
                  </a:lnTo>
                  <a:lnTo>
                    <a:pt x="19152" y="9156"/>
                  </a:lnTo>
                  <a:lnTo>
                    <a:pt x="19152" y="9324"/>
                  </a:lnTo>
                  <a:lnTo>
                    <a:pt x="19236" y="9408"/>
                  </a:lnTo>
                  <a:lnTo>
                    <a:pt x="19236" y="9492"/>
                  </a:lnTo>
                  <a:lnTo>
                    <a:pt x="19320" y="9660"/>
                  </a:lnTo>
                  <a:lnTo>
                    <a:pt x="19404" y="9744"/>
                  </a:lnTo>
                  <a:lnTo>
                    <a:pt x="19404" y="9828"/>
                  </a:lnTo>
                  <a:lnTo>
                    <a:pt x="19488" y="9996"/>
                  </a:lnTo>
                  <a:lnTo>
                    <a:pt x="19488" y="10080"/>
                  </a:lnTo>
                  <a:lnTo>
                    <a:pt x="19572" y="10248"/>
                  </a:lnTo>
                  <a:lnTo>
                    <a:pt x="19572" y="10332"/>
                  </a:lnTo>
                  <a:lnTo>
                    <a:pt x="19656" y="10500"/>
                  </a:lnTo>
                  <a:lnTo>
                    <a:pt x="19656" y="10584"/>
                  </a:lnTo>
                  <a:lnTo>
                    <a:pt x="19740" y="10752"/>
                  </a:lnTo>
                  <a:lnTo>
                    <a:pt x="19740" y="10836"/>
                  </a:lnTo>
                  <a:lnTo>
                    <a:pt x="19740" y="11004"/>
                  </a:lnTo>
                  <a:lnTo>
                    <a:pt x="19824" y="11088"/>
                  </a:lnTo>
                  <a:lnTo>
                    <a:pt x="19824" y="11256"/>
                  </a:lnTo>
                  <a:lnTo>
                    <a:pt x="19908" y="11340"/>
                  </a:lnTo>
                  <a:lnTo>
                    <a:pt x="19908" y="11508"/>
                  </a:lnTo>
                  <a:lnTo>
                    <a:pt x="19908" y="11676"/>
                  </a:lnTo>
                  <a:lnTo>
                    <a:pt x="19908" y="11760"/>
                  </a:lnTo>
                  <a:lnTo>
                    <a:pt x="19992" y="11928"/>
                  </a:lnTo>
                  <a:lnTo>
                    <a:pt x="19992" y="12012"/>
                  </a:lnTo>
                  <a:lnTo>
                    <a:pt x="19992" y="12180"/>
                  </a:lnTo>
                  <a:lnTo>
                    <a:pt x="19992" y="12348"/>
                  </a:lnTo>
                  <a:lnTo>
                    <a:pt x="19992" y="12432"/>
                  </a:lnTo>
                  <a:lnTo>
                    <a:pt x="19992" y="12600"/>
                  </a:lnTo>
                  <a:lnTo>
                    <a:pt x="20076" y="12768"/>
                  </a:lnTo>
                  <a:lnTo>
                    <a:pt x="20076" y="12936"/>
                  </a:lnTo>
                  <a:lnTo>
                    <a:pt x="20076" y="13020"/>
                  </a:lnTo>
                  <a:lnTo>
                    <a:pt x="20076" y="13188"/>
                  </a:lnTo>
                  <a:lnTo>
                    <a:pt x="20076" y="13356"/>
                  </a:lnTo>
                  <a:lnTo>
                    <a:pt x="20076" y="13440"/>
                  </a:lnTo>
                  <a:lnTo>
                    <a:pt x="20076" y="13608"/>
                  </a:lnTo>
                  <a:lnTo>
                    <a:pt x="20076" y="13776"/>
                  </a:lnTo>
                  <a:lnTo>
                    <a:pt x="20076" y="13944"/>
                  </a:lnTo>
                  <a:lnTo>
                    <a:pt x="19992" y="14028"/>
                  </a:lnTo>
                  <a:lnTo>
                    <a:pt x="19992" y="14195"/>
                  </a:lnTo>
                  <a:lnTo>
                    <a:pt x="19992" y="14363"/>
                  </a:lnTo>
                  <a:lnTo>
                    <a:pt x="19992" y="14447"/>
                  </a:lnTo>
                  <a:lnTo>
                    <a:pt x="19992" y="14615"/>
                  </a:lnTo>
                  <a:lnTo>
                    <a:pt x="19992" y="14783"/>
                  </a:lnTo>
                  <a:lnTo>
                    <a:pt x="19908" y="14867"/>
                  </a:lnTo>
                  <a:lnTo>
                    <a:pt x="19908" y="15035"/>
                  </a:lnTo>
                  <a:lnTo>
                    <a:pt x="19908" y="15203"/>
                  </a:lnTo>
                  <a:lnTo>
                    <a:pt x="19824" y="15287"/>
                  </a:lnTo>
                  <a:lnTo>
                    <a:pt x="19824" y="15455"/>
                  </a:lnTo>
                  <a:lnTo>
                    <a:pt x="19824" y="15539"/>
                  </a:lnTo>
                  <a:lnTo>
                    <a:pt x="19740" y="15707"/>
                  </a:lnTo>
                  <a:lnTo>
                    <a:pt x="19740" y="15791"/>
                  </a:lnTo>
                  <a:lnTo>
                    <a:pt x="19740" y="15959"/>
                  </a:lnTo>
                  <a:lnTo>
                    <a:pt x="19656" y="16043"/>
                  </a:lnTo>
                  <a:lnTo>
                    <a:pt x="19656" y="16211"/>
                  </a:lnTo>
                  <a:lnTo>
                    <a:pt x="19572" y="16295"/>
                  </a:lnTo>
                  <a:lnTo>
                    <a:pt x="19572" y="16463"/>
                  </a:lnTo>
                  <a:lnTo>
                    <a:pt x="19488" y="16547"/>
                  </a:lnTo>
                  <a:lnTo>
                    <a:pt x="19488" y="16715"/>
                  </a:lnTo>
                  <a:lnTo>
                    <a:pt x="19404" y="16799"/>
                  </a:lnTo>
                  <a:lnTo>
                    <a:pt x="19404" y="16883"/>
                  </a:lnTo>
                  <a:lnTo>
                    <a:pt x="19320" y="17051"/>
                  </a:lnTo>
                  <a:lnTo>
                    <a:pt x="19236" y="17135"/>
                  </a:lnTo>
                  <a:lnTo>
                    <a:pt x="19236" y="17303"/>
                  </a:lnTo>
                  <a:lnTo>
                    <a:pt x="19152" y="17387"/>
                  </a:lnTo>
                  <a:lnTo>
                    <a:pt x="19068" y="17471"/>
                  </a:lnTo>
                  <a:lnTo>
                    <a:pt x="19068" y="17639"/>
                  </a:lnTo>
                  <a:lnTo>
                    <a:pt x="18984" y="17723"/>
                  </a:lnTo>
                  <a:lnTo>
                    <a:pt x="18900" y="17807"/>
                  </a:lnTo>
                  <a:lnTo>
                    <a:pt x="18900" y="17891"/>
                  </a:lnTo>
                  <a:lnTo>
                    <a:pt x="18816" y="18059"/>
                  </a:lnTo>
                  <a:lnTo>
                    <a:pt x="18732" y="18143"/>
                  </a:lnTo>
                  <a:lnTo>
                    <a:pt x="18648" y="18227"/>
                  </a:lnTo>
                  <a:lnTo>
                    <a:pt x="18648" y="18311"/>
                  </a:lnTo>
                  <a:lnTo>
                    <a:pt x="18564" y="18395"/>
                  </a:lnTo>
                  <a:lnTo>
                    <a:pt x="18480" y="18563"/>
                  </a:lnTo>
                  <a:lnTo>
                    <a:pt x="18396" y="18647"/>
                  </a:lnTo>
                  <a:lnTo>
                    <a:pt x="18312" y="18731"/>
                  </a:lnTo>
                  <a:lnTo>
                    <a:pt x="18228" y="18815"/>
                  </a:lnTo>
                  <a:lnTo>
                    <a:pt x="18144" y="18899"/>
                  </a:lnTo>
                  <a:lnTo>
                    <a:pt x="18144" y="18983"/>
                  </a:lnTo>
                  <a:lnTo>
                    <a:pt x="18060" y="19067"/>
                  </a:lnTo>
                  <a:lnTo>
                    <a:pt x="17976" y="19151"/>
                  </a:lnTo>
                  <a:lnTo>
                    <a:pt x="17892" y="19235"/>
                  </a:lnTo>
                  <a:lnTo>
                    <a:pt x="17808" y="19319"/>
                  </a:lnTo>
                  <a:lnTo>
                    <a:pt x="17724" y="19403"/>
                  </a:lnTo>
                  <a:lnTo>
                    <a:pt x="17640" y="19487"/>
                  </a:lnTo>
                  <a:lnTo>
                    <a:pt x="17556" y="19571"/>
                  </a:lnTo>
                  <a:lnTo>
                    <a:pt x="17472" y="19655"/>
                  </a:lnTo>
                  <a:lnTo>
                    <a:pt x="17388" y="19739"/>
                  </a:lnTo>
                  <a:lnTo>
                    <a:pt x="17304" y="19823"/>
                  </a:lnTo>
                  <a:lnTo>
                    <a:pt x="17220" y="19907"/>
                  </a:lnTo>
                  <a:lnTo>
                    <a:pt x="17136" y="19991"/>
                  </a:lnTo>
                  <a:lnTo>
                    <a:pt x="17052" y="20075"/>
                  </a:lnTo>
                  <a:lnTo>
                    <a:pt x="16968" y="20075"/>
                  </a:lnTo>
                  <a:lnTo>
                    <a:pt x="16884" y="20159"/>
                  </a:lnTo>
                  <a:lnTo>
                    <a:pt x="16800" y="20243"/>
                  </a:lnTo>
                  <a:lnTo>
                    <a:pt x="16632" y="20327"/>
                  </a:lnTo>
                  <a:lnTo>
                    <a:pt x="16548" y="20411"/>
                  </a:lnTo>
                  <a:lnTo>
                    <a:pt x="16464" y="20411"/>
                  </a:lnTo>
                  <a:lnTo>
                    <a:pt x="16380" y="20495"/>
                  </a:lnTo>
                  <a:lnTo>
                    <a:pt x="16296" y="20579"/>
                  </a:lnTo>
                  <a:lnTo>
                    <a:pt x="16212" y="20579"/>
                  </a:lnTo>
                  <a:lnTo>
                    <a:pt x="16128" y="20663"/>
                  </a:lnTo>
                  <a:lnTo>
                    <a:pt x="15960" y="20747"/>
                  </a:lnTo>
                  <a:lnTo>
                    <a:pt x="15876" y="20747"/>
                  </a:lnTo>
                  <a:lnTo>
                    <a:pt x="15792" y="20831"/>
                  </a:lnTo>
                  <a:lnTo>
                    <a:pt x="15708" y="20831"/>
                  </a:lnTo>
                  <a:lnTo>
                    <a:pt x="15624" y="20915"/>
                  </a:lnTo>
                  <a:lnTo>
                    <a:pt x="15540" y="20999"/>
                  </a:lnTo>
                  <a:lnTo>
                    <a:pt x="15372" y="20999"/>
                  </a:lnTo>
                  <a:lnTo>
                    <a:pt x="15288" y="21083"/>
                  </a:lnTo>
                  <a:lnTo>
                    <a:pt x="15204" y="21083"/>
                  </a:lnTo>
                  <a:lnTo>
                    <a:pt x="15120" y="21167"/>
                  </a:lnTo>
                  <a:lnTo>
                    <a:pt x="14868" y="21167"/>
                  </a:lnTo>
                  <a:lnTo>
                    <a:pt x="14784" y="21251"/>
                  </a:lnTo>
                  <a:lnTo>
                    <a:pt x="14532" y="21251"/>
                  </a:lnTo>
                  <a:lnTo>
                    <a:pt x="14448" y="21335"/>
                  </a:lnTo>
                  <a:lnTo>
                    <a:pt x="14280" y="21335"/>
                  </a:lnTo>
                  <a:lnTo>
                    <a:pt x="14112" y="21419"/>
                  </a:lnTo>
                  <a:lnTo>
                    <a:pt x="13692" y="21419"/>
                  </a:lnTo>
                  <a:lnTo>
                    <a:pt x="13608" y="21503"/>
                  </a:lnTo>
                  <a:lnTo>
                    <a:pt x="12264" y="21503"/>
                  </a:lnTo>
                  <a:lnTo>
                    <a:pt x="12180" y="21419"/>
                  </a:lnTo>
                  <a:lnTo>
                    <a:pt x="11760" y="21419"/>
                  </a:lnTo>
                  <a:lnTo>
                    <a:pt x="11592" y="21335"/>
                  </a:lnTo>
                  <a:lnTo>
                    <a:pt x="11424" y="21335"/>
                  </a:lnTo>
                  <a:lnTo>
                    <a:pt x="11256" y="21251"/>
                  </a:lnTo>
                  <a:lnTo>
                    <a:pt x="11088" y="21251"/>
                  </a:lnTo>
                  <a:lnTo>
                    <a:pt x="11004" y="21167"/>
                  </a:lnTo>
                  <a:lnTo>
                    <a:pt x="10836" y="21167"/>
                  </a:lnTo>
                  <a:lnTo>
                    <a:pt x="10752" y="21083"/>
                  </a:lnTo>
                  <a:lnTo>
                    <a:pt x="10584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10080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324" y="20411"/>
                  </a:lnTo>
                  <a:lnTo>
                    <a:pt x="9240" y="20411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20075"/>
                  </a:lnTo>
                  <a:lnTo>
                    <a:pt x="8736" y="19991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148" y="19403"/>
                  </a:lnTo>
                  <a:lnTo>
                    <a:pt x="8064" y="19319"/>
                  </a:lnTo>
                  <a:lnTo>
                    <a:pt x="7980" y="19235"/>
                  </a:lnTo>
                  <a:lnTo>
                    <a:pt x="7896" y="19151"/>
                  </a:lnTo>
                  <a:lnTo>
                    <a:pt x="7812" y="19067"/>
                  </a:lnTo>
                  <a:lnTo>
                    <a:pt x="7728" y="18983"/>
                  </a:lnTo>
                  <a:lnTo>
                    <a:pt x="7644" y="18899"/>
                  </a:lnTo>
                  <a:lnTo>
                    <a:pt x="7560" y="18815"/>
                  </a:lnTo>
                  <a:lnTo>
                    <a:pt x="7476" y="18731"/>
                  </a:lnTo>
                  <a:lnTo>
                    <a:pt x="7392" y="18647"/>
                  </a:lnTo>
                  <a:lnTo>
                    <a:pt x="7392" y="18563"/>
                  </a:lnTo>
                  <a:lnTo>
                    <a:pt x="7308" y="18395"/>
                  </a:lnTo>
                  <a:lnTo>
                    <a:pt x="7225" y="18311"/>
                  </a:lnTo>
                  <a:lnTo>
                    <a:pt x="7141" y="18227"/>
                  </a:lnTo>
                  <a:lnTo>
                    <a:pt x="7057" y="18143"/>
                  </a:lnTo>
                  <a:lnTo>
                    <a:pt x="7057" y="18059"/>
                  </a:lnTo>
                  <a:lnTo>
                    <a:pt x="6973" y="17891"/>
                  </a:lnTo>
                  <a:lnTo>
                    <a:pt x="6889" y="17807"/>
                  </a:lnTo>
                  <a:lnTo>
                    <a:pt x="6805" y="17723"/>
                  </a:lnTo>
                  <a:lnTo>
                    <a:pt x="6805" y="17639"/>
                  </a:lnTo>
                  <a:lnTo>
                    <a:pt x="6721" y="17471"/>
                  </a:lnTo>
                  <a:lnTo>
                    <a:pt x="6637" y="17387"/>
                  </a:lnTo>
                  <a:lnTo>
                    <a:pt x="6637" y="17303"/>
                  </a:lnTo>
                  <a:lnTo>
                    <a:pt x="6553" y="17135"/>
                  </a:lnTo>
                  <a:lnTo>
                    <a:pt x="6469" y="17051"/>
                  </a:lnTo>
                  <a:lnTo>
                    <a:pt x="6469" y="16967"/>
                  </a:lnTo>
                  <a:lnTo>
                    <a:pt x="6385" y="16799"/>
                  </a:lnTo>
                  <a:lnTo>
                    <a:pt x="6385" y="16715"/>
                  </a:lnTo>
                  <a:lnTo>
                    <a:pt x="6301" y="16547"/>
                  </a:lnTo>
                  <a:lnTo>
                    <a:pt x="6301" y="16463"/>
                  </a:lnTo>
                  <a:lnTo>
                    <a:pt x="6217" y="16295"/>
                  </a:lnTo>
                  <a:lnTo>
                    <a:pt x="6217" y="16211"/>
                  </a:lnTo>
                  <a:lnTo>
                    <a:pt x="6133" y="16127"/>
                  </a:lnTo>
                  <a:lnTo>
                    <a:pt x="6133" y="15959"/>
                  </a:lnTo>
                  <a:lnTo>
                    <a:pt x="6049" y="15875"/>
                  </a:lnTo>
                  <a:lnTo>
                    <a:pt x="6049" y="15707"/>
                  </a:lnTo>
                  <a:lnTo>
                    <a:pt x="6049" y="15539"/>
                  </a:lnTo>
                  <a:lnTo>
                    <a:pt x="5965" y="15455"/>
                  </a:lnTo>
                  <a:lnTo>
                    <a:pt x="5965" y="15287"/>
                  </a:lnTo>
                  <a:lnTo>
                    <a:pt x="5965" y="15203"/>
                  </a:lnTo>
                  <a:lnTo>
                    <a:pt x="5881" y="15035"/>
                  </a:lnTo>
                  <a:lnTo>
                    <a:pt x="5881" y="14951"/>
                  </a:lnTo>
                  <a:lnTo>
                    <a:pt x="5881" y="14783"/>
                  </a:lnTo>
                  <a:lnTo>
                    <a:pt x="5881" y="14615"/>
                  </a:lnTo>
                  <a:lnTo>
                    <a:pt x="5797" y="14531"/>
                  </a:lnTo>
                  <a:lnTo>
                    <a:pt x="5797" y="14363"/>
                  </a:lnTo>
                  <a:lnTo>
                    <a:pt x="5797" y="14195"/>
                  </a:lnTo>
                  <a:lnTo>
                    <a:pt x="5797" y="14111"/>
                  </a:lnTo>
                  <a:lnTo>
                    <a:pt x="5797" y="13944"/>
                  </a:lnTo>
                  <a:lnTo>
                    <a:pt x="5797" y="13776"/>
                  </a:lnTo>
                  <a:lnTo>
                    <a:pt x="5797" y="13692"/>
                  </a:lnTo>
                  <a:lnTo>
                    <a:pt x="5797" y="13524"/>
                  </a:lnTo>
                  <a:lnTo>
                    <a:pt x="5797" y="13356"/>
                  </a:lnTo>
                  <a:lnTo>
                    <a:pt x="5797" y="13272"/>
                  </a:lnTo>
                  <a:lnTo>
                    <a:pt x="5797" y="13104"/>
                  </a:lnTo>
                  <a:lnTo>
                    <a:pt x="5797" y="12936"/>
                  </a:lnTo>
                  <a:lnTo>
                    <a:pt x="5797" y="12768"/>
                  </a:lnTo>
                  <a:lnTo>
                    <a:pt x="5797" y="12684"/>
                  </a:lnTo>
                  <a:lnTo>
                    <a:pt x="5797" y="12516"/>
                  </a:lnTo>
                  <a:lnTo>
                    <a:pt x="5797" y="12348"/>
                  </a:lnTo>
                  <a:lnTo>
                    <a:pt x="5797" y="12264"/>
                  </a:lnTo>
                  <a:lnTo>
                    <a:pt x="5881" y="12096"/>
                  </a:lnTo>
                  <a:lnTo>
                    <a:pt x="5881" y="11928"/>
                  </a:lnTo>
                  <a:lnTo>
                    <a:pt x="5881" y="11844"/>
                  </a:lnTo>
                  <a:lnTo>
                    <a:pt x="5881" y="11676"/>
                  </a:lnTo>
                  <a:lnTo>
                    <a:pt x="5965" y="11592"/>
                  </a:lnTo>
                  <a:lnTo>
                    <a:pt x="5965" y="11424"/>
                  </a:lnTo>
                  <a:lnTo>
                    <a:pt x="5965" y="11340"/>
                  </a:lnTo>
                  <a:lnTo>
                    <a:pt x="6049" y="11172"/>
                  </a:lnTo>
                  <a:lnTo>
                    <a:pt x="6049" y="11004"/>
                  </a:lnTo>
                  <a:lnTo>
                    <a:pt x="6049" y="10920"/>
                  </a:lnTo>
                  <a:lnTo>
                    <a:pt x="6133" y="10752"/>
                  </a:lnTo>
                  <a:lnTo>
                    <a:pt x="6133" y="10668"/>
                  </a:lnTo>
                  <a:lnTo>
                    <a:pt x="6217" y="10500"/>
                  </a:lnTo>
                  <a:lnTo>
                    <a:pt x="6217" y="10416"/>
                  </a:lnTo>
                  <a:lnTo>
                    <a:pt x="6301" y="10248"/>
                  </a:lnTo>
                  <a:lnTo>
                    <a:pt x="6301" y="10164"/>
                  </a:lnTo>
                  <a:lnTo>
                    <a:pt x="6385" y="10080"/>
                  </a:lnTo>
                  <a:lnTo>
                    <a:pt x="6385" y="9912"/>
                  </a:lnTo>
                  <a:lnTo>
                    <a:pt x="6469" y="9828"/>
                  </a:lnTo>
                  <a:lnTo>
                    <a:pt x="6469" y="9660"/>
                  </a:lnTo>
                  <a:lnTo>
                    <a:pt x="6553" y="9576"/>
                  </a:lnTo>
                  <a:lnTo>
                    <a:pt x="6637" y="9492"/>
                  </a:lnTo>
                  <a:lnTo>
                    <a:pt x="6637" y="9324"/>
                  </a:lnTo>
                  <a:lnTo>
                    <a:pt x="6721" y="9240"/>
                  </a:lnTo>
                  <a:lnTo>
                    <a:pt x="6805" y="9156"/>
                  </a:lnTo>
                  <a:lnTo>
                    <a:pt x="6805" y="8988"/>
                  </a:lnTo>
                  <a:lnTo>
                    <a:pt x="6889" y="8904"/>
                  </a:lnTo>
                  <a:lnTo>
                    <a:pt x="6973" y="8820"/>
                  </a:lnTo>
                  <a:lnTo>
                    <a:pt x="7057" y="8736"/>
                  </a:lnTo>
                  <a:lnTo>
                    <a:pt x="7057" y="8568"/>
                  </a:lnTo>
                  <a:lnTo>
                    <a:pt x="7141" y="8484"/>
                  </a:lnTo>
                  <a:lnTo>
                    <a:pt x="7225" y="8400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728" y="7728"/>
                  </a:lnTo>
                  <a:lnTo>
                    <a:pt x="7812" y="7644"/>
                  </a:lnTo>
                  <a:lnTo>
                    <a:pt x="7896" y="7560"/>
                  </a:lnTo>
                  <a:lnTo>
                    <a:pt x="7980" y="7476"/>
                  </a:lnTo>
                  <a:lnTo>
                    <a:pt x="8064" y="7392"/>
                  </a:lnTo>
                  <a:lnTo>
                    <a:pt x="8148" y="7308"/>
                  </a:lnTo>
                  <a:lnTo>
                    <a:pt x="8232" y="7224"/>
                  </a:lnTo>
                  <a:lnTo>
                    <a:pt x="8316" y="7140"/>
                  </a:lnTo>
                  <a:lnTo>
                    <a:pt x="8400" y="7056"/>
                  </a:lnTo>
                  <a:lnTo>
                    <a:pt x="8484" y="6972"/>
                  </a:lnTo>
                  <a:lnTo>
                    <a:pt x="8568" y="6888"/>
                  </a:lnTo>
                  <a:lnTo>
                    <a:pt x="8652" y="6804"/>
                  </a:lnTo>
                  <a:lnTo>
                    <a:pt x="8736" y="6720"/>
                  </a:lnTo>
                  <a:lnTo>
                    <a:pt x="8820" y="6720"/>
                  </a:lnTo>
                  <a:lnTo>
                    <a:pt x="8904" y="6636"/>
                  </a:lnTo>
                  <a:lnTo>
                    <a:pt x="8988" y="6552"/>
                  </a:lnTo>
                  <a:lnTo>
                    <a:pt x="9072" y="6468"/>
                  </a:lnTo>
                  <a:lnTo>
                    <a:pt x="9156" y="6384"/>
                  </a:lnTo>
                  <a:lnTo>
                    <a:pt x="9240" y="6384"/>
                  </a:lnTo>
                  <a:lnTo>
                    <a:pt x="9324" y="6300"/>
                  </a:lnTo>
                  <a:lnTo>
                    <a:pt x="9492" y="6216"/>
                  </a:lnTo>
                  <a:lnTo>
                    <a:pt x="9576" y="6132"/>
                  </a:lnTo>
                  <a:lnTo>
                    <a:pt x="9660" y="6132"/>
                  </a:lnTo>
                  <a:lnTo>
                    <a:pt x="9744" y="6048"/>
                  </a:lnTo>
                  <a:lnTo>
                    <a:pt x="9828" y="5964"/>
                  </a:lnTo>
                  <a:lnTo>
                    <a:pt x="9912" y="5964"/>
                  </a:lnTo>
                  <a:lnTo>
                    <a:pt x="10080" y="5880"/>
                  </a:lnTo>
                  <a:lnTo>
                    <a:pt x="10164" y="5880"/>
                  </a:lnTo>
                  <a:lnTo>
                    <a:pt x="10248" y="5796"/>
                  </a:lnTo>
                  <a:lnTo>
                    <a:pt x="10332" y="5712"/>
                  </a:lnTo>
                  <a:lnTo>
                    <a:pt x="10416" y="5712"/>
                  </a:lnTo>
                  <a:lnTo>
                    <a:pt x="10584" y="5628"/>
                  </a:lnTo>
                  <a:lnTo>
                    <a:pt x="10752" y="5628"/>
                  </a:lnTo>
                  <a:lnTo>
                    <a:pt x="10836" y="5544"/>
                  </a:lnTo>
                  <a:lnTo>
                    <a:pt x="11004" y="5544"/>
                  </a:lnTo>
                  <a:lnTo>
                    <a:pt x="11088" y="5460"/>
                  </a:lnTo>
                  <a:lnTo>
                    <a:pt x="11256" y="5460"/>
                  </a:lnTo>
                  <a:lnTo>
                    <a:pt x="11424" y="5376"/>
                  </a:lnTo>
                  <a:lnTo>
                    <a:pt x="11592" y="5376"/>
                  </a:lnTo>
                  <a:lnTo>
                    <a:pt x="11760" y="5292"/>
                  </a:lnTo>
                  <a:lnTo>
                    <a:pt x="12180" y="5292"/>
                  </a:lnTo>
                  <a:lnTo>
                    <a:pt x="12264" y="5208"/>
                  </a:lnTo>
                  <a:close/>
                  <a:moveTo>
                    <a:pt x="13944" y="0"/>
                  </a:moveTo>
                  <a:lnTo>
                    <a:pt x="13440" y="84"/>
                  </a:lnTo>
                  <a:lnTo>
                    <a:pt x="12936" y="168"/>
                  </a:lnTo>
                  <a:lnTo>
                    <a:pt x="12432" y="252"/>
                  </a:lnTo>
                  <a:lnTo>
                    <a:pt x="11928" y="336"/>
                  </a:lnTo>
                  <a:lnTo>
                    <a:pt x="11424" y="504"/>
                  </a:lnTo>
                  <a:lnTo>
                    <a:pt x="11004" y="756"/>
                  </a:lnTo>
                  <a:lnTo>
                    <a:pt x="10500" y="924"/>
                  </a:lnTo>
                  <a:lnTo>
                    <a:pt x="10080" y="1176"/>
                  </a:lnTo>
                  <a:lnTo>
                    <a:pt x="9576" y="1428"/>
                  </a:lnTo>
                  <a:lnTo>
                    <a:pt x="9156" y="1680"/>
                  </a:lnTo>
                  <a:lnTo>
                    <a:pt x="8736" y="2016"/>
                  </a:lnTo>
                  <a:lnTo>
                    <a:pt x="8316" y="2352"/>
                  </a:lnTo>
                  <a:lnTo>
                    <a:pt x="7980" y="2688"/>
                  </a:lnTo>
                  <a:lnTo>
                    <a:pt x="7644" y="3024"/>
                  </a:lnTo>
                  <a:lnTo>
                    <a:pt x="7308" y="3444"/>
                  </a:lnTo>
                  <a:lnTo>
                    <a:pt x="6973" y="3780"/>
                  </a:lnTo>
                  <a:lnTo>
                    <a:pt x="6637" y="4200"/>
                  </a:lnTo>
                  <a:lnTo>
                    <a:pt x="6385" y="4704"/>
                  </a:lnTo>
                  <a:lnTo>
                    <a:pt x="6133" y="5124"/>
                  </a:lnTo>
                  <a:lnTo>
                    <a:pt x="6301" y="672"/>
                  </a:lnTo>
                  <a:lnTo>
                    <a:pt x="1" y="672"/>
                  </a:lnTo>
                  <a:lnTo>
                    <a:pt x="1" y="36454"/>
                  </a:lnTo>
                  <a:lnTo>
                    <a:pt x="6217" y="36454"/>
                  </a:lnTo>
                  <a:lnTo>
                    <a:pt x="6217" y="21839"/>
                  </a:lnTo>
                  <a:lnTo>
                    <a:pt x="6469" y="22259"/>
                  </a:lnTo>
                  <a:lnTo>
                    <a:pt x="6721" y="22679"/>
                  </a:lnTo>
                  <a:lnTo>
                    <a:pt x="7057" y="23099"/>
                  </a:lnTo>
                  <a:lnTo>
                    <a:pt x="7308" y="23519"/>
                  </a:lnTo>
                  <a:lnTo>
                    <a:pt x="7644" y="23855"/>
                  </a:lnTo>
                  <a:lnTo>
                    <a:pt x="8064" y="24275"/>
                  </a:lnTo>
                  <a:lnTo>
                    <a:pt x="8400" y="24611"/>
                  </a:lnTo>
                  <a:lnTo>
                    <a:pt x="8820" y="24947"/>
                  </a:lnTo>
                  <a:lnTo>
                    <a:pt x="9156" y="25199"/>
                  </a:lnTo>
                  <a:lnTo>
                    <a:pt x="9660" y="25535"/>
                  </a:lnTo>
                  <a:lnTo>
                    <a:pt x="10080" y="25787"/>
                  </a:lnTo>
                  <a:lnTo>
                    <a:pt x="10500" y="25955"/>
                  </a:lnTo>
                  <a:lnTo>
                    <a:pt x="11004" y="26207"/>
                  </a:lnTo>
                  <a:lnTo>
                    <a:pt x="11424" y="26375"/>
                  </a:lnTo>
                  <a:lnTo>
                    <a:pt x="11928" y="26543"/>
                  </a:lnTo>
                  <a:lnTo>
                    <a:pt x="12432" y="26627"/>
                  </a:lnTo>
                  <a:lnTo>
                    <a:pt x="12936" y="26711"/>
                  </a:lnTo>
                  <a:lnTo>
                    <a:pt x="13440" y="26795"/>
                  </a:lnTo>
                  <a:lnTo>
                    <a:pt x="13944" y="26879"/>
                  </a:lnTo>
                  <a:lnTo>
                    <a:pt x="15288" y="26879"/>
                  </a:lnTo>
                  <a:lnTo>
                    <a:pt x="15456" y="26795"/>
                  </a:lnTo>
                  <a:lnTo>
                    <a:pt x="16044" y="26795"/>
                  </a:lnTo>
                  <a:lnTo>
                    <a:pt x="16296" y="26711"/>
                  </a:lnTo>
                  <a:lnTo>
                    <a:pt x="16464" y="26711"/>
                  </a:lnTo>
                  <a:lnTo>
                    <a:pt x="16632" y="26627"/>
                  </a:lnTo>
                  <a:lnTo>
                    <a:pt x="16884" y="26627"/>
                  </a:lnTo>
                  <a:lnTo>
                    <a:pt x="17052" y="26543"/>
                  </a:lnTo>
                  <a:lnTo>
                    <a:pt x="17220" y="26543"/>
                  </a:lnTo>
                  <a:lnTo>
                    <a:pt x="17472" y="26459"/>
                  </a:lnTo>
                  <a:lnTo>
                    <a:pt x="17640" y="26375"/>
                  </a:lnTo>
                  <a:lnTo>
                    <a:pt x="17808" y="26375"/>
                  </a:lnTo>
                  <a:lnTo>
                    <a:pt x="17976" y="26291"/>
                  </a:lnTo>
                  <a:lnTo>
                    <a:pt x="18144" y="26207"/>
                  </a:lnTo>
                  <a:lnTo>
                    <a:pt x="18396" y="26123"/>
                  </a:lnTo>
                  <a:lnTo>
                    <a:pt x="18564" y="26123"/>
                  </a:lnTo>
                  <a:lnTo>
                    <a:pt x="18732" y="26039"/>
                  </a:lnTo>
                  <a:lnTo>
                    <a:pt x="18900" y="25955"/>
                  </a:lnTo>
                  <a:lnTo>
                    <a:pt x="19068" y="25871"/>
                  </a:lnTo>
                  <a:lnTo>
                    <a:pt x="19236" y="25787"/>
                  </a:lnTo>
                  <a:lnTo>
                    <a:pt x="19404" y="25703"/>
                  </a:lnTo>
                  <a:lnTo>
                    <a:pt x="19572" y="25619"/>
                  </a:lnTo>
                  <a:lnTo>
                    <a:pt x="19740" y="25535"/>
                  </a:lnTo>
                  <a:lnTo>
                    <a:pt x="19908" y="25451"/>
                  </a:lnTo>
                  <a:lnTo>
                    <a:pt x="20076" y="25283"/>
                  </a:lnTo>
                  <a:lnTo>
                    <a:pt x="20244" y="25199"/>
                  </a:lnTo>
                  <a:lnTo>
                    <a:pt x="20412" y="25115"/>
                  </a:lnTo>
                  <a:lnTo>
                    <a:pt x="20580" y="25031"/>
                  </a:lnTo>
                  <a:lnTo>
                    <a:pt x="20748" y="24947"/>
                  </a:lnTo>
                  <a:lnTo>
                    <a:pt x="20832" y="24779"/>
                  </a:lnTo>
                  <a:lnTo>
                    <a:pt x="21000" y="24695"/>
                  </a:lnTo>
                  <a:lnTo>
                    <a:pt x="21168" y="24611"/>
                  </a:lnTo>
                  <a:lnTo>
                    <a:pt x="21336" y="24443"/>
                  </a:lnTo>
                  <a:lnTo>
                    <a:pt x="21504" y="24359"/>
                  </a:lnTo>
                  <a:lnTo>
                    <a:pt x="21588" y="24191"/>
                  </a:lnTo>
                  <a:lnTo>
                    <a:pt x="21756" y="24107"/>
                  </a:lnTo>
                  <a:lnTo>
                    <a:pt x="21924" y="23939"/>
                  </a:lnTo>
                  <a:lnTo>
                    <a:pt x="22008" y="23855"/>
                  </a:lnTo>
                  <a:lnTo>
                    <a:pt x="22176" y="23687"/>
                  </a:lnTo>
                  <a:lnTo>
                    <a:pt x="22344" y="23519"/>
                  </a:lnTo>
                  <a:lnTo>
                    <a:pt x="22428" y="23435"/>
                  </a:lnTo>
                  <a:lnTo>
                    <a:pt x="22596" y="23267"/>
                  </a:lnTo>
                  <a:lnTo>
                    <a:pt x="22680" y="23099"/>
                  </a:lnTo>
                  <a:lnTo>
                    <a:pt x="22848" y="23015"/>
                  </a:lnTo>
                  <a:lnTo>
                    <a:pt x="22932" y="22847"/>
                  </a:lnTo>
                  <a:lnTo>
                    <a:pt x="23100" y="22679"/>
                  </a:lnTo>
                  <a:lnTo>
                    <a:pt x="23183" y="22511"/>
                  </a:lnTo>
                  <a:lnTo>
                    <a:pt x="23351" y="22343"/>
                  </a:lnTo>
                  <a:lnTo>
                    <a:pt x="23435" y="22259"/>
                  </a:lnTo>
                  <a:lnTo>
                    <a:pt x="23519" y="22091"/>
                  </a:lnTo>
                  <a:lnTo>
                    <a:pt x="23687" y="21923"/>
                  </a:lnTo>
                  <a:lnTo>
                    <a:pt x="23771" y="21755"/>
                  </a:lnTo>
                  <a:lnTo>
                    <a:pt x="23855" y="21587"/>
                  </a:lnTo>
                  <a:lnTo>
                    <a:pt x="24023" y="21419"/>
                  </a:lnTo>
                  <a:lnTo>
                    <a:pt x="24107" y="21251"/>
                  </a:lnTo>
                  <a:lnTo>
                    <a:pt x="24191" y="21083"/>
                  </a:lnTo>
                  <a:lnTo>
                    <a:pt x="24275" y="20915"/>
                  </a:lnTo>
                  <a:lnTo>
                    <a:pt x="24359" y="20747"/>
                  </a:lnTo>
                  <a:lnTo>
                    <a:pt x="24443" y="20579"/>
                  </a:lnTo>
                  <a:lnTo>
                    <a:pt x="24611" y="20411"/>
                  </a:lnTo>
                  <a:lnTo>
                    <a:pt x="24695" y="20243"/>
                  </a:lnTo>
                  <a:lnTo>
                    <a:pt x="24779" y="19991"/>
                  </a:lnTo>
                  <a:lnTo>
                    <a:pt x="24863" y="19823"/>
                  </a:lnTo>
                  <a:lnTo>
                    <a:pt x="24947" y="19655"/>
                  </a:lnTo>
                  <a:lnTo>
                    <a:pt x="25031" y="19487"/>
                  </a:lnTo>
                  <a:lnTo>
                    <a:pt x="25115" y="19319"/>
                  </a:lnTo>
                  <a:lnTo>
                    <a:pt x="25115" y="19067"/>
                  </a:lnTo>
                  <a:lnTo>
                    <a:pt x="25199" y="18899"/>
                  </a:lnTo>
                  <a:lnTo>
                    <a:pt x="25283" y="18731"/>
                  </a:lnTo>
                  <a:lnTo>
                    <a:pt x="25367" y="18563"/>
                  </a:lnTo>
                  <a:lnTo>
                    <a:pt x="25451" y="18311"/>
                  </a:lnTo>
                  <a:lnTo>
                    <a:pt x="25535" y="18143"/>
                  </a:lnTo>
                  <a:lnTo>
                    <a:pt x="25535" y="17975"/>
                  </a:lnTo>
                  <a:lnTo>
                    <a:pt x="25619" y="17723"/>
                  </a:lnTo>
                  <a:lnTo>
                    <a:pt x="25703" y="17555"/>
                  </a:lnTo>
                  <a:lnTo>
                    <a:pt x="25703" y="17303"/>
                  </a:lnTo>
                  <a:lnTo>
                    <a:pt x="25787" y="17135"/>
                  </a:lnTo>
                  <a:lnTo>
                    <a:pt x="25787" y="16967"/>
                  </a:lnTo>
                  <a:lnTo>
                    <a:pt x="25871" y="16715"/>
                  </a:lnTo>
                  <a:lnTo>
                    <a:pt x="25871" y="16547"/>
                  </a:lnTo>
                  <a:lnTo>
                    <a:pt x="25955" y="16295"/>
                  </a:lnTo>
                  <a:lnTo>
                    <a:pt x="25955" y="16127"/>
                  </a:lnTo>
                  <a:lnTo>
                    <a:pt x="26039" y="15875"/>
                  </a:lnTo>
                  <a:lnTo>
                    <a:pt x="26039" y="15707"/>
                  </a:lnTo>
                  <a:lnTo>
                    <a:pt x="26123" y="15455"/>
                  </a:lnTo>
                  <a:lnTo>
                    <a:pt x="26123" y="15287"/>
                  </a:lnTo>
                  <a:lnTo>
                    <a:pt x="26123" y="15035"/>
                  </a:lnTo>
                  <a:lnTo>
                    <a:pt x="26123" y="14867"/>
                  </a:lnTo>
                  <a:lnTo>
                    <a:pt x="26207" y="14615"/>
                  </a:lnTo>
                  <a:lnTo>
                    <a:pt x="26207" y="14447"/>
                  </a:lnTo>
                  <a:lnTo>
                    <a:pt x="26207" y="14195"/>
                  </a:lnTo>
                  <a:lnTo>
                    <a:pt x="26207" y="13944"/>
                  </a:lnTo>
                  <a:lnTo>
                    <a:pt x="26207" y="13776"/>
                  </a:lnTo>
                  <a:lnTo>
                    <a:pt x="26207" y="13524"/>
                  </a:lnTo>
                  <a:lnTo>
                    <a:pt x="26207" y="13356"/>
                  </a:lnTo>
                  <a:lnTo>
                    <a:pt x="26207" y="13104"/>
                  </a:lnTo>
                  <a:lnTo>
                    <a:pt x="26207" y="12852"/>
                  </a:lnTo>
                  <a:lnTo>
                    <a:pt x="26207" y="12684"/>
                  </a:lnTo>
                  <a:lnTo>
                    <a:pt x="26207" y="12432"/>
                  </a:lnTo>
                  <a:lnTo>
                    <a:pt x="26207" y="12264"/>
                  </a:lnTo>
                  <a:lnTo>
                    <a:pt x="26207" y="12012"/>
                  </a:lnTo>
                  <a:lnTo>
                    <a:pt x="26123" y="11844"/>
                  </a:lnTo>
                  <a:lnTo>
                    <a:pt x="26123" y="11592"/>
                  </a:lnTo>
                  <a:lnTo>
                    <a:pt x="26123" y="11424"/>
                  </a:lnTo>
                  <a:lnTo>
                    <a:pt x="26123" y="11172"/>
                  </a:lnTo>
                  <a:lnTo>
                    <a:pt x="26039" y="11004"/>
                  </a:lnTo>
                  <a:lnTo>
                    <a:pt x="26039" y="10752"/>
                  </a:lnTo>
                  <a:lnTo>
                    <a:pt x="25955" y="10584"/>
                  </a:lnTo>
                  <a:lnTo>
                    <a:pt x="25955" y="10332"/>
                  </a:lnTo>
                  <a:lnTo>
                    <a:pt x="25871" y="10164"/>
                  </a:lnTo>
                  <a:lnTo>
                    <a:pt x="25871" y="9912"/>
                  </a:lnTo>
                  <a:lnTo>
                    <a:pt x="25787" y="9744"/>
                  </a:lnTo>
                  <a:lnTo>
                    <a:pt x="25787" y="9576"/>
                  </a:lnTo>
                  <a:lnTo>
                    <a:pt x="25703" y="9324"/>
                  </a:lnTo>
                  <a:lnTo>
                    <a:pt x="25703" y="9156"/>
                  </a:lnTo>
                  <a:lnTo>
                    <a:pt x="25619" y="8904"/>
                  </a:lnTo>
                  <a:lnTo>
                    <a:pt x="25535" y="8736"/>
                  </a:lnTo>
                  <a:lnTo>
                    <a:pt x="25535" y="8568"/>
                  </a:lnTo>
                  <a:lnTo>
                    <a:pt x="25451" y="8316"/>
                  </a:lnTo>
                  <a:lnTo>
                    <a:pt x="25367" y="8148"/>
                  </a:lnTo>
                  <a:lnTo>
                    <a:pt x="25283" y="7980"/>
                  </a:lnTo>
                  <a:lnTo>
                    <a:pt x="25199" y="7812"/>
                  </a:lnTo>
                  <a:lnTo>
                    <a:pt x="25199" y="7560"/>
                  </a:lnTo>
                  <a:lnTo>
                    <a:pt x="25115" y="7392"/>
                  </a:lnTo>
                  <a:lnTo>
                    <a:pt x="25031" y="7224"/>
                  </a:lnTo>
                  <a:lnTo>
                    <a:pt x="24947" y="7056"/>
                  </a:lnTo>
                  <a:lnTo>
                    <a:pt x="24863" y="6888"/>
                  </a:lnTo>
                  <a:lnTo>
                    <a:pt x="24779" y="6720"/>
                  </a:lnTo>
                  <a:lnTo>
                    <a:pt x="24695" y="6468"/>
                  </a:lnTo>
                  <a:lnTo>
                    <a:pt x="24611" y="6300"/>
                  </a:lnTo>
                  <a:lnTo>
                    <a:pt x="24527" y="6132"/>
                  </a:lnTo>
                  <a:lnTo>
                    <a:pt x="24359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4023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87" y="4872"/>
                  </a:lnTo>
                  <a:lnTo>
                    <a:pt x="23519" y="4704"/>
                  </a:lnTo>
                  <a:lnTo>
                    <a:pt x="23435" y="4536"/>
                  </a:lnTo>
                  <a:lnTo>
                    <a:pt x="23351" y="4368"/>
                  </a:lnTo>
                  <a:lnTo>
                    <a:pt x="23183" y="4200"/>
                  </a:lnTo>
                  <a:lnTo>
                    <a:pt x="23100" y="4032"/>
                  </a:lnTo>
                  <a:lnTo>
                    <a:pt x="22932" y="3948"/>
                  </a:lnTo>
                  <a:lnTo>
                    <a:pt x="22848" y="3780"/>
                  </a:lnTo>
                  <a:lnTo>
                    <a:pt x="22680" y="3612"/>
                  </a:lnTo>
                  <a:lnTo>
                    <a:pt x="22596" y="3528"/>
                  </a:lnTo>
                  <a:lnTo>
                    <a:pt x="22428" y="3360"/>
                  </a:lnTo>
                  <a:lnTo>
                    <a:pt x="22344" y="3192"/>
                  </a:lnTo>
                  <a:lnTo>
                    <a:pt x="22176" y="3108"/>
                  </a:lnTo>
                  <a:lnTo>
                    <a:pt x="22008" y="2940"/>
                  </a:lnTo>
                  <a:lnTo>
                    <a:pt x="21924" y="2856"/>
                  </a:lnTo>
                  <a:lnTo>
                    <a:pt x="21756" y="2688"/>
                  </a:lnTo>
                  <a:lnTo>
                    <a:pt x="21588" y="2604"/>
                  </a:lnTo>
                  <a:lnTo>
                    <a:pt x="21504" y="2436"/>
                  </a:lnTo>
                  <a:lnTo>
                    <a:pt x="21336" y="2352"/>
                  </a:lnTo>
                  <a:lnTo>
                    <a:pt x="21168" y="2268"/>
                  </a:lnTo>
                  <a:lnTo>
                    <a:pt x="21000" y="2100"/>
                  </a:lnTo>
                  <a:lnTo>
                    <a:pt x="20916" y="2016"/>
                  </a:lnTo>
                  <a:lnTo>
                    <a:pt x="20748" y="1932"/>
                  </a:lnTo>
                  <a:lnTo>
                    <a:pt x="20580" y="1764"/>
                  </a:lnTo>
                  <a:lnTo>
                    <a:pt x="20412" y="1680"/>
                  </a:lnTo>
                  <a:lnTo>
                    <a:pt x="20244" y="1596"/>
                  </a:lnTo>
                  <a:lnTo>
                    <a:pt x="20076" y="1512"/>
                  </a:lnTo>
                  <a:lnTo>
                    <a:pt x="19908" y="1428"/>
                  </a:lnTo>
                  <a:lnTo>
                    <a:pt x="19740" y="1344"/>
                  </a:lnTo>
                  <a:lnTo>
                    <a:pt x="19572" y="1260"/>
                  </a:lnTo>
                  <a:lnTo>
                    <a:pt x="19404" y="1176"/>
                  </a:lnTo>
                  <a:lnTo>
                    <a:pt x="19236" y="1092"/>
                  </a:lnTo>
                  <a:lnTo>
                    <a:pt x="19068" y="1008"/>
                  </a:lnTo>
                  <a:lnTo>
                    <a:pt x="18900" y="924"/>
                  </a:lnTo>
                  <a:lnTo>
                    <a:pt x="18732" y="840"/>
                  </a:lnTo>
                  <a:lnTo>
                    <a:pt x="18564" y="756"/>
                  </a:lnTo>
                  <a:lnTo>
                    <a:pt x="18396" y="672"/>
                  </a:lnTo>
                  <a:lnTo>
                    <a:pt x="18144" y="588"/>
                  </a:lnTo>
                  <a:lnTo>
                    <a:pt x="17976" y="588"/>
                  </a:lnTo>
                  <a:lnTo>
                    <a:pt x="17808" y="504"/>
                  </a:lnTo>
                  <a:lnTo>
                    <a:pt x="17640" y="420"/>
                  </a:lnTo>
                  <a:lnTo>
                    <a:pt x="17472" y="420"/>
                  </a:lnTo>
                  <a:lnTo>
                    <a:pt x="17220" y="336"/>
                  </a:lnTo>
                  <a:lnTo>
                    <a:pt x="17052" y="252"/>
                  </a:lnTo>
                  <a:lnTo>
                    <a:pt x="16884" y="252"/>
                  </a:lnTo>
                  <a:lnTo>
                    <a:pt x="16716" y="168"/>
                  </a:lnTo>
                  <a:lnTo>
                    <a:pt x="16296" y="168"/>
                  </a:lnTo>
                  <a:lnTo>
                    <a:pt x="16128" y="84"/>
                  </a:lnTo>
                  <a:lnTo>
                    <a:pt x="15708" y="84"/>
                  </a:lnTo>
                  <a:lnTo>
                    <a:pt x="154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456825" y="1335550"/>
              <a:ext cx="661475" cy="674075"/>
            </a:xfrm>
            <a:custGeom>
              <a:rect b="b" l="l" r="r" t="t"/>
              <a:pathLst>
                <a:path extrusionOk="0" h="26963" w="26459">
                  <a:moveTo>
                    <a:pt x="13607" y="5376"/>
                  </a:moveTo>
                  <a:lnTo>
                    <a:pt x="13691" y="5460"/>
                  </a:lnTo>
                  <a:lnTo>
                    <a:pt x="14363" y="5460"/>
                  </a:lnTo>
                  <a:lnTo>
                    <a:pt x="14447" y="5544"/>
                  </a:lnTo>
                  <a:lnTo>
                    <a:pt x="14783" y="5544"/>
                  </a:lnTo>
                  <a:lnTo>
                    <a:pt x="14951" y="5628"/>
                  </a:lnTo>
                  <a:lnTo>
                    <a:pt x="15119" y="5628"/>
                  </a:lnTo>
                  <a:lnTo>
                    <a:pt x="15203" y="5712"/>
                  </a:lnTo>
                  <a:lnTo>
                    <a:pt x="15371" y="5712"/>
                  </a:lnTo>
                  <a:lnTo>
                    <a:pt x="15455" y="5796"/>
                  </a:lnTo>
                  <a:lnTo>
                    <a:pt x="15623" y="5796"/>
                  </a:lnTo>
                  <a:lnTo>
                    <a:pt x="15791" y="5880"/>
                  </a:lnTo>
                  <a:lnTo>
                    <a:pt x="15875" y="5880"/>
                  </a:lnTo>
                  <a:lnTo>
                    <a:pt x="15959" y="5964"/>
                  </a:lnTo>
                  <a:lnTo>
                    <a:pt x="16043" y="5964"/>
                  </a:lnTo>
                  <a:lnTo>
                    <a:pt x="16127" y="6048"/>
                  </a:lnTo>
                  <a:lnTo>
                    <a:pt x="16295" y="6048"/>
                  </a:lnTo>
                  <a:lnTo>
                    <a:pt x="16379" y="6132"/>
                  </a:lnTo>
                  <a:lnTo>
                    <a:pt x="16463" y="6216"/>
                  </a:lnTo>
                  <a:lnTo>
                    <a:pt x="16547" y="6216"/>
                  </a:lnTo>
                  <a:lnTo>
                    <a:pt x="16631" y="6300"/>
                  </a:lnTo>
                  <a:lnTo>
                    <a:pt x="16715" y="6384"/>
                  </a:lnTo>
                  <a:lnTo>
                    <a:pt x="16883" y="6384"/>
                  </a:lnTo>
                  <a:lnTo>
                    <a:pt x="16967" y="6468"/>
                  </a:lnTo>
                  <a:lnTo>
                    <a:pt x="17051" y="6552"/>
                  </a:lnTo>
                  <a:lnTo>
                    <a:pt x="17135" y="6552"/>
                  </a:lnTo>
                  <a:lnTo>
                    <a:pt x="17219" y="6636"/>
                  </a:lnTo>
                  <a:lnTo>
                    <a:pt x="17303" y="6720"/>
                  </a:lnTo>
                  <a:lnTo>
                    <a:pt x="17387" y="6804"/>
                  </a:lnTo>
                  <a:lnTo>
                    <a:pt x="17471" y="6804"/>
                  </a:lnTo>
                  <a:lnTo>
                    <a:pt x="17555" y="6888"/>
                  </a:lnTo>
                  <a:lnTo>
                    <a:pt x="17639" y="6972"/>
                  </a:lnTo>
                  <a:lnTo>
                    <a:pt x="17723" y="7056"/>
                  </a:lnTo>
                  <a:lnTo>
                    <a:pt x="17807" y="7140"/>
                  </a:lnTo>
                  <a:lnTo>
                    <a:pt x="17891" y="7224"/>
                  </a:lnTo>
                  <a:lnTo>
                    <a:pt x="17975" y="7308"/>
                  </a:lnTo>
                  <a:lnTo>
                    <a:pt x="18059" y="7392"/>
                  </a:lnTo>
                  <a:lnTo>
                    <a:pt x="18143" y="7476"/>
                  </a:lnTo>
                  <a:lnTo>
                    <a:pt x="18227" y="7560"/>
                  </a:lnTo>
                  <a:lnTo>
                    <a:pt x="18311" y="7644"/>
                  </a:lnTo>
                  <a:lnTo>
                    <a:pt x="18395" y="7728"/>
                  </a:lnTo>
                  <a:lnTo>
                    <a:pt x="18479" y="7812"/>
                  </a:lnTo>
                  <a:lnTo>
                    <a:pt x="18563" y="7896"/>
                  </a:lnTo>
                  <a:lnTo>
                    <a:pt x="18647" y="7980"/>
                  </a:lnTo>
                  <a:lnTo>
                    <a:pt x="18647" y="8064"/>
                  </a:lnTo>
                  <a:lnTo>
                    <a:pt x="18731" y="8148"/>
                  </a:lnTo>
                  <a:lnTo>
                    <a:pt x="18815" y="8232"/>
                  </a:lnTo>
                  <a:lnTo>
                    <a:pt x="18899" y="8316"/>
                  </a:lnTo>
                  <a:lnTo>
                    <a:pt x="18983" y="8400"/>
                  </a:lnTo>
                  <a:lnTo>
                    <a:pt x="18983" y="8484"/>
                  </a:lnTo>
                  <a:lnTo>
                    <a:pt x="19067" y="8652"/>
                  </a:lnTo>
                  <a:lnTo>
                    <a:pt x="19151" y="8736"/>
                  </a:lnTo>
                  <a:lnTo>
                    <a:pt x="19235" y="8820"/>
                  </a:lnTo>
                  <a:lnTo>
                    <a:pt x="19235" y="8904"/>
                  </a:lnTo>
                  <a:lnTo>
                    <a:pt x="19319" y="9072"/>
                  </a:lnTo>
                  <a:lnTo>
                    <a:pt x="19403" y="9156"/>
                  </a:lnTo>
                  <a:lnTo>
                    <a:pt x="19403" y="9240"/>
                  </a:lnTo>
                  <a:lnTo>
                    <a:pt x="19487" y="9408"/>
                  </a:lnTo>
                  <a:lnTo>
                    <a:pt x="19571" y="9492"/>
                  </a:lnTo>
                  <a:lnTo>
                    <a:pt x="19571" y="9576"/>
                  </a:lnTo>
                  <a:lnTo>
                    <a:pt x="19655" y="9744"/>
                  </a:lnTo>
                  <a:lnTo>
                    <a:pt x="19655" y="9828"/>
                  </a:lnTo>
                  <a:lnTo>
                    <a:pt x="19739" y="9912"/>
                  </a:lnTo>
                  <a:lnTo>
                    <a:pt x="19823" y="10080"/>
                  </a:lnTo>
                  <a:lnTo>
                    <a:pt x="19823" y="10164"/>
                  </a:lnTo>
                  <a:lnTo>
                    <a:pt x="19907" y="10332"/>
                  </a:lnTo>
                  <a:lnTo>
                    <a:pt x="19907" y="10416"/>
                  </a:lnTo>
                  <a:lnTo>
                    <a:pt x="19991" y="10584"/>
                  </a:lnTo>
                  <a:lnTo>
                    <a:pt x="19991" y="10668"/>
                  </a:lnTo>
                  <a:lnTo>
                    <a:pt x="19991" y="10836"/>
                  </a:lnTo>
                  <a:lnTo>
                    <a:pt x="20075" y="10920"/>
                  </a:lnTo>
                  <a:lnTo>
                    <a:pt x="20075" y="11088"/>
                  </a:lnTo>
                  <a:lnTo>
                    <a:pt x="20159" y="11172"/>
                  </a:lnTo>
                  <a:lnTo>
                    <a:pt x="20159" y="11340"/>
                  </a:lnTo>
                  <a:lnTo>
                    <a:pt x="20159" y="11508"/>
                  </a:lnTo>
                  <a:lnTo>
                    <a:pt x="20243" y="11592"/>
                  </a:lnTo>
                  <a:lnTo>
                    <a:pt x="20243" y="11760"/>
                  </a:lnTo>
                  <a:lnTo>
                    <a:pt x="20243" y="11844"/>
                  </a:lnTo>
                  <a:lnTo>
                    <a:pt x="20243" y="12012"/>
                  </a:lnTo>
                  <a:lnTo>
                    <a:pt x="20327" y="12180"/>
                  </a:lnTo>
                  <a:lnTo>
                    <a:pt x="20327" y="12348"/>
                  </a:lnTo>
                  <a:lnTo>
                    <a:pt x="20327" y="12432"/>
                  </a:lnTo>
                  <a:lnTo>
                    <a:pt x="20327" y="12600"/>
                  </a:lnTo>
                  <a:lnTo>
                    <a:pt x="20327" y="12768"/>
                  </a:lnTo>
                  <a:lnTo>
                    <a:pt x="20327" y="12936"/>
                  </a:lnTo>
                  <a:lnTo>
                    <a:pt x="20327" y="13020"/>
                  </a:lnTo>
                  <a:lnTo>
                    <a:pt x="20327" y="13188"/>
                  </a:lnTo>
                  <a:lnTo>
                    <a:pt x="20327" y="13356"/>
                  </a:lnTo>
                  <a:lnTo>
                    <a:pt x="20327" y="13524"/>
                  </a:lnTo>
                  <a:lnTo>
                    <a:pt x="20327" y="13692"/>
                  </a:lnTo>
                  <a:lnTo>
                    <a:pt x="20327" y="13776"/>
                  </a:lnTo>
                  <a:lnTo>
                    <a:pt x="20327" y="13944"/>
                  </a:lnTo>
                  <a:lnTo>
                    <a:pt x="20327" y="14112"/>
                  </a:lnTo>
                  <a:lnTo>
                    <a:pt x="20327" y="14279"/>
                  </a:lnTo>
                  <a:lnTo>
                    <a:pt x="20327" y="14447"/>
                  </a:lnTo>
                  <a:lnTo>
                    <a:pt x="20327" y="14531"/>
                  </a:lnTo>
                  <a:lnTo>
                    <a:pt x="20327" y="14699"/>
                  </a:lnTo>
                  <a:lnTo>
                    <a:pt x="20327" y="14867"/>
                  </a:lnTo>
                  <a:lnTo>
                    <a:pt x="20243" y="14951"/>
                  </a:lnTo>
                  <a:lnTo>
                    <a:pt x="20243" y="15119"/>
                  </a:lnTo>
                  <a:lnTo>
                    <a:pt x="20243" y="15287"/>
                  </a:lnTo>
                  <a:lnTo>
                    <a:pt x="20243" y="15371"/>
                  </a:lnTo>
                  <a:lnTo>
                    <a:pt x="20159" y="15539"/>
                  </a:lnTo>
                  <a:lnTo>
                    <a:pt x="20159" y="15707"/>
                  </a:lnTo>
                  <a:lnTo>
                    <a:pt x="20159" y="15791"/>
                  </a:lnTo>
                  <a:lnTo>
                    <a:pt x="20075" y="15959"/>
                  </a:lnTo>
                  <a:lnTo>
                    <a:pt x="20075" y="16043"/>
                  </a:lnTo>
                  <a:lnTo>
                    <a:pt x="19991" y="16211"/>
                  </a:lnTo>
                  <a:lnTo>
                    <a:pt x="19991" y="16295"/>
                  </a:lnTo>
                  <a:lnTo>
                    <a:pt x="19991" y="16463"/>
                  </a:lnTo>
                  <a:lnTo>
                    <a:pt x="19907" y="16547"/>
                  </a:lnTo>
                  <a:lnTo>
                    <a:pt x="19907" y="16715"/>
                  </a:lnTo>
                  <a:lnTo>
                    <a:pt x="19823" y="16799"/>
                  </a:lnTo>
                  <a:lnTo>
                    <a:pt x="19823" y="16967"/>
                  </a:lnTo>
                  <a:lnTo>
                    <a:pt x="19739" y="17051"/>
                  </a:lnTo>
                  <a:lnTo>
                    <a:pt x="19655" y="17219"/>
                  </a:lnTo>
                  <a:lnTo>
                    <a:pt x="19655" y="17303"/>
                  </a:lnTo>
                  <a:lnTo>
                    <a:pt x="19571" y="17387"/>
                  </a:lnTo>
                  <a:lnTo>
                    <a:pt x="19571" y="17555"/>
                  </a:lnTo>
                  <a:lnTo>
                    <a:pt x="19487" y="17639"/>
                  </a:lnTo>
                  <a:lnTo>
                    <a:pt x="19403" y="17723"/>
                  </a:lnTo>
                  <a:lnTo>
                    <a:pt x="19403" y="17891"/>
                  </a:lnTo>
                  <a:lnTo>
                    <a:pt x="19319" y="17975"/>
                  </a:lnTo>
                  <a:lnTo>
                    <a:pt x="19235" y="18059"/>
                  </a:lnTo>
                  <a:lnTo>
                    <a:pt x="19235" y="18143"/>
                  </a:lnTo>
                  <a:lnTo>
                    <a:pt x="19151" y="18311"/>
                  </a:lnTo>
                  <a:lnTo>
                    <a:pt x="19067" y="18395"/>
                  </a:lnTo>
                  <a:lnTo>
                    <a:pt x="18983" y="18479"/>
                  </a:lnTo>
                  <a:lnTo>
                    <a:pt x="18983" y="18563"/>
                  </a:lnTo>
                  <a:lnTo>
                    <a:pt x="18899" y="18647"/>
                  </a:lnTo>
                  <a:lnTo>
                    <a:pt x="18815" y="18815"/>
                  </a:lnTo>
                  <a:lnTo>
                    <a:pt x="18731" y="18899"/>
                  </a:lnTo>
                  <a:lnTo>
                    <a:pt x="18647" y="18983"/>
                  </a:lnTo>
                  <a:lnTo>
                    <a:pt x="18647" y="19067"/>
                  </a:lnTo>
                  <a:lnTo>
                    <a:pt x="18563" y="19151"/>
                  </a:lnTo>
                  <a:lnTo>
                    <a:pt x="18479" y="19235"/>
                  </a:lnTo>
                  <a:lnTo>
                    <a:pt x="18395" y="19319"/>
                  </a:lnTo>
                  <a:lnTo>
                    <a:pt x="18311" y="19403"/>
                  </a:lnTo>
                  <a:lnTo>
                    <a:pt x="18227" y="19487"/>
                  </a:lnTo>
                  <a:lnTo>
                    <a:pt x="18143" y="19571"/>
                  </a:lnTo>
                  <a:lnTo>
                    <a:pt x="18059" y="19655"/>
                  </a:lnTo>
                  <a:lnTo>
                    <a:pt x="17975" y="19739"/>
                  </a:lnTo>
                  <a:lnTo>
                    <a:pt x="17891" y="19823"/>
                  </a:lnTo>
                  <a:lnTo>
                    <a:pt x="17807" y="19907"/>
                  </a:lnTo>
                  <a:lnTo>
                    <a:pt x="17723" y="19991"/>
                  </a:lnTo>
                  <a:lnTo>
                    <a:pt x="17639" y="19991"/>
                  </a:lnTo>
                  <a:lnTo>
                    <a:pt x="17555" y="20075"/>
                  </a:lnTo>
                  <a:lnTo>
                    <a:pt x="17471" y="20159"/>
                  </a:lnTo>
                  <a:lnTo>
                    <a:pt x="17387" y="20243"/>
                  </a:lnTo>
                  <a:lnTo>
                    <a:pt x="17303" y="20327"/>
                  </a:lnTo>
                  <a:lnTo>
                    <a:pt x="17219" y="20327"/>
                  </a:lnTo>
                  <a:lnTo>
                    <a:pt x="17135" y="20411"/>
                  </a:lnTo>
                  <a:lnTo>
                    <a:pt x="17051" y="20495"/>
                  </a:lnTo>
                  <a:lnTo>
                    <a:pt x="16967" y="20579"/>
                  </a:lnTo>
                  <a:lnTo>
                    <a:pt x="16883" y="20579"/>
                  </a:lnTo>
                  <a:lnTo>
                    <a:pt x="16715" y="20663"/>
                  </a:lnTo>
                  <a:lnTo>
                    <a:pt x="16631" y="20747"/>
                  </a:lnTo>
                  <a:lnTo>
                    <a:pt x="16547" y="20747"/>
                  </a:lnTo>
                  <a:lnTo>
                    <a:pt x="16463" y="20831"/>
                  </a:lnTo>
                  <a:lnTo>
                    <a:pt x="16379" y="20915"/>
                  </a:lnTo>
                  <a:lnTo>
                    <a:pt x="16295" y="20915"/>
                  </a:lnTo>
                  <a:lnTo>
                    <a:pt x="16127" y="20999"/>
                  </a:lnTo>
                  <a:lnTo>
                    <a:pt x="16043" y="20999"/>
                  </a:lnTo>
                  <a:lnTo>
                    <a:pt x="15959" y="21083"/>
                  </a:lnTo>
                  <a:lnTo>
                    <a:pt x="15875" y="21083"/>
                  </a:lnTo>
                  <a:lnTo>
                    <a:pt x="15791" y="21167"/>
                  </a:lnTo>
                  <a:lnTo>
                    <a:pt x="15623" y="21167"/>
                  </a:lnTo>
                  <a:lnTo>
                    <a:pt x="15539" y="21251"/>
                  </a:lnTo>
                  <a:lnTo>
                    <a:pt x="15371" y="21251"/>
                  </a:lnTo>
                  <a:lnTo>
                    <a:pt x="15203" y="21335"/>
                  </a:lnTo>
                  <a:lnTo>
                    <a:pt x="15119" y="21335"/>
                  </a:lnTo>
                  <a:lnTo>
                    <a:pt x="15035" y="21419"/>
                  </a:lnTo>
                  <a:lnTo>
                    <a:pt x="14699" y="21419"/>
                  </a:lnTo>
                  <a:lnTo>
                    <a:pt x="14615" y="21503"/>
                  </a:lnTo>
                  <a:lnTo>
                    <a:pt x="14111" y="21503"/>
                  </a:lnTo>
                  <a:lnTo>
                    <a:pt x="14027" y="21587"/>
                  </a:lnTo>
                  <a:lnTo>
                    <a:pt x="12431" y="21587"/>
                  </a:lnTo>
                  <a:lnTo>
                    <a:pt x="12347" y="21503"/>
                  </a:lnTo>
                  <a:lnTo>
                    <a:pt x="11927" y="21503"/>
                  </a:lnTo>
                  <a:lnTo>
                    <a:pt x="11759" y="21419"/>
                  </a:lnTo>
                  <a:lnTo>
                    <a:pt x="11591" y="21419"/>
                  </a:lnTo>
                  <a:lnTo>
                    <a:pt x="11507" y="21335"/>
                  </a:lnTo>
                  <a:lnTo>
                    <a:pt x="11255" y="21335"/>
                  </a:lnTo>
                  <a:lnTo>
                    <a:pt x="11171" y="21251"/>
                  </a:lnTo>
                  <a:lnTo>
                    <a:pt x="10919" y="21251"/>
                  </a:lnTo>
                  <a:lnTo>
                    <a:pt x="10835" y="21167"/>
                  </a:lnTo>
                  <a:lnTo>
                    <a:pt x="10751" y="21167"/>
                  </a:lnTo>
                  <a:lnTo>
                    <a:pt x="10667" y="21083"/>
                  </a:lnTo>
                  <a:lnTo>
                    <a:pt x="10499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9996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408" y="20411"/>
                  </a:lnTo>
                  <a:lnTo>
                    <a:pt x="9240" y="20327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19991"/>
                  </a:lnTo>
                  <a:lnTo>
                    <a:pt x="8736" y="19907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232" y="19403"/>
                  </a:lnTo>
                  <a:lnTo>
                    <a:pt x="8148" y="19319"/>
                  </a:lnTo>
                  <a:lnTo>
                    <a:pt x="8064" y="19235"/>
                  </a:lnTo>
                  <a:lnTo>
                    <a:pt x="7980" y="19151"/>
                  </a:lnTo>
                  <a:lnTo>
                    <a:pt x="7896" y="19067"/>
                  </a:lnTo>
                  <a:lnTo>
                    <a:pt x="7812" y="18983"/>
                  </a:lnTo>
                  <a:lnTo>
                    <a:pt x="7728" y="18815"/>
                  </a:lnTo>
                  <a:lnTo>
                    <a:pt x="7644" y="18731"/>
                  </a:lnTo>
                  <a:lnTo>
                    <a:pt x="7644" y="18647"/>
                  </a:lnTo>
                  <a:lnTo>
                    <a:pt x="7560" y="18563"/>
                  </a:lnTo>
                  <a:lnTo>
                    <a:pt x="7476" y="18479"/>
                  </a:lnTo>
                  <a:lnTo>
                    <a:pt x="7392" y="18395"/>
                  </a:lnTo>
                  <a:lnTo>
                    <a:pt x="7392" y="18227"/>
                  </a:lnTo>
                  <a:lnTo>
                    <a:pt x="7308" y="18143"/>
                  </a:lnTo>
                  <a:lnTo>
                    <a:pt x="7224" y="18059"/>
                  </a:lnTo>
                  <a:lnTo>
                    <a:pt x="7140" y="17975"/>
                  </a:lnTo>
                  <a:lnTo>
                    <a:pt x="7140" y="17807"/>
                  </a:lnTo>
                  <a:lnTo>
                    <a:pt x="7056" y="17723"/>
                  </a:lnTo>
                  <a:lnTo>
                    <a:pt x="7056" y="17639"/>
                  </a:lnTo>
                  <a:lnTo>
                    <a:pt x="6972" y="17471"/>
                  </a:lnTo>
                  <a:lnTo>
                    <a:pt x="6888" y="17387"/>
                  </a:lnTo>
                  <a:lnTo>
                    <a:pt x="6888" y="17303"/>
                  </a:lnTo>
                  <a:lnTo>
                    <a:pt x="6804" y="17135"/>
                  </a:lnTo>
                  <a:lnTo>
                    <a:pt x="6804" y="17051"/>
                  </a:lnTo>
                  <a:lnTo>
                    <a:pt x="6720" y="16967"/>
                  </a:lnTo>
                  <a:lnTo>
                    <a:pt x="6720" y="16799"/>
                  </a:lnTo>
                  <a:lnTo>
                    <a:pt x="6636" y="16715"/>
                  </a:lnTo>
                  <a:lnTo>
                    <a:pt x="6636" y="16547"/>
                  </a:lnTo>
                  <a:lnTo>
                    <a:pt x="6552" y="16463"/>
                  </a:lnTo>
                  <a:lnTo>
                    <a:pt x="6552" y="16295"/>
                  </a:lnTo>
                  <a:lnTo>
                    <a:pt x="6468" y="16211"/>
                  </a:lnTo>
                  <a:lnTo>
                    <a:pt x="6468" y="16043"/>
                  </a:lnTo>
                  <a:lnTo>
                    <a:pt x="6384" y="15959"/>
                  </a:lnTo>
                  <a:lnTo>
                    <a:pt x="6384" y="15791"/>
                  </a:lnTo>
                  <a:lnTo>
                    <a:pt x="6384" y="15623"/>
                  </a:lnTo>
                  <a:lnTo>
                    <a:pt x="6300" y="15539"/>
                  </a:lnTo>
                  <a:lnTo>
                    <a:pt x="6300" y="15371"/>
                  </a:lnTo>
                  <a:lnTo>
                    <a:pt x="6300" y="15287"/>
                  </a:lnTo>
                  <a:lnTo>
                    <a:pt x="6300" y="15119"/>
                  </a:lnTo>
                  <a:lnTo>
                    <a:pt x="6216" y="14951"/>
                  </a:lnTo>
                  <a:lnTo>
                    <a:pt x="6216" y="14867"/>
                  </a:lnTo>
                  <a:lnTo>
                    <a:pt x="6216" y="14699"/>
                  </a:lnTo>
                  <a:lnTo>
                    <a:pt x="6216" y="14531"/>
                  </a:lnTo>
                  <a:lnTo>
                    <a:pt x="6216" y="14363"/>
                  </a:lnTo>
                  <a:lnTo>
                    <a:pt x="6216" y="14279"/>
                  </a:lnTo>
                  <a:lnTo>
                    <a:pt x="6132" y="14112"/>
                  </a:lnTo>
                  <a:lnTo>
                    <a:pt x="6132" y="13944"/>
                  </a:lnTo>
                  <a:lnTo>
                    <a:pt x="6132" y="13776"/>
                  </a:lnTo>
                  <a:lnTo>
                    <a:pt x="6132" y="13692"/>
                  </a:lnTo>
                  <a:lnTo>
                    <a:pt x="6132" y="13524"/>
                  </a:lnTo>
                  <a:lnTo>
                    <a:pt x="6132" y="13356"/>
                  </a:lnTo>
                  <a:lnTo>
                    <a:pt x="6132" y="13188"/>
                  </a:lnTo>
                  <a:lnTo>
                    <a:pt x="6132" y="13020"/>
                  </a:lnTo>
                  <a:lnTo>
                    <a:pt x="6132" y="12936"/>
                  </a:lnTo>
                  <a:lnTo>
                    <a:pt x="6216" y="12768"/>
                  </a:lnTo>
                  <a:lnTo>
                    <a:pt x="6216" y="12600"/>
                  </a:lnTo>
                  <a:lnTo>
                    <a:pt x="6216" y="12432"/>
                  </a:lnTo>
                  <a:lnTo>
                    <a:pt x="6216" y="12348"/>
                  </a:lnTo>
                  <a:lnTo>
                    <a:pt x="6216" y="12180"/>
                  </a:lnTo>
                  <a:lnTo>
                    <a:pt x="6216" y="12012"/>
                  </a:lnTo>
                  <a:lnTo>
                    <a:pt x="6300" y="11928"/>
                  </a:lnTo>
                  <a:lnTo>
                    <a:pt x="6300" y="11760"/>
                  </a:lnTo>
                  <a:lnTo>
                    <a:pt x="6300" y="11592"/>
                  </a:lnTo>
                  <a:lnTo>
                    <a:pt x="6300" y="11508"/>
                  </a:lnTo>
                  <a:lnTo>
                    <a:pt x="6384" y="11340"/>
                  </a:lnTo>
                  <a:lnTo>
                    <a:pt x="6384" y="11256"/>
                  </a:lnTo>
                  <a:lnTo>
                    <a:pt x="6384" y="11088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552" y="10668"/>
                  </a:lnTo>
                  <a:lnTo>
                    <a:pt x="6552" y="10584"/>
                  </a:lnTo>
                  <a:lnTo>
                    <a:pt x="6636" y="10416"/>
                  </a:lnTo>
                  <a:lnTo>
                    <a:pt x="6636" y="10332"/>
                  </a:lnTo>
                  <a:lnTo>
                    <a:pt x="6720" y="10164"/>
                  </a:lnTo>
                  <a:lnTo>
                    <a:pt x="6720" y="10080"/>
                  </a:lnTo>
                  <a:lnTo>
                    <a:pt x="6804" y="9996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408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140" y="9072"/>
                  </a:lnTo>
                  <a:lnTo>
                    <a:pt x="7224" y="8988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652"/>
                  </a:lnTo>
                  <a:lnTo>
                    <a:pt x="7476" y="8568"/>
                  </a:lnTo>
                  <a:lnTo>
                    <a:pt x="7560" y="8484"/>
                  </a:lnTo>
                  <a:lnTo>
                    <a:pt x="7644" y="8316"/>
                  </a:lnTo>
                  <a:lnTo>
                    <a:pt x="7644" y="8232"/>
                  </a:lnTo>
                  <a:lnTo>
                    <a:pt x="7728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148" y="7644"/>
                  </a:lnTo>
                  <a:lnTo>
                    <a:pt x="8232" y="7560"/>
                  </a:lnTo>
                  <a:lnTo>
                    <a:pt x="8316" y="7476"/>
                  </a:lnTo>
                  <a:lnTo>
                    <a:pt x="8400" y="7392"/>
                  </a:lnTo>
                  <a:lnTo>
                    <a:pt x="8484" y="7308"/>
                  </a:lnTo>
                  <a:lnTo>
                    <a:pt x="8568" y="7224"/>
                  </a:lnTo>
                  <a:lnTo>
                    <a:pt x="8652" y="7140"/>
                  </a:lnTo>
                  <a:lnTo>
                    <a:pt x="8736" y="7056"/>
                  </a:lnTo>
                  <a:lnTo>
                    <a:pt x="8820" y="6972"/>
                  </a:lnTo>
                  <a:lnTo>
                    <a:pt x="8904" y="6888"/>
                  </a:lnTo>
                  <a:lnTo>
                    <a:pt x="8988" y="6888"/>
                  </a:lnTo>
                  <a:lnTo>
                    <a:pt x="9072" y="6804"/>
                  </a:lnTo>
                  <a:lnTo>
                    <a:pt x="9156" y="6720"/>
                  </a:lnTo>
                  <a:lnTo>
                    <a:pt x="9240" y="6636"/>
                  </a:lnTo>
                  <a:lnTo>
                    <a:pt x="9324" y="6552"/>
                  </a:lnTo>
                  <a:lnTo>
                    <a:pt x="9492" y="6552"/>
                  </a:lnTo>
                  <a:lnTo>
                    <a:pt x="9576" y="6468"/>
                  </a:lnTo>
                  <a:lnTo>
                    <a:pt x="9660" y="6384"/>
                  </a:lnTo>
                  <a:lnTo>
                    <a:pt x="9744" y="6384"/>
                  </a:lnTo>
                  <a:lnTo>
                    <a:pt x="9828" y="6300"/>
                  </a:lnTo>
                  <a:lnTo>
                    <a:pt x="9912" y="6216"/>
                  </a:lnTo>
                  <a:lnTo>
                    <a:pt x="9996" y="6216"/>
                  </a:lnTo>
                  <a:lnTo>
                    <a:pt x="10080" y="6132"/>
                  </a:lnTo>
                  <a:lnTo>
                    <a:pt x="10248" y="6132"/>
                  </a:lnTo>
                  <a:lnTo>
                    <a:pt x="10332" y="6048"/>
                  </a:lnTo>
                  <a:lnTo>
                    <a:pt x="10416" y="5964"/>
                  </a:lnTo>
                  <a:lnTo>
                    <a:pt x="10499" y="5964"/>
                  </a:lnTo>
                  <a:lnTo>
                    <a:pt x="10583" y="5880"/>
                  </a:lnTo>
                  <a:lnTo>
                    <a:pt x="10751" y="5880"/>
                  </a:lnTo>
                  <a:lnTo>
                    <a:pt x="10835" y="5796"/>
                  </a:lnTo>
                  <a:lnTo>
                    <a:pt x="11003" y="5796"/>
                  </a:lnTo>
                  <a:lnTo>
                    <a:pt x="11171" y="5712"/>
                  </a:lnTo>
                  <a:lnTo>
                    <a:pt x="11255" y="5712"/>
                  </a:lnTo>
                  <a:lnTo>
                    <a:pt x="11339" y="5628"/>
                  </a:lnTo>
                  <a:lnTo>
                    <a:pt x="11591" y="5628"/>
                  </a:lnTo>
                  <a:lnTo>
                    <a:pt x="11675" y="5544"/>
                  </a:lnTo>
                  <a:lnTo>
                    <a:pt x="12011" y="5544"/>
                  </a:lnTo>
                  <a:lnTo>
                    <a:pt x="12095" y="5460"/>
                  </a:lnTo>
                  <a:lnTo>
                    <a:pt x="12767" y="5460"/>
                  </a:lnTo>
                  <a:lnTo>
                    <a:pt x="12851" y="5376"/>
                  </a:lnTo>
                  <a:close/>
                  <a:moveTo>
                    <a:pt x="13019" y="0"/>
                  </a:moveTo>
                  <a:lnTo>
                    <a:pt x="12767" y="84"/>
                  </a:lnTo>
                  <a:lnTo>
                    <a:pt x="11591" y="84"/>
                  </a:lnTo>
                  <a:lnTo>
                    <a:pt x="11423" y="168"/>
                  </a:lnTo>
                  <a:lnTo>
                    <a:pt x="10919" y="168"/>
                  </a:lnTo>
                  <a:lnTo>
                    <a:pt x="10751" y="252"/>
                  </a:lnTo>
                  <a:lnTo>
                    <a:pt x="10499" y="252"/>
                  </a:lnTo>
                  <a:lnTo>
                    <a:pt x="10332" y="336"/>
                  </a:lnTo>
                  <a:lnTo>
                    <a:pt x="10080" y="336"/>
                  </a:lnTo>
                  <a:lnTo>
                    <a:pt x="9912" y="420"/>
                  </a:lnTo>
                  <a:lnTo>
                    <a:pt x="9660" y="504"/>
                  </a:lnTo>
                  <a:lnTo>
                    <a:pt x="9492" y="504"/>
                  </a:lnTo>
                  <a:lnTo>
                    <a:pt x="9240" y="588"/>
                  </a:lnTo>
                  <a:lnTo>
                    <a:pt x="9072" y="672"/>
                  </a:lnTo>
                  <a:lnTo>
                    <a:pt x="8820" y="672"/>
                  </a:lnTo>
                  <a:lnTo>
                    <a:pt x="8652" y="756"/>
                  </a:lnTo>
                  <a:lnTo>
                    <a:pt x="8400" y="840"/>
                  </a:lnTo>
                  <a:lnTo>
                    <a:pt x="8232" y="924"/>
                  </a:lnTo>
                  <a:lnTo>
                    <a:pt x="8064" y="1008"/>
                  </a:lnTo>
                  <a:lnTo>
                    <a:pt x="7812" y="1092"/>
                  </a:lnTo>
                  <a:lnTo>
                    <a:pt x="7644" y="1176"/>
                  </a:lnTo>
                  <a:lnTo>
                    <a:pt x="7476" y="1260"/>
                  </a:lnTo>
                  <a:lnTo>
                    <a:pt x="7308" y="1344"/>
                  </a:lnTo>
                  <a:lnTo>
                    <a:pt x="7056" y="1428"/>
                  </a:lnTo>
                  <a:lnTo>
                    <a:pt x="6888" y="1512"/>
                  </a:lnTo>
                  <a:lnTo>
                    <a:pt x="6720" y="1596"/>
                  </a:lnTo>
                  <a:lnTo>
                    <a:pt x="6552" y="1680"/>
                  </a:lnTo>
                  <a:lnTo>
                    <a:pt x="6384" y="1848"/>
                  </a:lnTo>
                  <a:lnTo>
                    <a:pt x="6216" y="1932"/>
                  </a:lnTo>
                  <a:lnTo>
                    <a:pt x="6048" y="2016"/>
                  </a:lnTo>
                  <a:lnTo>
                    <a:pt x="5880" y="2100"/>
                  </a:lnTo>
                  <a:lnTo>
                    <a:pt x="5712" y="2268"/>
                  </a:lnTo>
                  <a:lnTo>
                    <a:pt x="5544" y="2352"/>
                  </a:lnTo>
                  <a:lnTo>
                    <a:pt x="5376" y="2436"/>
                  </a:lnTo>
                  <a:lnTo>
                    <a:pt x="5208" y="2604"/>
                  </a:lnTo>
                  <a:lnTo>
                    <a:pt x="5040" y="2688"/>
                  </a:lnTo>
                  <a:lnTo>
                    <a:pt x="4872" y="2856"/>
                  </a:lnTo>
                  <a:lnTo>
                    <a:pt x="4704" y="2940"/>
                  </a:lnTo>
                  <a:lnTo>
                    <a:pt x="4536" y="3108"/>
                  </a:lnTo>
                  <a:lnTo>
                    <a:pt x="4368" y="3192"/>
                  </a:lnTo>
                  <a:lnTo>
                    <a:pt x="4284" y="3360"/>
                  </a:lnTo>
                  <a:lnTo>
                    <a:pt x="4116" y="3528"/>
                  </a:lnTo>
                  <a:lnTo>
                    <a:pt x="3948" y="3612"/>
                  </a:lnTo>
                  <a:lnTo>
                    <a:pt x="3864" y="3780"/>
                  </a:lnTo>
                  <a:lnTo>
                    <a:pt x="3696" y="3948"/>
                  </a:lnTo>
                  <a:lnTo>
                    <a:pt x="3528" y="4032"/>
                  </a:lnTo>
                  <a:lnTo>
                    <a:pt x="3444" y="4200"/>
                  </a:lnTo>
                  <a:lnTo>
                    <a:pt x="3276" y="4368"/>
                  </a:lnTo>
                  <a:lnTo>
                    <a:pt x="3108" y="4536"/>
                  </a:lnTo>
                  <a:lnTo>
                    <a:pt x="3024" y="4704"/>
                  </a:lnTo>
                  <a:lnTo>
                    <a:pt x="2856" y="4872"/>
                  </a:lnTo>
                  <a:lnTo>
                    <a:pt x="2772" y="4956"/>
                  </a:lnTo>
                  <a:lnTo>
                    <a:pt x="2688" y="5124"/>
                  </a:lnTo>
                  <a:lnTo>
                    <a:pt x="2520" y="5292"/>
                  </a:lnTo>
                  <a:lnTo>
                    <a:pt x="2436" y="5460"/>
                  </a:lnTo>
                  <a:lnTo>
                    <a:pt x="2268" y="5628"/>
                  </a:lnTo>
                  <a:lnTo>
                    <a:pt x="2184" y="5796"/>
                  </a:lnTo>
                  <a:lnTo>
                    <a:pt x="2100" y="5964"/>
                  </a:lnTo>
                  <a:lnTo>
                    <a:pt x="2016" y="6132"/>
                  </a:lnTo>
                  <a:lnTo>
                    <a:pt x="1848" y="6384"/>
                  </a:lnTo>
                  <a:lnTo>
                    <a:pt x="1764" y="6552"/>
                  </a:lnTo>
                  <a:lnTo>
                    <a:pt x="1680" y="6720"/>
                  </a:lnTo>
                  <a:lnTo>
                    <a:pt x="1596" y="6888"/>
                  </a:lnTo>
                  <a:lnTo>
                    <a:pt x="1512" y="7056"/>
                  </a:lnTo>
                  <a:lnTo>
                    <a:pt x="1428" y="7224"/>
                  </a:lnTo>
                  <a:lnTo>
                    <a:pt x="1344" y="7476"/>
                  </a:lnTo>
                  <a:lnTo>
                    <a:pt x="1260" y="7644"/>
                  </a:lnTo>
                  <a:lnTo>
                    <a:pt x="1176" y="7812"/>
                  </a:lnTo>
                  <a:lnTo>
                    <a:pt x="1092" y="7980"/>
                  </a:lnTo>
                  <a:lnTo>
                    <a:pt x="1008" y="8232"/>
                  </a:lnTo>
                  <a:lnTo>
                    <a:pt x="924" y="8400"/>
                  </a:lnTo>
                  <a:lnTo>
                    <a:pt x="840" y="8568"/>
                  </a:lnTo>
                  <a:lnTo>
                    <a:pt x="756" y="8820"/>
                  </a:lnTo>
                  <a:lnTo>
                    <a:pt x="756" y="8988"/>
                  </a:lnTo>
                  <a:lnTo>
                    <a:pt x="672" y="9156"/>
                  </a:lnTo>
                  <a:lnTo>
                    <a:pt x="588" y="9408"/>
                  </a:lnTo>
                  <a:lnTo>
                    <a:pt x="504" y="9576"/>
                  </a:lnTo>
                  <a:lnTo>
                    <a:pt x="504" y="9828"/>
                  </a:lnTo>
                  <a:lnTo>
                    <a:pt x="420" y="9996"/>
                  </a:lnTo>
                  <a:lnTo>
                    <a:pt x="420" y="10248"/>
                  </a:lnTo>
                  <a:lnTo>
                    <a:pt x="336" y="10416"/>
                  </a:lnTo>
                  <a:lnTo>
                    <a:pt x="336" y="10668"/>
                  </a:lnTo>
                  <a:lnTo>
                    <a:pt x="252" y="10836"/>
                  </a:lnTo>
                  <a:lnTo>
                    <a:pt x="252" y="11088"/>
                  </a:lnTo>
                  <a:lnTo>
                    <a:pt x="168" y="11256"/>
                  </a:lnTo>
                  <a:lnTo>
                    <a:pt x="168" y="11508"/>
                  </a:lnTo>
                  <a:lnTo>
                    <a:pt x="168" y="11760"/>
                  </a:lnTo>
                  <a:lnTo>
                    <a:pt x="84" y="11928"/>
                  </a:lnTo>
                  <a:lnTo>
                    <a:pt x="84" y="12180"/>
                  </a:lnTo>
                  <a:lnTo>
                    <a:pt x="84" y="12348"/>
                  </a:lnTo>
                  <a:lnTo>
                    <a:pt x="84" y="12600"/>
                  </a:lnTo>
                  <a:lnTo>
                    <a:pt x="84" y="12852"/>
                  </a:lnTo>
                  <a:lnTo>
                    <a:pt x="84" y="13020"/>
                  </a:lnTo>
                  <a:lnTo>
                    <a:pt x="84" y="13272"/>
                  </a:lnTo>
                  <a:lnTo>
                    <a:pt x="0" y="13524"/>
                  </a:lnTo>
                  <a:lnTo>
                    <a:pt x="84" y="13692"/>
                  </a:lnTo>
                  <a:lnTo>
                    <a:pt x="84" y="13944"/>
                  </a:lnTo>
                  <a:lnTo>
                    <a:pt x="84" y="14195"/>
                  </a:lnTo>
                  <a:lnTo>
                    <a:pt x="84" y="14447"/>
                  </a:lnTo>
                  <a:lnTo>
                    <a:pt x="84" y="14615"/>
                  </a:lnTo>
                  <a:lnTo>
                    <a:pt x="84" y="14867"/>
                  </a:lnTo>
                  <a:lnTo>
                    <a:pt x="84" y="15035"/>
                  </a:lnTo>
                  <a:lnTo>
                    <a:pt x="168" y="15287"/>
                  </a:lnTo>
                  <a:lnTo>
                    <a:pt x="168" y="15539"/>
                  </a:lnTo>
                  <a:lnTo>
                    <a:pt x="168" y="15707"/>
                  </a:lnTo>
                  <a:lnTo>
                    <a:pt x="252" y="15959"/>
                  </a:lnTo>
                  <a:lnTo>
                    <a:pt x="252" y="16127"/>
                  </a:lnTo>
                  <a:lnTo>
                    <a:pt x="336" y="16379"/>
                  </a:lnTo>
                  <a:lnTo>
                    <a:pt x="336" y="16547"/>
                  </a:lnTo>
                  <a:lnTo>
                    <a:pt x="420" y="16799"/>
                  </a:lnTo>
                  <a:lnTo>
                    <a:pt x="420" y="16967"/>
                  </a:lnTo>
                  <a:lnTo>
                    <a:pt x="504" y="17219"/>
                  </a:lnTo>
                  <a:lnTo>
                    <a:pt x="504" y="17387"/>
                  </a:lnTo>
                  <a:lnTo>
                    <a:pt x="588" y="17639"/>
                  </a:lnTo>
                  <a:lnTo>
                    <a:pt x="672" y="17807"/>
                  </a:lnTo>
                  <a:lnTo>
                    <a:pt x="756" y="18059"/>
                  </a:lnTo>
                  <a:lnTo>
                    <a:pt x="756" y="18227"/>
                  </a:lnTo>
                  <a:lnTo>
                    <a:pt x="840" y="18395"/>
                  </a:lnTo>
                  <a:lnTo>
                    <a:pt x="924" y="18647"/>
                  </a:lnTo>
                  <a:lnTo>
                    <a:pt x="1008" y="18815"/>
                  </a:lnTo>
                  <a:lnTo>
                    <a:pt x="1092" y="18983"/>
                  </a:lnTo>
                  <a:lnTo>
                    <a:pt x="1176" y="19235"/>
                  </a:lnTo>
                  <a:lnTo>
                    <a:pt x="1260" y="19403"/>
                  </a:lnTo>
                  <a:lnTo>
                    <a:pt x="1344" y="19571"/>
                  </a:lnTo>
                  <a:lnTo>
                    <a:pt x="1428" y="19739"/>
                  </a:lnTo>
                  <a:lnTo>
                    <a:pt x="1512" y="19907"/>
                  </a:lnTo>
                  <a:lnTo>
                    <a:pt x="1596" y="20159"/>
                  </a:lnTo>
                  <a:lnTo>
                    <a:pt x="1680" y="20327"/>
                  </a:lnTo>
                  <a:lnTo>
                    <a:pt x="1764" y="20495"/>
                  </a:lnTo>
                  <a:lnTo>
                    <a:pt x="1848" y="20663"/>
                  </a:lnTo>
                  <a:lnTo>
                    <a:pt x="2016" y="20831"/>
                  </a:lnTo>
                  <a:lnTo>
                    <a:pt x="2100" y="20999"/>
                  </a:lnTo>
                  <a:lnTo>
                    <a:pt x="2184" y="21167"/>
                  </a:lnTo>
                  <a:lnTo>
                    <a:pt x="2268" y="21335"/>
                  </a:lnTo>
                  <a:lnTo>
                    <a:pt x="2436" y="21503"/>
                  </a:lnTo>
                  <a:lnTo>
                    <a:pt x="2520" y="21671"/>
                  </a:lnTo>
                  <a:lnTo>
                    <a:pt x="2688" y="21839"/>
                  </a:lnTo>
                  <a:lnTo>
                    <a:pt x="2772" y="22007"/>
                  </a:lnTo>
                  <a:lnTo>
                    <a:pt x="2856" y="22175"/>
                  </a:lnTo>
                  <a:lnTo>
                    <a:pt x="3024" y="22343"/>
                  </a:lnTo>
                  <a:lnTo>
                    <a:pt x="3108" y="22511"/>
                  </a:lnTo>
                  <a:lnTo>
                    <a:pt x="3276" y="22679"/>
                  </a:lnTo>
                  <a:lnTo>
                    <a:pt x="3444" y="22763"/>
                  </a:lnTo>
                  <a:lnTo>
                    <a:pt x="3528" y="22931"/>
                  </a:lnTo>
                  <a:lnTo>
                    <a:pt x="3696" y="23099"/>
                  </a:lnTo>
                  <a:lnTo>
                    <a:pt x="3780" y="23267"/>
                  </a:lnTo>
                  <a:lnTo>
                    <a:pt x="3948" y="23351"/>
                  </a:lnTo>
                  <a:lnTo>
                    <a:pt x="4116" y="23519"/>
                  </a:lnTo>
                  <a:lnTo>
                    <a:pt x="4284" y="23603"/>
                  </a:lnTo>
                  <a:lnTo>
                    <a:pt x="4368" y="23771"/>
                  </a:lnTo>
                  <a:lnTo>
                    <a:pt x="4536" y="23939"/>
                  </a:lnTo>
                  <a:lnTo>
                    <a:pt x="4704" y="24023"/>
                  </a:lnTo>
                  <a:lnTo>
                    <a:pt x="4872" y="24191"/>
                  </a:lnTo>
                  <a:lnTo>
                    <a:pt x="5040" y="24275"/>
                  </a:lnTo>
                  <a:lnTo>
                    <a:pt x="5208" y="24443"/>
                  </a:lnTo>
                  <a:lnTo>
                    <a:pt x="5376" y="24527"/>
                  </a:lnTo>
                  <a:lnTo>
                    <a:pt x="5544" y="24611"/>
                  </a:lnTo>
                  <a:lnTo>
                    <a:pt x="5712" y="24779"/>
                  </a:lnTo>
                  <a:lnTo>
                    <a:pt x="5880" y="24863"/>
                  </a:lnTo>
                  <a:lnTo>
                    <a:pt x="6048" y="24947"/>
                  </a:lnTo>
                  <a:lnTo>
                    <a:pt x="6216" y="25115"/>
                  </a:lnTo>
                  <a:lnTo>
                    <a:pt x="6384" y="25199"/>
                  </a:lnTo>
                  <a:lnTo>
                    <a:pt x="6552" y="25283"/>
                  </a:lnTo>
                  <a:lnTo>
                    <a:pt x="6720" y="25367"/>
                  </a:lnTo>
                  <a:lnTo>
                    <a:pt x="6888" y="25535"/>
                  </a:lnTo>
                  <a:lnTo>
                    <a:pt x="7056" y="25619"/>
                  </a:lnTo>
                  <a:lnTo>
                    <a:pt x="7308" y="25703"/>
                  </a:lnTo>
                  <a:lnTo>
                    <a:pt x="7476" y="25787"/>
                  </a:lnTo>
                  <a:lnTo>
                    <a:pt x="7644" y="25871"/>
                  </a:lnTo>
                  <a:lnTo>
                    <a:pt x="7812" y="25955"/>
                  </a:lnTo>
                  <a:lnTo>
                    <a:pt x="8064" y="26039"/>
                  </a:lnTo>
                  <a:lnTo>
                    <a:pt x="8232" y="26123"/>
                  </a:lnTo>
                  <a:lnTo>
                    <a:pt x="8400" y="26123"/>
                  </a:lnTo>
                  <a:lnTo>
                    <a:pt x="8652" y="26207"/>
                  </a:lnTo>
                  <a:lnTo>
                    <a:pt x="8820" y="26291"/>
                  </a:lnTo>
                  <a:lnTo>
                    <a:pt x="9072" y="26375"/>
                  </a:lnTo>
                  <a:lnTo>
                    <a:pt x="9240" y="26459"/>
                  </a:lnTo>
                  <a:lnTo>
                    <a:pt x="9492" y="26459"/>
                  </a:lnTo>
                  <a:lnTo>
                    <a:pt x="9660" y="26543"/>
                  </a:lnTo>
                  <a:lnTo>
                    <a:pt x="9912" y="26543"/>
                  </a:lnTo>
                  <a:lnTo>
                    <a:pt x="10080" y="26627"/>
                  </a:lnTo>
                  <a:lnTo>
                    <a:pt x="10332" y="26711"/>
                  </a:lnTo>
                  <a:lnTo>
                    <a:pt x="10499" y="26711"/>
                  </a:lnTo>
                  <a:lnTo>
                    <a:pt x="10751" y="26795"/>
                  </a:lnTo>
                  <a:lnTo>
                    <a:pt x="11171" y="26795"/>
                  </a:lnTo>
                  <a:lnTo>
                    <a:pt x="11423" y="26879"/>
                  </a:lnTo>
                  <a:lnTo>
                    <a:pt x="11843" y="26879"/>
                  </a:lnTo>
                  <a:lnTo>
                    <a:pt x="12095" y="26963"/>
                  </a:lnTo>
                  <a:lnTo>
                    <a:pt x="14447" y="26963"/>
                  </a:lnTo>
                  <a:lnTo>
                    <a:pt x="14615" y="26879"/>
                  </a:lnTo>
                  <a:lnTo>
                    <a:pt x="15119" y="26879"/>
                  </a:lnTo>
                  <a:lnTo>
                    <a:pt x="15287" y="26795"/>
                  </a:lnTo>
                  <a:lnTo>
                    <a:pt x="15791" y="26795"/>
                  </a:lnTo>
                  <a:lnTo>
                    <a:pt x="15959" y="26711"/>
                  </a:lnTo>
                  <a:lnTo>
                    <a:pt x="16211" y="26711"/>
                  </a:lnTo>
                  <a:lnTo>
                    <a:pt x="16379" y="26627"/>
                  </a:lnTo>
                  <a:lnTo>
                    <a:pt x="16631" y="26543"/>
                  </a:lnTo>
                  <a:lnTo>
                    <a:pt x="16799" y="26543"/>
                  </a:lnTo>
                  <a:lnTo>
                    <a:pt x="17051" y="26459"/>
                  </a:lnTo>
                  <a:lnTo>
                    <a:pt x="17219" y="26459"/>
                  </a:lnTo>
                  <a:lnTo>
                    <a:pt x="17471" y="26375"/>
                  </a:lnTo>
                  <a:lnTo>
                    <a:pt x="17639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227" y="26123"/>
                  </a:lnTo>
                  <a:lnTo>
                    <a:pt x="18479" y="26039"/>
                  </a:lnTo>
                  <a:lnTo>
                    <a:pt x="18647" y="25955"/>
                  </a:lnTo>
                  <a:lnTo>
                    <a:pt x="18815" y="25871"/>
                  </a:lnTo>
                  <a:lnTo>
                    <a:pt x="19067" y="25787"/>
                  </a:lnTo>
                  <a:lnTo>
                    <a:pt x="19235" y="25703"/>
                  </a:lnTo>
                  <a:lnTo>
                    <a:pt x="19403" y="25619"/>
                  </a:lnTo>
                  <a:lnTo>
                    <a:pt x="19571" y="25535"/>
                  </a:lnTo>
                  <a:lnTo>
                    <a:pt x="19739" y="25367"/>
                  </a:lnTo>
                  <a:lnTo>
                    <a:pt x="19991" y="25283"/>
                  </a:lnTo>
                  <a:lnTo>
                    <a:pt x="20159" y="25199"/>
                  </a:lnTo>
                  <a:lnTo>
                    <a:pt x="20327" y="25115"/>
                  </a:lnTo>
                  <a:lnTo>
                    <a:pt x="20495" y="24947"/>
                  </a:lnTo>
                  <a:lnTo>
                    <a:pt x="20663" y="24863"/>
                  </a:lnTo>
                  <a:lnTo>
                    <a:pt x="20831" y="24779"/>
                  </a:lnTo>
                  <a:lnTo>
                    <a:pt x="20999" y="24611"/>
                  </a:lnTo>
                  <a:lnTo>
                    <a:pt x="21167" y="24527"/>
                  </a:lnTo>
                  <a:lnTo>
                    <a:pt x="21335" y="24443"/>
                  </a:lnTo>
                  <a:lnTo>
                    <a:pt x="21503" y="24275"/>
                  </a:lnTo>
                  <a:lnTo>
                    <a:pt x="21671" y="24191"/>
                  </a:lnTo>
                  <a:lnTo>
                    <a:pt x="21755" y="24023"/>
                  </a:lnTo>
                  <a:lnTo>
                    <a:pt x="21923" y="23939"/>
                  </a:lnTo>
                  <a:lnTo>
                    <a:pt x="22091" y="23771"/>
                  </a:lnTo>
                  <a:lnTo>
                    <a:pt x="22259" y="23603"/>
                  </a:lnTo>
                  <a:lnTo>
                    <a:pt x="22427" y="23519"/>
                  </a:lnTo>
                  <a:lnTo>
                    <a:pt x="22511" y="23351"/>
                  </a:lnTo>
                  <a:lnTo>
                    <a:pt x="22679" y="23267"/>
                  </a:lnTo>
                  <a:lnTo>
                    <a:pt x="22847" y="23099"/>
                  </a:lnTo>
                  <a:lnTo>
                    <a:pt x="22931" y="22931"/>
                  </a:lnTo>
                  <a:lnTo>
                    <a:pt x="23099" y="22763"/>
                  </a:lnTo>
                  <a:lnTo>
                    <a:pt x="23267" y="22679"/>
                  </a:lnTo>
                  <a:lnTo>
                    <a:pt x="23351" y="22511"/>
                  </a:lnTo>
                  <a:lnTo>
                    <a:pt x="23519" y="22343"/>
                  </a:lnTo>
                  <a:lnTo>
                    <a:pt x="23603" y="22175"/>
                  </a:lnTo>
                  <a:lnTo>
                    <a:pt x="23771" y="22007"/>
                  </a:lnTo>
                  <a:lnTo>
                    <a:pt x="23855" y="21839"/>
                  </a:lnTo>
                  <a:lnTo>
                    <a:pt x="23939" y="21671"/>
                  </a:lnTo>
                  <a:lnTo>
                    <a:pt x="24107" y="21503"/>
                  </a:lnTo>
                  <a:lnTo>
                    <a:pt x="24191" y="21335"/>
                  </a:lnTo>
                  <a:lnTo>
                    <a:pt x="24359" y="21167"/>
                  </a:lnTo>
                  <a:lnTo>
                    <a:pt x="24443" y="20999"/>
                  </a:lnTo>
                  <a:lnTo>
                    <a:pt x="24527" y="20831"/>
                  </a:lnTo>
                  <a:lnTo>
                    <a:pt x="24611" y="20663"/>
                  </a:lnTo>
                  <a:lnTo>
                    <a:pt x="24779" y="20495"/>
                  </a:lnTo>
                  <a:lnTo>
                    <a:pt x="24863" y="20327"/>
                  </a:lnTo>
                  <a:lnTo>
                    <a:pt x="24947" y="20159"/>
                  </a:lnTo>
                  <a:lnTo>
                    <a:pt x="25031" y="19907"/>
                  </a:lnTo>
                  <a:lnTo>
                    <a:pt x="25115" y="19739"/>
                  </a:lnTo>
                  <a:lnTo>
                    <a:pt x="25199" y="19571"/>
                  </a:lnTo>
                  <a:lnTo>
                    <a:pt x="25283" y="19403"/>
                  </a:lnTo>
                  <a:lnTo>
                    <a:pt x="25367" y="19235"/>
                  </a:lnTo>
                  <a:lnTo>
                    <a:pt x="25451" y="18983"/>
                  </a:lnTo>
                  <a:lnTo>
                    <a:pt x="25535" y="18815"/>
                  </a:lnTo>
                  <a:lnTo>
                    <a:pt x="25619" y="18647"/>
                  </a:lnTo>
                  <a:lnTo>
                    <a:pt x="25703" y="18395"/>
                  </a:lnTo>
                  <a:lnTo>
                    <a:pt x="25703" y="18227"/>
                  </a:lnTo>
                  <a:lnTo>
                    <a:pt x="25787" y="18059"/>
                  </a:lnTo>
                  <a:lnTo>
                    <a:pt x="25871" y="17807"/>
                  </a:lnTo>
                  <a:lnTo>
                    <a:pt x="25955" y="17639"/>
                  </a:lnTo>
                  <a:lnTo>
                    <a:pt x="25955" y="17387"/>
                  </a:lnTo>
                  <a:lnTo>
                    <a:pt x="26039" y="17219"/>
                  </a:lnTo>
                  <a:lnTo>
                    <a:pt x="26039" y="16967"/>
                  </a:lnTo>
                  <a:lnTo>
                    <a:pt x="26123" y="16799"/>
                  </a:lnTo>
                  <a:lnTo>
                    <a:pt x="26207" y="16547"/>
                  </a:lnTo>
                  <a:lnTo>
                    <a:pt x="26207" y="16379"/>
                  </a:lnTo>
                  <a:lnTo>
                    <a:pt x="26291" y="16127"/>
                  </a:lnTo>
                  <a:lnTo>
                    <a:pt x="26291" y="15959"/>
                  </a:lnTo>
                  <a:lnTo>
                    <a:pt x="26291" y="15707"/>
                  </a:lnTo>
                  <a:lnTo>
                    <a:pt x="26374" y="15539"/>
                  </a:lnTo>
                  <a:lnTo>
                    <a:pt x="26374" y="15287"/>
                  </a:lnTo>
                  <a:lnTo>
                    <a:pt x="26374" y="15035"/>
                  </a:lnTo>
                  <a:lnTo>
                    <a:pt x="26458" y="14867"/>
                  </a:lnTo>
                  <a:lnTo>
                    <a:pt x="26458" y="14615"/>
                  </a:lnTo>
                  <a:lnTo>
                    <a:pt x="26458" y="14447"/>
                  </a:lnTo>
                  <a:lnTo>
                    <a:pt x="26458" y="14195"/>
                  </a:lnTo>
                  <a:lnTo>
                    <a:pt x="26458" y="13944"/>
                  </a:lnTo>
                  <a:lnTo>
                    <a:pt x="26458" y="13692"/>
                  </a:lnTo>
                  <a:lnTo>
                    <a:pt x="26458" y="13524"/>
                  </a:lnTo>
                  <a:lnTo>
                    <a:pt x="26458" y="13272"/>
                  </a:lnTo>
                  <a:lnTo>
                    <a:pt x="26458" y="13020"/>
                  </a:lnTo>
                  <a:lnTo>
                    <a:pt x="26458" y="12852"/>
                  </a:lnTo>
                  <a:lnTo>
                    <a:pt x="26458" y="12600"/>
                  </a:lnTo>
                  <a:lnTo>
                    <a:pt x="26458" y="12348"/>
                  </a:lnTo>
                  <a:lnTo>
                    <a:pt x="26458" y="12180"/>
                  </a:lnTo>
                  <a:lnTo>
                    <a:pt x="26374" y="11928"/>
                  </a:lnTo>
                  <a:lnTo>
                    <a:pt x="26374" y="11760"/>
                  </a:lnTo>
                  <a:lnTo>
                    <a:pt x="26374" y="11508"/>
                  </a:lnTo>
                  <a:lnTo>
                    <a:pt x="26291" y="11256"/>
                  </a:lnTo>
                  <a:lnTo>
                    <a:pt x="26291" y="11088"/>
                  </a:lnTo>
                  <a:lnTo>
                    <a:pt x="26291" y="10836"/>
                  </a:lnTo>
                  <a:lnTo>
                    <a:pt x="26207" y="10668"/>
                  </a:lnTo>
                  <a:lnTo>
                    <a:pt x="26207" y="10416"/>
                  </a:lnTo>
                  <a:lnTo>
                    <a:pt x="26123" y="10248"/>
                  </a:lnTo>
                  <a:lnTo>
                    <a:pt x="26039" y="9996"/>
                  </a:lnTo>
                  <a:lnTo>
                    <a:pt x="26039" y="9828"/>
                  </a:lnTo>
                  <a:lnTo>
                    <a:pt x="25955" y="9576"/>
                  </a:lnTo>
                  <a:lnTo>
                    <a:pt x="25955" y="9408"/>
                  </a:lnTo>
                  <a:lnTo>
                    <a:pt x="25871" y="9156"/>
                  </a:lnTo>
                  <a:lnTo>
                    <a:pt x="25787" y="8988"/>
                  </a:lnTo>
                  <a:lnTo>
                    <a:pt x="25703" y="8820"/>
                  </a:lnTo>
                  <a:lnTo>
                    <a:pt x="25703" y="8568"/>
                  </a:lnTo>
                  <a:lnTo>
                    <a:pt x="25619" y="8400"/>
                  </a:lnTo>
                  <a:lnTo>
                    <a:pt x="25535" y="8232"/>
                  </a:lnTo>
                  <a:lnTo>
                    <a:pt x="25451" y="7980"/>
                  </a:lnTo>
                  <a:lnTo>
                    <a:pt x="25367" y="7812"/>
                  </a:lnTo>
                  <a:lnTo>
                    <a:pt x="25283" y="7644"/>
                  </a:lnTo>
                  <a:lnTo>
                    <a:pt x="25199" y="7476"/>
                  </a:lnTo>
                  <a:lnTo>
                    <a:pt x="25115" y="7224"/>
                  </a:lnTo>
                  <a:lnTo>
                    <a:pt x="25031" y="7056"/>
                  </a:lnTo>
                  <a:lnTo>
                    <a:pt x="24947" y="6888"/>
                  </a:lnTo>
                  <a:lnTo>
                    <a:pt x="24863" y="6720"/>
                  </a:lnTo>
                  <a:lnTo>
                    <a:pt x="24695" y="6552"/>
                  </a:lnTo>
                  <a:lnTo>
                    <a:pt x="24611" y="6384"/>
                  </a:lnTo>
                  <a:lnTo>
                    <a:pt x="24527" y="6132"/>
                  </a:lnTo>
                  <a:lnTo>
                    <a:pt x="24443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3939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03" y="4872"/>
                  </a:lnTo>
                  <a:lnTo>
                    <a:pt x="23519" y="4704"/>
                  </a:lnTo>
                  <a:lnTo>
                    <a:pt x="23351" y="4536"/>
                  </a:lnTo>
                  <a:lnTo>
                    <a:pt x="23267" y="4368"/>
                  </a:lnTo>
                  <a:lnTo>
                    <a:pt x="23099" y="4200"/>
                  </a:lnTo>
                  <a:lnTo>
                    <a:pt x="22931" y="4032"/>
                  </a:lnTo>
                  <a:lnTo>
                    <a:pt x="22847" y="3948"/>
                  </a:lnTo>
                  <a:lnTo>
                    <a:pt x="22679" y="3780"/>
                  </a:lnTo>
                  <a:lnTo>
                    <a:pt x="22511" y="3612"/>
                  </a:lnTo>
                  <a:lnTo>
                    <a:pt x="22427" y="3528"/>
                  </a:lnTo>
                  <a:lnTo>
                    <a:pt x="22259" y="3360"/>
                  </a:lnTo>
                  <a:lnTo>
                    <a:pt x="22091" y="3192"/>
                  </a:lnTo>
                  <a:lnTo>
                    <a:pt x="21923" y="3108"/>
                  </a:lnTo>
                  <a:lnTo>
                    <a:pt x="21755" y="2940"/>
                  </a:lnTo>
                  <a:lnTo>
                    <a:pt x="21671" y="2856"/>
                  </a:lnTo>
                  <a:lnTo>
                    <a:pt x="21503" y="2688"/>
                  </a:lnTo>
                  <a:lnTo>
                    <a:pt x="21335" y="2604"/>
                  </a:lnTo>
                  <a:lnTo>
                    <a:pt x="21167" y="2436"/>
                  </a:lnTo>
                  <a:lnTo>
                    <a:pt x="20999" y="2352"/>
                  </a:lnTo>
                  <a:lnTo>
                    <a:pt x="20831" y="2268"/>
                  </a:lnTo>
                  <a:lnTo>
                    <a:pt x="20663" y="2100"/>
                  </a:lnTo>
                  <a:lnTo>
                    <a:pt x="20495" y="2016"/>
                  </a:lnTo>
                  <a:lnTo>
                    <a:pt x="20327" y="1932"/>
                  </a:lnTo>
                  <a:lnTo>
                    <a:pt x="20159" y="1848"/>
                  </a:lnTo>
                  <a:lnTo>
                    <a:pt x="19907" y="1680"/>
                  </a:lnTo>
                  <a:lnTo>
                    <a:pt x="19739" y="1596"/>
                  </a:lnTo>
                  <a:lnTo>
                    <a:pt x="19571" y="1512"/>
                  </a:lnTo>
                  <a:lnTo>
                    <a:pt x="19403" y="1428"/>
                  </a:lnTo>
                  <a:lnTo>
                    <a:pt x="19235" y="1344"/>
                  </a:lnTo>
                  <a:lnTo>
                    <a:pt x="19067" y="1260"/>
                  </a:lnTo>
                  <a:lnTo>
                    <a:pt x="18815" y="1176"/>
                  </a:lnTo>
                  <a:lnTo>
                    <a:pt x="18647" y="1092"/>
                  </a:lnTo>
                  <a:lnTo>
                    <a:pt x="18479" y="1008"/>
                  </a:lnTo>
                  <a:lnTo>
                    <a:pt x="18227" y="924"/>
                  </a:lnTo>
                  <a:lnTo>
                    <a:pt x="18059" y="840"/>
                  </a:lnTo>
                  <a:lnTo>
                    <a:pt x="17891" y="756"/>
                  </a:lnTo>
                  <a:lnTo>
                    <a:pt x="17639" y="672"/>
                  </a:lnTo>
                  <a:lnTo>
                    <a:pt x="17471" y="672"/>
                  </a:lnTo>
                  <a:lnTo>
                    <a:pt x="17219" y="588"/>
                  </a:lnTo>
                  <a:lnTo>
                    <a:pt x="17051" y="504"/>
                  </a:lnTo>
                  <a:lnTo>
                    <a:pt x="16799" y="504"/>
                  </a:lnTo>
                  <a:lnTo>
                    <a:pt x="16631" y="420"/>
                  </a:lnTo>
                  <a:lnTo>
                    <a:pt x="16379" y="336"/>
                  </a:lnTo>
                  <a:lnTo>
                    <a:pt x="16211" y="336"/>
                  </a:lnTo>
                  <a:lnTo>
                    <a:pt x="15959" y="252"/>
                  </a:lnTo>
                  <a:lnTo>
                    <a:pt x="15791" y="252"/>
                  </a:lnTo>
                  <a:lnTo>
                    <a:pt x="15539" y="168"/>
                  </a:lnTo>
                  <a:lnTo>
                    <a:pt x="15119" y="168"/>
                  </a:lnTo>
                  <a:lnTo>
                    <a:pt x="14867" y="84"/>
                  </a:lnTo>
                  <a:lnTo>
                    <a:pt x="13691" y="84"/>
                  </a:lnTo>
                  <a:lnTo>
                    <a:pt x="135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-897600" y="1354450"/>
              <a:ext cx="531300" cy="655175"/>
            </a:xfrm>
            <a:custGeom>
              <a:rect b="b" l="l" r="r" t="t"/>
              <a:pathLst>
                <a:path extrusionOk="0" h="26207" w="21252">
                  <a:moveTo>
                    <a:pt x="14952" y="0"/>
                  </a:moveTo>
                  <a:lnTo>
                    <a:pt x="14952" y="15371"/>
                  </a:lnTo>
                  <a:lnTo>
                    <a:pt x="14952" y="15455"/>
                  </a:lnTo>
                  <a:lnTo>
                    <a:pt x="14952" y="15539"/>
                  </a:lnTo>
                  <a:lnTo>
                    <a:pt x="14952" y="15623"/>
                  </a:lnTo>
                  <a:lnTo>
                    <a:pt x="14952" y="15707"/>
                  </a:lnTo>
                  <a:lnTo>
                    <a:pt x="14952" y="15791"/>
                  </a:lnTo>
                  <a:lnTo>
                    <a:pt x="14952" y="15875"/>
                  </a:lnTo>
                  <a:lnTo>
                    <a:pt x="14952" y="15959"/>
                  </a:lnTo>
                  <a:lnTo>
                    <a:pt x="14952" y="16043"/>
                  </a:lnTo>
                  <a:lnTo>
                    <a:pt x="14952" y="16127"/>
                  </a:lnTo>
                  <a:lnTo>
                    <a:pt x="14952" y="16211"/>
                  </a:lnTo>
                  <a:lnTo>
                    <a:pt x="14868" y="16295"/>
                  </a:lnTo>
                  <a:lnTo>
                    <a:pt x="14868" y="16379"/>
                  </a:lnTo>
                  <a:lnTo>
                    <a:pt x="14868" y="16463"/>
                  </a:lnTo>
                  <a:lnTo>
                    <a:pt x="14868" y="16547"/>
                  </a:lnTo>
                  <a:lnTo>
                    <a:pt x="14868" y="16631"/>
                  </a:lnTo>
                  <a:lnTo>
                    <a:pt x="14868" y="16715"/>
                  </a:lnTo>
                  <a:lnTo>
                    <a:pt x="14784" y="16799"/>
                  </a:lnTo>
                  <a:lnTo>
                    <a:pt x="14784" y="16883"/>
                  </a:lnTo>
                  <a:lnTo>
                    <a:pt x="14784" y="16967"/>
                  </a:lnTo>
                  <a:lnTo>
                    <a:pt x="14784" y="17051"/>
                  </a:lnTo>
                  <a:lnTo>
                    <a:pt x="14784" y="17135"/>
                  </a:lnTo>
                  <a:lnTo>
                    <a:pt x="14700" y="17219"/>
                  </a:lnTo>
                  <a:lnTo>
                    <a:pt x="14700" y="17303"/>
                  </a:lnTo>
                  <a:lnTo>
                    <a:pt x="14700" y="17387"/>
                  </a:lnTo>
                  <a:lnTo>
                    <a:pt x="14700" y="17471"/>
                  </a:lnTo>
                  <a:lnTo>
                    <a:pt x="14616" y="17555"/>
                  </a:lnTo>
                  <a:lnTo>
                    <a:pt x="14616" y="17639"/>
                  </a:lnTo>
                  <a:lnTo>
                    <a:pt x="14616" y="17723"/>
                  </a:lnTo>
                  <a:lnTo>
                    <a:pt x="14532" y="17807"/>
                  </a:lnTo>
                  <a:lnTo>
                    <a:pt x="14532" y="17891"/>
                  </a:lnTo>
                  <a:lnTo>
                    <a:pt x="14532" y="17975"/>
                  </a:lnTo>
                  <a:lnTo>
                    <a:pt x="14448" y="18059"/>
                  </a:lnTo>
                  <a:lnTo>
                    <a:pt x="14448" y="18143"/>
                  </a:lnTo>
                  <a:lnTo>
                    <a:pt x="14364" y="18227"/>
                  </a:lnTo>
                  <a:lnTo>
                    <a:pt x="14364" y="18311"/>
                  </a:lnTo>
                  <a:lnTo>
                    <a:pt x="14280" y="18395"/>
                  </a:lnTo>
                  <a:lnTo>
                    <a:pt x="14280" y="18479"/>
                  </a:lnTo>
                  <a:lnTo>
                    <a:pt x="14196" y="18563"/>
                  </a:lnTo>
                  <a:lnTo>
                    <a:pt x="14196" y="18647"/>
                  </a:lnTo>
                  <a:lnTo>
                    <a:pt x="14112" y="18731"/>
                  </a:lnTo>
                  <a:lnTo>
                    <a:pt x="14112" y="18815"/>
                  </a:lnTo>
                  <a:lnTo>
                    <a:pt x="14028" y="18899"/>
                  </a:lnTo>
                  <a:lnTo>
                    <a:pt x="14028" y="18983"/>
                  </a:lnTo>
                  <a:lnTo>
                    <a:pt x="13944" y="18983"/>
                  </a:lnTo>
                  <a:lnTo>
                    <a:pt x="13944" y="19067"/>
                  </a:lnTo>
                  <a:lnTo>
                    <a:pt x="13860" y="19151"/>
                  </a:lnTo>
                  <a:lnTo>
                    <a:pt x="13860" y="19235"/>
                  </a:lnTo>
                  <a:lnTo>
                    <a:pt x="13776" y="19319"/>
                  </a:lnTo>
                  <a:lnTo>
                    <a:pt x="13776" y="19403"/>
                  </a:lnTo>
                  <a:lnTo>
                    <a:pt x="13692" y="19403"/>
                  </a:lnTo>
                  <a:lnTo>
                    <a:pt x="13692" y="19487"/>
                  </a:lnTo>
                  <a:lnTo>
                    <a:pt x="13608" y="19571"/>
                  </a:lnTo>
                  <a:lnTo>
                    <a:pt x="13524" y="19655"/>
                  </a:lnTo>
                  <a:lnTo>
                    <a:pt x="13440" y="19739"/>
                  </a:lnTo>
                  <a:lnTo>
                    <a:pt x="13356" y="19823"/>
                  </a:lnTo>
                  <a:lnTo>
                    <a:pt x="13356" y="19907"/>
                  </a:lnTo>
                  <a:lnTo>
                    <a:pt x="13272" y="19907"/>
                  </a:lnTo>
                  <a:lnTo>
                    <a:pt x="13188" y="19991"/>
                  </a:lnTo>
                  <a:lnTo>
                    <a:pt x="13188" y="20075"/>
                  </a:lnTo>
                  <a:lnTo>
                    <a:pt x="13104" y="20075"/>
                  </a:lnTo>
                  <a:lnTo>
                    <a:pt x="13020" y="20159"/>
                  </a:lnTo>
                  <a:lnTo>
                    <a:pt x="12936" y="20243"/>
                  </a:lnTo>
                  <a:lnTo>
                    <a:pt x="12852" y="20327"/>
                  </a:lnTo>
                  <a:lnTo>
                    <a:pt x="12768" y="20411"/>
                  </a:lnTo>
                  <a:lnTo>
                    <a:pt x="12684" y="20411"/>
                  </a:lnTo>
                  <a:lnTo>
                    <a:pt x="12684" y="20495"/>
                  </a:lnTo>
                  <a:lnTo>
                    <a:pt x="12600" y="20495"/>
                  </a:lnTo>
                  <a:lnTo>
                    <a:pt x="12516" y="20579"/>
                  </a:lnTo>
                  <a:lnTo>
                    <a:pt x="12432" y="20579"/>
                  </a:lnTo>
                  <a:lnTo>
                    <a:pt x="12348" y="20663"/>
                  </a:lnTo>
                  <a:lnTo>
                    <a:pt x="12264" y="20747"/>
                  </a:lnTo>
                  <a:lnTo>
                    <a:pt x="12180" y="20747"/>
                  </a:lnTo>
                  <a:lnTo>
                    <a:pt x="12096" y="20831"/>
                  </a:lnTo>
                  <a:lnTo>
                    <a:pt x="12012" y="20831"/>
                  </a:lnTo>
                  <a:lnTo>
                    <a:pt x="11928" y="20915"/>
                  </a:lnTo>
                  <a:lnTo>
                    <a:pt x="11844" y="20915"/>
                  </a:lnTo>
                  <a:lnTo>
                    <a:pt x="11760" y="20999"/>
                  </a:lnTo>
                  <a:lnTo>
                    <a:pt x="11592" y="20999"/>
                  </a:lnTo>
                  <a:lnTo>
                    <a:pt x="11508" y="21083"/>
                  </a:lnTo>
                  <a:lnTo>
                    <a:pt x="11256" y="21083"/>
                  </a:lnTo>
                  <a:lnTo>
                    <a:pt x="11172" y="21167"/>
                  </a:lnTo>
                  <a:lnTo>
                    <a:pt x="10920" y="21167"/>
                  </a:lnTo>
                  <a:lnTo>
                    <a:pt x="10836" y="21251"/>
                  </a:lnTo>
                  <a:lnTo>
                    <a:pt x="9324" y="21251"/>
                  </a:lnTo>
                  <a:lnTo>
                    <a:pt x="9240" y="21167"/>
                  </a:lnTo>
                  <a:lnTo>
                    <a:pt x="8904" y="21167"/>
                  </a:lnTo>
                  <a:lnTo>
                    <a:pt x="8904" y="21083"/>
                  </a:lnTo>
                  <a:lnTo>
                    <a:pt x="8652" y="21083"/>
                  </a:lnTo>
                  <a:lnTo>
                    <a:pt x="8568" y="20999"/>
                  </a:lnTo>
                  <a:lnTo>
                    <a:pt x="8400" y="20999"/>
                  </a:lnTo>
                  <a:lnTo>
                    <a:pt x="8316" y="20915"/>
                  </a:lnTo>
                  <a:lnTo>
                    <a:pt x="8148" y="20915"/>
                  </a:lnTo>
                  <a:lnTo>
                    <a:pt x="8148" y="20831"/>
                  </a:lnTo>
                  <a:lnTo>
                    <a:pt x="8064" y="20831"/>
                  </a:lnTo>
                  <a:lnTo>
                    <a:pt x="7980" y="20747"/>
                  </a:lnTo>
                  <a:lnTo>
                    <a:pt x="7896" y="20747"/>
                  </a:lnTo>
                  <a:lnTo>
                    <a:pt x="7812" y="20663"/>
                  </a:lnTo>
                  <a:lnTo>
                    <a:pt x="7728" y="20663"/>
                  </a:lnTo>
                  <a:lnTo>
                    <a:pt x="7728" y="20579"/>
                  </a:lnTo>
                  <a:lnTo>
                    <a:pt x="7644" y="20579"/>
                  </a:lnTo>
                  <a:lnTo>
                    <a:pt x="7560" y="20495"/>
                  </a:lnTo>
                  <a:lnTo>
                    <a:pt x="7476" y="20411"/>
                  </a:lnTo>
                  <a:lnTo>
                    <a:pt x="7392" y="20411"/>
                  </a:lnTo>
                  <a:lnTo>
                    <a:pt x="7392" y="20327"/>
                  </a:lnTo>
                  <a:lnTo>
                    <a:pt x="7308" y="20327"/>
                  </a:lnTo>
                  <a:lnTo>
                    <a:pt x="7308" y="20243"/>
                  </a:lnTo>
                  <a:lnTo>
                    <a:pt x="7224" y="20159"/>
                  </a:lnTo>
                  <a:lnTo>
                    <a:pt x="7140" y="20075"/>
                  </a:lnTo>
                  <a:lnTo>
                    <a:pt x="7056" y="20075"/>
                  </a:lnTo>
                  <a:lnTo>
                    <a:pt x="7056" y="19991"/>
                  </a:lnTo>
                  <a:lnTo>
                    <a:pt x="6972" y="19907"/>
                  </a:lnTo>
                  <a:lnTo>
                    <a:pt x="6888" y="19823"/>
                  </a:lnTo>
                  <a:lnTo>
                    <a:pt x="6888" y="19739"/>
                  </a:lnTo>
                  <a:lnTo>
                    <a:pt x="6804" y="19739"/>
                  </a:lnTo>
                  <a:lnTo>
                    <a:pt x="6804" y="19655"/>
                  </a:lnTo>
                  <a:lnTo>
                    <a:pt x="6720" y="19571"/>
                  </a:lnTo>
                  <a:lnTo>
                    <a:pt x="6720" y="19487"/>
                  </a:lnTo>
                  <a:lnTo>
                    <a:pt x="6636" y="19487"/>
                  </a:lnTo>
                  <a:lnTo>
                    <a:pt x="6636" y="19403"/>
                  </a:lnTo>
                  <a:lnTo>
                    <a:pt x="6552" y="19319"/>
                  </a:lnTo>
                  <a:lnTo>
                    <a:pt x="6552" y="19235"/>
                  </a:lnTo>
                  <a:lnTo>
                    <a:pt x="6552" y="19151"/>
                  </a:lnTo>
                  <a:lnTo>
                    <a:pt x="6468" y="19067"/>
                  </a:lnTo>
                  <a:lnTo>
                    <a:pt x="6384" y="18983"/>
                  </a:lnTo>
                  <a:lnTo>
                    <a:pt x="6384" y="18899"/>
                  </a:lnTo>
                  <a:lnTo>
                    <a:pt x="6384" y="18815"/>
                  </a:lnTo>
                  <a:lnTo>
                    <a:pt x="6300" y="18731"/>
                  </a:lnTo>
                  <a:lnTo>
                    <a:pt x="6300" y="18647"/>
                  </a:lnTo>
                  <a:lnTo>
                    <a:pt x="6300" y="18563"/>
                  </a:lnTo>
                  <a:lnTo>
                    <a:pt x="6216" y="18479"/>
                  </a:lnTo>
                  <a:lnTo>
                    <a:pt x="6216" y="18395"/>
                  </a:lnTo>
                  <a:lnTo>
                    <a:pt x="6216" y="18311"/>
                  </a:lnTo>
                  <a:lnTo>
                    <a:pt x="6132" y="18227"/>
                  </a:lnTo>
                  <a:lnTo>
                    <a:pt x="6132" y="18143"/>
                  </a:lnTo>
                  <a:lnTo>
                    <a:pt x="6132" y="18059"/>
                  </a:lnTo>
                  <a:lnTo>
                    <a:pt x="6132" y="17975"/>
                  </a:lnTo>
                  <a:lnTo>
                    <a:pt x="6048" y="17891"/>
                  </a:lnTo>
                  <a:lnTo>
                    <a:pt x="6048" y="17807"/>
                  </a:lnTo>
                  <a:lnTo>
                    <a:pt x="6048" y="17723"/>
                  </a:lnTo>
                  <a:lnTo>
                    <a:pt x="6048" y="17639"/>
                  </a:lnTo>
                  <a:lnTo>
                    <a:pt x="5964" y="17555"/>
                  </a:lnTo>
                  <a:lnTo>
                    <a:pt x="5964" y="17471"/>
                  </a:lnTo>
                  <a:lnTo>
                    <a:pt x="5964" y="17303"/>
                  </a:lnTo>
                  <a:lnTo>
                    <a:pt x="5964" y="17219"/>
                  </a:lnTo>
                  <a:lnTo>
                    <a:pt x="5964" y="17135"/>
                  </a:lnTo>
                  <a:lnTo>
                    <a:pt x="5964" y="17051"/>
                  </a:lnTo>
                  <a:lnTo>
                    <a:pt x="5880" y="16967"/>
                  </a:lnTo>
                  <a:lnTo>
                    <a:pt x="5880" y="16883"/>
                  </a:lnTo>
                  <a:lnTo>
                    <a:pt x="5880" y="16715"/>
                  </a:lnTo>
                  <a:lnTo>
                    <a:pt x="5880" y="16631"/>
                  </a:lnTo>
                  <a:lnTo>
                    <a:pt x="5880" y="16547"/>
                  </a:lnTo>
                  <a:lnTo>
                    <a:pt x="5880" y="16463"/>
                  </a:lnTo>
                  <a:lnTo>
                    <a:pt x="5880" y="16295"/>
                  </a:lnTo>
                  <a:lnTo>
                    <a:pt x="5880" y="16211"/>
                  </a:lnTo>
                  <a:lnTo>
                    <a:pt x="5880" y="16127"/>
                  </a:lnTo>
                  <a:lnTo>
                    <a:pt x="5880" y="15959"/>
                  </a:lnTo>
                  <a:lnTo>
                    <a:pt x="5880" y="15875"/>
                  </a:lnTo>
                  <a:lnTo>
                    <a:pt x="5796" y="15791"/>
                  </a:lnTo>
                  <a:lnTo>
                    <a:pt x="5796" y="15623"/>
                  </a:lnTo>
                  <a:lnTo>
                    <a:pt x="5796" y="15539"/>
                  </a:lnTo>
                  <a:lnTo>
                    <a:pt x="5796" y="15371"/>
                  </a:lnTo>
                  <a:lnTo>
                    <a:pt x="5796" y="84"/>
                  </a:lnTo>
                  <a:lnTo>
                    <a:pt x="1" y="84"/>
                  </a:lnTo>
                  <a:lnTo>
                    <a:pt x="1" y="16127"/>
                  </a:lnTo>
                  <a:lnTo>
                    <a:pt x="1" y="16295"/>
                  </a:lnTo>
                  <a:lnTo>
                    <a:pt x="1" y="16463"/>
                  </a:lnTo>
                  <a:lnTo>
                    <a:pt x="85" y="16715"/>
                  </a:lnTo>
                  <a:lnTo>
                    <a:pt x="85" y="16883"/>
                  </a:lnTo>
                  <a:lnTo>
                    <a:pt x="85" y="17051"/>
                  </a:lnTo>
                  <a:lnTo>
                    <a:pt x="85" y="17219"/>
                  </a:lnTo>
                  <a:lnTo>
                    <a:pt x="85" y="17471"/>
                  </a:lnTo>
                  <a:lnTo>
                    <a:pt x="85" y="17639"/>
                  </a:lnTo>
                  <a:lnTo>
                    <a:pt x="85" y="17807"/>
                  </a:lnTo>
                  <a:lnTo>
                    <a:pt x="85" y="17975"/>
                  </a:lnTo>
                  <a:lnTo>
                    <a:pt x="169" y="18143"/>
                  </a:lnTo>
                  <a:lnTo>
                    <a:pt x="169" y="18311"/>
                  </a:lnTo>
                  <a:lnTo>
                    <a:pt x="169" y="18479"/>
                  </a:lnTo>
                  <a:lnTo>
                    <a:pt x="169" y="18647"/>
                  </a:lnTo>
                  <a:lnTo>
                    <a:pt x="169" y="18815"/>
                  </a:lnTo>
                  <a:lnTo>
                    <a:pt x="253" y="18983"/>
                  </a:lnTo>
                  <a:lnTo>
                    <a:pt x="253" y="19151"/>
                  </a:lnTo>
                  <a:lnTo>
                    <a:pt x="253" y="19319"/>
                  </a:lnTo>
                  <a:lnTo>
                    <a:pt x="337" y="19487"/>
                  </a:lnTo>
                  <a:lnTo>
                    <a:pt x="337" y="19655"/>
                  </a:lnTo>
                  <a:lnTo>
                    <a:pt x="337" y="19823"/>
                  </a:lnTo>
                  <a:lnTo>
                    <a:pt x="421" y="19991"/>
                  </a:lnTo>
                  <a:lnTo>
                    <a:pt x="421" y="20159"/>
                  </a:lnTo>
                  <a:lnTo>
                    <a:pt x="505" y="20327"/>
                  </a:lnTo>
                  <a:lnTo>
                    <a:pt x="505" y="20411"/>
                  </a:lnTo>
                  <a:lnTo>
                    <a:pt x="589" y="20579"/>
                  </a:lnTo>
                  <a:lnTo>
                    <a:pt x="589" y="20747"/>
                  </a:lnTo>
                  <a:lnTo>
                    <a:pt x="673" y="20915"/>
                  </a:lnTo>
                  <a:lnTo>
                    <a:pt x="673" y="20999"/>
                  </a:lnTo>
                  <a:lnTo>
                    <a:pt x="757" y="21167"/>
                  </a:lnTo>
                  <a:lnTo>
                    <a:pt x="757" y="21335"/>
                  </a:lnTo>
                  <a:lnTo>
                    <a:pt x="841" y="21419"/>
                  </a:lnTo>
                  <a:lnTo>
                    <a:pt x="841" y="21587"/>
                  </a:lnTo>
                  <a:lnTo>
                    <a:pt x="925" y="21755"/>
                  </a:lnTo>
                  <a:lnTo>
                    <a:pt x="1009" y="21839"/>
                  </a:lnTo>
                  <a:lnTo>
                    <a:pt x="1009" y="22007"/>
                  </a:lnTo>
                  <a:lnTo>
                    <a:pt x="1092" y="22091"/>
                  </a:lnTo>
                  <a:lnTo>
                    <a:pt x="1176" y="22259"/>
                  </a:lnTo>
                  <a:lnTo>
                    <a:pt x="1176" y="22343"/>
                  </a:lnTo>
                  <a:lnTo>
                    <a:pt x="1260" y="22511"/>
                  </a:lnTo>
                  <a:lnTo>
                    <a:pt x="1344" y="22595"/>
                  </a:lnTo>
                  <a:lnTo>
                    <a:pt x="1428" y="22763"/>
                  </a:lnTo>
                  <a:lnTo>
                    <a:pt x="1428" y="22847"/>
                  </a:lnTo>
                  <a:lnTo>
                    <a:pt x="1512" y="22931"/>
                  </a:lnTo>
                  <a:lnTo>
                    <a:pt x="1596" y="23099"/>
                  </a:lnTo>
                  <a:lnTo>
                    <a:pt x="1680" y="23183"/>
                  </a:lnTo>
                  <a:lnTo>
                    <a:pt x="1764" y="23267"/>
                  </a:lnTo>
                  <a:lnTo>
                    <a:pt x="1848" y="23435"/>
                  </a:lnTo>
                  <a:lnTo>
                    <a:pt x="1932" y="23519"/>
                  </a:lnTo>
                  <a:lnTo>
                    <a:pt x="1932" y="23603"/>
                  </a:lnTo>
                  <a:lnTo>
                    <a:pt x="2016" y="23687"/>
                  </a:lnTo>
                  <a:lnTo>
                    <a:pt x="2100" y="23855"/>
                  </a:lnTo>
                  <a:lnTo>
                    <a:pt x="2184" y="23939"/>
                  </a:lnTo>
                  <a:lnTo>
                    <a:pt x="2268" y="24023"/>
                  </a:lnTo>
                  <a:lnTo>
                    <a:pt x="2352" y="24107"/>
                  </a:lnTo>
                  <a:lnTo>
                    <a:pt x="2436" y="24191"/>
                  </a:lnTo>
                  <a:lnTo>
                    <a:pt x="2604" y="24275"/>
                  </a:lnTo>
                  <a:lnTo>
                    <a:pt x="2688" y="24359"/>
                  </a:lnTo>
                  <a:lnTo>
                    <a:pt x="2772" y="24443"/>
                  </a:lnTo>
                  <a:lnTo>
                    <a:pt x="2856" y="24527"/>
                  </a:lnTo>
                  <a:lnTo>
                    <a:pt x="2940" y="24611"/>
                  </a:lnTo>
                  <a:lnTo>
                    <a:pt x="3024" y="24695"/>
                  </a:lnTo>
                  <a:lnTo>
                    <a:pt x="3108" y="24779"/>
                  </a:lnTo>
                  <a:lnTo>
                    <a:pt x="3276" y="24863"/>
                  </a:lnTo>
                  <a:lnTo>
                    <a:pt x="3360" y="24947"/>
                  </a:lnTo>
                  <a:lnTo>
                    <a:pt x="3444" y="25031"/>
                  </a:lnTo>
                  <a:lnTo>
                    <a:pt x="3528" y="25115"/>
                  </a:lnTo>
                  <a:lnTo>
                    <a:pt x="3696" y="25199"/>
                  </a:lnTo>
                  <a:lnTo>
                    <a:pt x="3780" y="25199"/>
                  </a:lnTo>
                  <a:lnTo>
                    <a:pt x="3864" y="25283"/>
                  </a:lnTo>
                  <a:lnTo>
                    <a:pt x="4032" y="25367"/>
                  </a:lnTo>
                  <a:lnTo>
                    <a:pt x="4116" y="25451"/>
                  </a:lnTo>
                  <a:lnTo>
                    <a:pt x="4200" y="25451"/>
                  </a:lnTo>
                  <a:lnTo>
                    <a:pt x="4368" y="25535"/>
                  </a:lnTo>
                  <a:lnTo>
                    <a:pt x="4452" y="25619"/>
                  </a:lnTo>
                  <a:lnTo>
                    <a:pt x="4620" y="25619"/>
                  </a:lnTo>
                  <a:lnTo>
                    <a:pt x="4704" y="25703"/>
                  </a:lnTo>
                  <a:lnTo>
                    <a:pt x="4872" y="25703"/>
                  </a:lnTo>
                  <a:lnTo>
                    <a:pt x="4956" y="25787"/>
                  </a:lnTo>
                  <a:lnTo>
                    <a:pt x="5124" y="25787"/>
                  </a:lnTo>
                  <a:lnTo>
                    <a:pt x="5208" y="25871"/>
                  </a:lnTo>
                  <a:lnTo>
                    <a:pt x="5376" y="25871"/>
                  </a:lnTo>
                  <a:lnTo>
                    <a:pt x="5460" y="25955"/>
                  </a:lnTo>
                  <a:lnTo>
                    <a:pt x="5628" y="25955"/>
                  </a:lnTo>
                  <a:lnTo>
                    <a:pt x="5796" y="26039"/>
                  </a:lnTo>
                  <a:lnTo>
                    <a:pt x="6048" y="26039"/>
                  </a:lnTo>
                  <a:lnTo>
                    <a:pt x="6216" y="26123"/>
                  </a:lnTo>
                  <a:lnTo>
                    <a:pt x="6636" y="26123"/>
                  </a:lnTo>
                  <a:lnTo>
                    <a:pt x="6804" y="26207"/>
                  </a:lnTo>
                  <a:lnTo>
                    <a:pt x="9156" y="26207"/>
                  </a:lnTo>
                  <a:lnTo>
                    <a:pt x="9240" y="26123"/>
                  </a:lnTo>
                  <a:lnTo>
                    <a:pt x="9576" y="26123"/>
                  </a:lnTo>
                  <a:lnTo>
                    <a:pt x="9660" y="26039"/>
                  </a:lnTo>
                  <a:lnTo>
                    <a:pt x="9912" y="26039"/>
                  </a:lnTo>
                  <a:lnTo>
                    <a:pt x="9996" y="25955"/>
                  </a:lnTo>
                  <a:lnTo>
                    <a:pt x="10164" y="25955"/>
                  </a:lnTo>
                  <a:lnTo>
                    <a:pt x="10248" y="25871"/>
                  </a:lnTo>
                  <a:lnTo>
                    <a:pt x="10500" y="25871"/>
                  </a:lnTo>
                  <a:lnTo>
                    <a:pt x="10584" y="25787"/>
                  </a:lnTo>
                  <a:lnTo>
                    <a:pt x="10668" y="25787"/>
                  </a:lnTo>
                  <a:lnTo>
                    <a:pt x="10752" y="25703"/>
                  </a:lnTo>
                  <a:lnTo>
                    <a:pt x="10920" y="25703"/>
                  </a:lnTo>
                  <a:lnTo>
                    <a:pt x="11004" y="25619"/>
                  </a:lnTo>
                  <a:lnTo>
                    <a:pt x="11088" y="25619"/>
                  </a:lnTo>
                  <a:lnTo>
                    <a:pt x="11172" y="25535"/>
                  </a:lnTo>
                  <a:lnTo>
                    <a:pt x="11256" y="25535"/>
                  </a:lnTo>
                  <a:lnTo>
                    <a:pt x="11340" y="25451"/>
                  </a:lnTo>
                  <a:lnTo>
                    <a:pt x="11424" y="25451"/>
                  </a:lnTo>
                  <a:lnTo>
                    <a:pt x="11508" y="25367"/>
                  </a:lnTo>
                  <a:lnTo>
                    <a:pt x="11592" y="25367"/>
                  </a:lnTo>
                  <a:lnTo>
                    <a:pt x="11676" y="25283"/>
                  </a:lnTo>
                  <a:lnTo>
                    <a:pt x="11760" y="25283"/>
                  </a:lnTo>
                  <a:lnTo>
                    <a:pt x="11844" y="25199"/>
                  </a:lnTo>
                  <a:lnTo>
                    <a:pt x="11928" y="25115"/>
                  </a:lnTo>
                  <a:lnTo>
                    <a:pt x="12012" y="25115"/>
                  </a:lnTo>
                  <a:lnTo>
                    <a:pt x="12096" y="25031"/>
                  </a:lnTo>
                  <a:lnTo>
                    <a:pt x="12180" y="25031"/>
                  </a:lnTo>
                  <a:lnTo>
                    <a:pt x="12264" y="24947"/>
                  </a:lnTo>
                  <a:lnTo>
                    <a:pt x="12348" y="24863"/>
                  </a:lnTo>
                  <a:lnTo>
                    <a:pt x="12432" y="24863"/>
                  </a:lnTo>
                  <a:lnTo>
                    <a:pt x="12516" y="24779"/>
                  </a:lnTo>
                  <a:lnTo>
                    <a:pt x="12600" y="24779"/>
                  </a:lnTo>
                  <a:lnTo>
                    <a:pt x="12600" y="24695"/>
                  </a:lnTo>
                  <a:lnTo>
                    <a:pt x="12684" y="24611"/>
                  </a:lnTo>
                  <a:lnTo>
                    <a:pt x="12768" y="24611"/>
                  </a:lnTo>
                  <a:lnTo>
                    <a:pt x="12852" y="24527"/>
                  </a:lnTo>
                  <a:lnTo>
                    <a:pt x="12936" y="24527"/>
                  </a:lnTo>
                  <a:lnTo>
                    <a:pt x="12936" y="24443"/>
                  </a:lnTo>
                  <a:lnTo>
                    <a:pt x="13020" y="24359"/>
                  </a:lnTo>
                  <a:lnTo>
                    <a:pt x="13104" y="24359"/>
                  </a:lnTo>
                  <a:lnTo>
                    <a:pt x="13188" y="24275"/>
                  </a:lnTo>
                  <a:lnTo>
                    <a:pt x="13272" y="24191"/>
                  </a:lnTo>
                  <a:lnTo>
                    <a:pt x="13356" y="24107"/>
                  </a:lnTo>
                  <a:lnTo>
                    <a:pt x="13440" y="24023"/>
                  </a:lnTo>
                  <a:lnTo>
                    <a:pt x="13524" y="23939"/>
                  </a:lnTo>
                  <a:lnTo>
                    <a:pt x="13608" y="23855"/>
                  </a:lnTo>
                  <a:lnTo>
                    <a:pt x="13692" y="23771"/>
                  </a:lnTo>
                  <a:lnTo>
                    <a:pt x="13776" y="23687"/>
                  </a:lnTo>
                  <a:lnTo>
                    <a:pt x="13860" y="23603"/>
                  </a:lnTo>
                  <a:lnTo>
                    <a:pt x="13944" y="23519"/>
                  </a:lnTo>
                  <a:lnTo>
                    <a:pt x="14028" y="23435"/>
                  </a:lnTo>
                  <a:lnTo>
                    <a:pt x="14112" y="23351"/>
                  </a:lnTo>
                  <a:lnTo>
                    <a:pt x="14196" y="23267"/>
                  </a:lnTo>
                  <a:lnTo>
                    <a:pt x="14280" y="23183"/>
                  </a:lnTo>
                  <a:lnTo>
                    <a:pt x="14280" y="23099"/>
                  </a:lnTo>
                  <a:lnTo>
                    <a:pt x="14364" y="23015"/>
                  </a:lnTo>
                  <a:lnTo>
                    <a:pt x="14448" y="23015"/>
                  </a:lnTo>
                  <a:lnTo>
                    <a:pt x="14448" y="22931"/>
                  </a:lnTo>
                  <a:lnTo>
                    <a:pt x="14532" y="22847"/>
                  </a:lnTo>
                  <a:lnTo>
                    <a:pt x="14616" y="22763"/>
                  </a:lnTo>
                  <a:lnTo>
                    <a:pt x="14616" y="22679"/>
                  </a:lnTo>
                  <a:lnTo>
                    <a:pt x="14700" y="22595"/>
                  </a:lnTo>
                  <a:lnTo>
                    <a:pt x="14784" y="22511"/>
                  </a:lnTo>
                  <a:lnTo>
                    <a:pt x="14784" y="22427"/>
                  </a:lnTo>
                  <a:lnTo>
                    <a:pt x="14868" y="22427"/>
                  </a:lnTo>
                  <a:lnTo>
                    <a:pt x="14868" y="22343"/>
                  </a:lnTo>
                  <a:lnTo>
                    <a:pt x="14952" y="22259"/>
                  </a:lnTo>
                  <a:lnTo>
                    <a:pt x="14952" y="25535"/>
                  </a:lnTo>
                  <a:lnTo>
                    <a:pt x="21251" y="25535"/>
                  </a:lnTo>
                  <a:lnTo>
                    <a:pt x="21251" y="20831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-2260400" y="2068400"/>
              <a:ext cx="972250" cy="1001650"/>
            </a:xfrm>
            <a:custGeom>
              <a:rect b="b" l="l" r="r" t="t"/>
              <a:pathLst>
                <a:path extrusionOk="0" h="40066" w="38890">
                  <a:moveTo>
                    <a:pt x="19067" y="6048"/>
                  </a:moveTo>
                  <a:lnTo>
                    <a:pt x="19319" y="6132"/>
                  </a:lnTo>
                  <a:lnTo>
                    <a:pt x="19907" y="6132"/>
                  </a:lnTo>
                  <a:lnTo>
                    <a:pt x="20075" y="6216"/>
                  </a:lnTo>
                  <a:lnTo>
                    <a:pt x="20495" y="6216"/>
                  </a:lnTo>
                  <a:lnTo>
                    <a:pt x="20663" y="6300"/>
                  </a:lnTo>
                  <a:lnTo>
                    <a:pt x="20915" y="6300"/>
                  </a:lnTo>
                  <a:lnTo>
                    <a:pt x="21083" y="6384"/>
                  </a:lnTo>
                  <a:lnTo>
                    <a:pt x="21251" y="6384"/>
                  </a:lnTo>
                  <a:lnTo>
                    <a:pt x="21419" y="6468"/>
                  </a:lnTo>
                  <a:lnTo>
                    <a:pt x="21671" y="6468"/>
                  </a:lnTo>
                  <a:lnTo>
                    <a:pt x="21839" y="6552"/>
                  </a:lnTo>
                  <a:lnTo>
                    <a:pt x="22007" y="6552"/>
                  </a:lnTo>
                  <a:lnTo>
                    <a:pt x="22175" y="6636"/>
                  </a:lnTo>
                  <a:lnTo>
                    <a:pt x="22427" y="6720"/>
                  </a:lnTo>
                  <a:lnTo>
                    <a:pt x="22595" y="6804"/>
                  </a:lnTo>
                  <a:lnTo>
                    <a:pt x="22763" y="6804"/>
                  </a:lnTo>
                  <a:lnTo>
                    <a:pt x="22931" y="6888"/>
                  </a:lnTo>
                  <a:lnTo>
                    <a:pt x="23099" y="6972"/>
                  </a:lnTo>
                  <a:lnTo>
                    <a:pt x="23267" y="7056"/>
                  </a:lnTo>
                  <a:lnTo>
                    <a:pt x="23435" y="7140"/>
                  </a:lnTo>
                  <a:lnTo>
                    <a:pt x="23603" y="7224"/>
                  </a:lnTo>
                  <a:lnTo>
                    <a:pt x="23771" y="7308"/>
                  </a:lnTo>
                  <a:lnTo>
                    <a:pt x="23938" y="7392"/>
                  </a:lnTo>
                  <a:lnTo>
                    <a:pt x="24106" y="7476"/>
                  </a:lnTo>
                  <a:lnTo>
                    <a:pt x="24274" y="7560"/>
                  </a:lnTo>
                  <a:lnTo>
                    <a:pt x="24442" y="7644"/>
                  </a:lnTo>
                  <a:lnTo>
                    <a:pt x="24610" y="7728"/>
                  </a:lnTo>
                  <a:lnTo>
                    <a:pt x="24778" y="7812"/>
                  </a:lnTo>
                  <a:lnTo>
                    <a:pt x="24946" y="7980"/>
                  </a:lnTo>
                  <a:lnTo>
                    <a:pt x="25030" y="8064"/>
                  </a:lnTo>
                  <a:lnTo>
                    <a:pt x="25198" y="8148"/>
                  </a:lnTo>
                  <a:lnTo>
                    <a:pt x="25366" y="8232"/>
                  </a:lnTo>
                  <a:lnTo>
                    <a:pt x="25534" y="8400"/>
                  </a:lnTo>
                  <a:lnTo>
                    <a:pt x="25702" y="8484"/>
                  </a:lnTo>
                  <a:lnTo>
                    <a:pt x="25786" y="8568"/>
                  </a:lnTo>
                  <a:lnTo>
                    <a:pt x="25954" y="8736"/>
                  </a:lnTo>
                  <a:lnTo>
                    <a:pt x="26122" y="8820"/>
                  </a:lnTo>
                  <a:lnTo>
                    <a:pt x="26206" y="8988"/>
                  </a:lnTo>
                  <a:lnTo>
                    <a:pt x="26374" y="9072"/>
                  </a:lnTo>
                  <a:lnTo>
                    <a:pt x="26542" y="9240"/>
                  </a:lnTo>
                  <a:lnTo>
                    <a:pt x="26626" y="9324"/>
                  </a:lnTo>
                  <a:lnTo>
                    <a:pt x="26794" y="9492"/>
                  </a:lnTo>
                  <a:lnTo>
                    <a:pt x="26878" y="9576"/>
                  </a:lnTo>
                  <a:lnTo>
                    <a:pt x="27046" y="9744"/>
                  </a:lnTo>
                  <a:lnTo>
                    <a:pt x="27130" y="9912"/>
                  </a:lnTo>
                  <a:lnTo>
                    <a:pt x="27298" y="9996"/>
                  </a:lnTo>
                  <a:lnTo>
                    <a:pt x="27382" y="10164"/>
                  </a:lnTo>
                  <a:lnTo>
                    <a:pt x="27550" y="10332"/>
                  </a:lnTo>
                  <a:lnTo>
                    <a:pt x="27634" y="10416"/>
                  </a:lnTo>
                  <a:lnTo>
                    <a:pt x="27718" y="10584"/>
                  </a:lnTo>
                  <a:lnTo>
                    <a:pt x="27886" y="10752"/>
                  </a:lnTo>
                  <a:lnTo>
                    <a:pt x="27970" y="10920"/>
                  </a:lnTo>
                  <a:lnTo>
                    <a:pt x="28054" y="11004"/>
                  </a:lnTo>
                  <a:lnTo>
                    <a:pt x="28222" y="11172"/>
                  </a:lnTo>
                  <a:lnTo>
                    <a:pt x="28306" y="11340"/>
                  </a:lnTo>
                  <a:lnTo>
                    <a:pt x="28390" y="11508"/>
                  </a:lnTo>
                  <a:lnTo>
                    <a:pt x="28474" y="11676"/>
                  </a:lnTo>
                  <a:lnTo>
                    <a:pt x="28558" y="11844"/>
                  </a:lnTo>
                  <a:lnTo>
                    <a:pt x="28642" y="12012"/>
                  </a:lnTo>
                  <a:lnTo>
                    <a:pt x="28810" y="12180"/>
                  </a:lnTo>
                  <a:lnTo>
                    <a:pt x="28894" y="12348"/>
                  </a:lnTo>
                  <a:lnTo>
                    <a:pt x="28978" y="12516"/>
                  </a:lnTo>
                  <a:lnTo>
                    <a:pt x="29062" y="12684"/>
                  </a:lnTo>
                  <a:lnTo>
                    <a:pt x="29146" y="12852"/>
                  </a:lnTo>
                  <a:lnTo>
                    <a:pt x="29230" y="13020"/>
                  </a:lnTo>
                  <a:lnTo>
                    <a:pt x="29230" y="13188"/>
                  </a:lnTo>
                  <a:lnTo>
                    <a:pt x="29314" y="13356"/>
                  </a:lnTo>
                  <a:lnTo>
                    <a:pt x="29398" y="13524"/>
                  </a:lnTo>
                  <a:lnTo>
                    <a:pt x="29482" y="13776"/>
                  </a:lnTo>
                  <a:lnTo>
                    <a:pt x="29566" y="13944"/>
                  </a:lnTo>
                  <a:lnTo>
                    <a:pt x="29650" y="14112"/>
                  </a:lnTo>
                  <a:lnTo>
                    <a:pt x="29650" y="14280"/>
                  </a:lnTo>
                  <a:lnTo>
                    <a:pt x="29734" y="14448"/>
                  </a:lnTo>
                  <a:lnTo>
                    <a:pt x="29818" y="14616"/>
                  </a:lnTo>
                  <a:lnTo>
                    <a:pt x="29818" y="14868"/>
                  </a:lnTo>
                  <a:lnTo>
                    <a:pt x="29902" y="15036"/>
                  </a:lnTo>
                  <a:lnTo>
                    <a:pt x="29986" y="15204"/>
                  </a:lnTo>
                  <a:lnTo>
                    <a:pt x="29986" y="15456"/>
                  </a:lnTo>
                  <a:lnTo>
                    <a:pt x="30070" y="15624"/>
                  </a:lnTo>
                  <a:lnTo>
                    <a:pt x="30070" y="15792"/>
                  </a:lnTo>
                  <a:lnTo>
                    <a:pt x="30154" y="16044"/>
                  </a:lnTo>
                  <a:lnTo>
                    <a:pt x="30154" y="16212"/>
                  </a:lnTo>
                  <a:lnTo>
                    <a:pt x="30154" y="16380"/>
                  </a:lnTo>
                  <a:lnTo>
                    <a:pt x="30238" y="16631"/>
                  </a:lnTo>
                  <a:lnTo>
                    <a:pt x="30238" y="16799"/>
                  </a:lnTo>
                  <a:lnTo>
                    <a:pt x="30238" y="16967"/>
                  </a:lnTo>
                  <a:lnTo>
                    <a:pt x="30322" y="17219"/>
                  </a:lnTo>
                  <a:lnTo>
                    <a:pt x="30322" y="17387"/>
                  </a:lnTo>
                  <a:lnTo>
                    <a:pt x="30322" y="17639"/>
                  </a:lnTo>
                  <a:lnTo>
                    <a:pt x="30322" y="17807"/>
                  </a:lnTo>
                  <a:lnTo>
                    <a:pt x="30322" y="18059"/>
                  </a:lnTo>
                  <a:lnTo>
                    <a:pt x="30322" y="18227"/>
                  </a:lnTo>
                  <a:lnTo>
                    <a:pt x="30322" y="18479"/>
                  </a:lnTo>
                  <a:lnTo>
                    <a:pt x="30322" y="18647"/>
                  </a:lnTo>
                  <a:lnTo>
                    <a:pt x="30322" y="19403"/>
                  </a:lnTo>
                  <a:lnTo>
                    <a:pt x="30322" y="20075"/>
                  </a:lnTo>
                  <a:lnTo>
                    <a:pt x="30238" y="20831"/>
                  </a:lnTo>
                  <a:lnTo>
                    <a:pt x="30070" y="21587"/>
                  </a:lnTo>
                  <a:lnTo>
                    <a:pt x="29902" y="22259"/>
                  </a:lnTo>
                  <a:lnTo>
                    <a:pt x="29734" y="23015"/>
                  </a:lnTo>
                  <a:lnTo>
                    <a:pt x="29482" y="23687"/>
                  </a:lnTo>
                  <a:lnTo>
                    <a:pt x="29230" y="24359"/>
                  </a:lnTo>
                  <a:lnTo>
                    <a:pt x="28894" y="25031"/>
                  </a:lnTo>
                  <a:lnTo>
                    <a:pt x="28558" y="25703"/>
                  </a:lnTo>
                  <a:lnTo>
                    <a:pt x="23267" y="20411"/>
                  </a:lnTo>
                  <a:lnTo>
                    <a:pt x="18815" y="24779"/>
                  </a:lnTo>
                  <a:lnTo>
                    <a:pt x="19067" y="25031"/>
                  </a:lnTo>
                  <a:lnTo>
                    <a:pt x="19067" y="25115"/>
                  </a:lnTo>
                  <a:lnTo>
                    <a:pt x="23938" y="30071"/>
                  </a:lnTo>
                  <a:lnTo>
                    <a:pt x="23519" y="30323"/>
                  </a:lnTo>
                  <a:lnTo>
                    <a:pt x="22931" y="30491"/>
                  </a:lnTo>
                  <a:lnTo>
                    <a:pt x="22427" y="30659"/>
                  </a:lnTo>
                  <a:lnTo>
                    <a:pt x="21839" y="30827"/>
                  </a:lnTo>
                  <a:lnTo>
                    <a:pt x="21251" y="30995"/>
                  </a:lnTo>
                  <a:lnTo>
                    <a:pt x="20747" y="31079"/>
                  </a:lnTo>
                  <a:lnTo>
                    <a:pt x="20159" y="31163"/>
                  </a:lnTo>
                  <a:lnTo>
                    <a:pt x="19571" y="31247"/>
                  </a:lnTo>
                  <a:lnTo>
                    <a:pt x="17639" y="31247"/>
                  </a:lnTo>
                  <a:lnTo>
                    <a:pt x="17471" y="31163"/>
                  </a:lnTo>
                  <a:lnTo>
                    <a:pt x="16799" y="31163"/>
                  </a:lnTo>
                  <a:lnTo>
                    <a:pt x="16631" y="31079"/>
                  </a:lnTo>
                  <a:lnTo>
                    <a:pt x="16211" y="31079"/>
                  </a:lnTo>
                  <a:lnTo>
                    <a:pt x="16043" y="30995"/>
                  </a:lnTo>
                  <a:lnTo>
                    <a:pt x="15875" y="30995"/>
                  </a:lnTo>
                  <a:lnTo>
                    <a:pt x="15707" y="30911"/>
                  </a:lnTo>
                  <a:lnTo>
                    <a:pt x="15455" y="30911"/>
                  </a:lnTo>
                  <a:lnTo>
                    <a:pt x="15287" y="30827"/>
                  </a:lnTo>
                  <a:lnTo>
                    <a:pt x="15119" y="30743"/>
                  </a:lnTo>
                  <a:lnTo>
                    <a:pt x="14951" y="30743"/>
                  </a:lnTo>
                  <a:lnTo>
                    <a:pt x="14783" y="30659"/>
                  </a:lnTo>
                  <a:lnTo>
                    <a:pt x="14615" y="30575"/>
                  </a:lnTo>
                  <a:lnTo>
                    <a:pt x="14363" y="30575"/>
                  </a:lnTo>
                  <a:lnTo>
                    <a:pt x="14195" y="30491"/>
                  </a:lnTo>
                  <a:lnTo>
                    <a:pt x="14027" y="30407"/>
                  </a:lnTo>
                  <a:lnTo>
                    <a:pt x="13859" y="30323"/>
                  </a:lnTo>
                  <a:lnTo>
                    <a:pt x="13691" y="30239"/>
                  </a:lnTo>
                  <a:lnTo>
                    <a:pt x="13523" y="30155"/>
                  </a:lnTo>
                  <a:lnTo>
                    <a:pt x="13355" y="30071"/>
                  </a:lnTo>
                  <a:lnTo>
                    <a:pt x="13187" y="29987"/>
                  </a:lnTo>
                  <a:lnTo>
                    <a:pt x="13019" y="29903"/>
                  </a:lnTo>
                  <a:lnTo>
                    <a:pt x="12851" y="29819"/>
                  </a:lnTo>
                  <a:lnTo>
                    <a:pt x="12767" y="29735"/>
                  </a:lnTo>
                  <a:lnTo>
                    <a:pt x="12599" y="29651"/>
                  </a:lnTo>
                  <a:lnTo>
                    <a:pt x="12431" y="29567"/>
                  </a:lnTo>
                  <a:lnTo>
                    <a:pt x="12263" y="29483"/>
                  </a:lnTo>
                  <a:lnTo>
                    <a:pt x="12095" y="29399"/>
                  </a:lnTo>
                  <a:lnTo>
                    <a:pt x="11927" y="29315"/>
                  </a:lnTo>
                  <a:lnTo>
                    <a:pt x="11843" y="29147"/>
                  </a:lnTo>
                  <a:lnTo>
                    <a:pt x="11675" y="29063"/>
                  </a:lnTo>
                  <a:lnTo>
                    <a:pt x="11507" y="28979"/>
                  </a:lnTo>
                  <a:lnTo>
                    <a:pt x="11339" y="28811"/>
                  </a:lnTo>
                  <a:lnTo>
                    <a:pt x="11255" y="28727"/>
                  </a:lnTo>
                  <a:lnTo>
                    <a:pt x="11087" y="28643"/>
                  </a:lnTo>
                  <a:lnTo>
                    <a:pt x="11003" y="28475"/>
                  </a:lnTo>
                  <a:lnTo>
                    <a:pt x="10835" y="28391"/>
                  </a:lnTo>
                  <a:lnTo>
                    <a:pt x="10667" y="28223"/>
                  </a:lnTo>
                  <a:lnTo>
                    <a:pt x="10583" y="28139"/>
                  </a:lnTo>
                  <a:lnTo>
                    <a:pt x="10415" y="27971"/>
                  </a:lnTo>
                  <a:lnTo>
                    <a:pt x="10331" y="27887"/>
                  </a:lnTo>
                  <a:lnTo>
                    <a:pt x="10163" y="27719"/>
                  </a:lnTo>
                  <a:lnTo>
                    <a:pt x="10079" y="27551"/>
                  </a:lnTo>
                  <a:lnTo>
                    <a:pt x="9911" y="27467"/>
                  </a:lnTo>
                  <a:lnTo>
                    <a:pt x="9827" y="27299"/>
                  </a:lnTo>
                  <a:lnTo>
                    <a:pt x="9743" y="27131"/>
                  </a:lnTo>
                  <a:lnTo>
                    <a:pt x="9575" y="27047"/>
                  </a:lnTo>
                  <a:lnTo>
                    <a:pt x="9491" y="26879"/>
                  </a:lnTo>
                  <a:lnTo>
                    <a:pt x="9407" y="26711"/>
                  </a:lnTo>
                  <a:lnTo>
                    <a:pt x="9239" y="26543"/>
                  </a:lnTo>
                  <a:lnTo>
                    <a:pt x="9155" y="26459"/>
                  </a:lnTo>
                  <a:lnTo>
                    <a:pt x="9071" y="26291"/>
                  </a:lnTo>
                  <a:lnTo>
                    <a:pt x="8987" y="26123"/>
                  </a:lnTo>
                  <a:lnTo>
                    <a:pt x="8903" y="25955"/>
                  </a:lnTo>
                  <a:lnTo>
                    <a:pt x="8819" y="25787"/>
                  </a:lnTo>
                  <a:lnTo>
                    <a:pt x="8651" y="25619"/>
                  </a:lnTo>
                  <a:lnTo>
                    <a:pt x="8567" y="25451"/>
                  </a:lnTo>
                  <a:lnTo>
                    <a:pt x="8483" y="25283"/>
                  </a:lnTo>
                  <a:lnTo>
                    <a:pt x="8399" y="25115"/>
                  </a:lnTo>
                  <a:lnTo>
                    <a:pt x="8315" y="25031"/>
                  </a:lnTo>
                  <a:lnTo>
                    <a:pt x="8231" y="24779"/>
                  </a:lnTo>
                  <a:lnTo>
                    <a:pt x="8147" y="24611"/>
                  </a:lnTo>
                  <a:lnTo>
                    <a:pt x="8063" y="24443"/>
                  </a:lnTo>
                  <a:lnTo>
                    <a:pt x="8063" y="24275"/>
                  </a:lnTo>
                  <a:lnTo>
                    <a:pt x="7979" y="24107"/>
                  </a:lnTo>
                  <a:lnTo>
                    <a:pt x="7896" y="23939"/>
                  </a:lnTo>
                  <a:lnTo>
                    <a:pt x="7812" y="23771"/>
                  </a:lnTo>
                  <a:lnTo>
                    <a:pt x="7728" y="23603"/>
                  </a:lnTo>
                  <a:lnTo>
                    <a:pt x="7644" y="23435"/>
                  </a:lnTo>
                  <a:lnTo>
                    <a:pt x="7644" y="23267"/>
                  </a:lnTo>
                  <a:lnTo>
                    <a:pt x="7560" y="23015"/>
                  </a:lnTo>
                  <a:lnTo>
                    <a:pt x="7476" y="22847"/>
                  </a:lnTo>
                  <a:lnTo>
                    <a:pt x="7476" y="22679"/>
                  </a:lnTo>
                  <a:lnTo>
                    <a:pt x="7392" y="22511"/>
                  </a:lnTo>
                  <a:lnTo>
                    <a:pt x="7392" y="22259"/>
                  </a:lnTo>
                  <a:lnTo>
                    <a:pt x="7308" y="22091"/>
                  </a:lnTo>
                  <a:lnTo>
                    <a:pt x="7308" y="21923"/>
                  </a:lnTo>
                  <a:lnTo>
                    <a:pt x="7224" y="21671"/>
                  </a:lnTo>
                  <a:lnTo>
                    <a:pt x="7224" y="21503"/>
                  </a:lnTo>
                  <a:lnTo>
                    <a:pt x="7140" y="21335"/>
                  </a:lnTo>
                  <a:lnTo>
                    <a:pt x="7140" y="21083"/>
                  </a:lnTo>
                  <a:lnTo>
                    <a:pt x="7056" y="20915"/>
                  </a:lnTo>
                  <a:lnTo>
                    <a:pt x="7056" y="20747"/>
                  </a:lnTo>
                  <a:lnTo>
                    <a:pt x="7056" y="20495"/>
                  </a:lnTo>
                  <a:lnTo>
                    <a:pt x="7056" y="20327"/>
                  </a:lnTo>
                  <a:lnTo>
                    <a:pt x="6972" y="20075"/>
                  </a:lnTo>
                  <a:lnTo>
                    <a:pt x="6972" y="19907"/>
                  </a:lnTo>
                  <a:lnTo>
                    <a:pt x="6972" y="19739"/>
                  </a:lnTo>
                  <a:lnTo>
                    <a:pt x="6972" y="19487"/>
                  </a:lnTo>
                  <a:lnTo>
                    <a:pt x="6972" y="19319"/>
                  </a:lnTo>
                  <a:lnTo>
                    <a:pt x="6972" y="19067"/>
                  </a:lnTo>
                  <a:lnTo>
                    <a:pt x="6972" y="18899"/>
                  </a:lnTo>
                  <a:lnTo>
                    <a:pt x="6888" y="18647"/>
                  </a:lnTo>
                  <a:lnTo>
                    <a:pt x="6972" y="18479"/>
                  </a:lnTo>
                  <a:lnTo>
                    <a:pt x="6972" y="18227"/>
                  </a:lnTo>
                  <a:lnTo>
                    <a:pt x="6972" y="18059"/>
                  </a:lnTo>
                  <a:lnTo>
                    <a:pt x="6972" y="17807"/>
                  </a:lnTo>
                  <a:lnTo>
                    <a:pt x="6972" y="17639"/>
                  </a:lnTo>
                  <a:lnTo>
                    <a:pt x="6972" y="17387"/>
                  </a:lnTo>
                  <a:lnTo>
                    <a:pt x="6972" y="17219"/>
                  </a:lnTo>
                  <a:lnTo>
                    <a:pt x="7056" y="16967"/>
                  </a:lnTo>
                  <a:lnTo>
                    <a:pt x="7056" y="16799"/>
                  </a:lnTo>
                  <a:lnTo>
                    <a:pt x="7056" y="16631"/>
                  </a:lnTo>
                  <a:lnTo>
                    <a:pt x="7056" y="16380"/>
                  </a:lnTo>
                  <a:lnTo>
                    <a:pt x="7140" y="16212"/>
                  </a:lnTo>
                  <a:lnTo>
                    <a:pt x="7140" y="16044"/>
                  </a:lnTo>
                  <a:lnTo>
                    <a:pt x="7224" y="15792"/>
                  </a:lnTo>
                  <a:lnTo>
                    <a:pt x="7224" y="15624"/>
                  </a:lnTo>
                  <a:lnTo>
                    <a:pt x="7308" y="15456"/>
                  </a:lnTo>
                  <a:lnTo>
                    <a:pt x="7308" y="15204"/>
                  </a:lnTo>
                  <a:lnTo>
                    <a:pt x="7392" y="15036"/>
                  </a:lnTo>
                  <a:lnTo>
                    <a:pt x="7392" y="14868"/>
                  </a:lnTo>
                  <a:lnTo>
                    <a:pt x="7476" y="14616"/>
                  </a:lnTo>
                  <a:lnTo>
                    <a:pt x="7476" y="14448"/>
                  </a:lnTo>
                  <a:lnTo>
                    <a:pt x="7560" y="14280"/>
                  </a:lnTo>
                  <a:lnTo>
                    <a:pt x="7644" y="14112"/>
                  </a:lnTo>
                  <a:lnTo>
                    <a:pt x="7644" y="13944"/>
                  </a:lnTo>
                  <a:lnTo>
                    <a:pt x="7728" y="13692"/>
                  </a:lnTo>
                  <a:lnTo>
                    <a:pt x="7812" y="13524"/>
                  </a:lnTo>
                  <a:lnTo>
                    <a:pt x="7896" y="13356"/>
                  </a:lnTo>
                  <a:lnTo>
                    <a:pt x="7979" y="13188"/>
                  </a:lnTo>
                  <a:lnTo>
                    <a:pt x="8063" y="13020"/>
                  </a:lnTo>
                  <a:lnTo>
                    <a:pt x="8063" y="12852"/>
                  </a:lnTo>
                  <a:lnTo>
                    <a:pt x="8147" y="12684"/>
                  </a:lnTo>
                  <a:lnTo>
                    <a:pt x="8231" y="12516"/>
                  </a:lnTo>
                  <a:lnTo>
                    <a:pt x="8315" y="12348"/>
                  </a:lnTo>
                  <a:lnTo>
                    <a:pt x="8399" y="12180"/>
                  </a:lnTo>
                  <a:lnTo>
                    <a:pt x="8483" y="12012"/>
                  </a:lnTo>
                  <a:lnTo>
                    <a:pt x="8567" y="11844"/>
                  </a:lnTo>
                  <a:lnTo>
                    <a:pt x="8651" y="11676"/>
                  </a:lnTo>
                  <a:lnTo>
                    <a:pt x="8819" y="11508"/>
                  </a:lnTo>
                  <a:lnTo>
                    <a:pt x="8903" y="11340"/>
                  </a:lnTo>
                  <a:lnTo>
                    <a:pt x="8987" y="11172"/>
                  </a:lnTo>
                  <a:lnTo>
                    <a:pt x="9071" y="11004"/>
                  </a:lnTo>
                  <a:lnTo>
                    <a:pt x="9155" y="10920"/>
                  </a:lnTo>
                  <a:lnTo>
                    <a:pt x="9323" y="10752"/>
                  </a:lnTo>
                  <a:lnTo>
                    <a:pt x="9407" y="10584"/>
                  </a:lnTo>
                  <a:lnTo>
                    <a:pt x="9491" y="10416"/>
                  </a:lnTo>
                  <a:lnTo>
                    <a:pt x="9575" y="10332"/>
                  </a:lnTo>
                  <a:lnTo>
                    <a:pt x="9743" y="10164"/>
                  </a:lnTo>
                  <a:lnTo>
                    <a:pt x="9827" y="9996"/>
                  </a:lnTo>
                  <a:lnTo>
                    <a:pt x="9995" y="9828"/>
                  </a:lnTo>
                  <a:lnTo>
                    <a:pt x="10079" y="9744"/>
                  </a:lnTo>
                  <a:lnTo>
                    <a:pt x="10163" y="9576"/>
                  </a:lnTo>
                  <a:lnTo>
                    <a:pt x="10331" y="9492"/>
                  </a:lnTo>
                  <a:lnTo>
                    <a:pt x="10415" y="9324"/>
                  </a:lnTo>
                  <a:lnTo>
                    <a:pt x="10583" y="9240"/>
                  </a:lnTo>
                  <a:lnTo>
                    <a:pt x="10667" y="9072"/>
                  </a:lnTo>
                  <a:lnTo>
                    <a:pt x="10835" y="8988"/>
                  </a:lnTo>
                  <a:lnTo>
                    <a:pt x="11003" y="8820"/>
                  </a:lnTo>
                  <a:lnTo>
                    <a:pt x="11087" y="8736"/>
                  </a:lnTo>
                  <a:lnTo>
                    <a:pt x="11255" y="8568"/>
                  </a:lnTo>
                  <a:lnTo>
                    <a:pt x="11423" y="8484"/>
                  </a:lnTo>
                  <a:lnTo>
                    <a:pt x="11507" y="8400"/>
                  </a:lnTo>
                  <a:lnTo>
                    <a:pt x="11675" y="8232"/>
                  </a:lnTo>
                  <a:lnTo>
                    <a:pt x="11843" y="8148"/>
                  </a:lnTo>
                  <a:lnTo>
                    <a:pt x="11927" y="8064"/>
                  </a:lnTo>
                  <a:lnTo>
                    <a:pt x="12095" y="7980"/>
                  </a:lnTo>
                  <a:lnTo>
                    <a:pt x="12263" y="7812"/>
                  </a:lnTo>
                  <a:lnTo>
                    <a:pt x="12431" y="7728"/>
                  </a:lnTo>
                  <a:lnTo>
                    <a:pt x="12599" y="7644"/>
                  </a:lnTo>
                  <a:lnTo>
                    <a:pt x="12767" y="7560"/>
                  </a:lnTo>
                  <a:lnTo>
                    <a:pt x="12851" y="7476"/>
                  </a:lnTo>
                  <a:lnTo>
                    <a:pt x="13019" y="7392"/>
                  </a:lnTo>
                  <a:lnTo>
                    <a:pt x="13187" y="7308"/>
                  </a:lnTo>
                  <a:lnTo>
                    <a:pt x="13355" y="7224"/>
                  </a:lnTo>
                  <a:lnTo>
                    <a:pt x="13523" y="7140"/>
                  </a:lnTo>
                  <a:lnTo>
                    <a:pt x="13691" y="7056"/>
                  </a:lnTo>
                  <a:lnTo>
                    <a:pt x="13859" y="6972"/>
                  </a:lnTo>
                  <a:lnTo>
                    <a:pt x="14027" y="6888"/>
                  </a:lnTo>
                  <a:lnTo>
                    <a:pt x="14195" y="6804"/>
                  </a:lnTo>
                  <a:lnTo>
                    <a:pt x="14363" y="6804"/>
                  </a:lnTo>
                  <a:lnTo>
                    <a:pt x="14615" y="6720"/>
                  </a:lnTo>
                  <a:lnTo>
                    <a:pt x="14783" y="6636"/>
                  </a:lnTo>
                  <a:lnTo>
                    <a:pt x="14951" y="6552"/>
                  </a:lnTo>
                  <a:lnTo>
                    <a:pt x="15119" y="6552"/>
                  </a:lnTo>
                  <a:lnTo>
                    <a:pt x="15287" y="6468"/>
                  </a:lnTo>
                  <a:lnTo>
                    <a:pt x="15455" y="6468"/>
                  </a:lnTo>
                  <a:lnTo>
                    <a:pt x="15707" y="6384"/>
                  </a:lnTo>
                  <a:lnTo>
                    <a:pt x="15875" y="6384"/>
                  </a:lnTo>
                  <a:lnTo>
                    <a:pt x="16043" y="6300"/>
                  </a:lnTo>
                  <a:lnTo>
                    <a:pt x="16211" y="6300"/>
                  </a:lnTo>
                  <a:lnTo>
                    <a:pt x="16463" y="6216"/>
                  </a:lnTo>
                  <a:lnTo>
                    <a:pt x="16631" y="6216"/>
                  </a:lnTo>
                  <a:lnTo>
                    <a:pt x="16799" y="6132"/>
                  </a:lnTo>
                  <a:lnTo>
                    <a:pt x="17639" y="6132"/>
                  </a:lnTo>
                  <a:lnTo>
                    <a:pt x="17807" y="6048"/>
                  </a:lnTo>
                  <a:close/>
                  <a:moveTo>
                    <a:pt x="17891" y="1"/>
                  </a:moveTo>
                  <a:lnTo>
                    <a:pt x="17555" y="85"/>
                  </a:lnTo>
                  <a:lnTo>
                    <a:pt x="16631" y="85"/>
                  </a:lnTo>
                  <a:lnTo>
                    <a:pt x="16295" y="169"/>
                  </a:lnTo>
                  <a:lnTo>
                    <a:pt x="16043" y="169"/>
                  </a:lnTo>
                  <a:lnTo>
                    <a:pt x="15707" y="253"/>
                  </a:lnTo>
                  <a:lnTo>
                    <a:pt x="15455" y="253"/>
                  </a:lnTo>
                  <a:lnTo>
                    <a:pt x="15119" y="337"/>
                  </a:lnTo>
                  <a:lnTo>
                    <a:pt x="14783" y="337"/>
                  </a:lnTo>
                  <a:lnTo>
                    <a:pt x="14531" y="421"/>
                  </a:lnTo>
                  <a:lnTo>
                    <a:pt x="14279" y="505"/>
                  </a:lnTo>
                  <a:lnTo>
                    <a:pt x="13943" y="589"/>
                  </a:lnTo>
                  <a:lnTo>
                    <a:pt x="13691" y="589"/>
                  </a:lnTo>
                  <a:lnTo>
                    <a:pt x="13355" y="672"/>
                  </a:lnTo>
                  <a:lnTo>
                    <a:pt x="13103" y="756"/>
                  </a:lnTo>
                  <a:lnTo>
                    <a:pt x="12767" y="840"/>
                  </a:lnTo>
                  <a:lnTo>
                    <a:pt x="12515" y="924"/>
                  </a:lnTo>
                  <a:lnTo>
                    <a:pt x="12263" y="1008"/>
                  </a:lnTo>
                  <a:lnTo>
                    <a:pt x="12011" y="1176"/>
                  </a:lnTo>
                  <a:lnTo>
                    <a:pt x="11675" y="1260"/>
                  </a:lnTo>
                  <a:lnTo>
                    <a:pt x="11423" y="1344"/>
                  </a:lnTo>
                  <a:lnTo>
                    <a:pt x="11171" y="1428"/>
                  </a:lnTo>
                  <a:lnTo>
                    <a:pt x="10919" y="1596"/>
                  </a:lnTo>
                  <a:lnTo>
                    <a:pt x="10667" y="1680"/>
                  </a:lnTo>
                  <a:lnTo>
                    <a:pt x="10415" y="1848"/>
                  </a:lnTo>
                  <a:lnTo>
                    <a:pt x="10079" y="1932"/>
                  </a:lnTo>
                  <a:lnTo>
                    <a:pt x="9827" y="2100"/>
                  </a:lnTo>
                  <a:lnTo>
                    <a:pt x="9575" y="2184"/>
                  </a:lnTo>
                  <a:lnTo>
                    <a:pt x="9323" y="2352"/>
                  </a:lnTo>
                  <a:lnTo>
                    <a:pt x="9071" y="2520"/>
                  </a:lnTo>
                  <a:lnTo>
                    <a:pt x="8819" y="2604"/>
                  </a:lnTo>
                  <a:lnTo>
                    <a:pt x="8651" y="2772"/>
                  </a:lnTo>
                  <a:lnTo>
                    <a:pt x="8399" y="2940"/>
                  </a:lnTo>
                  <a:lnTo>
                    <a:pt x="8147" y="3108"/>
                  </a:lnTo>
                  <a:lnTo>
                    <a:pt x="7896" y="3276"/>
                  </a:lnTo>
                  <a:lnTo>
                    <a:pt x="7644" y="3444"/>
                  </a:lnTo>
                  <a:lnTo>
                    <a:pt x="7476" y="3528"/>
                  </a:lnTo>
                  <a:lnTo>
                    <a:pt x="7224" y="3780"/>
                  </a:lnTo>
                  <a:lnTo>
                    <a:pt x="6972" y="3948"/>
                  </a:lnTo>
                  <a:lnTo>
                    <a:pt x="6804" y="4116"/>
                  </a:lnTo>
                  <a:lnTo>
                    <a:pt x="6552" y="4284"/>
                  </a:lnTo>
                  <a:lnTo>
                    <a:pt x="6300" y="4452"/>
                  </a:lnTo>
                  <a:lnTo>
                    <a:pt x="6132" y="4620"/>
                  </a:lnTo>
                  <a:lnTo>
                    <a:pt x="5880" y="4788"/>
                  </a:lnTo>
                  <a:lnTo>
                    <a:pt x="5712" y="5040"/>
                  </a:lnTo>
                  <a:lnTo>
                    <a:pt x="5544" y="5208"/>
                  </a:lnTo>
                  <a:lnTo>
                    <a:pt x="5292" y="5376"/>
                  </a:lnTo>
                  <a:lnTo>
                    <a:pt x="5124" y="5628"/>
                  </a:lnTo>
                  <a:lnTo>
                    <a:pt x="4872" y="5796"/>
                  </a:lnTo>
                  <a:lnTo>
                    <a:pt x="4704" y="6048"/>
                  </a:lnTo>
                  <a:lnTo>
                    <a:pt x="4536" y="6216"/>
                  </a:lnTo>
                  <a:lnTo>
                    <a:pt x="4368" y="6468"/>
                  </a:lnTo>
                  <a:lnTo>
                    <a:pt x="4200" y="6720"/>
                  </a:lnTo>
                  <a:lnTo>
                    <a:pt x="4032" y="6888"/>
                  </a:lnTo>
                  <a:lnTo>
                    <a:pt x="3780" y="7140"/>
                  </a:lnTo>
                  <a:lnTo>
                    <a:pt x="3612" y="7392"/>
                  </a:lnTo>
                  <a:lnTo>
                    <a:pt x="3444" y="7560"/>
                  </a:lnTo>
                  <a:lnTo>
                    <a:pt x="3276" y="7812"/>
                  </a:lnTo>
                  <a:lnTo>
                    <a:pt x="3192" y="8064"/>
                  </a:lnTo>
                  <a:lnTo>
                    <a:pt x="3024" y="8316"/>
                  </a:lnTo>
                  <a:lnTo>
                    <a:pt x="2856" y="8484"/>
                  </a:lnTo>
                  <a:lnTo>
                    <a:pt x="2688" y="8736"/>
                  </a:lnTo>
                  <a:lnTo>
                    <a:pt x="2520" y="8988"/>
                  </a:lnTo>
                  <a:lnTo>
                    <a:pt x="2436" y="9240"/>
                  </a:lnTo>
                  <a:lnTo>
                    <a:pt x="2268" y="9492"/>
                  </a:lnTo>
                  <a:lnTo>
                    <a:pt x="2100" y="9744"/>
                  </a:lnTo>
                  <a:lnTo>
                    <a:pt x="2016" y="9996"/>
                  </a:lnTo>
                  <a:lnTo>
                    <a:pt x="1848" y="10248"/>
                  </a:lnTo>
                  <a:lnTo>
                    <a:pt x="1764" y="10500"/>
                  </a:lnTo>
                  <a:lnTo>
                    <a:pt x="1596" y="10836"/>
                  </a:lnTo>
                  <a:lnTo>
                    <a:pt x="1512" y="11088"/>
                  </a:lnTo>
                  <a:lnTo>
                    <a:pt x="1428" y="11340"/>
                  </a:lnTo>
                  <a:lnTo>
                    <a:pt x="1344" y="11592"/>
                  </a:lnTo>
                  <a:lnTo>
                    <a:pt x="1176" y="11844"/>
                  </a:lnTo>
                  <a:lnTo>
                    <a:pt x="1092" y="12180"/>
                  </a:lnTo>
                  <a:lnTo>
                    <a:pt x="1008" y="12432"/>
                  </a:lnTo>
                  <a:lnTo>
                    <a:pt x="924" y="12684"/>
                  </a:lnTo>
                  <a:lnTo>
                    <a:pt x="840" y="13020"/>
                  </a:lnTo>
                  <a:lnTo>
                    <a:pt x="756" y="13272"/>
                  </a:lnTo>
                  <a:lnTo>
                    <a:pt x="672" y="13524"/>
                  </a:lnTo>
                  <a:lnTo>
                    <a:pt x="588" y="13860"/>
                  </a:lnTo>
                  <a:lnTo>
                    <a:pt x="504" y="14112"/>
                  </a:lnTo>
                  <a:lnTo>
                    <a:pt x="420" y="14448"/>
                  </a:lnTo>
                  <a:lnTo>
                    <a:pt x="420" y="14700"/>
                  </a:lnTo>
                  <a:lnTo>
                    <a:pt x="336" y="15036"/>
                  </a:lnTo>
                  <a:lnTo>
                    <a:pt x="252" y="15288"/>
                  </a:lnTo>
                  <a:lnTo>
                    <a:pt x="252" y="15624"/>
                  </a:lnTo>
                  <a:lnTo>
                    <a:pt x="168" y="15876"/>
                  </a:lnTo>
                  <a:lnTo>
                    <a:pt x="168" y="16212"/>
                  </a:lnTo>
                  <a:lnTo>
                    <a:pt x="84" y="16463"/>
                  </a:lnTo>
                  <a:lnTo>
                    <a:pt x="84" y="16799"/>
                  </a:lnTo>
                  <a:lnTo>
                    <a:pt x="84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8059"/>
                  </a:lnTo>
                  <a:lnTo>
                    <a:pt x="0" y="18311"/>
                  </a:lnTo>
                  <a:lnTo>
                    <a:pt x="0" y="18647"/>
                  </a:lnTo>
                  <a:lnTo>
                    <a:pt x="0" y="18983"/>
                  </a:lnTo>
                  <a:lnTo>
                    <a:pt x="0" y="19319"/>
                  </a:lnTo>
                  <a:lnTo>
                    <a:pt x="0" y="19571"/>
                  </a:lnTo>
                  <a:lnTo>
                    <a:pt x="0" y="19907"/>
                  </a:lnTo>
                  <a:lnTo>
                    <a:pt x="84" y="20243"/>
                  </a:lnTo>
                  <a:lnTo>
                    <a:pt x="84" y="20495"/>
                  </a:lnTo>
                  <a:lnTo>
                    <a:pt x="84" y="20831"/>
                  </a:lnTo>
                  <a:lnTo>
                    <a:pt x="168" y="21167"/>
                  </a:lnTo>
                  <a:lnTo>
                    <a:pt x="168" y="21419"/>
                  </a:lnTo>
                  <a:lnTo>
                    <a:pt x="252" y="21755"/>
                  </a:lnTo>
                  <a:lnTo>
                    <a:pt x="252" y="22007"/>
                  </a:lnTo>
                  <a:lnTo>
                    <a:pt x="336" y="22343"/>
                  </a:lnTo>
                  <a:lnTo>
                    <a:pt x="420" y="22595"/>
                  </a:lnTo>
                  <a:lnTo>
                    <a:pt x="420" y="22931"/>
                  </a:lnTo>
                  <a:lnTo>
                    <a:pt x="504" y="23183"/>
                  </a:lnTo>
                  <a:lnTo>
                    <a:pt x="588" y="23519"/>
                  </a:lnTo>
                  <a:lnTo>
                    <a:pt x="672" y="23771"/>
                  </a:lnTo>
                  <a:lnTo>
                    <a:pt x="756" y="24023"/>
                  </a:lnTo>
                  <a:lnTo>
                    <a:pt x="840" y="24359"/>
                  </a:lnTo>
                  <a:lnTo>
                    <a:pt x="924" y="24611"/>
                  </a:lnTo>
                  <a:lnTo>
                    <a:pt x="1008" y="24863"/>
                  </a:lnTo>
                  <a:lnTo>
                    <a:pt x="1092" y="25199"/>
                  </a:lnTo>
                  <a:lnTo>
                    <a:pt x="1176" y="25451"/>
                  </a:lnTo>
                  <a:lnTo>
                    <a:pt x="1260" y="25703"/>
                  </a:lnTo>
                  <a:lnTo>
                    <a:pt x="1428" y="25955"/>
                  </a:lnTo>
                  <a:lnTo>
                    <a:pt x="1512" y="26291"/>
                  </a:lnTo>
                  <a:lnTo>
                    <a:pt x="1596" y="26543"/>
                  </a:lnTo>
                  <a:lnTo>
                    <a:pt x="1764" y="26795"/>
                  </a:lnTo>
                  <a:lnTo>
                    <a:pt x="1848" y="27047"/>
                  </a:lnTo>
                  <a:lnTo>
                    <a:pt x="2016" y="27299"/>
                  </a:lnTo>
                  <a:lnTo>
                    <a:pt x="2100" y="27551"/>
                  </a:lnTo>
                  <a:lnTo>
                    <a:pt x="2268" y="27803"/>
                  </a:lnTo>
                  <a:lnTo>
                    <a:pt x="2436" y="28055"/>
                  </a:lnTo>
                  <a:lnTo>
                    <a:pt x="2520" y="28307"/>
                  </a:lnTo>
                  <a:lnTo>
                    <a:pt x="2688" y="28559"/>
                  </a:lnTo>
                  <a:lnTo>
                    <a:pt x="2856" y="28811"/>
                  </a:lnTo>
                  <a:lnTo>
                    <a:pt x="3024" y="29063"/>
                  </a:lnTo>
                  <a:lnTo>
                    <a:pt x="3192" y="29315"/>
                  </a:lnTo>
                  <a:lnTo>
                    <a:pt x="3276" y="29483"/>
                  </a:lnTo>
                  <a:lnTo>
                    <a:pt x="3444" y="29735"/>
                  </a:lnTo>
                  <a:lnTo>
                    <a:pt x="3612" y="29987"/>
                  </a:lnTo>
                  <a:lnTo>
                    <a:pt x="3780" y="30239"/>
                  </a:lnTo>
                  <a:lnTo>
                    <a:pt x="3948" y="30407"/>
                  </a:lnTo>
                  <a:lnTo>
                    <a:pt x="4200" y="30659"/>
                  </a:lnTo>
                  <a:lnTo>
                    <a:pt x="4368" y="30827"/>
                  </a:lnTo>
                  <a:lnTo>
                    <a:pt x="4536" y="31079"/>
                  </a:lnTo>
                  <a:lnTo>
                    <a:pt x="4704" y="31331"/>
                  </a:lnTo>
                  <a:lnTo>
                    <a:pt x="4872" y="31499"/>
                  </a:lnTo>
                  <a:lnTo>
                    <a:pt x="5124" y="31667"/>
                  </a:lnTo>
                  <a:lnTo>
                    <a:pt x="5292" y="31919"/>
                  </a:lnTo>
                  <a:lnTo>
                    <a:pt x="5460" y="32087"/>
                  </a:lnTo>
                  <a:lnTo>
                    <a:pt x="5712" y="32338"/>
                  </a:lnTo>
                  <a:lnTo>
                    <a:pt x="5880" y="32506"/>
                  </a:lnTo>
                  <a:lnTo>
                    <a:pt x="6132" y="32674"/>
                  </a:lnTo>
                  <a:lnTo>
                    <a:pt x="6300" y="32842"/>
                  </a:lnTo>
                  <a:lnTo>
                    <a:pt x="6552" y="33094"/>
                  </a:lnTo>
                  <a:lnTo>
                    <a:pt x="6720" y="33262"/>
                  </a:lnTo>
                  <a:lnTo>
                    <a:pt x="6972" y="33430"/>
                  </a:lnTo>
                  <a:lnTo>
                    <a:pt x="7224" y="33598"/>
                  </a:lnTo>
                  <a:lnTo>
                    <a:pt x="7392" y="33766"/>
                  </a:lnTo>
                  <a:lnTo>
                    <a:pt x="7644" y="33934"/>
                  </a:lnTo>
                  <a:lnTo>
                    <a:pt x="7896" y="34102"/>
                  </a:lnTo>
                  <a:lnTo>
                    <a:pt x="8147" y="34270"/>
                  </a:lnTo>
                  <a:lnTo>
                    <a:pt x="8399" y="34438"/>
                  </a:lnTo>
                  <a:lnTo>
                    <a:pt x="8567" y="34522"/>
                  </a:lnTo>
                  <a:lnTo>
                    <a:pt x="8819" y="34690"/>
                  </a:lnTo>
                  <a:lnTo>
                    <a:pt x="9071" y="34858"/>
                  </a:lnTo>
                  <a:lnTo>
                    <a:pt x="9323" y="35026"/>
                  </a:lnTo>
                  <a:lnTo>
                    <a:pt x="9575" y="35110"/>
                  </a:lnTo>
                  <a:lnTo>
                    <a:pt x="9827" y="35278"/>
                  </a:lnTo>
                  <a:lnTo>
                    <a:pt x="10079" y="35362"/>
                  </a:lnTo>
                  <a:lnTo>
                    <a:pt x="10331" y="35530"/>
                  </a:lnTo>
                  <a:lnTo>
                    <a:pt x="10667" y="35614"/>
                  </a:lnTo>
                  <a:lnTo>
                    <a:pt x="10919" y="35782"/>
                  </a:lnTo>
                  <a:lnTo>
                    <a:pt x="11171" y="35866"/>
                  </a:lnTo>
                  <a:lnTo>
                    <a:pt x="11423" y="35950"/>
                  </a:lnTo>
                  <a:lnTo>
                    <a:pt x="11675" y="36118"/>
                  </a:lnTo>
                  <a:lnTo>
                    <a:pt x="12011" y="36202"/>
                  </a:lnTo>
                  <a:lnTo>
                    <a:pt x="12263" y="36286"/>
                  </a:lnTo>
                  <a:lnTo>
                    <a:pt x="12515" y="36370"/>
                  </a:lnTo>
                  <a:lnTo>
                    <a:pt x="12767" y="36454"/>
                  </a:lnTo>
                  <a:lnTo>
                    <a:pt x="13103" y="36538"/>
                  </a:lnTo>
                  <a:lnTo>
                    <a:pt x="13355" y="36622"/>
                  </a:lnTo>
                  <a:lnTo>
                    <a:pt x="13691" y="36706"/>
                  </a:lnTo>
                  <a:lnTo>
                    <a:pt x="13943" y="36790"/>
                  </a:lnTo>
                  <a:lnTo>
                    <a:pt x="14195" y="36874"/>
                  </a:lnTo>
                  <a:lnTo>
                    <a:pt x="14531" y="36874"/>
                  </a:lnTo>
                  <a:lnTo>
                    <a:pt x="14783" y="36958"/>
                  </a:lnTo>
                  <a:lnTo>
                    <a:pt x="15119" y="37042"/>
                  </a:lnTo>
                  <a:lnTo>
                    <a:pt x="15455" y="37042"/>
                  </a:lnTo>
                  <a:lnTo>
                    <a:pt x="15707" y="37126"/>
                  </a:lnTo>
                  <a:lnTo>
                    <a:pt x="16043" y="37126"/>
                  </a:lnTo>
                  <a:lnTo>
                    <a:pt x="16295" y="37210"/>
                  </a:lnTo>
                  <a:lnTo>
                    <a:pt x="16967" y="37210"/>
                  </a:lnTo>
                  <a:lnTo>
                    <a:pt x="17219" y="37294"/>
                  </a:lnTo>
                  <a:lnTo>
                    <a:pt x="20075" y="37294"/>
                  </a:lnTo>
                  <a:lnTo>
                    <a:pt x="20159" y="37210"/>
                  </a:lnTo>
                  <a:lnTo>
                    <a:pt x="20915" y="37210"/>
                  </a:lnTo>
                  <a:lnTo>
                    <a:pt x="20999" y="37126"/>
                  </a:lnTo>
                  <a:lnTo>
                    <a:pt x="21503" y="37126"/>
                  </a:lnTo>
                  <a:lnTo>
                    <a:pt x="21671" y="37042"/>
                  </a:lnTo>
                  <a:lnTo>
                    <a:pt x="22091" y="37042"/>
                  </a:lnTo>
                  <a:lnTo>
                    <a:pt x="22175" y="36958"/>
                  </a:lnTo>
                  <a:lnTo>
                    <a:pt x="22511" y="36958"/>
                  </a:lnTo>
                  <a:lnTo>
                    <a:pt x="22595" y="36874"/>
                  </a:lnTo>
                  <a:lnTo>
                    <a:pt x="22931" y="36874"/>
                  </a:lnTo>
                  <a:lnTo>
                    <a:pt x="23015" y="36790"/>
                  </a:lnTo>
                  <a:lnTo>
                    <a:pt x="23267" y="36790"/>
                  </a:lnTo>
                  <a:lnTo>
                    <a:pt x="23435" y="36706"/>
                  </a:lnTo>
                  <a:lnTo>
                    <a:pt x="23603" y="36706"/>
                  </a:lnTo>
                  <a:lnTo>
                    <a:pt x="23687" y="36622"/>
                  </a:lnTo>
                  <a:lnTo>
                    <a:pt x="23938" y="36622"/>
                  </a:lnTo>
                  <a:lnTo>
                    <a:pt x="24022" y="36538"/>
                  </a:lnTo>
                  <a:lnTo>
                    <a:pt x="24274" y="36538"/>
                  </a:lnTo>
                  <a:lnTo>
                    <a:pt x="24358" y="36454"/>
                  </a:lnTo>
                  <a:lnTo>
                    <a:pt x="24526" y="36454"/>
                  </a:lnTo>
                  <a:lnTo>
                    <a:pt x="24610" y="36370"/>
                  </a:lnTo>
                  <a:lnTo>
                    <a:pt x="24778" y="36370"/>
                  </a:lnTo>
                  <a:lnTo>
                    <a:pt x="24862" y="36286"/>
                  </a:lnTo>
                  <a:lnTo>
                    <a:pt x="25030" y="36286"/>
                  </a:lnTo>
                  <a:lnTo>
                    <a:pt x="25114" y="36202"/>
                  </a:lnTo>
                  <a:lnTo>
                    <a:pt x="25282" y="36202"/>
                  </a:lnTo>
                  <a:lnTo>
                    <a:pt x="25366" y="36118"/>
                  </a:lnTo>
                  <a:lnTo>
                    <a:pt x="25534" y="36118"/>
                  </a:lnTo>
                  <a:lnTo>
                    <a:pt x="25618" y="36034"/>
                  </a:lnTo>
                  <a:lnTo>
                    <a:pt x="25786" y="36034"/>
                  </a:lnTo>
                  <a:lnTo>
                    <a:pt x="25870" y="35950"/>
                  </a:lnTo>
                  <a:lnTo>
                    <a:pt x="25954" y="35950"/>
                  </a:lnTo>
                  <a:lnTo>
                    <a:pt x="26038" y="35866"/>
                  </a:lnTo>
                  <a:lnTo>
                    <a:pt x="26122" y="35866"/>
                  </a:lnTo>
                  <a:lnTo>
                    <a:pt x="26290" y="35782"/>
                  </a:lnTo>
                  <a:lnTo>
                    <a:pt x="26374" y="35782"/>
                  </a:lnTo>
                  <a:lnTo>
                    <a:pt x="26458" y="35698"/>
                  </a:lnTo>
                  <a:lnTo>
                    <a:pt x="26542" y="35698"/>
                  </a:lnTo>
                  <a:lnTo>
                    <a:pt x="26626" y="35614"/>
                  </a:lnTo>
                  <a:lnTo>
                    <a:pt x="26710" y="35614"/>
                  </a:lnTo>
                  <a:lnTo>
                    <a:pt x="26794" y="35530"/>
                  </a:lnTo>
                  <a:lnTo>
                    <a:pt x="26962" y="35530"/>
                  </a:lnTo>
                  <a:lnTo>
                    <a:pt x="27046" y="35446"/>
                  </a:lnTo>
                  <a:lnTo>
                    <a:pt x="27130" y="35446"/>
                  </a:lnTo>
                  <a:lnTo>
                    <a:pt x="27214" y="35362"/>
                  </a:lnTo>
                  <a:lnTo>
                    <a:pt x="27298" y="35362"/>
                  </a:lnTo>
                  <a:lnTo>
                    <a:pt x="27382" y="35278"/>
                  </a:lnTo>
                  <a:lnTo>
                    <a:pt x="27466" y="35278"/>
                  </a:lnTo>
                  <a:lnTo>
                    <a:pt x="27550" y="35194"/>
                  </a:lnTo>
                  <a:lnTo>
                    <a:pt x="27718" y="35194"/>
                  </a:lnTo>
                  <a:lnTo>
                    <a:pt x="27802" y="35110"/>
                  </a:lnTo>
                  <a:lnTo>
                    <a:pt x="27886" y="35026"/>
                  </a:lnTo>
                  <a:lnTo>
                    <a:pt x="27970" y="35026"/>
                  </a:lnTo>
                  <a:lnTo>
                    <a:pt x="28054" y="34942"/>
                  </a:lnTo>
                  <a:lnTo>
                    <a:pt x="28138" y="34942"/>
                  </a:lnTo>
                  <a:lnTo>
                    <a:pt x="28222" y="34858"/>
                  </a:lnTo>
                  <a:lnTo>
                    <a:pt x="28306" y="34774"/>
                  </a:lnTo>
                  <a:lnTo>
                    <a:pt x="28390" y="34774"/>
                  </a:lnTo>
                  <a:lnTo>
                    <a:pt x="28474" y="34690"/>
                  </a:lnTo>
                  <a:lnTo>
                    <a:pt x="28558" y="34690"/>
                  </a:lnTo>
                  <a:lnTo>
                    <a:pt x="34018" y="40066"/>
                  </a:lnTo>
                  <a:lnTo>
                    <a:pt x="38890" y="35614"/>
                  </a:lnTo>
                  <a:lnTo>
                    <a:pt x="33262" y="30407"/>
                  </a:lnTo>
                  <a:lnTo>
                    <a:pt x="33346" y="30323"/>
                  </a:lnTo>
                  <a:lnTo>
                    <a:pt x="33430" y="30239"/>
                  </a:lnTo>
                  <a:lnTo>
                    <a:pt x="33514" y="30155"/>
                  </a:lnTo>
                  <a:lnTo>
                    <a:pt x="33598" y="29987"/>
                  </a:lnTo>
                  <a:lnTo>
                    <a:pt x="33682" y="29903"/>
                  </a:lnTo>
                  <a:lnTo>
                    <a:pt x="33766" y="29819"/>
                  </a:lnTo>
                  <a:lnTo>
                    <a:pt x="33850" y="29735"/>
                  </a:lnTo>
                  <a:lnTo>
                    <a:pt x="33934" y="29567"/>
                  </a:lnTo>
                  <a:lnTo>
                    <a:pt x="34018" y="29483"/>
                  </a:lnTo>
                  <a:lnTo>
                    <a:pt x="34102" y="29399"/>
                  </a:lnTo>
                  <a:lnTo>
                    <a:pt x="34102" y="29315"/>
                  </a:lnTo>
                  <a:lnTo>
                    <a:pt x="34186" y="29147"/>
                  </a:lnTo>
                  <a:lnTo>
                    <a:pt x="34270" y="29063"/>
                  </a:lnTo>
                  <a:lnTo>
                    <a:pt x="34354" y="28979"/>
                  </a:lnTo>
                  <a:lnTo>
                    <a:pt x="34438" y="28895"/>
                  </a:lnTo>
                  <a:lnTo>
                    <a:pt x="34522" y="28727"/>
                  </a:lnTo>
                  <a:lnTo>
                    <a:pt x="34522" y="28643"/>
                  </a:lnTo>
                  <a:lnTo>
                    <a:pt x="34606" y="28559"/>
                  </a:lnTo>
                  <a:lnTo>
                    <a:pt x="34690" y="28475"/>
                  </a:lnTo>
                  <a:lnTo>
                    <a:pt x="34774" y="28307"/>
                  </a:lnTo>
                  <a:lnTo>
                    <a:pt x="34774" y="28223"/>
                  </a:lnTo>
                  <a:lnTo>
                    <a:pt x="34858" y="28139"/>
                  </a:lnTo>
                  <a:lnTo>
                    <a:pt x="34942" y="27971"/>
                  </a:lnTo>
                  <a:lnTo>
                    <a:pt x="35026" y="27887"/>
                  </a:lnTo>
                  <a:lnTo>
                    <a:pt x="35026" y="27803"/>
                  </a:lnTo>
                  <a:lnTo>
                    <a:pt x="35110" y="27635"/>
                  </a:lnTo>
                  <a:lnTo>
                    <a:pt x="35194" y="27551"/>
                  </a:lnTo>
                  <a:lnTo>
                    <a:pt x="35278" y="27467"/>
                  </a:lnTo>
                  <a:lnTo>
                    <a:pt x="35278" y="27299"/>
                  </a:lnTo>
                  <a:lnTo>
                    <a:pt x="35362" y="27215"/>
                  </a:lnTo>
                  <a:lnTo>
                    <a:pt x="35446" y="27131"/>
                  </a:lnTo>
                  <a:lnTo>
                    <a:pt x="35446" y="26963"/>
                  </a:lnTo>
                  <a:lnTo>
                    <a:pt x="35530" y="26879"/>
                  </a:lnTo>
                  <a:lnTo>
                    <a:pt x="35614" y="26795"/>
                  </a:lnTo>
                  <a:lnTo>
                    <a:pt x="35614" y="26627"/>
                  </a:lnTo>
                  <a:lnTo>
                    <a:pt x="35698" y="26543"/>
                  </a:lnTo>
                  <a:lnTo>
                    <a:pt x="35698" y="26459"/>
                  </a:lnTo>
                  <a:lnTo>
                    <a:pt x="35782" y="26291"/>
                  </a:lnTo>
                  <a:lnTo>
                    <a:pt x="35866" y="26207"/>
                  </a:lnTo>
                  <a:lnTo>
                    <a:pt x="35866" y="26039"/>
                  </a:lnTo>
                  <a:lnTo>
                    <a:pt x="35950" y="25955"/>
                  </a:lnTo>
                  <a:lnTo>
                    <a:pt x="35950" y="25871"/>
                  </a:lnTo>
                  <a:lnTo>
                    <a:pt x="36034" y="25703"/>
                  </a:lnTo>
                  <a:lnTo>
                    <a:pt x="36118" y="25619"/>
                  </a:lnTo>
                  <a:lnTo>
                    <a:pt x="36118" y="25451"/>
                  </a:lnTo>
                  <a:lnTo>
                    <a:pt x="36202" y="25367"/>
                  </a:lnTo>
                  <a:lnTo>
                    <a:pt x="36202" y="25283"/>
                  </a:lnTo>
                  <a:lnTo>
                    <a:pt x="36286" y="25115"/>
                  </a:lnTo>
                  <a:lnTo>
                    <a:pt x="36286" y="25031"/>
                  </a:lnTo>
                  <a:lnTo>
                    <a:pt x="36370" y="24863"/>
                  </a:lnTo>
                  <a:lnTo>
                    <a:pt x="36370" y="24779"/>
                  </a:lnTo>
                  <a:lnTo>
                    <a:pt x="36454" y="24695"/>
                  </a:lnTo>
                  <a:lnTo>
                    <a:pt x="36454" y="24527"/>
                  </a:lnTo>
                  <a:lnTo>
                    <a:pt x="36538" y="24443"/>
                  </a:lnTo>
                  <a:lnTo>
                    <a:pt x="36538" y="24275"/>
                  </a:lnTo>
                  <a:lnTo>
                    <a:pt x="36538" y="24191"/>
                  </a:lnTo>
                  <a:lnTo>
                    <a:pt x="36622" y="24023"/>
                  </a:lnTo>
                  <a:lnTo>
                    <a:pt x="36622" y="23939"/>
                  </a:lnTo>
                  <a:lnTo>
                    <a:pt x="36706" y="23771"/>
                  </a:lnTo>
                  <a:lnTo>
                    <a:pt x="36706" y="23687"/>
                  </a:lnTo>
                  <a:lnTo>
                    <a:pt x="36706" y="23603"/>
                  </a:lnTo>
                  <a:lnTo>
                    <a:pt x="36790" y="23435"/>
                  </a:lnTo>
                  <a:lnTo>
                    <a:pt x="36790" y="23351"/>
                  </a:lnTo>
                  <a:lnTo>
                    <a:pt x="36874" y="23183"/>
                  </a:lnTo>
                  <a:lnTo>
                    <a:pt x="36874" y="23099"/>
                  </a:lnTo>
                  <a:lnTo>
                    <a:pt x="36874" y="22931"/>
                  </a:lnTo>
                  <a:lnTo>
                    <a:pt x="36958" y="22847"/>
                  </a:lnTo>
                  <a:lnTo>
                    <a:pt x="36958" y="22679"/>
                  </a:lnTo>
                  <a:lnTo>
                    <a:pt x="36958" y="22595"/>
                  </a:lnTo>
                  <a:lnTo>
                    <a:pt x="36958" y="22427"/>
                  </a:lnTo>
                  <a:lnTo>
                    <a:pt x="37042" y="22343"/>
                  </a:lnTo>
                  <a:lnTo>
                    <a:pt x="37042" y="22175"/>
                  </a:lnTo>
                  <a:lnTo>
                    <a:pt x="37042" y="22091"/>
                  </a:lnTo>
                  <a:lnTo>
                    <a:pt x="37126" y="21923"/>
                  </a:lnTo>
                  <a:lnTo>
                    <a:pt x="37126" y="21839"/>
                  </a:lnTo>
                  <a:lnTo>
                    <a:pt x="37126" y="21671"/>
                  </a:lnTo>
                  <a:lnTo>
                    <a:pt x="37126" y="21587"/>
                  </a:lnTo>
                  <a:lnTo>
                    <a:pt x="37210" y="21419"/>
                  </a:lnTo>
                  <a:lnTo>
                    <a:pt x="37210" y="21335"/>
                  </a:lnTo>
                  <a:lnTo>
                    <a:pt x="37210" y="21167"/>
                  </a:lnTo>
                  <a:lnTo>
                    <a:pt x="37210" y="21083"/>
                  </a:lnTo>
                  <a:lnTo>
                    <a:pt x="37210" y="20915"/>
                  </a:lnTo>
                  <a:lnTo>
                    <a:pt x="37210" y="20831"/>
                  </a:lnTo>
                  <a:lnTo>
                    <a:pt x="37294" y="20663"/>
                  </a:lnTo>
                  <a:lnTo>
                    <a:pt x="37294" y="20579"/>
                  </a:lnTo>
                  <a:lnTo>
                    <a:pt x="37294" y="20411"/>
                  </a:lnTo>
                  <a:lnTo>
                    <a:pt x="37294" y="20327"/>
                  </a:lnTo>
                  <a:lnTo>
                    <a:pt x="37294" y="20159"/>
                  </a:lnTo>
                  <a:lnTo>
                    <a:pt x="37294" y="20075"/>
                  </a:lnTo>
                  <a:lnTo>
                    <a:pt x="37294" y="19907"/>
                  </a:lnTo>
                  <a:lnTo>
                    <a:pt x="37294" y="19823"/>
                  </a:lnTo>
                  <a:lnTo>
                    <a:pt x="37378" y="19655"/>
                  </a:lnTo>
                  <a:lnTo>
                    <a:pt x="37378" y="19571"/>
                  </a:lnTo>
                  <a:lnTo>
                    <a:pt x="37378" y="19403"/>
                  </a:lnTo>
                  <a:lnTo>
                    <a:pt x="37378" y="19319"/>
                  </a:lnTo>
                  <a:lnTo>
                    <a:pt x="37378" y="19151"/>
                  </a:lnTo>
                  <a:lnTo>
                    <a:pt x="37378" y="19067"/>
                  </a:lnTo>
                  <a:lnTo>
                    <a:pt x="37378" y="18899"/>
                  </a:lnTo>
                  <a:lnTo>
                    <a:pt x="37378" y="18815"/>
                  </a:lnTo>
                  <a:lnTo>
                    <a:pt x="37378" y="18647"/>
                  </a:lnTo>
                  <a:lnTo>
                    <a:pt x="37378" y="18395"/>
                  </a:lnTo>
                  <a:lnTo>
                    <a:pt x="37378" y="18059"/>
                  </a:lnTo>
                  <a:lnTo>
                    <a:pt x="37294" y="17723"/>
                  </a:lnTo>
                  <a:lnTo>
                    <a:pt x="37294" y="17387"/>
                  </a:lnTo>
                  <a:lnTo>
                    <a:pt x="37294" y="17135"/>
                  </a:lnTo>
                  <a:lnTo>
                    <a:pt x="37294" y="16799"/>
                  </a:lnTo>
                  <a:lnTo>
                    <a:pt x="37210" y="16547"/>
                  </a:lnTo>
                  <a:lnTo>
                    <a:pt x="37210" y="16212"/>
                  </a:lnTo>
                  <a:lnTo>
                    <a:pt x="37126" y="15876"/>
                  </a:lnTo>
                  <a:lnTo>
                    <a:pt x="37126" y="15624"/>
                  </a:lnTo>
                  <a:lnTo>
                    <a:pt x="37042" y="15288"/>
                  </a:lnTo>
                  <a:lnTo>
                    <a:pt x="37042" y="15036"/>
                  </a:lnTo>
                  <a:lnTo>
                    <a:pt x="36958" y="14700"/>
                  </a:lnTo>
                  <a:lnTo>
                    <a:pt x="36874" y="14448"/>
                  </a:lnTo>
                  <a:lnTo>
                    <a:pt x="36790" y="14112"/>
                  </a:lnTo>
                  <a:lnTo>
                    <a:pt x="36706" y="13860"/>
                  </a:lnTo>
                  <a:lnTo>
                    <a:pt x="36622" y="13524"/>
                  </a:lnTo>
                  <a:lnTo>
                    <a:pt x="36538" y="13272"/>
                  </a:lnTo>
                  <a:lnTo>
                    <a:pt x="36454" y="13020"/>
                  </a:lnTo>
                  <a:lnTo>
                    <a:pt x="36370" y="12684"/>
                  </a:lnTo>
                  <a:lnTo>
                    <a:pt x="36286" y="12432"/>
                  </a:lnTo>
                  <a:lnTo>
                    <a:pt x="36202" y="12180"/>
                  </a:lnTo>
                  <a:lnTo>
                    <a:pt x="36118" y="11928"/>
                  </a:lnTo>
                  <a:lnTo>
                    <a:pt x="36034" y="11592"/>
                  </a:lnTo>
                  <a:lnTo>
                    <a:pt x="35866" y="11340"/>
                  </a:lnTo>
                  <a:lnTo>
                    <a:pt x="35782" y="11088"/>
                  </a:lnTo>
                  <a:lnTo>
                    <a:pt x="35614" y="10836"/>
                  </a:lnTo>
                  <a:lnTo>
                    <a:pt x="35530" y="10584"/>
                  </a:lnTo>
                  <a:lnTo>
                    <a:pt x="35362" y="10248"/>
                  </a:lnTo>
                  <a:lnTo>
                    <a:pt x="35278" y="9996"/>
                  </a:lnTo>
                  <a:lnTo>
                    <a:pt x="35110" y="9744"/>
                  </a:lnTo>
                  <a:lnTo>
                    <a:pt x="35026" y="9492"/>
                  </a:lnTo>
                  <a:lnTo>
                    <a:pt x="34858" y="9240"/>
                  </a:lnTo>
                  <a:lnTo>
                    <a:pt x="34690" y="8988"/>
                  </a:lnTo>
                  <a:lnTo>
                    <a:pt x="34522" y="8820"/>
                  </a:lnTo>
                  <a:lnTo>
                    <a:pt x="34354" y="8568"/>
                  </a:lnTo>
                  <a:lnTo>
                    <a:pt x="34270" y="8316"/>
                  </a:lnTo>
                  <a:lnTo>
                    <a:pt x="34102" y="8064"/>
                  </a:lnTo>
                  <a:lnTo>
                    <a:pt x="33934" y="7812"/>
                  </a:lnTo>
                  <a:lnTo>
                    <a:pt x="33766" y="7560"/>
                  </a:lnTo>
                  <a:lnTo>
                    <a:pt x="33598" y="7392"/>
                  </a:lnTo>
                  <a:lnTo>
                    <a:pt x="33430" y="7140"/>
                  </a:lnTo>
                  <a:lnTo>
                    <a:pt x="33178" y="6888"/>
                  </a:lnTo>
                  <a:lnTo>
                    <a:pt x="33010" y="6720"/>
                  </a:lnTo>
                  <a:lnTo>
                    <a:pt x="32842" y="6468"/>
                  </a:lnTo>
                  <a:lnTo>
                    <a:pt x="32674" y="6216"/>
                  </a:lnTo>
                  <a:lnTo>
                    <a:pt x="32422" y="6048"/>
                  </a:lnTo>
                  <a:lnTo>
                    <a:pt x="32254" y="5796"/>
                  </a:lnTo>
                  <a:lnTo>
                    <a:pt x="32086" y="5628"/>
                  </a:lnTo>
                  <a:lnTo>
                    <a:pt x="31834" y="5460"/>
                  </a:lnTo>
                  <a:lnTo>
                    <a:pt x="31666" y="5208"/>
                  </a:lnTo>
                  <a:lnTo>
                    <a:pt x="31414" y="5040"/>
                  </a:lnTo>
                  <a:lnTo>
                    <a:pt x="31246" y="4872"/>
                  </a:lnTo>
                  <a:lnTo>
                    <a:pt x="30994" y="4620"/>
                  </a:lnTo>
                  <a:lnTo>
                    <a:pt x="30826" y="4452"/>
                  </a:lnTo>
                  <a:lnTo>
                    <a:pt x="30574" y="4284"/>
                  </a:lnTo>
                  <a:lnTo>
                    <a:pt x="30322" y="4116"/>
                  </a:lnTo>
                  <a:lnTo>
                    <a:pt x="30154" y="3948"/>
                  </a:lnTo>
                  <a:lnTo>
                    <a:pt x="29902" y="3780"/>
                  </a:lnTo>
                  <a:lnTo>
                    <a:pt x="29650" y="3612"/>
                  </a:lnTo>
                  <a:lnTo>
                    <a:pt x="29398" y="3444"/>
                  </a:lnTo>
                  <a:lnTo>
                    <a:pt x="29230" y="3276"/>
                  </a:lnTo>
                  <a:lnTo>
                    <a:pt x="28978" y="3108"/>
                  </a:lnTo>
                  <a:lnTo>
                    <a:pt x="28726" y="2940"/>
                  </a:lnTo>
                  <a:lnTo>
                    <a:pt x="28474" y="2772"/>
                  </a:lnTo>
                  <a:lnTo>
                    <a:pt x="28222" y="2604"/>
                  </a:lnTo>
                  <a:lnTo>
                    <a:pt x="27970" y="2520"/>
                  </a:lnTo>
                  <a:lnTo>
                    <a:pt x="27718" y="2352"/>
                  </a:lnTo>
                  <a:lnTo>
                    <a:pt x="27466" y="2184"/>
                  </a:lnTo>
                  <a:lnTo>
                    <a:pt x="27214" y="2100"/>
                  </a:lnTo>
                  <a:lnTo>
                    <a:pt x="26962" y="1932"/>
                  </a:lnTo>
                  <a:lnTo>
                    <a:pt x="26710" y="1848"/>
                  </a:lnTo>
                  <a:lnTo>
                    <a:pt x="26374" y="1680"/>
                  </a:lnTo>
                  <a:lnTo>
                    <a:pt x="26122" y="1596"/>
                  </a:lnTo>
                  <a:lnTo>
                    <a:pt x="25870" y="1428"/>
                  </a:lnTo>
                  <a:lnTo>
                    <a:pt x="25618" y="1344"/>
                  </a:lnTo>
                  <a:lnTo>
                    <a:pt x="25366" y="1260"/>
                  </a:lnTo>
                  <a:lnTo>
                    <a:pt x="25030" y="1176"/>
                  </a:lnTo>
                  <a:lnTo>
                    <a:pt x="24778" y="1092"/>
                  </a:lnTo>
                  <a:lnTo>
                    <a:pt x="24526" y="924"/>
                  </a:lnTo>
                  <a:lnTo>
                    <a:pt x="24190" y="840"/>
                  </a:lnTo>
                  <a:lnTo>
                    <a:pt x="23938" y="756"/>
                  </a:lnTo>
                  <a:lnTo>
                    <a:pt x="23603" y="672"/>
                  </a:lnTo>
                  <a:lnTo>
                    <a:pt x="23351" y="589"/>
                  </a:lnTo>
                  <a:lnTo>
                    <a:pt x="23015" y="589"/>
                  </a:lnTo>
                  <a:lnTo>
                    <a:pt x="22763" y="505"/>
                  </a:lnTo>
                  <a:lnTo>
                    <a:pt x="22427" y="421"/>
                  </a:lnTo>
                  <a:lnTo>
                    <a:pt x="22175" y="337"/>
                  </a:lnTo>
                  <a:lnTo>
                    <a:pt x="21839" y="337"/>
                  </a:lnTo>
                  <a:lnTo>
                    <a:pt x="21587" y="253"/>
                  </a:lnTo>
                  <a:lnTo>
                    <a:pt x="21251" y="253"/>
                  </a:lnTo>
                  <a:lnTo>
                    <a:pt x="20999" y="169"/>
                  </a:lnTo>
                  <a:lnTo>
                    <a:pt x="20663" y="169"/>
                  </a:lnTo>
                  <a:lnTo>
                    <a:pt x="20327" y="85"/>
                  </a:lnTo>
                  <a:lnTo>
                    <a:pt x="19403" y="85"/>
                  </a:lnTo>
                  <a:lnTo>
                    <a:pt x="191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-1229375" y="2345575"/>
              <a:ext cx="598475" cy="657300"/>
            </a:xfrm>
            <a:custGeom>
              <a:rect b="b" l="l" r="r" t="t"/>
              <a:pathLst>
                <a:path extrusionOk="0" h="26292" w="23939">
                  <a:moveTo>
                    <a:pt x="0" y="1"/>
                  </a:moveTo>
                  <a:lnTo>
                    <a:pt x="0" y="15288"/>
                  </a:lnTo>
                  <a:lnTo>
                    <a:pt x="0" y="15456"/>
                  </a:lnTo>
                  <a:lnTo>
                    <a:pt x="0" y="15708"/>
                  </a:lnTo>
                  <a:lnTo>
                    <a:pt x="0" y="15876"/>
                  </a:lnTo>
                  <a:lnTo>
                    <a:pt x="0" y="16128"/>
                  </a:lnTo>
                  <a:lnTo>
                    <a:pt x="0" y="16296"/>
                  </a:lnTo>
                  <a:lnTo>
                    <a:pt x="0" y="16548"/>
                  </a:lnTo>
                  <a:lnTo>
                    <a:pt x="84" y="16716"/>
                  </a:lnTo>
                  <a:lnTo>
                    <a:pt x="84" y="16884"/>
                  </a:lnTo>
                  <a:lnTo>
                    <a:pt x="84" y="17136"/>
                  </a:lnTo>
                  <a:lnTo>
                    <a:pt x="84" y="17304"/>
                  </a:lnTo>
                  <a:lnTo>
                    <a:pt x="84" y="17472"/>
                  </a:lnTo>
                  <a:lnTo>
                    <a:pt x="168" y="17724"/>
                  </a:lnTo>
                  <a:lnTo>
                    <a:pt x="168" y="17892"/>
                  </a:lnTo>
                  <a:lnTo>
                    <a:pt x="168" y="18060"/>
                  </a:lnTo>
                  <a:lnTo>
                    <a:pt x="168" y="18228"/>
                  </a:lnTo>
                  <a:lnTo>
                    <a:pt x="252" y="18396"/>
                  </a:lnTo>
                  <a:lnTo>
                    <a:pt x="252" y="18648"/>
                  </a:lnTo>
                  <a:lnTo>
                    <a:pt x="252" y="18816"/>
                  </a:lnTo>
                  <a:lnTo>
                    <a:pt x="336" y="18984"/>
                  </a:lnTo>
                  <a:lnTo>
                    <a:pt x="336" y="19152"/>
                  </a:lnTo>
                  <a:lnTo>
                    <a:pt x="336" y="19320"/>
                  </a:lnTo>
                  <a:lnTo>
                    <a:pt x="420" y="19488"/>
                  </a:lnTo>
                  <a:lnTo>
                    <a:pt x="420" y="19656"/>
                  </a:lnTo>
                  <a:lnTo>
                    <a:pt x="504" y="19824"/>
                  </a:lnTo>
                  <a:lnTo>
                    <a:pt x="504" y="19992"/>
                  </a:lnTo>
                  <a:lnTo>
                    <a:pt x="588" y="20160"/>
                  </a:lnTo>
                  <a:lnTo>
                    <a:pt x="588" y="20328"/>
                  </a:lnTo>
                  <a:lnTo>
                    <a:pt x="672" y="20496"/>
                  </a:lnTo>
                  <a:lnTo>
                    <a:pt x="672" y="20664"/>
                  </a:lnTo>
                  <a:lnTo>
                    <a:pt x="756" y="20748"/>
                  </a:lnTo>
                  <a:lnTo>
                    <a:pt x="840" y="20916"/>
                  </a:lnTo>
                  <a:lnTo>
                    <a:pt x="840" y="21084"/>
                  </a:lnTo>
                  <a:lnTo>
                    <a:pt x="924" y="21251"/>
                  </a:lnTo>
                  <a:lnTo>
                    <a:pt x="1008" y="21419"/>
                  </a:lnTo>
                  <a:lnTo>
                    <a:pt x="1008" y="21503"/>
                  </a:lnTo>
                  <a:lnTo>
                    <a:pt x="1092" y="21671"/>
                  </a:lnTo>
                  <a:lnTo>
                    <a:pt x="1176" y="21839"/>
                  </a:lnTo>
                  <a:lnTo>
                    <a:pt x="1176" y="21923"/>
                  </a:lnTo>
                  <a:lnTo>
                    <a:pt x="1260" y="22091"/>
                  </a:lnTo>
                  <a:lnTo>
                    <a:pt x="1344" y="22175"/>
                  </a:lnTo>
                  <a:lnTo>
                    <a:pt x="1428" y="22343"/>
                  </a:lnTo>
                  <a:lnTo>
                    <a:pt x="1512" y="22511"/>
                  </a:lnTo>
                  <a:lnTo>
                    <a:pt x="1596" y="22595"/>
                  </a:lnTo>
                  <a:lnTo>
                    <a:pt x="1596" y="22763"/>
                  </a:lnTo>
                  <a:lnTo>
                    <a:pt x="1680" y="22847"/>
                  </a:lnTo>
                  <a:lnTo>
                    <a:pt x="1764" y="23015"/>
                  </a:lnTo>
                  <a:lnTo>
                    <a:pt x="1848" y="23099"/>
                  </a:lnTo>
                  <a:lnTo>
                    <a:pt x="1932" y="23183"/>
                  </a:lnTo>
                  <a:lnTo>
                    <a:pt x="2016" y="23351"/>
                  </a:lnTo>
                  <a:lnTo>
                    <a:pt x="2100" y="23435"/>
                  </a:lnTo>
                  <a:lnTo>
                    <a:pt x="2184" y="23519"/>
                  </a:lnTo>
                  <a:lnTo>
                    <a:pt x="2268" y="23687"/>
                  </a:lnTo>
                  <a:lnTo>
                    <a:pt x="2352" y="23771"/>
                  </a:lnTo>
                  <a:lnTo>
                    <a:pt x="2436" y="23855"/>
                  </a:lnTo>
                  <a:lnTo>
                    <a:pt x="2604" y="23939"/>
                  </a:lnTo>
                  <a:lnTo>
                    <a:pt x="2688" y="24107"/>
                  </a:lnTo>
                  <a:lnTo>
                    <a:pt x="2772" y="24191"/>
                  </a:lnTo>
                  <a:lnTo>
                    <a:pt x="2856" y="24275"/>
                  </a:lnTo>
                  <a:lnTo>
                    <a:pt x="2940" y="24359"/>
                  </a:lnTo>
                  <a:lnTo>
                    <a:pt x="3108" y="24443"/>
                  </a:lnTo>
                  <a:lnTo>
                    <a:pt x="3192" y="24527"/>
                  </a:lnTo>
                  <a:lnTo>
                    <a:pt x="3276" y="24611"/>
                  </a:lnTo>
                  <a:lnTo>
                    <a:pt x="3360" y="24695"/>
                  </a:lnTo>
                  <a:lnTo>
                    <a:pt x="3528" y="24779"/>
                  </a:lnTo>
                  <a:lnTo>
                    <a:pt x="3612" y="24863"/>
                  </a:lnTo>
                  <a:lnTo>
                    <a:pt x="3696" y="24947"/>
                  </a:lnTo>
                  <a:lnTo>
                    <a:pt x="3864" y="25031"/>
                  </a:lnTo>
                  <a:lnTo>
                    <a:pt x="3948" y="25115"/>
                  </a:lnTo>
                  <a:lnTo>
                    <a:pt x="4116" y="25199"/>
                  </a:lnTo>
                  <a:lnTo>
                    <a:pt x="4200" y="25283"/>
                  </a:lnTo>
                  <a:lnTo>
                    <a:pt x="4368" y="25283"/>
                  </a:lnTo>
                  <a:lnTo>
                    <a:pt x="4452" y="25367"/>
                  </a:lnTo>
                  <a:lnTo>
                    <a:pt x="4620" y="25451"/>
                  </a:lnTo>
                  <a:lnTo>
                    <a:pt x="4704" y="25535"/>
                  </a:lnTo>
                  <a:lnTo>
                    <a:pt x="4872" y="25535"/>
                  </a:lnTo>
                  <a:lnTo>
                    <a:pt x="4956" y="25619"/>
                  </a:lnTo>
                  <a:lnTo>
                    <a:pt x="5124" y="25703"/>
                  </a:lnTo>
                  <a:lnTo>
                    <a:pt x="5292" y="25703"/>
                  </a:lnTo>
                  <a:lnTo>
                    <a:pt x="5376" y="25787"/>
                  </a:lnTo>
                  <a:lnTo>
                    <a:pt x="5544" y="25787"/>
                  </a:lnTo>
                  <a:lnTo>
                    <a:pt x="5712" y="25871"/>
                  </a:lnTo>
                  <a:lnTo>
                    <a:pt x="5796" y="25871"/>
                  </a:lnTo>
                  <a:lnTo>
                    <a:pt x="5964" y="25955"/>
                  </a:lnTo>
                  <a:lnTo>
                    <a:pt x="6132" y="25955"/>
                  </a:lnTo>
                  <a:lnTo>
                    <a:pt x="6300" y="26039"/>
                  </a:lnTo>
                  <a:lnTo>
                    <a:pt x="6384" y="26039"/>
                  </a:lnTo>
                  <a:lnTo>
                    <a:pt x="6552" y="26123"/>
                  </a:lnTo>
                  <a:lnTo>
                    <a:pt x="6888" y="26123"/>
                  </a:lnTo>
                  <a:lnTo>
                    <a:pt x="7056" y="26207"/>
                  </a:lnTo>
                  <a:lnTo>
                    <a:pt x="7728" y="26207"/>
                  </a:lnTo>
                  <a:lnTo>
                    <a:pt x="7896" y="26291"/>
                  </a:lnTo>
                  <a:lnTo>
                    <a:pt x="9492" y="26291"/>
                  </a:lnTo>
                  <a:lnTo>
                    <a:pt x="9660" y="26207"/>
                  </a:lnTo>
                  <a:lnTo>
                    <a:pt x="10080" y="26207"/>
                  </a:lnTo>
                  <a:lnTo>
                    <a:pt x="10248" y="26123"/>
                  </a:lnTo>
                  <a:lnTo>
                    <a:pt x="10584" y="26123"/>
                  </a:lnTo>
                  <a:lnTo>
                    <a:pt x="10668" y="26039"/>
                  </a:lnTo>
                  <a:lnTo>
                    <a:pt x="10920" y="26039"/>
                  </a:lnTo>
                  <a:lnTo>
                    <a:pt x="11004" y="25955"/>
                  </a:lnTo>
                  <a:lnTo>
                    <a:pt x="11256" y="25955"/>
                  </a:lnTo>
                  <a:lnTo>
                    <a:pt x="11340" y="25871"/>
                  </a:lnTo>
                  <a:lnTo>
                    <a:pt x="11508" y="25871"/>
                  </a:lnTo>
                  <a:lnTo>
                    <a:pt x="11592" y="25787"/>
                  </a:lnTo>
                  <a:lnTo>
                    <a:pt x="11676" y="25787"/>
                  </a:lnTo>
                  <a:lnTo>
                    <a:pt x="11844" y="25703"/>
                  </a:lnTo>
                  <a:lnTo>
                    <a:pt x="11928" y="25703"/>
                  </a:lnTo>
                  <a:lnTo>
                    <a:pt x="12012" y="25619"/>
                  </a:lnTo>
                  <a:lnTo>
                    <a:pt x="12180" y="25619"/>
                  </a:lnTo>
                  <a:lnTo>
                    <a:pt x="12264" y="25535"/>
                  </a:lnTo>
                  <a:lnTo>
                    <a:pt x="12348" y="25535"/>
                  </a:lnTo>
                  <a:lnTo>
                    <a:pt x="12516" y="25451"/>
                  </a:lnTo>
                  <a:lnTo>
                    <a:pt x="12600" y="25451"/>
                  </a:lnTo>
                  <a:lnTo>
                    <a:pt x="12684" y="25367"/>
                  </a:lnTo>
                  <a:lnTo>
                    <a:pt x="12768" y="25367"/>
                  </a:lnTo>
                  <a:lnTo>
                    <a:pt x="12936" y="25283"/>
                  </a:lnTo>
                  <a:lnTo>
                    <a:pt x="13020" y="25199"/>
                  </a:lnTo>
                  <a:lnTo>
                    <a:pt x="13104" y="25199"/>
                  </a:lnTo>
                  <a:lnTo>
                    <a:pt x="13188" y="25115"/>
                  </a:lnTo>
                  <a:lnTo>
                    <a:pt x="13356" y="25031"/>
                  </a:lnTo>
                  <a:lnTo>
                    <a:pt x="13440" y="25031"/>
                  </a:lnTo>
                  <a:lnTo>
                    <a:pt x="13524" y="24947"/>
                  </a:lnTo>
                  <a:lnTo>
                    <a:pt x="13608" y="24863"/>
                  </a:lnTo>
                  <a:lnTo>
                    <a:pt x="13692" y="24863"/>
                  </a:lnTo>
                  <a:lnTo>
                    <a:pt x="13860" y="24779"/>
                  </a:lnTo>
                  <a:lnTo>
                    <a:pt x="13944" y="24695"/>
                  </a:lnTo>
                  <a:lnTo>
                    <a:pt x="14028" y="24695"/>
                  </a:lnTo>
                  <a:lnTo>
                    <a:pt x="14112" y="24611"/>
                  </a:lnTo>
                  <a:lnTo>
                    <a:pt x="14196" y="24527"/>
                  </a:lnTo>
                  <a:lnTo>
                    <a:pt x="14280" y="24443"/>
                  </a:lnTo>
                  <a:lnTo>
                    <a:pt x="14447" y="24443"/>
                  </a:lnTo>
                  <a:lnTo>
                    <a:pt x="14531" y="24359"/>
                  </a:lnTo>
                  <a:lnTo>
                    <a:pt x="14615" y="24275"/>
                  </a:lnTo>
                  <a:lnTo>
                    <a:pt x="14699" y="24191"/>
                  </a:lnTo>
                  <a:lnTo>
                    <a:pt x="14783" y="24107"/>
                  </a:lnTo>
                  <a:lnTo>
                    <a:pt x="14867" y="24107"/>
                  </a:lnTo>
                  <a:lnTo>
                    <a:pt x="14951" y="24023"/>
                  </a:lnTo>
                  <a:lnTo>
                    <a:pt x="15035" y="23939"/>
                  </a:lnTo>
                  <a:lnTo>
                    <a:pt x="15119" y="23855"/>
                  </a:lnTo>
                  <a:lnTo>
                    <a:pt x="15203" y="23771"/>
                  </a:lnTo>
                  <a:lnTo>
                    <a:pt x="15287" y="23687"/>
                  </a:lnTo>
                  <a:lnTo>
                    <a:pt x="15371" y="23687"/>
                  </a:lnTo>
                  <a:lnTo>
                    <a:pt x="15455" y="23603"/>
                  </a:lnTo>
                  <a:lnTo>
                    <a:pt x="15539" y="23519"/>
                  </a:lnTo>
                  <a:lnTo>
                    <a:pt x="15623" y="23435"/>
                  </a:lnTo>
                  <a:lnTo>
                    <a:pt x="15707" y="23351"/>
                  </a:lnTo>
                  <a:lnTo>
                    <a:pt x="15791" y="23267"/>
                  </a:lnTo>
                  <a:lnTo>
                    <a:pt x="15875" y="23183"/>
                  </a:lnTo>
                  <a:lnTo>
                    <a:pt x="15959" y="23099"/>
                  </a:lnTo>
                  <a:lnTo>
                    <a:pt x="16043" y="23015"/>
                  </a:lnTo>
                  <a:lnTo>
                    <a:pt x="16127" y="23015"/>
                  </a:lnTo>
                  <a:lnTo>
                    <a:pt x="16127" y="22931"/>
                  </a:lnTo>
                  <a:lnTo>
                    <a:pt x="16211" y="22847"/>
                  </a:lnTo>
                  <a:lnTo>
                    <a:pt x="16295" y="22763"/>
                  </a:lnTo>
                  <a:lnTo>
                    <a:pt x="16379" y="22679"/>
                  </a:lnTo>
                  <a:lnTo>
                    <a:pt x="16463" y="22595"/>
                  </a:lnTo>
                  <a:lnTo>
                    <a:pt x="16547" y="22511"/>
                  </a:lnTo>
                  <a:lnTo>
                    <a:pt x="16547" y="22427"/>
                  </a:lnTo>
                  <a:lnTo>
                    <a:pt x="16631" y="22343"/>
                  </a:lnTo>
                  <a:lnTo>
                    <a:pt x="16715" y="22259"/>
                  </a:lnTo>
                  <a:lnTo>
                    <a:pt x="16799" y="22175"/>
                  </a:lnTo>
                  <a:lnTo>
                    <a:pt x="16799" y="22091"/>
                  </a:lnTo>
                  <a:lnTo>
                    <a:pt x="16883" y="22091"/>
                  </a:lnTo>
                  <a:lnTo>
                    <a:pt x="16967" y="22007"/>
                  </a:lnTo>
                  <a:lnTo>
                    <a:pt x="16967" y="21923"/>
                  </a:lnTo>
                  <a:lnTo>
                    <a:pt x="17051" y="21839"/>
                  </a:lnTo>
                  <a:lnTo>
                    <a:pt x="17135" y="21755"/>
                  </a:lnTo>
                  <a:lnTo>
                    <a:pt x="17135" y="21671"/>
                  </a:lnTo>
                  <a:lnTo>
                    <a:pt x="17219" y="21587"/>
                  </a:lnTo>
                  <a:lnTo>
                    <a:pt x="17303" y="21503"/>
                  </a:lnTo>
                  <a:lnTo>
                    <a:pt x="17303" y="21419"/>
                  </a:lnTo>
                  <a:lnTo>
                    <a:pt x="17387" y="21335"/>
                  </a:lnTo>
                  <a:lnTo>
                    <a:pt x="17387" y="21251"/>
                  </a:lnTo>
                  <a:lnTo>
                    <a:pt x="17471" y="21168"/>
                  </a:lnTo>
                  <a:lnTo>
                    <a:pt x="17471" y="21084"/>
                  </a:lnTo>
                  <a:lnTo>
                    <a:pt x="17555" y="21000"/>
                  </a:lnTo>
                  <a:lnTo>
                    <a:pt x="17639" y="20916"/>
                  </a:lnTo>
                  <a:lnTo>
                    <a:pt x="17639" y="20832"/>
                  </a:lnTo>
                  <a:lnTo>
                    <a:pt x="17723" y="20748"/>
                  </a:lnTo>
                  <a:lnTo>
                    <a:pt x="17555" y="25535"/>
                  </a:lnTo>
                  <a:lnTo>
                    <a:pt x="23939" y="25535"/>
                  </a:lnTo>
                  <a:lnTo>
                    <a:pt x="23939" y="1"/>
                  </a:lnTo>
                  <a:lnTo>
                    <a:pt x="17555" y="1"/>
                  </a:lnTo>
                  <a:lnTo>
                    <a:pt x="17555" y="13608"/>
                  </a:lnTo>
                  <a:lnTo>
                    <a:pt x="17555" y="13776"/>
                  </a:lnTo>
                  <a:lnTo>
                    <a:pt x="17555" y="13860"/>
                  </a:lnTo>
                  <a:lnTo>
                    <a:pt x="17555" y="14028"/>
                  </a:lnTo>
                  <a:lnTo>
                    <a:pt x="17555" y="14112"/>
                  </a:lnTo>
                  <a:lnTo>
                    <a:pt x="17555" y="14280"/>
                  </a:lnTo>
                  <a:lnTo>
                    <a:pt x="17555" y="14364"/>
                  </a:lnTo>
                  <a:lnTo>
                    <a:pt x="17555" y="14532"/>
                  </a:lnTo>
                  <a:lnTo>
                    <a:pt x="17555" y="14616"/>
                  </a:lnTo>
                  <a:lnTo>
                    <a:pt x="17555" y="14700"/>
                  </a:lnTo>
                  <a:lnTo>
                    <a:pt x="17471" y="14868"/>
                  </a:lnTo>
                  <a:lnTo>
                    <a:pt x="17471" y="14952"/>
                  </a:lnTo>
                  <a:lnTo>
                    <a:pt x="17471" y="15120"/>
                  </a:lnTo>
                  <a:lnTo>
                    <a:pt x="17471" y="15204"/>
                  </a:lnTo>
                  <a:lnTo>
                    <a:pt x="17387" y="15288"/>
                  </a:lnTo>
                  <a:lnTo>
                    <a:pt x="17387" y="15456"/>
                  </a:lnTo>
                  <a:lnTo>
                    <a:pt x="17387" y="15540"/>
                  </a:lnTo>
                  <a:lnTo>
                    <a:pt x="17303" y="15624"/>
                  </a:lnTo>
                  <a:lnTo>
                    <a:pt x="17303" y="15792"/>
                  </a:lnTo>
                  <a:lnTo>
                    <a:pt x="17303" y="15876"/>
                  </a:lnTo>
                  <a:lnTo>
                    <a:pt x="17219" y="15960"/>
                  </a:lnTo>
                  <a:lnTo>
                    <a:pt x="17219" y="16128"/>
                  </a:lnTo>
                  <a:lnTo>
                    <a:pt x="17135" y="16212"/>
                  </a:lnTo>
                  <a:lnTo>
                    <a:pt x="17135" y="16296"/>
                  </a:lnTo>
                  <a:lnTo>
                    <a:pt x="17135" y="16380"/>
                  </a:lnTo>
                  <a:lnTo>
                    <a:pt x="17051" y="16548"/>
                  </a:lnTo>
                  <a:lnTo>
                    <a:pt x="17051" y="16632"/>
                  </a:lnTo>
                  <a:lnTo>
                    <a:pt x="16967" y="16716"/>
                  </a:lnTo>
                  <a:lnTo>
                    <a:pt x="16967" y="16800"/>
                  </a:lnTo>
                  <a:lnTo>
                    <a:pt x="16883" y="16884"/>
                  </a:lnTo>
                  <a:lnTo>
                    <a:pt x="16799" y="17052"/>
                  </a:lnTo>
                  <a:lnTo>
                    <a:pt x="16799" y="17136"/>
                  </a:lnTo>
                  <a:lnTo>
                    <a:pt x="16715" y="17220"/>
                  </a:lnTo>
                  <a:lnTo>
                    <a:pt x="16715" y="17304"/>
                  </a:lnTo>
                  <a:lnTo>
                    <a:pt x="16631" y="17388"/>
                  </a:lnTo>
                  <a:lnTo>
                    <a:pt x="16547" y="17472"/>
                  </a:lnTo>
                  <a:lnTo>
                    <a:pt x="16547" y="17640"/>
                  </a:lnTo>
                  <a:lnTo>
                    <a:pt x="16463" y="17724"/>
                  </a:lnTo>
                  <a:lnTo>
                    <a:pt x="16379" y="17808"/>
                  </a:lnTo>
                  <a:lnTo>
                    <a:pt x="16379" y="17892"/>
                  </a:lnTo>
                  <a:lnTo>
                    <a:pt x="16295" y="17976"/>
                  </a:lnTo>
                  <a:lnTo>
                    <a:pt x="16211" y="18060"/>
                  </a:lnTo>
                  <a:lnTo>
                    <a:pt x="16127" y="18144"/>
                  </a:lnTo>
                  <a:lnTo>
                    <a:pt x="16127" y="18228"/>
                  </a:lnTo>
                  <a:lnTo>
                    <a:pt x="16043" y="18312"/>
                  </a:lnTo>
                  <a:lnTo>
                    <a:pt x="15959" y="18396"/>
                  </a:lnTo>
                  <a:lnTo>
                    <a:pt x="15875" y="18480"/>
                  </a:lnTo>
                  <a:lnTo>
                    <a:pt x="15791" y="18564"/>
                  </a:lnTo>
                  <a:lnTo>
                    <a:pt x="15791" y="18648"/>
                  </a:lnTo>
                  <a:lnTo>
                    <a:pt x="15707" y="18732"/>
                  </a:lnTo>
                  <a:lnTo>
                    <a:pt x="15623" y="18816"/>
                  </a:lnTo>
                  <a:lnTo>
                    <a:pt x="15539" y="18900"/>
                  </a:lnTo>
                  <a:lnTo>
                    <a:pt x="15455" y="18984"/>
                  </a:lnTo>
                  <a:lnTo>
                    <a:pt x="15371" y="19068"/>
                  </a:lnTo>
                  <a:lnTo>
                    <a:pt x="15287" y="19068"/>
                  </a:lnTo>
                  <a:lnTo>
                    <a:pt x="15203" y="19152"/>
                  </a:lnTo>
                  <a:lnTo>
                    <a:pt x="15119" y="19236"/>
                  </a:lnTo>
                  <a:lnTo>
                    <a:pt x="15119" y="19320"/>
                  </a:lnTo>
                  <a:lnTo>
                    <a:pt x="15035" y="19404"/>
                  </a:lnTo>
                  <a:lnTo>
                    <a:pt x="14951" y="19488"/>
                  </a:lnTo>
                  <a:lnTo>
                    <a:pt x="14867" y="19488"/>
                  </a:lnTo>
                  <a:lnTo>
                    <a:pt x="14783" y="19572"/>
                  </a:lnTo>
                  <a:lnTo>
                    <a:pt x="14699" y="19656"/>
                  </a:lnTo>
                  <a:lnTo>
                    <a:pt x="14615" y="19740"/>
                  </a:lnTo>
                  <a:lnTo>
                    <a:pt x="14531" y="19740"/>
                  </a:lnTo>
                  <a:lnTo>
                    <a:pt x="14447" y="19824"/>
                  </a:lnTo>
                  <a:lnTo>
                    <a:pt x="14363" y="19908"/>
                  </a:lnTo>
                  <a:lnTo>
                    <a:pt x="14280" y="19908"/>
                  </a:lnTo>
                  <a:lnTo>
                    <a:pt x="14196" y="19992"/>
                  </a:lnTo>
                  <a:lnTo>
                    <a:pt x="14028" y="20076"/>
                  </a:lnTo>
                  <a:lnTo>
                    <a:pt x="13944" y="20076"/>
                  </a:lnTo>
                  <a:lnTo>
                    <a:pt x="13860" y="20160"/>
                  </a:lnTo>
                  <a:lnTo>
                    <a:pt x="13776" y="20160"/>
                  </a:lnTo>
                  <a:lnTo>
                    <a:pt x="13692" y="20244"/>
                  </a:lnTo>
                  <a:lnTo>
                    <a:pt x="13608" y="20244"/>
                  </a:lnTo>
                  <a:lnTo>
                    <a:pt x="13524" y="20328"/>
                  </a:lnTo>
                  <a:lnTo>
                    <a:pt x="13440" y="20328"/>
                  </a:lnTo>
                  <a:lnTo>
                    <a:pt x="13356" y="20412"/>
                  </a:lnTo>
                  <a:lnTo>
                    <a:pt x="13188" y="20412"/>
                  </a:lnTo>
                  <a:lnTo>
                    <a:pt x="13104" y="20496"/>
                  </a:lnTo>
                  <a:lnTo>
                    <a:pt x="13020" y="20496"/>
                  </a:lnTo>
                  <a:lnTo>
                    <a:pt x="12936" y="20580"/>
                  </a:lnTo>
                  <a:lnTo>
                    <a:pt x="12768" y="20580"/>
                  </a:lnTo>
                  <a:lnTo>
                    <a:pt x="12684" y="20664"/>
                  </a:lnTo>
                  <a:lnTo>
                    <a:pt x="12432" y="20664"/>
                  </a:lnTo>
                  <a:lnTo>
                    <a:pt x="12348" y="20748"/>
                  </a:lnTo>
                  <a:lnTo>
                    <a:pt x="12012" y="20748"/>
                  </a:lnTo>
                  <a:lnTo>
                    <a:pt x="11928" y="20832"/>
                  </a:lnTo>
                  <a:lnTo>
                    <a:pt x="9996" y="20832"/>
                  </a:lnTo>
                  <a:lnTo>
                    <a:pt x="9912" y="20748"/>
                  </a:lnTo>
                  <a:lnTo>
                    <a:pt x="9660" y="20748"/>
                  </a:lnTo>
                  <a:lnTo>
                    <a:pt x="9576" y="20664"/>
                  </a:lnTo>
                  <a:lnTo>
                    <a:pt x="9408" y="20664"/>
                  </a:lnTo>
                  <a:lnTo>
                    <a:pt x="9324" y="20580"/>
                  </a:lnTo>
                  <a:lnTo>
                    <a:pt x="9156" y="20580"/>
                  </a:lnTo>
                  <a:lnTo>
                    <a:pt x="9072" y="20496"/>
                  </a:lnTo>
                  <a:lnTo>
                    <a:pt x="8988" y="20496"/>
                  </a:lnTo>
                  <a:lnTo>
                    <a:pt x="8904" y="20412"/>
                  </a:lnTo>
                  <a:lnTo>
                    <a:pt x="8736" y="20412"/>
                  </a:lnTo>
                  <a:lnTo>
                    <a:pt x="8652" y="20328"/>
                  </a:lnTo>
                  <a:lnTo>
                    <a:pt x="8568" y="20244"/>
                  </a:lnTo>
                  <a:lnTo>
                    <a:pt x="8484" y="20244"/>
                  </a:lnTo>
                  <a:lnTo>
                    <a:pt x="8400" y="20160"/>
                  </a:lnTo>
                  <a:lnTo>
                    <a:pt x="8316" y="20076"/>
                  </a:lnTo>
                  <a:lnTo>
                    <a:pt x="8232" y="20076"/>
                  </a:lnTo>
                  <a:lnTo>
                    <a:pt x="8232" y="19992"/>
                  </a:lnTo>
                  <a:lnTo>
                    <a:pt x="8148" y="19992"/>
                  </a:lnTo>
                  <a:lnTo>
                    <a:pt x="8064" y="19908"/>
                  </a:lnTo>
                  <a:lnTo>
                    <a:pt x="7980" y="19824"/>
                  </a:lnTo>
                  <a:lnTo>
                    <a:pt x="7896" y="19740"/>
                  </a:lnTo>
                  <a:lnTo>
                    <a:pt x="7812" y="19740"/>
                  </a:lnTo>
                  <a:lnTo>
                    <a:pt x="7812" y="19656"/>
                  </a:lnTo>
                  <a:lnTo>
                    <a:pt x="7728" y="19572"/>
                  </a:lnTo>
                  <a:lnTo>
                    <a:pt x="7644" y="19488"/>
                  </a:lnTo>
                  <a:lnTo>
                    <a:pt x="7560" y="19404"/>
                  </a:lnTo>
                  <a:lnTo>
                    <a:pt x="7560" y="19320"/>
                  </a:lnTo>
                  <a:lnTo>
                    <a:pt x="7476" y="19320"/>
                  </a:lnTo>
                  <a:lnTo>
                    <a:pt x="7476" y="19236"/>
                  </a:lnTo>
                  <a:lnTo>
                    <a:pt x="7392" y="19152"/>
                  </a:lnTo>
                  <a:lnTo>
                    <a:pt x="7392" y="19068"/>
                  </a:lnTo>
                  <a:lnTo>
                    <a:pt x="7308" y="19068"/>
                  </a:lnTo>
                  <a:lnTo>
                    <a:pt x="7308" y="18984"/>
                  </a:lnTo>
                  <a:lnTo>
                    <a:pt x="7224" y="18900"/>
                  </a:lnTo>
                  <a:lnTo>
                    <a:pt x="7224" y="18816"/>
                  </a:lnTo>
                  <a:lnTo>
                    <a:pt x="7140" y="18732"/>
                  </a:lnTo>
                  <a:lnTo>
                    <a:pt x="7140" y="18648"/>
                  </a:lnTo>
                  <a:lnTo>
                    <a:pt x="7056" y="18564"/>
                  </a:lnTo>
                  <a:lnTo>
                    <a:pt x="7056" y="18480"/>
                  </a:lnTo>
                  <a:lnTo>
                    <a:pt x="6972" y="18396"/>
                  </a:lnTo>
                  <a:lnTo>
                    <a:pt x="6972" y="18312"/>
                  </a:lnTo>
                  <a:lnTo>
                    <a:pt x="6888" y="18228"/>
                  </a:lnTo>
                  <a:lnTo>
                    <a:pt x="6888" y="18144"/>
                  </a:lnTo>
                  <a:lnTo>
                    <a:pt x="6804" y="18060"/>
                  </a:lnTo>
                  <a:lnTo>
                    <a:pt x="6804" y="17976"/>
                  </a:lnTo>
                  <a:lnTo>
                    <a:pt x="6804" y="17892"/>
                  </a:lnTo>
                  <a:lnTo>
                    <a:pt x="6720" y="17724"/>
                  </a:lnTo>
                  <a:lnTo>
                    <a:pt x="6720" y="17640"/>
                  </a:lnTo>
                  <a:lnTo>
                    <a:pt x="6720" y="17556"/>
                  </a:lnTo>
                  <a:lnTo>
                    <a:pt x="6636" y="17472"/>
                  </a:lnTo>
                  <a:lnTo>
                    <a:pt x="6636" y="17388"/>
                  </a:lnTo>
                  <a:lnTo>
                    <a:pt x="6636" y="17304"/>
                  </a:lnTo>
                  <a:lnTo>
                    <a:pt x="6636" y="17220"/>
                  </a:lnTo>
                  <a:lnTo>
                    <a:pt x="6552" y="17136"/>
                  </a:lnTo>
                  <a:lnTo>
                    <a:pt x="6552" y="16968"/>
                  </a:lnTo>
                  <a:lnTo>
                    <a:pt x="6552" y="16884"/>
                  </a:lnTo>
                  <a:lnTo>
                    <a:pt x="6552" y="16800"/>
                  </a:lnTo>
                  <a:lnTo>
                    <a:pt x="6468" y="16716"/>
                  </a:lnTo>
                  <a:lnTo>
                    <a:pt x="6468" y="16632"/>
                  </a:lnTo>
                  <a:lnTo>
                    <a:pt x="6468" y="16464"/>
                  </a:lnTo>
                  <a:lnTo>
                    <a:pt x="6468" y="16380"/>
                  </a:lnTo>
                  <a:lnTo>
                    <a:pt x="6468" y="16296"/>
                  </a:lnTo>
                  <a:lnTo>
                    <a:pt x="6384" y="16128"/>
                  </a:lnTo>
                  <a:lnTo>
                    <a:pt x="6384" y="16044"/>
                  </a:lnTo>
                  <a:lnTo>
                    <a:pt x="6384" y="15960"/>
                  </a:lnTo>
                  <a:lnTo>
                    <a:pt x="6384" y="15792"/>
                  </a:lnTo>
                  <a:lnTo>
                    <a:pt x="6384" y="15708"/>
                  </a:lnTo>
                  <a:lnTo>
                    <a:pt x="6384" y="15624"/>
                  </a:lnTo>
                  <a:lnTo>
                    <a:pt x="6384" y="15456"/>
                  </a:lnTo>
                  <a:lnTo>
                    <a:pt x="6384" y="15372"/>
                  </a:lnTo>
                  <a:lnTo>
                    <a:pt x="6384" y="15204"/>
                  </a:lnTo>
                  <a:lnTo>
                    <a:pt x="6300" y="15120"/>
                  </a:lnTo>
                  <a:lnTo>
                    <a:pt x="6300" y="15036"/>
                  </a:lnTo>
                  <a:lnTo>
                    <a:pt x="6300" y="14868"/>
                  </a:lnTo>
                  <a:lnTo>
                    <a:pt x="6300" y="14784"/>
                  </a:lnTo>
                  <a:lnTo>
                    <a:pt x="6300" y="14616"/>
                  </a:lnTo>
                  <a:lnTo>
                    <a:pt x="6300" y="14532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-257150" y="2328775"/>
              <a:ext cx="590100" cy="655200"/>
            </a:xfrm>
            <a:custGeom>
              <a:rect b="b" l="l" r="r" t="t"/>
              <a:pathLst>
                <a:path extrusionOk="0" h="26208" w="23604">
                  <a:moveTo>
                    <a:pt x="13356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180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760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340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836" y="757"/>
                  </a:lnTo>
                  <a:lnTo>
                    <a:pt x="10752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080" y="1177"/>
                  </a:lnTo>
                  <a:lnTo>
                    <a:pt x="9996" y="1261"/>
                  </a:lnTo>
                  <a:lnTo>
                    <a:pt x="9912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568" y="2353"/>
                  </a:lnTo>
                  <a:lnTo>
                    <a:pt x="8484" y="2353"/>
                  </a:lnTo>
                  <a:lnTo>
                    <a:pt x="8400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857"/>
                  </a:lnTo>
                  <a:lnTo>
                    <a:pt x="7896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644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5" y="3781"/>
                  </a:lnTo>
                  <a:lnTo>
                    <a:pt x="7141" y="3865"/>
                  </a:lnTo>
                  <a:lnTo>
                    <a:pt x="7141" y="3949"/>
                  </a:lnTo>
                  <a:lnTo>
                    <a:pt x="7057" y="4033"/>
                  </a:lnTo>
                  <a:lnTo>
                    <a:pt x="6973" y="4117"/>
                  </a:lnTo>
                  <a:lnTo>
                    <a:pt x="6973" y="4201"/>
                  </a:lnTo>
                  <a:lnTo>
                    <a:pt x="6889" y="4285"/>
                  </a:lnTo>
                  <a:lnTo>
                    <a:pt x="6889" y="4369"/>
                  </a:lnTo>
                  <a:lnTo>
                    <a:pt x="6805" y="4453"/>
                  </a:lnTo>
                  <a:lnTo>
                    <a:pt x="6721" y="4537"/>
                  </a:lnTo>
                  <a:lnTo>
                    <a:pt x="6721" y="4621"/>
                  </a:lnTo>
                  <a:lnTo>
                    <a:pt x="6637" y="4705"/>
                  </a:lnTo>
                  <a:lnTo>
                    <a:pt x="6553" y="4789"/>
                  </a:lnTo>
                  <a:lnTo>
                    <a:pt x="6553" y="4873"/>
                  </a:lnTo>
                  <a:lnTo>
                    <a:pt x="6469" y="4957"/>
                  </a:lnTo>
                  <a:lnTo>
                    <a:pt x="6469" y="5041"/>
                  </a:lnTo>
                  <a:lnTo>
                    <a:pt x="6385" y="5125"/>
                  </a:lnTo>
                  <a:lnTo>
                    <a:pt x="6385" y="5209"/>
                  </a:lnTo>
                  <a:lnTo>
                    <a:pt x="6301" y="5293"/>
                  </a:lnTo>
                  <a:lnTo>
                    <a:pt x="6301" y="5377"/>
                  </a:lnTo>
                  <a:lnTo>
                    <a:pt x="6218" y="5459"/>
                  </a:lnTo>
                  <a:lnTo>
                    <a:pt x="6218" y="5459"/>
                  </a:lnTo>
                  <a:lnTo>
                    <a:pt x="6301" y="757"/>
                  </a:lnTo>
                  <a:lnTo>
                    <a:pt x="1" y="757"/>
                  </a:lnTo>
                  <a:lnTo>
                    <a:pt x="1" y="26207"/>
                  </a:lnTo>
                  <a:lnTo>
                    <a:pt x="6301" y="26207"/>
                  </a:lnTo>
                  <a:lnTo>
                    <a:pt x="6301" y="12600"/>
                  </a:lnTo>
                  <a:lnTo>
                    <a:pt x="6301" y="12516"/>
                  </a:lnTo>
                  <a:lnTo>
                    <a:pt x="6301" y="12348"/>
                  </a:lnTo>
                  <a:lnTo>
                    <a:pt x="6301" y="12264"/>
                  </a:lnTo>
                  <a:lnTo>
                    <a:pt x="6301" y="12096"/>
                  </a:lnTo>
                  <a:lnTo>
                    <a:pt x="6301" y="12012"/>
                  </a:lnTo>
                  <a:lnTo>
                    <a:pt x="6301" y="11844"/>
                  </a:lnTo>
                  <a:lnTo>
                    <a:pt x="6301" y="11760"/>
                  </a:lnTo>
                  <a:lnTo>
                    <a:pt x="6385" y="11592"/>
                  </a:lnTo>
                  <a:lnTo>
                    <a:pt x="6385" y="11508"/>
                  </a:lnTo>
                  <a:lnTo>
                    <a:pt x="6385" y="11424"/>
                  </a:lnTo>
                  <a:lnTo>
                    <a:pt x="6385" y="11256"/>
                  </a:lnTo>
                  <a:lnTo>
                    <a:pt x="6385" y="11172"/>
                  </a:lnTo>
                  <a:lnTo>
                    <a:pt x="6385" y="11004"/>
                  </a:lnTo>
                  <a:lnTo>
                    <a:pt x="6469" y="10920"/>
                  </a:lnTo>
                  <a:lnTo>
                    <a:pt x="6469" y="10836"/>
                  </a:lnTo>
                  <a:lnTo>
                    <a:pt x="6469" y="10668"/>
                  </a:lnTo>
                  <a:lnTo>
                    <a:pt x="6469" y="10584"/>
                  </a:lnTo>
                  <a:lnTo>
                    <a:pt x="6553" y="10500"/>
                  </a:lnTo>
                  <a:lnTo>
                    <a:pt x="6553" y="10332"/>
                  </a:lnTo>
                  <a:lnTo>
                    <a:pt x="6553" y="10248"/>
                  </a:lnTo>
                  <a:lnTo>
                    <a:pt x="6637" y="10164"/>
                  </a:lnTo>
                  <a:lnTo>
                    <a:pt x="6637" y="10080"/>
                  </a:lnTo>
                  <a:lnTo>
                    <a:pt x="6637" y="9912"/>
                  </a:lnTo>
                  <a:lnTo>
                    <a:pt x="6721" y="9828"/>
                  </a:lnTo>
                  <a:lnTo>
                    <a:pt x="6721" y="9744"/>
                  </a:lnTo>
                  <a:lnTo>
                    <a:pt x="6721" y="9660"/>
                  </a:lnTo>
                  <a:lnTo>
                    <a:pt x="6805" y="9492"/>
                  </a:lnTo>
                  <a:lnTo>
                    <a:pt x="6805" y="9408"/>
                  </a:lnTo>
                  <a:lnTo>
                    <a:pt x="6889" y="9324"/>
                  </a:lnTo>
                  <a:lnTo>
                    <a:pt x="6889" y="9240"/>
                  </a:lnTo>
                  <a:lnTo>
                    <a:pt x="6973" y="9072"/>
                  </a:lnTo>
                  <a:lnTo>
                    <a:pt x="6973" y="8988"/>
                  </a:lnTo>
                  <a:lnTo>
                    <a:pt x="7057" y="8904"/>
                  </a:lnTo>
                  <a:lnTo>
                    <a:pt x="7057" y="8820"/>
                  </a:lnTo>
                  <a:lnTo>
                    <a:pt x="7141" y="8736"/>
                  </a:lnTo>
                  <a:lnTo>
                    <a:pt x="7141" y="8652"/>
                  </a:lnTo>
                  <a:lnTo>
                    <a:pt x="7225" y="8568"/>
                  </a:lnTo>
                  <a:lnTo>
                    <a:pt x="7225" y="8484"/>
                  </a:lnTo>
                  <a:lnTo>
                    <a:pt x="7308" y="8316"/>
                  </a:lnTo>
                  <a:lnTo>
                    <a:pt x="7308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560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728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7980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232" y="6972"/>
                  </a:lnTo>
                  <a:lnTo>
                    <a:pt x="8316" y="6888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552"/>
                  </a:lnTo>
                  <a:lnTo>
                    <a:pt x="8820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00" y="5629"/>
                  </a:lnTo>
                  <a:lnTo>
                    <a:pt x="10584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2" y="5461"/>
                  </a:lnTo>
                  <a:lnTo>
                    <a:pt x="13356" y="5545"/>
                  </a:lnTo>
                  <a:lnTo>
                    <a:pt x="13692" y="5545"/>
                  </a:lnTo>
                  <a:lnTo>
                    <a:pt x="13776" y="5629"/>
                  </a:lnTo>
                  <a:lnTo>
                    <a:pt x="13944" y="5629"/>
                  </a:lnTo>
                  <a:lnTo>
                    <a:pt x="14028" y="5713"/>
                  </a:lnTo>
                  <a:lnTo>
                    <a:pt x="14112" y="5713"/>
                  </a:lnTo>
                  <a:lnTo>
                    <a:pt x="14196" y="5797"/>
                  </a:lnTo>
                  <a:lnTo>
                    <a:pt x="14364" y="5797"/>
                  </a:lnTo>
                  <a:lnTo>
                    <a:pt x="14448" y="5881"/>
                  </a:lnTo>
                  <a:lnTo>
                    <a:pt x="14532" y="5881"/>
                  </a:lnTo>
                  <a:lnTo>
                    <a:pt x="14616" y="5965"/>
                  </a:lnTo>
                  <a:lnTo>
                    <a:pt x="14700" y="5965"/>
                  </a:lnTo>
                  <a:lnTo>
                    <a:pt x="14700" y="6048"/>
                  </a:lnTo>
                  <a:lnTo>
                    <a:pt x="14784" y="6048"/>
                  </a:lnTo>
                  <a:lnTo>
                    <a:pt x="14868" y="6132"/>
                  </a:lnTo>
                  <a:lnTo>
                    <a:pt x="14952" y="6132"/>
                  </a:lnTo>
                  <a:lnTo>
                    <a:pt x="15036" y="6216"/>
                  </a:lnTo>
                  <a:lnTo>
                    <a:pt x="15120" y="6300"/>
                  </a:lnTo>
                  <a:lnTo>
                    <a:pt x="15204" y="6300"/>
                  </a:lnTo>
                  <a:lnTo>
                    <a:pt x="15288" y="6384"/>
                  </a:lnTo>
                  <a:lnTo>
                    <a:pt x="15288" y="6468"/>
                  </a:lnTo>
                  <a:lnTo>
                    <a:pt x="15372" y="6468"/>
                  </a:lnTo>
                  <a:lnTo>
                    <a:pt x="15456" y="6552"/>
                  </a:lnTo>
                  <a:lnTo>
                    <a:pt x="15540" y="6636"/>
                  </a:lnTo>
                  <a:lnTo>
                    <a:pt x="15624" y="6720"/>
                  </a:lnTo>
                  <a:lnTo>
                    <a:pt x="15708" y="6804"/>
                  </a:lnTo>
                  <a:lnTo>
                    <a:pt x="15792" y="6888"/>
                  </a:lnTo>
                  <a:lnTo>
                    <a:pt x="15876" y="6972"/>
                  </a:lnTo>
                  <a:lnTo>
                    <a:pt x="15876" y="7056"/>
                  </a:lnTo>
                  <a:lnTo>
                    <a:pt x="15960" y="7056"/>
                  </a:lnTo>
                  <a:lnTo>
                    <a:pt x="16044" y="7140"/>
                  </a:lnTo>
                  <a:lnTo>
                    <a:pt x="16044" y="7224"/>
                  </a:lnTo>
                  <a:lnTo>
                    <a:pt x="16128" y="7308"/>
                  </a:lnTo>
                  <a:lnTo>
                    <a:pt x="16128" y="7392"/>
                  </a:lnTo>
                  <a:lnTo>
                    <a:pt x="16212" y="7392"/>
                  </a:lnTo>
                  <a:lnTo>
                    <a:pt x="16212" y="7476"/>
                  </a:lnTo>
                  <a:lnTo>
                    <a:pt x="16296" y="7560"/>
                  </a:lnTo>
                  <a:lnTo>
                    <a:pt x="16380" y="7644"/>
                  </a:lnTo>
                  <a:lnTo>
                    <a:pt x="16380" y="7728"/>
                  </a:lnTo>
                  <a:lnTo>
                    <a:pt x="16464" y="7812"/>
                  </a:lnTo>
                  <a:lnTo>
                    <a:pt x="16464" y="7896"/>
                  </a:lnTo>
                  <a:lnTo>
                    <a:pt x="16548" y="7980"/>
                  </a:lnTo>
                  <a:lnTo>
                    <a:pt x="16548" y="8064"/>
                  </a:lnTo>
                  <a:lnTo>
                    <a:pt x="16548" y="8148"/>
                  </a:lnTo>
                  <a:lnTo>
                    <a:pt x="16632" y="8232"/>
                  </a:lnTo>
                  <a:lnTo>
                    <a:pt x="16632" y="8316"/>
                  </a:lnTo>
                  <a:lnTo>
                    <a:pt x="16716" y="8400"/>
                  </a:lnTo>
                  <a:lnTo>
                    <a:pt x="16716" y="8484"/>
                  </a:lnTo>
                  <a:lnTo>
                    <a:pt x="16800" y="8568"/>
                  </a:lnTo>
                  <a:lnTo>
                    <a:pt x="16800" y="8652"/>
                  </a:lnTo>
                  <a:lnTo>
                    <a:pt x="16800" y="8736"/>
                  </a:lnTo>
                  <a:lnTo>
                    <a:pt x="16884" y="8820"/>
                  </a:lnTo>
                  <a:lnTo>
                    <a:pt x="16884" y="8988"/>
                  </a:lnTo>
                  <a:lnTo>
                    <a:pt x="16884" y="9072"/>
                  </a:lnTo>
                  <a:lnTo>
                    <a:pt x="16968" y="9156"/>
                  </a:lnTo>
                  <a:lnTo>
                    <a:pt x="16968" y="9240"/>
                  </a:lnTo>
                  <a:lnTo>
                    <a:pt x="16968" y="9324"/>
                  </a:lnTo>
                  <a:lnTo>
                    <a:pt x="17052" y="9408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052" y="9744"/>
                  </a:lnTo>
                  <a:lnTo>
                    <a:pt x="17136" y="9828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164"/>
                  </a:lnTo>
                  <a:lnTo>
                    <a:pt x="17136" y="10332"/>
                  </a:lnTo>
                  <a:lnTo>
                    <a:pt x="17220" y="10416"/>
                  </a:lnTo>
                  <a:lnTo>
                    <a:pt x="17220" y="10500"/>
                  </a:lnTo>
                  <a:lnTo>
                    <a:pt x="17220" y="10668"/>
                  </a:lnTo>
                  <a:lnTo>
                    <a:pt x="17220" y="10752"/>
                  </a:lnTo>
                  <a:lnTo>
                    <a:pt x="17220" y="10920"/>
                  </a:lnTo>
                  <a:lnTo>
                    <a:pt x="17220" y="11004"/>
                  </a:lnTo>
                  <a:lnTo>
                    <a:pt x="17220" y="11088"/>
                  </a:lnTo>
                  <a:lnTo>
                    <a:pt x="17220" y="11256"/>
                  </a:lnTo>
                  <a:lnTo>
                    <a:pt x="17220" y="11340"/>
                  </a:lnTo>
                  <a:lnTo>
                    <a:pt x="17220" y="11508"/>
                  </a:lnTo>
                  <a:lnTo>
                    <a:pt x="17220" y="11592"/>
                  </a:lnTo>
                  <a:lnTo>
                    <a:pt x="17304" y="11760"/>
                  </a:lnTo>
                  <a:lnTo>
                    <a:pt x="17304" y="26207"/>
                  </a:lnTo>
                  <a:lnTo>
                    <a:pt x="23603" y="26207"/>
                  </a:lnTo>
                  <a:lnTo>
                    <a:pt x="23603" y="11004"/>
                  </a:lnTo>
                  <a:lnTo>
                    <a:pt x="23603" y="10752"/>
                  </a:lnTo>
                  <a:lnTo>
                    <a:pt x="23603" y="10584"/>
                  </a:lnTo>
                  <a:lnTo>
                    <a:pt x="23603" y="10332"/>
                  </a:lnTo>
                  <a:lnTo>
                    <a:pt x="23603" y="10164"/>
                  </a:lnTo>
                  <a:lnTo>
                    <a:pt x="23603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519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435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351" y="7644"/>
                  </a:lnTo>
                  <a:lnTo>
                    <a:pt x="23351" y="7476"/>
                  </a:lnTo>
                  <a:lnTo>
                    <a:pt x="23267" y="7308"/>
                  </a:lnTo>
                  <a:lnTo>
                    <a:pt x="23267" y="7140"/>
                  </a:lnTo>
                  <a:lnTo>
                    <a:pt x="23183" y="6972"/>
                  </a:lnTo>
                  <a:lnTo>
                    <a:pt x="23183" y="6720"/>
                  </a:lnTo>
                  <a:lnTo>
                    <a:pt x="23100" y="6552"/>
                  </a:lnTo>
                  <a:lnTo>
                    <a:pt x="23100" y="6468"/>
                  </a:lnTo>
                  <a:lnTo>
                    <a:pt x="23016" y="6300"/>
                  </a:lnTo>
                  <a:lnTo>
                    <a:pt x="23016" y="6132"/>
                  </a:lnTo>
                  <a:lnTo>
                    <a:pt x="22932" y="5965"/>
                  </a:lnTo>
                  <a:lnTo>
                    <a:pt x="22932" y="5797"/>
                  </a:lnTo>
                  <a:lnTo>
                    <a:pt x="22848" y="5629"/>
                  </a:lnTo>
                  <a:lnTo>
                    <a:pt x="22764" y="5461"/>
                  </a:lnTo>
                  <a:lnTo>
                    <a:pt x="22764" y="5293"/>
                  </a:lnTo>
                  <a:lnTo>
                    <a:pt x="22680" y="5125"/>
                  </a:lnTo>
                  <a:lnTo>
                    <a:pt x="22596" y="5041"/>
                  </a:lnTo>
                  <a:lnTo>
                    <a:pt x="22512" y="4873"/>
                  </a:lnTo>
                  <a:lnTo>
                    <a:pt x="22512" y="4705"/>
                  </a:lnTo>
                  <a:lnTo>
                    <a:pt x="22428" y="4621"/>
                  </a:lnTo>
                  <a:lnTo>
                    <a:pt x="22344" y="4453"/>
                  </a:lnTo>
                  <a:lnTo>
                    <a:pt x="22260" y="4285"/>
                  </a:lnTo>
                  <a:lnTo>
                    <a:pt x="22176" y="4201"/>
                  </a:lnTo>
                  <a:lnTo>
                    <a:pt x="22092" y="4033"/>
                  </a:lnTo>
                  <a:lnTo>
                    <a:pt x="22092" y="3865"/>
                  </a:lnTo>
                  <a:lnTo>
                    <a:pt x="22008" y="3781"/>
                  </a:lnTo>
                  <a:lnTo>
                    <a:pt x="21924" y="3613"/>
                  </a:lnTo>
                  <a:lnTo>
                    <a:pt x="21840" y="3529"/>
                  </a:lnTo>
                  <a:lnTo>
                    <a:pt x="21756" y="3361"/>
                  </a:lnTo>
                  <a:lnTo>
                    <a:pt x="21672" y="3277"/>
                  </a:lnTo>
                  <a:lnTo>
                    <a:pt x="21588" y="3193"/>
                  </a:lnTo>
                  <a:lnTo>
                    <a:pt x="21504" y="3025"/>
                  </a:lnTo>
                  <a:lnTo>
                    <a:pt x="21336" y="2941"/>
                  </a:lnTo>
                  <a:lnTo>
                    <a:pt x="21252" y="2773"/>
                  </a:lnTo>
                  <a:lnTo>
                    <a:pt x="21168" y="2689"/>
                  </a:lnTo>
                  <a:lnTo>
                    <a:pt x="21084" y="2605"/>
                  </a:lnTo>
                  <a:lnTo>
                    <a:pt x="21000" y="2521"/>
                  </a:lnTo>
                  <a:lnTo>
                    <a:pt x="20916" y="2353"/>
                  </a:lnTo>
                  <a:lnTo>
                    <a:pt x="20832" y="2269"/>
                  </a:lnTo>
                  <a:lnTo>
                    <a:pt x="20664" y="2185"/>
                  </a:lnTo>
                  <a:lnTo>
                    <a:pt x="20580" y="2101"/>
                  </a:lnTo>
                  <a:lnTo>
                    <a:pt x="20496" y="2017"/>
                  </a:lnTo>
                  <a:lnTo>
                    <a:pt x="20328" y="1849"/>
                  </a:lnTo>
                  <a:lnTo>
                    <a:pt x="20244" y="1765"/>
                  </a:lnTo>
                  <a:lnTo>
                    <a:pt x="20160" y="1681"/>
                  </a:lnTo>
                  <a:lnTo>
                    <a:pt x="19992" y="1597"/>
                  </a:lnTo>
                  <a:lnTo>
                    <a:pt x="19908" y="1513"/>
                  </a:lnTo>
                  <a:lnTo>
                    <a:pt x="19824" y="1429"/>
                  </a:lnTo>
                  <a:lnTo>
                    <a:pt x="19656" y="1345"/>
                  </a:lnTo>
                  <a:lnTo>
                    <a:pt x="19572" y="1261"/>
                  </a:lnTo>
                  <a:lnTo>
                    <a:pt x="19404" y="1177"/>
                  </a:lnTo>
                  <a:lnTo>
                    <a:pt x="19320" y="1177"/>
                  </a:lnTo>
                  <a:lnTo>
                    <a:pt x="19152" y="1093"/>
                  </a:lnTo>
                  <a:lnTo>
                    <a:pt x="19068" y="1009"/>
                  </a:lnTo>
                  <a:lnTo>
                    <a:pt x="18900" y="925"/>
                  </a:lnTo>
                  <a:lnTo>
                    <a:pt x="18816" y="841"/>
                  </a:lnTo>
                  <a:lnTo>
                    <a:pt x="18648" y="841"/>
                  </a:lnTo>
                  <a:lnTo>
                    <a:pt x="18480" y="757"/>
                  </a:lnTo>
                  <a:lnTo>
                    <a:pt x="18396" y="673"/>
                  </a:lnTo>
                  <a:lnTo>
                    <a:pt x="18228" y="589"/>
                  </a:lnTo>
                  <a:lnTo>
                    <a:pt x="18060" y="589"/>
                  </a:lnTo>
                  <a:lnTo>
                    <a:pt x="17976" y="505"/>
                  </a:lnTo>
                  <a:lnTo>
                    <a:pt x="17808" y="505"/>
                  </a:lnTo>
                  <a:lnTo>
                    <a:pt x="17640" y="421"/>
                  </a:lnTo>
                  <a:lnTo>
                    <a:pt x="17472" y="421"/>
                  </a:lnTo>
                  <a:lnTo>
                    <a:pt x="17388" y="337"/>
                  </a:lnTo>
                  <a:lnTo>
                    <a:pt x="17220" y="337"/>
                  </a:lnTo>
                  <a:lnTo>
                    <a:pt x="17052" y="253"/>
                  </a:lnTo>
                  <a:lnTo>
                    <a:pt x="16884" y="253"/>
                  </a:lnTo>
                  <a:lnTo>
                    <a:pt x="16716" y="169"/>
                  </a:lnTo>
                  <a:lnTo>
                    <a:pt x="16464" y="169"/>
                  </a:lnTo>
                  <a:lnTo>
                    <a:pt x="16296" y="85"/>
                  </a:lnTo>
                  <a:lnTo>
                    <a:pt x="15960" y="85"/>
                  </a:lnTo>
                  <a:lnTo>
                    <a:pt x="157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427425" y="2160800"/>
              <a:ext cx="333900" cy="823175"/>
            </a:xfrm>
            <a:custGeom>
              <a:rect b="b" l="l" r="r" t="t"/>
              <a:pathLst>
                <a:path extrusionOk="0" h="32927" w="13356">
                  <a:moveTo>
                    <a:pt x="84" y="0"/>
                  </a:moveTo>
                  <a:lnTo>
                    <a:pt x="0" y="26627"/>
                  </a:lnTo>
                  <a:lnTo>
                    <a:pt x="0" y="26711"/>
                  </a:lnTo>
                  <a:lnTo>
                    <a:pt x="0" y="26795"/>
                  </a:lnTo>
                  <a:lnTo>
                    <a:pt x="0" y="26963"/>
                  </a:lnTo>
                  <a:lnTo>
                    <a:pt x="0" y="27047"/>
                  </a:lnTo>
                  <a:lnTo>
                    <a:pt x="0" y="27215"/>
                  </a:lnTo>
                  <a:lnTo>
                    <a:pt x="0" y="27299"/>
                  </a:lnTo>
                  <a:lnTo>
                    <a:pt x="0" y="27383"/>
                  </a:lnTo>
                  <a:lnTo>
                    <a:pt x="0" y="27551"/>
                  </a:lnTo>
                  <a:lnTo>
                    <a:pt x="0" y="27635"/>
                  </a:lnTo>
                  <a:lnTo>
                    <a:pt x="84" y="27719"/>
                  </a:lnTo>
                  <a:lnTo>
                    <a:pt x="84" y="27887"/>
                  </a:lnTo>
                  <a:lnTo>
                    <a:pt x="84" y="27971"/>
                  </a:lnTo>
                  <a:lnTo>
                    <a:pt x="84" y="28055"/>
                  </a:lnTo>
                  <a:lnTo>
                    <a:pt x="84" y="28223"/>
                  </a:lnTo>
                  <a:lnTo>
                    <a:pt x="168" y="28307"/>
                  </a:lnTo>
                  <a:lnTo>
                    <a:pt x="168" y="28391"/>
                  </a:lnTo>
                  <a:lnTo>
                    <a:pt x="168" y="28475"/>
                  </a:lnTo>
                  <a:lnTo>
                    <a:pt x="168" y="28642"/>
                  </a:lnTo>
                  <a:lnTo>
                    <a:pt x="252" y="28726"/>
                  </a:lnTo>
                  <a:lnTo>
                    <a:pt x="252" y="28810"/>
                  </a:lnTo>
                  <a:lnTo>
                    <a:pt x="252" y="28894"/>
                  </a:lnTo>
                  <a:lnTo>
                    <a:pt x="336" y="28978"/>
                  </a:lnTo>
                  <a:lnTo>
                    <a:pt x="336" y="29062"/>
                  </a:lnTo>
                  <a:lnTo>
                    <a:pt x="336" y="29230"/>
                  </a:lnTo>
                  <a:lnTo>
                    <a:pt x="420" y="29314"/>
                  </a:lnTo>
                  <a:lnTo>
                    <a:pt x="420" y="29398"/>
                  </a:lnTo>
                  <a:lnTo>
                    <a:pt x="420" y="29482"/>
                  </a:lnTo>
                  <a:lnTo>
                    <a:pt x="504" y="29566"/>
                  </a:lnTo>
                  <a:lnTo>
                    <a:pt x="504" y="29650"/>
                  </a:lnTo>
                  <a:lnTo>
                    <a:pt x="588" y="29734"/>
                  </a:lnTo>
                  <a:lnTo>
                    <a:pt x="588" y="29818"/>
                  </a:lnTo>
                  <a:lnTo>
                    <a:pt x="672" y="29902"/>
                  </a:lnTo>
                  <a:lnTo>
                    <a:pt x="672" y="29986"/>
                  </a:lnTo>
                  <a:lnTo>
                    <a:pt x="756" y="30070"/>
                  </a:lnTo>
                  <a:lnTo>
                    <a:pt x="756" y="30154"/>
                  </a:lnTo>
                  <a:lnTo>
                    <a:pt x="840" y="30238"/>
                  </a:lnTo>
                  <a:lnTo>
                    <a:pt x="840" y="30322"/>
                  </a:lnTo>
                  <a:lnTo>
                    <a:pt x="924" y="30406"/>
                  </a:lnTo>
                  <a:lnTo>
                    <a:pt x="924" y="30490"/>
                  </a:lnTo>
                  <a:lnTo>
                    <a:pt x="1008" y="30574"/>
                  </a:lnTo>
                  <a:lnTo>
                    <a:pt x="1092" y="30658"/>
                  </a:lnTo>
                  <a:lnTo>
                    <a:pt x="1092" y="30742"/>
                  </a:lnTo>
                  <a:lnTo>
                    <a:pt x="1176" y="30742"/>
                  </a:lnTo>
                  <a:lnTo>
                    <a:pt x="1260" y="30826"/>
                  </a:lnTo>
                  <a:lnTo>
                    <a:pt x="1260" y="30910"/>
                  </a:lnTo>
                  <a:lnTo>
                    <a:pt x="1344" y="30994"/>
                  </a:lnTo>
                  <a:lnTo>
                    <a:pt x="1428" y="31078"/>
                  </a:lnTo>
                  <a:lnTo>
                    <a:pt x="1428" y="31162"/>
                  </a:lnTo>
                  <a:lnTo>
                    <a:pt x="1512" y="31162"/>
                  </a:lnTo>
                  <a:lnTo>
                    <a:pt x="1596" y="31246"/>
                  </a:lnTo>
                  <a:lnTo>
                    <a:pt x="1680" y="31330"/>
                  </a:lnTo>
                  <a:lnTo>
                    <a:pt x="1680" y="31414"/>
                  </a:lnTo>
                  <a:lnTo>
                    <a:pt x="1764" y="31414"/>
                  </a:lnTo>
                  <a:lnTo>
                    <a:pt x="1848" y="31498"/>
                  </a:lnTo>
                  <a:lnTo>
                    <a:pt x="1932" y="31582"/>
                  </a:lnTo>
                  <a:lnTo>
                    <a:pt x="2016" y="31666"/>
                  </a:lnTo>
                  <a:lnTo>
                    <a:pt x="2100" y="31666"/>
                  </a:lnTo>
                  <a:lnTo>
                    <a:pt x="2100" y="31750"/>
                  </a:lnTo>
                  <a:lnTo>
                    <a:pt x="2184" y="31750"/>
                  </a:lnTo>
                  <a:lnTo>
                    <a:pt x="2268" y="31834"/>
                  </a:lnTo>
                  <a:lnTo>
                    <a:pt x="2352" y="31918"/>
                  </a:lnTo>
                  <a:lnTo>
                    <a:pt x="2436" y="31918"/>
                  </a:lnTo>
                  <a:lnTo>
                    <a:pt x="2520" y="32002"/>
                  </a:lnTo>
                  <a:lnTo>
                    <a:pt x="2604" y="32002"/>
                  </a:lnTo>
                  <a:lnTo>
                    <a:pt x="2688" y="32086"/>
                  </a:lnTo>
                  <a:lnTo>
                    <a:pt x="2772" y="32170"/>
                  </a:lnTo>
                  <a:lnTo>
                    <a:pt x="2856" y="32170"/>
                  </a:lnTo>
                  <a:lnTo>
                    <a:pt x="2940" y="32254"/>
                  </a:lnTo>
                  <a:lnTo>
                    <a:pt x="3024" y="32254"/>
                  </a:lnTo>
                  <a:lnTo>
                    <a:pt x="3108" y="32338"/>
                  </a:lnTo>
                  <a:lnTo>
                    <a:pt x="3276" y="32338"/>
                  </a:lnTo>
                  <a:lnTo>
                    <a:pt x="3360" y="32422"/>
                  </a:lnTo>
                  <a:lnTo>
                    <a:pt x="3444" y="32422"/>
                  </a:lnTo>
                  <a:lnTo>
                    <a:pt x="3528" y="32506"/>
                  </a:lnTo>
                  <a:lnTo>
                    <a:pt x="3780" y="32506"/>
                  </a:lnTo>
                  <a:lnTo>
                    <a:pt x="3864" y="32590"/>
                  </a:lnTo>
                  <a:lnTo>
                    <a:pt x="4032" y="32590"/>
                  </a:lnTo>
                  <a:lnTo>
                    <a:pt x="4116" y="32674"/>
                  </a:lnTo>
                  <a:lnTo>
                    <a:pt x="4368" y="32674"/>
                  </a:lnTo>
                  <a:lnTo>
                    <a:pt x="4452" y="32758"/>
                  </a:lnTo>
                  <a:lnTo>
                    <a:pt x="4872" y="32758"/>
                  </a:lnTo>
                  <a:lnTo>
                    <a:pt x="5040" y="32842"/>
                  </a:lnTo>
                  <a:lnTo>
                    <a:pt x="5796" y="32842"/>
                  </a:lnTo>
                  <a:lnTo>
                    <a:pt x="5964" y="32926"/>
                  </a:lnTo>
                  <a:lnTo>
                    <a:pt x="13271" y="32926"/>
                  </a:lnTo>
                  <a:lnTo>
                    <a:pt x="13271" y="27383"/>
                  </a:lnTo>
                  <a:lnTo>
                    <a:pt x="7812" y="27383"/>
                  </a:lnTo>
                  <a:lnTo>
                    <a:pt x="7476" y="27299"/>
                  </a:lnTo>
                  <a:lnTo>
                    <a:pt x="7224" y="27215"/>
                  </a:lnTo>
                  <a:lnTo>
                    <a:pt x="6972" y="27131"/>
                  </a:lnTo>
                  <a:lnTo>
                    <a:pt x="6804" y="26963"/>
                  </a:lnTo>
                  <a:lnTo>
                    <a:pt x="6636" y="26795"/>
                  </a:lnTo>
                  <a:lnTo>
                    <a:pt x="6468" y="26543"/>
                  </a:lnTo>
                  <a:lnTo>
                    <a:pt x="6384" y="26291"/>
                  </a:lnTo>
                  <a:lnTo>
                    <a:pt x="6384" y="25955"/>
                  </a:lnTo>
                  <a:lnTo>
                    <a:pt x="6300" y="25703"/>
                  </a:lnTo>
                  <a:lnTo>
                    <a:pt x="6300" y="12684"/>
                  </a:lnTo>
                  <a:lnTo>
                    <a:pt x="13355" y="12684"/>
                  </a:lnTo>
                  <a:lnTo>
                    <a:pt x="13355" y="7476"/>
                  </a:lnTo>
                  <a:lnTo>
                    <a:pt x="6300" y="7476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792800" y="2326675"/>
              <a:ext cx="657275" cy="676200"/>
            </a:xfrm>
            <a:custGeom>
              <a:rect b="b" l="l" r="r" t="t"/>
              <a:pathLst>
                <a:path extrusionOk="0" h="27048" w="26291">
                  <a:moveTo>
                    <a:pt x="14111" y="5713"/>
                  </a:moveTo>
                  <a:lnTo>
                    <a:pt x="14195" y="5797"/>
                  </a:lnTo>
                  <a:lnTo>
                    <a:pt x="14615" y="5797"/>
                  </a:lnTo>
                  <a:lnTo>
                    <a:pt x="14699" y="5881"/>
                  </a:lnTo>
                  <a:lnTo>
                    <a:pt x="14951" y="5881"/>
                  </a:lnTo>
                  <a:lnTo>
                    <a:pt x="15035" y="5965"/>
                  </a:lnTo>
                  <a:lnTo>
                    <a:pt x="15203" y="5965"/>
                  </a:lnTo>
                  <a:lnTo>
                    <a:pt x="15287" y="6049"/>
                  </a:lnTo>
                  <a:lnTo>
                    <a:pt x="15455" y="6049"/>
                  </a:lnTo>
                  <a:lnTo>
                    <a:pt x="15539" y="6132"/>
                  </a:lnTo>
                  <a:lnTo>
                    <a:pt x="15623" y="6132"/>
                  </a:lnTo>
                  <a:lnTo>
                    <a:pt x="15707" y="6216"/>
                  </a:lnTo>
                  <a:lnTo>
                    <a:pt x="15791" y="6216"/>
                  </a:lnTo>
                  <a:lnTo>
                    <a:pt x="15875" y="6300"/>
                  </a:lnTo>
                  <a:lnTo>
                    <a:pt x="16043" y="6300"/>
                  </a:lnTo>
                  <a:lnTo>
                    <a:pt x="16127" y="6384"/>
                  </a:lnTo>
                  <a:lnTo>
                    <a:pt x="16211" y="6384"/>
                  </a:lnTo>
                  <a:lnTo>
                    <a:pt x="16295" y="6468"/>
                  </a:lnTo>
                  <a:lnTo>
                    <a:pt x="16379" y="6552"/>
                  </a:lnTo>
                  <a:lnTo>
                    <a:pt x="16463" y="6552"/>
                  </a:lnTo>
                  <a:lnTo>
                    <a:pt x="16547" y="6636"/>
                  </a:lnTo>
                  <a:lnTo>
                    <a:pt x="16631" y="6636"/>
                  </a:lnTo>
                  <a:lnTo>
                    <a:pt x="16715" y="6720"/>
                  </a:lnTo>
                  <a:lnTo>
                    <a:pt x="16799" y="6804"/>
                  </a:lnTo>
                  <a:lnTo>
                    <a:pt x="16883" y="6888"/>
                  </a:lnTo>
                  <a:lnTo>
                    <a:pt x="16967" y="6888"/>
                  </a:lnTo>
                  <a:lnTo>
                    <a:pt x="17051" y="6972"/>
                  </a:lnTo>
                  <a:lnTo>
                    <a:pt x="17135" y="7056"/>
                  </a:lnTo>
                  <a:lnTo>
                    <a:pt x="17219" y="7140"/>
                  </a:lnTo>
                  <a:lnTo>
                    <a:pt x="17303" y="7224"/>
                  </a:lnTo>
                  <a:lnTo>
                    <a:pt x="17387" y="7224"/>
                  </a:lnTo>
                  <a:lnTo>
                    <a:pt x="17471" y="7308"/>
                  </a:lnTo>
                  <a:lnTo>
                    <a:pt x="17555" y="7392"/>
                  </a:lnTo>
                  <a:lnTo>
                    <a:pt x="17639" y="7476"/>
                  </a:lnTo>
                  <a:lnTo>
                    <a:pt x="17723" y="7560"/>
                  </a:lnTo>
                  <a:lnTo>
                    <a:pt x="17807" y="7644"/>
                  </a:lnTo>
                  <a:lnTo>
                    <a:pt x="17891" y="7728"/>
                  </a:lnTo>
                  <a:lnTo>
                    <a:pt x="17975" y="7812"/>
                  </a:lnTo>
                  <a:lnTo>
                    <a:pt x="18059" y="7896"/>
                  </a:lnTo>
                  <a:lnTo>
                    <a:pt x="18059" y="7980"/>
                  </a:lnTo>
                  <a:lnTo>
                    <a:pt x="18143" y="8064"/>
                  </a:lnTo>
                  <a:lnTo>
                    <a:pt x="18227" y="8148"/>
                  </a:lnTo>
                  <a:lnTo>
                    <a:pt x="18311" y="8232"/>
                  </a:lnTo>
                  <a:lnTo>
                    <a:pt x="18395" y="8316"/>
                  </a:lnTo>
                  <a:lnTo>
                    <a:pt x="18479" y="8400"/>
                  </a:lnTo>
                  <a:lnTo>
                    <a:pt x="18479" y="8484"/>
                  </a:lnTo>
                  <a:lnTo>
                    <a:pt x="18563" y="8568"/>
                  </a:lnTo>
                  <a:lnTo>
                    <a:pt x="18647" y="8652"/>
                  </a:lnTo>
                  <a:lnTo>
                    <a:pt x="18647" y="8736"/>
                  </a:lnTo>
                  <a:lnTo>
                    <a:pt x="18731" y="8904"/>
                  </a:lnTo>
                  <a:lnTo>
                    <a:pt x="18815" y="8988"/>
                  </a:lnTo>
                  <a:lnTo>
                    <a:pt x="18899" y="9072"/>
                  </a:lnTo>
                  <a:lnTo>
                    <a:pt x="18899" y="9156"/>
                  </a:lnTo>
                  <a:lnTo>
                    <a:pt x="18983" y="9324"/>
                  </a:lnTo>
                  <a:lnTo>
                    <a:pt x="18983" y="9408"/>
                  </a:lnTo>
                  <a:lnTo>
                    <a:pt x="19067" y="9492"/>
                  </a:lnTo>
                  <a:lnTo>
                    <a:pt x="19151" y="9576"/>
                  </a:lnTo>
                  <a:lnTo>
                    <a:pt x="19151" y="9744"/>
                  </a:lnTo>
                  <a:lnTo>
                    <a:pt x="19235" y="9828"/>
                  </a:lnTo>
                  <a:lnTo>
                    <a:pt x="19235" y="9912"/>
                  </a:lnTo>
                  <a:lnTo>
                    <a:pt x="19319" y="10080"/>
                  </a:lnTo>
                  <a:lnTo>
                    <a:pt x="19319" y="10164"/>
                  </a:lnTo>
                  <a:lnTo>
                    <a:pt x="19403" y="10332"/>
                  </a:lnTo>
                  <a:lnTo>
                    <a:pt x="19403" y="10416"/>
                  </a:lnTo>
                  <a:lnTo>
                    <a:pt x="19487" y="10500"/>
                  </a:lnTo>
                  <a:lnTo>
                    <a:pt x="19487" y="10668"/>
                  </a:lnTo>
                  <a:lnTo>
                    <a:pt x="19571" y="10752"/>
                  </a:lnTo>
                  <a:lnTo>
                    <a:pt x="19571" y="10920"/>
                  </a:lnTo>
                  <a:lnTo>
                    <a:pt x="19571" y="11004"/>
                  </a:lnTo>
                  <a:lnTo>
                    <a:pt x="19655" y="11172"/>
                  </a:lnTo>
                  <a:lnTo>
                    <a:pt x="19655" y="11256"/>
                  </a:lnTo>
                  <a:lnTo>
                    <a:pt x="19655" y="11424"/>
                  </a:lnTo>
                  <a:lnTo>
                    <a:pt x="19739" y="11508"/>
                  </a:lnTo>
                  <a:lnTo>
                    <a:pt x="19739" y="11676"/>
                  </a:lnTo>
                  <a:lnTo>
                    <a:pt x="19739" y="11844"/>
                  </a:lnTo>
                  <a:lnTo>
                    <a:pt x="19739" y="11928"/>
                  </a:lnTo>
                  <a:lnTo>
                    <a:pt x="19823" y="12096"/>
                  </a:lnTo>
                  <a:lnTo>
                    <a:pt x="19823" y="12264"/>
                  </a:lnTo>
                  <a:lnTo>
                    <a:pt x="19823" y="12348"/>
                  </a:lnTo>
                  <a:lnTo>
                    <a:pt x="19823" y="12516"/>
                  </a:lnTo>
                  <a:lnTo>
                    <a:pt x="19823" y="12684"/>
                  </a:lnTo>
                  <a:lnTo>
                    <a:pt x="19823" y="12768"/>
                  </a:lnTo>
                  <a:lnTo>
                    <a:pt x="19907" y="12936"/>
                  </a:lnTo>
                  <a:lnTo>
                    <a:pt x="19907" y="13104"/>
                  </a:lnTo>
                  <a:lnTo>
                    <a:pt x="19907" y="13272"/>
                  </a:lnTo>
                  <a:lnTo>
                    <a:pt x="19907" y="13356"/>
                  </a:lnTo>
                  <a:lnTo>
                    <a:pt x="19907" y="13524"/>
                  </a:lnTo>
                  <a:lnTo>
                    <a:pt x="19907" y="13692"/>
                  </a:lnTo>
                  <a:lnTo>
                    <a:pt x="19907" y="13860"/>
                  </a:lnTo>
                  <a:lnTo>
                    <a:pt x="19907" y="14028"/>
                  </a:lnTo>
                  <a:lnTo>
                    <a:pt x="19907" y="14112"/>
                  </a:lnTo>
                  <a:lnTo>
                    <a:pt x="19823" y="14280"/>
                  </a:lnTo>
                  <a:lnTo>
                    <a:pt x="19823" y="14448"/>
                  </a:lnTo>
                  <a:lnTo>
                    <a:pt x="19823" y="14616"/>
                  </a:lnTo>
                  <a:lnTo>
                    <a:pt x="19823" y="14700"/>
                  </a:lnTo>
                  <a:lnTo>
                    <a:pt x="19823" y="14868"/>
                  </a:lnTo>
                  <a:lnTo>
                    <a:pt x="19823" y="15036"/>
                  </a:lnTo>
                  <a:lnTo>
                    <a:pt x="19739" y="15120"/>
                  </a:lnTo>
                  <a:lnTo>
                    <a:pt x="19739" y="15288"/>
                  </a:lnTo>
                  <a:lnTo>
                    <a:pt x="19739" y="15372"/>
                  </a:lnTo>
                  <a:lnTo>
                    <a:pt x="19739" y="15540"/>
                  </a:lnTo>
                  <a:lnTo>
                    <a:pt x="19655" y="15708"/>
                  </a:lnTo>
                  <a:lnTo>
                    <a:pt x="19655" y="15792"/>
                  </a:lnTo>
                  <a:lnTo>
                    <a:pt x="19655" y="15960"/>
                  </a:lnTo>
                  <a:lnTo>
                    <a:pt x="19571" y="16044"/>
                  </a:lnTo>
                  <a:lnTo>
                    <a:pt x="19571" y="16212"/>
                  </a:lnTo>
                  <a:lnTo>
                    <a:pt x="19571" y="16296"/>
                  </a:lnTo>
                  <a:lnTo>
                    <a:pt x="19487" y="16464"/>
                  </a:lnTo>
                  <a:lnTo>
                    <a:pt x="19487" y="16548"/>
                  </a:lnTo>
                  <a:lnTo>
                    <a:pt x="19403" y="16716"/>
                  </a:lnTo>
                  <a:lnTo>
                    <a:pt x="19403" y="16800"/>
                  </a:lnTo>
                  <a:lnTo>
                    <a:pt x="19319" y="16884"/>
                  </a:lnTo>
                  <a:lnTo>
                    <a:pt x="19319" y="17052"/>
                  </a:lnTo>
                  <a:lnTo>
                    <a:pt x="19235" y="17136"/>
                  </a:lnTo>
                  <a:lnTo>
                    <a:pt x="19235" y="17220"/>
                  </a:lnTo>
                  <a:lnTo>
                    <a:pt x="19151" y="17388"/>
                  </a:lnTo>
                  <a:lnTo>
                    <a:pt x="19151" y="17472"/>
                  </a:lnTo>
                  <a:lnTo>
                    <a:pt x="19067" y="17556"/>
                  </a:lnTo>
                  <a:lnTo>
                    <a:pt x="19067" y="17724"/>
                  </a:lnTo>
                  <a:lnTo>
                    <a:pt x="18983" y="17808"/>
                  </a:lnTo>
                  <a:lnTo>
                    <a:pt x="18899" y="17892"/>
                  </a:lnTo>
                  <a:lnTo>
                    <a:pt x="18899" y="17976"/>
                  </a:lnTo>
                  <a:lnTo>
                    <a:pt x="18815" y="18144"/>
                  </a:lnTo>
                  <a:lnTo>
                    <a:pt x="18731" y="18228"/>
                  </a:lnTo>
                  <a:lnTo>
                    <a:pt x="18731" y="18312"/>
                  </a:lnTo>
                  <a:lnTo>
                    <a:pt x="18647" y="18396"/>
                  </a:lnTo>
                  <a:lnTo>
                    <a:pt x="18563" y="18480"/>
                  </a:lnTo>
                  <a:lnTo>
                    <a:pt x="18479" y="18564"/>
                  </a:lnTo>
                  <a:lnTo>
                    <a:pt x="18479" y="18648"/>
                  </a:lnTo>
                  <a:lnTo>
                    <a:pt x="18395" y="18816"/>
                  </a:lnTo>
                  <a:lnTo>
                    <a:pt x="18311" y="18900"/>
                  </a:lnTo>
                  <a:lnTo>
                    <a:pt x="18227" y="18984"/>
                  </a:lnTo>
                  <a:lnTo>
                    <a:pt x="18143" y="19068"/>
                  </a:lnTo>
                  <a:lnTo>
                    <a:pt x="18143" y="19152"/>
                  </a:lnTo>
                  <a:lnTo>
                    <a:pt x="18059" y="19236"/>
                  </a:lnTo>
                  <a:lnTo>
                    <a:pt x="17975" y="19320"/>
                  </a:lnTo>
                  <a:lnTo>
                    <a:pt x="17891" y="19404"/>
                  </a:lnTo>
                  <a:lnTo>
                    <a:pt x="17807" y="19488"/>
                  </a:lnTo>
                  <a:lnTo>
                    <a:pt x="17723" y="19488"/>
                  </a:lnTo>
                  <a:lnTo>
                    <a:pt x="17639" y="19572"/>
                  </a:lnTo>
                  <a:lnTo>
                    <a:pt x="17555" y="19656"/>
                  </a:lnTo>
                  <a:lnTo>
                    <a:pt x="17471" y="19740"/>
                  </a:lnTo>
                  <a:lnTo>
                    <a:pt x="17471" y="19824"/>
                  </a:lnTo>
                  <a:lnTo>
                    <a:pt x="17387" y="19908"/>
                  </a:lnTo>
                  <a:lnTo>
                    <a:pt x="17303" y="19992"/>
                  </a:lnTo>
                  <a:lnTo>
                    <a:pt x="17219" y="19992"/>
                  </a:lnTo>
                  <a:lnTo>
                    <a:pt x="17135" y="20076"/>
                  </a:lnTo>
                  <a:lnTo>
                    <a:pt x="17051" y="20160"/>
                  </a:lnTo>
                  <a:lnTo>
                    <a:pt x="16967" y="20244"/>
                  </a:lnTo>
                  <a:lnTo>
                    <a:pt x="16883" y="20244"/>
                  </a:lnTo>
                  <a:lnTo>
                    <a:pt x="16799" y="20328"/>
                  </a:lnTo>
                  <a:lnTo>
                    <a:pt x="16631" y="20412"/>
                  </a:lnTo>
                  <a:lnTo>
                    <a:pt x="16547" y="20412"/>
                  </a:lnTo>
                  <a:lnTo>
                    <a:pt x="16463" y="20496"/>
                  </a:lnTo>
                  <a:lnTo>
                    <a:pt x="16379" y="20580"/>
                  </a:lnTo>
                  <a:lnTo>
                    <a:pt x="16295" y="20580"/>
                  </a:lnTo>
                  <a:lnTo>
                    <a:pt x="16211" y="20664"/>
                  </a:lnTo>
                  <a:lnTo>
                    <a:pt x="16127" y="20664"/>
                  </a:lnTo>
                  <a:lnTo>
                    <a:pt x="16043" y="20748"/>
                  </a:lnTo>
                  <a:lnTo>
                    <a:pt x="15959" y="20748"/>
                  </a:lnTo>
                  <a:lnTo>
                    <a:pt x="15791" y="20832"/>
                  </a:lnTo>
                  <a:lnTo>
                    <a:pt x="15707" y="20832"/>
                  </a:lnTo>
                  <a:lnTo>
                    <a:pt x="15623" y="20916"/>
                  </a:lnTo>
                  <a:lnTo>
                    <a:pt x="15539" y="20916"/>
                  </a:lnTo>
                  <a:lnTo>
                    <a:pt x="15455" y="21000"/>
                  </a:lnTo>
                  <a:lnTo>
                    <a:pt x="15371" y="21000"/>
                  </a:lnTo>
                  <a:lnTo>
                    <a:pt x="15203" y="21084"/>
                  </a:lnTo>
                  <a:lnTo>
                    <a:pt x="15035" y="21084"/>
                  </a:lnTo>
                  <a:lnTo>
                    <a:pt x="14951" y="21168"/>
                  </a:lnTo>
                  <a:lnTo>
                    <a:pt x="14699" y="21168"/>
                  </a:lnTo>
                  <a:lnTo>
                    <a:pt x="14615" y="21252"/>
                  </a:lnTo>
                  <a:lnTo>
                    <a:pt x="14279" y="21252"/>
                  </a:lnTo>
                  <a:lnTo>
                    <a:pt x="14195" y="21336"/>
                  </a:lnTo>
                  <a:lnTo>
                    <a:pt x="13439" y="21336"/>
                  </a:lnTo>
                  <a:lnTo>
                    <a:pt x="13355" y="21420"/>
                  </a:lnTo>
                  <a:lnTo>
                    <a:pt x="12852" y="21420"/>
                  </a:lnTo>
                  <a:lnTo>
                    <a:pt x="12768" y="21336"/>
                  </a:lnTo>
                  <a:lnTo>
                    <a:pt x="12012" y="21336"/>
                  </a:lnTo>
                  <a:lnTo>
                    <a:pt x="11928" y="21252"/>
                  </a:lnTo>
                  <a:lnTo>
                    <a:pt x="11592" y="21252"/>
                  </a:lnTo>
                  <a:lnTo>
                    <a:pt x="11508" y="21168"/>
                  </a:lnTo>
                  <a:lnTo>
                    <a:pt x="11256" y="21168"/>
                  </a:lnTo>
                  <a:lnTo>
                    <a:pt x="11172" y="21084"/>
                  </a:lnTo>
                  <a:lnTo>
                    <a:pt x="11004" y="21084"/>
                  </a:lnTo>
                  <a:lnTo>
                    <a:pt x="10836" y="21000"/>
                  </a:lnTo>
                  <a:lnTo>
                    <a:pt x="10752" y="21000"/>
                  </a:lnTo>
                  <a:lnTo>
                    <a:pt x="10668" y="20916"/>
                  </a:lnTo>
                  <a:lnTo>
                    <a:pt x="10584" y="20916"/>
                  </a:lnTo>
                  <a:lnTo>
                    <a:pt x="10500" y="20832"/>
                  </a:lnTo>
                  <a:lnTo>
                    <a:pt x="10416" y="20832"/>
                  </a:lnTo>
                  <a:lnTo>
                    <a:pt x="10248" y="20748"/>
                  </a:lnTo>
                  <a:lnTo>
                    <a:pt x="10164" y="20748"/>
                  </a:lnTo>
                  <a:lnTo>
                    <a:pt x="10080" y="20664"/>
                  </a:lnTo>
                  <a:lnTo>
                    <a:pt x="9996" y="20664"/>
                  </a:lnTo>
                  <a:lnTo>
                    <a:pt x="9912" y="20580"/>
                  </a:lnTo>
                  <a:lnTo>
                    <a:pt x="9828" y="20580"/>
                  </a:lnTo>
                  <a:lnTo>
                    <a:pt x="9744" y="20496"/>
                  </a:lnTo>
                  <a:lnTo>
                    <a:pt x="9660" y="20412"/>
                  </a:lnTo>
                  <a:lnTo>
                    <a:pt x="9576" y="20412"/>
                  </a:lnTo>
                  <a:lnTo>
                    <a:pt x="9492" y="20328"/>
                  </a:lnTo>
                  <a:lnTo>
                    <a:pt x="9408" y="20244"/>
                  </a:lnTo>
                  <a:lnTo>
                    <a:pt x="9324" y="20244"/>
                  </a:lnTo>
                  <a:lnTo>
                    <a:pt x="9240" y="20160"/>
                  </a:lnTo>
                  <a:lnTo>
                    <a:pt x="9156" y="20076"/>
                  </a:lnTo>
                  <a:lnTo>
                    <a:pt x="9072" y="19992"/>
                  </a:lnTo>
                  <a:lnTo>
                    <a:pt x="8988" y="19992"/>
                  </a:lnTo>
                  <a:lnTo>
                    <a:pt x="8904" y="19908"/>
                  </a:lnTo>
                  <a:lnTo>
                    <a:pt x="8820" y="19824"/>
                  </a:lnTo>
                  <a:lnTo>
                    <a:pt x="8736" y="19740"/>
                  </a:lnTo>
                  <a:lnTo>
                    <a:pt x="8652" y="19656"/>
                  </a:lnTo>
                  <a:lnTo>
                    <a:pt x="8568" y="19572"/>
                  </a:lnTo>
                  <a:lnTo>
                    <a:pt x="8484" y="19488"/>
                  </a:lnTo>
                  <a:lnTo>
                    <a:pt x="8400" y="19488"/>
                  </a:lnTo>
                  <a:lnTo>
                    <a:pt x="8316" y="19404"/>
                  </a:lnTo>
                  <a:lnTo>
                    <a:pt x="8232" y="19320"/>
                  </a:lnTo>
                  <a:lnTo>
                    <a:pt x="8232" y="19236"/>
                  </a:lnTo>
                  <a:lnTo>
                    <a:pt x="8148" y="19152"/>
                  </a:lnTo>
                  <a:lnTo>
                    <a:pt x="8064" y="19068"/>
                  </a:lnTo>
                  <a:lnTo>
                    <a:pt x="7980" y="18984"/>
                  </a:lnTo>
                  <a:lnTo>
                    <a:pt x="7896" y="18900"/>
                  </a:lnTo>
                  <a:lnTo>
                    <a:pt x="7896" y="18816"/>
                  </a:lnTo>
                  <a:lnTo>
                    <a:pt x="7812" y="18648"/>
                  </a:lnTo>
                  <a:lnTo>
                    <a:pt x="7728" y="18564"/>
                  </a:lnTo>
                  <a:lnTo>
                    <a:pt x="7644" y="18480"/>
                  </a:lnTo>
                  <a:lnTo>
                    <a:pt x="7644" y="18396"/>
                  </a:lnTo>
                  <a:lnTo>
                    <a:pt x="7560" y="18312"/>
                  </a:lnTo>
                  <a:lnTo>
                    <a:pt x="7476" y="18228"/>
                  </a:lnTo>
                  <a:lnTo>
                    <a:pt x="7392" y="18144"/>
                  </a:lnTo>
                  <a:lnTo>
                    <a:pt x="7392" y="17976"/>
                  </a:lnTo>
                  <a:lnTo>
                    <a:pt x="7308" y="17892"/>
                  </a:lnTo>
                  <a:lnTo>
                    <a:pt x="7308" y="17808"/>
                  </a:lnTo>
                  <a:lnTo>
                    <a:pt x="7224" y="17724"/>
                  </a:lnTo>
                  <a:lnTo>
                    <a:pt x="7140" y="17556"/>
                  </a:lnTo>
                  <a:lnTo>
                    <a:pt x="7140" y="17472"/>
                  </a:lnTo>
                  <a:lnTo>
                    <a:pt x="7056" y="17388"/>
                  </a:lnTo>
                  <a:lnTo>
                    <a:pt x="7056" y="17220"/>
                  </a:lnTo>
                  <a:lnTo>
                    <a:pt x="6972" y="17136"/>
                  </a:lnTo>
                  <a:lnTo>
                    <a:pt x="6972" y="17052"/>
                  </a:lnTo>
                  <a:lnTo>
                    <a:pt x="6888" y="16884"/>
                  </a:lnTo>
                  <a:lnTo>
                    <a:pt x="6888" y="16800"/>
                  </a:lnTo>
                  <a:lnTo>
                    <a:pt x="6804" y="16716"/>
                  </a:lnTo>
                  <a:lnTo>
                    <a:pt x="6804" y="16548"/>
                  </a:lnTo>
                  <a:lnTo>
                    <a:pt x="6720" y="16464"/>
                  </a:lnTo>
                  <a:lnTo>
                    <a:pt x="6720" y="16296"/>
                  </a:lnTo>
                  <a:lnTo>
                    <a:pt x="6720" y="16212"/>
                  </a:lnTo>
                  <a:lnTo>
                    <a:pt x="6636" y="16044"/>
                  </a:lnTo>
                  <a:lnTo>
                    <a:pt x="6636" y="15960"/>
                  </a:lnTo>
                  <a:lnTo>
                    <a:pt x="6552" y="15792"/>
                  </a:lnTo>
                  <a:lnTo>
                    <a:pt x="6552" y="15708"/>
                  </a:lnTo>
                  <a:lnTo>
                    <a:pt x="6552" y="15540"/>
                  </a:lnTo>
                  <a:lnTo>
                    <a:pt x="6552" y="15372"/>
                  </a:lnTo>
                  <a:lnTo>
                    <a:pt x="6468" y="15288"/>
                  </a:lnTo>
                  <a:lnTo>
                    <a:pt x="6468" y="15120"/>
                  </a:lnTo>
                  <a:lnTo>
                    <a:pt x="6468" y="15036"/>
                  </a:lnTo>
                  <a:lnTo>
                    <a:pt x="6468" y="14868"/>
                  </a:lnTo>
                  <a:lnTo>
                    <a:pt x="6468" y="14700"/>
                  </a:lnTo>
                  <a:lnTo>
                    <a:pt x="6384" y="14616"/>
                  </a:lnTo>
                  <a:lnTo>
                    <a:pt x="6384" y="14448"/>
                  </a:lnTo>
                  <a:lnTo>
                    <a:pt x="6384" y="14280"/>
                  </a:lnTo>
                  <a:lnTo>
                    <a:pt x="6384" y="14112"/>
                  </a:lnTo>
                  <a:lnTo>
                    <a:pt x="6384" y="14028"/>
                  </a:lnTo>
                  <a:lnTo>
                    <a:pt x="6384" y="13860"/>
                  </a:lnTo>
                  <a:lnTo>
                    <a:pt x="6384" y="13692"/>
                  </a:lnTo>
                  <a:lnTo>
                    <a:pt x="6384" y="13524"/>
                  </a:lnTo>
                  <a:lnTo>
                    <a:pt x="6384" y="13356"/>
                  </a:lnTo>
                  <a:lnTo>
                    <a:pt x="6384" y="13272"/>
                  </a:lnTo>
                  <a:lnTo>
                    <a:pt x="6384" y="13104"/>
                  </a:lnTo>
                  <a:lnTo>
                    <a:pt x="6384" y="12936"/>
                  </a:lnTo>
                  <a:lnTo>
                    <a:pt x="6384" y="12768"/>
                  </a:lnTo>
                  <a:lnTo>
                    <a:pt x="6384" y="12684"/>
                  </a:lnTo>
                  <a:lnTo>
                    <a:pt x="6384" y="12516"/>
                  </a:lnTo>
                  <a:lnTo>
                    <a:pt x="6468" y="12348"/>
                  </a:lnTo>
                  <a:lnTo>
                    <a:pt x="6468" y="12264"/>
                  </a:lnTo>
                  <a:lnTo>
                    <a:pt x="6468" y="12096"/>
                  </a:lnTo>
                  <a:lnTo>
                    <a:pt x="6468" y="11928"/>
                  </a:lnTo>
                  <a:lnTo>
                    <a:pt x="6468" y="11844"/>
                  </a:lnTo>
                  <a:lnTo>
                    <a:pt x="6552" y="11676"/>
                  </a:lnTo>
                  <a:lnTo>
                    <a:pt x="6552" y="11508"/>
                  </a:lnTo>
                  <a:lnTo>
                    <a:pt x="6552" y="11424"/>
                  </a:lnTo>
                  <a:lnTo>
                    <a:pt x="6552" y="11256"/>
                  </a:lnTo>
                  <a:lnTo>
                    <a:pt x="6636" y="11172"/>
                  </a:lnTo>
                  <a:lnTo>
                    <a:pt x="6636" y="11004"/>
                  </a:lnTo>
                  <a:lnTo>
                    <a:pt x="6720" y="10920"/>
                  </a:lnTo>
                  <a:lnTo>
                    <a:pt x="6720" y="10752"/>
                  </a:lnTo>
                  <a:lnTo>
                    <a:pt x="6720" y="10668"/>
                  </a:lnTo>
                  <a:lnTo>
                    <a:pt x="6804" y="10500"/>
                  </a:lnTo>
                  <a:lnTo>
                    <a:pt x="6804" y="10416"/>
                  </a:lnTo>
                  <a:lnTo>
                    <a:pt x="6888" y="10332"/>
                  </a:lnTo>
                  <a:lnTo>
                    <a:pt x="6888" y="10164"/>
                  </a:lnTo>
                  <a:lnTo>
                    <a:pt x="6972" y="10080"/>
                  </a:lnTo>
                  <a:lnTo>
                    <a:pt x="6972" y="9912"/>
                  </a:lnTo>
                  <a:lnTo>
                    <a:pt x="7056" y="9828"/>
                  </a:lnTo>
                  <a:lnTo>
                    <a:pt x="7056" y="9744"/>
                  </a:lnTo>
                  <a:lnTo>
                    <a:pt x="7140" y="9576"/>
                  </a:lnTo>
                  <a:lnTo>
                    <a:pt x="7140" y="9492"/>
                  </a:lnTo>
                  <a:lnTo>
                    <a:pt x="7224" y="9408"/>
                  </a:lnTo>
                  <a:lnTo>
                    <a:pt x="7308" y="9324"/>
                  </a:lnTo>
                  <a:lnTo>
                    <a:pt x="7308" y="9156"/>
                  </a:lnTo>
                  <a:lnTo>
                    <a:pt x="7392" y="9072"/>
                  </a:lnTo>
                  <a:lnTo>
                    <a:pt x="7392" y="8988"/>
                  </a:lnTo>
                  <a:lnTo>
                    <a:pt x="7476" y="8904"/>
                  </a:lnTo>
                  <a:lnTo>
                    <a:pt x="7560" y="8736"/>
                  </a:lnTo>
                  <a:lnTo>
                    <a:pt x="7644" y="8652"/>
                  </a:lnTo>
                  <a:lnTo>
                    <a:pt x="7644" y="8568"/>
                  </a:lnTo>
                  <a:lnTo>
                    <a:pt x="7728" y="8484"/>
                  </a:lnTo>
                  <a:lnTo>
                    <a:pt x="7812" y="8400"/>
                  </a:lnTo>
                  <a:lnTo>
                    <a:pt x="7896" y="8316"/>
                  </a:lnTo>
                  <a:lnTo>
                    <a:pt x="7896" y="8232"/>
                  </a:lnTo>
                  <a:lnTo>
                    <a:pt x="7980" y="8148"/>
                  </a:lnTo>
                  <a:lnTo>
                    <a:pt x="8064" y="8064"/>
                  </a:lnTo>
                  <a:lnTo>
                    <a:pt x="8148" y="7980"/>
                  </a:lnTo>
                  <a:lnTo>
                    <a:pt x="8232" y="7896"/>
                  </a:lnTo>
                  <a:lnTo>
                    <a:pt x="8232" y="7812"/>
                  </a:lnTo>
                  <a:lnTo>
                    <a:pt x="8316" y="7728"/>
                  </a:lnTo>
                  <a:lnTo>
                    <a:pt x="8400" y="7644"/>
                  </a:lnTo>
                  <a:lnTo>
                    <a:pt x="8484" y="7560"/>
                  </a:lnTo>
                  <a:lnTo>
                    <a:pt x="8568" y="7476"/>
                  </a:lnTo>
                  <a:lnTo>
                    <a:pt x="8652" y="7392"/>
                  </a:lnTo>
                  <a:lnTo>
                    <a:pt x="8736" y="7308"/>
                  </a:lnTo>
                  <a:lnTo>
                    <a:pt x="8820" y="7224"/>
                  </a:lnTo>
                  <a:lnTo>
                    <a:pt x="8904" y="7224"/>
                  </a:lnTo>
                  <a:lnTo>
                    <a:pt x="8988" y="7140"/>
                  </a:lnTo>
                  <a:lnTo>
                    <a:pt x="9072" y="7056"/>
                  </a:lnTo>
                  <a:lnTo>
                    <a:pt x="9156" y="6972"/>
                  </a:lnTo>
                  <a:lnTo>
                    <a:pt x="9240" y="6888"/>
                  </a:lnTo>
                  <a:lnTo>
                    <a:pt x="9324" y="6888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12" y="6468"/>
                  </a:lnTo>
                  <a:lnTo>
                    <a:pt x="9996" y="6384"/>
                  </a:lnTo>
                  <a:lnTo>
                    <a:pt x="10080" y="6384"/>
                  </a:lnTo>
                  <a:lnTo>
                    <a:pt x="10164" y="6300"/>
                  </a:lnTo>
                  <a:lnTo>
                    <a:pt x="10248" y="6300"/>
                  </a:lnTo>
                  <a:lnTo>
                    <a:pt x="10416" y="6216"/>
                  </a:lnTo>
                  <a:lnTo>
                    <a:pt x="10500" y="6216"/>
                  </a:lnTo>
                  <a:lnTo>
                    <a:pt x="10584" y="6132"/>
                  </a:lnTo>
                  <a:lnTo>
                    <a:pt x="10668" y="6132"/>
                  </a:lnTo>
                  <a:lnTo>
                    <a:pt x="10752" y="6049"/>
                  </a:lnTo>
                  <a:lnTo>
                    <a:pt x="10836" y="6049"/>
                  </a:lnTo>
                  <a:lnTo>
                    <a:pt x="11004" y="5965"/>
                  </a:lnTo>
                  <a:lnTo>
                    <a:pt x="11172" y="5965"/>
                  </a:lnTo>
                  <a:lnTo>
                    <a:pt x="11256" y="5881"/>
                  </a:lnTo>
                  <a:lnTo>
                    <a:pt x="11508" y="5881"/>
                  </a:lnTo>
                  <a:lnTo>
                    <a:pt x="11592" y="5797"/>
                  </a:lnTo>
                  <a:lnTo>
                    <a:pt x="12012" y="5797"/>
                  </a:lnTo>
                  <a:lnTo>
                    <a:pt x="12096" y="5713"/>
                  </a:lnTo>
                  <a:close/>
                  <a:moveTo>
                    <a:pt x="11676" y="1"/>
                  </a:moveTo>
                  <a:lnTo>
                    <a:pt x="11424" y="85"/>
                  </a:lnTo>
                  <a:lnTo>
                    <a:pt x="11004" y="85"/>
                  </a:lnTo>
                  <a:lnTo>
                    <a:pt x="10752" y="169"/>
                  </a:lnTo>
                  <a:lnTo>
                    <a:pt x="10584" y="169"/>
                  </a:lnTo>
                  <a:lnTo>
                    <a:pt x="10332" y="253"/>
                  </a:lnTo>
                  <a:lnTo>
                    <a:pt x="10164" y="253"/>
                  </a:lnTo>
                  <a:lnTo>
                    <a:pt x="9912" y="337"/>
                  </a:lnTo>
                  <a:lnTo>
                    <a:pt x="9744" y="337"/>
                  </a:lnTo>
                  <a:lnTo>
                    <a:pt x="9492" y="421"/>
                  </a:lnTo>
                  <a:lnTo>
                    <a:pt x="9324" y="505"/>
                  </a:lnTo>
                  <a:lnTo>
                    <a:pt x="9072" y="505"/>
                  </a:lnTo>
                  <a:lnTo>
                    <a:pt x="8904" y="589"/>
                  </a:lnTo>
                  <a:lnTo>
                    <a:pt x="8652" y="673"/>
                  </a:lnTo>
                  <a:lnTo>
                    <a:pt x="8484" y="757"/>
                  </a:lnTo>
                  <a:lnTo>
                    <a:pt x="8316" y="841"/>
                  </a:lnTo>
                  <a:lnTo>
                    <a:pt x="8064" y="841"/>
                  </a:lnTo>
                  <a:lnTo>
                    <a:pt x="7896" y="925"/>
                  </a:lnTo>
                  <a:lnTo>
                    <a:pt x="7728" y="1009"/>
                  </a:lnTo>
                  <a:lnTo>
                    <a:pt x="7476" y="1093"/>
                  </a:lnTo>
                  <a:lnTo>
                    <a:pt x="7308" y="1177"/>
                  </a:lnTo>
                  <a:lnTo>
                    <a:pt x="7140" y="1261"/>
                  </a:lnTo>
                  <a:lnTo>
                    <a:pt x="6972" y="1345"/>
                  </a:lnTo>
                  <a:lnTo>
                    <a:pt x="6804" y="1513"/>
                  </a:lnTo>
                  <a:lnTo>
                    <a:pt x="6552" y="1597"/>
                  </a:lnTo>
                  <a:lnTo>
                    <a:pt x="6384" y="1681"/>
                  </a:lnTo>
                  <a:lnTo>
                    <a:pt x="6216" y="1765"/>
                  </a:lnTo>
                  <a:lnTo>
                    <a:pt x="6048" y="1849"/>
                  </a:lnTo>
                  <a:lnTo>
                    <a:pt x="5880" y="2017"/>
                  </a:lnTo>
                  <a:lnTo>
                    <a:pt x="5712" y="2101"/>
                  </a:lnTo>
                  <a:lnTo>
                    <a:pt x="5544" y="2185"/>
                  </a:lnTo>
                  <a:lnTo>
                    <a:pt x="5376" y="2353"/>
                  </a:lnTo>
                  <a:lnTo>
                    <a:pt x="5208" y="2437"/>
                  </a:lnTo>
                  <a:lnTo>
                    <a:pt x="5040" y="2605"/>
                  </a:lnTo>
                  <a:lnTo>
                    <a:pt x="4872" y="2689"/>
                  </a:lnTo>
                  <a:lnTo>
                    <a:pt x="4704" y="2857"/>
                  </a:lnTo>
                  <a:lnTo>
                    <a:pt x="4536" y="2941"/>
                  </a:lnTo>
                  <a:lnTo>
                    <a:pt x="4452" y="3109"/>
                  </a:lnTo>
                  <a:lnTo>
                    <a:pt x="4284" y="3193"/>
                  </a:lnTo>
                  <a:lnTo>
                    <a:pt x="4116" y="3361"/>
                  </a:lnTo>
                  <a:lnTo>
                    <a:pt x="3948" y="3529"/>
                  </a:lnTo>
                  <a:lnTo>
                    <a:pt x="3864" y="3613"/>
                  </a:lnTo>
                  <a:lnTo>
                    <a:pt x="3696" y="3781"/>
                  </a:lnTo>
                  <a:lnTo>
                    <a:pt x="3528" y="3949"/>
                  </a:lnTo>
                  <a:lnTo>
                    <a:pt x="3444" y="4033"/>
                  </a:lnTo>
                  <a:lnTo>
                    <a:pt x="3276" y="4201"/>
                  </a:lnTo>
                  <a:lnTo>
                    <a:pt x="3192" y="4369"/>
                  </a:lnTo>
                  <a:lnTo>
                    <a:pt x="3024" y="4537"/>
                  </a:lnTo>
                  <a:lnTo>
                    <a:pt x="2940" y="4705"/>
                  </a:lnTo>
                  <a:lnTo>
                    <a:pt x="2772" y="4873"/>
                  </a:lnTo>
                  <a:lnTo>
                    <a:pt x="2688" y="4957"/>
                  </a:lnTo>
                  <a:lnTo>
                    <a:pt x="2520" y="5125"/>
                  </a:lnTo>
                  <a:lnTo>
                    <a:pt x="2436" y="5293"/>
                  </a:lnTo>
                  <a:lnTo>
                    <a:pt x="2268" y="5461"/>
                  </a:lnTo>
                  <a:lnTo>
                    <a:pt x="2184" y="5629"/>
                  </a:lnTo>
                  <a:lnTo>
                    <a:pt x="2100" y="5797"/>
                  </a:lnTo>
                  <a:lnTo>
                    <a:pt x="2016" y="5965"/>
                  </a:lnTo>
                  <a:lnTo>
                    <a:pt x="1848" y="6216"/>
                  </a:lnTo>
                  <a:lnTo>
                    <a:pt x="1764" y="6384"/>
                  </a:lnTo>
                  <a:lnTo>
                    <a:pt x="1680" y="6552"/>
                  </a:lnTo>
                  <a:lnTo>
                    <a:pt x="1596" y="6720"/>
                  </a:lnTo>
                  <a:lnTo>
                    <a:pt x="1512" y="6888"/>
                  </a:lnTo>
                  <a:lnTo>
                    <a:pt x="1428" y="7056"/>
                  </a:lnTo>
                  <a:lnTo>
                    <a:pt x="1260" y="7224"/>
                  </a:lnTo>
                  <a:lnTo>
                    <a:pt x="1176" y="7476"/>
                  </a:lnTo>
                  <a:lnTo>
                    <a:pt x="1092" y="7644"/>
                  </a:lnTo>
                  <a:lnTo>
                    <a:pt x="1092" y="7812"/>
                  </a:lnTo>
                  <a:lnTo>
                    <a:pt x="1008" y="8064"/>
                  </a:lnTo>
                  <a:lnTo>
                    <a:pt x="924" y="8232"/>
                  </a:lnTo>
                  <a:lnTo>
                    <a:pt x="840" y="8400"/>
                  </a:lnTo>
                  <a:lnTo>
                    <a:pt x="756" y="8568"/>
                  </a:lnTo>
                  <a:lnTo>
                    <a:pt x="672" y="8820"/>
                  </a:lnTo>
                  <a:lnTo>
                    <a:pt x="588" y="8988"/>
                  </a:lnTo>
                  <a:lnTo>
                    <a:pt x="588" y="9240"/>
                  </a:lnTo>
                  <a:lnTo>
                    <a:pt x="504" y="9408"/>
                  </a:lnTo>
                  <a:lnTo>
                    <a:pt x="420" y="9576"/>
                  </a:lnTo>
                  <a:lnTo>
                    <a:pt x="420" y="9828"/>
                  </a:lnTo>
                  <a:lnTo>
                    <a:pt x="336" y="9996"/>
                  </a:lnTo>
                  <a:lnTo>
                    <a:pt x="336" y="10248"/>
                  </a:lnTo>
                  <a:lnTo>
                    <a:pt x="252" y="10416"/>
                  </a:lnTo>
                  <a:lnTo>
                    <a:pt x="252" y="10668"/>
                  </a:lnTo>
                  <a:lnTo>
                    <a:pt x="168" y="10836"/>
                  </a:lnTo>
                  <a:lnTo>
                    <a:pt x="168" y="11088"/>
                  </a:lnTo>
                  <a:lnTo>
                    <a:pt x="84" y="11340"/>
                  </a:lnTo>
                  <a:lnTo>
                    <a:pt x="84" y="11508"/>
                  </a:lnTo>
                  <a:lnTo>
                    <a:pt x="84" y="11760"/>
                  </a:lnTo>
                  <a:lnTo>
                    <a:pt x="0" y="11928"/>
                  </a:lnTo>
                  <a:lnTo>
                    <a:pt x="0" y="12180"/>
                  </a:lnTo>
                  <a:lnTo>
                    <a:pt x="0" y="12432"/>
                  </a:lnTo>
                  <a:lnTo>
                    <a:pt x="0" y="12600"/>
                  </a:lnTo>
                  <a:lnTo>
                    <a:pt x="0" y="12852"/>
                  </a:lnTo>
                  <a:lnTo>
                    <a:pt x="0" y="13020"/>
                  </a:lnTo>
                  <a:lnTo>
                    <a:pt x="0" y="13272"/>
                  </a:lnTo>
                  <a:lnTo>
                    <a:pt x="0" y="13524"/>
                  </a:lnTo>
                  <a:lnTo>
                    <a:pt x="0" y="13776"/>
                  </a:lnTo>
                  <a:lnTo>
                    <a:pt x="0" y="13944"/>
                  </a:lnTo>
                  <a:lnTo>
                    <a:pt x="0" y="14196"/>
                  </a:lnTo>
                  <a:lnTo>
                    <a:pt x="0" y="14364"/>
                  </a:lnTo>
                  <a:lnTo>
                    <a:pt x="0" y="14616"/>
                  </a:lnTo>
                  <a:lnTo>
                    <a:pt x="0" y="14868"/>
                  </a:lnTo>
                  <a:lnTo>
                    <a:pt x="0" y="15036"/>
                  </a:lnTo>
                  <a:lnTo>
                    <a:pt x="84" y="15288"/>
                  </a:lnTo>
                  <a:lnTo>
                    <a:pt x="84" y="15540"/>
                  </a:lnTo>
                  <a:lnTo>
                    <a:pt x="84" y="15708"/>
                  </a:lnTo>
                  <a:lnTo>
                    <a:pt x="168" y="15960"/>
                  </a:lnTo>
                  <a:lnTo>
                    <a:pt x="168" y="16128"/>
                  </a:lnTo>
                  <a:lnTo>
                    <a:pt x="252" y="16380"/>
                  </a:lnTo>
                  <a:lnTo>
                    <a:pt x="252" y="16548"/>
                  </a:lnTo>
                  <a:lnTo>
                    <a:pt x="336" y="16800"/>
                  </a:lnTo>
                  <a:lnTo>
                    <a:pt x="336" y="16968"/>
                  </a:lnTo>
                  <a:lnTo>
                    <a:pt x="420" y="17220"/>
                  </a:lnTo>
                  <a:lnTo>
                    <a:pt x="420" y="17388"/>
                  </a:lnTo>
                  <a:lnTo>
                    <a:pt x="504" y="17640"/>
                  </a:lnTo>
                  <a:lnTo>
                    <a:pt x="588" y="17808"/>
                  </a:lnTo>
                  <a:lnTo>
                    <a:pt x="588" y="17976"/>
                  </a:lnTo>
                  <a:lnTo>
                    <a:pt x="672" y="18228"/>
                  </a:lnTo>
                  <a:lnTo>
                    <a:pt x="756" y="18396"/>
                  </a:lnTo>
                  <a:lnTo>
                    <a:pt x="840" y="18648"/>
                  </a:lnTo>
                  <a:lnTo>
                    <a:pt x="924" y="18816"/>
                  </a:lnTo>
                  <a:lnTo>
                    <a:pt x="1008" y="18984"/>
                  </a:lnTo>
                  <a:lnTo>
                    <a:pt x="1092" y="19152"/>
                  </a:lnTo>
                  <a:lnTo>
                    <a:pt x="1176" y="19404"/>
                  </a:lnTo>
                  <a:lnTo>
                    <a:pt x="1260" y="19572"/>
                  </a:lnTo>
                  <a:lnTo>
                    <a:pt x="1344" y="19740"/>
                  </a:lnTo>
                  <a:lnTo>
                    <a:pt x="1428" y="19908"/>
                  </a:lnTo>
                  <a:lnTo>
                    <a:pt x="1512" y="20160"/>
                  </a:lnTo>
                  <a:lnTo>
                    <a:pt x="1596" y="20328"/>
                  </a:lnTo>
                  <a:lnTo>
                    <a:pt x="1680" y="20496"/>
                  </a:lnTo>
                  <a:lnTo>
                    <a:pt x="1764" y="20664"/>
                  </a:lnTo>
                  <a:lnTo>
                    <a:pt x="1848" y="20832"/>
                  </a:lnTo>
                  <a:lnTo>
                    <a:pt x="2016" y="21000"/>
                  </a:lnTo>
                  <a:lnTo>
                    <a:pt x="2100" y="21168"/>
                  </a:lnTo>
                  <a:lnTo>
                    <a:pt x="2184" y="21336"/>
                  </a:lnTo>
                  <a:lnTo>
                    <a:pt x="2352" y="21504"/>
                  </a:lnTo>
                  <a:lnTo>
                    <a:pt x="2436" y="21672"/>
                  </a:lnTo>
                  <a:lnTo>
                    <a:pt x="2520" y="21840"/>
                  </a:lnTo>
                  <a:lnTo>
                    <a:pt x="2688" y="22007"/>
                  </a:lnTo>
                  <a:lnTo>
                    <a:pt x="2772" y="22175"/>
                  </a:lnTo>
                  <a:lnTo>
                    <a:pt x="2940" y="22343"/>
                  </a:lnTo>
                  <a:lnTo>
                    <a:pt x="3024" y="22511"/>
                  </a:lnTo>
                  <a:lnTo>
                    <a:pt x="3192" y="22679"/>
                  </a:lnTo>
                  <a:lnTo>
                    <a:pt x="3276" y="22763"/>
                  </a:lnTo>
                  <a:lnTo>
                    <a:pt x="3444" y="22931"/>
                  </a:lnTo>
                  <a:lnTo>
                    <a:pt x="3612" y="23099"/>
                  </a:lnTo>
                  <a:lnTo>
                    <a:pt x="3696" y="23267"/>
                  </a:lnTo>
                  <a:lnTo>
                    <a:pt x="3864" y="23351"/>
                  </a:lnTo>
                  <a:lnTo>
                    <a:pt x="4032" y="23519"/>
                  </a:lnTo>
                  <a:lnTo>
                    <a:pt x="4116" y="23687"/>
                  </a:lnTo>
                  <a:lnTo>
                    <a:pt x="4284" y="23771"/>
                  </a:lnTo>
                  <a:lnTo>
                    <a:pt x="4452" y="23939"/>
                  </a:lnTo>
                  <a:lnTo>
                    <a:pt x="4620" y="24107"/>
                  </a:lnTo>
                  <a:lnTo>
                    <a:pt x="4788" y="24191"/>
                  </a:lnTo>
                  <a:lnTo>
                    <a:pt x="4872" y="24359"/>
                  </a:lnTo>
                  <a:lnTo>
                    <a:pt x="5040" y="24443"/>
                  </a:lnTo>
                  <a:lnTo>
                    <a:pt x="5208" y="24527"/>
                  </a:lnTo>
                  <a:lnTo>
                    <a:pt x="5376" y="24695"/>
                  </a:lnTo>
                  <a:lnTo>
                    <a:pt x="5544" y="24779"/>
                  </a:lnTo>
                  <a:lnTo>
                    <a:pt x="5712" y="24947"/>
                  </a:lnTo>
                  <a:lnTo>
                    <a:pt x="5880" y="25031"/>
                  </a:lnTo>
                  <a:lnTo>
                    <a:pt x="6048" y="25115"/>
                  </a:lnTo>
                  <a:lnTo>
                    <a:pt x="6216" y="25283"/>
                  </a:lnTo>
                  <a:lnTo>
                    <a:pt x="6384" y="25367"/>
                  </a:lnTo>
                  <a:lnTo>
                    <a:pt x="6636" y="25451"/>
                  </a:lnTo>
                  <a:lnTo>
                    <a:pt x="6804" y="25535"/>
                  </a:lnTo>
                  <a:lnTo>
                    <a:pt x="6972" y="25619"/>
                  </a:lnTo>
                  <a:lnTo>
                    <a:pt x="7140" y="25703"/>
                  </a:lnTo>
                  <a:lnTo>
                    <a:pt x="7308" y="25787"/>
                  </a:lnTo>
                  <a:lnTo>
                    <a:pt x="7560" y="25871"/>
                  </a:lnTo>
                  <a:lnTo>
                    <a:pt x="7728" y="25955"/>
                  </a:lnTo>
                  <a:lnTo>
                    <a:pt x="7896" y="26039"/>
                  </a:lnTo>
                  <a:lnTo>
                    <a:pt x="8148" y="26123"/>
                  </a:lnTo>
                  <a:lnTo>
                    <a:pt x="8316" y="26207"/>
                  </a:lnTo>
                  <a:lnTo>
                    <a:pt x="8484" y="26291"/>
                  </a:lnTo>
                  <a:lnTo>
                    <a:pt x="8736" y="26375"/>
                  </a:lnTo>
                  <a:lnTo>
                    <a:pt x="8904" y="26459"/>
                  </a:lnTo>
                  <a:lnTo>
                    <a:pt x="9072" y="26459"/>
                  </a:lnTo>
                  <a:lnTo>
                    <a:pt x="9324" y="26543"/>
                  </a:lnTo>
                  <a:lnTo>
                    <a:pt x="9492" y="26627"/>
                  </a:lnTo>
                  <a:lnTo>
                    <a:pt x="9744" y="26627"/>
                  </a:lnTo>
                  <a:lnTo>
                    <a:pt x="9912" y="26711"/>
                  </a:lnTo>
                  <a:lnTo>
                    <a:pt x="10164" y="26711"/>
                  </a:lnTo>
                  <a:lnTo>
                    <a:pt x="10416" y="26795"/>
                  </a:lnTo>
                  <a:lnTo>
                    <a:pt x="10584" y="26795"/>
                  </a:lnTo>
                  <a:lnTo>
                    <a:pt x="10836" y="26879"/>
                  </a:lnTo>
                  <a:lnTo>
                    <a:pt x="11004" y="26879"/>
                  </a:lnTo>
                  <a:lnTo>
                    <a:pt x="11256" y="26963"/>
                  </a:lnTo>
                  <a:lnTo>
                    <a:pt x="11928" y="26963"/>
                  </a:lnTo>
                  <a:lnTo>
                    <a:pt x="12180" y="27047"/>
                  </a:lnTo>
                  <a:lnTo>
                    <a:pt x="14027" y="27047"/>
                  </a:lnTo>
                  <a:lnTo>
                    <a:pt x="14279" y="26963"/>
                  </a:lnTo>
                  <a:lnTo>
                    <a:pt x="14951" y="26963"/>
                  </a:lnTo>
                  <a:lnTo>
                    <a:pt x="15203" y="26879"/>
                  </a:lnTo>
                  <a:lnTo>
                    <a:pt x="15371" y="26879"/>
                  </a:lnTo>
                  <a:lnTo>
                    <a:pt x="15623" y="26795"/>
                  </a:lnTo>
                  <a:lnTo>
                    <a:pt x="15791" y="26795"/>
                  </a:lnTo>
                  <a:lnTo>
                    <a:pt x="16043" y="26711"/>
                  </a:lnTo>
                  <a:lnTo>
                    <a:pt x="16211" y="26711"/>
                  </a:lnTo>
                  <a:lnTo>
                    <a:pt x="16463" y="26627"/>
                  </a:lnTo>
                  <a:lnTo>
                    <a:pt x="16715" y="26627"/>
                  </a:lnTo>
                  <a:lnTo>
                    <a:pt x="16883" y="26543"/>
                  </a:lnTo>
                  <a:lnTo>
                    <a:pt x="17051" y="26459"/>
                  </a:lnTo>
                  <a:lnTo>
                    <a:pt x="17303" y="26375"/>
                  </a:lnTo>
                  <a:lnTo>
                    <a:pt x="17471" y="26375"/>
                  </a:lnTo>
                  <a:lnTo>
                    <a:pt x="17723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311" y="26039"/>
                  </a:lnTo>
                  <a:lnTo>
                    <a:pt x="18479" y="25955"/>
                  </a:lnTo>
                  <a:lnTo>
                    <a:pt x="18647" y="25871"/>
                  </a:lnTo>
                  <a:lnTo>
                    <a:pt x="18899" y="25787"/>
                  </a:lnTo>
                  <a:lnTo>
                    <a:pt x="19067" y="25703"/>
                  </a:lnTo>
                  <a:lnTo>
                    <a:pt x="19235" y="25619"/>
                  </a:lnTo>
                  <a:lnTo>
                    <a:pt x="19403" y="25535"/>
                  </a:lnTo>
                  <a:lnTo>
                    <a:pt x="19571" y="25451"/>
                  </a:lnTo>
                  <a:lnTo>
                    <a:pt x="19823" y="25367"/>
                  </a:lnTo>
                  <a:lnTo>
                    <a:pt x="19991" y="25199"/>
                  </a:lnTo>
                  <a:lnTo>
                    <a:pt x="20159" y="25115"/>
                  </a:lnTo>
                  <a:lnTo>
                    <a:pt x="20327" y="25031"/>
                  </a:lnTo>
                  <a:lnTo>
                    <a:pt x="20495" y="24863"/>
                  </a:lnTo>
                  <a:lnTo>
                    <a:pt x="20663" y="24779"/>
                  </a:lnTo>
                  <a:lnTo>
                    <a:pt x="20831" y="24695"/>
                  </a:lnTo>
                  <a:lnTo>
                    <a:pt x="20999" y="24527"/>
                  </a:lnTo>
                  <a:lnTo>
                    <a:pt x="21167" y="24443"/>
                  </a:lnTo>
                  <a:lnTo>
                    <a:pt x="21335" y="24275"/>
                  </a:lnTo>
                  <a:lnTo>
                    <a:pt x="21503" y="24191"/>
                  </a:lnTo>
                  <a:lnTo>
                    <a:pt x="21671" y="24023"/>
                  </a:lnTo>
                  <a:lnTo>
                    <a:pt x="21755" y="23939"/>
                  </a:lnTo>
                  <a:lnTo>
                    <a:pt x="21923" y="23771"/>
                  </a:lnTo>
                  <a:lnTo>
                    <a:pt x="22091" y="23603"/>
                  </a:lnTo>
                  <a:lnTo>
                    <a:pt x="22259" y="23519"/>
                  </a:lnTo>
                  <a:lnTo>
                    <a:pt x="22343" y="23351"/>
                  </a:lnTo>
                  <a:lnTo>
                    <a:pt x="22511" y="23183"/>
                  </a:lnTo>
                  <a:lnTo>
                    <a:pt x="22679" y="23099"/>
                  </a:lnTo>
                  <a:lnTo>
                    <a:pt x="22763" y="22931"/>
                  </a:lnTo>
                  <a:lnTo>
                    <a:pt x="22931" y="22763"/>
                  </a:lnTo>
                  <a:lnTo>
                    <a:pt x="23099" y="22595"/>
                  </a:lnTo>
                  <a:lnTo>
                    <a:pt x="23183" y="22427"/>
                  </a:lnTo>
                  <a:lnTo>
                    <a:pt x="23351" y="22343"/>
                  </a:lnTo>
                  <a:lnTo>
                    <a:pt x="23435" y="22175"/>
                  </a:lnTo>
                  <a:lnTo>
                    <a:pt x="23603" y="22007"/>
                  </a:lnTo>
                  <a:lnTo>
                    <a:pt x="23687" y="21840"/>
                  </a:lnTo>
                  <a:lnTo>
                    <a:pt x="23771" y="21672"/>
                  </a:lnTo>
                  <a:lnTo>
                    <a:pt x="23939" y="21504"/>
                  </a:lnTo>
                  <a:lnTo>
                    <a:pt x="24023" y="21336"/>
                  </a:lnTo>
                  <a:lnTo>
                    <a:pt x="24191" y="21168"/>
                  </a:lnTo>
                  <a:lnTo>
                    <a:pt x="24275" y="21000"/>
                  </a:lnTo>
                  <a:lnTo>
                    <a:pt x="24359" y="20832"/>
                  </a:lnTo>
                  <a:lnTo>
                    <a:pt x="24443" y="20664"/>
                  </a:lnTo>
                  <a:lnTo>
                    <a:pt x="24527" y="20496"/>
                  </a:lnTo>
                  <a:lnTo>
                    <a:pt x="24695" y="20244"/>
                  </a:lnTo>
                  <a:lnTo>
                    <a:pt x="24779" y="20076"/>
                  </a:lnTo>
                  <a:lnTo>
                    <a:pt x="24863" y="19908"/>
                  </a:lnTo>
                  <a:lnTo>
                    <a:pt x="24947" y="19740"/>
                  </a:lnTo>
                  <a:lnTo>
                    <a:pt x="25031" y="19572"/>
                  </a:lnTo>
                  <a:lnTo>
                    <a:pt x="25115" y="19320"/>
                  </a:lnTo>
                  <a:lnTo>
                    <a:pt x="25199" y="19152"/>
                  </a:lnTo>
                  <a:lnTo>
                    <a:pt x="25283" y="18984"/>
                  </a:lnTo>
                  <a:lnTo>
                    <a:pt x="25367" y="18732"/>
                  </a:lnTo>
                  <a:lnTo>
                    <a:pt x="25451" y="18564"/>
                  </a:lnTo>
                  <a:lnTo>
                    <a:pt x="25535" y="18396"/>
                  </a:lnTo>
                  <a:lnTo>
                    <a:pt x="25535" y="18144"/>
                  </a:lnTo>
                  <a:lnTo>
                    <a:pt x="25619" y="17976"/>
                  </a:lnTo>
                  <a:lnTo>
                    <a:pt x="25703" y="17808"/>
                  </a:lnTo>
                  <a:lnTo>
                    <a:pt x="25787" y="17556"/>
                  </a:lnTo>
                  <a:lnTo>
                    <a:pt x="25787" y="17388"/>
                  </a:lnTo>
                  <a:lnTo>
                    <a:pt x="25871" y="17136"/>
                  </a:lnTo>
                  <a:lnTo>
                    <a:pt x="25871" y="16968"/>
                  </a:lnTo>
                  <a:lnTo>
                    <a:pt x="25955" y="16800"/>
                  </a:lnTo>
                  <a:lnTo>
                    <a:pt x="26039" y="16548"/>
                  </a:lnTo>
                  <a:lnTo>
                    <a:pt x="26039" y="16380"/>
                  </a:lnTo>
                  <a:lnTo>
                    <a:pt x="26039" y="16128"/>
                  </a:lnTo>
                  <a:lnTo>
                    <a:pt x="26123" y="15876"/>
                  </a:lnTo>
                  <a:lnTo>
                    <a:pt x="26123" y="15708"/>
                  </a:lnTo>
                  <a:lnTo>
                    <a:pt x="26207" y="15456"/>
                  </a:lnTo>
                  <a:lnTo>
                    <a:pt x="26207" y="15288"/>
                  </a:lnTo>
                  <a:lnTo>
                    <a:pt x="26207" y="15036"/>
                  </a:lnTo>
                  <a:lnTo>
                    <a:pt x="26207" y="14868"/>
                  </a:lnTo>
                  <a:lnTo>
                    <a:pt x="26291" y="14616"/>
                  </a:lnTo>
                  <a:lnTo>
                    <a:pt x="26291" y="14364"/>
                  </a:lnTo>
                  <a:lnTo>
                    <a:pt x="26291" y="14196"/>
                  </a:lnTo>
                  <a:lnTo>
                    <a:pt x="26291" y="13944"/>
                  </a:lnTo>
                  <a:lnTo>
                    <a:pt x="26291" y="13692"/>
                  </a:lnTo>
                  <a:lnTo>
                    <a:pt x="26291" y="13524"/>
                  </a:lnTo>
                  <a:lnTo>
                    <a:pt x="26291" y="13272"/>
                  </a:lnTo>
                  <a:lnTo>
                    <a:pt x="26291" y="13104"/>
                  </a:lnTo>
                  <a:lnTo>
                    <a:pt x="26291" y="12852"/>
                  </a:lnTo>
                  <a:lnTo>
                    <a:pt x="26291" y="12600"/>
                  </a:lnTo>
                  <a:lnTo>
                    <a:pt x="26291" y="12432"/>
                  </a:lnTo>
                  <a:lnTo>
                    <a:pt x="26207" y="12180"/>
                  </a:lnTo>
                  <a:lnTo>
                    <a:pt x="26207" y="11928"/>
                  </a:lnTo>
                  <a:lnTo>
                    <a:pt x="26207" y="11760"/>
                  </a:lnTo>
                  <a:lnTo>
                    <a:pt x="26207" y="11508"/>
                  </a:lnTo>
                  <a:lnTo>
                    <a:pt x="26123" y="11340"/>
                  </a:lnTo>
                  <a:lnTo>
                    <a:pt x="26123" y="11088"/>
                  </a:lnTo>
                  <a:lnTo>
                    <a:pt x="26039" y="10920"/>
                  </a:lnTo>
                  <a:lnTo>
                    <a:pt x="26039" y="10668"/>
                  </a:lnTo>
                  <a:lnTo>
                    <a:pt x="26039" y="10500"/>
                  </a:lnTo>
                  <a:lnTo>
                    <a:pt x="25955" y="10248"/>
                  </a:lnTo>
                  <a:lnTo>
                    <a:pt x="25871" y="10080"/>
                  </a:lnTo>
                  <a:lnTo>
                    <a:pt x="25871" y="9828"/>
                  </a:lnTo>
                  <a:lnTo>
                    <a:pt x="25787" y="9660"/>
                  </a:lnTo>
                  <a:lnTo>
                    <a:pt x="25787" y="9408"/>
                  </a:lnTo>
                  <a:lnTo>
                    <a:pt x="25703" y="9240"/>
                  </a:lnTo>
                  <a:lnTo>
                    <a:pt x="25619" y="9072"/>
                  </a:lnTo>
                  <a:lnTo>
                    <a:pt x="25535" y="8820"/>
                  </a:lnTo>
                  <a:lnTo>
                    <a:pt x="25535" y="8652"/>
                  </a:lnTo>
                  <a:lnTo>
                    <a:pt x="25451" y="8400"/>
                  </a:lnTo>
                  <a:lnTo>
                    <a:pt x="25367" y="8232"/>
                  </a:lnTo>
                  <a:lnTo>
                    <a:pt x="25283" y="8064"/>
                  </a:lnTo>
                  <a:lnTo>
                    <a:pt x="25199" y="7896"/>
                  </a:lnTo>
                  <a:lnTo>
                    <a:pt x="25115" y="7644"/>
                  </a:lnTo>
                  <a:lnTo>
                    <a:pt x="25031" y="7476"/>
                  </a:lnTo>
                  <a:lnTo>
                    <a:pt x="24947" y="7308"/>
                  </a:lnTo>
                  <a:lnTo>
                    <a:pt x="24863" y="7140"/>
                  </a:lnTo>
                  <a:lnTo>
                    <a:pt x="24779" y="6888"/>
                  </a:lnTo>
                  <a:lnTo>
                    <a:pt x="24695" y="6720"/>
                  </a:lnTo>
                  <a:lnTo>
                    <a:pt x="24611" y="6552"/>
                  </a:lnTo>
                  <a:lnTo>
                    <a:pt x="24443" y="6384"/>
                  </a:lnTo>
                  <a:lnTo>
                    <a:pt x="24359" y="6216"/>
                  </a:lnTo>
                  <a:lnTo>
                    <a:pt x="24275" y="6049"/>
                  </a:lnTo>
                  <a:lnTo>
                    <a:pt x="24191" y="5881"/>
                  </a:lnTo>
                  <a:lnTo>
                    <a:pt x="24023" y="5713"/>
                  </a:lnTo>
                  <a:lnTo>
                    <a:pt x="23939" y="5545"/>
                  </a:lnTo>
                  <a:lnTo>
                    <a:pt x="23855" y="5377"/>
                  </a:lnTo>
                  <a:lnTo>
                    <a:pt x="23687" y="5209"/>
                  </a:lnTo>
                  <a:lnTo>
                    <a:pt x="23603" y="5041"/>
                  </a:lnTo>
                  <a:lnTo>
                    <a:pt x="23435" y="4873"/>
                  </a:lnTo>
                  <a:lnTo>
                    <a:pt x="23351" y="4705"/>
                  </a:lnTo>
                  <a:lnTo>
                    <a:pt x="23183" y="4537"/>
                  </a:lnTo>
                  <a:lnTo>
                    <a:pt x="23099" y="4369"/>
                  </a:lnTo>
                  <a:lnTo>
                    <a:pt x="22931" y="4201"/>
                  </a:lnTo>
                  <a:lnTo>
                    <a:pt x="22847" y="4117"/>
                  </a:lnTo>
                  <a:lnTo>
                    <a:pt x="22679" y="3949"/>
                  </a:lnTo>
                  <a:lnTo>
                    <a:pt x="22511" y="3781"/>
                  </a:lnTo>
                  <a:lnTo>
                    <a:pt x="22427" y="3697"/>
                  </a:lnTo>
                  <a:lnTo>
                    <a:pt x="22259" y="3529"/>
                  </a:lnTo>
                  <a:lnTo>
                    <a:pt x="22091" y="3361"/>
                  </a:lnTo>
                  <a:lnTo>
                    <a:pt x="21923" y="3277"/>
                  </a:lnTo>
                  <a:lnTo>
                    <a:pt x="21839" y="3109"/>
                  </a:lnTo>
                  <a:lnTo>
                    <a:pt x="21671" y="2941"/>
                  </a:lnTo>
                  <a:lnTo>
                    <a:pt x="21503" y="2857"/>
                  </a:lnTo>
                  <a:lnTo>
                    <a:pt x="21335" y="2689"/>
                  </a:lnTo>
                  <a:lnTo>
                    <a:pt x="21167" y="2605"/>
                  </a:lnTo>
                  <a:lnTo>
                    <a:pt x="20999" y="2437"/>
                  </a:lnTo>
                  <a:lnTo>
                    <a:pt x="20831" y="2353"/>
                  </a:lnTo>
                  <a:lnTo>
                    <a:pt x="20663" y="2269"/>
                  </a:lnTo>
                  <a:lnTo>
                    <a:pt x="20495" y="2101"/>
                  </a:lnTo>
                  <a:lnTo>
                    <a:pt x="20327" y="2017"/>
                  </a:lnTo>
                  <a:lnTo>
                    <a:pt x="20159" y="1933"/>
                  </a:lnTo>
                  <a:lnTo>
                    <a:pt x="19991" y="1765"/>
                  </a:lnTo>
                  <a:lnTo>
                    <a:pt x="19823" y="1681"/>
                  </a:lnTo>
                  <a:lnTo>
                    <a:pt x="19655" y="1597"/>
                  </a:lnTo>
                  <a:lnTo>
                    <a:pt x="19487" y="1513"/>
                  </a:lnTo>
                  <a:lnTo>
                    <a:pt x="19235" y="1429"/>
                  </a:lnTo>
                  <a:lnTo>
                    <a:pt x="19067" y="1261"/>
                  </a:lnTo>
                  <a:lnTo>
                    <a:pt x="18899" y="1177"/>
                  </a:lnTo>
                  <a:lnTo>
                    <a:pt x="18731" y="1093"/>
                  </a:lnTo>
                  <a:lnTo>
                    <a:pt x="18479" y="1009"/>
                  </a:lnTo>
                  <a:lnTo>
                    <a:pt x="18311" y="925"/>
                  </a:lnTo>
                  <a:lnTo>
                    <a:pt x="18143" y="925"/>
                  </a:lnTo>
                  <a:lnTo>
                    <a:pt x="17891" y="841"/>
                  </a:lnTo>
                  <a:lnTo>
                    <a:pt x="17723" y="757"/>
                  </a:lnTo>
                  <a:lnTo>
                    <a:pt x="17555" y="673"/>
                  </a:lnTo>
                  <a:lnTo>
                    <a:pt x="17303" y="589"/>
                  </a:lnTo>
                  <a:lnTo>
                    <a:pt x="17135" y="505"/>
                  </a:lnTo>
                  <a:lnTo>
                    <a:pt x="16883" y="505"/>
                  </a:lnTo>
                  <a:lnTo>
                    <a:pt x="16715" y="421"/>
                  </a:lnTo>
                  <a:lnTo>
                    <a:pt x="16463" y="337"/>
                  </a:lnTo>
                  <a:lnTo>
                    <a:pt x="16295" y="337"/>
                  </a:lnTo>
                  <a:lnTo>
                    <a:pt x="16043" y="253"/>
                  </a:lnTo>
                  <a:lnTo>
                    <a:pt x="15875" y="253"/>
                  </a:lnTo>
                  <a:lnTo>
                    <a:pt x="15623" y="169"/>
                  </a:lnTo>
                  <a:lnTo>
                    <a:pt x="15371" y="169"/>
                  </a:lnTo>
                  <a:lnTo>
                    <a:pt x="15203" y="85"/>
                  </a:lnTo>
                  <a:lnTo>
                    <a:pt x="14699" y="85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1439550" y="2091500"/>
              <a:ext cx="892475" cy="892475"/>
            </a:xfrm>
            <a:custGeom>
              <a:rect b="b" l="l" r="r" t="t"/>
              <a:pathLst>
                <a:path extrusionOk="0" h="35699" w="35699">
                  <a:moveTo>
                    <a:pt x="17808" y="6048"/>
                  </a:moveTo>
                  <a:lnTo>
                    <a:pt x="23351" y="21335"/>
                  </a:lnTo>
                  <a:lnTo>
                    <a:pt x="12264" y="21335"/>
                  </a:lnTo>
                  <a:lnTo>
                    <a:pt x="17808" y="6048"/>
                  </a:lnTo>
                  <a:close/>
                  <a:moveTo>
                    <a:pt x="13860" y="0"/>
                  </a:moveTo>
                  <a:lnTo>
                    <a:pt x="1" y="35698"/>
                  </a:lnTo>
                  <a:lnTo>
                    <a:pt x="7140" y="35698"/>
                  </a:lnTo>
                  <a:lnTo>
                    <a:pt x="10416" y="26543"/>
                  </a:lnTo>
                  <a:lnTo>
                    <a:pt x="25283" y="26543"/>
                  </a:lnTo>
                  <a:lnTo>
                    <a:pt x="28559" y="35698"/>
                  </a:lnTo>
                  <a:lnTo>
                    <a:pt x="35698" y="35698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2371900" y="2328775"/>
              <a:ext cx="592175" cy="655200"/>
            </a:xfrm>
            <a:custGeom>
              <a:rect b="b" l="l" r="r" t="t"/>
              <a:pathLst>
                <a:path extrusionOk="0" h="26208" w="23687">
                  <a:moveTo>
                    <a:pt x="13355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264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844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424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920" y="757"/>
                  </a:lnTo>
                  <a:lnTo>
                    <a:pt x="10836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164" y="1177"/>
                  </a:lnTo>
                  <a:lnTo>
                    <a:pt x="10080" y="1261"/>
                  </a:lnTo>
                  <a:lnTo>
                    <a:pt x="9996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652" y="2353"/>
                  </a:lnTo>
                  <a:lnTo>
                    <a:pt x="8568" y="2353"/>
                  </a:lnTo>
                  <a:lnTo>
                    <a:pt x="8484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728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476" y="3613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4" y="3781"/>
                  </a:lnTo>
                  <a:lnTo>
                    <a:pt x="7224" y="3865"/>
                  </a:lnTo>
                  <a:lnTo>
                    <a:pt x="7140" y="3949"/>
                  </a:lnTo>
                  <a:lnTo>
                    <a:pt x="7056" y="4033"/>
                  </a:lnTo>
                  <a:lnTo>
                    <a:pt x="7056" y="4117"/>
                  </a:lnTo>
                  <a:lnTo>
                    <a:pt x="6972" y="4201"/>
                  </a:lnTo>
                  <a:lnTo>
                    <a:pt x="6888" y="4285"/>
                  </a:lnTo>
                  <a:lnTo>
                    <a:pt x="6888" y="4369"/>
                  </a:lnTo>
                  <a:lnTo>
                    <a:pt x="6804" y="4453"/>
                  </a:lnTo>
                  <a:lnTo>
                    <a:pt x="6804" y="4537"/>
                  </a:lnTo>
                  <a:lnTo>
                    <a:pt x="6720" y="4621"/>
                  </a:lnTo>
                  <a:lnTo>
                    <a:pt x="6720" y="4705"/>
                  </a:lnTo>
                  <a:lnTo>
                    <a:pt x="6636" y="4705"/>
                  </a:lnTo>
                  <a:lnTo>
                    <a:pt x="6552" y="4789"/>
                  </a:lnTo>
                  <a:lnTo>
                    <a:pt x="6552" y="4873"/>
                  </a:lnTo>
                  <a:lnTo>
                    <a:pt x="6468" y="4957"/>
                  </a:lnTo>
                  <a:lnTo>
                    <a:pt x="6468" y="5041"/>
                  </a:lnTo>
                  <a:lnTo>
                    <a:pt x="6384" y="5125"/>
                  </a:lnTo>
                  <a:lnTo>
                    <a:pt x="6384" y="5209"/>
                  </a:lnTo>
                  <a:lnTo>
                    <a:pt x="6300" y="5293"/>
                  </a:lnTo>
                  <a:lnTo>
                    <a:pt x="6300" y="5377"/>
                  </a:lnTo>
                  <a:lnTo>
                    <a:pt x="6300" y="5461"/>
                  </a:lnTo>
                  <a:lnTo>
                    <a:pt x="6216" y="5545"/>
                  </a:lnTo>
                  <a:lnTo>
                    <a:pt x="6300" y="757"/>
                  </a:lnTo>
                  <a:lnTo>
                    <a:pt x="0" y="757"/>
                  </a:lnTo>
                  <a:lnTo>
                    <a:pt x="0" y="26207"/>
                  </a:lnTo>
                  <a:lnTo>
                    <a:pt x="6300" y="26207"/>
                  </a:lnTo>
                  <a:lnTo>
                    <a:pt x="6300" y="12600"/>
                  </a:lnTo>
                  <a:lnTo>
                    <a:pt x="6300" y="12516"/>
                  </a:lnTo>
                  <a:lnTo>
                    <a:pt x="6300" y="12348"/>
                  </a:lnTo>
                  <a:lnTo>
                    <a:pt x="6300" y="12264"/>
                  </a:lnTo>
                  <a:lnTo>
                    <a:pt x="6300" y="12096"/>
                  </a:lnTo>
                  <a:lnTo>
                    <a:pt x="6384" y="12012"/>
                  </a:lnTo>
                  <a:lnTo>
                    <a:pt x="6384" y="11844"/>
                  </a:lnTo>
                  <a:lnTo>
                    <a:pt x="6384" y="11760"/>
                  </a:lnTo>
                  <a:lnTo>
                    <a:pt x="6384" y="11592"/>
                  </a:lnTo>
                  <a:lnTo>
                    <a:pt x="6384" y="11508"/>
                  </a:lnTo>
                  <a:lnTo>
                    <a:pt x="6384" y="11424"/>
                  </a:lnTo>
                  <a:lnTo>
                    <a:pt x="6384" y="11256"/>
                  </a:lnTo>
                  <a:lnTo>
                    <a:pt x="6468" y="11172"/>
                  </a:lnTo>
                  <a:lnTo>
                    <a:pt x="6468" y="11004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468" y="10668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552" y="10332"/>
                  </a:lnTo>
                  <a:lnTo>
                    <a:pt x="6636" y="10248"/>
                  </a:lnTo>
                  <a:lnTo>
                    <a:pt x="6636" y="10164"/>
                  </a:lnTo>
                  <a:lnTo>
                    <a:pt x="6636" y="10080"/>
                  </a:lnTo>
                  <a:lnTo>
                    <a:pt x="6720" y="9912"/>
                  </a:lnTo>
                  <a:lnTo>
                    <a:pt x="6720" y="9828"/>
                  </a:lnTo>
                  <a:lnTo>
                    <a:pt x="6720" y="9744"/>
                  </a:lnTo>
                  <a:lnTo>
                    <a:pt x="6804" y="9660"/>
                  </a:lnTo>
                  <a:lnTo>
                    <a:pt x="6804" y="9492"/>
                  </a:lnTo>
                  <a:lnTo>
                    <a:pt x="6804" y="9408"/>
                  </a:lnTo>
                  <a:lnTo>
                    <a:pt x="6888" y="9324"/>
                  </a:lnTo>
                  <a:lnTo>
                    <a:pt x="6888" y="9240"/>
                  </a:lnTo>
                  <a:lnTo>
                    <a:pt x="6972" y="9072"/>
                  </a:lnTo>
                  <a:lnTo>
                    <a:pt x="6972" y="8988"/>
                  </a:lnTo>
                  <a:lnTo>
                    <a:pt x="7056" y="8904"/>
                  </a:lnTo>
                  <a:lnTo>
                    <a:pt x="7056" y="8820"/>
                  </a:lnTo>
                  <a:lnTo>
                    <a:pt x="7140" y="8736"/>
                  </a:lnTo>
                  <a:lnTo>
                    <a:pt x="7140" y="8652"/>
                  </a:lnTo>
                  <a:lnTo>
                    <a:pt x="7224" y="8568"/>
                  </a:lnTo>
                  <a:lnTo>
                    <a:pt x="7224" y="8484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812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8064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316" y="6972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636"/>
                  </a:lnTo>
                  <a:lnTo>
                    <a:pt x="8820" y="6552"/>
                  </a:lnTo>
                  <a:lnTo>
                    <a:pt x="8904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84" y="5629"/>
                  </a:lnTo>
                  <a:lnTo>
                    <a:pt x="10668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1" y="5461"/>
                  </a:lnTo>
                  <a:lnTo>
                    <a:pt x="13355" y="5545"/>
                  </a:lnTo>
                  <a:lnTo>
                    <a:pt x="13691" y="5545"/>
                  </a:lnTo>
                  <a:lnTo>
                    <a:pt x="13775" y="5629"/>
                  </a:lnTo>
                  <a:lnTo>
                    <a:pt x="13943" y="5629"/>
                  </a:lnTo>
                  <a:lnTo>
                    <a:pt x="14027" y="5713"/>
                  </a:lnTo>
                  <a:lnTo>
                    <a:pt x="14195" y="5713"/>
                  </a:lnTo>
                  <a:lnTo>
                    <a:pt x="14279" y="5797"/>
                  </a:lnTo>
                  <a:lnTo>
                    <a:pt x="14363" y="5797"/>
                  </a:lnTo>
                  <a:lnTo>
                    <a:pt x="14447" y="5881"/>
                  </a:lnTo>
                  <a:lnTo>
                    <a:pt x="14531" y="5881"/>
                  </a:lnTo>
                  <a:lnTo>
                    <a:pt x="14615" y="5965"/>
                  </a:lnTo>
                  <a:lnTo>
                    <a:pt x="14699" y="5965"/>
                  </a:lnTo>
                  <a:lnTo>
                    <a:pt x="14783" y="6048"/>
                  </a:lnTo>
                  <a:lnTo>
                    <a:pt x="14867" y="6132"/>
                  </a:lnTo>
                  <a:lnTo>
                    <a:pt x="14951" y="6132"/>
                  </a:lnTo>
                  <a:lnTo>
                    <a:pt x="15035" y="6216"/>
                  </a:lnTo>
                  <a:lnTo>
                    <a:pt x="15119" y="6216"/>
                  </a:lnTo>
                  <a:lnTo>
                    <a:pt x="15119" y="6300"/>
                  </a:lnTo>
                  <a:lnTo>
                    <a:pt x="15203" y="6300"/>
                  </a:lnTo>
                  <a:lnTo>
                    <a:pt x="15287" y="6384"/>
                  </a:lnTo>
                  <a:lnTo>
                    <a:pt x="15371" y="6468"/>
                  </a:lnTo>
                  <a:lnTo>
                    <a:pt x="15455" y="6552"/>
                  </a:lnTo>
                  <a:lnTo>
                    <a:pt x="15539" y="6636"/>
                  </a:lnTo>
                  <a:lnTo>
                    <a:pt x="15623" y="6636"/>
                  </a:lnTo>
                  <a:lnTo>
                    <a:pt x="15623" y="6720"/>
                  </a:lnTo>
                  <a:lnTo>
                    <a:pt x="15707" y="6804"/>
                  </a:lnTo>
                  <a:lnTo>
                    <a:pt x="15791" y="6804"/>
                  </a:lnTo>
                  <a:lnTo>
                    <a:pt x="15791" y="6888"/>
                  </a:lnTo>
                  <a:lnTo>
                    <a:pt x="15875" y="6972"/>
                  </a:lnTo>
                  <a:lnTo>
                    <a:pt x="15959" y="7056"/>
                  </a:lnTo>
                  <a:lnTo>
                    <a:pt x="16043" y="7140"/>
                  </a:lnTo>
                  <a:lnTo>
                    <a:pt x="16043" y="7224"/>
                  </a:lnTo>
                  <a:lnTo>
                    <a:pt x="16127" y="7308"/>
                  </a:lnTo>
                  <a:lnTo>
                    <a:pt x="16211" y="7392"/>
                  </a:lnTo>
                  <a:lnTo>
                    <a:pt x="16295" y="7476"/>
                  </a:lnTo>
                  <a:lnTo>
                    <a:pt x="16295" y="7560"/>
                  </a:lnTo>
                  <a:lnTo>
                    <a:pt x="16379" y="7644"/>
                  </a:lnTo>
                  <a:lnTo>
                    <a:pt x="16379" y="7728"/>
                  </a:lnTo>
                  <a:lnTo>
                    <a:pt x="16463" y="7812"/>
                  </a:lnTo>
                  <a:lnTo>
                    <a:pt x="16463" y="7896"/>
                  </a:lnTo>
                  <a:lnTo>
                    <a:pt x="16547" y="7980"/>
                  </a:lnTo>
                  <a:lnTo>
                    <a:pt x="16547" y="8064"/>
                  </a:lnTo>
                  <a:lnTo>
                    <a:pt x="16631" y="8148"/>
                  </a:lnTo>
                  <a:lnTo>
                    <a:pt x="16631" y="8232"/>
                  </a:lnTo>
                  <a:lnTo>
                    <a:pt x="16715" y="8316"/>
                  </a:lnTo>
                  <a:lnTo>
                    <a:pt x="16715" y="8400"/>
                  </a:lnTo>
                  <a:lnTo>
                    <a:pt x="16799" y="8484"/>
                  </a:lnTo>
                  <a:lnTo>
                    <a:pt x="16799" y="8568"/>
                  </a:lnTo>
                  <a:lnTo>
                    <a:pt x="16799" y="8652"/>
                  </a:lnTo>
                  <a:lnTo>
                    <a:pt x="16883" y="8736"/>
                  </a:lnTo>
                  <a:lnTo>
                    <a:pt x="16883" y="8820"/>
                  </a:lnTo>
                  <a:lnTo>
                    <a:pt x="16883" y="8988"/>
                  </a:lnTo>
                  <a:lnTo>
                    <a:pt x="16967" y="9072"/>
                  </a:lnTo>
                  <a:lnTo>
                    <a:pt x="16967" y="9156"/>
                  </a:lnTo>
                  <a:lnTo>
                    <a:pt x="16967" y="9240"/>
                  </a:lnTo>
                  <a:lnTo>
                    <a:pt x="17051" y="9324"/>
                  </a:lnTo>
                  <a:lnTo>
                    <a:pt x="17051" y="9408"/>
                  </a:lnTo>
                  <a:lnTo>
                    <a:pt x="17051" y="9576"/>
                  </a:lnTo>
                  <a:lnTo>
                    <a:pt x="17051" y="9660"/>
                  </a:lnTo>
                  <a:lnTo>
                    <a:pt x="17135" y="9744"/>
                  </a:lnTo>
                  <a:lnTo>
                    <a:pt x="17135" y="9828"/>
                  </a:lnTo>
                  <a:lnTo>
                    <a:pt x="17135" y="9996"/>
                  </a:lnTo>
                  <a:lnTo>
                    <a:pt x="17135" y="10080"/>
                  </a:lnTo>
                  <a:lnTo>
                    <a:pt x="17219" y="10164"/>
                  </a:lnTo>
                  <a:lnTo>
                    <a:pt x="17219" y="10332"/>
                  </a:lnTo>
                  <a:lnTo>
                    <a:pt x="17219" y="10416"/>
                  </a:lnTo>
                  <a:lnTo>
                    <a:pt x="17219" y="10500"/>
                  </a:lnTo>
                  <a:lnTo>
                    <a:pt x="17219" y="10668"/>
                  </a:lnTo>
                  <a:lnTo>
                    <a:pt x="17219" y="10752"/>
                  </a:lnTo>
                  <a:lnTo>
                    <a:pt x="17219" y="10920"/>
                  </a:lnTo>
                  <a:lnTo>
                    <a:pt x="17303" y="11004"/>
                  </a:lnTo>
                  <a:lnTo>
                    <a:pt x="17303" y="11088"/>
                  </a:lnTo>
                  <a:lnTo>
                    <a:pt x="17303" y="11256"/>
                  </a:lnTo>
                  <a:lnTo>
                    <a:pt x="17303" y="11340"/>
                  </a:lnTo>
                  <a:lnTo>
                    <a:pt x="17303" y="11508"/>
                  </a:lnTo>
                  <a:lnTo>
                    <a:pt x="17303" y="11592"/>
                  </a:lnTo>
                  <a:lnTo>
                    <a:pt x="17303" y="11760"/>
                  </a:lnTo>
                  <a:lnTo>
                    <a:pt x="17303" y="26207"/>
                  </a:lnTo>
                  <a:lnTo>
                    <a:pt x="23687" y="26207"/>
                  </a:lnTo>
                  <a:lnTo>
                    <a:pt x="23687" y="11004"/>
                  </a:lnTo>
                  <a:lnTo>
                    <a:pt x="23687" y="10752"/>
                  </a:lnTo>
                  <a:lnTo>
                    <a:pt x="23687" y="10584"/>
                  </a:lnTo>
                  <a:lnTo>
                    <a:pt x="23687" y="10332"/>
                  </a:lnTo>
                  <a:lnTo>
                    <a:pt x="23687" y="10164"/>
                  </a:lnTo>
                  <a:lnTo>
                    <a:pt x="23687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603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519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435" y="7644"/>
                  </a:lnTo>
                  <a:lnTo>
                    <a:pt x="23351" y="7476"/>
                  </a:lnTo>
                  <a:lnTo>
                    <a:pt x="23351" y="7308"/>
                  </a:lnTo>
                  <a:lnTo>
                    <a:pt x="23267" y="7140"/>
                  </a:lnTo>
                  <a:lnTo>
                    <a:pt x="23267" y="6972"/>
                  </a:lnTo>
                  <a:lnTo>
                    <a:pt x="23183" y="6720"/>
                  </a:lnTo>
                  <a:lnTo>
                    <a:pt x="23183" y="6552"/>
                  </a:lnTo>
                  <a:lnTo>
                    <a:pt x="23099" y="6468"/>
                  </a:lnTo>
                  <a:lnTo>
                    <a:pt x="23099" y="6300"/>
                  </a:lnTo>
                  <a:lnTo>
                    <a:pt x="23015" y="6132"/>
                  </a:lnTo>
                  <a:lnTo>
                    <a:pt x="23015" y="5965"/>
                  </a:lnTo>
                  <a:lnTo>
                    <a:pt x="22931" y="5797"/>
                  </a:lnTo>
                  <a:lnTo>
                    <a:pt x="22847" y="5629"/>
                  </a:lnTo>
                  <a:lnTo>
                    <a:pt x="22847" y="5461"/>
                  </a:lnTo>
                  <a:lnTo>
                    <a:pt x="22763" y="5293"/>
                  </a:lnTo>
                  <a:lnTo>
                    <a:pt x="22679" y="5125"/>
                  </a:lnTo>
                  <a:lnTo>
                    <a:pt x="22595" y="5041"/>
                  </a:lnTo>
                  <a:lnTo>
                    <a:pt x="22595" y="4873"/>
                  </a:lnTo>
                  <a:lnTo>
                    <a:pt x="22511" y="4705"/>
                  </a:lnTo>
                  <a:lnTo>
                    <a:pt x="22427" y="4621"/>
                  </a:lnTo>
                  <a:lnTo>
                    <a:pt x="22343" y="4453"/>
                  </a:lnTo>
                  <a:lnTo>
                    <a:pt x="22259" y="4285"/>
                  </a:lnTo>
                  <a:lnTo>
                    <a:pt x="22259" y="4201"/>
                  </a:lnTo>
                  <a:lnTo>
                    <a:pt x="22175" y="4033"/>
                  </a:lnTo>
                  <a:lnTo>
                    <a:pt x="22091" y="3865"/>
                  </a:lnTo>
                  <a:lnTo>
                    <a:pt x="22007" y="3781"/>
                  </a:lnTo>
                  <a:lnTo>
                    <a:pt x="21923" y="3613"/>
                  </a:lnTo>
                  <a:lnTo>
                    <a:pt x="21839" y="3529"/>
                  </a:lnTo>
                  <a:lnTo>
                    <a:pt x="21755" y="3361"/>
                  </a:lnTo>
                  <a:lnTo>
                    <a:pt x="21671" y="3277"/>
                  </a:lnTo>
                  <a:lnTo>
                    <a:pt x="21587" y="3193"/>
                  </a:lnTo>
                  <a:lnTo>
                    <a:pt x="21503" y="3025"/>
                  </a:lnTo>
                  <a:lnTo>
                    <a:pt x="21419" y="2941"/>
                  </a:lnTo>
                  <a:lnTo>
                    <a:pt x="21335" y="2773"/>
                  </a:lnTo>
                  <a:lnTo>
                    <a:pt x="21251" y="2689"/>
                  </a:lnTo>
                  <a:lnTo>
                    <a:pt x="21083" y="2605"/>
                  </a:lnTo>
                  <a:lnTo>
                    <a:pt x="20999" y="2521"/>
                  </a:lnTo>
                  <a:lnTo>
                    <a:pt x="20915" y="2353"/>
                  </a:lnTo>
                  <a:lnTo>
                    <a:pt x="20831" y="2269"/>
                  </a:lnTo>
                  <a:lnTo>
                    <a:pt x="20747" y="2185"/>
                  </a:lnTo>
                  <a:lnTo>
                    <a:pt x="20579" y="2101"/>
                  </a:lnTo>
                  <a:lnTo>
                    <a:pt x="20495" y="2017"/>
                  </a:lnTo>
                  <a:lnTo>
                    <a:pt x="20411" y="1849"/>
                  </a:lnTo>
                  <a:lnTo>
                    <a:pt x="20243" y="1765"/>
                  </a:lnTo>
                  <a:lnTo>
                    <a:pt x="20159" y="1681"/>
                  </a:lnTo>
                  <a:lnTo>
                    <a:pt x="20075" y="1597"/>
                  </a:lnTo>
                  <a:lnTo>
                    <a:pt x="19907" y="1513"/>
                  </a:lnTo>
                  <a:lnTo>
                    <a:pt x="19823" y="1429"/>
                  </a:lnTo>
                  <a:lnTo>
                    <a:pt x="19655" y="1345"/>
                  </a:lnTo>
                  <a:lnTo>
                    <a:pt x="19571" y="1261"/>
                  </a:lnTo>
                  <a:lnTo>
                    <a:pt x="19487" y="1177"/>
                  </a:lnTo>
                  <a:lnTo>
                    <a:pt x="19319" y="1177"/>
                  </a:lnTo>
                  <a:lnTo>
                    <a:pt x="19235" y="1093"/>
                  </a:lnTo>
                  <a:lnTo>
                    <a:pt x="19067" y="1009"/>
                  </a:lnTo>
                  <a:lnTo>
                    <a:pt x="18899" y="925"/>
                  </a:lnTo>
                  <a:lnTo>
                    <a:pt x="18815" y="841"/>
                  </a:lnTo>
                  <a:lnTo>
                    <a:pt x="18647" y="841"/>
                  </a:lnTo>
                  <a:lnTo>
                    <a:pt x="18563" y="757"/>
                  </a:lnTo>
                  <a:lnTo>
                    <a:pt x="18395" y="673"/>
                  </a:lnTo>
                  <a:lnTo>
                    <a:pt x="18227" y="589"/>
                  </a:lnTo>
                  <a:lnTo>
                    <a:pt x="18143" y="589"/>
                  </a:lnTo>
                  <a:lnTo>
                    <a:pt x="17975" y="505"/>
                  </a:lnTo>
                  <a:lnTo>
                    <a:pt x="17807" y="505"/>
                  </a:lnTo>
                  <a:lnTo>
                    <a:pt x="17723" y="421"/>
                  </a:lnTo>
                  <a:lnTo>
                    <a:pt x="17555" y="421"/>
                  </a:lnTo>
                  <a:lnTo>
                    <a:pt x="17387" y="337"/>
                  </a:lnTo>
                  <a:lnTo>
                    <a:pt x="17219" y="337"/>
                  </a:lnTo>
                  <a:lnTo>
                    <a:pt x="17051" y="253"/>
                  </a:lnTo>
                  <a:lnTo>
                    <a:pt x="16883" y="253"/>
                  </a:lnTo>
                  <a:lnTo>
                    <a:pt x="16799" y="169"/>
                  </a:lnTo>
                  <a:lnTo>
                    <a:pt x="16463" y="169"/>
                  </a:lnTo>
                  <a:lnTo>
                    <a:pt x="16295" y="85"/>
                  </a:lnTo>
                  <a:lnTo>
                    <a:pt x="15959" y="85"/>
                  </a:lnTo>
                  <a:lnTo>
                    <a:pt x="157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3035450" y="2091500"/>
              <a:ext cx="661475" cy="911375"/>
            </a:xfrm>
            <a:custGeom>
              <a:rect b="b" l="l" r="r" t="t"/>
              <a:pathLst>
                <a:path extrusionOk="0" h="36455" w="26459">
                  <a:moveTo>
                    <a:pt x="14112" y="14952"/>
                  </a:moveTo>
                  <a:lnTo>
                    <a:pt x="14196" y="15036"/>
                  </a:lnTo>
                  <a:lnTo>
                    <a:pt x="14616" y="15036"/>
                  </a:lnTo>
                  <a:lnTo>
                    <a:pt x="14784" y="15120"/>
                  </a:lnTo>
                  <a:lnTo>
                    <a:pt x="14952" y="15120"/>
                  </a:lnTo>
                  <a:lnTo>
                    <a:pt x="15120" y="15204"/>
                  </a:lnTo>
                  <a:lnTo>
                    <a:pt x="15288" y="15204"/>
                  </a:lnTo>
                  <a:lnTo>
                    <a:pt x="15372" y="15288"/>
                  </a:lnTo>
                  <a:lnTo>
                    <a:pt x="15540" y="15288"/>
                  </a:lnTo>
                  <a:lnTo>
                    <a:pt x="15624" y="15372"/>
                  </a:lnTo>
                  <a:lnTo>
                    <a:pt x="15708" y="15372"/>
                  </a:lnTo>
                  <a:lnTo>
                    <a:pt x="15792" y="15456"/>
                  </a:lnTo>
                  <a:lnTo>
                    <a:pt x="15876" y="15456"/>
                  </a:lnTo>
                  <a:lnTo>
                    <a:pt x="16044" y="15539"/>
                  </a:lnTo>
                  <a:lnTo>
                    <a:pt x="16128" y="15539"/>
                  </a:lnTo>
                  <a:lnTo>
                    <a:pt x="16212" y="15623"/>
                  </a:lnTo>
                  <a:lnTo>
                    <a:pt x="16296" y="15623"/>
                  </a:lnTo>
                  <a:lnTo>
                    <a:pt x="16380" y="15707"/>
                  </a:lnTo>
                  <a:lnTo>
                    <a:pt x="16548" y="15791"/>
                  </a:lnTo>
                  <a:lnTo>
                    <a:pt x="16632" y="15791"/>
                  </a:lnTo>
                  <a:lnTo>
                    <a:pt x="16716" y="15875"/>
                  </a:lnTo>
                  <a:lnTo>
                    <a:pt x="16800" y="15959"/>
                  </a:lnTo>
                  <a:lnTo>
                    <a:pt x="16884" y="15959"/>
                  </a:lnTo>
                  <a:lnTo>
                    <a:pt x="16968" y="16043"/>
                  </a:lnTo>
                  <a:lnTo>
                    <a:pt x="17052" y="16127"/>
                  </a:lnTo>
                  <a:lnTo>
                    <a:pt x="17136" y="16211"/>
                  </a:lnTo>
                  <a:lnTo>
                    <a:pt x="17220" y="16211"/>
                  </a:lnTo>
                  <a:lnTo>
                    <a:pt x="17388" y="16295"/>
                  </a:lnTo>
                  <a:lnTo>
                    <a:pt x="17472" y="16379"/>
                  </a:lnTo>
                  <a:lnTo>
                    <a:pt x="17556" y="16463"/>
                  </a:lnTo>
                  <a:lnTo>
                    <a:pt x="17640" y="16547"/>
                  </a:lnTo>
                  <a:lnTo>
                    <a:pt x="17724" y="16547"/>
                  </a:lnTo>
                  <a:lnTo>
                    <a:pt x="17808" y="16631"/>
                  </a:lnTo>
                  <a:lnTo>
                    <a:pt x="17892" y="16715"/>
                  </a:lnTo>
                  <a:lnTo>
                    <a:pt x="17976" y="16799"/>
                  </a:lnTo>
                  <a:lnTo>
                    <a:pt x="18060" y="16883"/>
                  </a:lnTo>
                  <a:lnTo>
                    <a:pt x="18144" y="16967"/>
                  </a:lnTo>
                  <a:lnTo>
                    <a:pt x="18228" y="17051"/>
                  </a:lnTo>
                  <a:lnTo>
                    <a:pt x="18228" y="17135"/>
                  </a:lnTo>
                  <a:lnTo>
                    <a:pt x="18312" y="17219"/>
                  </a:lnTo>
                  <a:lnTo>
                    <a:pt x="18396" y="17303"/>
                  </a:lnTo>
                  <a:lnTo>
                    <a:pt x="18479" y="17387"/>
                  </a:lnTo>
                  <a:lnTo>
                    <a:pt x="18563" y="17471"/>
                  </a:lnTo>
                  <a:lnTo>
                    <a:pt x="18647" y="17555"/>
                  </a:lnTo>
                  <a:lnTo>
                    <a:pt x="18731" y="17639"/>
                  </a:lnTo>
                  <a:lnTo>
                    <a:pt x="18815" y="17807"/>
                  </a:lnTo>
                  <a:lnTo>
                    <a:pt x="18815" y="17891"/>
                  </a:lnTo>
                  <a:lnTo>
                    <a:pt x="18899" y="17975"/>
                  </a:lnTo>
                  <a:lnTo>
                    <a:pt x="18983" y="18059"/>
                  </a:lnTo>
                  <a:lnTo>
                    <a:pt x="19067" y="18143"/>
                  </a:lnTo>
                  <a:lnTo>
                    <a:pt x="19151" y="18227"/>
                  </a:lnTo>
                  <a:lnTo>
                    <a:pt x="19151" y="18395"/>
                  </a:lnTo>
                  <a:lnTo>
                    <a:pt x="19235" y="18479"/>
                  </a:lnTo>
                  <a:lnTo>
                    <a:pt x="19319" y="18563"/>
                  </a:lnTo>
                  <a:lnTo>
                    <a:pt x="19403" y="18647"/>
                  </a:lnTo>
                  <a:lnTo>
                    <a:pt x="19403" y="18815"/>
                  </a:lnTo>
                  <a:lnTo>
                    <a:pt x="19487" y="18899"/>
                  </a:lnTo>
                  <a:lnTo>
                    <a:pt x="19571" y="18983"/>
                  </a:lnTo>
                  <a:lnTo>
                    <a:pt x="19571" y="19067"/>
                  </a:lnTo>
                  <a:lnTo>
                    <a:pt x="19655" y="19235"/>
                  </a:lnTo>
                  <a:lnTo>
                    <a:pt x="19655" y="19319"/>
                  </a:lnTo>
                  <a:lnTo>
                    <a:pt x="19739" y="19403"/>
                  </a:lnTo>
                  <a:lnTo>
                    <a:pt x="19823" y="19571"/>
                  </a:lnTo>
                  <a:lnTo>
                    <a:pt x="19823" y="19655"/>
                  </a:lnTo>
                  <a:lnTo>
                    <a:pt x="19907" y="19739"/>
                  </a:lnTo>
                  <a:lnTo>
                    <a:pt x="19907" y="19907"/>
                  </a:lnTo>
                  <a:lnTo>
                    <a:pt x="19991" y="19991"/>
                  </a:lnTo>
                  <a:lnTo>
                    <a:pt x="19991" y="20159"/>
                  </a:lnTo>
                  <a:lnTo>
                    <a:pt x="20075" y="20243"/>
                  </a:lnTo>
                  <a:lnTo>
                    <a:pt x="20075" y="20411"/>
                  </a:lnTo>
                  <a:lnTo>
                    <a:pt x="20075" y="20495"/>
                  </a:lnTo>
                  <a:lnTo>
                    <a:pt x="20159" y="20579"/>
                  </a:lnTo>
                  <a:lnTo>
                    <a:pt x="20159" y="20747"/>
                  </a:lnTo>
                  <a:lnTo>
                    <a:pt x="20159" y="20831"/>
                  </a:lnTo>
                  <a:lnTo>
                    <a:pt x="20243" y="20999"/>
                  </a:lnTo>
                  <a:lnTo>
                    <a:pt x="20243" y="21083"/>
                  </a:lnTo>
                  <a:lnTo>
                    <a:pt x="20243" y="21251"/>
                  </a:lnTo>
                  <a:lnTo>
                    <a:pt x="20327" y="21419"/>
                  </a:lnTo>
                  <a:lnTo>
                    <a:pt x="20327" y="21503"/>
                  </a:lnTo>
                  <a:lnTo>
                    <a:pt x="20327" y="21671"/>
                  </a:lnTo>
                  <a:lnTo>
                    <a:pt x="20327" y="21755"/>
                  </a:lnTo>
                  <a:lnTo>
                    <a:pt x="20411" y="21923"/>
                  </a:lnTo>
                  <a:lnTo>
                    <a:pt x="20411" y="22007"/>
                  </a:lnTo>
                  <a:lnTo>
                    <a:pt x="20411" y="22175"/>
                  </a:lnTo>
                  <a:lnTo>
                    <a:pt x="20411" y="22343"/>
                  </a:lnTo>
                  <a:lnTo>
                    <a:pt x="20411" y="22427"/>
                  </a:lnTo>
                  <a:lnTo>
                    <a:pt x="20411" y="22595"/>
                  </a:lnTo>
                  <a:lnTo>
                    <a:pt x="20411" y="22679"/>
                  </a:lnTo>
                  <a:lnTo>
                    <a:pt x="20411" y="22847"/>
                  </a:lnTo>
                  <a:lnTo>
                    <a:pt x="20411" y="23015"/>
                  </a:lnTo>
                  <a:lnTo>
                    <a:pt x="20411" y="23099"/>
                  </a:lnTo>
                  <a:lnTo>
                    <a:pt x="20411" y="23267"/>
                  </a:lnTo>
                  <a:lnTo>
                    <a:pt x="20411" y="23435"/>
                  </a:lnTo>
                  <a:lnTo>
                    <a:pt x="20411" y="23519"/>
                  </a:lnTo>
                  <a:lnTo>
                    <a:pt x="20411" y="23687"/>
                  </a:lnTo>
                  <a:lnTo>
                    <a:pt x="20411" y="23771"/>
                  </a:lnTo>
                  <a:lnTo>
                    <a:pt x="20411" y="23939"/>
                  </a:lnTo>
                  <a:lnTo>
                    <a:pt x="20411" y="24107"/>
                  </a:lnTo>
                  <a:lnTo>
                    <a:pt x="20327" y="24191"/>
                  </a:lnTo>
                  <a:lnTo>
                    <a:pt x="20327" y="24359"/>
                  </a:lnTo>
                  <a:lnTo>
                    <a:pt x="20327" y="24443"/>
                  </a:lnTo>
                  <a:lnTo>
                    <a:pt x="20327" y="24611"/>
                  </a:lnTo>
                  <a:lnTo>
                    <a:pt x="20243" y="24695"/>
                  </a:lnTo>
                  <a:lnTo>
                    <a:pt x="20243" y="24863"/>
                  </a:lnTo>
                  <a:lnTo>
                    <a:pt x="20243" y="24947"/>
                  </a:lnTo>
                  <a:lnTo>
                    <a:pt x="20159" y="25115"/>
                  </a:lnTo>
                  <a:lnTo>
                    <a:pt x="20159" y="25199"/>
                  </a:lnTo>
                  <a:lnTo>
                    <a:pt x="20159" y="25367"/>
                  </a:lnTo>
                  <a:lnTo>
                    <a:pt x="20075" y="25451"/>
                  </a:lnTo>
                  <a:lnTo>
                    <a:pt x="20075" y="25619"/>
                  </a:lnTo>
                  <a:lnTo>
                    <a:pt x="19991" y="25703"/>
                  </a:lnTo>
                  <a:lnTo>
                    <a:pt x="19991" y="25871"/>
                  </a:lnTo>
                  <a:lnTo>
                    <a:pt x="19991" y="25955"/>
                  </a:lnTo>
                  <a:lnTo>
                    <a:pt x="19907" y="26123"/>
                  </a:lnTo>
                  <a:lnTo>
                    <a:pt x="19907" y="26207"/>
                  </a:lnTo>
                  <a:lnTo>
                    <a:pt x="19823" y="26291"/>
                  </a:lnTo>
                  <a:lnTo>
                    <a:pt x="19739" y="26459"/>
                  </a:lnTo>
                  <a:lnTo>
                    <a:pt x="19739" y="26543"/>
                  </a:lnTo>
                  <a:lnTo>
                    <a:pt x="19655" y="26627"/>
                  </a:lnTo>
                  <a:lnTo>
                    <a:pt x="19655" y="26795"/>
                  </a:lnTo>
                  <a:lnTo>
                    <a:pt x="19571" y="26879"/>
                  </a:lnTo>
                  <a:lnTo>
                    <a:pt x="19487" y="26963"/>
                  </a:lnTo>
                  <a:lnTo>
                    <a:pt x="19487" y="27131"/>
                  </a:lnTo>
                  <a:lnTo>
                    <a:pt x="19403" y="27215"/>
                  </a:lnTo>
                  <a:lnTo>
                    <a:pt x="19319" y="27299"/>
                  </a:lnTo>
                  <a:lnTo>
                    <a:pt x="19319" y="27383"/>
                  </a:lnTo>
                  <a:lnTo>
                    <a:pt x="19235" y="27467"/>
                  </a:lnTo>
                  <a:lnTo>
                    <a:pt x="19151" y="27635"/>
                  </a:lnTo>
                  <a:lnTo>
                    <a:pt x="19151" y="27719"/>
                  </a:lnTo>
                  <a:lnTo>
                    <a:pt x="19067" y="27803"/>
                  </a:lnTo>
                  <a:lnTo>
                    <a:pt x="18983" y="27887"/>
                  </a:lnTo>
                  <a:lnTo>
                    <a:pt x="18899" y="27971"/>
                  </a:lnTo>
                  <a:lnTo>
                    <a:pt x="18815" y="28139"/>
                  </a:lnTo>
                  <a:lnTo>
                    <a:pt x="18815" y="28223"/>
                  </a:lnTo>
                  <a:lnTo>
                    <a:pt x="18731" y="28307"/>
                  </a:lnTo>
                  <a:lnTo>
                    <a:pt x="18647" y="28391"/>
                  </a:lnTo>
                  <a:lnTo>
                    <a:pt x="18563" y="28475"/>
                  </a:lnTo>
                  <a:lnTo>
                    <a:pt x="18479" y="28559"/>
                  </a:lnTo>
                  <a:lnTo>
                    <a:pt x="18396" y="28643"/>
                  </a:lnTo>
                  <a:lnTo>
                    <a:pt x="18312" y="28727"/>
                  </a:lnTo>
                  <a:lnTo>
                    <a:pt x="18228" y="28811"/>
                  </a:lnTo>
                  <a:lnTo>
                    <a:pt x="18144" y="28895"/>
                  </a:lnTo>
                  <a:lnTo>
                    <a:pt x="18060" y="28979"/>
                  </a:lnTo>
                  <a:lnTo>
                    <a:pt x="17976" y="29063"/>
                  </a:lnTo>
                  <a:lnTo>
                    <a:pt x="17976" y="29147"/>
                  </a:lnTo>
                  <a:lnTo>
                    <a:pt x="17892" y="29231"/>
                  </a:lnTo>
                  <a:lnTo>
                    <a:pt x="17808" y="29315"/>
                  </a:lnTo>
                  <a:lnTo>
                    <a:pt x="17724" y="29399"/>
                  </a:lnTo>
                  <a:lnTo>
                    <a:pt x="17556" y="29399"/>
                  </a:lnTo>
                  <a:lnTo>
                    <a:pt x="17472" y="29483"/>
                  </a:lnTo>
                  <a:lnTo>
                    <a:pt x="17388" y="29567"/>
                  </a:lnTo>
                  <a:lnTo>
                    <a:pt x="17304" y="29651"/>
                  </a:lnTo>
                  <a:lnTo>
                    <a:pt x="17220" y="29735"/>
                  </a:lnTo>
                  <a:lnTo>
                    <a:pt x="17136" y="29735"/>
                  </a:lnTo>
                  <a:lnTo>
                    <a:pt x="17052" y="29819"/>
                  </a:lnTo>
                  <a:lnTo>
                    <a:pt x="16968" y="29903"/>
                  </a:lnTo>
                  <a:lnTo>
                    <a:pt x="16884" y="29987"/>
                  </a:lnTo>
                  <a:lnTo>
                    <a:pt x="16800" y="29987"/>
                  </a:lnTo>
                  <a:lnTo>
                    <a:pt x="16716" y="30071"/>
                  </a:lnTo>
                  <a:lnTo>
                    <a:pt x="16632" y="30155"/>
                  </a:lnTo>
                  <a:lnTo>
                    <a:pt x="16464" y="30155"/>
                  </a:lnTo>
                  <a:lnTo>
                    <a:pt x="16380" y="30239"/>
                  </a:lnTo>
                  <a:lnTo>
                    <a:pt x="16296" y="30239"/>
                  </a:lnTo>
                  <a:lnTo>
                    <a:pt x="16212" y="30323"/>
                  </a:lnTo>
                  <a:lnTo>
                    <a:pt x="16128" y="30407"/>
                  </a:lnTo>
                  <a:lnTo>
                    <a:pt x="15960" y="30407"/>
                  </a:lnTo>
                  <a:lnTo>
                    <a:pt x="15876" y="30491"/>
                  </a:lnTo>
                  <a:lnTo>
                    <a:pt x="15792" y="30491"/>
                  </a:lnTo>
                  <a:lnTo>
                    <a:pt x="15708" y="30575"/>
                  </a:lnTo>
                  <a:lnTo>
                    <a:pt x="15456" y="30575"/>
                  </a:lnTo>
                  <a:lnTo>
                    <a:pt x="15372" y="30659"/>
                  </a:lnTo>
                  <a:lnTo>
                    <a:pt x="15288" y="30659"/>
                  </a:lnTo>
                  <a:lnTo>
                    <a:pt x="15204" y="30743"/>
                  </a:lnTo>
                  <a:lnTo>
                    <a:pt x="14952" y="30743"/>
                  </a:lnTo>
                  <a:lnTo>
                    <a:pt x="14868" y="30827"/>
                  </a:lnTo>
                  <a:lnTo>
                    <a:pt x="14448" y="30827"/>
                  </a:lnTo>
                  <a:lnTo>
                    <a:pt x="14364" y="30911"/>
                  </a:lnTo>
                  <a:lnTo>
                    <a:pt x="12684" y="30911"/>
                  </a:lnTo>
                  <a:lnTo>
                    <a:pt x="12516" y="30827"/>
                  </a:lnTo>
                  <a:lnTo>
                    <a:pt x="12096" y="30827"/>
                  </a:lnTo>
                  <a:lnTo>
                    <a:pt x="12012" y="30743"/>
                  </a:lnTo>
                  <a:lnTo>
                    <a:pt x="11760" y="30743"/>
                  </a:lnTo>
                  <a:lnTo>
                    <a:pt x="11676" y="30659"/>
                  </a:lnTo>
                  <a:lnTo>
                    <a:pt x="11508" y="30659"/>
                  </a:lnTo>
                  <a:lnTo>
                    <a:pt x="11340" y="30575"/>
                  </a:lnTo>
                  <a:lnTo>
                    <a:pt x="11256" y="30575"/>
                  </a:lnTo>
                  <a:lnTo>
                    <a:pt x="11172" y="30491"/>
                  </a:lnTo>
                  <a:lnTo>
                    <a:pt x="11088" y="30491"/>
                  </a:lnTo>
                  <a:lnTo>
                    <a:pt x="10920" y="30407"/>
                  </a:lnTo>
                  <a:lnTo>
                    <a:pt x="10836" y="30407"/>
                  </a:lnTo>
                  <a:lnTo>
                    <a:pt x="10752" y="30323"/>
                  </a:lnTo>
                  <a:lnTo>
                    <a:pt x="10668" y="30323"/>
                  </a:lnTo>
                  <a:lnTo>
                    <a:pt x="10584" y="30239"/>
                  </a:lnTo>
                  <a:lnTo>
                    <a:pt x="10500" y="30155"/>
                  </a:lnTo>
                  <a:lnTo>
                    <a:pt x="10332" y="30155"/>
                  </a:lnTo>
                  <a:lnTo>
                    <a:pt x="10248" y="30071"/>
                  </a:lnTo>
                  <a:lnTo>
                    <a:pt x="10164" y="30071"/>
                  </a:lnTo>
                  <a:lnTo>
                    <a:pt x="10080" y="29987"/>
                  </a:lnTo>
                  <a:lnTo>
                    <a:pt x="9996" y="29903"/>
                  </a:lnTo>
                  <a:lnTo>
                    <a:pt x="9912" y="29903"/>
                  </a:lnTo>
                  <a:lnTo>
                    <a:pt x="9828" y="29819"/>
                  </a:lnTo>
                  <a:lnTo>
                    <a:pt x="9744" y="29735"/>
                  </a:lnTo>
                  <a:lnTo>
                    <a:pt x="9660" y="29651"/>
                  </a:lnTo>
                  <a:lnTo>
                    <a:pt x="9576" y="29567"/>
                  </a:lnTo>
                  <a:lnTo>
                    <a:pt x="9492" y="29567"/>
                  </a:lnTo>
                  <a:lnTo>
                    <a:pt x="9408" y="29483"/>
                  </a:lnTo>
                  <a:lnTo>
                    <a:pt x="9240" y="29399"/>
                  </a:lnTo>
                  <a:lnTo>
                    <a:pt x="9156" y="29315"/>
                  </a:lnTo>
                  <a:lnTo>
                    <a:pt x="9072" y="29231"/>
                  </a:lnTo>
                  <a:lnTo>
                    <a:pt x="9072" y="29147"/>
                  </a:lnTo>
                  <a:lnTo>
                    <a:pt x="8988" y="29063"/>
                  </a:lnTo>
                  <a:lnTo>
                    <a:pt x="8904" y="29063"/>
                  </a:lnTo>
                  <a:lnTo>
                    <a:pt x="8820" y="28979"/>
                  </a:lnTo>
                  <a:lnTo>
                    <a:pt x="8736" y="28895"/>
                  </a:lnTo>
                  <a:lnTo>
                    <a:pt x="8652" y="28811"/>
                  </a:lnTo>
                  <a:lnTo>
                    <a:pt x="8568" y="28727"/>
                  </a:lnTo>
                  <a:lnTo>
                    <a:pt x="8484" y="28643"/>
                  </a:lnTo>
                  <a:lnTo>
                    <a:pt x="8400" y="28559"/>
                  </a:lnTo>
                  <a:lnTo>
                    <a:pt x="8316" y="28475"/>
                  </a:lnTo>
                  <a:lnTo>
                    <a:pt x="8232" y="28391"/>
                  </a:lnTo>
                  <a:lnTo>
                    <a:pt x="8232" y="28223"/>
                  </a:lnTo>
                  <a:lnTo>
                    <a:pt x="8148" y="28139"/>
                  </a:lnTo>
                  <a:lnTo>
                    <a:pt x="8064" y="28055"/>
                  </a:lnTo>
                  <a:lnTo>
                    <a:pt x="7980" y="27971"/>
                  </a:lnTo>
                  <a:lnTo>
                    <a:pt x="7896" y="27887"/>
                  </a:lnTo>
                  <a:lnTo>
                    <a:pt x="7896" y="27803"/>
                  </a:lnTo>
                  <a:lnTo>
                    <a:pt x="7812" y="27719"/>
                  </a:lnTo>
                  <a:lnTo>
                    <a:pt x="7728" y="27551"/>
                  </a:lnTo>
                  <a:lnTo>
                    <a:pt x="7644" y="27467"/>
                  </a:lnTo>
                  <a:lnTo>
                    <a:pt x="7644" y="27383"/>
                  </a:lnTo>
                  <a:lnTo>
                    <a:pt x="7560" y="27299"/>
                  </a:lnTo>
                  <a:lnTo>
                    <a:pt x="7476" y="27215"/>
                  </a:lnTo>
                  <a:lnTo>
                    <a:pt x="7476" y="27047"/>
                  </a:lnTo>
                  <a:lnTo>
                    <a:pt x="7392" y="26963"/>
                  </a:lnTo>
                  <a:lnTo>
                    <a:pt x="7308" y="26879"/>
                  </a:lnTo>
                  <a:lnTo>
                    <a:pt x="7308" y="26711"/>
                  </a:lnTo>
                  <a:lnTo>
                    <a:pt x="7224" y="26627"/>
                  </a:lnTo>
                  <a:lnTo>
                    <a:pt x="7224" y="26543"/>
                  </a:lnTo>
                  <a:lnTo>
                    <a:pt x="7140" y="26375"/>
                  </a:lnTo>
                  <a:lnTo>
                    <a:pt x="7140" y="26291"/>
                  </a:lnTo>
                  <a:lnTo>
                    <a:pt x="7056" y="26207"/>
                  </a:lnTo>
                  <a:lnTo>
                    <a:pt x="7056" y="26039"/>
                  </a:lnTo>
                  <a:lnTo>
                    <a:pt x="6972" y="25955"/>
                  </a:lnTo>
                  <a:lnTo>
                    <a:pt x="6972" y="25871"/>
                  </a:lnTo>
                  <a:lnTo>
                    <a:pt x="6888" y="25703"/>
                  </a:lnTo>
                  <a:lnTo>
                    <a:pt x="6888" y="25619"/>
                  </a:lnTo>
                  <a:lnTo>
                    <a:pt x="6804" y="25451"/>
                  </a:lnTo>
                  <a:lnTo>
                    <a:pt x="6804" y="25367"/>
                  </a:lnTo>
                  <a:lnTo>
                    <a:pt x="6804" y="25199"/>
                  </a:lnTo>
                  <a:lnTo>
                    <a:pt x="6720" y="25115"/>
                  </a:lnTo>
                  <a:lnTo>
                    <a:pt x="6720" y="24947"/>
                  </a:lnTo>
                  <a:lnTo>
                    <a:pt x="6720" y="24863"/>
                  </a:lnTo>
                  <a:lnTo>
                    <a:pt x="6636" y="24695"/>
                  </a:lnTo>
                  <a:lnTo>
                    <a:pt x="6636" y="24611"/>
                  </a:lnTo>
                  <a:lnTo>
                    <a:pt x="6636" y="24443"/>
                  </a:lnTo>
                  <a:lnTo>
                    <a:pt x="6636" y="24359"/>
                  </a:lnTo>
                  <a:lnTo>
                    <a:pt x="6552" y="24191"/>
                  </a:lnTo>
                  <a:lnTo>
                    <a:pt x="6552" y="24107"/>
                  </a:lnTo>
                  <a:lnTo>
                    <a:pt x="6552" y="23939"/>
                  </a:lnTo>
                  <a:lnTo>
                    <a:pt x="6552" y="23771"/>
                  </a:lnTo>
                  <a:lnTo>
                    <a:pt x="6552" y="23687"/>
                  </a:lnTo>
                  <a:lnTo>
                    <a:pt x="6552" y="23519"/>
                  </a:lnTo>
                  <a:lnTo>
                    <a:pt x="6552" y="23435"/>
                  </a:lnTo>
                  <a:lnTo>
                    <a:pt x="6552" y="23267"/>
                  </a:lnTo>
                  <a:lnTo>
                    <a:pt x="6552" y="23099"/>
                  </a:lnTo>
                  <a:lnTo>
                    <a:pt x="6552" y="23015"/>
                  </a:lnTo>
                  <a:lnTo>
                    <a:pt x="6552" y="22847"/>
                  </a:lnTo>
                  <a:lnTo>
                    <a:pt x="6552" y="22679"/>
                  </a:lnTo>
                  <a:lnTo>
                    <a:pt x="6552" y="22595"/>
                  </a:lnTo>
                  <a:lnTo>
                    <a:pt x="6552" y="22427"/>
                  </a:lnTo>
                  <a:lnTo>
                    <a:pt x="6552" y="22343"/>
                  </a:lnTo>
                  <a:lnTo>
                    <a:pt x="6552" y="22175"/>
                  </a:lnTo>
                  <a:lnTo>
                    <a:pt x="6552" y="22007"/>
                  </a:lnTo>
                  <a:lnTo>
                    <a:pt x="6552" y="21923"/>
                  </a:lnTo>
                  <a:lnTo>
                    <a:pt x="6552" y="21755"/>
                  </a:lnTo>
                  <a:lnTo>
                    <a:pt x="6636" y="21671"/>
                  </a:lnTo>
                  <a:lnTo>
                    <a:pt x="6636" y="21503"/>
                  </a:lnTo>
                  <a:lnTo>
                    <a:pt x="6636" y="21419"/>
                  </a:lnTo>
                  <a:lnTo>
                    <a:pt x="6636" y="21251"/>
                  </a:lnTo>
                  <a:lnTo>
                    <a:pt x="6720" y="21083"/>
                  </a:lnTo>
                  <a:lnTo>
                    <a:pt x="6720" y="20999"/>
                  </a:lnTo>
                  <a:lnTo>
                    <a:pt x="6720" y="20831"/>
                  </a:lnTo>
                  <a:lnTo>
                    <a:pt x="6804" y="20747"/>
                  </a:lnTo>
                  <a:lnTo>
                    <a:pt x="6804" y="20579"/>
                  </a:lnTo>
                  <a:lnTo>
                    <a:pt x="6804" y="20495"/>
                  </a:lnTo>
                  <a:lnTo>
                    <a:pt x="6888" y="20411"/>
                  </a:lnTo>
                  <a:lnTo>
                    <a:pt x="6888" y="20243"/>
                  </a:lnTo>
                  <a:lnTo>
                    <a:pt x="6972" y="20159"/>
                  </a:lnTo>
                  <a:lnTo>
                    <a:pt x="6972" y="19991"/>
                  </a:lnTo>
                  <a:lnTo>
                    <a:pt x="7056" y="19907"/>
                  </a:lnTo>
                  <a:lnTo>
                    <a:pt x="7056" y="19739"/>
                  </a:lnTo>
                  <a:lnTo>
                    <a:pt x="7140" y="19655"/>
                  </a:lnTo>
                  <a:lnTo>
                    <a:pt x="7140" y="19571"/>
                  </a:lnTo>
                  <a:lnTo>
                    <a:pt x="7224" y="19403"/>
                  </a:lnTo>
                  <a:lnTo>
                    <a:pt x="7224" y="19319"/>
                  </a:lnTo>
                  <a:lnTo>
                    <a:pt x="7308" y="19235"/>
                  </a:lnTo>
                  <a:lnTo>
                    <a:pt x="7392" y="19067"/>
                  </a:lnTo>
                  <a:lnTo>
                    <a:pt x="7392" y="18983"/>
                  </a:lnTo>
                  <a:lnTo>
                    <a:pt x="7476" y="18899"/>
                  </a:lnTo>
                  <a:lnTo>
                    <a:pt x="7476" y="18815"/>
                  </a:lnTo>
                  <a:lnTo>
                    <a:pt x="7560" y="18647"/>
                  </a:lnTo>
                  <a:lnTo>
                    <a:pt x="7644" y="18563"/>
                  </a:lnTo>
                  <a:lnTo>
                    <a:pt x="7728" y="18479"/>
                  </a:lnTo>
                  <a:lnTo>
                    <a:pt x="7728" y="18395"/>
                  </a:lnTo>
                  <a:lnTo>
                    <a:pt x="7812" y="18227"/>
                  </a:lnTo>
                  <a:lnTo>
                    <a:pt x="7896" y="18143"/>
                  </a:lnTo>
                  <a:lnTo>
                    <a:pt x="7980" y="18059"/>
                  </a:lnTo>
                  <a:lnTo>
                    <a:pt x="7980" y="17975"/>
                  </a:lnTo>
                  <a:lnTo>
                    <a:pt x="8064" y="17891"/>
                  </a:lnTo>
                  <a:lnTo>
                    <a:pt x="8148" y="17807"/>
                  </a:lnTo>
                  <a:lnTo>
                    <a:pt x="8232" y="17639"/>
                  </a:lnTo>
                  <a:lnTo>
                    <a:pt x="8316" y="17555"/>
                  </a:lnTo>
                  <a:lnTo>
                    <a:pt x="8316" y="17471"/>
                  </a:lnTo>
                  <a:lnTo>
                    <a:pt x="8400" y="17387"/>
                  </a:lnTo>
                  <a:lnTo>
                    <a:pt x="8484" y="17303"/>
                  </a:lnTo>
                  <a:lnTo>
                    <a:pt x="8568" y="17219"/>
                  </a:lnTo>
                  <a:lnTo>
                    <a:pt x="8652" y="17135"/>
                  </a:lnTo>
                  <a:lnTo>
                    <a:pt x="8736" y="17051"/>
                  </a:lnTo>
                  <a:lnTo>
                    <a:pt x="8820" y="16967"/>
                  </a:lnTo>
                  <a:lnTo>
                    <a:pt x="8904" y="16883"/>
                  </a:lnTo>
                  <a:lnTo>
                    <a:pt x="8988" y="16799"/>
                  </a:lnTo>
                  <a:lnTo>
                    <a:pt x="9072" y="16715"/>
                  </a:lnTo>
                  <a:lnTo>
                    <a:pt x="9156" y="16631"/>
                  </a:lnTo>
                  <a:lnTo>
                    <a:pt x="9240" y="16547"/>
                  </a:lnTo>
                  <a:lnTo>
                    <a:pt x="9324" y="16547"/>
                  </a:lnTo>
                  <a:lnTo>
                    <a:pt x="9408" y="16463"/>
                  </a:lnTo>
                  <a:lnTo>
                    <a:pt x="9492" y="16379"/>
                  </a:lnTo>
                  <a:lnTo>
                    <a:pt x="9576" y="16295"/>
                  </a:lnTo>
                  <a:lnTo>
                    <a:pt x="9660" y="16211"/>
                  </a:lnTo>
                  <a:lnTo>
                    <a:pt x="9744" y="16211"/>
                  </a:lnTo>
                  <a:lnTo>
                    <a:pt x="9828" y="16127"/>
                  </a:lnTo>
                  <a:lnTo>
                    <a:pt x="9912" y="16043"/>
                  </a:lnTo>
                  <a:lnTo>
                    <a:pt x="9996" y="15959"/>
                  </a:lnTo>
                  <a:lnTo>
                    <a:pt x="10080" y="15959"/>
                  </a:lnTo>
                  <a:lnTo>
                    <a:pt x="10164" y="15875"/>
                  </a:lnTo>
                  <a:lnTo>
                    <a:pt x="10332" y="15791"/>
                  </a:lnTo>
                  <a:lnTo>
                    <a:pt x="10416" y="15791"/>
                  </a:lnTo>
                  <a:lnTo>
                    <a:pt x="10500" y="15707"/>
                  </a:lnTo>
                  <a:lnTo>
                    <a:pt x="10584" y="15623"/>
                  </a:lnTo>
                  <a:lnTo>
                    <a:pt x="10668" y="15623"/>
                  </a:lnTo>
                  <a:lnTo>
                    <a:pt x="10752" y="15539"/>
                  </a:lnTo>
                  <a:lnTo>
                    <a:pt x="10836" y="15539"/>
                  </a:lnTo>
                  <a:lnTo>
                    <a:pt x="11004" y="15456"/>
                  </a:lnTo>
                  <a:lnTo>
                    <a:pt x="11088" y="15456"/>
                  </a:lnTo>
                  <a:lnTo>
                    <a:pt x="11172" y="15372"/>
                  </a:lnTo>
                  <a:lnTo>
                    <a:pt x="11256" y="15372"/>
                  </a:lnTo>
                  <a:lnTo>
                    <a:pt x="11424" y="15288"/>
                  </a:lnTo>
                  <a:lnTo>
                    <a:pt x="11508" y="15288"/>
                  </a:lnTo>
                  <a:lnTo>
                    <a:pt x="11592" y="15204"/>
                  </a:lnTo>
                  <a:lnTo>
                    <a:pt x="11760" y="15204"/>
                  </a:lnTo>
                  <a:lnTo>
                    <a:pt x="11928" y="15120"/>
                  </a:lnTo>
                  <a:lnTo>
                    <a:pt x="12096" y="15120"/>
                  </a:lnTo>
                  <a:lnTo>
                    <a:pt x="12264" y="15036"/>
                  </a:lnTo>
                  <a:lnTo>
                    <a:pt x="12684" y="15036"/>
                  </a:lnTo>
                  <a:lnTo>
                    <a:pt x="12768" y="14952"/>
                  </a:lnTo>
                  <a:close/>
                  <a:moveTo>
                    <a:pt x="20159" y="0"/>
                  </a:moveTo>
                  <a:lnTo>
                    <a:pt x="20159" y="14364"/>
                  </a:lnTo>
                  <a:lnTo>
                    <a:pt x="20075" y="14364"/>
                  </a:lnTo>
                  <a:lnTo>
                    <a:pt x="20075" y="14280"/>
                  </a:lnTo>
                  <a:lnTo>
                    <a:pt x="20075" y="14196"/>
                  </a:lnTo>
                  <a:lnTo>
                    <a:pt x="19991" y="14112"/>
                  </a:lnTo>
                  <a:lnTo>
                    <a:pt x="19991" y="14028"/>
                  </a:lnTo>
                  <a:lnTo>
                    <a:pt x="19907" y="14028"/>
                  </a:lnTo>
                  <a:lnTo>
                    <a:pt x="19907" y="13944"/>
                  </a:lnTo>
                  <a:lnTo>
                    <a:pt x="19823" y="13860"/>
                  </a:lnTo>
                  <a:lnTo>
                    <a:pt x="19823" y="13776"/>
                  </a:lnTo>
                  <a:lnTo>
                    <a:pt x="19739" y="13692"/>
                  </a:lnTo>
                  <a:lnTo>
                    <a:pt x="19655" y="13608"/>
                  </a:lnTo>
                  <a:lnTo>
                    <a:pt x="19655" y="13524"/>
                  </a:lnTo>
                  <a:lnTo>
                    <a:pt x="19571" y="13440"/>
                  </a:lnTo>
                  <a:lnTo>
                    <a:pt x="19571" y="13356"/>
                  </a:lnTo>
                  <a:lnTo>
                    <a:pt x="19487" y="13272"/>
                  </a:lnTo>
                  <a:lnTo>
                    <a:pt x="19403" y="13272"/>
                  </a:lnTo>
                  <a:lnTo>
                    <a:pt x="19403" y="13188"/>
                  </a:lnTo>
                  <a:lnTo>
                    <a:pt x="19319" y="13104"/>
                  </a:lnTo>
                  <a:lnTo>
                    <a:pt x="19319" y="13020"/>
                  </a:lnTo>
                  <a:lnTo>
                    <a:pt x="19235" y="12936"/>
                  </a:lnTo>
                  <a:lnTo>
                    <a:pt x="19151" y="12852"/>
                  </a:lnTo>
                  <a:lnTo>
                    <a:pt x="19067" y="12768"/>
                  </a:lnTo>
                  <a:lnTo>
                    <a:pt x="18983" y="12684"/>
                  </a:lnTo>
                  <a:lnTo>
                    <a:pt x="18899" y="12600"/>
                  </a:lnTo>
                  <a:lnTo>
                    <a:pt x="18899" y="12516"/>
                  </a:lnTo>
                  <a:lnTo>
                    <a:pt x="18815" y="12432"/>
                  </a:lnTo>
                  <a:lnTo>
                    <a:pt x="18731" y="12432"/>
                  </a:lnTo>
                  <a:lnTo>
                    <a:pt x="18647" y="12348"/>
                  </a:lnTo>
                  <a:lnTo>
                    <a:pt x="18647" y="12264"/>
                  </a:lnTo>
                  <a:lnTo>
                    <a:pt x="18563" y="12180"/>
                  </a:lnTo>
                  <a:lnTo>
                    <a:pt x="18479" y="12096"/>
                  </a:lnTo>
                  <a:lnTo>
                    <a:pt x="18396" y="12096"/>
                  </a:lnTo>
                  <a:lnTo>
                    <a:pt x="18312" y="12012"/>
                  </a:lnTo>
                  <a:lnTo>
                    <a:pt x="18228" y="11928"/>
                  </a:lnTo>
                  <a:lnTo>
                    <a:pt x="18228" y="11844"/>
                  </a:lnTo>
                  <a:lnTo>
                    <a:pt x="18144" y="11844"/>
                  </a:lnTo>
                  <a:lnTo>
                    <a:pt x="18060" y="11760"/>
                  </a:lnTo>
                  <a:lnTo>
                    <a:pt x="17976" y="11676"/>
                  </a:lnTo>
                  <a:lnTo>
                    <a:pt x="17892" y="11592"/>
                  </a:lnTo>
                  <a:lnTo>
                    <a:pt x="17808" y="11508"/>
                  </a:lnTo>
                  <a:lnTo>
                    <a:pt x="17724" y="11508"/>
                  </a:lnTo>
                  <a:lnTo>
                    <a:pt x="17640" y="11424"/>
                  </a:lnTo>
                  <a:lnTo>
                    <a:pt x="17556" y="11340"/>
                  </a:lnTo>
                  <a:lnTo>
                    <a:pt x="17472" y="11256"/>
                  </a:lnTo>
                  <a:lnTo>
                    <a:pt x="17388" y="11256"/>
                  </a:lnTo>
                  <a:lnTo>
                    <a:pt x="17304" y="11172"/>
                  </a:lnTo>
                  <a:lnTo>
                    <a:pt x="17220" y="11088"/>
                  </a:lnTo>
                  <a:lnTo>
                    <a:pt x="17136" y="11088"/>
                  </a:lnTo>
                  <a:lnTo>
                    <a:pt x="17052" y="11004"/>
                  </a:lnTo>
                  <a:lnTo>
                    <a:pt x="16968" y="10920"/>
                  </a:lnTo>
                  <a:lnTo>
                    <a:pt x="16884" y="10920"/>
                  </a:lnTo>
                  <a:lnTo>
                    <a:pt x="16800" y="10836"/>
                  </a:lnTo>
                  <a:lnTo>
                    <a:pt x="16716" y="10752"/>
                  </a:lnTo>
                  <a:lnTo>
                    <a:pt x="16632" y="10752"/>
                  </a:lnTo>
                  <a:lnTo>
                    <a:pt x="16548" y="10668"/>
                  </a:lnTo>
                  <a:lnTo>
                    <a:pt x="16380" y="10584"/>
                  </a:lnTo>
                  <a:lnTo>
                    <a:pt x="16296" y="10584"/>
                  </a:lnTo>
                  <a:lnTo>
                    <a:pt x="16212" y="10500"/>
                  </a:lnTo>
                  <a:lnTo>
                    <a:pt x="16128" y="10500"/>
                  </a:lnTo>
                  <a:lnTo>
                    <a:pt x="16044" y="10416"/>
                  </a:lnTo>
                  <a:lnTo>
                    <a:pt x="15960" y="10332"/>
                  </a:lnTo>
                  <a:lnTo>
                    <a:pt x="15792" y="10332"/>
                  </a:lnTo>
                  <a:lnTo>
                    <a:pt x="15708" y="10248"/>
                  </a:lnTo>
                  <a:lnTo>
                    <a:pt x="15624" y="10248"/>
                  </a:lnTo>
                  <a:lnTo>
                    <a:pt x="15540" y="10164"/>
                  </a:lnTo>
                  <a:lnTo>
                    <a:pt x="15456" y="10164"/>
                  </a:lnTo>
                  <a:lnTo>
                    <a:pt x="15288" y="10080"/>
                  </a:lnTo>
                  <a:lnTo>
                    <a:pt x="15204" y="10080"/>
                  </a:lnTo>
                  <a:lnTo>
                    <a:pt x="15120" y="9996"/>
                  </a:lnTo>
                  <a:lnTo>
                    <a:pt x="14952" y="9996"/>
                  </a:lnTo>
                  <a:lnTo>
                    <a:pt x="14868" y="9912"/>
                  </a:lnTo>
                  <a:lnTo>
                    <a:pt x="14616" y="9912"/>
                  </a:lnTo>
                  <a:lnTo>
                    <a:pt x="14532" y="9828"/>
                  </a:lnTo>
                  <a:lnTo>
                    <a:pt x="14448" y="9828"/>
                  </a:lnTo>
                  <a:lnTo>
                    <a:pt x="14280" y="9744"/>
                  </a:lnTo>
                  <a:lnTo>
                    <a:pt x="14112" y="9744"/>
                  </a:lnTo>
                  <a:lnTo>
                    <a:pt x="13944" y="9660"/>
                  </a:lnTo>
                  <a:lnTo>
                    <a:pt x="13692" y="9660"/>
                  </a:lnTo>
                  <a:lnTo>
                    <a:pt x="13608" y="9576"/>
                  </a:lnTo>
                  <a:lnTo>
                    <a:pt x="13104" y="9576"/>
                  </a:lnTo>
                  <a:lnTo>
                    <a:pt x="13020" y="9492"/>
                  </a:lnTo>
                  <a:lnTo>
                    <a:pt x="10584" y="9492"/>
                  </a:lnTo>
                  <a:lnTo>
                    <a:pt x="10416" y="9576"/>
                  </a:lnTo>
                  <a:lnTo>
                    <a:pt x="9996" y="9576"/>
                  </a:lnTo>
                  <a:lnTo>
                    <a:pt x="9744" y="9660"/>
                  </a:lnTo>
                  <a:lnTo>
                    <a:pt x="9576" y="9660"/>
                  </a:lnTo>
                  <a:lnTo>
                    <a:pt x="9408" y="9744"/>
                  </a:lnTo>
                  <a:lnTo>
                    <a:pt x="9156" y="9744"/>
                  </a:lnTo>
                  <a:lnTo>
                    <a:pt x="8988" y="9828"/>
                  </a:lnTo>
                  <a:lnTo>
                    <a:pt x="8820" y="9828"/>
                  </a:lnTo>
                  <a:lnTo>
                    <a:pt x="8652" y="9912"/>
                  </a:lnTo>
                  <a:lnTo>
                    <a:pt x="8400" y="9996"/>
                  </a:lnTo>
                  <a:lnTo>
                    <a:pt x="8232" y="9996"/>
                  </a:lnTo>
                  <a:lnTo>
                    <a:pt x="8064" y="10080"/>
                  </a:lnTo>
                  <a:lnTo>
                    <a:pt x="7896" y="10164"/>
                  </a:lnTo>
                  <a:lnTo>
                    <a:pt x="7728" y="10248"/>
                  </a:lnTo>
                  <a:lnTo>
                    <a:pt x="7476" y="10332"/>
                  </a:lnTo>
                  <a:lnTo>
                    <a:pt x="7308" y="10416"/>
                  </a:lnTo>
                  <a:lnTo>
                    <a:pt x="7140" y="10500"/>
                  </a:lnTo>
                  <a:lnTo>
                    <a:pt x="6972" y="10584"/>
                  </a:lnTo>
                  <a:lnTo>
                    <a:pt x="6804" y="10668"/>
                  </a:lnTo>
                  <a:lnTo>
                    <a:pt x="6636" y="10752"/>
                  </a:lnTo>
                  <a:lnTo>
                    <a:pt x="6468" y="10836"/>
                  </a:lnTo>
                  <a:lnTo>
                    <a:pt x="6300" y="10920"/>
                  </a:lnTo>
                  <a:lnTo>
                    <a:pt x="6132" y="11004"/>
                  </a:lnTo>
                  <a:lnTo>
                    <a:pt x="5964" y="11088"/>
                  </a:lnTo>
                  <a:lnTo>
                    <a:pt x="5796" y="11172"/>
                  </a:lnTo>
                  <a:lnTo>
                    <a:pt x="5628" y="11340"/>
                  </a:lnTo>
                  <a:lnTo>
                    <a:pt x="5460" y="11424"/>
                  </a:lnTo>
                  <a:lnTo>
                    <a:pt x="5376" y="11508"/>
                  </a:lnTo>
                  <a:lnTo>
                    <a:pt x="5208" y="11676"/>
                  </a:lnTo>
                  <a:lnTo>
                    <a:pt x="5040" y="11760"/>
                  </a:lnTo>
                  <a:lnTo>
                    <a:pt x="4872" y="11844"/>
                  </a:lnTo>
                  <a:lnTo>
                    <a:pt x="4704" y="12012"/>
                  </a:lnTo>
                  <a:lnTo>
                    <a:pt x="4620" y="12096"/>
                  </a:lnTo>
                  <a:lnTo>
                    <a:pt x="4452" y="12264"/>
                  </a:lnTo>
                  <a:lnTo>
                    <a:pt x="4284" y="12348"/>
                  </a:lnTo>
                  <a:lnTo>
                    <a:pt x="4200" y="12516"/>
                  </a:lnTo>
                  <a:lnTo>
                    <a:pt x="4032" y="12684"/>
                  </a:lnTo>
                  <a:lnTo>
                    <a:pt x="3864" y="12768"/>
                  </a:lnTo>
                  <a:lnTo>
                    <a:pt x="3780" y="12936"/>
                  </a:lnTo>
                  <a:lnTo>
                    <a:pt x="3612" y="13020"/>
                  </a:lnTo>
                  <a:lnTo>
                    <a:pt x="3528" y="13188"/>
                  </a:lnTo>
                  <a:lnTo>
                    <a:pt x="3360" y="13356"/>
                  </a:lnTo>
                  <a:lnTo>
                    <a:pt x="3192" y="13524"/>
                  </a:lnTo>
                  <a:lnTo>
                    <a:pt x="3108" y="13608"/>
                  </a:lnTo>
                  <a:lnTo>
                    <a:pt x="3024" y="13776"/>
                  </a:lnTo>
                  <a:lnTo>
                    <a:pt x="2856" y="13944"/>
                  </a:lnTo>
                  <a:lnTo>
                    <a:pt x="2772" y="14112"/>
                  </a:lnTo>
                  <a:lnTo>
                    <a:pt x="2604" y="14280"/>
                  </a:lnTo>
                  <a:lnTo>
                    <a:pt x="2521" y="14448"/>
                  </a:lnTo>
                  <a:lnTo>
                    <a:pt x="2437" y="14616"/>
                  </a:lnTo>
                  <a:lnTo>
                    <a:pt x="2269" y="14784"/>
                  </a:lnTo>
                  <a:lnTo>
                    <a:pt x="2185" y="14952"/>
                  </a:lnTo>
                  <a:lnTo>
                    <a:pt x="2101" y="15120"/>
                  </a:lnTo>
                  <a:lnTo>
                    <a:pt x="2017" y="15288"/>
                  </a:lnTo>
                  <a:lnTo>
                    <a:pt x="1933" y="15456"/>
                  </a:lnTo>
                  <a:lnTo>
                    <a:pt x="1765" y="15623"/>
                  </a:lnTo>
                  <a:lnTo>
                    <a:pt x="1681" y="15791"/>
                  </a:lnTo>
                  <a:lnTo>
                    <a:pt x="1597" y="15959"/>
                  </a:lnTo>
                  <a:lnTo>
                    <a:pt x="1513" y="16127"/>
                  </a:lnTo>
                  <a:lnTo>
                    <a:pt x="1429" y="16295"/>
                  </a:lnTo>
                  <a:lnTo>
                    <a:pt x="1345" y="16463"/>
                  </a:lnTo>
                  <a:lnTo>
                    <a:pt x="1261" y="16715"/>
                  </a:lnTo>
                  <a:lnTo>
                    <a:pt x="1177" y="16883"/>
                  </a:lnTo>
                  <a:lnTo>
                    <a:pt x="1093" y="17051"/>
                  </a:lnTo>
                  <a:lnTo>
                    <a:pt x="1009" y="17219"/>
                  </a:lnTo>
                  <a:lnTo>
                    <a:pt x="925" y="17387"/>
                  </a:lnTo>
                  <a:lnTo>
                    <a:pt x="925" y="17639"/>
                  </a:lnTo>
                  <a:lnTo>
                    <a:pt x="841" y="17807"/>
                  </a:lnTo>
                  <a:lnTo>
                    <a:pt x="757" y="17975"/>
                  </a:lnTo>
                  <a:lnTo>
                    <a:pt x="673" y="18227"/>
                  </a:lnTo>
                  <a:lnTo>
                    <a:pt x="589" y="18395"/>
                  </a:lnTo>
                  <a:lnTo>
                    <a:pt x="589" y="18563"/>
                  </a:lnTo>
                  <a:lnTo>
                    <a:pt x="505" y="18815"/>
                  </a:lnTo>
                  <a:lnTo>
                    <a:pt x="421" y="18983"/>
                  </a:lnTo>
                  <a:lnTo>
                    <a:pt x="421" y="19151"/>
                  </a:lnTo>
                  <a:lnTo>
                    <a:pt x="337" y="19403"/>
                  </a:lnTo>
                  <a:lnTo>
                    <a:pt x="337" y="19571"/>
                  </a:lnTo>
                  <a:lnTo>
                    <a:pt x="253" y="19823"/>
                  </a:lnTo>
                  <a:lnTo>
                    <a:pt x="253" y="19991"/>
                  </a:lnTo>
                  <a:lnTo>
                    <a:pt x="169" y="20243"/>
                  </a:lnTo>
                  <a:lnTo>
                    <a:pt x="169" y="20411"/>
                  </a:lnTo>
                  <a:lnTo>
                    <a:pt x="169" y="20663"/>
                  </a:lnTo>
                  <a:lnTo>
                    <a:pt x="85" y="20831"/>
                  </a:lnTo>
                  <a:lnTo>
                    <a:pt x="85" y="21083"/>
                  </a:lnTo>
                  <a:lnTo>
                    <a:pt x="85" y="21251"/>
                  </a:lnTo>
                  <a:lnTo>
                    <a:pt x="1" y="21503"/>
                  </a:lnTo>
                  <a:lnTo>
                    <a:pt x="1" y="21671"/>
                  </a:lnTo>
                  <a:lnTo>
                    <a:pt x="1" y="21923"/>
                  </a:lnTo>
                  <a:lnTo>
                    <a:pt x="1" y="22091"/>
                  </a:lnTo>
                  <a:lnTo>
                    <a:pt x="1" y="22343"/>
                  </a:lnTo>
                  <a:lnTo>
                    <a:pt x="1" y="22511"/>
                  </a:lnTo>
                  <a:lnTo>
                    <a:pt x="1" y="22763"/>
                  </a:lnTo>
                  <a:lnTo>
                    <a:pt x="1" y="23015"/>
                  </a:lnTo>
                  <a:lnTo>
                    <a:pt x="1" y="23183"/>
                  </a:lnTo>
                  <a:lnTo>
                    <a:pt x="1" y="23435"/>
                  </a:lnTo>
                  <a:lnTo>
                    <a:pt x="1" y="23603"/>
                  </a:lnTo>
                  <a:lnTo>
                    <a:pt x="1" y="23855"/>
                  </a:lnTo>
                  <a:lnTo>
                    <a:pt x="1" y="24107"/>
                  </a:lnTo>
                  <a:lnTo>
                    <a:pt x="1" y="24275"/>
                  </a:lnTo>
                  <a:lnTo>
                    <a:pt x="1" y="24527"/>
                  </a:lnTo>
                  <a:lnTo>
                    <a:pt x="85" y="24695"/>
                  </a:lnTo>
                  <a:lnTo>
                    <a:pt x="85" y="24947"/>
                  </a:lnTo>
                  <a:lnTo>
                    <a:pt x="85" y="25115"/>
                  </a:lnTo>
                  <a:lnTo>
                    <a:pt x="169" y="25367"/>
                  </a:lnTo>
                  <a:lnTo>
                    <a:pt x="169" y="25535"/>
                  </a:lnTo>
                  <a:lnTo>
                    <a:pt x="169" y="25787"/>
                  </a:lnTo>
                  <a:lnTo>
                    <a:pt x="253" y="25955"/>
                  </a:lnTo>
                  <a:lnTo>
                    <a:pt x="253" y="26123"/>
                  </a:lnTo>
                  <a:lnTo>
                    <a:pt x="337" y="26375"/>
                  </a:lnTo>
                  <a:lnTo>
                    <a:pt x="337" y="26543"/>
                  </a:lnTo>
                  <a:lnTo>
                    <a:pt x="421" y="26795"/>
                  </a:lnTo>
                  <a:lnTo>
                    <a:pt x="421" y="26963"/>
                  </a:lnTo>
                  <a:lnTo>
                    <a:pt x="505" y="27131"/>
                  </a:lnTo>
                  <a:lnTo>
                    <a:pt x="589" y="27383"/>
                  </a:lnTo>
                  <a:lnTo>
                    <a:pt x="589" y="27551"/>
                  </a:lnTo>
                  <a:lnTo>
                    <a:pt x="673" y="27803"/>
                  </a:lnTo>
                  <a:lnTo>
                    <a:pt x="757" y="27971"/>
                  </a:lnTo>
                  <a:lnTo>
                    <a:pt x="841" y="28139"/>
                  </a:lnTo>
                  <a:lnTo>
                    <a:pt x="925" y="28307"/>
                  </a:lnTo>
                  <a:lnTo>
                    <a:pt x="925" y="28559"/>
                  </a:lnTo>
                  <a:lnTo>
                    <a:pt x="1009" y="28727"/>
                  </a:lnTo>
                  <a:lnTo>
                    <a:pt x="1093" y="28895"/>
                  </a:lnTo>
                  <a:lnTo>
                    <a:pt x="1177" y="29063"/>
                  </a:lnTo>
                  <a:lnTo>
                    <a:pt x="1261" y="29315"/>
                  </a:lnTo>
                  <a:lnTo>
                    <a:pt x="1345" y="29483"/>
                  </a:lnTo>
                  <a:lnTo>
                    <a:pt x="1429" y="29651"/>
                  </a:lnTo>
                  <a:lnTo>
                    <a:pt x="1513" y="29819"/>
                  </a:lnTo>
                  <a:lnTo>
                    <a:pt x="1597" y="29987"/>
                  </a:lnTo>
                  <a:lnTo>
                    <a:pt x="1681" y="30155"/>
                  </a:lnTo>
                  <a:lnTo>
                    <a:pt x="1765" y="30323"/>
                  </a:lnTo>
                  <a:lnTo>
                    <a:pt x="1933" y="30491"/>
                  </a:lnTo>
                  <a:lnTo>
                    <a:pt x="2017" y="30659"/>
                  </a:lnTo>
                  <a:lnTo>
                    <a:pt x="2101" y="30827"/>
                  </a:lnTo>
                  <a:lnTo>
                    <a:pt x="2185" y="30995"/>
                  </a:lnTo>
                  <a:lnTo>
                    <a:pt x="2269" y="31163"/>
                  </a:lnTo>
                  <a:lnTo>
                    <a:pt x="2437" y="31331"/>
                  </a:lnTo>
                  <a:lnTo>
                    <a:pt x="2521" y="31498"/>
                  </a:lnTo>
                  <a:lnTo>
                    <a:pt x="2604" y="31666"/>
                  </a:lnTo>
                  <a:lnTo>
                    <a:pt x="2772" y="31834"/>
                  </a:lnTo>
                  <a:lnTo>
                    <a:pt x="2856" y="32002"/>
                  </a:lnTo>
                  <a:lnTo>
                    <a:pt x="3024" y="32086"/>
                  </a:lnTo>
                  <a:lnTo>
                    <a:pt x="3108" y="32254"/>
                  </a:lnTo>
                  <a:lnTo>
                    <a:pt x="3276" y="32422"/>
                  </a:lnTo>
                  <a:lnTo>
                    <a:pt x="3360" y="32590"/>
                  </a:lnTo>
                  <a:lnTo>
                    <a:pt x="3528" y="32674"/>
                  </a:lnTo>
                  <a:lnTo>
                    <a:pt x="3612" y="32842"/>
                  </a:lnTo>
                  <a:lnTo>
                    <a:pt x="3780" y="33010"/>
                  </a:lnTo>
                  <a:lnTo>
                    <a:pt x="3864" y="33094"/>
                  </a:lnTo>
                  <a:lnTo>
                    <a:pt x="4032" y="33262"/>
                  </a:lnTo>
                  <a:lnTo>
                    <a:pt x="4200" y="33430"/>
                  </a:lnTo>
                  <a:lnTo>
                    <a:pt x="4284" y="33514"/>
                  </a:lnTo>
                  <a:lnTo>
                    <a:pt x="4452" y="33682"/>
                  </a:lnTo>
                  <a:lnTo>
                    <a:pt x="4620" y="33766"/>
                  </a:lnTo>
                  <a:lnTo>
                    <a:pt x="4704" y="33934"/>
                  </a:lnTo>
                  <a:lnTo>
                    <a:pt x="4872" y="34018"/>
                  </a:lnTo>
                  <a:lnTo>
                    <a:pt x="5040" y="34102"/>
                  </a:lnTo>
                  <a:lnTo>
                    <a:pt x="5208" y="34270"/>
                  </a:lnTo>
                  <a:lnTo>
                    <a:pt x="5376" y="34354"/>
                  </a:lnTo>
                  <a:lnTo>
                    <a:pt x="5460" y="34438"/>
                  </a:lnTo>
                  <a:lnTo>
                    <a:pt x="5628" y="34606"/>
                  </a:lnTo>
                  <a:lnTo>
                    <a:pt x="5796" y="34690"/>
                  </a:lnTo>
                  <a:lnTo>
                    <a:pt x="5964" y="34774"/>
                  </a:lnTo>
                  <a:lnTo>
                    <a:pt x="6132" y="34858"/>
                  </a:lnTo>
                  <a:lnTo>
                    <a:pt x="6300" y="34942"/>
                  </a:lnTo>
                  <a:lnTo>
                    <a:pt x="6468" y="35110"/>
                  </a:lnTo>
                  <a:lnTo>
                    <a:pt x="6636" y="35194"/>
                  </a:lnTo>
                  <a:lnTo>
                    <a:pt x="6804" y="35278"/>
                  </a:lnTo>
                  <a:lnTo>
                    <a:pt x="6972" y="35362"/>
                  </a:lnTo>
                  <a:lnTo>
                    <a:pt x="7140" y="35446"/>
                  </a:lnTo>
                  <a:lnTo>
                    <a:pt x="7308" y="35530"/>
                  </a:lnTo>
                  <a:lnTo>
                    <a:pt x="7476" y="35614"/>
                  </a:lnTo>
                  <a:lnTo>
                    <a:pt x="7728" y="35614"/>
                  </a:lnTo>
                  <a:lnTo>
                    <a:pt x="7896" y="35698"/>
                  </a:lnTo>
                  <a:lnTo>
                    <a:pt x="8064" y="35782"/>
                  </a:lnTo>
                  <a:lnTo>
                    <a:pt x="8232" y="35866"/>
                  </a:lnTo>
                  <a:lnTo>
                    <a:pt x="8400" y="35866"/>
                  </a:lnTo>
                  <a:lnTo>
                    <a:pt x="8652" y="35950"/>
                  </a:lnTo>
                  <a:lnTo>
                    <a:pt x="8820" y="36034"/>
                  </a:lnTo>
                  <a:lnTo>
                    <a:pt x="8988" y="36034"/>
                  </a:lnTo>
                  <a:lnTo>
                    <a:pt x="9156" y="36118"/>
                  </a:lnTo>
                  <a:lnTo>
                    <a:pt x="9408" y="36118"/>
                  </a:lnTo>
                  <a:lnTo>
                    <a:pt x="9576" y="36202"/>
                  </a:lnTo>
                  <a:lnTo>
                    <a:pt x="9744" y="36202"/>
                  </a:lnTo>
                  <a:lnTo>
                    <a:pt x="9996" y="36286"/>
                  </a:lnTo>
                  <a:lnTo>
                    <a:pt x="10416" y="36286"/>
                  </a:lnTo>
                  <a:lnTo>
                    <a:pt x="10584" y="36370"/>
                  </a:lnTo>
                  <a:lnTo>
                    <a:pt x="11424" y="36370"/>
                  </a:lnTo>
                  <a:lnTo>
                    <a:pt x="11592" y="36454"/>
                  </a:lnTo>
                  <a:lnTo>
                    <a:pt x="11844" y="36454"/>
                  </a:lnTo>
                  <a:lnTo>
                    <a:pt x="12348" y="36370"/>
                  </a:lnTo>
                  <a:lnTo>
                    <a:pt x="12852" y="36370"/>
                  </a:lnTo>
                  <a:lnTo>
                    <a:pt x="13356" y="36286"/>
                  </a:lnTo>
                  <a:lnTo>
                    <a:pt x="13860" y="36202"/>
                  </a:lnTo>
                  <a:lnTo>
                    <a:pt x="14364" y="36034"/>
                  </a:lnTo>
                  <a:lnTo>
                    <a:pt x="14868" y="35866"/>
                  </a:lnTo>
                  <a:lnTo>
                    <a:pt x="15372" y="35698"/>
                  </a:lnTo>
                  <a:lnTo>
                    <a:pt x="15876" y="35530"/>
                  </a:lnTo>
                  <a:lnTo>
                    <a:pt x="16296" y="35278"/>
                  </a:lnTo>
                  <a:lnTo>
                    <a:pt x="16800" y="35026"/>
                  </a:lnTo>
                  <a:lnTo>
                    <a:pt x="17220" y="34690"/>
                  </a:lnTo>
                  <a:lnTo>
                    <a:pt x="17640" y="34438"/>
                  </a:lnTo>
                  <a:lnTo>
                    <a:pt x="18060" y="34102"/>
                  </a:lnTo>
                  <a:lnTo>
                    <a:pt x="18396" y="33766"/>
                  </a:lnTo>
                  <a:lnTo>
                    <a:pt x="18815" y="33346"/>
                  </a:lnTo>
                  <a:lnTo>
                    <a:pt x="19151" y="33010"/>
                  </a:lnTo>
                  <a:lnTo>
                    <a:pt x="19487" y="32590"/>
                  </a:lnTo>
                  <a:lnTo>
                    <a:pt x="19739" y="32170"/>
                  </a:lnTo>
                  <a:lnTo>
                    <a:pt x="20075" y="31750"/>
                  </a:lnTo>
                  <a:lnTo>
                    <a:pt x="20327" y="31247"/>
                  </a:lnTo>
                  <a:lnTo>
                    <a:pt x="20159" y="35614"/>
                  </a:lnTo>
                  <a:lnTo>
                    <a:pt x="26459" y="35614"/>
                  </a:lnTo>
                  <a:lnTo>
                    <a:pt x="264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3778800" y="2326675"/>
              <a:ext cx="585900" cy="676200"/>
            </a:xfrm>
            <a:custGeom>
              <a:rect b="b" l="l" r="r" t="t"/>
              <a:pathLst>
                <a:path extrusionOk="0" h="27048" w="23436">
                  <a:moveTo>
                    <a:pt x="11592" y="14952"/>
                  </a:moveTo>
                  <a:lnTo>
                    <a:pt x="11592" y="14952"/>
                  </a:lnTo>
                  <a:lnTo>
                    <a:pt x="11592" y="14952"/>
                  </a:lnTo>
                  <a:lnTo>
                    <a:pt x="12516" y="15036"/>
                  </a:lnTo>
                  <a:lnTo>
                    <a:pt x="13356" y="15120"/>
                  </a:lnTo>
                  <a:lnTo>
                    <a:pt x="14196" y="15288"/>
                  </a:lnTo>
                  <a:lnTo>
                    <a:pt x="14952" y="15540"/>
                  </a:lnTo>
                  <a:lnTo>
                    <a:pt x="15624" y="15876"/>
                  </a:lnTo>
                  <a:lnTo>
                    <a:pt x="16128" y="16296"/>
                  </a:lnTo>
                  <a:lnTo>
                    <a:pt x="16632" y="16716"/>
                  </a:lnTo>
                  <a:lnTo>
                    <a:pt x="16968" y="17220"/>
                  </a:lnTo>
                  <a:lnTo>
                    <a:pt x="17136" y="17724"/>
                  </a:lnTo>
                  <a:lnTo>
                    <a:pt x="17220" y="18312"/>
                  </a:lnTo>
                  <a:lnTo>
                    <a:pt x="17220" y="18396"/>
                  </a:lnTo>
                  <a:lnTo>
                    <a:pt x="17220" y="18480"/>
                  </a:lnTo>
                  <a:lnTo>
                    <a:pt x="17220" y="18564"/>
                  </a:lnTo>
                  <a:lnTo>
                    <a:pt x="17220" y="18648"/>
                  </a:lnTo>
                  <a:lnTo>
                    <a:pt x="17220" y="18732"/>
                  </a:lnTo>
                  <a:lnTo>
                    <a:pt x="17220" y="18816"/>
                  </a:lnTo>
                  <a:lnTo>
                    <a:pt x="17136" y="18900"/>
                  </a:lnTo>
                  <a:lnTo>
                    <a:pt x="17136" y="18984"/>
                  </a:lnTo>
                  <a:lnTo>
                    <a:pt x="17136" y="19068"/>
                  </a:lnTo>
                  <a:lnTo>
                    <a:pt x="17136" y="19152"/>
                  </a:lnTo>
                  <a:lnTo>
                    <a:pt x="17052" y="19236"/>
                  </a:lnTo>
                  <a:lnTo>
                    <a:pt x="17052" y="19320"/>
                  </a:lnTo>
                  <a:lnTo>
                    <a:pt x="17052" y="19404"/>
                  </a:lnTo>
                  <a:lnTo>
                    <a:pt x="16968" y="19488"/>
                  </a:lnTo>
                  <a:lnTo>
                    <a:pt x="16968" y="19572"/>
                  </a:lnTo>
                  <a:lnTo>
                    <a:pt x="16884" y="19656"/>
                  </a:lnTo>
                  <a:lnTo>
                    <a:pt x="16884" y="19740"/>
                  </a:lnTo>
                  <a:lnTo>
                    <a:pt x="16800" y="19824"/>
                  </a:lnTo>
                  <a:lnTo>
                    <a:pt x="16716" y="19908"/>
                  </a:lnTo>
                  <a:lnTo>
                    <a:pt x="16716" y="19992"/>
                  </a:lnTo>
                  <a:lnTo>
                    <a:pt x="16632" y="19992"/>
                  </a:lnTo>
                  <a:lnTo>
                    <a:pt x="16632" y="20076"/>
                  </a:lnTo>
                  <a:lnTo>
                    <a:pt x="16548" y="20160"/>
                  </a:lnTo>
                  <a:lnTo>
                    <a:pt x="16464" y="20244"/>
                  </a:lnTo>
                  <a:lnTo>
                    <a:pt x="16464" y="20328"/>
                  </a:lnTo>
                  <a:lnTo>
                    <a:pt x="16380" y="20328"/>
                  </a:lnTo>
                  <a:lnTo>
                    <a:pt x="16380" y="20412"/>
                  </a:lnTo>
                  <a:lnTo>
                    <a:pt x="16296" y="20412"/>
                  </a:lnTo>
                  <a:lnTo>
                    <a:pt x="16296" y="20496"/>
                  </a:lnTo>
                  <a:lnTo>
                    <a:pt x="16212" y="20580"/>
                  </a:lnTo>
                  <a:lnTo>
                    <a:pt x="16128" y="20664"/>
                  </a:lnTo>
                  <a:lnTo>
                    <a:pt x="16044" y="20664"/>
                  </a:lnTo>
                  <a:lnTo>
                    <a:pt x="16044" y="20748"/>
                  </a:lnTo>
                  <a:lnTo>
                    <a:pt x="15960" y="20832"/>
                  </a:lnTo>
                  <a:lnTo>
                    <a:pt x="15876" y="20832"/>
                  </a:lnTo>
                  <a:lnTo>
                    <a:pt x="15876" y="20916"/>
                  </a:lnTo>
                  <a:lnTo>
                    <a:pt x="15792" y="20916"/>
                  </a:lnTo>
                  <a:lnTo>
                    <a:pt x="15708" y="21000"/>
                  </a:lnTo>
                  <a:lnTo>
                    <a:pt x="15624" y="21084"/>
                  </a:lnTo>
                  <a:lnTo>
                    <a:pt x="15540" y="21084"/>
                  </a:lnTo>
                  <a:lnTo>
                    <a:pt x="15456" y="21168"/>
                  </a:lnTo>
                  <a:lnTo>
                    <a:pt x="15372" y="21252"/>
                  </a:lnTo>
                  <a:lnTo>
                    <a:pt x="15288" y="21252"/>
                  </a:lnTo>
                  <a:lnTo>
                    <a:pt x="15204" y="21336"/>
                  </a:lnTo>
                  <a:lnTo>
                    <a:pt x="15120" y="21420"/>
                  </a:lnTo>
                  <a:lnTo>
                    <a:pt x="15036" y="21420"/>
                  </a:lnTo>
                  <a:lnTo>
                    <a:pt x="14952" y="21504"/>
                  </a:lnTo>
                  <a:lnTo>
                    <a:pt x="14868" y="21504"/>
                  </a:lnTo>
                  <a:lnTo>
                    <a:pt x="14784" y="21588"/>
                  </a:lnTo>
                  <a:lnTo>
                    <a:pt x="14700" y="21588"/>
                  </a:lnTo>
                  <a:lnTo>
                    <a:pt x="14616" y="21672"/>
                  </a:lnTo>
                  <a:lnTo>
                    <a:pt x="14532" y="21672"/>
                  </a:lnTo>
                  <a:lnTo>
                    <a:pt x="14448" y="21756"/>
                  </a:lnTo>
                  <a:lnTo>
                    <a:pt x="14280" y="21756"/>
                  </a:lnTo>
                  <a:lnTo>
                    <a:pt x="14196" y="21840"/>
                  </a:lnTo>
                  <a:lnTo>
                    <a:pt x="14028" y="21840"/>
                  </a:lnTo>
                  <a:lnTo>
                    <a:pt x="14028" y="21924"/>
                  </a:lnTo>
                  <a:lnTo>
                    <a:pt x="13860" y="21924"/>
                  </a:lnTo>
                  <a:lnTo>
                    <a:pt x="13776" y="22007"/>
                  </a:lnTo>
                  <a:lnTo>
                    <a:pt x="13524" y="22007"/>
                  </a:lnTo>
                  <a:lnTo>
                    <a:pt x="13440" y="22091"/>
                  </a:lnTo>
                  <a:lnTo>
                    <a:pt x="13188" y="22091"/>
                  </a:lnTo>
                  <a:lnTo>
                    <a:pt x="13104" y="22175"/>
                  </a:lnTo>
                  <a:lnTo>
                    <a:pt x="12600" y="22175"/>
                  </a:lnTo>
                  <a:lnTo>
                    <a:pt x="12516" y="22259"/>
                  </a:lnTo>
                  <a:lnTo>
                    <a:pt x="10584" y="22259"/>
                  </a:lnTo>
                  <a:lnTo>
                    <a:pt x="9744" y="22091"/>
                  </a:lnTo>
                  <a:lnTo>
                    <a:pt x="8988" y="21840"/>
                  </a:lnTo>
                  <a:lnTo>
                    <a:pt x="8316" y="21504"/>
                  </a:lnTo>
                  <a:lnTo>
                    <a:pt x="7728" y="21168"/>
                  </a:lnTo>
                  <a:lnTo>
                    <a:pt x="7308" y="20748"/>
                  </a:lnTo>
                  <a:lnTo>
                    <a:pt x="6972" y="20244"/>
                  </a:lnTo>
                  <a:lnTo>
                    <a:pt x="6720" y="19740"/>
                  </a:lnTo>
                  <a:lnTo>
                    <a:pt x="6552" y="19236"/>
                  </a:lnTo>
                  <a:lnTo>
                    <a:pt x="6468" y="18732"/>
                  </a:lnTo>
                  <a:lnTo>
                    <a:pt x="6552" y="18144"/>
                  </a:lnTo>
                  <a:lnTo>
                    <a:pt x="6720" y="17640"/>
                  </a:lnTo>
                  <a:lnTo>
                    <a:pt x="6972" y="17052"/>
                  </a:lnTo>
                  <a:lnTo>
                    <a:pt x="7308" y="16632"/>
                  </a:lnTo>
                  <a:lnTo>
                    <a:pt x="7728" y="16128"/>
                  </a:lnTo>
                  <a:lnTo>
                    <a:pt x="8316" y="15792"/>
                  </a:lnTo>
                  <a:lnTo>
                    <a:pt x="8904" y="15456"/>
                  </a:lnTo>
                  <a:lnTo>
                    <a:pt x="9744" y="15204"/>
                  </a:lnTo>
                  <a:lnTo>
                    <a:pt x="10584" y="15036"/>
                  </a:lnTo>
                  <a:lnTo>
                    <a:pt x="11592" y="14952"/>
                  </a:lnTo>
                  <a:close/>
                  <a:moveTo>
                    <a:pt x="10920" y="1"/>
                  </a:moveTo>
                  <a:lnTo>
                    <a:pt x="10668" y="85"/>
                  </a:lnTo>
                  <a:lnTo>
                    <a:pt x="10080" y="85"/>
                  </a:lnTo>
                  <a:lnTo>
                    <a:pt x="9912" y="169"/>
                  </a:lnTo>
                  <a:lnTo>
                    <a:pt x="9576" y="169"/>
                  </a:lnTo>
                  <a:lnTo>
                    <a:pt x="9324" y="253"/>
                  </a:lnTo>
                  <a:lnTo>
                    <a:pt x="9156" y="253"/>
                  </a:lnTo>
                  <a:lnTo>
                    <a:pt x="8988" y="337"/>
                  </a:lnTo>
                  <a:lnTo>
                    <a:pt x="8820" y="337"/>
                  </a:lnTo>
                  <a:lnTo>
                    <a:pt x="8652" y="421"/>
                  </a:lnTo>
                  <a:lnTo>
                    <a:pt x="8484" y="421"/>
                  </a:lnTo>
                  <a:lnTo>
                    <a:pt x="8316" y="505"/>
                  </a:lnTo>
                  <a:lnTo>
                    <a:pt x="8148" y="505"/>
                  </a:lnTo>
                  <a:lnTo>
                    <a:pt x="7896" y="589"/>
                  </a:lnTo>
                  <a:lnTo>
                    <a:pt x="7728" y="589"/>
                  </a:lnTo>
                  <a:lnTo>
                    <a:pt x="7560" y="673"/>
                  </a:lnTo>
                  <a:lnTo>
                    <a:pt x="7476" y="757"/>
                  </a:lnTo>
                  <a:lnTo>
                    <a:pt x="7308" y="757"/>
                  </a:lnTo>
                  <a:lnTo>
                    <a:pt x="7140" y="841"/>
                  </a:lnTo>
                  <a:lnTo>
                    <a:pt x="6972" y="925"/>
                  </a:lnTo>
                  <a:lnTo>
                    <a:pt x="6804" y="1009"/>
                  </a:lnTo>
                  <a:lnTo>
                    <a:pt x="6636" y="1009"/>
                  </a:lnTo>
                  <a:lnTo>
                    <a:pt x="6468" y="1093"/>
                  </a:lnTo>
                  <a:lnTo>
                    <a:pt x="6300" y="1177"/>
                  </a:lnTo>
                  <a:lnTo>
                    <a:pt x="6216" y="1261"/>
                  </a:lnTo>
                  <a:lnTo>
                    <a:pt x="6048" y="1261"/>
                  </a:lnTo>
                  <a:lnTo>
                    <a:pt x="5880" y="1345"/>
                  </a:lnTo>
                  <a:lnTo>
                    <a:pt x="5712" y="1429"/>
                  </a:lnTo>
                  <a:lnTo>
                    <a:pt x="5628" y="1513"/>
                  </a:lnTo>
                  <a:lnTo>
                    <a:pt x="5460" y="1597"/>
                  </a:lnTo>
                  <a:lnTo>
                    <a:pt x="5292" y="1681"/>
                  </a:lnTo>
                  <a:lnTo>
                    <a:pt x="5208" y="1765"/>
                  </a:lnTo>
                  <a:lnTo>
                    <a:pt x="5040" y="1849"/>
                  </a:lnTo>
                  <a:lnTo>
                    <a:pt x="4872" y="1933"/>
                  </a:lnTo>
                  <a:lnTo>
                    <a:pt x="4788" y="2017"/>
                  </a:lnTo>
                  <a:lnTo>
                    <a:pt x="4620" y="2101"/>
                  </a:lnTo>
                  <a:lnTo>
                    <a:pt x="4537" y="2185"/>
                  </a:lnTo>
                  <a:lnTo>
                    <a:pt x="4369" y="2269"/>
                  </a:lnTo>
                  <a:lnTo>
                    <a:pt x="4285" y="2353"/>
                  </a:lnTo>
                  <a:lnTo>
                    <a:pt x="4117" y="2437"/>
                  </a:lnTo>
                  <a:lnTo>
                    <a:pt x="4033" y="2521"/>
                  </a:lnTo>
                  <a:lnTo>
                    <a:pt x="3865" y="2605"/>
                  </a:lnTo>
                  <a:lnTo>
                    <a:pt x="3781" y="2689"/>
                  </a:lnTo>
                  <a:lnTo>
                    <a:pt x="3613" y="2773"/>
                  </a:lnTo>
                  <a:lnTo>
                    <a:pt x="3529" y="2857"/>
                  </a:lnTo>
                  <a:lnTo>
                    <a:pt x="3445" y="2941"/>
                  </a:lnTo>
                  <a:lnTo>
                    <a:pt x="3277" y="3109"/>
                  </a:lnTo>
                  <a:lnTo>
                    <a:pt x="3193" y="3193"/>
                  </a:lnTo>
                  <a:lnTo>
                    <a:pt x="3109" y="3277"/>
                  </a:lnTo>
                  <a:lnTo>
                    <a:pt x="3025" y="3361"/>
                  </a:lnTo>
                  <a:lnTo>
                    <a:pt x="2857" y="3445"/>
                  </a:lnTo>
                  <a:lnTo>
                    <a:pt x="2773" y="3529"/>
                  </a:lnTo>
                  <a:lnTo>
                    <a:pt x="2689" y="3697"/>
                  </a:lnTo>
                  <a:lnTo>
                    <a:pt x="2605" y="3781"/>
                  </a:lnTo>
                  <a:lnTo>
                    <a:pt x="2521" y="3865"/>
                  </a:lnTo>
                  <a:lnTo>
                    <a:pt x="2437" y="3949"/>
                  </a:lnTo>
                  <a:lnTo>
                    <a:pt x="2269" y="4117"/>
                  </a:lnTo>
                  <a:lnTo>
                    <a:pt x="2185" y="4201"/>
                  </a:lnTo>
                  <a:lnTo>
                    <a:pt x="2101" y="4285"/>
                  </a:lnTo>
                  <a:lnTo>
                    <a:pt x="2017" y="4369"/>
                  </a:lnTo>
                  <a:lnTo>
                    <a:pt x="1933" y="4537"/>
                  </a:lnTo>
                  <a:lnTo>
                    <a:pt x="1849" y="4621"/>
                  </a:lnTo>
                  <a:lnTo>
                    <a:pt x="1765" y="4705"/>
                  </a:lnTo>
                  <a:lnTo>
                    <a:pt x="1681" y="4789"/>
                  </a:lnTo>
                  <a:lnTo>
                    <a:pt x="1597" y="4957"/>
                  </a:lnTo>
                  <a:lnTo>
                    <a:pt x="1597" y="5041"/>
                  </a:lnTo>
                  <a:lnTo>
                    <a:pt x="1513" y="5125"/>
                  </a:lnTo>
                  <a:lnTo>
                    <a:pt x="1429" y="5293"/>
                  </a:lnTo>
                  <a:lnTo>
                    <a:pt x="1345" y="5377"/>
                  </a:lnTo>
                  <a:lnTo>
                    <a:pt x="1261" y="5461"/>
                  </a:lnTo>
                  <a:lnTo>
                    <a:pt x="1261" y="5629"/>
                  </a:lnTo>
                  <a:lnTo>
                    <a:pt x="1177" y="5713"/>
                  </a:lnTo>
                  <a:lnTo>
                    <a:pt x="1093" y="5797"/>
                  </a:lnTo>
                  <a:lnTo>
                    <a:pt x="1009" y="5965"/>
                  </a:lnTo>
                  <a:lnTo>
                    <a:pt x="1009" y="6049"/>
                  </a:lnTo>
                  <a:lnTo>
                    <a:pt x="925" y="6132"/>
                  </a:lnTo>
                  <a:lnTo>
                    <a:pt x="841" y="6300"/>
                  </a:lnTo>
                  <a:lnTo>
                    <a:pt x="841" y="6384"/>
                  </a:lnTo>
                  <a:lnTo>
                    <a:pt x="757" y="6468"/>
                  </a:lnTo>
                  <a:lnTo>
                    <a:pt x="757" y="6636"/>
                  </a:lnTo>
                  <a:lnTo>
                    <a:pt x="673" y="6720"/>
                  </a:lnTo>
                  <a:lnTo>
                    <a:pt x="673" y="6804"/>
                  </a:lnTo>
                  <a:lnTo>
                    <a:pt x="589" y="6972"/>
                  </a:lnTo>
                  <a:lnTo>
                    <a:pt x="589" y="7056"/>
                  </a:lnTo>
                  <a:lnTo>
                    <a:pt x="505" y="7140"/>
                  </a:lnTo>
                  <a:lnTo>
                    <a:pt x="505" y="7308"/>
                  </a:lnTo>
                  <a:lnTo>
                    <a:pt x="421" y="7392"/>
                  </a:lnTo>
                  <a:lnTo>
                    <a:pt x="421" y="7476"/>
                  </a:lnTo>
                  <a:lnTo>
                    <a:pt x="421" y="7644"/>
                  </a:lnTo>
                  <a:lnTo>
                    <a:pt x="337" y="7728"/>
                  </a:lnTo>
                  <a:lnTo>
                    <a:pt x="337" y="7812"/>
                  </a:lnTo>
                  <a:lnTo>
                    <a:pt x="6636" y="8988"/>
                  </a:lnTo>
                  <a:lnTo>
                    <a:pt x="6888" y="8400"/>
                  </a:lnTo>
                  <a:lnTo>
                    <a:pt x="7140" y="7812"/>
                  </a:lnTo>
                  <a:lnTo>
                    <a:pt x="7560" y="7224"/>
                  </a:lnTo>
                  <a:lnTo>
                    <a:pt x="8064" y="6720"/>
                  </a:lnTo>
                  <a:lnTo>
                    <a:pt x="8568" y="6300"/>
                  </a:lnTo>
                  <a:lnTo>
                    <a:pt x="9156" y="5881"/>
                  </a:lnTo>
                  <a:lnTo>
                    <a:pt x="9828" y="5629"/>
                  </a:lnTo>
                  <a:lnTo>
                    <a:pt x="10500" y="5377"/>
                  </a:lnTo>
                  <a:lnTo>
                    <a:pt x="11340" y="5209"/>
                  </a:lnTo>
                  <a:lnTo>
                    <a:pt x="12180" y="5125"/>
                  </a:lnTo>
                  <a:lnTo>
                    <a:pt x="12516" y="5125"/>
                  </a:lnTo>
                  <a:lnTo>
                    <a:pt x="12600" y="5209"/>
                  </a:lnTo>
                  <a:lnTo>
                    <a:pt x="13188" y="5209"/>
                  </a:lnTo>
                  <a:lnTo>
                    <a:pt x="13272" y="5293"/>
                  </a:lnTo>
                  <a:lnTo>
                    <a:pt x="13608" y="5293"/>
                  </a:lnTo>
                  <a:lnTo>
                    <a:pt x="13692" y="5377"/>
                  </a:lnTo>
                  <a:lnTo>
                    <a:pt x="13860" y="5377"/>
                  </a:lnTo>
                  <a:lnTo>
                    <a:pt x="13944" y="5461"/>
                  </a:lnTo>
                  <a:lnTo>
                    <a:pt x="14196" y="5461"/>
                  </a:lnTo>
                  <a:lnTo>
                    <a:pt x="14196" y="5545"/>
                  </a:lnTo>
                  <a:lnTo>
                    <a:pt x="14280" y="5545"/>
                  </a:lnTo>
                  <a:lnTo>
                    <a:pt x="14364" y="5629"/>
                  </a:lnTo>
                  <a:lnTo>
                    <a:pt x="14532" y="5629"/>
                  </a:lnTo>
                  <a:lnTo>
                    <a:pt x="14616" y="5713"/>
                  </a:lnTo>
                  <a:lnTo>
                    <a:pt x="14700" y="5797"/>
                  </a:lnTo>
                  <a:lnTo>
                    <a:pt x="14868" y="5797"/>
                  </a:lnTo>
                  <a:lnTo>
                    <a:pt x="14952" y="5881"/>
                  </a:lnTo>
                  <a:lnTo>
                    <a:pt x="15036" y="5965"/>
                  </a:lnTo>
                  <a:lnTo>
                    <a:pt x="15120" y="5965"/>
                  </a:lnTo>
                  <a:lnTo>
                    <a:pt x="15204" y="6049"/>
                  </a:lnTo>
                  <a:lnTo>
                    <a:pt x="15204" y="6132"/>
                  </a:lnTo>
                  <a:lnTo>
                    <a:pt x="15288" y="6132"/>
                  </a:lnTo>
                  <a:lnTo>
                    <a:pt x="15372" y="6216"/>
                  </a:lnTo>
                  <a:lnTo>
                    <a:pt x="15456" y="6216"/>
                  </a:lnTo>
                  <a:lnTo>
                    <a:pt x="15456" y="6300"/>
                  </a:lnTo>
                  <a:lnTo>
                    <a:pt x="15540" y="6300"/>
                  </a:lnTo>
                  <a:lnTo>
                    <a:pt x="15624" y="6384"/>
                  </a:lnTo>
                  <a:lnTo>
                    <a:pt x="15624" y="6468"/>
                  </a:lnTo>
                  <a:lnTo>
                    <a:pt x="15708" y="6468"/>
                  </a:lnTo>
                  <a:lnTo>
                    <a:pt x="15708" y="6552"/>
                  </a:lnTo>
                  <a:lnTo>
                    <a:pt x="15792" y="6552"/>
                  </a:lnTo>
                  <a:lnTo>
                    <a:pt x="15876" y="6636"/>
                  </a:lnTo>
                  <a:lnTo>
                    <a:pt x="15876" y="6720"/>
                  </a:lnTo>
                  <a:lnTo>
                    <a:pt x="15960" y="6720"/>
                  </a:lnTo>
                  <a:lnTo>
                    <a:pt x="15960" y="6804"/>
                  </a:lnTo>
                  <a:lnTo>
                    <a:pt x="16044" y="6888"/>
                  </a:lnTo>
                  <a:lnTo>
                    <a:pt x="16128" y="6972"/>
                  </a:lnTo>
                  <a:lnTo>
                    <a:pt x="16212" y="7056"/>
                  </a:lnTo>
                  <a:lnTo>
                    <a:pt x="16212" y="7140"/>
                  </a:lnTo>
                  <a:lnTo>
                    <a:pt x="16296" y="7224"/>
                  </a:lnTo>
                  <a:lnTo>
                    <a:pt x="16380" y="7308"/>
                  </a:lnTo>
                  <a:lnTo>
                    <a:pt x="16380" y="7392"/>
                  </a:lnTo>
                  <a:lnTo>
                    <a:pt x="16464" y="7476"/>
                  </a:lnTo>
                  <a:lnTo>
                    <a:pt x="16464" y="7560"/>
                  </a:lnTo>
                  <a:lnTo>
                    <a:pt x="16548" y="7644"/>
                  </a:lnTo>
                  <a:lnTo>
                    <a:pt x="16548" y="7728"/>
                  </a:lnTo>
                  <a:lnTo>
                    <a:pt x="16632" y="7812"/>
                  </a:lnTo>
                  <a:lnTo>
                    <a:pt x="16632" y="7896"/>
                  </a:lnTo>
                  <a:lnTo>
                    <a:pt x="16632" y="7980"/>
                  </a:lnTo>
                  <a:lnTo>
                    <a:pt x="16716" y="7980"/>
                  </a:lnTo>
                  <a:lnTo>
                    <a:pt x="16716" y="8064"/>
                  </a:lnTo>
                  <a:lnTo>
                    <a:pt x="16716" y="8148"/>
                  </a:lnTo>
                  <a:lnTo>
                    <a:pt x="16800" y="8232"/>
                  </a:lnTo>
                  <a:lnTo>
                    <a:pt x="16800" y="8316"/>
                  </a:lnTo>
                  <a:lnTo>
                    <a:pt x="16800" y="8400"/>
                  </a:lnTo>
                  <a:lnTo>
                    <a:pt x="16884" y="8484"/>
                  </a:lnTo>
                  <a:lnTo>
                    <a:pt x="16884" y="8568"/>
                  </a:lnTo>
                  <a:lnTo>
                    <a:pt x="16884" y="8652"/>
                  </a:lnTo>
                  <a:lnTo>
                    <a:pt x="16968" y="8736"/>
                  </a:lnTo>
                  <a:lnTo>
                    <a:pt x="16968" y="8820"/>
                  </a:lnTo>
                  <a:lnTo>
                    <a:pt x="16968" y="8904"/>
                  </a:lnTo>
                  <a:lnTo>
                    <a:pt x="16968" y="8988"/>
                  </a:lnTo>
                  <a:lnTo>
                    <a:pt x="16968" y="9072"/>
                  </a:lnTo>
                  <a:lnTo>
                    <a:pt x="17052" y="9156"/>
                  </a:lnTo>
                  <a:lnTo>
                    <a:pt x="17052" y="9240"/>
                  </a:lnTo>
                  <a:lnTo>
                    <a:pt x="17052" y="9324"/>
                  </a:lnTo>
                  <a:lnTo>
                    <a:pt x="17052" y="9408"/>
                  </a:lnTo>
                  <a:lnTo>
                    <a:pt x="17052" y="9492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136" y="9744"/>
                  </a:lnTo>
                  <a:lnTo>
                    <a:pt x="17136" y="9828"/>
                  </a:lnTo>
                  <a:lnTo>
                    <a:pt x="17136" y="9912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248"/>
                  </a:lnTo>
                  <a:lnTo>
                    <a:pt x="17136" y="10332"/>
                  </a:lnTo>
                  <a:lnTo>
                    <a:pt x="17136" y="10416"/>
                  </a:lnTo>
                  <a:lnTo>
                    <a:pt x="17136" y="13692"/>
                  </a:lnTo>
                  <a:lnTo>
                    <a:pt x="17052" y="13692"/>
                  </a:lnTo>
                  <a:lnTo>
                    <a:pt x="17052" y="13608"/>
                  </a:lnTo>
                  <a:lnTo>
                    <a:pt x="16968" y="13608"/>
                  </a:lnTo>
                  <a:lnTo>
                    <a:pt x="16968" y="13524"/>
                  </a:lnTo>
                  <a:lnTo>
                    <a:pt x="16884" y="13524"/>
                  </a:lnTo>
                  <a:lnTo>
                    <a:pt x="16800" y="13440"/>
                  </a:lnTo>
                  <a:lnTo>
                    <a:pt x="16716" y="13356"/>
                  </a:lnTo>
                  <a:lnTo>
                    <a:pt x="16632" y="13356"/>
                  </a:lnTo>
                  <a:lnTo>
                    <a:pt x="16632" y="13272"/>
                  </a:lnTo>
                  <a:lnTo>
                    <a:pt x="16548" y="13272"/>
                  </a:lnTo>
                  <a:lnTo>
                    <a:pt x="16548" y="13188"/>
                  </a:lnTo>
                  <a:lnTo>
                    <a:pt x="16380" y="13188"/>
                  </a:lnTo>
                  <a:lnTo>
                    <a:pt x="16380" y="13104"/>
                  </a:lnTo>
                  <a:lnTo>
                    <a:pt x="16296" y="13104"/>
                  </a:lnTo>
                  <a:lnTo>
                    <a:pt x="16296" y="13020"/>
                  </a:lnTo>
                  <a:lnTo>
                    <a:pt x="16212" y="13020"/>
                  </a:lnTo>
                  <a:lnTo>
                    <a:pt x="16128" y="12936"/>
                  </a:lnTo>
                  <a:lnTo>
                    <a:pt x="16044" y="12936"/>
                  </a:lnTo>
                  <a:lnTo>
                    <a:pt x="16044" y="12852"/>
                  </a:lnTo>
                  <a:lnTo>
                    <a:pt x="15960" y="12852"/>
                  </a:lnTo>
                  <a:lnTo>
                    <a:pt x="15876" y="12768"/>
                  </a:lnTo>
                  <a:lnTo>
                    <a:pt x="15792" y="12684"/>
                  </a:lnTo>
                  <a:lnTo>
                    <a:pt x="15708" y="12684"/>
                  </a:lnTo>
                  <a:lnTo>
                    <a:pt x="15624" y="12600"/>
                  </a:lnTo>
                  <a:lnTo>
                    <a:pt x="15540" y="12600"/>
                  </a:lnTo>
                  <a:lnTo>
                    <a:pt x="15540" y="12516"/>
                  </a:lnTo>
                  <a:lnTo>
                    <a:pt x="15456" y="12516"/>
                  </a:lnTo>
                  <a:lnTo>
                    <a:pt x="15372" y="12432"/>
                  </a:lnTo>
                  <a:lnTo>
                    <a:pt x="15288" y="12432"/>
                  </a:lnTo>
                  <a:lnTo>
                    <a:pt x="15204" y="12348"/>
                  </a:lnTo>
                  <a:lnTo>
                    <a:pt x="15120" y="12348"/>
                  </a:lnTo>
                  <a:lnTo>
                    <a:pt x="15036" y="12264"/>
                  </a:lnTo>
                  <a:lnTo>
                    <a:pt x="14952" y="12264"/>
                  </a:lnTo>
                  <a:lnTo>
                    <a:pt x="14868" y="12180"/>
                  </a:lnTo>
                  <a:lnTo>
                    <a:pt x="14784" y="12180"/>
                  </a:lnTo>
                  <a:lnTo>
                    <a:pt x="14700" y="12096"/>
                  </a:lnTo>
                  <a:lnTo>
                    <a:pt x="14616" y="12096"/>
                  </a:lnTo>
                  <a:lnTo>
                    <a:pt x="14532" y="12012"/>
                  </a:lnTo>
                  <a:lnTo>
                    <a:pt x="14448" y="12012"/>
                  </a:lnTo>
                  <a:lnTo>
                    <a:pt x="14364" y="11928"/>
                  </a:lnTo>
                  <a:lnTo>
                    <a:pt x="14196" y="11928"/>
                  </a:lnTo>
                  <a:lnTo>
                    <a:pt x="14112" y="11844"/>
                  </a:lnTo>
                  <a:lnTo>
                    <a:pt x="14028" y="11844"/>
                  </a:lnTo>
                  <a:lnTo>
                    <a:pt x="13944" y="11760"/>
                  </a:lnTo>
                  <a:lnTo>
                    <a:pt x="13776" y="11760"/>
                  </a:lnTo>
                  <a:lnTo>
                    <a:pt x="13692" y="11676"/>
                  </a:lnTo>
                  <a:lnTo>
                    <a:pt x="13524" y="11676"/>
                  </a:lnTo>
                  <a:lnTo>
                    <a:pt x="13440" y="11592"/>
                  </a:lnTo>
                  <a:lnTo>
                    <a:pt x="13272" y="11592"/>
                  </a:lnTo>
                  <a:lnTo>
                    <a:pt x="13188" y="11508"/>
                  </a:lnTo>
                  <a:lnTo>
                    <a:pt x="12936" y="11508"/>
                  </a:lnTo>
                  <a:lnTo>
                    <a:pt x="12852" y="11424"/>
                  </a:lnTo>
                  <a:lnTo>
                    <a:pt x="12600" y="11424"/>
                  </a:lnTo>
                  <a:lnTo>
                    <a:pt x="12516" y="11340"/>
                  </a:lnTo>
                  <a:lnTo>
                    <a:pt x="12180" y="11340"/>
                  </a:lnTo>
                  <a:lnTo>
                    <a:pt x="12096" y="11256"/>
                  </a:lnTo>
                  <a:lnTo>
                    <a:pt x="11676" y="11256"/>
                  </a:lnTo>
                  <a:lnTo>
                    <a:pt x="11592" y="11172"/>
                  </a:lnTo>
                  <a:lnTo>
                    <a:pt x="11088" y="11172"/>
                  </a:lnTo>
                  <a:lnTo>
                    <a:pt x="10920" y="11088"/>
                  </a:lnTo>
                  <a:lnTo>
                    <a:pt x="8064" y="11088"/>
                  </a:lnTo>
                  <a:lnTo>
                    <a:pt x="7980" y="11172"/>
                  </a:lnTo>
                  <a:lnTo>
                    <a:pt x="7476" y="11172"/>
                  </a:lnTo>
                  <a:lnTo>
                    <a:pt x="7308" y="11256"/>
                  </a:lnTo>
                  <a:lnTo>
                    <a:pt x="7056" y="11256"/>
                  </a:lnTo>
                  <a:lnTo>
                    <a:pt x="6888" y="11340"/>
                  </a:lnTo>
                  <a:lnTo>
                    <a:pt x="6636" y="11340"/>
                  </a:lnTo>
                  <a:lnTo>
                    <a:pt x="6468" y="11424"/>
                  </a:lnTo>
                  <a:lnTo>
                    <a:pt x="6300" y="11424"/>
                  </a:lnTo>
                  <a:lnTo>
                    <a:pt x="6216" y="11508"/>
                  </a:lnTo>
                  <a:lnTo>
                    <a:pt x="6048" y="11508"/>
                  </a:lnTo>
                  <a:lnTo>
                    <a:pt x="5880" y="11592"/>
                  </a:lnTo>
                  <a:lnTo>
                    <a:pt x="5796" y="11592"/>
                  </a:lnTo>
                  <a:lnTo>
                    <a:pt x="5628" y="11676"/>
                  </a:lnTo>
                  <a:lnTo>
                    <a:pt x="5460" y="11676"/>
                  </a:lnTo>
                  <a:lnTo>
                    <a:pt x="5376" y="11760"/>
                  </a:lnTo>
                  <a:lnTo>
                    <a:pt x="5208" y="11760"/>
                  </a:lnTo>
                  <a:lnTo>
                    <a:pt x="5124" y="11844"/>
                  </a:lnTo>
                  <a:lnTo>
                    <a:pt x="4956" y="11844"/>
                  </a:lnTo>
                  <a:lnTo>
                    <a:pt x="4872" y="11928"/>
                  </a:lnTo>
                  <a:lnTo>
                    <a:pt x="4704" y="12012"/>
                  </a:lnTo>
                  <a:lnTo>
                    <a:pt x="4620" y="12012"/>
                  </a:lnTo>
                  <a:lnTo>
                    <a:pt x="4453" y="12096"/>
                  </a:lnTo>
                  <a:lnTo>
                    <a:pt x="4369" y="12180"/>
                  </a:lnTo>
                  <a:lnTo>
                    <a:pt x="4201" y="12264"/>
                  </a:lnTo>
                  <a:lnTo>
                    <a:pt x="4117" y="12264"/>
                  </a:lnTo>
                  <a:lnTo>
                    <a:pt x="3949" y="12348"/>
                  </a:lnTo>
                  <a:lnTo>
                    <a:pt x="3865" y="12432"/>
                  </a:lnTo>
                  <a:lnTo>
                    <a:pt x="3697" y="12516"/>
                  </a:lnTo>
                  <a:lnTo>
                    <a:pt x="3613" y="12516"/>
                  </a:lnTo>
                  <a:lnTo>
                    <a:pt x="3529" y="12600"/>
                  </a:lnTo>
                  <a:lnTo>
                    <a:pt x="3361" y="12684"/>
                  </a:lnTo>
                  <a:lnTo>
                    <a:pt x="3277" y="12768"/>
                  </a:lnTo>
                  <a:lnTo>
                    <a:pt x="3193" y="12852"/>
                  </a:lnTo>
                  <a:lnTo>
                    <a:pt x="3025" y="12936"/>
                  </a:lnTo>
                  <a:lnTo>
                    <a:pt x="2941" y="13020"/>
                  </a:lnTo>
                  <a:lnTo>
                    <a:pt x="2857" y="13104"/>
                  </a:lnTo>
                  <a:lnTo>
                    <a:pt x="2773" y="13188"/>
                  </a:lnTo>
                  <a:lnTo>
                    <a:pt x="2605" y="13272"/>
                  </a:lnTo>
                  <a:lnTo>
                    <a:pt x="2521" y="13356"/>
                  </a:lnTo>
                  <a:lnTo>
                    <a:pt x="2437" y="13440"/>
                  </a:lnTo>
                  <a:lnTo>
                    <a:pt x="2353" y="13524"/>
                  </a:lnTo>
                  <a:lnTo>
                    <a:pt x="2269" y="13608"/>
                  </a:lnTo>
                  <a:lnTo>
                    <a:pt x="2185" y="13692"/>
                  </a:lnTo>
                  <a:lnTo>
                    <a:pt x="2101" y="13776"/>
                  </a:lnTo>
                  <a:lnTo>
                    <a:pt x="2017" y="13860"/>
                  </a:lnTo>
                  <a:lnTo>
                    <a:pt x="1849" y="13944"/>
                  </a:lnTo>
                  <a:lnTo>
                    <a:pt x="1765" y="14028"/>
                  </a:lnTo>
                  <a:lnTo>
                    <a:pt x="1681" y="14112"/>
                  </a:lnTo>
                  <a:lnTo>
                    <a:pt x="1597" y="14280"/>
                  </a:lnTo>
                  <a:lnTo>
                    <a:pt x="1513" y="14364"/>
                  </a:lnTo>
                  <a:lnTo>
                    <a:pt x="1513" y="14448"/>
                  </a:lnTo>
                  <a:lnTo>
                    <a:pt x="1429" y="14532"/>
                  </a:lnTo>
                  <a:lnTo>
                    <a:pt x="1345" y="14616"/>
                  </a:lnTo>
                  <a:lnTo>
                    <a:pt x="1261" y="14784"/>
                  </a:lnTo>
                  <a:lnTo>
                    <a:pt x="1177" y="14868"/>
                  </a:lnTo>
                  <a:lnTo>
                    <a:pt x="1093" y="14952"/>
                  </a:lnTo>
                  <a:lnTo>
                    <a:pt x="1009" y="15036"/>
                  </a:lnTo>
                  <a:lnTo>
                    <a:pt x="1009" y="15204"/>
                  </a:lnTo>
                  <a:lnTo>
                    <a:pt x="925" y="15288"/>
                  </a:lnTo>
                  <a:lnTo>
                    <a:pt x="841" y="15372"/>
                  </a:lnTo>
                  <a:lnTo>
                    <a:pt x="757" y="15540"/>
                  </a:lnTo>
                  <a:lnTo>
                    <a:pt x="757" y="15624"/>
                  </a:lnTo>
                  <a:lnTo>
                    <a:pt x="673" y="15792"/>
                  </a:lnTo>
                  <a:lnTo>
                    <a:pt x="589" y="15876"/>
                  </a:lnTo>
                  <a:lnTo>
                    <a:pt x="589" y="15960"/>
                  </a:lnTo>
                  <a:lnTo>
                    <a:pt x="505" y="16128"/>
                  </a:lnTo>
                  <a:lnTo>
                    <a:pt x="505" y="16212"/>
                  </a:lnTo>
                  <a:lnTo>
                    <a:pt x="421" y="16380"/>
                  </a:lnTo>
                  <a:lnTo>
                    <a:pt x="337" y="16464"/>
                  </a:lnTo>
                  <a:lnTo>
                    <a:pt x="337" y="16632"/>
                  </a:lnTo>
                  <a:lnTo>
                    <a:pt x="337" y="16716"/>
                  </a:lnTo>
                  <a:lnTo>
                    <a:pt x="253" y="16884"/>
                  </a:lnTo>
                  <a:lnTo>
                    <a:pt x="253" y="16968"/>
                  </a:lnTo>
                  <a:lnTo>
                    <a:pt x="169" y="17136"/>
                  </a:lnTo>
                  <a:lnTo>
                    <a:pt x="169" y="17220"/>
                  </a:lnTo>
                  <a:lnTo>
                    <a:pt x="169" y="17388"/>
                  </a:lnTo>
                  <a:lnTo>
                    <a:pt x="85" y="17556"/>
                  </a:lnTo>
                  <a:lnTo>
                    <a:pt x="85" y="17640"/>
                  </a:lnTo>
                  <a:lnTo>
                    <a:pt x="85" y="17808"/>
                  </a:lnTo>
                  <a:lnTo>
                    <a:pt x="85" y="17892"/>
                  </a:lnTo>
                  <a:lnTo>
                    <a:pt x="1" y="18060"/>
                  </a:lnTo>
                  <a:lnTo>
                    <a:pt x="1" y="18228"/>
                  </a:lnTo>
                  <a:lnTo>
                    <a:pt x="1" y="18312"/>
                  </a:lnTo>
                  <a:lnTo>
                    <a:pt x="1" y="18480"/>
                  </a:lnTo>
                  <a:lnTo>
                    <a:pt x="1" y="18648"/>
                  </a:lnTo>
                  <a:lnTo>
                    <a:pt x="1" y="18816"/>
                  </a:lnTo>
                  <a:lnTo>
                    <a:pt x="1" y="18900"/>
                  </a:lnTo>
                  <a:lnTo>
                    <a:pt x="1" y="19068"/>
                  </a:lnTo>
                  <a:lnTo>
                    <a:pt x="1" y="19236"/>
                  </a:lnTo>
                  <a:lnTo>
                    <a:pt x="1" y="19320"/>
                  </a:lnTo>
                  <a:lnTo>
                    <a:pt x="1" y="19488"/>
                  </a:lnTo>
                  <a:lnTo>
                    <a:pt x="1" y="19656"/>
                  </a:lnTo>
                  <a:lnTo>
                    <a:pt x="1" y="19824"/>
                  </a:lnTo>
                  <a:lnTo>
                    <a:pt x="1" y="19908"/>
                  </a:lnTo>
                  <a:lnTo>
                    <a:pt x="85" y="20076"/>
                  </a:lnTo>
                  <a:lnTo>
                    <a:pt x="85" y="20244"/>
                  </a:lnTo>
                  <a:lnTo>
                    <a:pt x="85" y="20328"/>
                  </a:lnTo>
                  <a:lnTo>
                    <a:pt x="85" y="20496"/>
                  </a:lnTo>
                  <a:lnTo>
                    <a:pt x="169" y="20580"/>
                  </a:lnTo>
                  <a:lnTo>
                    <a:pt x="169" y="20748"/>
                  </a:lnTo>
                  <a:lnTo>
                    <a:pt x="169" y="20832"/>
                  </a:lnTo>
                  <a:lnTo>
                    <a:pt x="253" y="21000"/>
                  </a:lnTo>
                  <a:lnTo>
                    <a:pt x="253" y="21168"/>
                  </a:lnTo>
                  <a:lnTo>
                    <a:pt x="253" y="21252"/>
                  </a:lnTo>
                  <a:lnTo>
                    <a:pt x="337" y="21420"/>
                  </a:lnTo>
                  <a:lnTo>
                    <a:pt x="337" y="21504"/>
                  </a:lnTo>
                  <a:lnTo>
                    <a:pt x="421" y="21672"/>
                  </a:lnTo>
                  <a:lnTo>
                    <a:pt x="421" y="21756"/>
                  </a:lnTo>
                  <a:lnTo>
                    <a:pt x="505" y="21924"/>
                  </a:lnTo>
                  <a:lnTo>
                    <a:pt x="505" y="22007"/>
                  </a:lnTo>
                  <a:lnTo>
                    <a:pt x="589" y="22091"/>
                  </a:lnTo>
                  <a:lnTo>
                    <a:pt x="589" y="22259"/>
                  </a:lnTo>
                  <a:lnTo>
                    <a:pt x="673" y="22343"/>
                  </a:lnTo>
                  <a:lnTo>
                    <a:pt x="757" y="22511"/>
                  </a:lnTo>
                  <a:lnTo>
                    <a:pt x="757" y="22595"/>
                  </a:lnTo>
                  <a:lnTo>
                    <a:pt x="841" y="22679"/>
                  </a:lnTo>
                  <a:lnTo>
                    <a:pt x="925" y="22847"/>
                  </a:lnTo>
                  <a:lnTo>
                    <a:pt x="925" y="22931"/>
                  </a:lnTo>
                  <a:lnTo>
                    <a:pt x="1009" y="23015"/>
                  </a:lnTo>
                  <a:lnTo>
                    <a:pt x="1093" y="23183"/>
                  </a:lnTo>
                  <a:lnTo>
                    <a:pt x="1177" y="23267"/>
                  </a:lnTo>
                  <a:lnTo>
                    <a:pt x="1177" y="23351"/>
                  </a:lnTo>
                  <a:lnTo>
                    <a:pt x="1261" y="23435"/>
                  </a:lnTo>
                  <a:lnTo>
                    <a:pt x="1345" y="23603"/>
                  </a:lnTo>
                  <a:lnTo>
                    <a:pt x="1429" y="23687"/>
                  </a:lnTo>
                  <a:lnTo>
                    <a:pt x="1513" y="23771"/>
                  </a:lnTo>
                  <a:lnTo>
                    <a:pt x="1597" y="23855"/>
                  </a:lnTo>
                  <a:lnTo>
                    <a:pt x="1681" y="23939"/>
                  </a:lnTo>
                  <a:lnTo>
                    <a:pt x="1765" y="24107"/>
                  </a:lnTo>
                  <a:lnTo>
                    <a:pt x="1849" y="24191"/>
                  </a:lnTo>
                  <a:lnTo>
                    <a:pt x="1933" y="24275"/>
                  </a:lnTo>
                  <a:lnTo>
                    <a:pt x="2017" y="24359"/>
                  </a:lnTo>
                  <a:lnTo>
                    <a:pt x="2101" y="24443"/>
                  </a:lnTo>
                  <a:lnTo>
                    <a:pt x="2185" y="24527"/>
                  </a:lnTo>
                  <a:lnTo>
                    <a:pt x="2269" y="24611"/>
                  </a:lnTo>
                  <a:lnTo>
                    <a:pt x="2353" y="24695"/>
                  </a:lnTo>
                  <a:lnTo>
                    <a:pt x="2437" y="24779"/>
                  </a:lnTo>
                  <a:lnTo>
                    <a:pt x="2521" y="24863"/>
                  </a:lnTo>
                  <a:lnTo>
                    <a:pt x="2605" y="24947"/>
                  </a:lnTo>
                  <a:lnTo>
                    <a:pt x="2689" y="25031"/>
                  </a:lnTo>
                  <a:lnTo>
                    <a:pt x="2857" y="25115"/>
                  </a:lnTo>
                  <a:lnTo>
                    <a:pt x="2941" y="25199"/>
                  </a:lnTo>
                  <a:lnTo>
                    <a:pt x="3025" y="25283"/>
                  </a:lnTo>
                  <a:lnTo>
                    <a:pt x="3109" y="25367"/>
                  </a:lnTo>
                  <a:lnTo>
                    <a:pt x="3193" y="25451"/>
                  </a:lnTo>
                  <a:lnTo>
                    <a:pt x="3361" y="25535"/>
                  </a:lnTo>
                  <a:lnTo>
                    <a:pt x="3445" y="25535"/>
                  </a:lnTo>
                  <a:lnTo>
                    <a:pt x="3529" y="25619"/>
                  </a:lnTo>
                  <a:lnTo>
                    <a:pt x="3697" y="25703"/>
                  </a:lnTo>
                  <a:lnTo>
                    <a:pt x="3781" y="25787"/>
                  </a:lnTo>
                  <a:lnTo>
                    <a:pt x="3865" y="25871"/>
                  </a:lnTo>
                  <a:lnTo>
                    <a:pt x="4033" y="25871"/>
                  </a:lnTo>
                  <a:lnTo>
                    <a:pt x="4117" y="25955"/>
                  </a:lnTo>
                  <a:lnTo>
                    <a:pt x="4285" y="26039"/>
                  </a:lnTo>
                  <a:lnTo>
                    <a:pt x="4369" y="26039"/>
                  </a:lnTo>
                  <a:lnTo>
                    <a:pt x="4537" y="26123"/>
                  </a:lnTo>
                  <a:lnTo>
                    <a:pt x="4620" y="26207"/>
                  </a:lnTo>
                  <a:lnTo>
                    <a:pt x="4704" y="26207"/>
                  </a:lnTo>
                  <a:lnTo>
                    <a:pt x="4872" y="26291"/>
                  </a:lnTo>
                  <a:lnTo>
                    <a:pt x="5040" y="26375"/>
                  </a:lnTo>
                  <a:lnTo>
                    <a:pt x="5124" y="26375"/>
                  </a:lnTo>
                  <a:lnTo>
                    <a:pt x="5292" y="26459"/>
                  </a:lnTo>
                  <a:lnTo>
                    <a:pt x="5376" y="26459"/>
                  </a:lnTo>
                  <a:lnTo>
                    <a:pt x="5544" y="26543"/>
                  </a:lnTo>
                  <a:lnTo>
                    <a:pt x="5628" y="26543"/>
                  </a:lnTo>
                  <a:lnTo>
                    <a:pt x="5796" y="26627"/>
                  </a:lnTo>
                  <a:lnTo>
                    <a:pt x="5964" y="26627"/>
                  </a:lnTo>
                  <a:lnTo>
                    <a:pt x="6048" y="26711"/>
                  </a:lnTo>
                  <a:lnTo>
                    <a:pt x="6384" y="26711"/>
                  </a:lnTo>
                  <a:lnTo>
                    <a:pt x="6468" y="26795"/>
                  </a:lnTo>
                  <a:lnTo>
                    <a:pt x="6804" y="26795"/>
                  </a:lnTo>
                  <a:lnTo>
                    <a:pt x="6972" y="26879"/>
                  </a:lnTo>
                  <a:lnTo>
                    <a:pt x="7392" y="26879"/>
                  </a:lnTo>
                  <a:lnTo>
                    <a:pt x="7560" y="26963"/>
                  </a:lnTo>
                  <a:lnTo>
                    <a:pt x="8484" y="26963"/>
                  </a:lnTo>
                  <a:lnTo>
                    <a:pt x="8652" y="27047"/>
                  </a:lnTo>
                  <a:lnTo>
                    <a:pt x="9240" y="27047"/>
                  </a:lnTo>
                  <a:lnTo>
                    <a:pt x="9324" y="26963"/>
                  </a:lnTo>
                  <a:lnTo>
                    <a:pt x="10332" y="26963"/>
                  </a:lnTo>
                  <a:lnTo>
                    <a:pt x="10500" y="26879"/>
                  </a:lnTo>
                  <a:lnTo>
                    <a:pt x="10920" y="26879"/>
                  </a:lnTo>
                  <a:lnTo>
                    <a:pt x="11088" y="26795"/>
                  </a:lnTo>
                  <a:lnTo>
                    <a:pt x="11424" y="26795"/>
                  </a:lnTo>
                  <a:lnTo>
                    <a:pt x="11508" y="26711"/>
                  </a:lnTo>
                  <a:lnTo>
                    <a:pt x="11844" y="26711"/>
                  </a:lnTo>
                  <a:lnTo>
                    <a:pt x="11928" y="26627"/>
                  </a:lnTo>
                  <a:lnTo>
                    <a:pt x="12180" y="26627"/>
                  </a:lnTo>
                  <a:lnTo>
                    <a:pt x="12264" y="26543"/>
                  </a:lnTo>
                  <a:lnTo>
                    <a:pt x="12348" y="26543"/>
                  </a:lnTo>
                  <a:lnTo>
                    <a:pt x="12432" y="26459"/>
                  </a:lnTo>
                  <a:lnTo>
                    <a:pt x="12684" y="26459"/>
                  </a:lnTo>
                  <a:lnTo>
                    <a:pt x="12768" y="26375"/>
                  </a:lnTo>
                  <a:lnTo>
                    <a:pt x="12852" y="26375"/>
                  </a:lnTo>
                  <a:lnTo>
                    <a:pt x="12936" y="26291"/>
                  </a:lnTo>
                  <a:lnTo>
                    <a:pt x="13020" y="26291"/>
                  </a:lnTo>
                  <a:lnTo>
                    <a:pt x="13104" y="26207"/>
                  </a:lnTo>
                  <a:lnTo>
                    <a:pt x="13356" y="26207"/>
                  </a:lnTo>
                  <a:lnTo>
                    <a:pt x="13440" y="26123"/>
                  </a:lnTo>
                  <a:lnTo>
                    <a:pt x="13524" y="26123"/>
                  </a:lnTo>
                  <a:lnTo>
                    <a:pt x="13608" y="26039"/>
                  </a:lnTo>
                  <a:lnTo>
                    <a:pt x="13692" y="26039"/>
                  </a:lnTo>
                  <a:lnTo>
                    <a:pt x="13776" y="25955"/>
                  </a:lnTo>
                  <a:lnTo>
                    <a:pt x="13860" y="25955"/>
                  </a:lnTo>
                  <a:lnTo>
                    <a:pt x="13944" y="25871"/>
                  </a:lnTo>
                  <a:lnTo>
                    <a:pt x="14028" y="25871"/>
                  </a:lnTo>
                  <a:lnTo>
                    <a:pt x="14112" y="25787"/>
                  </a:lnTo>
                  <a:lnTo>
                    <a:pt x="14196" y="25703"/>
                  </a:lnTo>
                  <a:lnTo>
                    <a:pt x="14280" y="25703"/>
                  </a:lnTo>
                  <a:lnTo>
                    <a:pt x="14364" y="25619"/>
                  </a:lnTo>
                  <a:lnTo>
                    <a:pt x="14448" y="25619"/>
                  </a:lnTo>
                  <a:lnTo>
                    <a:pt x="14532" y="25535"/>
                  </a:lnTo>
                  <a:lnTo>
                    <a:pt x="14616" y="25535"/>
                  </a:lnTo>
                  <a:lnTo>
                    <a:pt x="14700" y="25451"/>
                  </a:lnTo>
                  <a:lnTo>
                    <a:pt x="14784" y="25367"/>
                  </a:lnTo>
                  <a:lnTo>
                    <a:pt x="14868" y="25367"/>
                  </a:lnTo>
                  <a:lnTo>
                    <a:pt x="14952" y="25283"/>
                  </a:lnTo>
                  <a:lnTo>
                    <a:pt x="15036" y="25283"/>
                  </a:lnTo>
                  <a:lnTo>
                    <a:pt x="15120" y="25199"/>
                  </a:lnTo>
                  <a:lnTo>
                    <a:pt x="15120" y="25115"/>
                  </a:lnTo>
                  <a:lnTo>
                    <a:pt x="15204" y="25115"/>
                  </a:lnTo>
                  <a:lnTo>
                    <a:pt x="15288" y="25031"/>
                  </a:lnTo>
                  <a:lnTo>
                    <a:pt x="15372" y="25031"/>
                  </a:lnTo>
                  <a:lnTo>
                    <a:pt x="15456" y="24947"/>
                  </a:lnTo>
                  <a:lnTo>
                    <a:pt x="15540" y="24863"/>
                  </a:lnTo>
                  <a:lnTo>
                    <a:pt x="15624" y="24779"/>
                  </a:lnTo>
                  <a:lnTo>
                    <a:pt x="15708" y="24695"/>
                  </a:lnTo>
                  <a:lnTo>
                    <a:pt x="15792" y="24695"/>
                  </a:lnTo>
                  <a:lnTo>
                    <a:pt x="15792" y="24611"/>
                  </a:lnTo>
                  <a:lnTo>
                    <a:pt x="15876" y="24527"/>
                  </a:lnTo>
                  <a:lnTo>
                    <a:pt x="15960" y="24527"/>
                  </a:lnTo>
                  <a:lnTo>
                    <a:pt x="16044" y="24443"/>
                  </a:lnTo>
                  <a:lnTo>
                    <a:pt x="16044" y="24359"/>
                  </a:lnTo>
                  <a:lnTo>
                    <a:pt x="16128" y="24359"/>
                  </a:lnTo>
                  <a:lnTo>
                    <a:pt x="16212" y="24275"/>
                  </a:lnTo>
                  <a:lnTo>
                    <a:pt x="16212" y="24191"/>
                  </a:lnTo>
                  <a:lnTo>
                    <a:pt x="16296" y="24191"/>
                  </a:lnTo>
                  <a:lnTo>
                    <a:pt x="16380" y="24107"/>
                  </a:lnTo>
                  <a:lnTo>
                    <a:pt x="16380" y="24023"/>
                  </a:lnTo>
                  <a:lnTo>
                    <a:pt x="16464" y="24023"/>
                  </a:lnTo>
                  <a:lnTo>
                    <a:pt x="16548" y="23939"/>
                  </a:lnTo>
                  <a:lnTo>
                    <a:pt x="16548" y="23855"/>
                  </a:lnTo>
                  <a:lnTo>
                    <a:pt x="16632" y="23855"/>
                  </a:lnTo>
                  <a:lnTo>
                    <a:pt x="16632" y="23771"/>
                  </a:lnTo>
                  <a:lnTo>
                    <a:pt x="16716" y="23687"/>
                  </a:lnTo>
                  <a:lnTo>
                    <a:pt x="16800" y="23687"/>
                  </a:lnTo>
                  <a:lnTo>
                    <a:pt x="16800" y="23603"/>
                  </a:lnTo>
                  <a:lnTo>
                    <a:pt x="16884" y="23519"/>
                  </a:lnTo>
                  <a:lnTo>
                    <a:pt x="16884" y="23435"/>
                  </a:lnTo>
                  <a:lnTo>
                    <a:pt x="16968" y="23435"/>
                  </a:lnTo>
                  <a:lnTo>
                    <a:pt x="16968" y="23351"/>
                  </a:lnTo>
                  <a:lnTo>
                    <a:pt x="17052" y="23267"/>
                  </a:lnTo>
                  <a:lnTo>
                    <a:pt x="17136" y="23183"/>
                  </a:lnTo>
                  <a:lnTo>
                    <a:pt x="17136" y="23099"/>
                  </a:lnTo>
                  <a:lnTo>
                    <a:pt x="17215" y="23099"/>
                  </a:lnTo>
                  <a:lnTo>
                    <a:pt x="17136" y="26207"/>
                  </a:lnTo>
                  <a:lnTo>
                    <a:pt x="23435" y="26207"/>
                  </a:lnTo>
                  <a:lnTo>
                    <a:pt x="23435" y="9912"/>
                  </a:lnTo>
                  <a:lnTo>
                    <a:pt x="23435" y="9744"/>
                  </a:lnTo>
                  <a:lnTo>
                    <a:pt x="23435" y="9576"/>
                  </a:lnTo>
                  <a:lnTo>
                    <a:pt x="23435" y="9408"/>
                  </a:lnTo>
                  <a:lnTo>
                    <a:pt x="23435" y="9156"/>
                  </a:lnTo>
                  <a:lnTo>
                    <a:pt x="23435" y="8988"/>
                  </a:lnTo>
                  <a:lnTo>
                    <a:pt x="23435" y="8820"/>
                  </a:lnTo>
                  <a:lnTo>
                    <a:pt x="23351" y="8652"/>
                  </a:lnTo>
                  <a:lnTo>
                    <a:pt x="23351" y="8484"/>
                  </a:lnTo>
                  <a:lnTo>
                    <a:pt x="23351" y="8316"/>
                  </a:lnTo>
                  <a:lnTo>
                    <a:pt x="23351" y="8148"/>
                  </a:lnTo>
                  <a:lnTo>
                    <a:pt x="23267" y="7980"/>
                  </a:lnTo>
                  <a:lnTo>
                    <a:pt x="23267" y="7812"/>
                  </a:lnTo>
                  <a:lnTo>
                    <a:pt x="23267" y="7644"/>
                  </a:lnTo>
                  <a:lnTo>
                    <a:pt x="23183" y="7476"/>
                  </a:lnTo>
                  <a:lnTo>
                    <a:pt x="23183" y="7308"/>
                  </a:lnTo>
                  <a:lnTo>
                    <a:pt x="23099" y="7140"/>
                  </a:lnTo>
                  <a:lnTo>
                    <a:pt x="23099" y="6972"/>
                  </a:lnTo>
                  <a:lnTo>
                    <a:pt x="23015" y="6804"/>
                  </a:lnTo>
                  <a:lnTo>
                    <a:pt x="23015" y="6636"/>
                  </a:lnTo>
                  <a:lnTo>
                    <a:pt x="22931" y="6468"/>
                  </a:lnTo>
                  <a:lnTo>
                    <a:pt x="22931" y="6300"/>
                  </a:lnTo>
                  <a:lnTo>
                    <a:pt x="22847" y="6216"/>
                  </a:lnTo>
                  <a:lnTo>
                    <a:pt x="22763" y="6049"/>
                  </a:lnTo>
                  <a:lnTo>
                    <a:pt x="22763" y="5881"/>
                  </a:lnTo>
                  <a:lnTo>
                    <a:pt x="22679" y="5713"/>
                  </a:lnTo>
                  <a:lnTo>
                    <a:pt x="22595" y="5545"/>
                  </a:lnTo>
                  <a:lnTo>
                    <a:pt x="22595" y="5461"/>
                  </a:lnTo>
                  <a:lnTo>
                    <a:pt x="22511" y="5293"/>
                  </a:lnTo>
                  <a:lnTo>
                    <a:pt x="22427" y="5125"/>
                  </a:lnTo>
                  <a:lnTo>
                    <a:pt x="22343" y="5041"/>
                  </a:lnTo>
                  <a:lnTo>
                    <a:pt x="22259" y="4873"/>
                  </a:lnTo>
                  <a:lnTo>
                    <a:pt x="22175" y="4705"/>
                  </a:lnTo>
                  <a:lnTo>
                    <a:pt x="22091" y="4621"/>
                  </a:lnTo>
                  <a:lnTo>
                    <a:pt x="22091" y="4453"/>
                  </a:lnTo>
                  <a:lnTo>
                    <a:pt x="22007" y="4369"/>
                  </a:lnTo>
                  <a:lnTo>
                    <a:pt x="21923" y="4201"/>
                  </a:lnTo>
                  <a:lnTo>
                    <a:pt x="21839" y="4117"/>
                  </a:lnTo>
                  <a:lnTo>
                    <a:pt x="21671" y="3949"/>
                  </a:lnTo>
                  <a:lnTo>
                    <a:pt x="21587" y="3865"/>
                  </a:lnTo>
                  <a:lnTo>
                    <a:pt x="21503" y="3697"/>
                  </a:lnTo>
                  <a:lnTo>
                    <a:pt x="21419" y="3613"/>
                  </a:lnTo>
                  <a:lnTo>
                    <a:pt x="21335" y="3445"/>
                  </a:lnTo>
                  <a:lnTo>
                    <a:pt x="21251" y="3361"/>
                  </a:lnTo>
                  <a:lnTo>
                    <a:pt x="21167" y="3277"/>
                  </a:lnTo>
                  <a:lnTo>
                    <a:pt x="20999" y="3109"/>
                  </a:lnTo>
                  <a:lnTo>
                    <a:pt x="20915" y="3025"/>
                  </a:lnTo>
                  <a:lnTo>
                    <a:pt x="20831" y="2941"/>
                  </a:lnTo>
                  <a:lnTo>
                    <a:pt x="20747" y="2773"/>
                  </a:lnTo>
                  <a:lnTo>
                    <a:pt x="20580" y="2689"/>
                  </a:lnTo>
                  <a:lnTo>
                    <a:pt x="20496" y="2605"/>
                  </a:lnTo>
                  <a:lnTo>
                    <a:pt x="20328" y="2521"/>
                  </a:lnTo>
                  <a:lnTo>
                    <a:pt x="20244" y="2437"/>
                  </a:lnTo>
                  <a:lnTo>
                    <a:pt x="20160" y="2269"/>
                  </a:lnTo>
                  <a:lnTo>
                    <a:pt x="19992" y="2185"/>
                  </a:lnTo>
                  <a:lnTo>
                    <a:pt x="19908" y="2101"/>
                  </a:lnTo>
                  <a:lnTo>
                    <a:pt x="19740" y="2017"/>
                  </a:lnTo>
                  <a:lnTo>
                    <a:pt x="19656" y="1933"/>
                  </a:lnTo>
                  <a:lnTo>
                    <a:pt x="19488" y="1849"/>
                  </a:lnTo>
                  <a:lnTo>
                    <a:pt x="19320" y="1765"/>
                  </a:lnTo>
                  <a:lnTo>
                    <a:pt x="19236" y="1681"/>
                  </a:lnTo>
                  <a:lnTo>
                    <a:pt x="19068" y="1597"/>
                  </a:lnTo>
                  <a:lnTo>
                    <a:pt x="18984" y="1513"/>
                  </a:lnTo>
                  <a:lnTo>
                    <a:pt x="18816" y="1429"/>
                  </a:lnTo>
                  <a:lnTo>
                    <a:pt x="18648" y="1345"/>
                  </a:lnTo>
                  <a:lnTo>
                    <a:pt x="18480" y="1261"/>
                  </a:lnTo>
                  <a:lnTo>
                    <a:pt x="18396" y="1177"/>
                  </a:lnTo>
                  <a:lnTo>
                    <a:pt x="18228" y="1177"/>
                  </a:lnTo>
                  <a:lnTo>
                    <a:pt x="18060" y="1093"/>
                  </a:lnTo>
                  <a:lnTo>
                    <a:pt x="17892" y="1009"/>
                  </a:lnTo>
                  <a:lnTo>
                    <a:pt x="17808" y="925"/>
                  </a:lnTo>
                  <a:lnTo>
                    <a:pt x="17640" y="841"/>
                  </a:lnTo>
                  <a:lnTo>
                    <a:pt x="17472" y="841"/>
                  </a:lnTo>
                  <a:lnTo>
                    <a:pt x="17304" y="757"/>
                  </a:lnTo>
                  <a:lnTo>
                    <a:pt x="17136" y="673"/>
                  </a:lnTo>
                  <a:lnTo>
                    <a:pt x="16968" y="673"/>
                  </a:lnTo>
                  <a:lnTo>
                    <a:pt x="16800" y="589"/>
                  </a:lnTo>
                  <a:lnTo>
                    <a:pt x="16632" y="589"/>
                  </a:lnTo>
                  <a:lnTo>
                    <a:pt x="16464" y="505"/>
                  </a:lnTo>
                  <a:lnTo>
                    <a:pt x="16296" y="421"/>
                  </a:lnTo>
                  <a:lnTo>
                    <a:pt x="16128" y="421"/>
                  </a:lnTo>
                  <a:lnTo>
                    <a:pt x="15960" y="337"/>
                  </a:lnTo>
                  <a:lnTo>
                    <a:pt x="15792" y="337"/>
                  </a:lnTo>
                  <a:lnTo>
                    <a:pt x="15624" y="253"/>
                  </a:lnTo>
                  <a:lnTo>
                    <a:pt x="15204" y="253"/>
                  </a:lnTo>
                  <a:lnTo>
                    <a:pt x="15036" y="169"/>
                  </a:lnTo>
                  <a:lnTo>
                    <a:pt x="14700" y="169"/>
                  </a:lnTo>
                  <a:lnTo>
                    <a:pt x="14532" y="85"/>
                  </a:lnTo>
                  <a:lnTo>
                    <a:pt x="13944" y="85"/>
                  </a:lnTo>
                  <a:lnTo>
                    <a:pt x="136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4465475" y="2337175"/>
              <a:ext cx="417875" cy="646800"/>
            </a:xfrm>
            <a:custGeom>
              <a:rect b="b" l="l" r="r" t="t"/>
              <a:pathLst>
                <a:path extrusionOk="0" h="25872" w="16715">
                  <a:moveTo>
                    <a:pt x="13271" y="1"/>
                  </a:moveTo>
                  <a:lnTo>
                    <a:pt x="13187" y="85"/>
                  </a:lnTo>
                  <a:lnTo>
                    <a:pt x="12767" y="85"/>
                  </a:lnTo>
                  <a:lnTo>
                    <a:pt x="12683" y="169"/>
                  </a:lnTo>
                  <a:lnTo>
                    <a:pt x="12347" y="169"/>
                  </a:lnTo>
                  <a:lnTo>
                    <a:pt x="12263" y="253"/>
                  </a:lnTo>
                  <a:lnTo>
                    <a:pt x="12179" y="253"/>
                  </a:lnTo>
                  <a:lnTo>
                    <a:pt x="12095" y="337"/>
                  </a:lnTo>
                  <a:lnTo>
                    <a:pt x="11843" y="337"/>
                  </a:lnTo>
                  <a:lnTo>
                    <a:pt x="11759" y="421"/>
                  </a:lnTo>
                  <a:lnTo>
                    <a:pt x="11675" y="421"/>
                  </a:lnTo>
                  <a:lnTo>
                    <a:pt x="11591" y="505"/>
                  </a:lnTo>
                  <a:lnTo>
                    <a:pt x="11423" y="505"/>
                  </a:lnTo>
                  <a:lnTo>
                    <a:pt x="11339" y="589"/>
                  </a:lnTo>
                  <a:lnTo>
                    <a:pt x="11255" y="589"/>
                  </a:lnTo>
                  <a:lnTo>
                    <a:pt x="11171" y="673"/>
                  </a:lnTo>
                  <a:lnTo>
                    <a:pt x="11087" y="673"/>
                  </a:lnTo>
                  <a:lnTo>
                    <a:pt x="11003" y="757"/>
                  </a:lnTo>
                  <a:lnTo>
                    <a:pt x="10919" y="757"/>
                  </a:lnTo>
                  <a:lnTo>
                    <a:pt x="10751" y="841"/>
                  </a:lnTo>
                  <a:lnTo>
                    <a:pt x="10667" y="841"/>
                  </a:lnTo>
                  <a:lnTo>
                    <a:pt x="10583" y="925"/>
                  </a:lnTo>
                  <a:lnTo>
                    <a:pt x="10499" y="1009"/>
                  </a:lnTo>
                  <a:lnTo>
                    <a:pt x="10415" y="1009"/>
                  </a:lnTo>
                  <a:lnTo>
                    <a:pt x="10331" y="1093"/>
                  </a:lnTo>
                  <a:lnTo>
                    <a:pt x="10247" y="1093"/>
                  </a:lnTo>
                  <a:lnTo>
                    <a:pt x="10163" y="1177"/>
                  </a:lnTo>
                  <a:lnTo>
                    <a:pt x="10079" y="1261"/>
                  </a:lnTo>
                  <a:lnTo>
                    <a:pt x="9911" y="1345"/>
                  </a:lnTo>
                  <a:lnTo>
                    <a:pt x="9827" y="1345"/>
                  </a:lnTo>
                  <a:lnTo>
                    <a:pt x="9743" y="1429"/>
                  </a:lnTo>
                  <a:lnTo>
                    <a:pt x="9659" y="1513"/>
                  </a:lnTo>
                  <a:lnTo>
                    <a:pt x="9575" y="1597"/>
                  </a:lnTo>
                  <a:lnTo>
                    <a:pt x="9491" y="1597"/>
                  </a:lnTo>
                  <a:lnTo>
                    <a:pt x="9407" y="1681"/>
                  </a:lnTo>
                  <a:lnTo>
                    <a:pt x="9323" y="1765"/>
                  </a:lnTo>
                  <a:lnTo>
                    <a:pt x="9239" y="1849"/>
                  </a:lnTo>
                  <a:lnTo>
                    <a:pt x="9155" y="1933"/>
                  </a:lnTo>
                  <a:lnTo>
                    <a:pt x="9071" y="2017"/>
                  </a:lnTo>
                  <a:lnTo>
                    <a:pt x="8988" y="2017"/>
                  </a:lnTo>
                  <a:lnTo>
                    <a:pt x="8904" y="2101"/>
                  </a:lnTo>
                  <a:lnTo>
                    <a:pt x="8820" y="2185"/>
                  </a:lnTo>
                  <a:lnTo>
                    <a:pt x="8736" y="2269"/>
                  </a:lnTo>
                  <a:lnTo>
                    <a:pt x="8652" y="2353"/>
                  </a:lnTo>
                  <a:lnTo>
                    <a:pt x="8568" y="2437"/>
                  </a:lnTo>
                  <a:lnTo>
                    <a:pt x="8568" y="2521"/>
                  </a:lnTo>
                  <a:lnTo>
                    <a:pt x="8484" y="2605"/>
                  </a:lnTo>
                  <a:lnTo>
                    <a:pt x="8400" y="2689"/>
                  </a:lnTo>
                  <a:lnTo>
                    <a:pt x="8316" y="2773"/>
                  </a:lnTo>
                  <a:lnTo>
                    <a:pt x="8232" y="2857"/>
                  </a:lnTo>
                  <a:lnTo>
                    <a:pt x="8148" y="2941"/>
                  </a:lnTo>
                  <a:lnTo>
                    <a:pt x="8064" y="3025"/>
                  </a:lnTo>
                  <a:lnTo>
                    <a:pt x="7980" y="3109"/>
                  </a:lnTo>
                  <a:lnTo>
                    <a:pt x="7896" y="3193"/>
                  </a:lnTo>
                  <a:lnTo>
                    <a:pt x="7896" y="3277"/>
                  </a:lnTo>
                  <a:lnTo>
                    <a:pt x="7812" y="3361"/>
                  </a:lnTo>
                  <a:lnTo>
                    <a:pt x="7728" y="3445"/>
                  </a:lnTo>
                  <a:lnTo>
                    <a:pt x="7644" y="3613"/>
                  </a:lnTo>
                  <a:lnTo>
                    <a:pt x="7560" y="3697"/>
                  </a:lnTo>
                  <a:lnTo>
                    <a:pt x="7560" y="3781"/>
                  </a:lnTo>
                  <a:lnTo>
                    <a:pt x="7476" y="3865"/>
                  </a:lnTo>
                  <a:lnTo>
                    <a:pt x="7392" y="3949"/>
                  </a:lnTo>
                  <a:lnTo>
                    <a:pt x="7308" y="4033"/>
                  </a:lnTo>
                  <a:lnTo>
                    <a:pt x="7308" y="4201"/>
                  </a:lnTo>
                  <a:lnTo>
                    <a:pt x="7224" y="4285"/>
                  </a:lnTo>
                  <a:lnTo>
                    <a:pt x="7140" y="4369"/>
                  </a:lnTo>
                  <a:lnTo>
                    <a:pt x="7056" y="4453"/>
                  </a:lnTo>
                  <a:lnTo>
                    <a:pt x="7056" y="4621"/>
                  </a:lnTo>
                  <a:lnTo>
                    <a:pt x="6972" y="4705"/>
                  </a:lnTo>
                  <a:lnTo>
                    <a:pt x="6888" y="4789"/>
                  </a:lnTo>
                  <a:lnTo>
                    <a:pt x="6888" y="4873"/>
                  </a:lnTo>
                  <a:lnTo>
                    <a:pt x="6804" y="5041"/>
                  </a:lnTo>
                  <a:lnTo>
                    <a:pt x="6720" y="5125"/>
                  </a:lnTo>
                  <a:lnTo>
                    <a:pt x="6720" y="5209"/>
                  </a:lnTo>
                  <a:lnTo>
                    <a:pt x="6636" y="5377"/>
                  </a:lnTo>
                  <a:lnTo>
                    <a:pt x="6636" y="5461"/>
                  </a:lnTo>
                  <a:lnTo>
                    <a:pt x="6552" y="5545"/>
                  </a:lnTo>
                  <a:lnTo>
                    <a:pt x="6468" y="5712"/>
                  </a:lnTo>
                  <a:lnTo>
                    <a:pt x="6468" y="5796"/>
                  </a:lnTo>
                  <a:lnTo>
                    <a:pt x="6384" y="5964"/>
                  </a:lnTo>
                  <a:lnTo>
                    <a:pt x="6384" y="6048"/>
                  </a:lnTo>
                  <a:lnTo>
                    <a:pt x="6300" y="6132"/>
                  </a:lnTo>
                  <a:lnTo>
                    <a:pt x="6300" y="6300"/>
                  </a:lnTo>
                  <a:lnTo>
                    <a:pt x="6216" y="6384"/>
                  </a:lnTo>
                  <a:lnTo>
                    <a:pt x="6216" y="6552"/>
                  </a:lnTo>
                  <a:lnTo>
                    <a:pt x="6132" y="6636"/>
                  </a:lnTo>
                  <a:lnTo>
                    <a:pt x="6048" y="6636"/>
                  </a:lnTo>
                  <a:lnTo>
                    <a:pt x="6384" y="337"/>
                  </a:lnTo>
                  <a:lnTo>
                    <a:pt x="0" y="337"/>
                  </a:lnTo>
                  <a:lnTo>
                    <a:pt x="0" y="25871"/>
                  </a:lnTo>
                  <a:lnTo>
                    <a:pt x="6300" y="25871"/>
                  </a:lnTo>
                  <a:lnTo>
                    <a:pt x="6300" y="15204"/>
                  </a:lnTo>
                  <a:lnTo>
                    <a:pt x="6300" y="14952"/>
                  </a:lnTo>
                  <a:lnTo>
                    <a:pt x="6384" y="14784"/>
                  </a:lnTo>
                  <a:lnTo>
                    <a:pt x="6384" y="14532"/>
                  </a:lnTo>
                  <a:lnTo>
                    <a:pt x="6384" y="14364"/>
                  </a:lnTo>
                  <a:lnTo>
                    <a:pt x="6384" y="14196"/>
                  </a:lnTo>
                  <a:lnTo>
                    <a:pt x="6384" y="13944"/>
                  </a:lnTo>
                  <a:lnTo>
                    <a:pt x="6384" y="13776"/>
                  </a:lnTo>
                  <a:lnTo>
                    <a:pt x="6384" y="13608"/>
                  </a:lnTo>
                  <a:lnTo>
                    <a:pt x="6468" y="13356"/>
                  </a:lnTo>
                  <a:lnTo>
                    <a:pt x="6468" y="13188"/>
                  </a:lnTo>
                  <a:lnTo>
                    <a:pt x="6468" y="13020"/>
                  </a:lnTo>
                  <a:lnTo>
                    <a:pt x="6468" y="12852"/>
                  </a:lnTo>
                  <a:lnTo>
                    <a:pt x="6552" y="12684"/>
                  </a:lnTo>
                  <a:lnTo>
                    <a:pt x="6552" y="12516"/>
                  </a:lnTo>
                  <a:lnTo>
                    <a:pt x="6552" y="12348"/>
                  </a:lnTo>
                  <a:lnTo>
                    <a:pt x="6636" y="12096"/>
                  </a:lnTo>
                  <a:lnTo>
                    <a:pt x="6636" y="12012"/>
                  </a:lnTo>
                  <a:lnTo>
                    <a:pt x="6720" y="11844"/>
                  </a:lnTo>
                  <a:lnTo>
                    <a:pt x="6720" y="11676"/>
                  </a:lnTo>
                  <a:lnTo>
                    <a:pt x="6804" y="11508"/>
                  </a:lnTo>
                  <a:lnTo>
                    <a:pt x="6804" y="11340"/>
                  </a:lnTo>
                  <a:lnTo>
                    <a:pt x="6888" y="11172"/>
                  </a:lnTo>
                  <a:lnTo>
                    <a:pt x="6888" y="11004"/>
                  </a:lnTo>
                  <a:lnTo>
                    <a:pt x="6972" y="10920"/>
                  </a:lnTo>
                  <a:lnTo>
                    <a:pt x="6972" y="10752"/>
                  </a:lnTo>
                  <a:lnTo>
                    <a:pt x="7056" y="10584"/>
                  </a:lnTo>
                  <a:lnTo>
                    <a:pt x="7056" y="10416"/>
                  </a:lnTo>
                  <a:lnTo>
                    <a:pt x="7140" y="10332"/>
                  </a:lnTo>
                  <a:lnTo>
                    <a:pt x="7224" y="10164"/>
                  </a:lnTo>
                  <a:lnTo>
                    <a:pt x="7224" y="10080"/>
                  </a:lnTo>
                  <a:lnTo>
                    <a:pt x="7308" y="9912"/>
                  </a:lnTo>
                  <a:lnTo>
                    <a:pt x="7392" y="9828"/>
                  </a:lnTo>
                  <a:lnTo>
                    <a:pt x="7476" y="9660"/>
                  </a:lnTo>
                  <a:lnTo>
                    <a:pt x="7476" y="9576"/>
                  </a:lnTo>
                  <a:lnTo>
                    <a:pt x="7560" y="9408"/>
                  </a:lnTo>
                  <a:lnTo>
                    <a:pt x="7644" y="9324"/>
                  </a:lnTo>
                  <a:lnTo>
                    <a:pt x="7728" y="9156"/>
                  </a:lnTo>
                  <a:lnTo>
                    <a:pt x="7728" y="9072"/>
                  </a:lnTo>
                  <a:lnTo>
                    <a:pt x="7812" y="8988"/>
                  </a:lnTo>
                  <a:lnTo>
                    <a:pt x="7896" y="8820"/>
                  </a:lnTo>
                  <a:lnTo>
                    <a:pt x="7980" y="8736"/>
                  </a:lnTo>
                  <a:lnTo>
                    <a:pt x="8064" y="8652"/>
                  </a:lnTo>
                  <a:lnTo>
                    <a:pt x="8148" y="8568"/>
                  </a:lnTo>
                  <a:lnTo>
                    <a:pt x="8232" y="8484"/>
                  </a:lnTo>
                  <a:lnTo>
                    <a:pt x="8316" y="8316"/>
                  </a:lnTo>
                  <a:lnTo>
                    <a:pt x="8400" y="8232"/>
                  </a:lnTo>
                  <a:lnTo>
                    <a:pt x="8484" y="8148"/>
                  </a:lnTo>
                  <a:lnTo>
                    <a:pt x="8484" y="8064"/>
                  </a:lnTo>
                  <a:lnTo>
                    <a:pt x="8568" y="7980"/>
                  </a:lnTo>
                  <a:lnTo>
                    <a:pt x="8652" y="7896"/>
                  </a:lnTo>
                  <a:lnTo>
                    <a:pt x="8736" y="7812"/>
                  </a:lnTo>
                  <a:lnTo>
                    <a:pt x="8820" y="7728"/>
                  </a:lnTo>
                  <a:lnTo>
                    <a:pt x="8988" y="7644"/>
                  </a:lnTo>
                  <a:lnTo>
                    <a:pt x="9071" y="7560"/>
                  </a:lnTo>
                  <a:lnTo>
                    <a:pt x="9155" y="7476"/>
                  </a:lnTo>
                  <a:lnTo>
                    <a:pt x="9239" y="7476"/>
                  </a:lnTo>
                  <a:lnTo>
                    <a:pt x="9323" y="7392"/>
                  </a:lnTo>
                  <a:lnTo>
                    <a:pt x="9407" y="7308"/>
                  </a:lnTo>
                  <a:lnTo>
                    <a:pt x="9491" y="7224"/>
                  </a:lnTo>
                  <a:lnTo>
                    <a:pt x="9575" y="7140"/>
                  </a:lnTo>
                  <a:lnTo>
                    <a:pt x="9659" y="7140"/>
                  </a:lnTo>
                  <a:lnTo>
                    <a:pt x="9743" y="7056"/>
                  </a:lnTo>
                  <a:lnTo>
                    <a:pt x="9827" y="6972"/>
                  </a:lnTo>
                  <a:lnTo>
                    <a:pt x="9995" y="6972"/>
                  </a:lnTo>
                  <a:lnTo>
                    <a:pt x="10079" y="6888"/>
                  </a:lnTo>
                  <a:lnTo>
                    <a:pt x="10163" y="6804"/>
                  </a:lnTo>
                  <a:lnTo>
                    <a:pt x="10247" y="6804"/>
                  </a:lnTo>
                  <a:lnTo>
                    <a:pt x="10331" y="6720"/>
                  </a:lnTo>
                  <a:lnTo>
                    <a:pt x="10499" y="6636"/>
                  </a:lnTo>
                  <a:lnTo>
                    <a:pt x="10583" y="6636"/>
                  </a:lnTo>
                  <a:lnTo>
                    <a:pt x="10667" y="6552"/>
                  </a:lnTo>
                  <a:lnTo>
                    <a:pt x="10751" y="6552"/>
                  </a:lnTo>
                  <a:lnTo>
                    <a:pt x="10835" y="6468"/>
                  </a:lnTo>
                  <a:lnTo>
                    <a:pt x="11087" y="6468"/>
                  </a:lnTo>
                  <a:lnTo>
                    <a:pt x="11171" y="6384"/>
                  </a:lnTo>
                  <a:lnTo>
                    <a:pt x="11255" y="6384"/>
                  </a:lnTo>
                  <a:lnTo>
                    <a:pt x="11423" y="6300"/>
                  </a:lnTo>
                  <a:lnTo>
                    <a:pt x="11591" y="6300"/>
                  </a:lnTo>
                  <a:lnTo>
                    <a:pt x="11675" y="6216"/>
                  </a:lnTo>
                  <a:lnTo>
                    <a:pt x="11927" y="6216"/>
                  </a:lnTo>
                  <a:lnTo>
                    <a:pt x="12011" y="6132"/>
                  </a:lnTo>
                  <a:lnTo>
                    <a:pt x="12431" y="6132"/>
                  </a:lnTo>
                  <a:lnTo>
                    <a:pt x="12599" y="6048"/>
                  </a:lnTo>
                  <a:lnTo>
                    <a:pt x="13439" y="6048"/>
                  </a:lnTo>
                  <a:lnTo>
                    <a:pt x="13523" y="5964"/>
                  </a:lnTo>
                  <a:lnTo>
                    <a:pt x="14111" y="5964"/>
                  </a:lnTo>
                  <a:lnTo>
                    <a:pt x="14447" y="6048"/>
                  </a:lnTo>
                  <a:lnTo>
                    <a:pt x="16127" y="6048"/>
                  </a:lnTo>
                  <a:lnTo>
                    <a:pt x="16379" y="6132"/>
                  </a:lnTo>
                  <a:lnTo>
                    <a:pt x="16715" y="6132"/>
                  </a:lnTo>
                  <a:lnTo>
                    <a:pt x="16715" y="169"/>
                  </a:lnTo>
                  <a:lnTo>
                    <a:pt x="16463" y="169"/>
                  </a:lnTo>
                  <a:lnTo>
                    <a:pt x="16211" y="85"/>
                  </a:lnTo>
                  <a:lnTo>
                    <a:pt x="15959" y="85"/>
                  </a:lnTo>
                  <a:lnTo>
                    <a:pt x="157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-523825" y="2345575"/>
              <a:ext cx="157525" cy="638400"/>
            </a:xfrm>
            <a:custGeom>
              <a:rect b="b" l="l" r="r" t="t"/>
              <a:pathLst>
                <a:path extrusionOk="0" h="25536" w="6301">
                  <a:moveTo>
                    <a:pt x="1" y="1"/>
                  </a:moveTo>
                  <a:lnTo>
                    <a:pt x="1" y="25535"/>
                  </a:lnTo>
                  <a:lnTo>
                    <a:pt x="6300" y="25535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-523825" y="2089400"/>
              <a:ext cx="157525" cy="159625"/>
            </a:xfrm>
            <a:custGeom>
              <a:rect b="b" l="l" r="r" t="t"/>
              <a:pathLst>
                <a:path extrusionOk="0" h="6385" w="6301">
                  <a:moveTo>
                    <a:pt x="1" y="0"/>
                  </a:moveTo>
                  <a:lnTo>
                    <a:pt x="1" y="6384"/>
                  </a:lnTo>
                  <a:lnTo>
                    <a:pt x="6300" y="6384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</p:grpSp>
      <p:grpSp>
        <p:nvGrpSpPr>
          <p:cNvPr id="359" name="Google Shape;359;p35"/>
          <p:cNvGrpSpPr/>
          <p:nvPr/>
        </p:nvGrpSpPr>
        <p:grpSpPr>
          <a:xfrm>
            <a:off x="5714998" y="-178559"/>
            <a:ext cx="3567319" cy="5500695"/>
            <a:chOff x="1686975" y="238125"/>
            <a:chExt cx="3392600" cy="5233275"/>
          </a:xfrm>
        </p:grpSpPr>
        <p:sp>
          <p:nvSpPr>
            <p:cNvPr id="360" name="Google Shape;360;p35"/>
            <p:cNvSpPr/>
            <p:nvPr/>
          </p:nvSpPr>
          <p:spPr>
            <a:xfrm>
              <a:off x="1686975" y="23812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5928" y="0"/>
                  </a:moveTo>
                  <a:lnTo>
                    <a:pt x="5544" y="27"/>
                  </a:lnTo>
                  <a:lnTo>
                    <a:pt x="4885" y="110"/>
                  </a:lnTo>
                  <a:lnTo>
                    <a:pt x="3705" y="384"/>
                  </a:lnTo>
                  <a:lnTo>
                    <a:pt x="2663" y="823"/>
                  </a:lnTo>
                  <a:lnTo>
                    <a:pt x="1784" y="1454"/>
                  </a:lnTo>
                  <a:lnTo>
                    <a:pt x="1098" y="2250"/>
                  </a:lnTo>
                  <a:lnTo>
                    <a:pt x="550" y="3211"/>
                  </a:lnTo>
                  <a:lnTo>
                    <a:pt x="193" y="4363"/>
                  </a:lnTo>
                  <a:lnTo>
                    <a:pt x="28" y="5653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5"/>
                  </a:lnTo>
                  <a:lnTo>
                    <a:pt x="5544" y="7794"/>
                  </a:lnTo>
                  <a:lnTo>
                    <a:pt x="5736" y="7162"/>
                  </a:lnTo>
                  <a:lnTo>
                    <a:pt x="5928" y="6915"/>
                  </a:lnTo>
                  <a:lnTo>
                    <a:pt x="6175" y="6696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7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1686975" y="6868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1" y="0"/>
                  </a:moveTo>
                  <a:lnTo>
                    <a:pt x="1" y="7080"/>
                  </a:lnTo>
                  <a:lnTo>
                    <a:pt x="28" y="7794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8" y="11197"/>
                  </a:lnTo>
                  <a:lnTo>
                    <a:pt x="1784" y="11993"/>
                  </a:lnTo>
                  <a:lnTo>
                    <a:pt x="2663" y="12596"/>
                  </a:lnTo>
                  <a:lnTo>
                    <a:pt x="3705" y="13063"/>
                  </a:lnTo>
                  <a:lnTo>
                    <a:pt x="4885" y="13337"/>
                  </a:lnTo>
                  <a:lnTo>
                    <a:pt x="5544" y="13392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6861" y="7026"/>
                  </a:lnTo>
                  <a:lnTo>
                    <a:pt x="6175" y="6751"/>
                  </a:lnTo>
                  <a:lnTo>
                    <a:pt x="5928" y="6532"/>
                  </a:lnTo>
                  <a:lnTo>
                    <a:pt x="5736" y="6285"/>
                  </a:lnTo>
                  <a:lnTo>
                    <a:pt x="5544" y="5653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2541125" y="26007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7053" y="0"/>
                  </a:moveTo>
                  <a:lnTo>
                    <a:pt x="7053" y="5269"/>
                  </a:lnTo>
                  <a:lnTo>
                    <a:pt x="7026" y="5708"/>
                  </a:lnTo>
                  <a:lnTo>
                    <a:pt x="6751" y="6394"/>
                  </a:lnTo>
                  <a:lnTo>
                    <a:pt x="6532" y="6641"/>
                  </a:lnTo>
                  <a:lnTo>
                    <a:pt x="6285" y="6806"/>
                  </a:lnTo>
                  <a:lnTo>
                    <a:pt x="5654" y="7025"/>
                  </a:lnTo>
                  <a:lnTo>
                    <a:pt x="0" y="7025"/>
                  </a:lnTo>
                  <a:lnTo>
                    <a:pt x="0" y="12569"/>
                  </a:lnTo>
                  <a:lnTo>
                    <a:pt x="7081" y="12569"/>
                  </a:lnTo>
                  <a:lnTo>
                    <a:pt x="7794" y="12541"/>
                  </a:lnTo>
                  <a:lnTo>
                    <a:pt x="9084" y="12349"/>
                  </a:lnTo>
                  <a:lnTo>
                    <a:pt x="10236" y="11992"/>
                  </a:lnTo>
                  <a:lnTo>
                    <a:pt x="11197" y="11471"/>
                  </a:lnTo>
                  <a:lnTo>
                    <a:pt x="11993" y="10758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7" y="7684"/>
                  </a:lnTo>
                  <a:lnTo>
                    <a:pt x="13420" y="7025"/>
                  </a:lnTo>
                  <a:lnTo>
                    <a:pt x="13447" y="6614"/>
                  </a:lnTo>
                  <a:lnTo>
                    <a:pt x="13447" y="6202"/>
                  </a:lnTo>
                  <a:lnTo>
                    <a:pt x="13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2114400" y="23812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6202" y="0"/>
                  </a:moveTo>
                  <a:lnTo>
                    <a:pt x="0" y="27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6"/>
                  </a:lnTo>
                  <a:lnTo>
                    <a:pt x="6614" y="6915"/>
                  </a:lnTo>
                  <a:lnTo>
                    <a:pt x="6806" y="7162"/>
                  </a:lnTo>
                  <a:lnTo>
                    <a:pt x="6998" y="7794"/>
                  </a:lnTo>
                  <a:lnTo>
                    <a:pt x="7026" y="8205"/>
                  </a:lnTo>
                  <a:lnTo>
                    <a:pt x="7026" y="13447"/>
                  </a:lnTo>
                  <a:lnTo>
                    <a:pt x="12541" y="13447"/>
                  </a:lnTo>
                  <a:lnTo>
                    <a:pt x="12541" y="6367"/>
                  </a:lnTo>
                  <a:lnTo>
                    <a:pt x="12541" y="5653"/>
                  </a:lnTo>
                  <a:lnTo>
                    <a:pt x="12349" y="4363"/>
                  </a:lnTo>
                  <a:lnTo>
                    <a:pt x="11993" y="3211"/>
                  </a:lnTo>
                  <a:lnTo>
                    <a:pt x="11471" y="2250"/>
                  </a:lnTo>
                  <a:lnTo>
                    <a:pt x="10758" y="1454"/>
                  </a:lnTo>
                  <a:lnTo>
                    <a:pt x="9880" y="823"/>
                  </a:lnTo>
                  <a:lnTo>
                    <a:pt x="8864" y="384"/>
                  </a:lnTo>
                  <a:lnTo>
                    <a:pt x="7657" y="110"/>
                  </a:lnTo>
                  <a:lnTo>
                    <a:pt x="7026" y="27"/>
                  </a:lnTo>
                  <a:lnTo>
                    <a:pt x="66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2114400" y="6868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53"/>
                  </a:lnTo>
                  <a:lnTo>
                    <a:pt x="6806" y="6285"/>
                  </a:lnTo>
                  <a:lnTo>
                    <a:pt x="6614" y="6532"/>
                  </a:lnTo>
                  <a:lnTo>
                    <a:pt x="6367" y="6751"/>
                  </a:lnTo>
                  <a:lnTo>
                    <a:pt x="5708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7026" y="13392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596"/>
                  </a:lnTo>
                  <a:lnTo>
                    <a:pt x="10758" y="11993"/>
                  </a:lnTo>
                  <a:lnTo>
                    <a:pt x="11471" y="11197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1" y="7794"/>
                  </a:lnTo>
                  <a:lnTo>
                    <a:pt x="12541" y="7080"/>
                  </a:lnTo>
                  <a:lnTo>
                    <a:pt x="12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2990500" y="260075"/>
              <a:ext cx="336175" cy="314225"/>
            </a:xfrm>
            <a:custGeom>
              <a:rect b="b" l="l" r="r" t="t"/>
              <a:pathLst>
                <a:path extrusionOk="0" h="12569" w="13447">
                  <a:moveTo>
                    <a:pt x="28" y="0"/>
                  </a:moveTo>
                  <a:lnTo>
                    <a:pt x="0" y="6202"/>
                  </a:lnTo>
                  <a:lnTo>
                    <a:pt x="0" y="6614"/>
                  </a:lnTo>
                  <a:lnTo>
                    <a:pt x="28" y="7025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3" y="9907"/>
                  </a:lnTo>
                  <a:lnTo>
                    <a:pt x="1455" y="10758"/>
                  </a:lnTo>
                  <a:lnTo>
                    <a:pt x="2250" y="11471"/>
                  </a:lnTo>
                  <a:lnTo>
                    <a:pt x="3211" y="11992"/>
                  </a:lnTo>
                  <a:lnTo>
                    <a:pt x="4363" y="12349"/>
                  </a:lnTo>
                  <a:lnTo>
                    <a:pt x="5653" y="12541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25"/>
                  </a:lnTo>
                  <a:lnTo>
                    <a:pt x="7794" y="7025"/>
                  </a:lnTo>
                  <a:lnTo>
                    <a:pt x="7163" y="6806"/>
                  </a:lnTo>
                  <a:lnTo>
                    <a:pt x="6916" y="6641"/>
                  </a:lnTo>
                  <a:lnTo>
                    <a:pt x="6696" y="6394"/>
                  </a:lnTo>
                  <a:lnTo>
                    <a:pt x="6422" y="5708"/>
                  </a:lnTo>
                  <a:lnTo>
                    <a:pt x="6422" y="5269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3439850" y="23812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5928" y="0"/>
                  </a:moveTo>
                  <a:lnTo>
                    <a:pt x="5544" y="27"/>
                  </a:lnTo>
                  <a:lnTo>
                    <a:pt x="4886" y="110"/>
                  </a:lnTo>
                  <a:lnTo>
                    <a:pt x="3706" y="384"/>
                  </a:lnTo>
                  <a:lnTo>
                    <a:pt x="2663" y="823"/>
                  </a:lnTo>
                  <a:lnTo>
                    <a:pt x="1785" y="1454"/>
                  </a:lnTo>
                  <a:lnTo>
                    <a:pt x="1099" y="2250"/>
                  </a:lnTo>
                  <a:lnTo>
                    <a:pt x="550" y="3211"/>
                  </a:lnTo>
                  <a:lnTo>
                    <a:pt x="193" y="4363"/>
                  </a:lnTo>
                  <a:lnTo>
                    <a:pt x="1" y="5653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5"/>
                  </a:lnTo>
                  <a:lnTo>
                    <a:pt x="5544" y="7794"/>
                  </a:lnTo>
                  <a:lnTo>
                    <a:pt x="5736" y="7162"/>
                  </a:lnTo>
                  <a:lnTo>
                    <a:pt x="5928" y="6915"/>
                  </a:lnTo>
                  <a:lnTo>
                    <a:pt x="6175" y="6696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7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2990500" y="686800"/>
              <a:ext cx="336175" cy="314225"/>
            </a:xfrm>
            <a:custGeom>
              <a:rect b="b" l="l" r="r" t="t"/>
              <a:pathLst>
                <a:path extrusionOk="0" h="12569" w="13447">
                  <a:moveTo>
                    <a:pt x="6367" y="0"/>
                  </a:moveTo>
                  <a:lnTo>
                    <a:pt x="5653" y="28"/>
                  </a:lnTo>
                  <a:lnTo>
                    <a:pt x="4363" y="220"/>
                  </a:lnTo>
                  <a:lnTo>
                    <a:pt x="3211" y="577"/>
                  </a:lnTo>
                  <a:lnTo>
                    <a:pt x="2250" y="1098"/>
                  </a:lnTo>
                  <a:lnTo>
                    <a:pt x="1455" y="1812"/>
                  </a:lnTo>
                  <a:lnTo>
                    <a:pt x="823" y="2690"/>
                  </a:lnTo>
                  <a:lnTo>
                    <a:pt x="384" y="3705"/>
                  </a:lnTo>
                  <a:lnTo>
                    <a:pt x="110" y="4885"/>
                  </a:lnTo>
                  <a:lnTo>
                    <a:pt x="28" y="5544"/>
                  </a:lnTo>
                  <a:lnTo>
                    <a:pt x="0" y="5955"/>
                  </a:lnTo>
                  <a:lnTo>
                    <a:pt x="0" y="6367"/>
                  </a:lnTo>
                  <a:lnTo>
                    <a:pt x="28" y="12569"/>
                  </a:lnTo>
                  <a:lnTo>
                    <a:pt x="6422" y="12569"/>
                  </a:lnTo>
                  <a:lnTo>
                    <a:pt x="6422" y="7300"/>
                  </a:lnTo>
                  <a:lnTo>
                    <a:pt x="6422" y="6861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63"/>
                  </a:lnTo>
                  <a:lnTo>
                    <a:pt x="7794" y="5544"/>
                  </a:lnTo>
                  <a:lnTo>
                    <a:pt x="13447" y="5544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3439850" y="6868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1" y="0"/>
                  </a:moveTo>
                  <a:lnTo>
                    <a:pt x="1" y="7080"/>
                  </a:lnTo>
                  <a:lnTo>
                    <a:pt x="1" y="7794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9" y="11197"/>
                  </a:lnTo>
                  <a:lnTo>
                    <a:pt x="1785" y="11993"/>
                  </a:lnTo>
                  <a:lnTo>
                    <a:pt x="2663" y="12596"/>
                  </a:lnTo>
                  <a:lnTo>
                    <a:pt x="3706" y="13063"/>
                  </a:lnTo>
                  <a:lnTo>
                    <a:pt x="4886" y="13337"/>
                  </a:lnTo>
                  <a:lnTo>
                    <a:pt x="5544" y="13392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6861" y="7026"/>
                  </a:lnTo>
                  <a:lnTo>
                    <a:pt x="6175" y="6751"/>
                  </a:lnTo>
                  <a:lnTo>
                    <a:pt x="5928" y="6532"/>
                  </a:lnTo>
                  <a:lnTo>
                    <a:pt x="5736" y="6285"/>
                  </a:lnTo>
                  <a:lnTo>
                    <a:pt x="5544" y="5653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4294000" y="26007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7026" y="0"/>
                  </a:moveTo>
                  <a:lnTo>
                    <a:pt x="7026" y="5269"/>
                  </a:lnTo>
                  <a:lnTo>
                    <a:pt x="7026" y="5708"/>
                  </a:lnTo>
                  <a:lnTo>
                    <a:pt x="6751" y="6394"/>
                  </a:lnTo>
                  <a:lnTo>
                    <a:pt x="6532" y="6641"/>
                  </a:lnTo>
                  <a:lnTo>
                    <a:pt x="6285" y="6806"/>
                  </a:lnTo>
                  <a:lnTo>
                    <a:pt x="5654" y="7025"/>
                  </a:lnTo>
                  <a:lnTo>
                    <a:pt x="1" y="7025"/>
                  </a:lnTo>
                  <a:lnTo>
                    <a:pt x="1" y="12569"/>
                  </a:lnTo>
                  <a:lnTo>
                    <a:pt x="7081" y="12569"/>
                  </a:lnTo>
                  <a:lnTo>
                    <a:pt x="7794" y="12541"/>
                  </a:lnTo>
                  <a:lnTo>
                    <a:pt x="9084" y="12349"/>
                  </a:lnTo>
                  <a:lnTo>
                    <a:pt x="10237" y="11992"/>
                  </a:lnTo>
                  <a:lnTo>
                    <a:pt x="11197" y="11471"/>
                  </a:lnTo>
                  <a:lnTo>
                    <a:pt x="11993" y="10758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8" y="7684"/>
                  </a:lnTo>
                  <a:lnTo>
                    <a:pt x="13420" y="7025"/>
                  </a:lnTo>
                  <a:lnTo>
                    <a:pt x="13447" y="6614"/>
                  </a:lnTo>
                  <a:lnTo>
                    <a:pt x="13447" y="6202"/>
                  </a:lnTo>
                  <a:lnTo>
                    <a:pt x="13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3867275" y="23812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6202" y="0"/>
                  </a:moveTo>
                  <a:lnTo>
                    <a:pt x="0" y="27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6"/>
                  </a:lnTo>
                  <a:lnTo>
                    <a:pt x="6614" y="6915"/>
                  </a:lnTo>
                  <a:lnTo>
                    <a:pt x="6806" y="7162"/>
                  </a:lnTo>
                  <a:lnTo>
                    <a:pt x="6998" y="7794"/>
                  </a:lnTo>
                  <a:lnTo>
                    <a:pt x="7026" y="8205"/>
                  </a:lnTo>
                  <a:lnTo>
                    <a:pt x="7026" y="13447"/>
                  </a:lnTo>
                  <a:lnTo>
                    <a:pt x="12542" y="13447"/>
                  </a:lnTo>
                  <a:lnTo>
                    <a:pt x="12542" y="6367"/>
                  </a:lnTo>
                  <a:lnTo>
                    <a:pt x="12542" y="5653"/>
                  </a:lnTo>
                  <a:lnTo>
                    <a:pt x="12349" y="4363"/>
                  </a:lnTo>
                  <a:lnTo>
                    <a:pt x="11993" y="3211"/>
                  </a:lnTo>
                  <a:lnTo>
                    <a:pt x="11471" y="2250"/>
                  </a:lnTo>
                  <a:lnTo>
                    <a:pt x="10758" y="1454"/>
                  </a:lnTo>
                  <a:lnTo>
                    <a:pt x="9880" y="823"/>
                  </a:lnTo>
                  <a:lnTo>
                    <a:pt x="8864" y="384"/>
                  </a:lnTo>
                  <a:lnTo>
                    <a:pt x="7657" y="110"/>
                  </a:lnTo>
                  <a:lnTo>
                    <a:pt x="6998" y="27"/>
                  </a:lnTo>
                  <a:lnTo>
                    <a:pt x="66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3867275" y="6868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53"/>
                  </a:lnTo>
                  <a:lnTo>
                    <a:pt x="6806" y="6285"/>
                  </a:lnTo>
                  <a:lnTo>
                    <a:pt x="6614" y="6532"/>
                  </a:lnTo>
                  <a:lnTo>
                    <a:pt x="6367" y="6751"/>
                  </a:lnTo>
                  <a:lnTo>
                    <a:pt x="5708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6998" y="13392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596"/>
                  </a:lnTo>
                  <a:lnTo>
                    <a:pt x="10758" y="11993"/>
                  </a:lnTo>
                  <a:lnTo>
                    <a:pt x="11471" y="11197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2" y="7794"/>
                  </a:lnTo>
                  <a:lnTo>
                    <a:pt x="12542" y="7080"/>
                  </a:lnTo>
                  <a:lnTo>
                    <a:pt x="125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4743375" y="26007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28" y="0"/>
                  </a:moveTo>
                  <a:lnTo>
                    <a:pt x="0" y="6202"/>
                  </a:lnTo>
                  <a:lnTo>
                    <a:pt x="0" y="6614"/>
                  </a:lnTo>
                  <a:lnTo>
                    <a:pt x="28" y="7025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4" y="9907"/>
                  </a:lnTo>
                  <a:lnTo>
                    <a:pt x="1455" y="10758"/>
                  </a:lnTo>
                  <a:lnTo>
                    <a:pt x="2251" y="11471"/>
                  </a:lnTo>
                  <a:lnTo>
                    <a:pt x="3238" y="11992"/>
                  </a:lnTo>
                  <a:lnTo>
                    <a:pt x="4364" y="12349"/>
                  </a:lnTo>
                  <a:lnTo>
                    <a:pt x="5653" y="12541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25"/>
                  </a:lnTo>
                  <a:lnTo>
                    <a:pt x="7794" y="7025"/>
                  </a:lnTo>
                  <a:lnTo>
                    <a:pt x="7163" y="6806"/>
                  </a:lnTo>
                  <a:lnTo>
                    <a:pt x="6916" y="6641"/>
                  </a:lnTo>
                  <a:lnTo>
                    <a:pt x="6696" y="6394"/>
                  </a:lnTo>
                  <a:lnTo>
                    <a:pt x="6422" y="5708"/>
                  </a:lnTo>
                  <a:lnTo>
                    <a:pt x="6422" y="5269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4743375" y="68680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6367" y="0"/>
                  </a:moveTo>
                  <a:lnTo>
                    <a:pt x="5653" y="28"/>
                  </a:lnTo>
                  <a:lnTo>
                    <a:pt x="4364" y="220"/>
                  </a:lnTo>
                  <a:lnTo>
                    <a:pt x="3238" y="577"/>
                  </a:lnTo>
                  <a:lnTo>
                    <a:pt x="2251" y="1098"/>
                  </a:lnTo>
                  <a:lnTo>
                    <a:pt x="1455" y="1812"/>
                  </a:lnTo>
                  <a:lnTo>
                    <a:pt x="824" y="2690"/>
                  </a:lnTo>
                  <a:lnTo>
                    <a:pt x="384" y="3705"/>
                  </a:lnTo>
                  <a:lnTo>
                    <a:pt x="110" y="4885"/>
                  </a:lnTo>
                  <a:lnTo>
                    <a:pt x="28" y="5544"/>
                  </a:lnTo>
                  <a:lnTo>
                    <a:pt x="0" y="5955"/>
                  </a:lnTo>
                  <a:lnTo>
                    <a:pt x="0" y="6367"/>
                  </a:lnTo>
                  <a:lnTo>
                    <a:pt x="28" y="12569"/>
                  </a:lnTo>
                  <a:lnTo>
                    <a:pt x="6422" y="12569"/>
                  </a:lnTo>
                  <a:lnTo>
                    <a:pt x="6422" y="7300"/>
                  </a:lnTo>
                  <a:lnTo>
                    <a:pt x="6422" y="6861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63"/>
                  </a:lnTo>
                  <a:lnTo>
                    <a:pt x="7794" y="5544"/>
                  </a:lnTo>
                  <a:lnTo>
                    <a:pt x="13447" y="5544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2541125" y="68680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0" y="0"/>
                  </a:moveTo>
                  <a:lnTo>
                    <a:pt x="0" y="5544"/>
                  </a:lnTo>
                  <a:lnTo>
                    <a:pt x="5654" y="5544"/>
                  </a:lnTo>
                  <a:lnTo>
                    <a:pt x="6285" y="5763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61"/>
                  </a:lnTo>
                  <a:lnTo>
                    <a:pt x="7053" y="7300"/>
                  </a:lnTo>
                  <a:lnTo>
                    <a:pt x="7053" y="12569"/>
                  </a:lnTo>
                  <a:lnTo>
                    <a:pt x="13420" y="12569"/>
                  </a:lnTo>
                  <a:lnTo>
                    <a:pt x="13447" y="6367"/>
                  </a:lnTo>
                  <a:lnTo>
                    <a:pt x="13447" y="5955"/>
                  </a:lnTo>
                  <a:lnTo>
                    <a:pt x="13420" y="5544"/>
                  </a:lnTo>
                  <a:lnTo>
                    <a:pt x="13337" y="4885"/>
                  </a:lnTo>
                  <a:lnTo>
                    <a:pt x="13063" y="3705"/>
                  </a:lnTo>
                  <a:lnTo>
                    <a:pt x="12624" y="2690"/>
                  </a:lnTo>
                  <a:lnTo>
                    <a:pt x="11993" y="1812"/>
                  </a:lnTo>
                  <a:lnTo>
                    <a:pt x="11197" y="1098"/>
                  </a:lnTo>
                  <a:lnTo>
                    <a:pt x="10236" y="577"/>
                  </a:lnTo>
                  <a:lnTo>
                    <a:pt x="9084" y="220"/>
                  </a:lnTo>
                  <a:lnTo>
                    <a:pt x="7794" y="28"/>
                  </a:lnTo>
                  <a:lnTo>
                    <a:pt x="70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4294000" y="68680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1" y="0"/>
                  </a:moveTo>
                  <a:lnTo>
                    <a:pt x="1" y="5544"/>
                  </a:lnTo>
                  <a:lnTo>
                    <a:pt x="5654" y="5544"/>
                  </a:lnTo>
                  <a:lnTo>
                    <a:pt x="6285" y="5763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61"/>
                  </a:lnTo>
                  <a:lnTo>
                    <a:pt x="7026" y="7300"/>
                  </a:lnTo>
                  <a:lnTo>
                    <a:pt x="7026" y="12569"/>
                  </a:lnTo>
                  <a:lnTo>
                    <a:pt x="13420" y="12569"/>
                  </a:lnTo>
                  <a:lnTo>
                    <a:pt x="13447" y="6367"/>
                  </a:lnTo>
                  <a:lnTo>
                    <a:pt x="13447" y="5955"/>
                  </a:lnTo>
                  <a:lnTo>
                    <a:pt x="13420" y="5544"/>
                  </a:lnTo>
                  <a:lnTo>
                    <a:pt x="13338" y="4885"/>
                  </a:lnTo>
                  <a:lnTo>
                    <a:pt x="13063" y="3705"/>
                  </a:lnTo>
                  <a:lnTo>
                    <a:pt x="12624" y="2690"/>
                  </a:lnTo>
                  <a:lnTo>
                    <a:pt x="11993" y="1812"/>
                  </a:lnTo>
                  <a:lnTo>
                    <a:pt x="11197" y="1098"/>
                  </a:lnTo>
                  <a:lnTo>
                    <a:pt x="10237" y="577"/>
                  </a:lnTo>
                  <a:lnTo>
                    <a:pt x="9084" y="220"/>
                  </a:lnTo>
                  <a:lnTo>
                    <a:pt x="7794" y="28"/>
                  </a:lnTo>
                  <a:lnTo>
                    <a:pt x="70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1686975" y="112792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928" y="1"/>
                  </a:moveTo>
                  <a:lnTo>
                    <a:pt x="5544" y="28"/>
                  </a:lnTo>
                  <a:lnTo>
                    <a:pt x="4885" y="111"/>
                  </a:lnTo>
                  <a:lnTo>
                    <a:pt x="3705" y="385"/>
                  </a:lnTo>
                  <a:lnTo>
                    <a:pt x="2663" y="824"/>
                  </a:lnTo>
                  <a:lnTo>
                    <a:pt x="1784" y="1455"/>
                  </a:lnTo>
                  <a:lnTo>
                    <a:pt x="1098" y="2251"/>
                  </a:lnTo>
                  <a:lnTo>
                    <a:pt x="550" y="3212"/>
                  </a:lnTo>
                  <a:lnTo>
                    <a:pt x="193" y="4337"/>
                  </a:lnTo>
                  <a:lnTo>
                    <a:pt x="28" y="5654"/>
                  </a:lnTo>
                  <a:lnTo>
                    <a:pt x="1" y="6367"/>
                  </a:lnTo>
                  <a:lnTo>
                    <a:pt x="1" y="13420"/>
                  </a:lnTo>
                  <a:lnTo>
                    <a:pt x="5517" y="13420"/>
                  </a:lnTo>
                  <a:lnTo>
                    <a:pt x="5517" y="8179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69"/>
                  </a:lnTo>
                  <a:lnTo>
                    <a:pt x="6861" y="6422"/>
                  </a:lnTo>
                  <a:lnTo>
                    <a:pt x="7300" y="6395"/>
                  </a:lnTo>
                  <a:lnTo>
                    <a:pt x="12569" y="6395"/>
                  </a:lnTo>
                  <a:lnTo>
                    <a:pt x="12569" y="28"/>
                  </a:lnTo>
                  <a:lnTo>
                    <a:pt x="6367" y="1"/>
                  </a:lnTo>
                  <a:close/>
                  <a:moveTo>
                    <a:pt x="5517" y="13420"/>
                  </a:moveTo>
                  <a:lnTo>
                    <a:pt x="5517" y="13448"/>
                  </a:lnTo>
                  <a:lnTo>
                    <a:pt x="5544" y="1342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1686975" y="157662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1" y="0"/>
                  </a:moveTo>
                  <a:lnTo>
                    <a:pt x="1" y="7080"/>
                  </a:lnTo>
                  <a:lnTo>
                    <a:pt x="28" y="7794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8" y="11169"/>
                  </a:lnTo>
                  <a:lnTo>
                    <a:pt x="1784" y="11965"/>
                  </a:lnTo>
                  <a:lnTo>
                    <a:pt x="2663" y="12596"/>
                  </a:lnTo>
                  <a:lnTo>
                    <a:pt x="3705" y="13063"/>
                  </a:lnTo>
                  <a:lnTo>
                    <a:pt x="4885" y="13337"/>
                  </a:lnTo>
                  <a:lnTo>
                    <a:pt x="5544" y="13392"/>
                  </a:lnTo>
                  <a:lnTo>
                    <a:pt x="5928" y="13419"/>
                  </a:lnTo>
                  <a:lnTo>
                    <a:pt x="6367" y="13447"/>
                  </a:lnTo>
                  <a:lnTo>
                    <a:pt x="12569" y="13419"/>
                  </a:lnTo>
                  <a:lnTo>
                    <a:pt x="12569" y="7025"/>
                  </a:lnTo>
                  <a:lnTo>
                    <a:pt x="7300" y="7025"/>
                  </a:lnTo>
                  <a:lnTo>
                    <a:pt x="6861" y="6998"/>
                  </a:lnTo>
                  <a:lnTo>
                    <a:pt x="6175" y="6751"/>
                  </a:lnTo>
                  <a:lnTo>
                    <a:pt x="5928" y="6504"/>
                  </a:lnTo>
                  <a:lnTo>
                    <a:pt x="5736" y="6284"/>
                  </a:lnTo>
                  <a:lnTo>
                    <a:pt x="5544" y="5626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2541125" y="114987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7053" y="1"/>
                  </a:moveTo>
                  <a:lnTo>
                    <a:pt x="7053" y="5270"/>
                  </a:lnTo>
                  <a:lnTo>
                    <a:pt x="7026" y="5709"/>
                  </a:lnTo>
                  <a:lnTo>
                    <a:pt x="6751" y="6368"/>
                  </a:lnTo>
                  <a:lnTo>
                    <a:pt x="6532" y="6615"/>
                  </a:lnTo>
                  <a:lnTo>
                    <a:pt x="6285" y="6807"/>
                  </a:lnTo>
                  <a:lnTo>
                    <a:pt x="5654" y="7026"/>
                  </a:lnTo>
                  <a:lnTo>
                    <a:pt x="0" y="7026"/>
                  </a:lnTo>
                  <a:lnTo>
                    <a:pt x="0" y="12542"/>
                  </a:lnTo>
                  <a:lnTo>
                    <a:pt x="7794" y="12542"/>
                  </a:lnTo>
                  <a:lnTo>
                    <a:pt x="9084" y="12350"/>
                  </a:lnTo>
                  <a:lnTo>
                    <a:pt x="10236" y="11993"/>
                  </a:lnTo>
                  <a:lnTo>
                    <a:pt x="11197" y="11472"/>
                  </a:lnTo>
                  <a:lnTo>
                    <a:pt x="11993" y="10758"/>
                  </a:lnTo>
                  <a:lnTo>
                    <a:pt x="12624" y="9880"/>
                  </a:lnTo>
                  <a:lnTo>
                    <a:pt x="13063" y="8865"/>
                  </a:lnTo>
                  <a:lnTo>
                    <a:pt x="13337" y="7685"/>
                  </a:lnTo>
                  <a:lnTo>
                    <a:pt x="13420" y="7026"/>
                  </a:lnTo>
                  <a:lnTo>
                    <a:pt x="13447" y="6615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2114400" y="1127925"/>
              <a:ext cx="313550" cy="335525"/>
            </a:xfrm>
            <a:custGeom>
              <a:rect b="b" l="l" r="r" t="t"/>
              <a:pathLst>
                <a:path extrusionOk="0" h="13421" w="12542">
                  <a:moveTo>
                    <a:pt x="6202" y="1"/>
                  </a:moveTo>
                  <a:lnTo>
                    <a:pt x="0" y="28"/>
                  </a:lnTo>
                  <a:lnTo>
                    <a:pt x="0" y="6395"/>
                  </a:lnTo>
                  <a:lnTo>
                    <a:pt x="5269" y="6395"/>
                  </a:lnTo>
                  <a:lnTo>
                    <a:pt x="5708" y="6422"/>
                  </a:lnTo>
                  <a:lnTo>
                    <a:pt x="6367" y="6669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179"/>
                  </a:lnTo>
                  <a:lnTo>
                    <a:pt x="7026" y="13420"/>
                  </a:lnTo>
                  <a:lnTo>
                    <a:pt x="12541" y="13420"/>
                  </a:lnTo>
                  <a:lnTo>
                    <a:pt x="12541" y="6367"/>
                  </a:lnTo>
                  <a:lnTo>
                    <a:pt x="12541" y="5654"/>
                  </a:lnTo>
                  <a:lnTo>
                    <a:pt x="12349" y="4337"/>
                  </a:lnTo>
                  <a:lnTo>
                    <a:pt x="11993" y="3212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24"/>
                  </a:lnTo>
                  <a:lnTo>
                    <a:pt x="8864" y="385"/>
                  </a:lnTo>
                  <a:lnTo>
                    <a:pt x="7657" y="111"/>
                  </a:lnTo>
                  <a:lnTo>
                    <a:pt x="7026" y="28"/>
                  </a:lnTo>
                  <a:lnTo>
                    <a:pt x="66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2114400" y="157662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26"/>
                  </a:lnTo>
                  <a:lnTo>
                    <a:pt x="6806" y="6284"/>
                  </a:lnTo>
                  <a:lnTo>
                    <a:pt x="6614" y="6504"/>
                  </a:lnTo>
                  <a:lnTo>
                    <a:pt x="6367" y="6751"/>
                  </a:lnTo>
                  <a:lnTo>
                    <a:pt x="5708" y="6998"/>
                  </a:lnTo>
                  <a:lnTo>
                    <a:pt x="5269" y="7025"/>
                  </a:lnTo>
                  <a:lnTo>
                    <a:pt x="0" y="7025"/>
                  </a:lnTo>
                  <a:lnTo>
                    <a:pt x="0" y="13419"/>
                  </a:lnTo>
                  <a:lnTo>
                    <a:pt x="6202" y="13447"/>
                  </a:lnTo>
                  <a:lnTo>
                    <a:pt x="6614" y="13419"/>
                  </a:lnTo>
                  <a:lnTo>
                    <a:pt x="7026" y="13392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596"/>
                  </a:lnTo>
                  <a:lnTo>
                    <a:pt x="10758" y="11965"/>
                  </a:lnTo>
                  <a:lnTo>
                    <a:pt x="11471" y="11169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1" y="7794"/>
                  </a:lnTo>
                  <a:lnTo>
                    <a:pt x="12541" y="7080"/>
                  </a:lnTo>
                  <a:lnTo>
                    <a:pt x="12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2990500" y="1149875"/>
              <a:ext cx="336175" cy="313575"/>
            </a:xfrm>
            <a:custGeom>
              <a:rect b="b" l="l" r="r" t="t"/>
              <a:pathLst>
                <a:path extrusionOk="0" h="12543" w="13447">
                  <a:moveTo>
                    <a:pt x="28" y="1"/>
                  </a:moveTo>
                  <a:lnTo>
                    <a:pt x="0" y="6203"/>
                  </a:lnTo>
                  <a:lnTo>
                    <a:pt x="0" y="6615"/>
                  </a:lnTo>
                  <a:lnTo>
                    <a:pt x="28" y="7026"/>
                  </a:lnTo>
                  <a:lnTo>
                    <a:pt x="110" y="7685"/>
                  </a:lnTo>
                  <a:lnTo>
                    <a:pt x="384" y="8865"/>
                  </a:lnTo>
                  <a:lnTo>
                    <a:pt x="823" y="9880"/>
                  </a:lnTo>
                  <a:lnTo>
                    <a:pt x="1455" y="10758"/>
                  </a:lnTo>
                  <a:lnTo>
                    <a:pt x="2250" y="11472"/>
                  </a:lnTo>
                  <a:lnTo>
                    <a:pt x="3211" y="11993"/>
                  </a:lnTo>
                  <a:lnTo>
                    <a:pt x="4363" y="12350"/>
                  </a:lnTo>
                  <a:lnTo>
                    <a:pt x="5653" y="12542"/>
                  </a:lnTo>
                  <a:lnTo>
                    <a:pt x="13447" y="12542"/>
                  </a:lnTo>
                  <a:lnTo>
                    <a:pt x="13447" y="7026"/>
                  </a:lnTo>
                  <a:lnTo>
                    <a:pt x="7794" y="7026"/>
                  </a:lnTo>
                  <a:lnTo>
                    <a:pt x="7163" y="6807"/>
                  </a:lnTo>
                  <a:lnTo>
                    <a:pt x="6916" y="6615"/>
                  </a:lnTo>
                  <a:lnTo>
                    <a:pt x="6696" y="6368"/>
                  </a:lnTo>
                  <a:lnTo>
                    <a:pt x="6422" y="5709"/>
                  </a:lnTo>
                  <a:lnTo>
                    <a:pt x="6422" y="5270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3439850" y="1127925"/>
              <a:ext cx="314250" cy="335525"/>
            </a:xfrm>
            <a:custGeom>
              <a:rect b="b" l="l" r="r" t="t"/>
              <a:pathLst>
                <a:path extrusionOk="0" h="13421" w="12570">
                  <a:moveTo>
                    <a:pt x="5928" y="1"/>
                  </a:moveTo>
                  <a:lnTo>
                    <a:pt x="5544" y="28"/>
                  </a:lnTo>
                  <a:lnTo>
                    <a:pt x="4886" y="111"/>
                  </a:lnTo>
                  <a:lnTo>
                    <a:pt x="3706" y="385"/>
                  </a:lnTo>
                  <a:lnTo>
                    <a:pt x="2663" y="824"/>
                  </a:lnTo>
                  <a:lnTo>
                    <a:pt x="1785" y="1455"/>
                  </a:lnTo>
                  <a:lnTo>
                    <a:pt x="1099" y="2251"/>
                  </a:lnTo>
                  <a:lnTo>
                    <a:pt x="550" y="3212"/>
                  </a:lnTo>
                  <a:lnTo>
                    <a:pt x="193" y="4337"/>
                  </a:lnTo>
                  <a:lnTo>
                    <a:pt x="1" y="5654"/>
                  </a:lnTo>
                  <a:lnTo>
                    <a:pt x="1" y="6367"/>
                  </a:lnTo>
                  <a:lnTo>
                    <a:pt x="1" y="13420"/>
                  </a:lnTo>
                  <a:lnTo>
                    <a:pt x="5517" y="13420"/>
                  </a:lnTo>
                  <a:lnTo>
                    <a:pt x="5517" y="8179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69"/>
                  </a:lnTo>
                  <a:lnTo>
                    <a:pt x="6861" y="6422"/>
                  </a:lnTo>
                  <a:lnTo>
                    <a:pt x="7273" y="6395"/>
                  </a:lnTo>
                  <a:lnTo>
                    <a:pt x="12569" y="6395"/>
                  </a:lnTo>
                  <a:lnTo>
                    <a:pt x="12569" y="28"/>
                  </a:lnTo>
                  <a:lnTo>
                    <a:pt x="63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2990500" y="1576625"/>
              <a:ext cx="336175" cy="314225"/>
            </a:xfrm>
            <a:custGeom>
              <a:rect b="b" l="l" r="r" t="t"/>
              <a:pathLst>
                <a:path extrusionOk="0" h="12569" w="13447">
                  <a:moveTo>
                    <a:pt x="6367" y="0"/>
                  </a:moveTo>
                  <a:lnTo>
                    <a:pt x="5653" y="28"/>
                  </a:lnTo>
                  <a:lnTo>
                    <a:pt x="4363" y="192"/>
                  </a:lnTo>
                  <a:lnTo>
                    <a:pt x="3211" y="549"/>
                  </a:lnTo>
                  <a:lnTo>
                    <a:pt x="2250" y="1098"/>
                  </a:lnTo>
                  <a:lnTo>
                    <a:pt x="1455" y="1811"/>
                  </a:lnTo>
                  <a:lnTo>
                    <a:pt x="823" y="2662"/>
                  </a:lnTo>
                  <a:lnTo>
                    <a:pt x="384" y="3705"/>
                  </a:lnTo>
                  <a:lnTo>
                    <a:pt x="110" y="4885"/>
                  </a:lnTo>
                  <a:lnTo>
                    <a:pt x="28" y="5543"/>
                  </a:lnTo>
                  <a:lnTo>
                    <a:pt x="0" y="5955"/>
                  </a:lnTo>
                  <a:lnTo>
                    <a:pt x="0" y="6367"/>
                  </a:lnTo>
                  <a:lnTo>
                    <a:pt x="28" y="12569"/>
                  </a:lnTo>
                  <a:lnTo>
                    <a:pt x="6422" y="12569"/>
                  </a:lnTo>
                  <a:lnTo>
                    <a:pt x="6422" y="7300"/>
                  </a:lnTo>
                  <a:lnTo>
                    <a:pt x="6422" y="6861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63"/>
                  </a:lnTo>
                  <a:lnTo>
                    <a:pt x="7794" y="5543"/>
                  </a:lnTo>
                  <a:lnTo>
                    <a:pt x="8205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3439850" y="157662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1" y="0"/>
                  </a:moveTo>
                  <a:lnTo>
                    <a:pt x="1" y="7080"/>
                  </a:lnTo>
                  <a:lnTo>
                    <a:pt x="1" y="7794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9" y="11169"/>
                  </a:lnTo>
                  <a:lnTo>
                    <a:pt x="1785" y="11965"/>
                  </a:lnTo>
                  <a:lnTo>
                    <a:pt x="2663" y="12596"/>
                  </a:lnTo>
                  <a:lnTo>
                    <a:pt x="3706" y="13063"/>
                  </a:lnTo>
                  <a:lnTo>
                    <a:pt x="4886" y="13337"/>
                  </a:lnTo>
                  <a:lnTo>
                    <a:pt x="5544" y="13392"/>
                  </a:lnTo>
                  <a:lnTo>
                    <a:pt x="5928" y="13419"/>
                  </a:lnTo>
                  <a:lnTo>
                    <a:pt x="6367" y="13447"/>
                  </a:lnTo>
                  <a:lnTo>
                    <a:pt x="12569" y="13419"/>
                  </a:lnTo>
                  <a:lnTo>
                    <a:pt x="12569" y="7025"/>
                  </a:lnTo>
                  <a:lnTo>
                    <a:pt x="7273" y="7025"/>
                  </a:lnTo>
                  <a:lnTo>
                    <a:pt x="6861" y="6998"/>
                  </a:lnTo>
                  <a:lnTo>
                    <a:pt x="6175" y="6751"/>
                  </a:lnTo>
                  <a:lnTo>
                    <a:pt x="5928" y="6504"/>
                  </a:lnTo>
                  <a:lnTo>
                    <a:pt x="5736" y="6284"/>
                  </a:lnTo>
                  <a:lnTo>
                    <a:pt x="5544" y="5626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4294000" y="114987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7026" y="1"/>
                  </a:moveTo>
                  <a:lnTo>
                    <a:pt x="7026" y="5270"/>
                  </a:lnTo>
                  <a:lnTo>
                    <a:pt x="7026" y="5709"/>
                  </a:lnTo>
                  <a:lnTo>
                    <a:pt x="6751" y="6368"/>
                  </a:lnTo>
                  <a:lnTo>
                    <a:pt x="6532" y="6615"/>
                  </a:lnTo>
                  <a:lnTo>
                    <a:pt x="6285" y="6807"/>
                  </a:lnTo>
                  <a:lnTo>
                    <a:pt x="5654" y="7026"/>
                  </a:lnTo>
                  <a:lnTo>
                    <a:pt x="1" y="7026"/>
                  </a:lnTo>
                  <a:lnTo>
                    <a:pt x="1" y="12542"/>
                  </a:lnTo>
                  <a:lnTo>
                    <a:pt x="7794" y="12542"/>
                  </a:lnTo>
                  <a:lnTo>
                    <a:pt x="9084" y="12350"/>
                  </a:lnTo>
                  <a:lnTo>
                    <a:pt x="10237" y="11993"/>
                  </a:lnTo>
                  <a:lnTo>
                    <a:pt x="11197" y="11472"/>
                  </a:lnTo>
                  <a:lnTo>
                    <a:pt x="11993" y="10758"/>
                  </a:lnTo>
                  <a:lnTo>
                    <a:pt x="12624" y="9880"/>
                  </a:lnTo>
                  <a:lnTo>
                    <a:pt x="13063" y="8865"/>
                  </a:lnTo>
                  <a:lnTo>
                    <a:pt x="13338" y="7685"/>
                  </a:lnTo>
                  <a:lnTo>
                    <a:pt x="13420" y="7026"/>
                  </a:lnTo>
                  <a:lnTo>
                    <a:pt x="13447" y="6615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3867275" y="1127925"/>
              <a:ext cx="313550" cy="335525"/>
            </a:xfrm>
            <a:custGeom>
              <a:rect b="b" l="l" r="r" t="t"/>
              <a:pathLst>
                <a:path extrusionOk="0" h="13421" w="12542">
                  <a:moveTo>
                    <a:pt x="6202" y="1"/>
                  </a:moveTo>
                  <a:lnTo>
                    <a:pt x="0" y="28"/>
                  </a:lnTo>
                  <a:lnTo>
                    <a:pt x="0" y="6395"/>
                  </a:lnTo>
                  <a:lnTo>
                    <a:pt x="5269" y="6395"/>
                  </a:lnTo>
                  <a:lnTo>
                    <a:pt x="5708" y="6422"/>
                  </a:lnTo>
                  <a:lnTo>
                    <a:pt x="6367" y="6669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179"/>
                  </a:lnTo>
                  <a:lnTo>
                    <a:pt x="7026" y="13420"/>
                  </a:lnTo>
                  <a:lnTo>
                    <a:pt x="12542" y="13420"/>
                  </a:lnTo>
                  <a:lnTo>
                    <a:pt x="12542" y="6367"/>
                  </a:lnTo>
                  <a:lnTo>
                    <a:pt x="12542" y="5654"/>
                  </a:lnTo>
                  <a:lnTo>
                    <a:pt x="12349" y="4337"/>
                  </a:lnTo>
                  <a:lnTo>
                    <a:pt x="11993" y="3212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24"/>
                  </a:lnTo>
                  <a:lnTo>
                    <a:pt x="8864" y="385"/>
                  </a:lnTo>
                  <a:lnTo>
                    <a:pt x="7657" y="111"/>
                  </a:lnTo>
                  <a:lnTo>
                    <a:pt x="6998" y="28"/>
                  </a:lnTo>
                  <a:lnTo>
                    <a:pt x="66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3867275" y="157662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26"/>
                  </a:lnTo>
                  <a:lnTo>
                    <a:pt x="6806" y="6284"/>
                  </a:lnTo>
                  <a:lnTo>
                    <a:pt x="6614" y="6504"/>
                  </a:lnTo>
                  <a:lnTo>
                    <a:pt x="6367" y="6751"/>
                  </a:lnTo>
                  <a:lnTo>
                    <a:pt x="5708" y="6998"/>
                  </a:lnTo>
                  <a:lnTo>
                    <a:pt x="5269" y="7025"/>
                  </a:lnTo>
                  <a:lnTo>
                    <a:pt x="0" y="7025"/>
                  </a:lnTo>
                  <a:lnTo>
                    <a:pt x="0" y="13419"/>
                  </a:lnTo>
                  <a:lnTo>
                    <a:pt x="6202" y="13447"/>
                  </a:lnTo>
                  <a:lnTo>
                    <a:pt x="6614" y="13419"/>
                  </a:lnTo>
                  <a:lnTo>
                    <a:pt x="6998" y="13392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596"/>
                  </a:lnTo>
                  <a:lnTo>
                    <a:pt x="10758" y="11965"/>
                  </a:lnTo>
                  <a:lnTo>
                    <a:pt x="11471" y="11169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2" y="7794"/>
                  </a:lnTo>
                  <a:lnTo>
                    <a:pt x="12542" y="7080"/>
                  </a:lnTo>
                  <a:lnTo>
                    <a:pt x="125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4743375" y="114987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28" y="1"/>
                  </a:moveTo>
                  <a:lnTo>
                    <a:pt x="0" y="6203"/>
                  </a:lnTo>
                  <a:lnTo>
                    <a:pt x="0" y="6615"/>
                  </a:lnTo>
                  <a:lnTo>
                    <a:pt x="28" y="7026"/>
                  </a:lnTo>
                  <a:lnTo>
                    <a:pt x="110" y="7685"/>
                  </a:lnTo>
                  <a:lnTo>
                    <a:pt x="384" y="8865"/>
                  </a:lnTo>
                  <a:lnTo>
                    <a:pt x="824" y="9880"/>
                  </a:lnTo>
                  <a:lnTo>
                    <a:pt x="1455" y="10758"/>
                  </a:lnTo>
                  <a:lnTo>
                    <a:pt x="2251" y="11472"/>
                  </a:lnTo>
                  <a:lnTo>
                    <a:pt x="3238" y="11993"/>
                  </a:lnTo>
                  <a:lnTo>
                    <a:pt x="4364" y="12350"/>
                  </a:lnTo>
                  <a:lnTo>
                    <a:pt x="5653" y="12542"/>
                  </a:lnTo>
                  <a:lnTo>
                    <a:pt x="13447" y="12542"/>
                  </a:lnTo>
                  <a:lnTo>
                    <a:pt x="13447" y="7026"/>
                  </a:lnTo>
                  <a:lnTo>
                    <a:pt x="7794" y="7026"/>
                  </a:lnTo>
                  <a:lnTo>
                    <a:pt x="7163" y="6807"/>
                  </a:lnTo>
                  <a:lnTo>
                    <a:pt x="6916" y="6615"/>
                  </a:lnTo>
                  <a:lnTo>
                    <a:pt x="6696" y="6368"/>
                  </a:lnTo>
                  <a:lnTo>
                    <a:pt x="6422" y="5709"/>
                  </a:lnTo>
                  <a:lnTo>
                    <a:pt x="6422" y="5270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4743375" y="157662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6367" y="0"/>
                  </a:moveTo>
                  <a:lnTo>
                    <a:pt x="5653" y="28"/>
                  </a:lnTo>
                  <a:lnTo>
                    <a:pt x="4364" y="192"/>
                  </a:lnTo>
                  <a:lnTo>
                    <a:pt x="3238" y="549"/>
                  </a:lnTo>
                  <a:lnTo>
                    <a:pt x="2251" y="1098"/>
                  </a:lnTo>
                  <a:lnTo>
                    <a:pt x="1455" y="1811"/>
                  </a:lnTo>
                  <a:lnTo>
                    <a:pt x="824" y="2662"/>
                  </a:lnTo>
                  <a:lnTo>
                    <a:pt x="384" y="3705"/>
                  </a:lnTo>
                  <a:lnTo>
                    <a:pt x="110" y="4885"/>
                  </a:lnTo>
                  <a:lnTo>
                    <a:pt x="28" y="5543"/>
                  </a:lnTo>
                  <a:lnTo>
                    <a:pt x="0" y="5955"/>
                  </a:lnTo>
                  <a:lnTo>
                    <a:pt x="0" y="6367"/>
                  </a:lnTo>
                  <a:lnTo>
                    <a:pt x="28" y="12569"/>
                  </a:lnTo>
                  <a:lnTo>
                    <a:pt x="6422" y="12569"/>
                  </a:lnTo>
                  <a:lnTo>
                    <a:pt x="6422" y="7300"/>
                  </a:lnTo>
                  <a:lnTo>
                    <a:pt x="6422" y="6861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63"/>
                  </a:lnTo>
                  <a:lnTo>
                    <a:pt x="7794" y="5543"/>
                  </a:lnTo>
                  <a:lnTo>
                    <a:pt x="8206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2541125" y="157662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0" y="0"/>
                  </a:moveTo>
                  <a:lnTo>
                    <a:pt x="0" y="5516"/>
                  </a:lnTo>
                  <a:lnTo>
                    <a:pt x="5242" y="5516"/>
                  </a:lnTo>
                  <a:lnTo>
                    <a:pt x="5654" y="5543"/>
                  </a:lnTo>
                  <a:lnTo>
                    <a:pt x="6285" y="5763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61"/>
                  </a:lnTo>
                  <a:lnTo>
                    <a:pt x="7053" y="7300"/>
                  </a:lnTo>
                  <a:lnTo>
                    <a:pt x="7053" y="12569"/>
                  </a:lnTo>
                  <a:lnTo>
                    <a:pt x="13420" y="12569"/>
                  </a:lnTo>
                  <a:lnTo>
                    <a:pt x="13447" y="6367"/>
                  </a:lnTo>
                  <a:lnTo>
                    <a:pt x="13447" y="5955"/>
                  </a:lnTo>
                  <a:lnTo>
                    <a:pt x="13420" y="5543"/>
                  </a:lnTo>
                  <a:lnTo>
                    <a:pt x="13337" y="4885"/>
                  </a:lnTo>
                  <a:lnTo>
                    <a:pt x="13063" y="3705"/>
                  </a:lnTo>
                  <a:lnTo>
                    <a:pt x="12624" y="2662"/>
                  </a:lnTo>
                  <a:lnTo>
                    <a:pt x="11993" y="1811"/>
                  </a:lnTo>
                  <a:lnTo>
                    <a:pt x="11197" y="1098"/>
                  </a:lnTo>
                  <a:lnTo>
                    <a:pt x="10236" y="549"/>
                  </a:lnTo>
                  <a:lnTo>
                    <a:pt x="9084" y="192"/>
                  </a:lnTo>
                  <a:lnTo>
                    <a:pt x="7794" y="28"/>
                  </a:lnTo>
                  <a:lnTo>
                    <a:pt x="70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4294000" y="157662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1" y="0"/>
                  </a:moveTo>
                  <a:lnTo>
                    <a:pt x="1" y="5516"/>
                  </a:lnTo>
                  <a:lnTo>
                    <a:pt x="5242" y="5516"/>
                  </a:lnTo>
                  <a:lnTo>
                    <a:pt x="5654" y="5543"/>
                  </a:lnTo>
                  <a:lnTo>
                    <a:pt x="6285" y="5763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61"/>
                  </a:lnTo>
                  <a:lnTo>
                    <a:pt x="7026" y="7300"/>
                  </a:lnTo>
                  <a:lnTo>
                    <a:pt x="7026" y="12569"/>
                  </a:lnTo>
                  <a:lnTo>
                    <a:pt x="13420" y="12569"/>
                  </a:lnTo>
                  <a:lnTo>
                    <a:pt x="13447" y="6367"/>
                  </a:lnTo>
                  <a:lnTo>
                    <a:pt x="13447" y="5955"/>
                  </a:lnTo>
                  <a:lnTo>
                    <a:pt x="13420" y="5543"/>
                  </a:lnTo>
                  <a:lnTo>
                    <a:pt x="13338" y="4885"/>
                  </a:lnTo>
                  <a:lnTo>
                    <a:pt x="13063" y="3705"/>
                  </a:lnTo>
                  <a:lnTo>
                    <a:pt x="12624" y="2662"/>
                  </a:lnTo>
                  <a:lnTo>
                    <a:pt x="11993" y="1811"/>
                  </a:lnTo>
                  <a:lnTo>
                    <a:pt x="11197" y="1098"/>
                  </a:lnTo>
                  <a:lnTo>
                    <a:pt x="10237" y="549"/>
                  </a:lnTo>
                  <a:lnTo>
                    <a:pt x="9084" y="192"/>
                  </a:lnTo>
                  <a:lnTo>
                    <a:pt x="7794" y="28"/>
                  </a:lnTo>
                  <a:lnTo>
                    <a:pt x="70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1686975" y="201707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6367" y="0"/>
                  </a:moveTo>
                  <a:lnTo>
                    <a:pt x="5928" y="28"/>
                  </a:lnTo>
                  <a:lnTo>
                    <a:pt x="5544" y="55"/>
                  </a:lnTo>
                  <a:lnTo>
                    <a:pt x="4885" y="110"/>
                  </a:lnTo>
                  <a:lnTo>
                    <a:pt x="3705" y="384"/>
                  </a:lnTo>
                  <a:lnTo>
                    <a:pt x="2663" y="851"/>
                  </a:lnTo>
                  <a:lnTo>
                    <a:pt x="1784" y="1482"/>
                  </a:lnTo>
                  <a:lnTo>
                    <a:pt x="1098" y="2278"/>
                  </a:lnTo>
                  <a:lnTo>
                    <a:pt x="550" y="3238"/>
                  </a:lnTo>
                  <a:lnTo>
                    <a:pt x="193" y="4363"/>
                  </a:lnTo>
                  <a:lnTo>
                    <a:pt x="28" y="5653"/>
                  </a:lnTo>
                  <a:lnTo>
                    <a:pt x="1" y="6394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5"/>
                  </a:lnTo>
                  <a:lnTo>
                    <a:pt x="5544" y="7821"/>
                  </a:lnTo>
                  <a:lnTo>
                    <a:pt x="5736" y="7163"/>
                  </a:lnTo>
                  <a:lnTo>
                    <a:pt x="5928" y="6943"/>
                  </a:lnTo>
                  <a:lnTo>
                    <a:pt x="6175" y="6696"/>
                  </a:lnTo>
                  <a:lnTo>
                    <a:pt x="6861" y="6449"/>
                  </a:lnTo>
                  <a:lnTo>
                    <a:pt x="7300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1686975" y="2466425"/>
              <a:ext cx="314250" cy="335525"/>
            </a:xfrm>
            <a:custGeom>
              <a:rect b="b" l="l" r="r" t="t"/>
              <a:pathLst>
                <a:path extrusionOk="0" h="13421" w="12570">
                  <a:moveTo>
                    <a:pt x="1" y="1"/>
                  </a:moveTo>
                  <a:lnTo>
                    <a:pt x="1" y="7054"/>
                  </a:lnTo>
                  <a:lnTo>
                    <a:pt x="28" y="7767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8" y="11170"/>
                  </a:lnTo>
                  <a:lnTo>
                    <a:pt x="1784" y="11966"/>
                  </a:lnTo>
                  <a:lnTo>
                    <a:pt x="2663" y="12597"/>
                  </a:lnTo>
                  <a:lnTo>
                    <a:pt x="3705" y="13036"/>
                  </a:lnTo>
                  <a:lnTo>
                    <a:pt x="4885" y="13338"/>
                  </a:lnTo>
                  <a:lnTo>
                    <a:pt x="5544" y="13393"/>
                  </a:lnTo>
                  <a:lnTo>
                    <a:pt x="5928" y="13420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7300" y="7026"/>
                  </a:lnTo>
                  <a:lnTo>
                    <a:pt x="6861" y="6999"/>
                  </a:lnTo>
                  <a:lnTo>
                    <a:pt x="6175" y="6752"/>
                  </a:lnTo>
                  <a:lnTo>
                    <a:pt x="5928" y="6505"/>
                  </a:lnTo>
                  <a:lnTo>
                    <a:pt x="5736" y="6258"/>
                  </a:lnTo>
                  <a:lnTo>
                    <a:pt x="5544" y="5627"/>
                  </a:lnTo>
                  <a:lnTo>
                    <a:pt x="5517" y="5242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2541125" y="20397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7053" y="1"/>
                  </a:moveTo>
                  <a:lnTo>
                    <a:pt x="7053" y="5270"/>
                  </a:lnTo>
                  <a:lnTo>
                    <a:pt x="7026" y="5709"/>
                  </a:lnTo>
                  <a:lnTo>
                    <a:pt x="6751" y="6367"/>
                  </a:lnTo>
                  <a:lnTo>
                    <a:pt x="6532" y="6614"/>
                  </a:lnTo>
                  <a:lnTo>
                    <a:pt x="6285" y="6806"/>
                  </a:lnTo>
                  <a:lnTo>
                    <a:pt x="5654" y="6998"/>
                  </a:lnTo>
                  <a:lnTo>
                    <a:pt x="5242" y="7026"/>
                  </a:lnTo>
                  <a:lnTo>
                    <a:pt x="0" y="7026"/>
                  </a:lnTo>
                  <a:lnTo>
                    <a:pt x="0" y="12542"/>
                  </a:lnTo>
                  <a:lnTo>
                    <a:pt x="7794" y="12542"/>
                  </a:lnTo>
                  <a:lnTo>
                    <a:pt x="9084" y="12350"/>
                  </a:lnTo>
                  <a:lnTo>
                    <a:pt x="10236" y="11993"/>
                  </a:lnTo>
                  <a:lnTo>
                    <a:pt x="11197" y="11444"/>
                  </a:lnTo>
                  <a:lnTo>
                    <a:pt x="11993" y="10758"/>
                  </a:lnTo>
                  <a:lnTo>
                    <a:pt x="12624" y="9880"/>
                  </a:lnTo>
                  <a:lnTo>
                    <a:pt x="13063" y="8865"/>
                  </a:lnTo>
                  <a:lnTo>
                    <a:pt x="13337" y="7657"/>
                  </a:lnTo>
                  <a:lnTo>
                    <a:pt x="13420" y="6998"/>
                  </a:lnTo>
                  <a:lnTo>
                    <a:pt x="13447" y="6614"/>
                  </a:lnTo>
                  <a:lnTo>
                    <a:pt x="13447" y="6175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2114400" y="201707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6202" y="0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269" y="6422"/>
                  </a:lnTo>
                  <a:lnTo>
                    <a:pt x="5708" y="6449"/>
                  </a:lnTo>
                  <a:lnTo>
                    <a:pt x="6367" y="6696"/>
                  </a:lnTo>
                  <a:lnTo>
                    <a:pt x="6614" y="6943"/>
                  </a:lnTo>
                  <a:lnTo>
                    <a:pt x="6806" y="7163"/>
                  </a:lnTo>
                  <a:lnTo>
                    <a:pt x="6998" y="7821"/>
                  </a:lnTo>
                  <a:lnTo>
                    <a:pt x="7026" y="8205"/>
                  </a:lnTo>
                  <a:lnTo>
                    <a:pt x="7026" y="13447"/>
                  </a:lnTo>
                  <a:lnTo>
                    <a:pt x="12541" y="13447"/>
                  </a:lnTo>
                  <a:lnTo>
                    <a:pt x="12541" y="6394"/>
                  </a:lnTo>
                  <a:lnTo>
                    <a:pt x="12541" y="5653"/>
                  </a:lnTo>
                  <a:lnTo>
                    <a:pt x="12349" y="4363"/>
                  </a:lnTo>
                  <a:lnTo>
                    <a:pt x="11993" y="3238"/>
                  </a:lnTo>
                  <a:lnTo>
                    <a:pt x="11471" y="2278"/>
                  </a:lnTo>
                  <a:lnTo>
                    <a:pt x="10758" y="1482"/>
                  </a:lnTo>
                  <a:lnTo>
                    <a:pt x="9880" y="851"/>
                  </a:lnTo>
                  <a:lnTo>
                    <a:pt x="8864" y="384"/>
                  </a:lnTo>
                  <a:lnTo>
                    <a:pt x="7657" y="110"/>
                  </a:lnTo>
                  <a:lnTo>
                    <a:pt x="7026" y="55"/>
                  </a:lnTo>
                  <a:lnTo>
                    <a:pt x="6614" y="28"/>
                  </a:lnTo>
                  <a:lnTo>
                    <a:pt x="6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2114400" y="2466425"/>
              <a:ext cx="313550" cy="335525"/>
            </a:xfrm>
            <a:custGeom>
              <a:rect b="b" l="l" r="r" t="t"/>
              <a:pathLst>
                <a:path extrusionOk="0" h="13421" w="12542">
                  <a:moveTo>
                    <a:pt x="7026" y="1"/>
                  </a:moveTo>
                  <a:lnTo>
                    <a:pt x="7026" y="5242"/>
                  </a:lnTo>
                  <a:lnTo>
                    <a:pt x="6998" y="5627"/>
                  </a:lnTo>
                  <a:lnTo>
                    <a:pt x="6806" y="6258"/>
                  </a:lnTo>
                  <a:lnTo>
                    <a:pt x="6614" y="6505"/>
                  </a:lnTo>
                  <a:lnTo>
                    <a:pt x="6367" y="6752"/>
                  </a:lnTo>
                  <a:lnTo>
                    <a:pt x="5708" y="6999"/>
                  </a:lnTo>
                  <a:lnTo>
                    <a:pt x="5269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614" y="13420"/>
                  </a:lnTo>
                  <a:lnTo>
                    <a:pt x="7026" y="13393"/>
                  </a:lnTo>
                  <a:lnTo>
                    <a:pt x="7657" y="13338"/>
                  </a:lnTo>
                  <a:lnTo>
                    <a:pt x="8864" y="13036"/>
                  </a:lnTo>
                  <a:lnTo>
                    <a:pt x="9880" y="12597"/>
                  </a:lnTo>
                  <a:lnTo>
                    <a:pt x="10758" y="11966"/>
                  </a:lnTo>
                  <a:lnTo>
                    <a:pt x="11471" y="11170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1" y="7767"/>
                  </a:lnTo>
                  <a:lnTo>
                    <a:pt x="12541" y="7054"/>
                  </a:lnTo>
                  <a:lnTo>
                    <a:pt x="125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2990500" y="2039700"/>
              <a:ext cx="336175" cy="313550"/>
            </a:xfrm>
            <a:custGeom>
              <a:rect b="b" l="l" r="r" t="t"/>
              <a:pathLst>
                <a:path extrusionOk="0" h="12542" w="13447">
                  <a:moveTo>
                    <a:pt x="28" y="1"/>
                  </a:moveTo>
                  <a:lnTo>
                    <a:pt x="0" y="6175"/>
                  </a:lnTo>
                  <a:lnTo>
                    <a:pt x="0" y="6614"/>
                  </a:lnTo>
                  <a:lnTo>
                    <a:pt x="28" y="6998"/>
                  </a:lnTo>
                  <a:lnTo>
                    <a:pt x="110" y="7657"/>
                  </a:lnTo>
                  <a:lnTo>
                    <a:pt x="384" y="8865"/>
                  </a:lnTo>
                  <a:lnTo>
                    <a:pt x="823" y="9880"/>
                  </a:lnTo>
                  <a:lnTo>
                    <a:pt x="1455" y="10758"/>
                  </a:lnTo>
                  <a:lnTo>
                    <a:pt x="2250" y="11444"/>
                  </a:lnTo>
                  <a:lnTo>
                    <a:pt x="3211" y="11993"/>
                  </a:lnTo>
                  <a:lnTo>
                    <a:pt x="4363" y="12350"/>
                  </a:lnTo>
                  <a:lnTo>
                    <a:pt x="5653" y="12542"/>
                  </a:lnTo>
                  <a:lnTo>
                    <a:pt x="13447" y="12542"/>
                  </a:lnTo>
                  <a:lnTo>
                    <a:pt x="13447" y="7026"/>
                  </a:lnTo>
                  <a:lnTo>
                    <a:pt x="8205" y="7026"/>
                  </a:lnTo>
                  <a:lnTo>
                    <a:pt x="7794" y="6998"/>
                  </a:lnTo>
                  <a:lnTo>
                    <a:pt x="7163" y="6806"/>
                  </a:lnTo>
                  <a:lnTo>
                    <a:pt x="6916" y="6614"/>
                  </a:lnTo>
                  <a:lnTo>
                    <a:pt x="6696" y="6367"/>
                  </a:lnTo>
                  <a:lnTo>
                    <a:pt x="6422" y="5709"/>
                  </a:lnTo>
                  <a:lnTo>
                    <a:pt x="6422" y="5270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3439850" y="201707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6367" y="0"/>
                  </a:moveTo>
                  <a:lnTo>
                    <a:pt x="5928" y="28"/>
                  </a:lnTo>
                  <a:lnTo>
                    <a:pt x="5544" y="55"/>
                  </a:lnTo>
                  <a:lnTo>
                    <a:pt x="4886" y="110"/>
                  </a:lnTo>
                  <a:lnTo>
                    <a:pt x="3706" y="384"/>
                  </a:lnTo>
                  <a:lnTo>
                    <a:pt x="2663" y="851"/>
                  </a:lnTo>
                  <a:lnTo>
                    <a:pt x="1785" y="1482"/>
                  </a:lnTo>
                  <a:lnTo>
                    <a:pt x="1099" y="2278"/>
                  </a:lnTo>
                  <a:lnTo>
                    <a:pt x="550" y="3238"/>
                  </a:lnTo>
                  <a:lnTo>
                    <a:pt x="193" y="4363"/>
                  </a:lnTo>
                  <a:lnTo>
                    <a:pt x="1" y="5653"/>
                  </a:lnTo>
                  <a:lnTo>
                    <a:pt x="1" y="6394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5"/>
                  </a:lnTo>
                  <a:lnTo>
                    <a:pt x="5544" y="7821"/>
                  </a:lnTo>
                  <a:lnTo>
                    <a:pt x="5736" y="7163"/>
                  </a:lnTo>
                  <a:lnTo>
                    <a:pt x="5928" y="6943"/>
                  </a:lnTo>
                  <a:lnTo>
                    <a:pt x="6175" y="6696"/>
                  </a:lnTo>
                  <a:lnTo>
                    <a:pt x="6861" y="6449"/>
                  </a:lnTo>
                  <a:lnTo>
                    <a:pt x="7273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2990500" y="2466425"/>
              <a:ext cx="336175" cy="313575"/>
            </a:xfrm>
            <a:custGeom>
              <a:rect b="b" l="l" r="r" t="t"/>
              <a:pathLst>
                <a:path extrusionOk="0" h="12543" w="13447">
                  <a:moveTo>
                    <a:pt x="5653" y="1"/>
                  </a:moveTo>
                  <a:lnTo>
                    <a:pt x="4363" y="193"/>
                  </a:lnTo>
                  <a:lnTo>
                    <a:pt x="3211" y="550"/>
                  </a:lnTo>
                  <a:lnTo>
                    <a:pt x="2250" y="1099"/>
                  </a:lnTo>
                  <a:lnTo>
                    <a:pt x="1455" y="1785"/>
                  </a:lnTo>
                  <a:lnTo>
                    <a:pt x="823" y="2663"/>
                  </a:lnTo>
                  <a:lnTo>
                    <a:pt x="384" y="3706"/>
                  </a:lnTo>
                  <a:lnTo>
                    <a:pt x="110" y="4886"/>
                  </a:lnTo>
                  <a:lnTo>
                    <a:pt x="28" y="5544"/>
                  </a:lnTo>
                  <a:lnTo>
                    <a:pt x="0" y="5928"/>
                  </a:lnTo>
                  <a:lnTo>
                    <a:pt x="0" y="6367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44"/>
                  </a:lnTo>
                  <a:lnTo>
                    <a:pt x="8205" y="5517"/>
                  </a:lnTo>
                  <a:lnTo>
                    <a:pt x="13447" y="5517"/>
                  </a:lnTo>
                  <a:lnTo>
                    <a:pt x="13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3439850" y="2466425"/>
              <a:ext cx="314250" cy="335525"/>
            </a:xfrm>
            <a:custGeom>
              <a:rect b="b" l="l" r="r" t="t"/>
              <a:pathLst>
                <a:path extrusionOk="0" h="13421" w="12570">
                  <a:moveTo>
                    <a:pt x="1" y="1"/>
                  </a:moveTo>
                  <a:lnTo>
                    <a:pt x="1" y="7054"/>
                  </a:lnTo>
                  <a:lnTo>
                    <a:pt x="1" y="7767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9" y="11170"/>
                  </a:lnTo>
                  <a:lnTo>
                    <a:pt x="1785" y="11966"/>
                  </a:lnTo>
                  <a:lnTo>
                    <a:pt x="2663" y="12597"/>
                  </a:lnTo>
                  <a:lnTo>
                    <a:pt x="3706" y="13036"/>
                  </a:lnTo>
                  <a:lnTo>
                    <a:pt x="4886" y="13338"/>
                  </a:lnTo>
                  <a:lnTo>
                    <a:pt x="5544" y="13393"/>
                  </a:lnTo>
                  <a:lnTo>
                    <a:pt x="5928" y="13420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7273" y="7026"/>
                  </a:lnTo>
                  <a:lnTo>
                    <a:pt x="6861" y="6999"/>
                  </a:lnTo>
                  <a:lnTo>
                    <a:pt x="6175" y="6752"/>
                  </a:lnTo>
                  <a:lnTo>
                    <a:pt x="5928" y="6505"/>
                  </a:lnTo>
                  <a:lnTo>
                    <a:pt x="5736" y="6258"/>
                  </a:lnTo>
                  <a:lnTo>
                    <a:pt x="5544" y="5627"/>
                  </a:lnTo>
                  <a:lnTo>
                    <a:pt x="5517" y="5242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4294000" y="20397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7026" y="1"/>
                  </a:moveTo>
                  <a:lnTo>
                    <a:pt x="7026" y="5270"/>
                  </a:lnTo>
                  <a:lnTo>
                    <a:pt x="7026" y="5709"/>
                  </a:lnTo>
                  <a:lnTo>
                    <a:pt x="6751" y="6367"/>
                  </a:lnTo>
                  <a:lnTo>
                    <a:pt x="6532" y="6614"/>
                  </a:lnTo>
                  <a:lnTo>
                    <a:pt x="6285" y="6806"/>
                  </a:lnTo>
                  <a:lnTo>
                    <a:pt x="5654" y="6998"/>
                  </a:lnTo>
                  <a:lnTo>
                    <a:pt x="5242" y="7026"/>
                  </a:lnTo>
                  <a:lnTo>
                    <a:pt x="1" y="7026"/>
                  </a:lnTo>
                  <a:lnTo>
                    <a:pt x="1" y="12542"/>
                  </a:lnTo>
                  <a:lnTo>
                    <a:pt x="7794" y="12542"/>
                  </a:lnTo>
                  <a:lnTo>
                    <a:pt x="9084" y="12350"/>
                  </a:lnTo>
                  <a:lnTo>
                    <a:pt x="10237" y="11993"/>
                  </a:lnTo>
                  <a:lnTo>
                    <a:pt x="11197" y="11444"/>
                  </a:lnTo>
                  <a:lnTo>
                    <a:pt x="11993" y="10758"/>
                  </a:lnTo>
                  <a:lnTo>
                    <a:pt x="12624" y="9880"/>
                  </a:lnTo>
                  <a:lnTo>
                    <a:pt x="13063" y="8865"/>
                  </a:lnTo>
                  <a:lnTo>
                    <a:pt x="13338" y="7657"/>
                  </a:lnTo>
                  <a:lnTo>
                    <a:pt x="13420" y="6998"/>
                  </a:lnTo>
                  <a:lnTo>
                    <a:pt x="13447" y="6614"/>
                  </a:lnTo>
                  <a:lnTo>
                    <a:pt x="13447" y="6175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3867275" y="201707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6202" y="0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269" y="6422"/>
                  </a:lnTo>
                  <a:lnTo>
                    <a:pt x="5708" y="6449"/>
                  </a:lnTo>
                  <a:lnTo>
                    <a:pt x="6367" y="6696"/>
                  </a:lnTo>
                  <a:lnTo>
                    <a:pt x="6614" y="6943"/>
                  </a:lnTo>
                  <a:lnTo>
                    <a:pt x="6806" y="7163"/>
                  </a:lnTo>
                  <a:lnTo>
                    <a:pt x="6998" y="7821"/>
                  </a:lnTo>
                  <a:lnTo>
                    <a:pt x="7026" y="8205"/>
                  </a:lnTo>
                  <a:lnTo>
                    <a:pt x="7026" y="13447"/>
                  </a:lnTo>
                  <a:lnTo>
                    <a:pt x="12542" y="13447"/>
                  </a:lnTo>
                  <a:lnTo>
                    <a:pt x="12542" y="6394"/>
                  </a:lnTo>
                  <a:lnTo>
                    <a:pt x="12542" y="5653"/>
                  </a:lnTo>
                  <a:lnTo>
                    <a:pt x="12349" y="4363"/>
                  </a:lnTo>
                  <a:lnTo>
                    <a:pt x="11993" y="3238"/>
                  </a:lnTo>
                  <a:lnTo>
                    <a:pt x="11471" y="2278"/>
                  </a:lnTo>
                  <a:lnTo>
                    <a:pt x="10758" y="1482"/>
                  </a:lnTo>
                  <a:lnTo>
                    <a:pt x="9880" y="851"/>
                  </a:lnTo>
                  <a:lnTo>
                    <a:pt x="8864" y="384"/>
                  </a:lnTo>
                  <a:lnTo>
                    <a:pt x="7657" y="110"/>
                  </a:lnTo>
                  <a:lnTo>
                    <a:pt x="6998" y="55"/>
                  </a:lnTo>
                  <a:lnTo>
                    <a:pt x="6614" y="28"/>
                  </a:lnTo>
                  <a:lnTo>
                    <a:pt x="6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3867275" y="2466425"/>
              <a:ext cx="313550" cy="335525"/>
            </a:xfrm>
            <a:custGeom>
              <a:rect b="b" l="l" r="r" t="t"/>
              <a:pathLst>
                <a:path extrusionOk="0" h="13421" w="12542">
                  <a:moveTo>
                    <a:pt x="7026" y="1"/>
                  </a:moveTo>
                  <a:lnTo>
                    <a:pt x="7026" y="5242"/>
                  </a:lnTo>
                  <a:lnTo>
                    <a:pt x="6998" y="5627"/>
                  </a:lnTo>
                  <a:lnTo>
                    <a:pt x="6806" y="6258"/>
                  </a:lnTo>
                  <a:lnTo>
                    <a:pt x="6614" y="6505"/>
                  </a:lnTo>
                  <a:lnTo>
                    <a:pt x="6367" y="6752"/>
                  </a:lnTo>
                  <a:lnTo>
                    <a:pt x="5708" y="6999"/>
                  </a:lnTo>
                  <a:lnTo>
                    <a:pt x="5269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614" y="13420"/>
                  </a:lnTo>
                  <a:lnTo>
                    <a:pt x="6998" y="13393"/>
                  </a:lnTo>
                  <a:lnTo>
                    <a:pt x="7657" y="13338"/>
                  </a:lnTo>
                  <a:lnTo>
                    <a:pt x="8864" y="13036"/>
                  </a:lnTo>
                  <a:lnTo>
                    <a:pt x="9880" y="12597"/>
                  </a:lnTo>
                  <a:lnTo>
                    <a:pt x="10758" y="11966"/>
                  </a:lnTo>
                  <a:lnTo>
                    <a:pt x="11471" y="11170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2" y="7767"/>
                  </a:lnTo>
                  <a:lnTo>
                    <a:pt x="12542" y="7054"/>
                  </a:lnTo>
                  <a:lnTo>
                    <a:pt x="125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4743375" y="20397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28" y="1"/>
                  </a:moveTo>
                  <a:lnTo>
                    <a:pt x="0" y="6175"/>
                  </a:lnTo>
                  <a:lnTo>
                    <a:pt x="0" y="6614"/>
                  </a:lnTo>
                  <a:lnTo>
                    <a:pt x="28" y="6998"/>
                  </a:lnTo>
                  <a:lnTo>
                    <a:pt x="110" y="7657"/>
                  </a:lnTo>
                  <a:lnTo>
                    <a:pt x="384" y="8865"/>
                  </a:lnTo>
                  <a:lnTo>
                    <a:pt x="824" y="9880"/>
                  </a:lnTo>
                  <a:lnTo>
                    <a:pt x="1455" y="10758"/>
                  </a:lnTo>
                  <a:lnTo>
                    <a:pt x="2251" y="11444"/>
                  </a:lnTo>
                  <a:lnTo>
                    <a:pt x="3238" y="11993"/>
                  </a:lnTo>
                  <a:lnTo>
                    <a:pt x="4364" y="12350"/>
                  </a:lnTo>
                  <a:lnTo>
                    <a:pt x="5653" y="12542"/>
                  </a:lnTo>
                  <a:lnTo>
                    <a:pt x="13447" y="12542"/>
                  </a:lnTo>
                  <a:lnTo>
                    <a:pt x="13447" y="7026"/>
                  </a:lnTo>
                  <a:lnTo>
                    <a:pt x="8206" y="7026"/>
                  </a:lnTo>
                  <a:lnTo>
                    <a:pt x="7794" y="6998"/>
                  </a:lnTo>
                  <a:lnTo>
                    <a:pt x="7163" y="6806"/>
                  </a:lnTo>
                  <a:lnTo>
                    <a:pt x="6916" y="6614"/>
                  </a:lnTo>
                  <a:lnTo>
                    <a:pt x="6696" y="6367"/>
                  </a:lnTo>
                  <a:lnTo>
                    <a:pt x="6422" y="5709"/>
                  </a:lnTo>
                  <a:lnTo>
                    <a:pt x="6422" y="5270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4743375" y="246642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5653" y="1"/>
                  </a:moveTo>
                  <a:lnTo>
                    <a:pt x="4364" y="193"/>
                  </a:lnTo>
                  <a:lnTo>
                    <a:pt x="3238" y="550"/>
                  </a:lnTo>
                  <a:lnTo>
                    <a:pt x="2251" y="1099"/>
                  </a:lnTo>
                  <a:lnTo>
                    <a:pt x="1455" y="1785"/>
                  </a:lnTo>
                  <a:lnTo>
                    <a:pt x="824" y="2663"/>
                  </a:lnTo>
                  <a:lnTo>
                    <a:pt x="384" y="3706"/>
                  </a:lnTo>
                  <a:lnTo>
                    <a:pt x="110" y="4886"/>
                  </a:lnTo>
                  <a:lnTo>
                    <a:pt x="28" y="5544"/>
                  </a:lnTo>
                  <a:lnTo>
                    <a:pt x="0" y="5928"/>
                  </a:lnTo>
                  <a:lnTo>
                    <a:pt x="0" y="6367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44"/>
                  </a:lnTo>
                  <a:lnTo>
                    <a:pt x="8206" y="5517"/>
                  </a:lnTo>
                  <a:lnTo>
                    <a:pt x="13447" y="5517"/>
                  </a:lnTo>
                  <a:lnTo>
                    <a:pt x="13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2541125" y="246642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0" y="1"/>
                  </a:moveTo>
                  <a:lnTo>
                    <a:pt x="0" y="5517"/>
                  </a:lnTo>
                  <a:lnTo>
                    <a:pt x="5242" y="5517"/>
                  </a:lnTo>
                  <a:lnTo>
                    <a:pt x="5654" y="5544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53" y="7273"/>
                  </a:lnTo>
                  <a:lnTo>
                    <a:pt x="7053" y="12542"/>
                  </a:lnTo>
                  <a:lnTo>
                    <a:pt x="13420" y="12542"/>
                  </a:lnTo>
                  <a:lnTo>
                    <a:pt x="13447" y="6367"/>
                  </a:lnTo>
                  <a:lnTo>
                    <a:pt x="13447" y="5928"/>
                  </a:lnTo>
                  <a:lnTo>
                    <a:pt x="13420" y="5544"/>
                  </a:lnTo>
                  <a:lnTo>
                    <a:pt x="13337" y="4886"/>
                  </a:lnTo>
                  <a:lnTo>
                    <a:pt x="13063" y="3706"/>
                  </a:lnTo>
                  <a:lnTo>
                    <a:pt x="12624" y="2663"/>
                  </a:lnTo>
                  <a:lnTo>
                    <a:pt x="11993" y="1785"/>
                  </a:lnTo>
                  <a:lnTo>
                    <a:pt x="11197" y="1099"/>
                  </a:lnTo>
                  <a:lnTo>
                    <a:pt x="10236" y="550"/>
                  </a:lnTo>
                  <a:lnTo>
                    <a:pt x="9084" y="193"/>
                  </a:lnTo>
                  <a:lnTo>
                    <a:pt x="7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4294000" y="246642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1" y="1"/>
                  </a:moveTo>
                  <a:lnTo>
                    <a:pt x="1" y="5517"/>
                  </a:lnTo>
                  <a:lnTo>
                    <a:pt x="5242" y="5517"/>
                  </a:lnTo>
                  <a:lnTo>
                    <a:pt x="5654" y="5544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26" y="7273"/>
                  </a:lnTo>
                  <a:lnTo>
                    <a:pt x="7026" y="12542"/>
                  </a:lnTo>
                  <a:lnTo>
                    <a:pt x="13420" y="12542"/>
                  </a:lnTo>
                  <a:lnTo>
                    <a:pt x="13447" y="6367"/>
                  </a:lnTo>
                  <a:lnTo>
                    <a:pt x="13447" y="5928"/>
                  </a:lnTo>
                  <a:lnTo>
                    <a:pt x="13420" y="5544"/>
                  </a:lnTo>
                  <a:lnTo>
                    <a:pt x="13338" y="4886"/>
                  </a:lnTo>
                  <a:lnTo>
                    <a:pt x="13063" y="3706"/>
                  </a:lnTo>
                  <a:lnTo>
                    <a:pt x="12624" y="2663"/>
                  </a:lnTo>
                  <a:lnTo>
                    <a:pt x="11993" y="1785"/>
                  </a:lnTo>
                  <a:lnTo>
                    <a:pt x="11197" y="1099"/>
                  </a:lnTo>
                  <a:lnTo>
                    <a:pt x="10237" y="550"/>
                  </a:lnTo>
                  <a:lnTo>
                    <a:pt x="9084" y="193"/>
                  </a:lnTo>
                  <a:lnTo>
                    <a:pt x="7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1686975" y="290687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928" y="1"/>
                  </a:moveTo>
                  <a:lnTo>
                    <a:pt x="5544" y="56"/>
                  </a:lnTo>
                  <a:lnTo>
                    <a:pt x="4885" y="111"/>
                  </a:lnTo>
                  <a:lnTo>
                    <a:pt x="3705" y="385"/>
                  </a:lnTo>
                  <a:lnTo>
                    <a:pt x="2663" y="852"/>
                  </a:lnTo>
                  <a:lnTo>
                    <a:pt x="1784" y="1455"/>
                  </a:lnTo>
                  <a:lnTo>
                    <a:pt x="1098" y="2251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28" y="5654"/>
                  </a:lnTo>
                  <a:lnTo>
                    <a:pt x="1" y="6367"/>
                  </a:lnTo>
                  <a:lnTo>
                    <a:pt x="1" y="13448"/>
                  </a:lnTo>
                  <a:lnTo>
                    <a:pt x="5517" y="13448"/>
                  </a:lnTo>
                  <a:lnTo>
                    <a:pt x="5517" y="8206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97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1686975" y="335557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1" y="0"/>
                  </a:moveTo>
                  <a:lnTo>
                    <a:pt x="1" y="7080"/>
                  </a:lnTo>
                  <a:lnTo>
                    <a:pt x="28" y="7794"/>
                  </a:lnTo>
                  <a:lnTo>
                    <a:pt x="193" y="9084"/>
                  </a:lnTo>
                  <a:lnTo>
                    <a:pt x="550" y="10236"/>
                  </a:lnTo>
                  <a:lnTo>
                    <a:pt x="1098" y="11197"/>
                  </a:lnTo>
                  <a:lnTo>
                    <a:pt x="1784" y="11992"/>
                  </a:lnTo>
                  <a:lnTo>
                    <a:pt x="2663" y="12624"/>
                  </a:lnTo>
                  <a:lnTo>
                    <a:pt x="3705" y="13063"/>
                  </a:lnTo>
                  <a:lnTo>
                    <a:pt x="4885" y="13337"/>
                  </a:lnTo>
                  <a:lnTo>
                    <a:pt x="5544" y="13419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19"/>
                  </a:lnTo>
                  <a:lnTo>
                    <a:pt x="12569" y="7053"/>
                  </a:lnTo>
                  <a:lnTo>
                    <a:pt x="7300" y="7053"/>
                  </a:lnTo>
                  <a:lnTo>
                    <a:pt x="6861" y="7025"/>
                  </a:lnTo>
                  <a:lnTo>
                    <a:pt x="6175" y="6751"/>
                  </a:lnTo>
                  <a:lnTo>
                    <a:pt x="5928" y="6531"/>
                  </a:lnTo>
                  <a:lnTo>
                    <a:pt x="5736" y="6284"/>
                  </a:lnTo>
                  <a:lnTo>
                    <a:pt x="5544" y="5653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2541125" y="292885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7053" y="0"/>
                  </a:moveTo>
                  <a:lnTo>
                    <a:pt x="7053" y="5269"/>
                  </a:lnTo>
                  <a:lnTo>
                    <a:pt x="7026" y="5708"/>
                  </a:lnTo>
                  <a:lnTo>
                    <a:pt x="6751" y="6394"/>
                  </a:lnTo>
                  <a:lnTo>
                    <a:pt x="6532" y="6641"/>
                  </a:lnTo>
                  <a:lnTo>
                    <a:pt x="6285" y="6833"/>
                  </a:lnTo>
                  <a:lnTo>
                    <a:pt x="5654" y="7025"/>
                  </a:lnTo>
                  <a:lnTo>
                    <a:pt x="5242" y="7053"/>
                  </a:lnTo>
                  <a:lnTo>
                    <a:pt x="0" y="7053"/>
                  </a:lnTo>
                  <a:lnTo>
                    <a:pt x="0" y="12569"/>
                  </a:lnTo>
                  <a:lnTo>
                    <a:pt x="7081" y="12569"/>
                  </a:lnTo>
                  <a:lnTo>
                    <a:pt x="7794" y="12541"/>
                  </a:lnTo>
                  <a:lnTo>
                    <a:pt x="9084" y="12377"/>
                  </a:lnTo>
                  <a:lnTo>
                    <a:pt x="10236" y="12020"/>
                  </a:lnTo>
                  <a:lnTo>
                    <a:pt x="11197" y="11471"/>
                  </a:lnTo>
                  <a:lnTo>
                    <a:pt x="11993" y="10757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7" y="7684"/>
                  </a:lnTo>
                  <a:lnTo>
                    <a:pt x="13420" y="7025"/>
                  </a:lnTo>
                  <a:lnTo>
                    <a:pt x="13447" y="6641"/>
                  </a:lnTo>
                  <a:lnTo>
                    <a:pt x="13447" y="6202"/>
                  </a:lnTo>
                  <a:lnTo>
                    <a:pt x="13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2114400" y="2906875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1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7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206"/>
                  </a:lnTo>
                  <a:lnTo>
                    <a:pt x="7026" y="13448"/>
                  </a:lnTo>
                  <a:lnTo>
                    <a:pt x="12541" y="13448"/>
                  </a:lnTo>
                  <a:lnTo>
                    <a:pt x="12541" y="6367"/>
                  </a:lnTo>
                  <a:lnTo>
                    <a:pt x="12541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52"/>
                  </a:lnTo>
                  <a:lnTo>
                    <a:pt x="8864" y="385"/>
                  </a:lnTo>
                  <a:lnTo>
                    <a:pt x="7657" y="111"/>
                  </a:lnTo>
                  <a:lnTo>
                    <a:pt x="7026" y="56"/>
                  </a:lnTo>
                  <a:lnTo>
                    <a:pt x="66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2114400" y="335557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53"/>
                  </a:lnTo>
                  <a:lnTo>
                    <a:pt x="6806" y="6284"/>
                  </a:lnTo>
                  <a:lnTo>
                    <a:pt x="6614" y="6531"/>
                  </a:lnTo>
                  <a:lnTo>
                    <a:pt x="6367" y="6751"/>
                  </a:lnTo>
                  <a:lnTo>
                    <a:pt x="5708" y="7025"/>
                  </a:lnTo>
                  <a:lnTo>
                    <a:pt x="5269" y="7053"/>
                  </a:lnTo>
                  <a:lnTo>
                    <a:pt x="0" y="7053"/>
                  </a:lnTo>
                  <a:lnTo>
                    <a:pt x="0" y="13419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7026" y="13419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624"/>
                  </a:lnTo>
                  <a:lnTo>
                    <a:pt x="10758" y="11992"/>
                  </a:lnTo>
                  <a:lnTo>
                    <a:pt x="11471" y="11197"/>
                  </a:lnTo>
                  <a:lnTo>
                    <a:pt x="11993" y="10236"/>
                  </a:lnTo>
                  <a:lnTo>
                    <a:pt x="12349" y="9084"/>
                  </a:lnTo>
                  <a:lnTo>
                    <a:pt x="12541" y="7794"/>
                  </a:lnTo>
                  <a:lnTo>
                    <a:pt x="12541" y="7080"/>
                  </a:lnTo>
                  <a:lnTo>
                    <a:pt x="12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2990500" y="2928850"/>
              <a:ext cx="336175" cy="314225"/>
            </a:xfrm>
            <a:custGeom>
              <a:rect b="b" l="l" r="r" t="t"/>
              <a:pathLst>
                <a:path extrusionOk="0" h="12569" w="13447">
                  <a:moveTo>
                    <a:pt x="28" y="0"/>
                  </a:moveTo>
                  <a:lnTo>
                    <a:pt x="0" y="6202"/>
                  </a:lnTo>
                  <a:lnTo>
                    <a:pt x="0" y="6641"/>
                  </a:lnTo>
                  <a:lnTo>
                    <a:pt x="28" y="7025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3" y="9907"/>
                  </a:lnTo>
                  <a:lnTo>
                    <a:pt x="1455" y="10757"/>
                  </a:lnTo>
                  <a:lnTo>
                    <a:pt x="2250" y="11471"/>
                  </a:lnTo>
                  <a:lnTo>
                    <a:pt x="3211" y="12020"/>
                  </a:lnTo>
                  <a:lnTo>
                    <a:pt x="4363" y="12377"/>
                  </a:lnTo>
                  <a:lnTo>
                    <a:pt x="5653" y="12541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5" y="7053"/>
                  </a:lnTo>
                  <a:lnTo>
                    <a:pt x="7794" y="7025"/>
                  </a:lnTo>
                  <a:lnTo>
                    <a:pt x="7163" y="6833"/>
                  </a:lnTo>
                  <a:lnTo>
                    <a:pt x="6916" y="6641"/>
                  </a:lnTo>
                  <a:lnTo>
                    <a:pt x="6696" y="6394"/>
                  </a:lnTo>
                  <a:lnTo>
                    <a:pt x="6422" y="5708"/>
                  </a:lnTo>
                  <a:lnTo>
                    <a:pt x="6422" y="5269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3439850" y="290687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928" y="1"/>
                  </a:moveTo>
                  <a:lnTo>
                    <a:pt x="5544" y="56"/>
                  </a:lnTo>
                  <a:lnTo>
                    <a:pt x="4886" y="111"/>
                  </a:lnTo>
                  <a:lnTo>
                    <a:pt x="3706" y="385"/>
                  </a:lnTo>
                  <a:lnTo>
                    <a:pt x="2663" y="852"/>
                  </a:lnTo>
                  <a:lnTo>
                    <a:pt x="1785" y="1455"/>
                  </a:lnTo>
                  <a:lnTo>
                    <a:pt x="1099" y="2251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1" y="5654"/>
                  </a:lnTo>
                  <a:lnTo>
                    <a:pt x="1" y="6367"/>
                  </a:lnTo>
                  <a:lnTo>
                    <a:pt x="1" y="13448"/>
                  </a:lnTo>
                  <a:lnTo>
                    <a:pt x="5517" y="13448"/>
                  </a:lnTo>
                  <a:lnTo>
                    <a:pt x="5517" y="8206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97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2990500" y="3356250"/>
              <a:ext cx="336175" cy="313550"/>
            </a:xfrm>
            <a:custGeom>
              <a:rect b="b" l="l" r="r" t="t"/>
              <a:pathLst>
                <a:path extrusionOk="0" h="12542" w="13447">
                  <a:moveTo>
                    <a:pt x="5653" y="1"/>
                  </a:moveTo>
                  <a:lnTo>
                    <a:pt x="4363" y="193"/>
                  </a:lnTo>
                  <a:lnTo>
                    <a:pt x="3211" y="549"/>
                  </a:lnTo>
                  <a:lnTo>
                    <a:pt x="2250" y="1071"/>
                  </a:lnTo>
                  <a:lnTo>
                    <a:pt x="1455" y="1784"/>
                  </a:lnTo>
                  <a:lnTo>
                    <a:pt x="823" y="2663"/>
                  </a:lnTo>
                  <a:lnTo>
                    <a:pt x="384" y="3678"/>
                  </a:lnTo>
                  <a:lnTo>
                    <a:pt x="110" y="4885"/>
                  </a:lnTo>
                  <a:lnTo>
                    <a:pt x="28" y="5517"/>
                  </a:lnTo>
                  <a:lnTo>
                    <a:pt x="0" y="5928"/>
                  </a:lnTo>
                  <a:lnTo>
                    <a:pt x="0" y="6340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17"/>
                  </a:lnTo>
                  <a:lnTo>
                    <a:pt x="13447" y="5517"/>
                  </a:lnTo>
                  <a:lnTo>
                    <a:pt x="13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3439850" y="335557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1" y="0"/>
                  </a:moveTo>
                  <a:lnTo>
                    <a:pt x="1" y="7080"/>
                  </a:lnTo>
                  <a:lnTo>
                    <a:pt x="1" y="7794"/>
                  </a:lnTo>
                  <a:lnTo>
                    <a:pt x="193" y="9084"/>
                  </a:lnTo>
                  <a:lnTo>
                    <a:pt x="550" y="10236"/>
                  </a:lnTo>
                  <a:lnTo>
                    <a:pt x="1099" y="11197"/>
                  </a:lnTo>
                  <a:lnTo>
                    <a:pt x="1785" y="11992"/>
                  </a:lnTo>
                  <a:lnTo>
                    <a:pt x="2663" y="12624"/>
                  </a:lnTo>
                  <a:lnTo>
                    <a:pt x="3706" y="13063"/>
                  </a:lnTo>
                  <a:lnTo>
                    <a:pt x="4886" y="13337"/>
                  </a:lnTo>
                  <a:lnTo>
                    <a:pt x="5544" y="13419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19"/>
                  </a:lnTo>
                  <a:lnTo>
                    <a:pt x="12569" y="7053"/>
                  </a:lnTo>
                  <a:lnTo>
                    <a:pt x="7273" y="7053"/>
                  </a:lnTo>
                  <a:lnTo>
                    <a:pt x="6861" y="7025"/>
                  </a:lnTo>
                  <a:lnTo>
                    <a:pt x="6175" y="6751"/>
                  </a:lnTo>
                  <a:lnTo>
                    <a:pt x="5928" y="6531"/>
                  </a:lnTo>
                  <a:lnTo>
                    <a:pt x="5736" y="6284"/>
                  </a:lnTo>
                  <a:lnTo>
                    <a:pt x="5544" y="5653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4294000" y="292885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7026" y="0"/>
                  </a:moveTo>
                  <a:lnTo>
                    <a:pt x="7026" y="5269"/>
                  </a:lnTo>
                  <a:lnTo>
                    <a:pt x="7026" y="5708"/>
                  </a:lnTo>
                  <a:lnTo>
                    <a:pt x="6751" y="6394"/>
                  </a:lnTo>
                  <a:lnTo>
                    <a:pt x="6532" y="6641"/>
                  </a:lnTo>
                  <a:lnTo>
                    <a:pt x="6285" y="6833"/>
                  </a:lnTo>
                  <a:lnTo>
                    <a:pt x="5654" y="7025"/>
                  </a:lnTo>
                  <a:lnTo>
                    <a:pt x="5242" y="7053"/>
                  </a:lnTo>
                  <a:lnTo>
                    <a:pt x="1" y="7053"/>
                  </a:lnTo>
                  <a:lnTo>
                    <a:pt x="1" y="12569"/>
                  </a:lnTo>
                  <a:lnTo>
                    <a:pt x="7081" y="12569"/>
                  </a:lnTo>
                  <a:lnTo>
                    <a:pt x="7794" y="12541"/>
                  </a:lnTo>
                  <a:lnTo>
                    <a:pt x="9084" y="12377"/>
                  </a:lnTo>
                  <a:lnTo>
                    <a:pt x="10237" y="12020"/>
                  </a:lnTo>
                  <a:lnTo>
                    <a:pt x="11197" y="11471"/>
                  </a:lnTo>
                  <a:lnTo>
                    <a:pt x="11993" y="10757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8" y="7684"/>
                  </a:lnTo>
                  <a:lnTo>
                    <a:pt x="13420" y="7025"/>
                  </a:lnTo>
                  <a:lnTo>
                    <a:pt x="13447" y="6641"/>
                  </a:lnTo>
                  <a:lnTo>
                    <a:pt x="13447" y="6202"/>
                  </a:lnTo>
                  <a:lnTo>
                    <a:pt x="13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3867275" y="2906875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1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7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206"/>
                  </a:lnTo>
                  <a:lnTo>
                    <a:pt x="7026" y="13448"/>
                  </a:lnTo>
                  <a:lnTo>
                    <a:pt x="12542" y="13448"/>
                  </a:lnTo>
                  <a:lnTo>
                    <a:pt x="12542" y="6367"/>
                  </a:lnTo>
                  <a:lnTo>
                    <a:pt x="12542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52"/>
                  </a:lnTo>
                  <a:lnTo>
                    <a:pt x="8864" y="385"/>
                  </a:lnTo>
                  <a:lnTo>
                    <a:pt x="7657" y="111"/>
                  </a:lnTo>
                  <a:lnTo>
                    <a:pt x="6998" y="56"/>
                  </a:lnTo>
                  <a:lnTo>
                    <a:pt x="66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3867275" y="335557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53"/>
                  </a:lnTo>
                  <a:lnTo>
                    <a:pt x="6806" y="6284"/>
                  </a:lnTo>
                  <a:lnTo>
                    <a:pt x="6614" y="6531"/>
                  </a:lnTo>
                  <a:lnTo>
                    <a:pt x="6367" y="6751"/>
                  </a:lnTo>
                  <a:lnTo>
                    <a:pt x="5708" y="7025"/>
                  </a:lnTo>
                  <a:lnTo>
                    <a:pt x="5269" y="7053"/>
                  </a:lnTo>
                  <a:lnTo>
                    <a:pt x="0" y="7053"/>
                  </a:lnTo>
                  <a:lnTo>
                    <a:pt x="0" y="13419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6998" y="13419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624"/>
                  </a:lnTo>
                  <a:lnTo>
                    <a:pt x="10758" y="11992"/>
                  </a:lnTo>
                  <a:lnTo>
                    <a:pt x="11471" y="11197"/>
                  </a:lnTo>
                  <a:lnTo>
                    <a:pt x="11993" y="10236"/>
                  </a:lnTo>
                  <a:lnTo>
                    <a:pt x="12349" y="9084"/>
                  </a:lnTo>
                  <a:lnTo>
                    <a:pt x="12542" y="7794"/>
                  </a:lnTo>
                  <a:lnTo>
                    <a:pt x="12542" y="7080"/>
                  </a:lnTo>
                  <a:lnTo>
                    <a:pt x="125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4743375" y="292885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28" y="0"/>
                  </a:moveTo>
                  <a:lnTo>
                    <a:pt x="0" y="6202"/>
                  </a:lnTo>
                  <a:lnTo>
                    <a:pt x="0" y="6641"/>
                  </a:lnTo>
                  <a:lnTo>
                    <a:pt x="28" y="7025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4" y="9907"/>
                  </a:lnTo>
                  <a:lnTo>
                    <a:pt x="1455" y="10757"/>
                  </a:lnTo>
                  <a:lnTo>
                    <a:pt x="2251" y="11471"/>
                  </a:lnTo>
                  <a:lnTo>
                    <a:pt x="3238" y="12020"/>
                  </a:lnTo>
                  <a:lnTo>
                    <a:pt x="4364" y="12377"/>
                  </a:lnTo>
                  <a:lnTo>
                    <a:pt x="5653" y="12541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6" y="7053"/>
                  </a:lnTo>
                  <a:lnTo>
                    <a:pt x="7794" y="7025"/>
                  </a:lnTo>
                  <a:lnTo>
                    <a:pt x="7163" y="6833"/>
                  </a:lnTo>
                  <a:lnTo>
                    <a:pt x="6916" y="6641"/>
                  </a:lnTo>
                  <a:lnTo>
                    <a:pt x="6696" y="6394"/>
                  </a:lnTo>
                  <a:lnTo>
                    <a:pt x="6422" y="5708"/>
                  </a:lnTo>
                  <a:lnTo>
                    <a:pt x="6422" y="5269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4743375" y="335625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5653" y="1"/>
                  </a:moveTo>
                  <a:lnTo>
                    <a:pt x="4364" y="193"/>
                  </a:lnTo>
                  <a:lnTo>
                    <a:pt x="3238" y="549"/>
                  </a:lnTo>
                  <a:lnTo>
                    <a:pt x="2251" y="1071"/>
                  </a:lnTo>
                  <a:lnTo>
                    <a:pt x="1455" y="1784"/>
                  </a:lnTo>
                  <a:lnTo>
                    <a:pt x="824" y="2663"/>
                  </a:lnTo>
                  <a:lnTo>
                    <a:pt x="384" y="3678"/>
                  </a:lnTo>
                  <a:lnTo>
                    <a:pt x="110" y="4885"/>
                  </a:lnTo>
                  <a:lnTo>
                    <a:pt x="28" y="5517"/>
                  </a:lnTo>
                  <a:lnTo>
                    <a:pt x="0" y="5928"/>
                  </a:lnTo>
                  <a:lnTo>
                    <a:pt x="0" y="6340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17"/>
                  </a:lnTo>
                  <a:lnTo>
                    <a:pt x="13447" y="5517"/>
                  </a:lnTo>
                  <a:lnTo>
                    <a:pt x="13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2541125" y="335625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0" y="1"/>
                  </a:moveTo>
                  <a:lnTo>
                    <a:pt x="0" y="5517"/>
                  </a:lnTo>
                  <a:lnTo>
                    <a:pt x="5654" y="5517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53" y="7273"/>
                  </a:lnTo>
                  <a:lnTo>
                    <a:pt x="7053" y="12542"/>
                  </a:lnTo>
                  <a:lnTo>
                    <a:pt x="13420" y="12542"/>
                  </a:lnTo>
                  <a:lnTo>
                    <a:pt x="13447" y="6340"/>
                  </a:lnTo>
                  <a:lnTo>
                    <a:pt x="13447" y="5928"/>
                  </a:lnTo>
                  <a:lnTo>
                    <a:pt x="13420" y="5517"/>
                  </a:lnTo>
                  <a:lnTo>
                    <a:pt x="13337" y="4885"/>
                  </a:lnTo>
                  <a:lnTo>
                    <a:pt x="13063" y="3678"/>
                  </a:lnTo>
                  <a:lnTo>
                    <a:pt x="12624" y="2663"/>
                  </a:lnTo>
                  <a:lnTo>
                    <a:pt x="11993" y="1784"/>
                  </a:lnTo>
                  <a:lnTo>
                    <a:pt x="11197" y="1071"/>
                  </a:lnTo>
                  <a:lnTo>
                    <a:pt x="10236" y="549"/>
                  </a:lnTo>
                  <a:lnTo>
                    <a:pt x="9084" y="193"/>
                  </a:lnTo>
                  <a:lnTo>
                    <a:pt x="7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4294000" y="335625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1" y="1"/>
                  </a:moveTo>
                  <a:lnTo>
                    <a:pt x="1" y="5517"/>
                  </a:lnTo>
                  <a:lnTo>
                    <a:pt x="5654" y="5517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26" y="7273"/>
                  </a:lnTo>
                  <a:lnTo>
                    <a:pt x="7026" y="12542"/>
                  </a:lnTo>
                  <a:lnTo>
                    <a:pt x="13420" y="12542"/>
                  </a:lnTo>
                  <a:lnTo>
                    <a:pt x="13447" y="6340"/>
                  </a:lnTo>
                  <a:lnTo>
                    <a:pt x="13447" y="5928"/>
                  </a:lnTo>
                  <a:lnTo>
                    <a:pt x="13420" y="5517"/>
                  </a:lnTo>
                  <a:lnTo>
                    <a:pt x="13338" y="4885"/>
                  </a:lnTo>
                  <a:lnTo>
                    <a:pt x="13063" y="3678"/>
                  </a:lnTo>
                  <a:lnTo>
                    <a:pt x="12624" y="2663"/>
                  </a:lnTo>
                  <a:lnTo>
                    <a:pt x="11993" y="1784"/>
                  </a:lnTo>
                  <a:lnTo>
                    <a:pt x="11197" y="1071"/>
                  </a:lnTo>
                  <a:lnTo>
                    <a:pt x="10237" y="549"/>
                  </a:lnTo>
                  <a:lnTo>
                    <a:pt x="9084" y="193"/>
                  </a:lnTo>
                  <a:lnTo>
                    <a:pt x="7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1686975" y="37967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6367" y="1"/>
                  </a:moveTo>
                  <a:lnTo>
                    <a:pt x="5928" y="28"/>
                  </a:lnTo>
                  <a:lnTo>
                    <a:pt x="5544" y="56"/>
                  </a:lnTo>
                  <a:lnTo>
                    <a:pt x="4885" y="110"/>
                  </a:lnTo>
                  <a:lnTo>
                    <a:pt x="3705" y="385"/>
                  </a:lnTo>
                  <a:lnTo>
                    <a:pt x="2663" y="851"/>
                  </a:lnTo>
                  <a:lnTo>
                    <a:pt x="1784" y="1483"/>
                  </a:lnTo>
                  <a:lnTo>
                    <a:pt x="1098" y="2278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28" y="5654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6"/>
                  </a:lnTo>
                  <a:lnTo>
                    <a:pt x="5544" y="7822"/>
                  </a:lnTo>
                  <a:lnTo>
                    <a:pt x="5736" y="7163"/>
                  </a:lnTo>
                  <a:lnTo>
                    <a:pt x="5928" y="6944"/>
                  </a:lnTo>
                  <a:lnTo>
                    <a:pt x="6175" y="6697"/>
                  </a:lnTo>
                  <a:lnTo>
                    <a:pt x="6861" y="6450"/>
                  </a:lnTo>
                  <a:lnTo>
                    <a:pt x="7300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1686975" y="424537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517" y="1"/>
                  </a:moveTo>
                  <a:lnTo>
                    <a:pt x="5517" y="28"/>
                  </a:lnTo>
                  <a:lnTo>
                    <a:pt x="5544" y="28"/>
                  </a:lnTo>
                  <a:lnTo>
                    <a:pt x="5517" y="1"/>
                  </a:lnTo>
                  <a:close/>
                  <a:moveTo>
                    <a:pt x="1" y="28"/>
                  </a:moveTo>
                  <a:lnTo>
                    <a:pt x="1" y="7081"/>
                  </a:lnTo>
                  <a:lnTo>
                    <a:pt x="28" y="7795"/>
                  </a:lnTo>
                  <a:lnTo>
                    <a:pt x="193" y="9112"/>
                  </a:lnTo>
                  <a:lnTo>
                    <a:pt x="550" y="10237"/>
                  </a:lnTo>
                  <a:lnTo>
                    <a:pt x="1098" y="11197"/>
                  </a:lnTo>
                  <a:lnTo>
                    <a:pt x="1784" y="11993"/>
                  </a:lnTo>
                  <a:lnTo>
                    <a:pt x="2663" y="12624"/>
                  </a:lnTo>
                  <a:lnTo>
                    <a:pt x="3705" y="13064"/>
                  </a:lnTo>
                  <a:lnTo>
                    <a:pt x="4885" y="13338"/>
                  </a:lnTo>
                  <a:lnTo>
                    <a:pt x="5544" y="13420"/>
                  </a:lnTo>
                  <a:lnTo>
                    <a:pt x="5928" y="13448"/>
                  </a:lnTo>
                  <a:lnTo>
                    <a:pt x="6367" y="13448"/>
                  </a:lnTo>
                  <a:lnTo>
                    <a:pt x="12569" y="13420"/>
                  </a:lnTo>
                  <a:lnTo>
                    <a:pt x="12569" y="7054"/>
                  </a:lnTo>
                  <a:lnTo>
                    <a:pt x="7300" y="7054"/>
                  </a:lnTo>
                  <a:lnTo>
                    <a:pt x="6861" y="7026"/>
                  </a:lnTo>
                  <a:lnTo>
                    <a:pt x="6175" y="6779"/>
                  </a:lnTo>
                  <a:lnTo>
                    <a:pt x="5928" y="6532"/>
                  </a:lnTo>
                  <a:lnTo>
                    <a:pt x="5736" y="6285"/>
                  </a:lnTo>
                  <a:lnTo>
                    <a:pt x="5544" y="5654"/>
                  </a:lnTo>
                  <a:lnTo>
                    <a:pt x="5517" y="5270"/>
                  </a:lnTo>
                  <a:lnTo>
                    <a:pt x="5517" y="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2541125" y="3818650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7053" y="1"/>
                  </a:moveTo>
                  <a:lnTo>
                    <a:pt x="7053" y="5297"/>
                  </a:lnTo>
                  <a:lnTo>
                    <a:pt x="7026" y="5709"/>
                  </a:lnTo>
                  <a:lnTo>
                    <a:pt x="6751" y="6395"/>
                  </a:lnTo>
                  <a:lnTo>
                    <a:pt x="6532" y="6642"/>
                  </a:lnTo>
                  <a:lnTo>
                    <a:pt x="6285" y="6834"/>
                  </a:lnTo>
                  <a:lnTo>
                    <a:pt x="5654" y="7026"/>
                  </a:lnTo>
                  <a:lnTo>
                    <a:pt x="5242" y="7053"/>
                  </a:lnTo>
                  <a:lnTo>
                    <a:pt x="0" y="7053"/>
                  </a:lnTo>
                  <a:lnTo>
                    <a:pt x="0" y="12569"/>
                  </a:lnTo>
                  <a:lnTo>
                    <a:pt x="7081" y="12569"/>
                  </a:lnTo>
                  <a:lnTo>
                    <a:pt x="7794" y="12542"/>
                  </a:lnTo>
                  <a:lnTo>
                    <a:pt x="9084" y="12377"/>
                  </a:lnTo>
                  <a:lnTo>
                    <a:pt x="10236" y="12021"/>
                  </a:lnTo>
                  <a:lnTo>
                    <a:pt x="11197" y="11472"/>
                  </a:lnTo>
                  <a:lnTo>
                    <a:pt x="11993" y="10786"/>
                  </a:lnTo>
                  <a:lnTo>
                    <a:pt x="12624" y="9907"/>
                  </a:lnTo>
                  <a:lnTo>
                    <a:pt x="13063" y="8865"/>
                  </a:lnTo>
                  <a:lnTo>
                    <a:pt x="13337" y="7685"/>
                  </a:lnTo>
                  <a:lnTo>
                    <a:pt x="13420" y="7026"/>
                  </a:lnTo>
                  <a:lnTo>
                    <a:pt x="13447" y="6642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2114400" y="37967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1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269" y="6422"/>
                  </a:lnTo>
                  <a:lnTo>
                    <a:pt x="5708" y="6450"/>
                  </a:lnTo>
                  <a:lnTo>
                    <a:pt x="6367" y="6697"/>
                  </a:lnTo>
                  <a:lnTo>
                    <a:pt x="6614" y="6944"/>
                  </a:lnTo>
                  <a:lnTo>
                    <a:pt x="6806" y="7163"/>
                  </a:lnTo>
                  <a:lnTo>
                    <a:pt x="6998" y="7822"/>
                  </a:lnTo>
                  <a:lnTo>
                    <a:pt x="7026" y="8206"/>
                  </a:lnTo>
                  <a:lnTo>
                    <a:pt x="7026" y="13447"/>
                  </a:lnTo>
                  <a:lnTo>
                    <a:pt x="12541" y="13447"/>
                  </a:lnTo>
                  <a:lnTo>
                    <a:pt x="12541" y="6367"/>
                  </a:lnTo>
                  <a:lnTo>
                    <a:pt x="12541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78"/>
                  </a:lnTo>
                  <a:lnTo>
                    <a:pt x="10758" y="1483"/>
                  </a:lnTo>
                  <a:lnTo>
                    <a:pt x="9880" y="851"/>
                  </a:lnTo>
                  <a:lnTo>
                    <a:pt x="8864" y="385"/>
                  </a:lnTo>
                  <a:lnTo>
                    <a:pt x="7657" y="110"/>
                  </a:lnTo>
                  <a:lnTo>
                    <a:pt x="7026" y="56"/>
                  </a:lnTo>
                  <a:lnTo>
                    <a:pt x="6614" y="28"/>
                  </a:lnTo>
                  <a:lnTo>
                    <a:pt x="6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2114400" y="4246075"/>
              <a:ext cx="313550" cy="335500"/>
            </a:xfrm>
            <a:custGeom>
              <a:rect b="b" l="l" r="r" t="t"/>
              <a:pathLst>
                <a:path extrusionOk="0" h="13420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26"/>
                  </a:lnTo>
                  <a:lnTo>
                    <a:pt x="6806" y="6257"/>
                  </a:lnTo>
                  <a:lnTo>
                    <a:pt x="6614" y="6504"/>
                  </a:lnTo>
                  <a:lnTo>
                    <a:pt x="6367" y="6751"/>
                  </a:lnTo>
                  <a:lnTo>
                    <a:pt x="5708" y="6998"/>
                  </a:lnTo>
                  <a:lnTo>
                    <a:pt x="5269" y="7026"/>
                  </a:lnTo>
                  <a:lnTo>
                    <a:pt x="0" y="7026"/>
                  </a:lnTo>
                  <a:lnTo>
                    <a:pt x="0" y="13392"/>
                  </a:lnTo>
                  <a:lnTo>
                    <a:pt x="6202" y="13420"/>
                  </a:lnTo>
                  <a:lnTo>
                    <a:pt x="6614" y="13420"/>
                  </a:lnTo>
                  <a:lnTo>
                    <a:pt x="7026" y="13392"/>
                  </a:lnTo>
                  <a:lnTo>
                    <a:pt x="7657" y="13310"/>
                  </a:lnTo>
                  <a:lnTo>
                    <a:pt x="8864" y="13036"/>
                  </a:lnTo>
                  <a:lnTo>
                    <a:pt x="9880" y="12596"/>
                  </a:lnTo>
                  <a:lnTo>
                    <a:pt x="10758" y="11965"/>
                  </a:lnTo>
                  <a:lnTo>
                    <a:pt x="11471" y="11169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1" y="7767"/>
                  </a:lnTo>
                  <a:lnTo>
                    <a:pt x="12541" y="7053"/>
                  </a:lnTo>
                  <a:lnTo>
                    <a:pt x="12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2990500" y="3818650"/>
              <a:ext cx="336175" cy="314250"/>
            </a:xfrm>
            <a:custGeom>
              <a:rect b="b" l="l" r="r" t="t"/>
              <a:pathLst>
                <a:path extrusionOk="0" h="12570" w="13447">
                  <a:moveTo>
                    <a:pt x="28" y="1"/>
                  </a:moveTo>
                  <a:lnTo>
                    <a:pt x="0" y="6203"/>
                  </a:lnTo>
                  <a:lnTo>
                    <a:pt x="0" y="6642"/>
                  </a:lnTo>
                  <a:lnTo>
                    <a:pt x="28" y="7026"/>
                  </a:lnTo>
                  <a:lnTo>
                    <a:pt x="110" y="7685"/>
                  </a:lnTo>
                  <a:lnTo>
                    <a:pt x="384" y="8865"/>
                  </a:lnTo>
                  <a:lnTo>
                    <a:pt x="823" y="9907"/>
                  </a:lnTo>
                  <a:lnTo>
                    <a:pt x="1455" y="10786"/>
                  </a:lnTo>
                  <a:lnTo>
                    <a:pt x="2250" y="11472"/>
                  </a:lnTo>
                  <a:lnTo>
                    <a:pt x="3211" y="12021"/>
                  </a:lnTo>
                  <a:lnTo>
                    <a:pt x="4363" y="12377"/>
                  </a:lnTo>
                  <a:lnTo>
                    <a:pt x="5653" y="12542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5" y="7053"/>
                  </a:lnTo>
                  <a:lnTo>
                    <a:pt x="7794" y="7026"/>
                  </a:lnTo>
                  <a:lnTo>
                    <a:pt x="7163" y="6834"/>
                  </a:lnTo>
                  <a:lnTo>
                    <a:pt x="6916" y="6642"/>
                  </a:lnTo>
                  <a:lnTo>
                    <a:pt x="6696" y="6395"/>
                  </a:lnTo>
                  <a:lnTo>
                    <a:pt x="6422" y="5709"/>
                  </a:lnTo>
                  <a:lnTo>
                    <a:pt x="6422" y="5297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3439850" y="37967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6367" y="1"/>
                  </a:moveTo>
                  <a:lnTo>
                    <a:pt x="5928" y="28"/>
                  </a:lnTo>
                  <a:lnTo>
                    <a:pt x="5544" y="56"/>
                  </a:lnTo>
                  <a:lnTo>
                    <a:pt x="4886" y="110"/>
                  </a:lnTo>
                  <a:lnTo>
                    <a:pt x="3706" y="385"/>
                  </a:lnTo>
                  <a:lnTo>
                    <a:pt x="2663" y="851"/>
                  </a:lnTo>
                  <a:lnTo>
                    <a:pt x="1785" y="1483"/>
                  </a:lnTo>
                  <a:lnTo>
                    <a:pt x="1099" y="2278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1" y="5654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6"/>
                  </a:lnTo>
                  <a:lnTo>
                    <a:pt x="5544" y="7822"/>
                  </a:lnTo>
                  <a:lnTo>
                    <a:pt x="5736" y="7163"/>
                  </a:lnTo>
                  <a:lnTo>
                    <a:pt x="5928" y="6944"/>
                  </a:lnTo>
                  <a:lnTo>
                    <a:pt x="6175" y="6697"/>
                  </a:lnTo>
                  <a:lnTo>
                    <a:pt x="6861" y="6450"/>
                  </a:lnTo>
                  <a:lnTo>
                    <a:pt x="7273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2990500" y="4246075"/>
              <a:ext cx="336175" cy="313550"/>
            </a:xfrm>
            <a:custGeom>
              <a:rect b="b" l="l" r="r" t="t"/>
              <a:pathLst>
                <a:path extrusionOk="0" h="12542" w="13447">
                  <a:moveTo>
                    <a:pt x="5653" y="0"/>
                  </a:moveTo>
                  <a:lnTo>
                    <a:pt x="4363" y="192"/>
                  </a:lnTo>
                  <a:lnTo>
                    <a:pt x="3211" y="549"/>
                  </a:lnTo>
                  <a:lnTo>
                    <a:pt x="2250" y="1098"/>
                  </a:lnTo>
                  <a:lnTo>
                    <a:pt x="1455" y="1784"/>
                  </a:lnTo>
                  <a:lnTo>
                    <a:pt x="823" y="2662"/>
                  </a:lnTo>
                  <a:lnTo>
                    <a:pt x="384" y="3678"/>
                  </a:lnTo>
                  <a:lnTo>
                    <a:pt x="110" y="4885"/>
                  </a:lnTo>
                  <a:lnTo>
                    <a:pt x="28" y="5544"/>
                  </a:lnTo>
                  <a:lnTo>
                    <a:pt x="0" y="5928"/>
                  </a:lnTo>
                  <a:lnTo>
                    <a:pt x="0" y="6340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44"/>
                  </a:lnTo>
                  <a:lnTo>
                    <a:pt x="8205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3439850" y="4246075"/>
              <a:ext cx="314250" cy="335500"/>
            </a:xfrm>
            <a:custGeom>
              <a:rect b="b" l="l" r="r" t="t"/>
              <a:pathLst>
                <a:path extrusionOk="0" h="13420" w="12570">
                  <a:moveTo>
                    <a:pt x="1" y="0"/>
                  </a:moveTo>
                  <a:lnTo>
                    <a:pt x="1" y="7053"/>
                  </a:lnTo>
                  <a:lnTo>
                    <a:pt x="1" y="7767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9" y="11169"/>
                  </a:lnTo>
                  <a:lnTo>
                    <a:pt x="1785" y="11965"/>
                  </a:lnTo>
                  <a:lnTo>
                    <a:pt x="2663" y="12596"/>
                  </a:lnTo>
                  <a:lnTo>
                    <a:pt x="3706" y="13036"/>
                  </a:lnTo>
                  <a:lnTo>
                    <a:pt x="4886" y="13310"/>
                  </a:lnTo>
                  <a:lnTo>
                    <a:pt x="5544" y="13392"/>
                  </a:lnTo>
                  <a:lnTo>
                    <a:pt x="5928" y="13420"/>
                  </a:lnTo>
                  <a:lnTo>
                    <a:pt x="6367" y="13420"/>
                  </a:lnTo>
                  <a:lnTo>
                    <a:pt x="12569" y="13392"/>
                  </a:lnTo>
                  <a:lnTo>
                    <a:pt x="12569" y="7026"/>
                  </a:lnTo>
                  <a:lnTo>
                    <a:pt x="7273" y="7026"/>
                  </a:lnTo>
                  <a:lnTo>
                    <a:pt x="6861" y="6998"/>
                  </a:lnTo>
                  <a:lnTo>
                    <a:pt x="6175" y="6751"/>
                  </a:lnTo>
                  <a:lnTo>
                    <a:pt x="5928" y="6504"/>
                  </a:lnTo>
                  <a:lnTo>
                    <a:pt x="5736" y="6257"/>
                  </a:lnTo>
                  <a:lnTo>
                    <a:pt x="5544" y="5626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4294000" y="3818650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7026" y="1"/>
                  </a:moveTo>
                  <a:lnTo>
                    <a:pt x="7026" y="5297"/>
                  </a:lnTo>
                  <a:lnTo>
                    <a:pt x="7026" y="5709"/>
                  </a:lnTo>
                  <a:lnTo>
                    <a:pt x="6751" y="6395"/>
                  </a:lnTo>
                  <a:lnTo>
                    <a:pt x="6532" y="6642"/>
                  </a:lnTo>
                  <a:lnTo>
                    <a:pt x="6285" y="6834"/>
                  </a:lnTo>
                  <a:lnTo>
                    <a:pt x="5654" y="7026"/>
                  </a:lnTo>
                  <a:lnTo>
                    <a:pt x="5242" y="7053"/>
                  </a:lnTo>
                  <a:lnTo>
                    <a:pt x="1" y="7053"/>
                  </a:lnTo>
                  <a:lnTo>
                    <a:pt x="1" y="12569"/>
                  </a:lnTo>
                  <a:lnTo>
                    <a:pt x="7081" y="12569"/>
                  </a:lnTo>
                  <a:lnTo>
                    <a:pt x="7794" y="12542"/>
                  </a:lnTo>
                  <a:lnTo>
                    <a:pt x="9084" y="12377"/>
                  </a:lnTo>
                  <a:lnTo>
                    <a:pt x="10237" y="12021"/>
                  </a:lnTo>
                  <a:lnTo>
                    <a:pt x="11197" y="11472"/>
                  </a:lnTo>
                  <a:lnTo>
                    <a:pt x="11993" y="10786"/>
                  </a:lnTo>
                  <a:lnTo>
                    <a:pt x="12624" y="9907"/>
                  </a:lnTo>
                  <a:lnTo>
                    <a:pt x="13063" y="8865"/>
                  </a:lnTo>
                  <a:lnTo>
                    <a:pt x="13338" y="7685"/>
                  </a:lnTo>
                  <a:lnTo>
                    <a:pt x="13420" y="7026"/>
                  </a:lnTo>
                  <a:lnTo>
                    <a:pt x="13447" y="6642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3867275" y="37967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1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269" y="6422"/>
                  </a:lnTo>
                  <a:lnTo>
                    <a:pt x="5708" y="6450"/>
                  </a:lnTo>
                  <a:lnTo>
                    <a:pt x="6367" y="6697"/>
                  </a:lnTo>
                  <a:lnTo>
                    <a:pt x="6614" y="6944"/>
                  </a:lnTo>
                  <a:lnTo>
                    <a:pt x="6806" y="7163"/>
                  </a:lnTo>
                  <a:lnTo>
                    <a:pt x="6998" y="7822"/>
                  </a:lnTo>
                  <a:lnTo>
                    <a:pt x="7026" y="8206"/>
                  </a:lnTo>
                  <a:lnTo>
                    <a:pt x="7026" y="13447"/>
                  </a:lnTo>
                  <a:lnTo>
                    <a:pt x="12542" y="13447"/>
                  </a:lnTo>
                  <a:lnTo>
                    <a:pt x="12542" y="6367"/>
                  </a:lnTo>
                  <a:lnTo>
                    <a:pt x="12542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78"/>
                  </a:lnTo>
                  <a:lnTo>
                    <a:pt x="10758" y="1483"/>
                  </a:lnTo>
                  <a:lnTo>
                    <a:pt x="9880" y="851"/>
                  </a:lnTo>
                  <a:lnTo>
                    <a:pt x="8864" y="385"/>
                  </a:lnTo>
                  <a:lnTo>
                    <a:pt x="7657" y="110"/>
                  </a:lnTo>
                  <a:lnTo>
                    <a:pt x="6998" y="56"/>
                  </a:lnTo>
                  <a:lnTo>
                    <a:pt x="6614" y="28"/>
                  </a:lnTo>
                  <a:lnTo>
                    <a:pt x="6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3867275" y="4246075"/>
              <a:ext cx="313550" cy="335500"/>
            </a:xfrm>
            <a:custGeom>
              <a:rect b="b" l="l" r="r" t="t"/>
              <a:pathLst>
                <a:path extrusionOk="0" h="13420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26"/>
                  </a:lnTo>
                  <a:lnTo>
                    <a:pt x="6806" y="6257"/>
                  </a:lnTo>
                  <a:lnTo>
                    <a:pt x="6614" y="6504"/>
                  </a:lnTo>
                  <a:lnTo>
                    <a:pt x="6367" y="6751"/>
                  </a:lnTo>
                  <a:lnTo>
                    <a:pt x="5708" y="6998"/>
                  </a:lnTo>
                  <a:lnTo>
                    <a:pt x="5269" y="7026"/>
                  </a:lnTo>
                  <a:lnTo>
                    <a:pt x="0" y="7026"/>
                  </a:lnTo>
                  <a:lnTo>
                    <a:pt x="0" y="13392"/>
                  </a:lnTo>
                  <a:lnTo>
                    <a:pt x="6202" y="13420"/>
                  </a:lnTo>
                  <a:lnTo>
                    <a:pt x="6614" y="13420"/>
                  </a:lnTo>
                  <a:lnTo>
                    <a:pt x="6998" y="13392"/>
                  </a:lnTo>
                  <a:lnTo>
                    <a:pt x="7657" y="13310"/>
                  </a:lnTo>
                  <a:lnTo>
                    <a:pt x="8864" y="13036"/>
                  </a:lnTo>
                  <a:lnTo>
                    <a:pt x="9880" y="12596"/>
                  </a:lnTo>
                  <a:lnTo>
                    <a:pt x="10758" y="11965"/>
                  </a:lnTo>
                  <a:lnTo>
                    <a:pt x="11471" y="11169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2" y="7767"/>
                  </a:lnTo>
                  <a:lnTo>
                    <a:pt x="12542" y="7053"/>
                  </a:lnTo>
                  <a:lnTo>
                    <a:pt x="125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4743375" y="3818650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28" y="1"/>
                  </a:moveTo>
                  <a:lnTo>
                    <a:pt x="0" y="6203"/>
                  </a:lnTo>
                  <a:lnTo>
                    <a:pt x="0" y="6642"/>
                  </a:lnTo>
                  <a:lnTo>
                    <a:pt x="28" y="7026"/>
                  </a:lnTo>
                  <a:lnTo>
                    <a:pt x="110" y="7685"/>
                  </a:lnTo>
                  <a:lnTo>
                    <a:pt x="384" y="8865"/>
                  </a:lnTo>
                  <a:lnTo>
                    <a:pt x="824" y="9907"/>
                  </a:lnTo>
                  <a:lnTo>
                    <a:pt x="1455" y="10786"/>
                  </a:lnTo>
                  <a:lnTo>
                    <a:pt x="2251" y="11472"/>
                  </a:lnTo>
                  <a:lnTo>
                    <a:pt x="3238" y="12021"/>
                  </a:lnTo>
                  <a:lnTo>
                    <a:pt x="4364" y="12377"/>
                  </a:lnTo>
                  <a:lnTo>
                    <a:pt x="5653" y="12542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6" y="7053"/>
                  </a:lnTo>
                  <a:lnTo>
                    <a:pt x="7794" y="7026"/>
                  </a:lnTo>
                  <a:lnTo>
                    <a:pt x="7163" y="6834"/>
                  </a:lnTo>
                  <a:lnTo>
                    <a:pt x="6916" y="6642"/>
                  </a:lnTo>
                  <a:lnTo>
                    <a:pt x="6696" y="6395"/>
                  </a:lnTo>
                  <a:lnTo>
                    <a:pt x="6422" y="5709"/>
                  </a:lnTo>
                  <a:lnTo>
                    <a:pt x="6422" y="5297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4743375" y="4246075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5653" y="0"/>
                  </a:moveTo>
                  <a:lnTo>
                    <a:pt x="4364" y="192"/>
                  </a:lnTo>
                  <a:lnTo>
                    <a:pt x="3238" y="549"/>
                  </a:lnTo>
                  <a:lnTo>
                    <a:pt x="2251" y="1098"/>
                  </a:lnTo>
                  <a:lnTo>
                    <a:pt x="1455" y="1784"/>
                  </a:lnTo>
                  <a:lnTo>
                    <a:pt x="824" y="2662"/>
                  </a:lnTo>
                  <a:lnTo>
                    <a:pt x="384" y="3678"/>
                  </a:lnTo>
                  <a:lnTo>
                    <a:pt x="110" y="4885"/>
                  </a:lnTo>
                  <a:lnTo>
                    <a:pt x="28" y="5544"/>
                  </a:lnTo>
                  <a:lnTo>
                    <a:pt x="0" y="5928"/>
                  </a:lnTo>
                  <a:lnTo>
                    <a:pt x="0" y="6340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44"/>
                  </a:lnTo>
                  <a:lnTo>
                    <a:pt x="8206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2541125" y="4246075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0" y="0"/>
                  </a:moveTo>
                  <a:lnTo>
                    <a:pt x="0" y="5516"/>
                  </a:lnTo>
                  <a:lnTo>
                    <a:pt x="5242" y="5516"/>
                  </a:lnTo>
                  <a:lnTo>
                    <a:pt x="5654" y="5544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53" y="7273"/>
                  </a:lnTo>
                  <a:lnTo>
                    <a:pt x="7053" y="12542"/>
                  </a:lnTo>
                  <a:lnTo>
                    <a:pt x="13420" y="12542"/>
                  </a:lnTo>
                  <a:lnTo>
                    <a:pt x="13447" y="6340"/>
                  </a:lnTo>
                  <a:lnTo>
                    <a:pt x="13447" y="5928"/>
                  </a:lnTo>
                  <a:lnTo>
                    <a:pt x="13420" y="5544"/>
                  </a:lnTo>
                  <a:lnTo>
                    <a:pt x="13337" y="4885"/>
                  </a:lnTo>
                  <a:lnTo>
                    <a:pt x="13063" y="3678"/>
                  </a:lnTo>
                  <a:lnTo>
                    <a:pt x="12624" y="2662"/>
                  </a:lnTo>
                  <a:lnTo>
                    <a:pt x="11993" y="1784"/>
                  </a:lnTo>
                  <a:lnTo>
                    <a:pt x="11197" y="1098"/>
                  </a:lnTo>
                  <a:lnTo>
                    <a:pt x="10236" y="549"/>
                  </a:lnTo>
                  <a:lnTo>
                    <a:pt x="9084" y="192"/>
                  </a:lnTo>
                  <a:lnTo>
                    <a:pt x="7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4294000" y="4246075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1" y="0"/>
                  </a:moveTo>
                  <a:lnTo>
                    <a:pt x="1" y="5516"/>
                  </a:lnTo>
                  <a:lnTo>
                    <a:pt x="5242" y="5516"/>
                  </a:lnTo>
                  <a:lnTo>
                    <a:pt x="5654" y="5544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26" y="7273"/>
                  </a:lnTo>
                  <a:lnTo>
                    <a:pt x="7026" y="12542"/>
                  </a:lnTo>
                  <a:lnTo>
                    <a:pt x="13420" y="12542"/>
                  </a:lnTo>
                  <a:lnTo>
                    <a:pt x="13447" y="6340"/>
                  </a:lnTo>
                  <a:lnTo>
                    <a:pt x="13447" y="5928"/>
                  </a:lnTo>
                  <a:lnTo>
                    <a:pt x="13420" y="5544"/>
                  </a:lnTo>
                  <a:lnTo>
                    <a:pt x="13338" y="4885"/>
                  </a:lnTo>
                  <a:lnTo>
                    <a:pt x="13063" y="3678"/>
                  </a:lnTo>
                  <a:lnTo>
                    <a:pt x="12624" y="2662"/>
                  </a:lnTo>
                  <a:lnTo>
                    <a:pt x="11993" y="1784"/>
                  </a:lnTo>
                  <a:lnTo>
                    <a:pt x="11197" y="1098"/>
                  </a:lnTo>
                  <a:lnTo>
                    <a:pt x="10237" y="549"/>
                  </a:lnTo>
                  <a:lnTo>
                    <a:pt x="9084" y="192"/>
                  </a:lnTo>
                  <a:lnTo>
                    <a:pt x="7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1686975" y="468652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928" y="0"/>
                  </a:moveTo>
                  <a:lnTo>
                    <a:pt x="5544" y="55"/>
                  </a:lnTo>
                  <a:lnTo>
                    <a:pt x="4885" y="110"/>
                  </a:lnTo>
                  <a:lnTo>
                    <a:pt x="3705" y="385"/>
                  </a:lnTo>
                  <a:lnTo>
                    <a:pt x="2663" y="824"/>
                  </a:lnTo>
                  <a:lnTo>
                    <a:pt x="1784" y="1455"/>
                  </a:lnTo>
                  <a:lnTo>
                    <a:pt x="1098" y="2251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28" y="5654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6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96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1686975" y="51352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1" y="1"/>
                  </a:moveTo>
                  <a:lnTo>
                    <a:pt x="1" y="7081"/>
                  </a:lnTo>
                  <a:lnTo>
                    <a:pt x="28" y="7794"/>
                  </a:lnTo>
                  <a:lnTo>
                    <a:pt x="193" y="9084"/>
                  </a:lnTo>
                  <a:lnTo>
                    <a:pt x="550" y="10237"/>
                  </a:lnTo>
                  <a:lnTo>
                    <a:pt x="1098" y="11197"/>
                  </a:lnTo>
                  <a:lnTo>
                    <a:pt x="1784" y="11993"/>
                  </a:lnTo>
                  <a:lnTo>
                    <a:pt x="2663" y="12624"/>
                  </a:lnTo>
                  <a:lnTo>
                    <a:pt x="3705" y="13063"/>
                  </a:lnTo>
                  <a:lnTo>
                    <a:pt x="4885" y="13338"/>
                  </a:lnTo>
                  <a:lnTo>
                    <a:pt x="5544" y="13420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6861" y="7026"/>
                  </a:lnTo>
                  <a:lnTo>
                    <a:pt x="6175" y="6752"/>
                  </a:lnTo>
                  <a:lnTo>
                    <a:pt x="5928" y="6532"/>
                  </a:lnTo>
                  <a:lnTo>
                    <a:pt x="5736" y="6285"/>
                  </a:lnTo>
                  <a:lnTo>
                    <a:pt x="5544" y="5654"/>
                  </a:lnTo>
                  <a:lnTo>
                    <a:pt x="5517" y="5242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2541125" y="4708475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7053" y="1"/>
                  </a:moveTo>
                  <a:lnTo>
                    <a:pt x="7053" y="5269"/>
                  </a:lnTo>
                  <a:lnTo>
                    <a:pt x="7026" y="5709"/>
                  </a:lnTo>
                  <a:lnTo>
                    <a:pt x="6751" y="6395"/>
                  </a:lnTo>
                  <a:lnTo>
                    <a:pt x="6532" y="6642"/>
                  </a:lnTo>
                  <a:lnTo>
                    <a:pt x="6285" y="6806"/>
                  </a:lnTo>
                  <a:lnTo>
                    <a:pt x="5654" y="7026"/>
                  </a:lnTo>
                  <a:lnTo>
                    <a:pt x="5242" y="7053"/>
                  </a:lnTo>
                  <a:lnTo>
                    <a:pt x="0" y="7053"/>
                  </a:lnTo>
                  <a:lnTo>
                    <a:pt x="0" y="12569"/>
                  </a:lnTo>
                  <a:lnTo>
                    <a:pt x="7081" y="12569"/>
                  </a:lnTo>
                  <a:lnTo>
                    <a:pt x="7794" y="12542"/>
                  </a:lnTo>
                  <a:lnTo>
                    <a:pt x="9084" y="12377"/>
                  </a:lnTo>
                  <a:lnTo>
                    <a:pt x="10236" y="11993"/>
                  </a:lnTo>
                  <a:lnTo>
                    <a:pt x="11197" y="11471"/>
                  </a:lnTo>
                  <a:lnTo>
                    <a:pt x="11993" y="10758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7" y="7684"/>
                  </a:lnTo>
                  <a:lnTo>
                    <a:pt x="13420" y="7026"/>
                  </a:lnTo>
                  <a:lnTo>
                    <a:pt x="13447" y="6614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2114400" y="4686525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0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6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206"/>
                  </a:lnTo>
                  <a:lnTo>
                    <a:pt x="7026" y="13447"/>
                  </a:lnTo>
                  <a:lnTo>
                    <a:pt x="12541" y="13447"/>
                  </a:lnTo>
                  <a:lnTo>
                    <a:pt x="12541" y="6367"/>
                  </a:lnTo>
                  <a:lnTo>
                    <a:pt x="12541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24"/>
                  </a:lnTo>
                  <a:lnTo>
                    <a:pt x="8864" y="385"/>
                  </a:lnTo>
                  <a:lnTo>
                    <a:pt x="7657" y="110"/>
                  </a:lnTo>
                  <a:lnTo>
                    <a:pt x="7026" y="55"/>
                  </a:lnTo>
                  <a:lnTo>
                    <a:pt x="66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2114400" y="51352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7026" y="1"/>
                  </a:moveTo>
                  <a:lnTo>
                    <a:pt x="7026" y="5242"/>
                  </a:lnTo>
                  <a:lnTo>
                    <a:pt x="6998" y="5654"/>
                  </a:lnTo>
                  <a:lnTo>
                    <a:pt x="6806" y="6285"/>
                  </a:lnTo>
                  <a:lnTo>
                    <a:pt x="6614" y="6532"/>
                  </a:lnTo>
                  <a:lnTo>
                    <a:pt x="6367" y="6752"/>
                  </a:lnTo>
                  <a:lnTo>
                    <a:pt x="5708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7026" y="13420"/>
                  </a:lnTo>
                  <a:lnTo>
                    <a:pt x="7657" y="13338"/>
                  </a:lnTo>
                  <a:lnTo>
                    <a:pt x="8864" y="13063"/>
                  </a:lnTo>
                  <a:lnTo>
                    <a:pt x="9880" y="12624"/>
                  </a:lnTo>
                  <a:lnTo>
                    <a:pt x="10758" y="11993"/>
                  </a:lnTo>
                  <a:lnTo>
                    <a:pt x="11471" y="11197"/>
                  </a:lnTo>
                  <a:lnTo>
                    <a:pt x="11993" y="10237"/>
                  </a:lnTo>
                  <a:lnTo>
                    <a:pt x="12349" y="9084"/>
                  </a:lnTo>
                  <a:lnTo>
                    <a:pt x="12541" y="7794"/>
                  </a:lnTo>
                  <a:lnTo>
                    <a:pt x="12541" y="7081"/>
                  </a:lnTo>
                  <a:lnTo>
                    <a:pt x="125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2990500" y="4708475"/>
              <a:ext cx="336175" cy="314250"/>
            </a:xfrm>
            <a:custGeom>
              <a:rect b="b" l="l" r="r" t="t"/>
              <a:pathLst>
                <a:path extrusionOk="0" h="12570" w="13447">
                  <a:moveTo>
                    <a:pt x="28" y="1"/>
                  </a:moveTo>
                  <a:lnTo>
                    <a:pt x="0" y="6203"/>
                  </a:lnTo>
                  <a:lnTo>
                    <a:pt x="0" y="6614"/>
                  </a:lnTo>
                  <a:lnTo>
                    <a:pt x="28" y="7026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3" y="9907"/>
                  </a:lnTo>
                  <a:lnTo>
                    <a:pt x="1455" y="10758"/>
                  </a:lnTo>
                  <a:lnTo>
                    <a:pt x="2250" y="11471"/>
                  </a:lnTo>
                  <a:lnTo>
                    <a:pt x="3211" y="11993"/>
                  </a:lnTo>
                  <a:lnTo>
                    <a:pt x="4363" y="12377"/>
                  </a:lnTo>
                  <a:lnTo>
                    <a:pt x="5653" y="12542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5" y="7053"/>
                  </a:lnTo>
                  <a:lnTo>
                    <a:pt x="7794" y="7026"/>
                  </a:lnTo>
                  <a:lnTo>
                    <a:pt x="7163" y="6806"/>
                  </a:lnTo>
                  <a:lnTo>
                    <a:pt x="6916" y="6642"/>
                  </a:lnTo>
                  <a:lnTo>
                    <a:pt x="6696" y="6395"/>
                  </a:lnTo>
                  <a:lnTo>
                    <a:pt x="6422" y="5709"/>
                  </a:lnTo>
                  <a:lnTo>
                    <a:pt x="6422" y="5269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3439850" y="468652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928" y="0"/>
                  </a:moveTo>
                  <a:lnTo>
                    <a:pt x="5544" y="55"/>
                  </a:lnTo>
                  <a:lnTo>
                    <a:pt x="4886" y="110"/>
                  </a:lnTo>
                  <a:lnTo>
                    <a:pt x="3706" y="385"/>
                  </a:lnTo>
                  <a:lnTo>
                    <a:pt x="2663" y="824"/>
                  </a:lnTo>
                  <a:lnTo>
                    <a:pt x="1785" y="1455"/>
                  </a:lnTo>
                  <a:lnTo>
                    <a:pt x="1099" y="2251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1" y="5654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6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96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2990500" y="5135900"/>
              <a:ext cx="336175" cy="313550"/>
            </a:xfrm>
            <a:custGeom>
              <a:rect b="b" l="l" r="r" t="t"/>
              <a:pathLst>
                <a:path extrusionOk="0" h="12542" w="13447">
                  <a:moveTo>
                    <a:pt x="5653" y="0"/>
                  </a:moveTo>
                  <a:lnTo>
                    <a:pt x="4363" y="192"/>
                  </a:lnTo>
                  <a:lnTo>
                    <a:pt x="3211" y="549"/>
                  </a:lnTo>
                  <a:lnTo>
                    <a:pt x="2250" y="1070"/>
                  </a:lnTo>
                  <a:lnTo>
                    <a:pt x="1455" y="1784"/>
                  </a:lnTo>
                  <a:lnTo>
                    <a:pt x="823" y="2662"/>
                  </a:lnTo>
                  <a:lnTo>
                    <a:pt x="384" y="3677"/>
                  </a:lnTo>
                  <a:lnTo>
                    <a:pt x="110" y="4857"/>
                  </a:lnTo>
                  <a:lnTo>
                    <a:pt x="28" y="5516"/>
                  </a:lnTo>
                  <a:lnTo>
                    <a:pt x="0" y="5928"/>
                  </a:lnTo>
                  <a:lnTo>
                    <a:pt x="0" y="6339"/>
                  </a:lnTo>
                  <a:lnTo>
                    <a:pt x="28" y="12541"/>
                  </a:lnTo>
                  <a:lnTo>
                    <a:pt x="6422" y="12541"/>
                  </a:lnTo>
                  <a:lnTo>
                    <a:pt x="6422" y="7272"/>
                  </a:lnTo>
                  <a:lnTo>
                    <a:pt x="6422" y="6833"/>
                  </a:lnTo>
                  <a:lnTo>
                    <a:pt x="6696" y="6147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3439850" y="51352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1" y="1"/>
                  </a:moveTo>
                  <a:lnTo>
                    <a:pt x="1" y="7081"/>
                  </a:lnTo>
                  <a:lnTo>
                    <a:pt x="1" y="7794"/>
                  </a:lnTo>
                  <a:lnTo>
                    <a:pt x="193" y="9084"/>
                  </a:lnTo>
                  <a:lnTo>
                    <a:pt x="550" y="10237"/>
                  </a:lnTo>
                  <a:lnTo>
                    <a:pt x="1099" y="11197"/>
                  </a:lnTo>
                  <a:lnTo>
                    <a:pt x="1785" y="11993"/>
                  </a:lnTo>
                  <a:lnTo>
                    <a:pt x="2663" y="12624"/>
                  </a:lnTo>
                  <a:lnTo>
                    <a:pt x="3706" y="13063"/>
                  </a:lnTo>
                  <a:lnTo>
                    <a:pt x="4886" y="13338"/>
                  </a:lnTo>
                  <a:lnTo>
                    <a:pt x="5544" y="13420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6861" y="7026"/>
                  </a:lnTo>
                  <a:lnTo>
                    <a:pt x="6175" y="6752"/>
                  </a:lnTo>
                  <a:lnTo>
                    <a:pt x="5928" y="6532"/>
                  </a:lnTo>
                  <a:lnTo>
                    <a:pt x="5736" y="6285"/>
                  </a:lnTo>
                  <a:lnTo>
                    <a:pt x="5544" y="5654"/>
                  </a:lnTo>
                  <a:lnTo>
                    <a:pt x="5517" y="5242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4294000" y="4708475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7026" y="1"/>
                  </a:moveTo>
                  <a:lnTo>
                    <a:pt x="7026" y="5269"/>
                  </a:lnTo>
                  <a:lnTo>
                    <a:pt x="7026" y="5709"/>
                  </a:lnTo>
                  <a:lnTo>
                    <a:pt x="6751" y="6395"/>
                  </a:lnTo>
                  <a:lnTo>
                    <a:pt x="6532" y="6642"/>
                  </a:lnTo>
                  <a:lnTo>
                    <a:pt x="6285" y="6806"/>
                  </a:lnTo>
                  <a:lnTo>
                    <a:pt x="5654" y="7026"/>
                  </a:lnTo>
                  <a:lnTo>
                    <a:pt x="5242" y="7053"/>
                  </a:lnTo>
                  <a:lnTo>
                    <a:pt x="1" y="7053"/>
                  </a:lnTo>
                  <a:lnTo>
                    <a:pt x="1" y="12569"/>
                  </a:lnTo>
                  <a:lnTo>
                    <a:pt x="7081" y="12569"/>
                  </a:lnTo>
                  <a:lnTo>
                    <a:pt x="7794" y="12542"/>
                  </a:lnTo>
                  <a:lnTo>
                    <a:pt x="9084" y="12377"/>
                  </a:lnTo>
                  <a:lnTo>
                    <a:pt x="10237" y="11993"/>
                  </a:lnTo>
                  <a:lnTo>
                    <a:pt x="11197" y="11471"/>
                  </a:lnTo>
                  <a:lnTo>
                    <a:pt x="11993" y="10758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8" y="7684"/>
                  </a:lnTo>
                  <a:lnTo>
                    <a:pt x="13420" y="7026"/>
                  </a:lnTo>
                  <a:lnTo>
                    <a:pt x="13447" y="6614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3867275" y="4686525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0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6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206"/>
                  </a:lnTo>
                  <a:lnTo>
                    <a:pt x="7026" y="13447"/>
                  </a:lnTo>
                  <a:lnTo>
                    <a:pt x="12542" y="13447"/>
                  </a:lnTo>
                  <a:lnTo>
                    <a:pt x="12542" y="6367"/>
                  </a:lnTo>
                  <a:lnTo>
                    <a:pt x="12542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24"/>
                  </a:lnTo>
                  <a:lnTo>
                    <a:pt x="8864" y="385"/>
                  </a:lnTo>
                  <a:lnTo>
                    <a:pt x="7657" y="110"/>
                  </a:lnTo>
                  <a:lnTo>
                    <a:pt x="6998" y="55"/>
                  </a:lnTo>
                  <a:lnTo>
                    <a:pt x="66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3867275" y="51352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7026" y="1"/>
                  </a:moveTo>
                  <a:lnTo>
                    <a:pt x="7026" y="5242"/>
                  </a:lnTo>
                  <a:lnTo>
                    <a:pt x="6998" y="5654"/>
                  </a:lnTo>
                  <a:lnTo>
                    <a:pt x="6806" y="6285"/>
                  </a:lnTo>
                  <a:lnTo>
                    <a:pt x="6614" y="6532"/>
                  </a:lnTo>
                  <a:lnTo>
                    <a:pt x="6367" y="6752"/>
                  </a:lnTo>
                  <a:lnTo>
                    <a:pt x="5708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6998" y="13420"/>
                  </a:lnTo>
                  <a:lnTo>
                    <a:pt x="7657" y="13338"/>
                  </a:lnTo>
                  <a:lnTo>
                    <a:pt x="8864" y="13063"/>
                  </a:lnTo>
                  <a:lnTo>
                    <a:pt x="9880" y="12624"/>
                  </a:lnTo>
                  <a:lnTo>
                    <a:pt x="10758" y="11993"/>
                  </a:lnTo>
                  <a:lnTo>
                    <a:pt x="11471" y="11197"/>
                  </a:lnTo>
                  <a:lnTo>
                    <a:pt x="11993" y="10237"/>
                  </a:lnTo>
                  <a:lnTo>
                    <a:pt x="12349" y="9084"/>
                  </a:lnTo>
                  <a:lnTo>
                    <a:pt x="12542" y="7794"/>
                  </a:lnTo>
                  <a:lnTo>
                    <a:pt x="12542" y="7081"/>
                  </a:lnTo>
                  <a:lnTo>
                    <a:pt x="125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4743375" y="4708475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28" y="1"/>
                  </a:moveTo>
                  <a:lnTo>
                    <a:pt x="0" y="6203"/>
                  </a:lnTo>
                  <a:lnTo>
                    <a:pt x="0" y="6614"/>
                  </a:lnTo>
                  <a:lnTo>
                    <a:pt x="28" y="7026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4" y="9907"/>
                  </a:lnTo>
                  <a:lnTo>
                    <a:pt x="1455" y="10758"/>
                  </a:lnTo>
                  <a:lnTo>
                    <a:pt x="2251" y="11471"/>
                  </a:lnTo>
                  <a:lnTo>
                    <a:pt x="3238" y="11993"/>
                  </a:lnTo>
                  <a:lnTo>
                    <a:pt x="4364" y="12377"/>
                  </a:lnTo>
                  <a:lnTo>
                    <a:pt x="5653" y="12542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6" y="7053"/>
                  </a:lnTo>
                  <a:lnTo>
                    <a:pt x="7794" y="7026"/>
                  </a:lnTo>
                  <a:lnTo>
                    <a:pt x="7163" y="6806"/>
                  </a:lnTo>
                  <a:lnTo>
                    <a:pt x="6916" y="6642"/>
                  </a:lnTo>
                  <a:lnTo>
                    <a:pt x="6696" y="6395"/>
                  </a:lnTo>
                  <a:lnTo>
                    <a:pt x="6422" y="5709"/>
                  </a:lnTo>
                  <a:lnTo>
                    <a:pt x="6422" y="5269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4743375" y="51359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5653" y="0"/>
                  </a:moveTo>
                  <a:lnTo>
                    <a:pt x="4364" y="192"/>
                  </a:lnTo>
                  <a:lnTo>
                    <a:pt x="3238" y="549"/>
                  </a:lnTo>
                  <a:lnTo>
                    <a:pt x="2251" y="1070"/>
                  </a:lnTo>
                  <a:lnTo>
                    <a:pt x="1455" y="1784"/>
                  </a:lnTo>
                  <a:lnTo>
                    <a:pt x="824" y="2662"/>
                  </a:lnTo>
                  <a:lnTo>
                    <a:pt x="384" y="3677"/>
                  </a:lnTo>
                  <a:lnTo>
                    <a:pt x="110" y="4857"/>
                  </a:lnTo>
                  <a:lnTo>
                    <a:pt x="28" y="5516"/>
                  </a:lnTo>
                  <a:lnTo>
                    <a:pt x="0" y="5928"/>
                  </a:lnTo>
                  <a:lnTo>
                    <a:pt x="0" y="6339"/>
                  </a:lnTo>
                  <a:lnTo>
                    <a:pt x="28" y="12541"/>
                  </a:lnTo>
                  <a:lnTo>
                    <a:pt x="6422" y="12541"/>
                  </a:lnTo>
                  <a:lnTo>
                    <a:pt x="6422" y="7272"/>
                  </a:lnTo>
                  <a:lnTo>
                    <a:pt x="6422" y="6833"/>
                  </a:lnTo>
                  <a:lnTo>
                    <a:pt x="6696" y="6147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2541125" y="51359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0" y="0"/>
                  </a:moveTo>
                  <a:lnTo>
                    <a:pt x="0" y="5516"/>
                  </a:lnTo>
                  <a:lnTo>
                    <a:pt x="5654" y="5516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47"/>
                  </a:lnTo>
                  <a:lnTo>
                    <a:pt x="7026" y="6833"/>
                  </a:lnTo>
                  <a:lnTo>
                    <a:pt x="7053" y="7272"/>
                  </a:lnTo>
                  <a:lnTo>
                    <a:pt x="7053" y="12541"/>
                  </a:lnTo>
                  <a:lnTo>
                    <a:pt x="13420" y="12541"/>
                  </a:lnTo>
                  <a:lnTo>
                    <a:pt x="13447" y="6339"/>
                  </a:lnTo>
                  <a:lnTo>
                    <a:pt x="13447" y="5928"/>
                  </a:lnTo>
                  <a:lnTo>
                    <a:pt x="13420" y="5516"/>
                  </a:lnTo>
                  <a:lnTo>
                    <a:pt x="13337" y="4857"/>
                  </a:lnTo>
                  <a:lnTo>
                    <a:pt x="13063" y="3677"/>
                  </a:lnTo>
                  <a:lnTo>
                    <a:pt x="12624" y="2662"/>
                  </a:lnTo>
                  <a:lnTo>
                    <a:pt x="11993" y="1784"/>
                  </a:lnTo>
                  <a:lnTo>
                    <a:pt x="11197" y="1070"/>
                  </a:lnTo>
                  <a:lnTo>
                    <a:pt x="10236" y="549"/>
                  </a:lnTo>
                  <a:lnTo>
                    <a:pt x="9084" y="192"/>
                  </a:lnTo>
                  <a:lnTo>
                    <a:pt x="7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4294000" y="51359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1" y="0"/>
                  </a:moveTo>
                  <a:lnTo>
                    <a:pt x="1" y="5516"/>
                  </a:lnTo>
                  <a:lnTo>
                    <a:pt x="5654" y="5516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47"/>
                  </a:lnTo>
                  <a:lnTo>
                    <a:pt x="7026" y="6833"/>
                  </a:lnTo>
                  <a:lnTo>
                    <a:pt x="7026" y="7272"/>
                  </a:lnTo>
                  <a:lnTo>
                    <a:pt x="7026" y="12541"/>
                  </a:lnTo>
                  <a:lnTo>
                    <a:pt x="13420" y="12541"/>
                  </a:lnTo>
                  <a:lnTo>
                    <a:pt x="13447" y="6339"/>
                  </a:lnTo>
                  <a:lnTo>
                    <a:pt x="13447" y="5928"/>
                  </a:lnTo>
                  <a:lnTo>
                    <a:pt x="13420" y="5516"/>
                  </a:lnTo>
                  <a:lnTo>
                    <a:pt x="13338" y="4857"/>
                  </a:lnTo>
                  <a:lnTo>
                    <a:pt x="13063" y="3677"/>
                  </a:lnTo>
                  <a:lnTo>
                    <a:pt x="12624" y="2662"/>
                  </a:lnTo>
                  <a:lnTo>
                    <a:pt x="11993" y="1784"/>
                  </a:lnTo>
                  <a:lnTo>
                    <a:pt x="11197" y="1070"/>
                  </a:lnTo>
                  <a:lnTo>
                    <a:pt x="10237" y="549"/>
                  </a:lnTo>
                  <a:lnTo>
                    <a:pt x="9084" y="192"/>
                  </a:lnTo>
                  <a:lnTo>
                    <a:pt x="7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10">
  <p:cSld name="CUSTOM_1_1_1_1_1_1">
    <p:bg>
      <p:bgPr>
        <a:solidFill>
          <a:schemeClr val="dk1"/>
        </a:solidFill>
      </p:bgPr>
    </p:bg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6"/>
          <p:cNvSpPr txBox="1"/>
          <p:nvPr>
            <p:ph type="title"/>
          </p:nvPr>
        </p:nvSpPr>
        <p:spPr>
          <a:xfrm>
            <a:off x="228600" y="228600"/>
            <a:ext cx="4343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"/>
              <a:buNone/>
              <a:defRPr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8" name="Google Shape;458;p36"/>
          <p:cNvSpPr txBox="1"/>
          <p:nvPr>
            <p:ph idx="1" type="subTitle"/>
          </p:nvPr>
        </p:nvSpPr>
        <p:spPr>
          <a:xfrm>
            <a:off x="228600" y="2571750"/>
            <a:ext cx="4343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grpSp>
        <p:nvGrpSpPr>
          <p:cNvPr id="459" name="Google Shape;459;p36"/>
          <p:cNvGrpSpPr/>
          <p:nvPr/>
        </p:nvGrpSpPr>
        <p:grpSpPr>
          <a:xfrm>
            <a:off x="228600" y="3762366"/>
            <a:ext cx="4343400" cy="1207518"/>
            <a:chOff x="-2260400" y="1094075"/>
            <a:chExt cx="7143750" cy="1975975"/>
          </a:xfrm>
        </p:grpSpPr>
        <p:sp>
          <p:nvSpPr>
            <p:cNvPr id="460" name="Google Shape;460;p36"/>
            <p:cNvSpPr/>
            <p:nvPr/>
          </p:nvSpPr>
          <p:spPr>
            <a:xfrm>
              <a:off x="-2260400" y="1094075"/>
              <a:ext cx="839950" cy="886150"/>
            </a:xfrm>
            <a:custGeom>
              <a:rect b="b" l="l" r="r" t="t"/>
              <a:pathLst>
                <a:path extrusionOk="0" h="35446" w="33598">
                  <a:moveTo>
                    <a:pt x="16127" y="0"/>
                  </a:moveTo>
                  <a:lnTo>
                    <a:pt x="15875" y="84"/>
                  </a:lnTo>
                  <a:lnTo>
                    <a:pt x="15287" y="84"/>
                  </a:lnTo>
                  <a:lnTo>
                    <a:pt x="14951" y="168"/>
                  </a:lnTo>
                  <a:lnTo>
                    <a:pt x="14699" y="168"/>
                  </a:lnTo>
                  <a:lnTo>
                    <a:pt x="14447" y="252"/>
                  </a:lnTo>
                  <a:lnTo>
                    <a:pt x="14111" y="252"/>
                  </a:lnTo>
                  <a:lnTo>
                    <a:pt x="13859" y="336"/>
                  </a:lnTo>
                  <a:lnTo>
                    <a:pt x="13607" y="420"/>
                  </a:lnTo>
                  <a:lnTo>
                    <a:pt x="13355" y="420"/>
                  </a:lnTo>
                  <a:lnTo>
                    <a:pt x="13019" y="504"/>
                  </a:lnTo>
                  <a:lnTo>
                    <a:pt x="12767" y="588"/>
                  </a:lnTo>
                  <a:lnTo>
                    <a:pt x="12515" y="672"/>
                  </a:lnTo>
                  <a:lnTo>
                    <a:pt x="12263" y="756"/>
                  </a:lnTo>
                  <a:lnTo>
                    <a:pt x="12011" y="840"/>
                  </a:lnTo>
                  <a:lnTo>
                    <a:pt x="11759" y="924"/>
                  </a:lnTo>
                  <a:lnTo>
                    <a:pt x="11423" y="1008"/>
                  </a:lnTo>
                  <a:lnTo>
                    <a:pt x="11171" y="1092"/>
                  </a:lnTo>
                  <a:lnTo>
                    <a:pt x="10919" y="1176"/>
                  </a:lnTo>
                  <a:lnTo>
                    <a:pt x="10667" y="1260"/>
                  </a:lnTo>
                  <a:lnTo>
                    <a:pt x="10415" y="1344"/>
                  </a:lnTo>
                  <a:lnTo>
                    <a:pt x="10163" y="1512"/>
                  </a:lnTo>
                  <a:lnTo>
                    <a:pt x="9911" y="1596"/>
                  </a:lnTo>
                  <a:lnTo>
                    <a:pt x="9743" y="1680"/>
                  </a:lnTo>
                  <a:lnTo>
                    <a:pt x="9491" y="1848"/>
                  </a:lnTo>
                  <a:lnTo>
                    <a:pt x="9239" y="1932"/>
                  </a:lnTo>
                  <a:lnTo>
                    <a:pt x="8987" y="2100"/>
                  </a:lnTo>
                  <a:lnTo>
                    <a:pt x="8735" y="2184"/>
                  </a:lnTo>
                  <a:lnTo>
                    <a:pt x="8483" y="2352"/>
                  </a:lnTo>
                  <a:lnTo>
                    <a:pt x="8315" y="2520"/>
                  </a:lnTo>
                  <a:lnTo>
                    <a:pt x="8063" y="2604"/>
                  </a:lnTo>
                  <a:lnTo>
                    <a:pt x="7812" y="2772"/>
                  </a:lnTo>
                  <a:lnTo>
                    <a:pt x="7644" y="2940"/>
                  </a:lnTo>
                  <a:lnTo>
                    <a:pt x="7392" y="3024"/>
                  </a:lnTo>
                  <a:lnTo>
                    <a:pt x="7140" y="3192"/>
                  </a:lnTo>
                  <a:lnTo>
                    <a:pt x="6972" y="3360"/>
                  </a:lnTo>
                  <a:lnTo>
                    <a:pt x="6720" y="3528"/>
                  </a:lnTo>
                  <a:lnTo>
                    <a:pt x="6552" y="3696"/>
                  </a:lnTo>
                  <a:lnTo>
                    <a:pt x="6300" y="3864"/>
                  </a:lnTo>
                  <a:lnTo>
                    <a:pt x="6132" y="4032"/>
                  </a:lnTo>
                  <a:lnTo>
                    <a:pt x="5964" y="4200"/>
                  </a:lnTo>
                  <a:lnTo>
                    <a:pt x="5712" y="4368"/>
                  </a:lnTo>
                  <a:lnTo>
                    <a:pt x="5544" y="4536"/>
                  </a:lnTo>
                  <a:lnTo>
                    <a:pt x="5376" y="4788"/>
                  </a:lnTo>
                  <a:lnTo>
                    <a:pt x="5124" y="4956"/>
                  </a:lnTo>
                  <a:lnTo>
                    <a:pt x="4956" y="5124"/>
                  </a:lnTo>
                  <a:lnTo>
                    <a:pt x="4788" y="5292"/>
                  </a:lnTo>
                  <a:lnTo>
                    <a:pt x="4620" y="5544"/>
                  </a:lnTo>
                  <a:lnTo>
                    <a:pt x="4452" y="5712"/>
                  </a:lnTo>
                  <a:lnTo>
                    <a:pt x="4200" y="5964"/>
                  </a:lnTo>
                  <a:lnTo>
                    <a:pt x="4032" y="6132"/>
                  </a:lnTo>
                  <a:lnTo>
                    <a:pt x="3864" y="6300"/>
                  </a:lnTo>
                  <a:lnTo>
                    <a:pt x="3696" y="6552"/>
                  </a:lnTo>
                  <a:lnTo>
                    <a:pt x="3528" y="6720"/>
                  </a:lnTo>
                  <a:lnTo>
                    <a:pt x="3444" y="6972"/>
                  </a:lnTo>
                  <a:lnTo>
                    <a:pt x="3276" y="7224"/>
                  </a:lnTo>
                  <a:lnTo>
                    <a:pt x="3108" y="7392"/>
                  </a:lnTo>
                  <a:lnTo>
                    <a:pt x="2940" y="7644"/>
                  </a:lnTo>
                  <a:lnTo>
                    <a:pt x="2772" y="7896"/>
                  </a:lnTo>
                  <a:lnTo>
                    <a:pt x="2688" y="8063"/>
                  </a:lnTo>
                  <a:lnTo>
                    <a:pt x="2520" y="8315"/>
                  </a:lnTo>
                  <a:lnTo>
                    <a:pt x="2352" y="8567"/>
                  </a:lnTo>
                  <a:lnTo>
                    <a:pt x="2268" y="8819"/>
                  </a:lnTo>
                  <a:lnTo>
                    <a:pt x="2100" y="8987"/>
                  </a:lnTo>
                  <a:lnTo>
                    <a:pt x="2016" y="9239"/>
                  </a:lnTo>
                  <a:lnTo>
                    <a:pt x="1848" y="9491"/>
                  </a:lnTo>
                  <a:lnTo>
                    <a:pt x="1764" y="9743"/>
                  </a:lnTo>
                  <a:lnTo>
                    <a:pt x="1680" y="9995"/>
                  </a:lnTo>
                  <a:lnTo>
                    <a:pt x="1512" y="10247"/>
                  </a:lnTo>
                  <a:lnTo>
                    <a:pt x="1428" y="10499"/>
                  </a:lnTo>
                  <a:lnTo>
                    <a:pt x="1344" y="10751"/>
                  </a:lnTo>
                  <a:lnTo>
                    <a:pt x="1260" y="11003"/>
                  </a:lnTo>
                  <a:lnTo>
                    <a:pt x="1092" y="11255"/>
                  </a:lnTo>
                  <a:lnTo>
                    <a:pt x="1008" y="11507"/>
                  </a:lnTo>
                  <a:lnTo>
                    <a:pt x="924" y="11759"/>
                  </a:lnTo>
                  <a:lnTo>
                    <a:pt x="840" y="12095"/>
                  </a:lnTo>
                  <a:lnTo>
                    <a:pt x="756" y="12347"/>
                  </a:lnTo>
                  <a:lnTo>
                    <a:pt x="672" y="12599"/>
                  </a:lnTo>
                  <a:lnTo>
                    <a:pt x="588" y="12851"/>
                  </a:lnTo>
                  <a:lnTo>
                    <a:pt x="588" y="13103"/>
                  </a:lnTo>
                  <a:lnTo>
                    <a:pt x="504" y="13439"/>
                  </a:lnTo>
                  <a:lnTo>
                    <a:pt x="420" y="13691"/>
                  </a:lnTo>
                  <a:lnTo>
                    <a:pt x="336" y="13943"/>
                  </a:lnTo>
                  <a:lnTo>
                    <a:pt x="336" y="14279"/>
                  </a:lnTo>
                  <a:lnTo>
                    <a:pt x="252" y="14531"/>
                  </a:lnTo>
                  <a:lnTo>
                    <a:pt x="252" y="14783"/>
                  </a:lnTo>
                  <a:lnTo>
                    <a:pt x="168" y="15119"/>
                  </a:lnTo>
                  <a:lnTo>
                    <a:pt x="168" y="15371"/>
                  </a:lnTo>
                  <a:lnTo>
                    <a:pt x="84" y="15623"/>
                  </a:lnTo>
                  <a:lnTo>
                    <a:pt x="84" y="15959"/>
                  </a:lnTo>
                  <a:lnTo>
                    <a:pt x="84" y="16211"/>
                  </a:lnTo>
                  <a:lnTo>
                    <a:pt x="0" y="16547"/>
                  </a:lnTo>
                  <a:lnTo>
                    <a:pt x="0" y="16799"/>
                  </a:lnTo>
                  <a:lnTo>
                    <a:pt x="0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7975"/>
                  </a:lnTo>
                  <a:lnTo>
                    <a:pt x="0" y="18311"/>
                  </a:lnTo>
                  <a:lnTo>
                    <a:pt x="0" y="18563"/>
                  </a:lnTo>
                  <a:lnTo>
                    <a:pt x="0" y="18899"/>
                  </a:lnTo>
                  <a:lnTo>
                    <a:pt x="84" y="19151"/>
                  </a:lnTo>
                  <a:lnTo>
                    <a:pt x="84" y="19487"/>
                  </a:lnTo>
                  <a:lnTo>
                    <a:pt x="84" y="19739"/>
                  </a:lnTo>
                  <a:lnTo>
                    <a:pt x="84" y="20075"/>
                  </a:lnTo>
                  <a:lnTo>
                    <a:pt x="168" y="20327"/>
                  </a:lnTo>
                  <a:lnTo>
                    <a:pt x="168" y="20579"/>
                  </a:lnTo>
                  <a:lnTo>
                    <a:pt x="252" y="20915"/>
                  </a:lnTo>
                  <a:lnTo>
                    <a:pt x="252" y="21167"/>
                  </a:lnTo>
                  <a:lnTo>
                    <a:pt x="336" y="21503"/>
                  </a:lnTo>
                  <a:lnTo>
                    <a:pt x="336" y="21755"/>
                  </a:lnTo>
                  <a:lnTo>
                    <a:pt x="420" y="22007"/>
                  </a:lnTo>
                  <a:lnTo>
                    <a:pt x="504" y="22259"/>
                  </a:lnTo>
                  <a:lnTo>
                    <a:pt x="504" y="22595"/>
                  </a:lnTo>
                  <a:lnTo>
                    <a:pt x="588" y="22847"/>
                  </a:lnTo>
                  <a:lnTo>
                    <a:pt x="672" y="23099"/>
                  </a:lnTo>
                  <a:lnTo>
                    <a:pt x="756" y="23351"/>
                  </a:lnTo>
                  <a:lnTo>
                    <a:pt x="840" y="23603"/>
                  </a:lnTo>
                  <a:lnTo>
                    <a:pt x="924" y="23854"/>
                  </a:lnTo>
                  <a:lnTo>
                    <a:pt x="1008" y="24190"/>
                  </a:lnTo>
                  <a:lnTo>
                    <a:pt x="1092" y="24442"/>
                  </a:lnTo>
                  <a:lnTo>
                    <a:pt x="1176" y="24694"/>
                  </a:lnTo>
                  <a:lnTo>
                    <a:pt x="1260" y="24946"/>
                  </a:lnTo>
                  <a:lnTo>
                    <a:pt x="1344" y="25198"/>
                  </a:lnTo>
                  <a:lnTo>
                    <a:pt x="1428" y="25450"/>
                  </a:lnTo>
                  <a:lnTo>
                    <a:pt x="1512" y="25702"/>
                  </a:lnTo>
                  <a:lnTo>
                    <a:pt x="1680" y="25954"/>
                  </a:lnTo>
                  <a:lnTo>
                    <a:pt x="1764" y="26122"/>
                  </a:lnTo>
                  <a:lnTo>
                    <a:pt x="1848" y="26374"/>
                  </a:lnTo>
                  <a:lnTo>
                    <a:pt x="2016" y="26626"/>
                  </a:lnTo>
                  <a:lnTo>
                    <a:pt x="2100" y="26878"/>
                  </a:lnTo>
                  <a:lnTo>
                    <a:pt x="2268" y="27130"/>
                  </a:lnTo>
                  <a:lnTo>
                    <a:pt x="2352" y="27298"/>
                  </a:lnTo>
                  <a:lnTo>
                    <a:pt x="2520" y="27550"/>
                  </a:lnTo>
                  <a:lnTo>
                    <a:pt x="2604" y="27802"/>
                  </a:lnTo>
                  <a:lnTo>
                    <a:pt x="2772" y="28054"/>
                  </a:lnTo>
                  <a:lnTo>
                    <a:pt x="2940" y="28222"/>
                  </a:lnTo>
                  <a:lnTo>
                    <a:pt x="3024" y="28474"/>
                  </a:lnTo>
                  <a:lnTo>
                    <a:pt x="3192" y="28642"/>
                  </a:lnTo>
                  <a:lnTo>
                    <a:pt x="3360" y="28894"/>
                  </a:lnTo>
                  <a:lnTo>
                    <a:pt x="3528" y="29062"/>
                  </a:lnTo>
                  <a:lnTo>
                    <a:pt x="3696" y="29314"/>
                  </a:lnTo>
                  <a:lnTo>
                    <a:pt x="3780" y="29482"/>
                  </a:lnTo>
                  <a:lnTo>
                    <a:pt x="3948" y="29734"/>
                  </a:lnTo>
                  <a:lnTo>
                    <a:pt x="4116" y="29902"/>
                  </a:lnTo>
                  <a:lnTo>
                    <a:pt x="4284" y="30070"/>
                  </a:lnTo>
                  <a:lnTo>
                    <a:pt x="4452" y="30322"/>
                  </a:lnTo>
                  <a:lnTo>
                    <a:pt x="4704" y="30490"/>
                  </a:lnTo>
                  <a:lnTo>
                    <a:pt x="4872" y="30658"/>
                  </a:lnTo>
                  <a:lnTo>
                    <a:pt x="5040" y="30826"/>
                  </a:lnTo>
                  <a:lnTo>
                    <a:pt x="5208" y="30994"/>
                  </a:lnTo>
                  <a:lnTo>
                    <a:pt x="5376" y="31246"/>
                  </a:lnTo>
                  <a:lnTo>
                    <a:pt x="5628" y="31414"/>
                  </a:lnTo>
                  <a:lnTo>
                    <a:pt x="5796" y="31582"/>
                  </a:lnTo>
                  <a:lnTo>
                    <a:pt x="5964" y="31750"/>
                  </a:lnTo>
                  <a:lnTo>
                    <a:pt x="6216" y="31918"/>
                  </a:lnTo>
                  <a:lnTo>
                    <a:pt x="6384" y="32086"/>
                  </a:lnTo>
                  <a:lnTo>
                    <a:pt x="6636" y="32170"/>
                  </a:lnTo>
                  <a:lnTo>
                    <a:pt x="6804" y="32338"/>
                  </a:lnTo>
                  <a:lnTo>
                    <a:pt x="7056" y="32506"/>
                  </a:lnTo>
                  <a:lnTo>
                    <a:pt x="7224" y="32674"/>
                  </a:lnTo>
                  <a:lnTo>
                    <a:pt x="7476" y="32842"/>
                  </a:lnTo>
                  <a:lnTo>
                    <a:pt x="7728" y="32926"/>
                  </a:lnTo>
                  <a:lnTo>
                    <a:pt x="7896" y="33094"/>
                  </a:lnTo>
                  <a:lnTo>
                    <a:pt x="8147" y="33178"/>
                  </a:lnTo>
                  <a:lnTo>
                    <a:pt x="8399" y="33346"/>
                  </a:lnTo>
                  <a:lnTo>
                    <a:pt x="8567" y="33514"/>
                  </a:lnTo>
                  <a:lnTo>
                    <a:pt x="8819" y="33598"/>
                  </a:lnTo>
                  <a:lnTo>
                    <a:pt x="9071" y="33682"/>
                  </a:lnTo>
                  <a:lnTo>
                    <a:pt x="9323" y="33850"/>
                  </a:lnTo>
                  <a:lnTo>
                    <a:pt x="9575" y="33934"/>
                  </a:lnTo>
                  <a:lnTo>
                    <a:pt x="9827" y="34018"/>
                  </a:lnTo>
                  <a:lnTo>
                    <a:pt x="10079" y="34186"/>
                  </a:lnTo>
                  <a:lnTo>
                    <a:pt x="10331" y="34270"/>
                  </a:lnTo>
                  <a:lnTo>
                    <a:pt x="10583" y="34354"/>
                  </a:lnTo>
                  <a:lnTo>
                    <a:pt x="10835" y="34438"/>
                  </a:lnTo>
                  <a:lnTo>
                    <a:pt x="11087" y="34522"/>
                  </a:lnTo>
                  <a:lnTo>
                    <a:pt x="11423" y="34606"/>
                  </a:lnTo>
                  <a:lnTo>
                    <a:pt x="11675" y="34690"/>
                  </a:lnTo>
                  <a:lnTo>
                    <a:pt x="11927" y="34774"/>
                  </a:lnTo>
                  <a:lnTo>
                    <a:pt x="12179" y="34858"/>
                  </a:lnTo>
                  <a:lnTo>
                    <a:pt x="12515" y="34942"/>
                  </a:lnTo>
                  <a:lnTo>
                    <a:pt x="12767" y="35026"/>
                  </a:lnTo>
                  <a:lnTo>
                    <a:pt x="13019" y="35026"/>
                  </a:lnTo>
                  <a:lnTo>
                    <a:pt x="13355" y="35110"/>
                  </a:lnTo>
                  <a:lnTo>
                    <a:pt x="13607" y="35194"/>
                  </a:lnTo>
                  <a:lnTo>
                    <a:pt x="13943" y="35194"/>
                  </a:lnTo>
                  <a:lnTo>
                    <a:pt x="14195" y="35278"/>
                  </a:lnTo>
                  <a:lnTo>
                    <a:pt x="14783" y="35278"/>
                  </a:lnTo>
                  <a:lnTo>
                    <a:pt x="15119" y="35362"/>
                  </a:lnTo>
                  <a:lnTo>
                    <a:pt x="15707" y="35362"/>
                  </a:lnTo>
                  <a:lnTo>
                    <a:pt x="16043" y="35446"/>
                  </a:lnTo>
                  <a:lnTo>
                    <a:pt x="17891" y="35446"/>
                  </a:lnTo>
                  <a:lnTo>
                    <a:pt x="18227" y="35362"/>
                  </a:lnTo>
                  <a:lnTo>
                    <a:pt x="19151" y="35362"/>
                  </a:lnTo>
                  <a:lnTo>
                    <a:pt x="19403" y="35278"/>
                  </a:lnTo>
                  <a:lnTo>
                    <a:pt x="19739" y="35278"/>
                  </a:lnTo>
                  <a:lnTo>
                    <a:pt x="19991" y="35194"/>
                  </a:lnTo>
                  <a:lnTo>
                    <a:pt x="20327" y="35194"/>
                  </a:lnTo>
                  <a:lnTo>
                    <a:pt x="20579" y="35110"/>
                  </a:lnTo>
                  <a:lnTo>
                    <a:pt x="20915" y="35110"/>
                  </a:lnTo>
                  <a:lnTo>
                    <a:pt x="21167" y="35026"/>
                  </a:lnTo>
                  <a:lnTo>
                    <a:pt x="21503" y="34942"/>
                  </a:lnTo>
                  <a:lnTo>
                    <a:pt x="21755" y="34942"/>
                  </a:lnTo>
                  <a:lnTo>
                    <a:pt x="22007" y="34858"/>
                  </a:lnTo>
                  <a:lnTo>
                    <a:pt x="22259" y="34774"/>
                  </a:lnTo>
                  <a:lnTo>
                    <a:pt x="22595" y="34690"/>
                  </a:lnTo>
                  <a:lnTo>
                    <a:pt x="22847" y="34606"/>
                  </a:lnTo>
                  <a:lnTo>
                    <a:pt x="23099" y="34522"/>
                  </a:lnTo>
                  <a:lnTo>
                    <a:pt x="23351" y="34438"/>
                  </a:lnTo>
                  <a:lnTo>
                    <a:pt x="23603" y="34354"/>
                  </a:lnTo>
                  <a:lnTo>
                    <a:pt x="23854" y="34270"/>
                  </a:lnTo>
                  <a:lnTo>
                    <a:pt x="24106" y="34186"/>
                  </a:lnTo>
                  <a:lnTo>
                    <a:pt x="24358" y="34102"/>
                  </a:lnTo>
                  <a:lnTo>
                    <a:pt x="24610" y="34018"/>
                  </a:lnTo>
                  <a:lnTo>
                    <a:pt x="24862" y="33850"/>
                  </a:lnTo>
                  <a:lnTo>
                    <a:pt x="25114" y="33766"/>
                  </a:lnTo>
                  <a:lnTo>
                    <a:pt x="25366" y="33682"/>
                  </a:lnTo>
                  <a:lnTo>
                    <a:pt x="25534" y="33514"/>
                  </a:lnTo>
                  <a:lnTo>
                    <a:pt x="25786" y="33430"/>
                  </a:lnTo>
                  <a:lnTo>
                    <a:pt x="26038" y="33262"/>
                  </a:lnTo>
                  <a:lnTo>
                    <a:pt x="26290" y="33178"/>
                  </a:lnTo>
                  <a:lnTo>
                    <a:pt x="26458" y="33010"/>
                  </a:lnTo>
                  <a:lnTo>
                    <a:pt x="26710" y="32926"/>
                  </a:lnTo>
                  <a:lnTo>
                    <a:pt x="26962" y="32758"/>
                  </a:lnTo>
                  <a:lnTo>
                    <a:pt x="27130" y="32590"/>
                  </a:lnTo>
                  <a:lnTo>
                    <a:pt x="27382" y="32506"/>
                  </a:lnTo>
                  <a:lnTo>
                    <a:pt x="27550" y="32338"/>
                  </a:lnTo>
                  <a:lnTo>
                    <a:pt x="27718" y="32170"/>
                  </a:lnTo>
                  <a:lnTo>
                    <a:pt x="27970" y="32002"/>
                  </a:lnTo>
                  <a:lnTo>
                    <a:pt x="28138" y="31834"/>
                  </a:lnTo>
                  <a:lnTo>
                    <a:pt x="28390" y="31666"/>
                  </a:lnTo>
                  <a:lnTo>
                    <a:pt x="28558" y="31498"/>
                  </a:lnTo>
                  <a:lnTo>
                    <a:pt x="28726" y="31330"/>
                  </a:lnTo>
                  <a:lnTo>
                    <a:pt x="28894" y="31162"/>
                  </a:lnTo>
                  <a:lnTo>
                    <a:pt x="29062" y="30994"/>
                  </a:lnTo>
                  <a:lnTo>
                    <a:pt x="29314" y="30826"/>
                  </a:lnTo>
                  <a:lnTo>
                    <a:pt x="29482" y="30658"/>
                  </a:lnTo>
                  <a:lnTo>
                    <a:pt x="29650" y="30490"/>
                  </a:lnTo>
                  <a:lnTo>
                    <a:pt x="29818" y="30238"/>
                  </a:lnTo>
                  <a:lnTo>
                    <a:pt x="29986" y="30070"/>
                  </a:lnTo>
                  <a:lnTo>
                    <a:pt x="30154" y="29902"/>
                  </a:lnTo>
                  <a:lnTo>
                    <a:pt x="30238" y="29650"/>
                  </a:lnTo>
                  <a:lnTo>
                    <a:pt x="30406" y="29482"/>
                  </a:lnTo>
                  <a:lnTo>
                    <a:pt x="30574" y="29314"/>
                  </a:lnTo>
                  <a:lnTo>
                    <a:pt x="30742" y="29062"/>
                  </a:lnTo>
                  <a:lnTo>
                    <a:pt x="30910" y="28894"/>
                  </a:lnTo>
                  <a:lnTo>
                    <a:pt x="30994" y="28642"/>
                  </a:lnTo>
                  <a:lnTo>
                    <a:pt x="31162" y="28390"/>
                  </a:lnTo>
                  <a:lnTo>
                    <a:pt x="31246" y="28222"/>
                  </a:lnTo>
                  <a:lnTo>
                    <a:pt x="31414" y="27970"/>
                  </a:lnTo>
                  <a:lnTo>
                    <a:pt x="31582" y="27718"/>
                  </a:lnTo>
                  <a:lnTo>
                    <a:pt x="31666" y="27550"/>
                  </a:lnTo>
                  <a:lnTo>
                    <a:pt x="31750" y="27298"/>
                  </a:lnTo>
                  <a:lnTo>
                    <a:pt x="31918" y="27046"/>
                  </a:lnTo>
                  <a:lnTo>
                    <a:pt x="32002" y="26794"/>
                  </a:lnTo>
                  <a:lnTo>
                    <a:pt x="32086" y="26542"/>
                  </a:lnTo>
                  <a:lnTo>
                    <a:pt x="32254" y="26290"/>
                  </a:lnTo>
                  <a:lnTo>
                    <a:pt x="32338" y="26038"/>
                  </a:lnTo>
                  <a:lnTo>
                    <a:pt x="32422" y="25786"/>
                  </a:lnTo>
                  <a:lnTo>
                    <a:pt x="32506" y="25534"/>
                  </a:lnTo>
                  <a:lnTo>
                    <a:pt x="32590" y="25282"/>
                  </a:lnTo>
                  <a:lnTo>
                    <a:pt x="32674" y="25030"/>
                  </a:lnTo>
                  <a:lnTo>
                    <a:pt x="32758" y="24778"/>
                  </a:lnTo>
                  <a:lnTo>
                    <a:pt x="32842" y="24526"/>
                  </a:lnTo>
                  <a:lnTo>
                    <a:pt x="32926" y="24274"/>
                  </a:lnTo>
                  <a:lnTo>
                    <a:pt x="33010" y="24022"/>
                  </a:lnTo>
                  <a:lnTo>
                    <a:pt x="33094" y="23687"/>
                  </a:lnTo>
                  <a:lnTo>
                    <a:pt x="33178" y="23435"/>
                  </a:lnTo>
                  <a:lnTo>
                    <a:pt x="33178" y="23183"/>
                  </a:lnTo>
                  <a:lnTo>
                    <a:pt x="33262" y="22847"/>
                  </a:lnTo>
                  <a:lnTo>
                    <a:pt x="33346" y="22595"/>
                  </a:lnTo>
                  <a:lnTo>
                    <a:pt x="33346" y="22259"/>
                  </a:lnTo>
                  <a:lnTo>
                    <a:pt x="33430" y="22007"/>
                  </a:lnTo>
                  <a:lnTo>
                    <a:pt x="33430" y="21755"/>
                  </a:lnTo>
                  <a:lnTo>
                    <a:pt x="33514" y="21419"/>
                  </a:lnTo>
                  <a:lnTo>
                    <a:pt x="33514" y="21083"/>
                  </a:lnTo>
                  <a:lnTo>
                    <a:pt x="33514" y="20831"/>
                  </a:lnTo>
                  <a:lnTo>
                    <a:pt x="33598" y="20495"/>
                  </a:lnTo>
                  <a:lnTo>
                    <a:pt x="33598" y="20243"/>
                  </a:lnTo>
                  <a:lnTo>
                    <a:pt x="33598" y="19907"/>
                  </a:lnTo>
                  <a:lnTo>
                    <a:pt x="33598" y="19571"/>
                  </a:lnTo>
                  <a:lnTo>
                    <a:pt x="33598" y="19235"/>
                  </a:lnTo>
                  <a:lnTo>
                    <a:pt x="33598" y="18983"/>
                  </a:lnTo>
                  <a:lnTo>
                    <a:pt x="33598" y="18647"/>
                  </a:lnTo>
                  <a:lnTo>
                    <a:pt x="33598" y="18311"/>
                  </a:lnTo>
                  <a:lnTo>
                    <a:pt x="33598" y="17975"/>
                  </a:lnTo>
                  <a:lnTo>
                    <a:pt x="33598" y="17639"/>
                  </a:lnTo>
                  <a:lnTo>
                    <a:pt x="17471" y="17639"/>
                  </a:lnTo>
                  <a:lnTo>
                    <a:pt x="17471" y="22763"/>
                  </a:lnTo>
                  <a:lnTo>
                    <a:pt x="27046" y="22763"/>
                  </a:lnTo>
                  <a:lnTo>
                    <a:pt x="27046" y="22847"/>
                  </a:lnTo>
                  <a:lnTo>
                    <a:pt x="27046" y="23015"/>
                  </a:lnTo>
                  <a:lnTo>
                    <a:pt x="27046" y="23183"/>
                  </a:lnTo>
                  <a:lnTo>
                    <a:pt x="26962" y="23267"/>
                  </a:lnTo>
                  <a:lnTo>
                    <a:pt x="26962" y="23435"/>
                  </a:lnTo>
                  <a:lnTo>
                    <a:pt x="26962" y="23519"/>
                  </a:lnTo>
                  <a:lnTo>
                    <a:pt x="26962" y="23687"/>
                  </a:lnTo>
                  <a:lnTo>
                    <a:pt x="26878" y="23771"/>
                  </a:lnTo>
                  <a:lnTo>
                    <a:pt x="26878" y="23938"/>
                  </a:lnTo>
                  <a:lnTo>
                    <a:pt x="26794" y="24022"/>
                  </a:lnTo>
                  <a:lnTo>
                    <a:pt x="26794" y="24190"/>
                  </a:lnTo>
                  <a:lnTo>
                    <a:pt x="26794" y="24274"/>
                  </a:lnTo>
                  <a:lnTo>
                    <a:pt x="26710" y="24442"/>
                  </a:lnTo>
                  <a:lnTo>
                    <a:pt x="26710" y="24526"/>
                  </a:lnTo>
                  <a:lnTo>
                    <a:pt x="26626" y="24694"/>
                  </a:lnTo>
                  <a:lnTo>
                    <a:pt x="26626" y="24778"/>
                  </a:lnTo>
                  <a:lnTo>
                    <a:pt x="26542" y="24862"/>
                  </a:lnTo>
                  <a:lnTo>
                    <a:pt x="26542" y="25030"/>
                  </a:lnTo>
                  <a:lnTo>
                    <a:pt x="26458" y="25114"/>
                  </a:lnTo>
                  <a:lnTo>
                    <a:pt x="26374" y="25198"/>
                  </a:lnTo>
                  <a:lnTo>
                    <a:pt x="26374" y="25366"/>
                  </a:lnTo>
                  <a:lnTo>
                    <a:pt x="26290" y="25450"/>
                  </a:lnTo>
                  <a:lnTo>
                    <a:pt x="26206" y="25534"/>
                  </a:lnTo>
                  <a:lnTo>
                    <a:pt x="26206" y="25702"/>
                  </a:lnTo>
                  <a:lnTo>
                    <a:pt x="26122" y="25786"/>
                  </a:lnTo>
                  <a:lnTo>
                    <a:pt x="26038" y="25870"/>
                  </a:lnTo>
                  <a:lnTo>
                    <a:pt x="25954" y="25954"/>
                  </a:lnTo>
                  <a:lnTo>
                    <a:pt x="25954" y="26122"/>
                  </a:lnTo>
                  <a:lnTo>
                    <a:pt x="25870" y="26206"/>
                  </a:lnTo>
                  <a:lnTo>
                    <a:pt x="25786" y="26290"/>
                  </a:lnTo>
                  <a:lnTo>
                    <a:pt x="25702" y="26374"/>
                  </a:lnTo>
                  <a:lnTo>
                    <a:pt x="25618" y="26458"/>
                  </a:lnTo>
                  <a:lnTo>
                    <a:pt x="25534" y="26542"/>
                  </a:lnTo>
                  <a:lnTo>
                    <a:pt x="25450" y="26710"/>
                  </a:lnTo>
                  <a:lnTo>
                    <a:pt x="25366" y="26794"/>
                  </a:lnTo>
                  <a:lnTo>
                    <a:pt x="25282" y="26878"/>
                  </a:lnTo>
                  <a:lnTo>
                    <a:pt x="25198" y="26962"/>
                  </a:lnTo>
                  <a:lnTo>
                    <a:pt x="25114" y="27046"/>
                  </a:lnTo>
                  <a:lnTo>
                    <a:pt x="25030" y="27130"/>
                  </a:lnTo>
                  <a:lnTo>
                    <a:pt x="24946" y="27214"/>
                  </a:lnTo>
                  <a:lnTo>
                    <a:pt x="24862" y="27298"/>
                  </a:lnTo>
                  <a:lnTo>
                    <a:pt x="24778" y="27382"/>
                  </a:lnTo>
                  <a:lnTo>
                    <a:pt x="24694" y="27466"/>
                  </a:lnTo>
                  <a:lnTo>
                    <a:pt x="24610" y="27550"/>
                  </a:lnTo>
                  <a:lnTo>
                    <a:pt x="24526" y="27634"/>
                  </a:lnTo>
                  <a:lnTo>
                    <a:pt x="24442" y="27718"/>
                  </a:lnTo>
                  <a:lnTo>
                    <a:pt x="24358" y="27802"/>
                  </a:lnTo>
                  <a:lnTo>
                    <a:pt x="24190" y="27886"/>
                  </a:lnTo>
                  <a:lnTo>
                    <a:pt x="24106" y="27970"/>
                  </a:lnTo>
                  <a:lnTo>
                    <a:pt x="24022" y="27970"/>
                  </a:lnTo>
                  <a:lnTo>
                    <a:pt x="23938" y="28054"/>
                  </a:lnTo>
                  <a:lnTo>
                    <a:pt x="23854" y="28138"/>
                  </a:lnTo>
                  <a:lnTo>
                    <a:pt x="23687" y="28222"/>
                  </a:lnTo>
                  <a:lnTo>
                    <a:pt x="23603" y="28306"/>
                  </a:lnTo>
                  <a:lnTo>
                    <a:pt x="23519" y="28390"/>
                  </a:lnTo>
                  <a:lnTo>
                    <a:pt x="23351" y="28390"/>
                  </a:lnTo>
                  <a:lnTo>
                    <a:pt x="23267" y="28474"/>
                  </a:lnTo>
                  <a:lnTo>
                    <a:pt x="23183" y="28558"/>
                  </a:lnTo>
                  <a:lnTo>
                    <a:pt x="23015" y="28642"/>
                  </a:lnTo>
                  <a:lnTo>
                    <a:pt x="22931" y="28642"/>
                  </a:lnTo>
                  <a:lnTo>
                    <a:pt x="22847" y="28726"/>
                  </a:lnTo>
                  <a:lnTo>
                    <a:pt x="22679" y="28810"/>
                  </a:lnTo>
                  <a:lnTo>
                    <a:pt x="22595" y="28810"/>
                  </a:lnTo>
                  <a:lnTo>
                    <a:pt x="22427" y="28894"/>
                  </a:lnTo>
                  <a:lnTo>
                    <a:pt x="22343" y="28978"/>
                  </a:lnTo>
                  <a:lnTo>
                    <a:pt x="22175" y="28978"/>
                  </a:lnTo>
                  <a:lnTo>
                    <a:pt x="22091" y="29062"/>
                  </a:lnTo>
                  <a:lnTo>
                    <a:pt x="21923" y="29062"/>
                  </a:lnTo>
                  <a:lnTo>
                    <a:pt x="21839" y="29146"/>
                  </a:lnTo>
                  <a:lnTo>
                    <a:pt x="21671" y="29146"/>
                  </a:lnTo>
                  <a:lnTo>
                    <a:pt x="21587" y="29230"/>
                  </a:lnTo>
                  <a:lnTo>
                    <a:pt x="21419" y="29230"/>
                  </a:lnTo>
                  <a:lnTo>
                    <a:pt x="21335" y="29314"/>
                  </a:lnTo>
                  <a:lnTo>
                    <a:pt x="21167" y="29314"/>
                  </a:lnTo>
                  <a:lnTo>
                    <a:pt x="20999" y="29398"/>
                  </a:lnTo>
                  <a:lnTo>
                    <a:pt x="20915" y="29398"/>
                  </a:lnTo>
                  <a:lnTo>
                    <a:pt x="20747" y="29482"/>
                  </a:lnTo>
                  <a:lnTo>
                    <a:pt x="20579" y="29482"/>
                  </a:lnTo>
                  <a:lnTo>
                    <a:pt x="20495" y="29566"/>
                  </a:lnTo>
                  <a:lnTo>
                    <a:pt x="20159" y="29566"/>
                  </a:lnTo>
                  <a:lnTo>
                    <a:pt x="20075" y="29650"/>
                  </a:lnTo>
                  <a:lnTo>
                    <a:pt x="19655" y="29650"/>
                  </a:lnTo>
                  <a:lnTo>
                    <a:pt x="19487" y="29734"/>
                  </a:lnTo>
                  <a:lnTo>
                    <a:pt x="18983" y="29734"/>
                  </a:lnTo>
                  <a:lnTo>
                    <a:pt x="18899" y="29818"/>
                  </a:lnTo>
                  <a:lnTo>
                    <a:pt x="17471" y="29818"/>
                  </a:lnTo>
                  <a:lnTo>
                    <a:pt x="17303" y="29902"/>
                  </a:lnTo>
                  <a:lnTo>
                    <a:pt x="17135" y="29818"/>
                  </a:lnTo>
                  <a:lnTo>
                    <a:pt x="15959" y="29818"/>
                  </a:lnTo>
                  <a:lnTo>
                    <a:pt x="15707" y="29734"/>
                  </a:lnTo>
                  <a:lnTo>
                    <a:pt x="15371" y="29734"/>
                  </a:lnTo>
                  <a:lnTo>
                    <a:pt x="15203" y="29650"/>
                  </a:lnTo>
                  <a:lnTo>
                    <a:pt x="14951" y="29650"/>
                  </a:lnTo>
                  <a:lnTo>
                    <a:pt x="14783" y="29566"/>
                  </a:lnTo>
                  <a:lnTo>
                    <a:pt x="14615" y="29566"/>
                  </a:lnTo>
                  <a:lnTo>
                    <a:pt x="14447" y="29482"/>
                  </a:lnTo>
                  <a:lnTo>
                    <a:pt x="14279" y="29482"/>
                  </a:lnTo>
                  <a:lnTo>
                    <a:pt x="14111" y="29398"/>
                  </a:lnTo>
                  <a:lnTo>
                    <a:pt x="13943" y="29314"/>
                  </a:lnTo>
                  <a:lnTo>
                    <a:pt x="13775" y="29314"/>
                  </a:lnTo>
                  <a:lnTo>
                    <a:pt x="13607" y="29230"/>
                  </a:lnTo>
                  <a:lnTo>
                    <a:pt x="13439" y="29146"/>
                  </a:lnTo>
                  <a:lnTo>
                    <a:pt x="13271" y="29146"/>
                  </a:lnTo>
                  <a:lnTo>
                    <a:pt x="13103" y="29062"/>
                  </a:lnTo>
                  <a:lnTo>
                    <a:pt x="12935" y="28978"/>
                  </a:lnTo>
                  <a:lnTo>
                    <a:pt x="12767" y="28894"/>
                  </a:lnTo>
                  <a:lnTo>
                    <a:pt x="12599" y="28810"/>
                  </a:lnTo>
                  <a:lnTo>
                    <a:pt x="12431" y="28726"/>
                  </a:lnTo>
                  <a:lnTo>
                    <a:pt x="12263" y="28642"/>
                  </a:lnTo>
                  <a:lnTo>
                    <a:pt x="12095" y="28558"/>
                  </a:lnTo>
                  <a:lnTo>
                    <a:pt x="12011" y="28474"/>
                  </a:lnTo>
                  <a:lnTo>
                    <a:pt x="11843" y="28390"/>
                  </a:lnTo>
                  <a:lnTo>
                    <a:pt x="11675" y="28306"/>
                  </a:lnTo>
                  <a:lnTo>
                    <a:pt x="11507" y="28222"/>
                  </a:lnTo>
                  <a:lnTo>
                    <a:pt x="11423" y="28138"/>
                  </a:lnTo>
                  <a:lnTo>
                    <a:pt x="11255" y="28054"/>
                  </a:lnTo>
                  <a:lnTo>
                    <a:pt x="11087" y="27970"/>
                  </a:lnTo>
                  <a:lnTo>
                    <a:pt x="10919" y="27802"/>
                  </a:lnTo>
                  <a:lnTo>
                    <a:pt x="10835" y="27718"/>
                  </a:lnTo>
                  <a:lnTo>
                    <a:pt x="10667" y="27634"/>
                  </a:lnTo>
                  <a:lnTo>
                    <a:pt x="10583" y="27466"/>
                  </a:lnTo>
                  <a:lnTo>
                    <a:pt x="10415" y="27382"/>
                  </a:lnTo>
                  <a:lnTo>
                    <a:pt x="10331" y="27298"/>
                  </a:lnTo>
                  <a:lnTo>
                    <a:pt x="10163" y="27130"/>
                  </a:lnTo>
                  <a:lnTo>
                    <a:pt x="10079" y="27046"/>
                  </a:lnTo>
                  <a:lnTo>
                    <a:pt x="9911" y="26962"/>
                  </a:lnTo>
                  <a:lnTo>
                    <a:pt x="9827" y="26794"/>
                  </a:lnTo>
                  <a:lnTo>
                    <a:pt x="9659" y="26710"/>
                  </a:lnTo>
                  <a:lnTo>
                    <a:pt x="9575" y="26542"/>
                  </a:lnTo>
                  <a:lnTo>
                    <a:pt x="9407" y="26458"/>
                  </a:lnTo>
                  <a:lnTo>
                    <a:pt x="9323" y="26290"/>
                  </a:lnTo>
                  <a:lnTo>
                    <a:pt x="9239" y="26122"/>
                  </a:lnTo>
                  <a:lnTo>
                    <a:pt x="9071" y="26038"/>
                  </a:lnTo>
                  <a:lnTo>
                    <a:pt x="8987" y="25870"/>
                  </a:lnTo>
                  <a:lnTo>
                    <a:pt x="8903" y="25786"/>
                  </a:lnTo>
                  <a:lnTo>
                    <a:pt x="8819" y="25618"/>
                  </a:lnTo>
                  <a:lnTo>
                    <a:pt x="8651" y="25450"/>
                  </a:lnTo>
                  <a:lnTo>
                    <a:pt x="8567" y="25282"/>
                  </a:lnTo>
                  <a:lnTo>
                    <a:pt x="8483" y="25198"/>
                  </a:lnTo>
                  <a:lnTo>
                    <a:pt x="8399" y="25030"/>
                  </a:lnTo>
                  <a:lnTo>
                    <a:pt x="8315" y="24862"/>
                  </a:lnTo>
                  <a:lnTo>
                    <a:pt x="8231" y="24694"/>
                  </a:lnTo>
                  <a:lnTo>
                    <a:pt x="8147" y="24610"/>
                  </a:lnTo>
                  <a:lnTo>
                    <a:pt x="8063" y="24442"/>
                  </a:lnTo>
                  <a:lnTo>
                    <a:pt x="7979" y="24274"/>
                  </a:lnTo>
                  <a:lnTo>
                    <a:pt x="7896" y="24106"/>
                  </a:lnTo>
                  <a:lnTo>
                    <a:pt x="7812" y="23938"/>
                  </a:lnTo>
                  <a:lnTo>
                    <a:pt x="7728" y="23771"/>
                  </a:lnTo>
                  <a:lnTo>
                    <a:pt x="7644" y="23603"/>
                  </a:lnTo>
                  <a:lnTo>
                    <a:pt x="7560" y="23435"/>
                  </a:lnTo>
                  <a:lnTo>
                    <a:pt x="7476" y="23267"/>
                  </a:lnTo>
                  <a:lnTo>
                    <a:pt x="7392" y="23099"/>
                  </a:lnTo>
                  <a:lnTo>
                    <a:pt x="7392" y="22931"/>
                  </a:lnTo>
                  <a:lnTo>
                    <a:pt x="7308" y="22763"/>
                  </a:lnTo>
                  <a:lnTo>
                    <a:pt x="7224" y="22595"/>
                  </a:lnTo>
                  <a:lnTo>
                    <a:pt x="7140" y="22427"/>
                  </a:lnTo>
                  <a:lnTo>
                    <a:pt x="7140" y="22259"/>
                  </a:lnTo>
                  <a:lnTo>
                    <a:pt x="7056" y="22091"/>
                  </a:lnTo>
                  <a:lnTo>
                    <a:pt x="6972" y="21923"/>
                  </a:lnTo>
                  <a:lnTo>
                    <a:pt x="6972" y="21755"/>
                  </a:lnTo>
                  <a:lnTo>
                    <a:pt x="6888" y="21503"/>
                  </a:lnTo>
                  <a:lnTo>
                    <a:pt x="6888" y="21335"/>
                  </a:lnTo>
                  <a:lnTo>
                    <a:pt x="6804" y="21167"/>
                  </a:lnTo>
                  <a:lnTo>
                    <a:pt x="6804" y="20999"/>
                  </a:lnTo>
                  <a:lnTo>
                    <a:pt x="6720" y="20831"/>
                  </a:lnTo>
                  <a:lnTo>
                    <a:pt x="6720" y="20663"/>
                  </a:lnTo>
                  <a:lnTo>
                    <a:pt x="6636" y="20411"/>
                  </a:lnTo>
                  <a:lnTo>
                    <a:pt x="6636" y="20243"/>
                  </a:lnTo>
                  <a:lnTo>
                    <a:pt x="6636" y="20075"/>
                  </a:lnTo>
                  <a:lnTo>
                    <a:pt x="6552" y="19907"/>
                  </a:lnTo>
                  <a:lnTo>
                    <a:pt x="6552" y="19655"/>
                  </a:lnTo>
                  <a:lnTo>
                    <a:pt x="6552" y="19487"/>
                  </a:lnTo>
                  <a:lnTo>
                    <a:pt x="6552" y="19319"/>
                  </a:lnTo>
                  <a:lnTo>
                    <a:pt x="6468" y="19067"/>
                  </a:lnTo>
                  <a:lnTo>
                    <a:pt x="6468" y="18899"/>
                  </a:lnTo>
                  <a:lnTo>
                    <a:pt x="6468" y="18731"/>
                  </a:lnTo>
                  <a:lnTo>
                    <a:pt x="6468" y="18479"/>
                  </a:lnTo>
                  <a:lnTo>
                    <a:pt x="6468" y="18311"/>
                  </a:lnTo>
                  <a:lnTo>
                    <a:pt x="6468" y="18143"/>
                  </a:lnTo>
                  <a:lnTo>
                    <a:pt x="6468" y="17891"/>
                  </a:lnTo>
                  <a:lnTo>
                    <a:pt x="6468" y="17723"/>
                  </a:lnTo>
                  <a:lnTo>
                    <a:pt x="6468" y="17555"/>
                  </a:lnTo>
                  <a:lnTo>
                    <a:pt x="6468" y="17303"/>
                  </a:lnTo>
                  <a:lnTo>
                    <a:pt x="6468" y="17135"/>
                  </a:lnTo>
                  <a:lnTo>
                    <a:pt x="6468" y="16883"/>
                  </a:lnTo>
                  <a:lnTo>
                    <a:pt x="6468" y="16715"/>
                  </a:lnTo>
                  <a:lnTo>
                    <a:pt x="6468" y="16547"/>
                  </a:lnTo>
                  <a:lnTo>
                    <a:pt x="6468" y="16295"/>
                  </a:lnTo>
                  <a:lnTo>
                    <a:pt x="6552" y="16127"/>
                  </a:lnTo>
                  <a:lnTo>
                    <a:pt x="6552" y="15959"/>
                  </a:lnTo>
                  <a:lnTo>
                    <a:pt x="6552" y="15791"/>
                  </a:lnTo>
                  <a:lnTo>
                    <a:pt x="6552" y="15539"/>
                  </a:lnTo>
                  <a:lnTo>
                    <a:pt x="6636" y="15371"/>
                  </a:lnTo>
                  <a:lnTo>
                    <a:pt x="6636" y="15203"/>
                  </a:lnTo>
                  <a:lnTo>
                    <a:pt x="6720" y="15035"/>
                  </a:lnTo>
                  <a:lnTo>
                    <a:pt x="6720" y="14783"/>
                  </a:lnTo>
                  <a:lnTo>
                    <a:pt x="6720" y="14615"/>
                  </a:lnTo>
                  <a:lnTo>
                    <a:pt x="6804" y="14447"/>
                  </a:lnTo>
                  <a:lnTo>
                    <a:pt x="6804" y="14279"/>
                  </a:lnTo>
                  <a:lnTo>
                    <a:pt x="6888" y="14111"/>
                  </a:lnTo>
                  <a:lnTo>
                    <a:pt x="6972" y="13943"/>
                  </a:lnTo>
                  <a:lnTo>
                    <a:pt x="6972" y="13691"/>
                  </a:lnTo>
                  <a:lnTo>
                    <a:pt x="7056" y="13523"/>
                  </a:lnTo>
                  <a:lnTo>
                    <a:pt x="7056" y="13355"/>
                  </a:lnTo>
                  <a:lnTo>
                    <a:pt x="7140" y="13187"/>
                  </a:lnTo>
                  <a:lnTo>
                    <a:pt x="7224" y="13019"/>
                  </a:lnTo>
                  <a:lnTo>
                    <a:pt x="7308" y="12851"/>
                  </a:lnTo>
                  <a:lnTo>
                    <a:pt x="7308" y="12683"/>
                  </a:lnTo>
                  <a:lnTo>
                    <a:pt x="7392" y="12515"/>
                  </a:lnTo>
                  <a:lnTo>
                    <a:pt x="7476" y="12347"/>
                  </a:lnTo>
                  <a:lnTo>
                    <a:pt x="7560" y="12179"/>
                  </a:lnTo>
                  <a:lnTo>
                    <a:pt x="7644" y="12011"/>
                  </a:lnTo>
                  <a:lnTo>
                    <a:pt x="7728" y="11843"/>
                  </a:lnTo>
                  <a:lnTo>
                    <a:pt x="7812" y="11675"/>
                  </a:lnTo>
                  <a:lnTo>
                    <a:pt x="7812" y="11507"/>
                  </a:lnTo>
                  <a:lnTo>
                    <a:pt x="7896" y="11423"/>
                  </a:lnTo>
                  <a:lnTo>
                    <a:pt x="7979" y="11255"/>
                  </a:lnTo>
                  <a:lnTo>
                    <a:pt x="8063" y="11087"/>
                  </a:lnTo>
                  <a:lnTo>
                    <a:pt x="8231" y="10919"/>
                  </a:lnTo>
                  <a:lnTo>
                    <a:pt x="8315" y="10751"/>
                  </a:lnTo>
                  <a:lnTo>
                    <a:pt x="8399" y="10667"/>
                  </a:lnTo>
                  <a:lnTo>
                    <a:pt x="8483" y="10499"/>
                  </a:lnTo>
                  <a:lnTo>
                    <a:pt x="8567" y="10331"/>
                  </a:lnTo>
                  <a:lnTo>
                    <a:pt x="8651" y="10163"/>
                  </a:lnTo>
                  <a:lnTo>
                    <a:pt x="8735" y="10079"/>
                  </a:lnTo>
                  <a:lnTo>
                    <a:pt x="8903" y="9911"/>
                  </a:lnTo>
                  <a:lnTo>
                    <a:pt x="8987" y="9743"/>
                  </a:lnTo>
                  <a:lnTo>
                    <a:pt x="9071" y="9659"/>
                  </a:lnTo>
                  <a:lnTo>
                    <a:pt x="9155" y="9491"/>
                  </a:lnTo>
                  <a:lnTo>
                    <a:pt x="9323" y="9407"/>
                  </a:lnTo>
                  <a:lnTo>
                    <a:pt x="9407" y="9239"/>
                  </a:lnTo>
                  <a:lnTo>
                    <a:pt x="9491" y="9071"/>
                  </a:lnTo>
                  <a:lnTo>
                    <a:pt x="9659" y="8987"/>
                  </a:lnTo>
                  <a:lnTo>
                    <a:pt x="9743" y="8819"/>
                  </a:lnTo>
                  <a:lnTo>
                    <a:pt x="9911" y="8735"/>
                  </a:lnTo>
                  <a:lnTo>
                    <a:pt x="9995" y="8651"/>
                  </a:lnTo>
                  <a:lnTo>
                    <a:pt x="10163" y="8483"/>
                  </a:lnTo>
                  <a:lnTo>
                    <a:pt x="10247" y="8399"/>
                  </a:lnTo>
                  <a:lnTo>
                    <a:pt x="10415" y="8231"/>
                  </a:lnTo>
                  <a:lnTo>
                    <a:pt x="10499" y="8147"/>
                  </a:lnTo>
                  <a:lnTo>
                    <a:pt x="10667" y="8063"/>
                  </a:lnTo>
                  <a:lnTo>
                    <a:pt x="10751" y="7979"/>
                  </a:lnTo>
                  <a:lnTo>
                    <a:pt x="10919" y="7812"/>
                  </a:lnTo>
                  <a:lnTo>
                    <a:pt x="11087" y="7728"/>
                  </a:lnTo>
                  <a:lnTo>
                    <a:pt x="11171" y="7644"/>
                  </a:lnTo>
                  <a:lnTo>
                    <a:pt x="11339" y="7560"/>
                  </a:lnTo>
                  <a:lnTo>
                    <a:pt x="11507" y="7476"/>
                  </a:lnTo>
                  <a:lnTo>
                    <a:pt x="11591" y="7392"/>
                  </a:lnTo>
                  <a:lnTo>
                    <a:pt x="11759" y="7224"/>
                  </a:lnTo>
                  <a:lnTo>
                    <a:pt x="11927" y="7140"/>
                  </a:lnTo>
                  <a:lnTo>
                    <a:pt x="12095" y="7056"/>
                  </a:lnTo>
                  <a:lnTo>
                    <a:pt x="12263" y="6972"/>
                  </a:lnTo>
                  <a:lnTo>
                    <a:pt x="12347" y="6888"/>
                  </a:lnTo>
                  <a:lnTo>
                    <a:pt x="12515" y="6888"/>
                  </a:lnTo>
                  <a:lnTo>
                    <a:pt x="12683" y="6804"/>
                  </a:lnTo>
                  <a:lnTo>
                    <a:pt x="12851" y="6720"/>
                  </a:lnTo>
                  <a:lnTo>
                    <a:pt x="13019" y="6636"/>
                  </a:lnTo>
                  <a:lnTo>
                    <a:pt x="13187" y="6552"/>
                  </a:lnTo>
                  <a:lnTo>
                    <a:pt x="13355" y="6468"/>
                  </a:lnTo>
                  <a:lnTo>
                    <a:pt x="13523" y="6468"/>
                  </a:lnTo>
                  <a:lnTo>
                    <a:pt x="13691" y="6384"/>
                  </a:lnTo>
                  <a:lnTo>
                    <a:pt x="13859" y="6300"/>
                  </a:lnTo>
                  <a:lnTo>
                    <a:pt x="14027" y="6300"/>
                  </a:lnTo>
                  <a:lnTo>
                    <a:pt x="14195" y="6216"/>
                  </a:lnTo>
                  <a:lnTo>
                    <a:pt x="14363" y="6132"/>
                  </a:lnTo>
                  <a:lnTo>
                    <a:pt x="14531" y="6132"/>
                  </a:lnTo>
                  <a:lnTo>
                    <a:pt x="14699" y="6048"/>
                  </a:lnTo>
                  <a:lnTo>
                    <a:pt x="14867" y="6048"/>
                  </a:lnTo>
                  <a:lnTo>
                    <a:pt x="15035" y="5964"/>
                  </a:lnTo>
                  <a:lnTo>
                    <a:pt x="15455" y="5964"/>
                  </a:lnTo>
                  <a:lnTo>
                    <a:pt x="15623" y="5880"/>
                  </a:lnTo>
                  <a:lnTo>
                    <a:pt x="15959" y="5880"/>
                  </a:lnTo>
                  <a:lnTo>
                    <a:pt x="16127" y="5796"/>
                  </a:lnTo>
                  <a:lnTo>
                    <a:pt x="18563" y="5796"/>
                  </a:lnTo>
                  <a:lnTo>
                    <a:pt x="18731" y="5880"/>
                  </a:lnTo>
                  <a:lnTo>
                    <a:pt x="19151" y="5880"/>
                  </a:lnTo>
                  <a:lnTo>
                    <a:pt x="19235" y="5964"/>
                  </a:lnTo>
                  <a:lnTo>
                    <a:pt x="19487" y="5964"/>
                  </a:lnTo>
                  <a:lnTo>
                    <a:pt x="19655" y="6048"/>
                  </a:lnTo>
                  <a:lnTo>
                    <a:pt x="19907" y="6048"/>
                  </a:lnTo>
                  <a:lnTo>
                    <a:pt x="20075" y="6132"/>
                  </a:lnTo>
                  <a:lnTo>
                    <a:pt x="20327" y="6132"/>
                  </a:lnTo>
                  <a:lnTo>
                    <a:pt x="20411" y="6216"/>
                  </a:lnTo>
                  <a:lnTo>
                    <a:pt x="20579" y="6216"/>
                  </a:lnTo>
                  <a:lnTo>
                    <a:pt x="20663" y="6300"/>
                  </a:lnTo>
                  <a:lnTo>
                    <a:pt x="20747" y="6300"/>
                  </a:lnTo>
                  <a:lnTo>
                    <a:pt x="20915" y="6384"/>
                  </a:lnTo>
                  <a:lnTo>
                    <a:pt x="20999" y="6384"/>
                  </a:lnTo>
                  <a:lnTo>
                    <a:pt x="21167" y="6468"/>
                  </a:lnTo>
                  <a:lnTo>
                    <a:pt x="21251" y="6468"/>
                  </a:lnTo>
                  <a:lnTo>
                    <a:pt x="21419" y="6552"/>
                  </a:lnTo>
                  <a:lnTo>
                    <a:pt x="21503" y="6552"/>
                  </a:lnTo>
                  <a:lnTo>
                    <a:pt x="21587" y="6636"/>
                  </a:lnTo>
                  <a:lnTo>
                    <a:pt x="21755" y="6720"/>
                  </a:lnTo>
                  <a:lnTo>
                    <a:pt x="21839" y="6720"/>
                  </a:lnTo>
                  <a:lnTo>
                    <a:pt x="21923" y="6804"/>
                  </a:lnTo>
                  <a:lnTo>
                    <a:pt x="22091" y="6888"/>
                  </a:lnTo>
                  <a:lnTo>
                    <a:pt x="22175" y="6888"/>
                  </a:lnTo>
                  <a:lnTo>
                    <a:pt x="22259" y="6972"/>
                  </a:lnTo>
                  <a:lnTo>
                    <a:pt x="22427" y="7056"/>
                  </a:lnTo>
                  <a:lnTo>
                    <a:pt x="22511" y="7056"/>
                  </a:lnTo>
                  <a:lnTo>
                    <a:pt x="22595" y="7140"/>
                  </a:lnTo>
                  <a:lnTo>
                    <a:pt x="22679" y="7224"/>
                  </a:lnTo>
                  <a:lnTo>
                    <a:pt x="22847" y="7308"/>
                  </a:lnTo>
                  <a:lnTo>
                    <a:pt x="22931" y="7308"/>
                  </a:lnTo>
                  <a:lnTo>
                    <a:pt x="23015" y="7392"/>
                  </a:lnTo>
                  <a:lnTo>
                    <a:pt x="23099" y="7476"/>
                  </a:lnTo>
                  <a:lnTo>
                    <a:pt x="23267" y="7560"/>
                  </a:lnTo>
                  <a:lnTo>
                    <a:pt x="23351" y="7644"/>
                  </a:lnTo>
                  <a:lnTo>
                    <a:pt x="23435" y="7728"/>
                  </a:lnTo>
                  <a:lnTo>
                    <a:pt x="23519" y="7812"/>
                  </a:lnTo>
                  <a:lnTo>
                    <a:pt x="23603" y="7812"/>
                  </a:lnTo>
                  <a:lnTo>
                    <a:pt x="23687" y="7896"/>
                  </a:lnTo>
                  <a:lnTo>
                    <a:pt x="23854" y="7979"/>
                  </a:lnTo>
                  <a:lnTo>
                    <a:pt x="23938" y="8063"/>
                  </a:lnTo>
                  <a:lnTo>
                    <a:pt x="24022" y="8147"/>
                  </a:lnTo>
                  <a:lnTo>
                    <a:pt x="24106" y="8231"/>
                  </a:lnTo>
                  <a:lnTo>
                    <a:pt x="24190" y="8315"/>
                  </a:lnTo>
                  <a:lnTo>
                    <a:pt x="24274" y="8399"/>
                  </a:lnTo>
                  <a:lnTo>
                    <a:pt x="24358" y="8483"/>
                  </a:lnTo>
                  <a:lnTo>
                    <a:pt x="24442" y="8567"/>
                  </a:lnTo>
                  <a:lnTo>
                    <a:pt x="24526" y="8651"/>
                  </a:lnTo>
                  <a:lnTo>
                    <a:pt x="24610" y="8735"/>
                  </a:lnTo>
                  <a:lnTo>
                    <a:pt x="24694" y="8819"/>
                  </a:lnTo>
                  <a:lnTo>
                    <a:pt x="24778" y="8903"/>
                  </a:lnTo>
                  <a:lnTo>
                    <a:pt x="24862" y="9071"/>
                  </a:lnTo>
                  <a:lnTo>
                    <a:pt x="24946" y="9155"/>
                  </a:lnTo>
                  <a:lnTo>
                    <a:pt x="25030" y="9239"/>
                  </a:lnTo>
                  <a:lnTo>
                    <a:pt x="25114" y="9323"/>
                  </a:lnTo>
                  <a:lnTo>
                    <a:pt x="25198" y="9407"/>
                  </a:lnTo>
                  <a:lnTo>
                    <a:pt x="25282" y="9491"/>
                  </a:lnTo>
                  <a:lnTo>
                    <a:pt x="25366" y="9575"/>
                  </a:lnTo>
                  <a:lnTo>
                    <a:pt x="25450" y="9743"/>
                  </a:lnTo>
                  <a:lnTo>
                    <a:pt x="25534" y="9827"/>
                  </a:lnTo>
                  <a:lnTo>
                    <a:pt x="25618" y="9911"/>
                  </a:lnTo>
                  <a:lnTo>
                    <a:pt x="25702" y="9995"/>
                  </a:lnTo>
                  <a:lnTo>
                    <a:pt x="25786" y="10163"/>
                  </a:lnTo>
                  <a:lnTo>
                    <a:pt x="25786" y="10247"/>
                  </a:lnTo>
                  <a:lnTo>
                    <a:pt x="25870" y="10331"/>
                  </a:lnTo>
                  <a:lnTo>
                    <a:pt x="25954" y="10415"/>
                  </a:lnTo>
                  <a:lnTo>
                    <a:pt x="26038" y="10583"/>
                  </a:lnTo>
                  <a:lnTo>
                    <a:pt x="26122" y="10667"/>
                  </a:lnTo>
                  <a:lnTo>
                    <a:pt x="26206" y="10751"/>
                  </a:lnTo>
                  <a:lnTo>
                    <a:pt x="26206" y="10919"/>
                  </a:lnTo>
                  <a:lnTo>
                    <a:pt x="26290" y="11003"/>
                  </a:lnTo>
                  <a:lnTo>
                    <a:pt x="26374" y="11087"/>
                  </a:lnTo>
                  <a:lnTo>
                    <a:pt x="26458" y="11255"/>
                  </a:lnTo>
                  <a:lnTo>
                    <a:pt x="26458" y="11339"/>
                  </a:lnTo>
                  <a:lnTo>
                    <a:pt x="26542" y="11423"/>
                  </a:lnTo>
                  <a:lnTo>
                    <a:pt x="26626" y="11591"/>
                  </a:lnTo>
                  <a:lnTo>
                    <a:pt x="26710" y="11675"/>
                  </a:lnTo>
                  <a:lnTo>
                    <a:pt x="26710" y="11843"/>
                  </a:lnTo>
                  <a:lnTo>
                    <a:pt x="26794" y="11927"/>
                  </a:lnTo>
                  <a:lnTo>
                    <a:pt x="26878" y="12011"/>
                  </a:lnTo>
                  <a:lnTo>
                    <a:pt x="26878" y="12179"/>
                  </a:lnTo>
                  <a:lnTo>
                    <a:pt x="26962" y="12263"/>
                  </a:lnTo>
                  <a:lnTo>
                    <a:pt x="27046" y="12431"/>
                  </a:lnTo>
                  <a:lnTo>
                    <a:pt x="27046" y="12515"/>
                  </a:lnTo>
                  <a:lnTo>
                    <a:pt x="27130" y="12683"/>
                  </a:lnTo>
                  <a:lnTo>
                    <a:pt x="27130" y="12767"/>
                  </a:lnTo>
                  <a:lnTo>
                    <a:pt x="33346" y="11087"/>
                  </a:lnTo>
                  <a:lnTo>
                    <a:pt x="33262" y="10919"/>
                  </a:lnTo>
                  <a:lnTo>
                    <a:pt x="33178" y="10667"/>
                  </a:lnTo>
                  <a:lnTo>
                    <a:pt x="33094" y="10499"/>
                  </a:lnTo>
                  <a:lnTo>
                    <a:pt x="33010" y="10331"/>
                  </a:lnTo>
                  <a:lnTo>
                    <a:pt x="32926" y="10079"/>
                  </a:lnTo>
                  <a:lnTo>
                    <a:pt x="32926" y="9911"/>
                  </a:lnTo>
                  <a:lnTo>
                    <a:pt x="32842" y="9743"/>
                  </a:lnTo>
                  <a:lnTo>
                    <a:pt x="32758" y="9575"/>
                  </a:lnTo>
                  <a:lnTo>
                    <a:pt x="32674" y="9323"/>
                  </a:lnTo>
                  <a:lnTo>
                    <a:pt x="32590" y="9155"/>
                  </a:lnTo>
                  <a:lnTo>
                    <a:pt x="32506" y="8987"/>
                  </a:lnTo>
                  <a:lnTo>
                    <a:pt x="32422" y="8819"/>
                  </a:lnTo>
                  <a:lnTo>
                    <a:pt x="32338" y="8651"/>
                  </a:lnTo>
                  <a:lnTo>
                    <a:pt x="32170" y="8399"/>
                  </a:lnTo>
                  <a:lnTo>
                    <a:pt x="32086" y="8231"/>
                  </a:lnTo>
                  <a:lnTo>
                    <a:pt x="32002" y="8063"/>
                  </a:lnTo>
                  <a:lnTo>
                    <a:pt x="31918" y="7896"/>
                  </a:lnTo>
                  <a:lnTo>
                    <a:pt x="31834" y="7728"/>
                  </a:lnTo>
                  <a:lnTo>
                    <a:pt x="31750" y="7560"/>
                  </a:lnTo>
                  <a:lnTo>
                    <a:pt x="31582" y="7392"/>
                  </a:lnTo>
                  <a:lnTo>
                    <a:pt x="31498" y="7224"/>
                  </a:lnTo>
                  <a:lnTo>
                    <a:pt x="31414" y="7056"/>
                  </a:lnTo>
                  <a:lnTo>
                    <a:pt x="31246" y="6888"/>
                  </a:lnTo>
                  <a:lnTo>
                    <a:pt x="31162" y="6720"/>
                  </a:lnTo>
                  <a:lnTo>
                    <a:pt x="31078" y="6552"/>
                  </a:lnTo>
                  <a:lnTo>
                    <a:pt x="30910" y="6384"/>
                  </a:lnTo>
                  <a:lnTo>
                    <a:pt x="30826" y="6216"/>
                  </a:lnTo>
                  <a:lnTo>
                    <a:pt x="30658" y="6048"/>
                  </a:lnTo>
                  <a:lnTo>
                    <a:pt x="30574" y="5964"/>
                  </a:lnTo>
                  <a:lnTo>
                    <a:pt x="30406" y="5796"/>
                  </a:lnTo>
                  <a:lnTo>
                    <a:pt x="30322" y="5628"/>
                  </a:lnTo>
                  <a:lnTo>
                    <a:pt x="30154" y="5460"/>
                  </a:lnTo>
                  <a:lnTo>
                    <a:pt x="30070" y="5292"/>
                  </a:lnTo>
                  <a:lnTo>
                    <a:pt x="29902" y="5208"/>
                  </a:lnTo>
                  <a:lnTo>
                    <a:pt x="29818" y="5040"/>
                  </a:lnTo>
                  <a:lnTo>
                    <a:pt x="29650" y="4872"/>
                  </a:lnTo>
                  <a:lnTo>
                    <a:pt x="29482" y="4704"/>
                  </a:lnTo>
                  <a:lnTo>
                    <a:pt x="29398" y="4620"/>
                  </a:lnTo>
                  <a:lnTo>
                    <a:pt x="29230" y="4452"/>
                  </a:lnTo>
                  <a:lnTo>
                    <a:pt x="29062" y="4284"/>
                  </a:lnTo>
                  <a:lnTo>
                    <a:pt x="28978" y="4200"/>
                  </a:lnTo>
                  <a:lnTo>
                    <a:pt x="28810" y="4032"/>
                  </a:lnTo>
                  <a:lnTo>
                    <a:pt x="28642" y="3948"/>
                  </a:lnTo>
                  <a:lnTo>
                    <a:pt x="28474" y="3780"/>
                  </a:lnTo>
                  <a:lnTo>
                    <a:pt x="28306" y="3696"/>
                  </a:lnTo>
                  <a:lnTo>
                    <a:pt x="28222" y="3528"/>
                  </a:lnTo>
                  <a:lnTo>
                    <a:pt x="28054" y="3444"/>
                  </a:lnTo>
                  <a:lnTo>
                    <a:pt x="27886" y="3276"/>
                  </a:lnTo>
                  <a:lnTo>
                    <a:pt x="27718" y="3192"/>
                  </a:lnTo>
                  <a:lnTo>
                    <a:pt x="27550" y="3024"/>
                  </a:lnTo>
                  <a:lnTo>
                    <a:pt x="27382" y="2940"/>
                  </a:lnTo>
                  <a:lnTo>
                    <a:pt x="27214" y="2856"/>
                  </a:lnTo>
                  <a:lnTo>
                    <a:pt x="27046" y="2688"/>
                  </a:lnTo>
                  <a:lnTo>
                    <a:pt x="26878" y="2604"/>
                  </a:lnTo>
                  <a:lnTo>
                    <a:pt x="26710" y="2520"/>
                  </a:lnTo>
                  <a:lnTo>
                    <a:pt x="26542" y="2352"/>
                  </a:lnTo>
                  <a:lnTo>
                    <a:pt x="26374" y="2268"/>
                  </a:lnTo>
                  <a:lnTo>
                    <a:pt x="26206" y="2184"/>
                  </a:lnTo>
                  <a:lnTo>
                    <a:pt x="26038" y="2100"/>
                  </a:lnTo>
                  <a:lnTo>
                    <a:pt x="25786" y="2016"/>
                  </a:lnTo>
                  <a:lnTo>
                    <a:pt x="25618" y="1932"/>
                  </a:lnTo>
                  <a:lnTo>
                    <a:pt x="25450" y="1764"/>
                  </a:lnTo>
                  <a:lnTo>
                    <a:pt x="25282" y="1680"/>
                  </a:lnTo>
                  <a:lnTo>
                    <a:pt x="25114" y="1596"/>
                  </a:lnTo>
                  <a:lnTo>
                    <a:pt x="24862" y="1512"/>
                  </a:lnTo>
                  <a:lnTo>
                    <a:pt x="24694" y="1428"/>
                  </a:lnTo>
                  <a:lnTo>
                    <a:pt x="24526" y="1344"/>
                  </a:lnTo>
                  <a:lnTo>
                    <a:pt x="24274" y="1260"/>
                  </a:lnTo>
                  <a:lnTo>
                    <a:pt x="24106" y="1176"/>
                  </a:lnTo>
                  <a:lnTo>
                    <a:pt x="23938" y="1176"/>
                  </a:lnTo>
                  <a:lnTo>
                    <a:pt x="23687" y="1092"/>
                  </a:lnTo>
                  <a:lnTo>
                    <a:pt x="23519" y="1008"/>
                  </a:lnTo>
                  <a:lnTo>
                    <a:pt x="23351" y="924"/>
                  </a:lnTo>
                  <a:lnTo>
                    <a:pt x="23099" y="840"/>
                  </a:lnTo>
                  <a:lnTo>
                    <a:pt x="22931" y="840"/>
                  </a:lnTo>
                  <a:lnTo>
                    <a:pt x="22679" y="756"/>
                  </a:lnTo>
                  <a:lnTo>
                    <a:pt x="22511" y="672"/>
                  </a:lnTo>
                  <a:lnTo>
                    <a:pt x="22259" y="588"/>
                  </a:lnTo>
                  <a:lnTo>
                    <a:pt x="22091" y="588"/>
                  </a:lnTo>
                  <a:lnTo>
                    <a:pt x="21839" y="504"/>
                  </a:lnTo>
                  <a:lnTo>
                    <a:pt x="21671" y="504"/>
                  </a:lnTo>
                  <a:lnTo>
                    <a:pt x="21419" y="420"/>
                  </a:lnTo>
                  <a:lnTo>
                    <a:pt x="21251" y="336"/>
                  </a:lnTo>
                  <a:lnTo>
                    <a:pt x="20999" y="336"/>
                  </a:lnTo>
                  <a:lnTo>
                    <a:pt x="20747" y="252"/>
                  </a:lnTo>
                  <a:lnTo>
                    <a:pt x="20327" y="252"/>
                  </a:lnTo>
                  <a:lnTo>
                    <a:pt x="20075" y="168"/>
                  </a:lnTo>
                  <a:lnTo>
                    <a:pt x="19655" y="168"/>
                  </a:lnTo>
                  <a:lnTo>
                    <a:pt x="19403" y="84"/>
                  </a:lnTo>
                  <a:lnTo>
                    <a:pt x="18731" y="84"/>
                  </a:lnTo>
                  <a:lnTo>
                    <a:pt x="184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-1346975" y="1346050"/>
              <a:ext cx="369600" cy="646775"/>
            </a:xfrm>
            <a:custGeom>
              <a:rect b="b" l="l" r="r" t="t"/>
              <a:pathLst>
                <a:path extrusionOk="0" h="25871" w="14784">
                  <a:moveTo>
                    <a:pt x="11760" y="0"/>
                  </a:moveTo>
                  <a:lnTo>
                    <a:pt x="11592" y="84"/>
                  </a:lnTo>
                  <a:lnTo>
                    <a:pt x="11256" y="84"/>
                  </a:lnTo>
                  <a:lnTo>
                    <a:pt x="11088" y="168"/>
                  </a:lnTo>
                  <a:lnTo>
                    <a:pt x="10836" y="168"/>
                  </a:lnTo>
                  <a:lnTo>
                    <a:pt x="10752" y="252"/>
                  </a:lnTo>
                  <a:lnTo>
                    <a:pt x="10668" y="252"/>
                  </a:lnTo>
                  <a:lnTo>
                    <a:pt x="10584" y="336"/>
                  </a:lnTo>
                  <a:lnTo>
                    <a:pt x="10332" y="336"/>
                  </a:lnTo>
                  <a:lnTo>
                    <a:pt x="10248" y="420"/>
                  </a:lnTo>
                  <a:lnTo>
                    <a:pt x="10164" y="420"/>
                  </a:lnTo>
                  <a:lnTo>
                    <a:pt x="10080" y="504"/>
                  </a:lnTo>
                  <a:lnTo>
                    <a:pt x="9996" y="504"/>
                  </a:lnTo>
                  <a:lnTo>
                    <a:pt x="9912" y="588"/>
                  </a:lnTo>
                  <a:lnTo>
                    <a:pt x="9828" y="588"/>
                  </a:lnTo>
                  <a:lnTo>
                    <a:pt x="9744" y="672"/>
                  </a:lnTo>
                  <a:lnTo>
                    <a:pt x="9660" y="672"/>
                  </a:lnTo>
                  <a:lnTo>
                    <a:pt x="9576" y="756"/>
                  </a:lnTo>
                  <a:lnTo>
                    <a:pt x="9492" y="756"/>
                  </a:lnTo>
                  <a:lnTo>
                    <a:pt x="9408" y="840"/>
                  </a:lnTo>
                  <a:lnTo>
                    <a:pt x="9324" y="840"/>
                  </a:lnTo>
                  <a:lnTo>
                    <a:pt x="9240" y="924"/>
                  </a:lnTo>
                  <a:lnTo>
                    <a:pt x="9156" y="1008"/>
                  </a:lnTo>
                  <a:lnTo>
                    <a:pt x="9072" y="1008"/>
                  </a:lnTo>
                  <a:lnTo>
                    <a:pt x="8988" y="1092"/>
                  </a:lnTo>
                  <a:lnTo>
                    <a:pt x="8904" y="1176"/>
                  </a:lnTo>
                  <a:lnTo>
                    <a:pt x="8820" y="1176"/>
                  </a:lnTo>
                  <a:lnTo>
                    <a:pt x="8736" y="1260"/>
                  </a:lnTo>
                  <a:lnTo>
                    <a:pt x="8736" y="1344"/>
                  </a:lnTo>
                  <a:lnTo>
                    <a:pt x="8652" y="1344"/>
                  </a:lnTo>
                  <a:lnTo>
                    <a:pt x="8568" y="1428"/>
                  </a:lnTo>
                  <a:lnTo>
                    <a:pt x="8484" y="1512"/>
                  </a:lnTo>
                  <a:lnTo>
                    <a:pt x="8400" y="1596"/>
                  </a:lnTo>
                  <a:lnTo>
                    <a:pt x="8316" y="1596"/>
                  </a:lnTo>
                  <a:lnTo>
                    <a:pt x="8232" y="1680"/>
                  </a:lnTo>
                  <a:lnTo>
                    <a:pt x="8232" y="1764"/>
                  </a:lnTo>
                  <a:lnTo>
                    <a:pt x="8148" y="1848"/>
                  </a:lnTo>
                  <a:lnTo>
                    <a:pt x="8064" y="1932"/>
                  </a:lnTo>
                  <a:lnTo>
                    <a:pt x="7980" y="2016"/>
                  </a:lnTo>
                  <a:lnTo>
                    <a:pt x="7896" y="2100"/>
                  </a:lnTo>
                  <a:lnTo>
                    <a:pt x="7812" y="2184"/>
                  </a:lnTo>
                  <a:lnTo>
                    <a:pt x="7728" y="2268"/>
                  </a:lnTo>
                  <a:lnTo>
                    <a:pt x="7644" y="2352"/>
                  </a:lnTo>
                  <a:lnTo>
                    <a:pt x="7644" y="2436"/>
                  </a:lnTo>
                  <a:lnTo>
                    <a:pt x="7560" y="2520"/>
                  </a:lnTo>
                  <a:lnTo>
                    <a:pt x="7476" y="2604"/>
                  </a:lnTo>
                  <a:lnTo>
                    <a:pt x="7392" y="2688"/>
                  </a:lnTo>
                  <a:lnTo>
                    <a:pt x="7392" y="2772"/>
                  </a:lnTo>
                  <a:lnTo>
                    <a:pt x="7308" y="2856"/>
                  </a:lnTo>
                  <a:lnTo>
                    <a:pt x="7224" y="2940"/>
                  </a:lnTo>
                  <a:lnTo>
                    <a:pt x="7224" y="3024"/>
                  </a:lnTo>
                  <a:lnTo>
                    <a:pt x="7140" y="3108"/>
                  </a:lnTo>
                  <a:lnTo>
                    <a:pt x="7056" y="3192"/>
                  </a:lnTo>
                  <a:lnTo>
                    <a:pt x="7056" y="3276"/>
                  </a:lnTo>
                  <a:lnTo>
                    <a:pt x="6972" y="3360"/>
                  </a:lnTo>
                  <a:lnTo>
                    <a:pt x="6972" y="3444"/>
                  </a:lnTo>
                  <a:lnTo>
                    <a:pt x="6888" y="3528"/>
                  </a:lnTo>
                  <a:lnTo>
                    <a:pt x="6804" y="3612"/>
                  </a:lnTo>
                  <a:lnTo>
                    <a:pt x="6804" y="3696"/>
                  </a:lnTo>
                  <a:lnTo>
                    <a:pt x="6720" y="3864"/>
                  </a:lnTo>
                  <a:lnTo>
                    <a:pt x="6720" y="3948"/>
                  </a:lnTo>
                  <a:lnTo>
                    <a:pt x="6636" y="4032"/>
                  </a:lnTo>
                  <a:lnTo>
                    <a:pt x="6636" y="4116"/>
                  </a:lnTo>
                  <a:lnTo>
                    <a:pt x="6552" y="4200"/>
                  </a:lnTo>
                  <a:lnTo>
                    <a:pt x="6552" y="4284"/>
                  </a:lnTo>
                  <a:lnTo>
                    <a:pt x="6468" y="4368"/>
                  </a:lnTo>
                  <a:lnTo>
                    <a:pt x="6468" y="4536"/>
                  </a:lnTo>
                  <a:lnTo>
                    <a:pt x="6384" y="4620"/>
                  </a:lnTo>
                  <a:lnTo>
                    <a:pt x="6384" y="4704"/>
                  </a:lnTo>
                  <a:lnTo>
                    <a:pt x="6300" y="4788"/>
                  </a:lnTo>
                  <a:lnTo>
                    <a:pt x="6300" y="4872"/>
                  </a:lnTo>
                  <a:lnTo>
                    <a:pt x="6216" y="5040"/>
                  </a:lnTo>
                  <a:lnTo>
                    <a:pt x="6216" y="5124"/>
                  </a:lnTo>
                  <a:lnTo>
                    <a:pt x="6132" y="5208"/>
                  </a:lnTo>
                  <a:lnTo>
                    <a:pt x="6132" y="5292"/>
                  </a:lnTo>
                  <a:lnTo>
                    <a:pt x="6132" y="5460"/>
                  </a:lnTo>
                  <a:lnTo>
                    <a:pt x="6048" y="5544"/>
                  </a:lnTo>
                  <a:lnTo>
                    <a:pt x="6048" y="5628"/>
                  </a:lnTo>
                  <a:lnTo>
                    <a:pt x="5964" y="5712"/>
                  </a:lnTo>
                  <a:lnTo>
                    <a:pt x="5964" y="5880"/>
                  </a:lnTo>
                  <a:lnTo>
                    <a:pt x="5964" y="5964"/>
                  </a:lnTo>
                  <a:lnTo>
                    <a:pt x="5880" y="6048"/>
                  </a:lnTo>
                  <a:lnTo>
                    <a:pt x="5880" y="6216"/>
                  </a:lnTo>
                  <a:lnTo>
                    <a:pt x="5880" y="6300"/>
                  </a:lnTo>
                  <a:lnTo>
                    <a:pt x="5796" y="6384"/>
                  </a:lnTo>
                  <a:lnTo>
                    <a:pt x="5796" y="6552"/>
                  </a:lnTo>
                  <a:lnTo>
                    <a:pt x="5796" y="6636"/>
                  </a:lnTo>
                  <a:lnTo>
                    <a:pt x="5628" y="6636"/>
                  </a:lnTo>
                  <a:lnTo>
                    <a:pt x="5964" y="420"/>
                  </a:lnTo>
                  <a:lnTo>
                    <a:pt x="1" y="420"/>
                  </a:lnTo>
                  <a:lnTo>
                    <a:pt x="1" y="25871"/>
                  </a:lnTo>
                  <a:lnTo>
                    <a:pt x="5964" y="25871"/>
                  </a:lnTo>
                  <a:lnTo>
                    <a:pt x="5964" y="14867"/>
                  </a:lnTo>
                  <a:lnTo>
                    <a:pt x="5964" y="14615"/>
                  </a:lnTo>
                  <a:lnTo>
                    <a:pt x="5964" y="14447"/>
                  </a:lnTo>
                  <a:lnTo>
                    <a:pt x="5964" y="14279"/>
                  </a:lnTo>
                  <a:lnTo>
                    <a:pt x="5964" y="14027"/>
                  </a:lnTo>
                  <a:lnTo>
                    <a:pt x="5964" y="13859"/>
                  </a:lnTo>
                  <a:lnTo>
                    <a:pt x="5964" y="13692"/>
                  </a:lnTo>
                  <a:lnTo>
                    <a:pt x="6048" y="13524"/>
                  </a:lnTo>
                  <a:lnTo>
                    <a:pt x="6048" y="13356"/>
                  </a:lnTo>
                  <a:lnTo>
                    <a:pt x="6048" y="13104"/>
                  </a:lnTo>
                  <a:lnTo>
                    <a:pt x="6048" y="12936"/>
                  </a:lnTo>
                  <a:lnTo>
                    <a:pt x="6048" y="12768"/>
                  </a:lnTo>
                  <a:lnTo>
                    <a:pt x="6132" y="12600"/>
                  </a:lnTo>
                  <a:lnTo>
                    <a:pt x="6132" y="12432"/>
                  </a:lnTo>
                  <a:lnTo>
                    <a:pt x="6132" y="12264"/>
                  </a:lnTo>
                  <a:lnTo>
                    <a:pt x="6216" y="12096"/>
                  </a:lnTo>
                  <a:lnTo>
                    <a:pt x="6216" y="11928"/>
                  </a:lnTo>
                  <a:lnTo>
                    <a:pt x="6216" y="11760"/>
                  </a:lnTo>
                  <a:lnTo>
                    <a:pt x="6300" y="11676"/>
                  </a:lnTo>
                  <a:lnTo>
                    <a:pt x="6300" y="11508"/>
                  </a:lnTo>
                  <a:lnTo>
                    <a:pt x="6300" y="11340"/>
                  </a:lnTo>
                  <a:lnTo>
                    <a:pt x="6384" y="11172"/>
                  </a:lnTo>
                  <a:lnTo>
                    <a:pt x="6384" y="11004"/>
                  </a:lnTo>
                  <a:lnTo>
                    <a:pt x="6468" y="10920"/>
                  </a:lnTo>
                  <a:lnTo>
                    <a:pt x="6468" y="10752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636" y="10332"/>
                  </a:lnTo>
                  <a:lnTo>
                    <a:pt x="6636" y="10248"/>
                  </a:lnTo>
                  <a:lnTo>
                    <a:pt x="6720" y="10080"/>
                  </a:lnTo>
                  <a:lnTo>
                    <a:pt x="6720" y="9912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324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224" y="8988"/>
                  </a:lnTo>
                  <a:lnTo>
                    <a:pt x="7224" y="8904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568"/>
                  </a:lnTo>
                  <a:lnTo>
                    <a:pt x="7476" y="8484"/>
                  </a:lnTo>
                  <a:lnTo>
                    <a:pt x="7560" y="8400"/>
                  </a:lnTo>
                  <a:lnTo>
                    <a:pt x="7644" y="8316"/>
                  </a:lnTo>
                  <a:lnTo>
                    <a:pt x="7728" y="8232"/>
                  </a:lnTo>
                  <a:lnTo>
                    <a:pt x="7812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232" y="7644"/>
                  </a:lnTo>
                  <a:lnTo>
                    <a:pt x="8316" y="7560"/>
                  </a:lnTo>
                  <a:lnTo>
                    <a:pt x="8400" y="7476"/>
                  </a:lnTo>
                  <a:lnTo>
                    <a:pt x="8484" y="7392"/>
                  </a:lnTo>
                  <a:lnTo>
                    <a:pt x="8568" y="7392"/>
                  </a:lnTo>
                  <a:lnTo>
                    <a:pt x="8652" y="7308"/>
                  </a:lnTo>
                  <a:lnTo>
                    <a:pt x="8736" y="7224"/>
                  </a:lnTo>
                  <a:lnTo>
                    <a:pt x="8820" y="7140"/>
                  </a:lnTo>
                  <a:lnTo>
                    <a:pt x="8904" y="7140"/>
                  </a:lnTo>
                  <a:lnTo>
                    <a:pt x="8988" y="7056"/>
                  </a:lnTo>
                  <a:lnTo>
                    <a:pt x="9072" y="6972"/>
                  </a:lnTo>
                  <a:lnTo>
                    <a:pt x="9156" y="6888"/>
                  </a:lnTo>
                  <a:lnTo>
                    <a:pt x="9240" y="6888"/>
                  </a:lnTo>
                  <a:lnTo>
                    <a:pt x="9324" y="6804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96" y="6468"/>
                  </a:lnTo>
                  <a:lnTo>
                    <a:pt x="10164" y="6468"/>
                  </a:lnTo>
                  <a:lnTo>
                    <a:pt x="10248" y="6384"/>
                  </a:lnTo>
                  <a:lnTo>
                    <a:pt x="10332" y="6384"/>
                  </a:lnTo>
                  <a:lnTo>
                    <a:pt x="10416" y="6300"/>
                  </a:lnTo>
                  <a:lnTo>
                    <a:pt x="10668" y="6300"/>
                  </a:lnTo>
                  <a:lnTo>
                    <a:pt x="10752" y="6216"/>
                  </a:lnTo>
                  <a:lnTo>
                    <a:pt x="10920" y="6216"/>
                  </a:lnTo>
                  <a:lnTo>
                    <a:pt x="11088" y="6132"/>
                  </a:lnTo>
                  <a:lnTo>
                    <a:pt x="11424" y="6132"/>
                  </a:lnTo>
                  <a:lnTo>
                    <a:pt x="11592" y="6048"/>
                  </a:lnTo>
                  <a:lnTo>
                    <a:pt x="12348" y="6048"/>
                  </a:lnTo>
                  <a:lnTo>
                    <a:pt x="12432" y="5964"/>
                  </a:lnTo>
                  <a:lnTo>
                    <a:pt x="13356" y="5964"/>
                  </a:lnTo>
                  <a:lnTo>
                    <a:pt x="13524" y="6048"/>
                  </a:lnTo>
                  <a:lnTo>
                    <a:pt x="14532" y="6048"/>
                  </a:lnTo>
                  <a:lnTo>
                    <a:pt x="14784" y="6132"/>
                  </a:lnTo>
                  <a:lnTo>
                    <a:pt x="14784" y="168"/>
                  </a:lnTo>
                  <a:lnTo>
                    <a:pt x="14532" y="168"/>
                  </a:lnTo>
                  <a:lnTo>
                    <a:pt x="14280" y="84"/>
                  </a:lnTo>
                  <a:lnTo>
                    <a:pt x="13860" y="84"/>
                  </a:lnTo>
                  <a:lnTo>
                    <a:pt x="136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-257150" y="1337650"/>
              <a:ext cx="655200" cy="911375"/>
            </a:xfrm>
            <a:custGeom>
              <a:rect b="b" l="l" r="r" t="t"/>
              <a:pathLst>
                <a:path extrusionOk="0" h="36455" w="26208">
                  <a:moveTo>
                    <a:pt x="13608" y="5208"/>
                  </a:moveTo>
                  <a:lnTo>
                    <a:pt x="13692" y="5292"/>
                  </a:lnTo>
                  <a:lnTo>
                    <a:pt x="14112" y="5292"/>
                  </a:lnTo>
                  <a:lnTo>
                    <a:pt x="14280" y="5376"/>
                  </a:lnTo>
                  <a:lnTo>
                    <a:pt x="14532" y="5376"/>
                  </a:lnTo>
                  <a:lnTo>
                    <a:pt x="14700" y="5460"/>
                  </a:lnTo>
                  <a:lnTo>
                    <a:pt x="14784" y="5460"/>
                  </a:lnTo>
                  <a:lnTo>
                    <a:pt x="14868" y="5544"/>
                  </a:lnTo>
                  <a:lnTo>
                    <a:pt x="15120" y="5544"/>
                  </a:lnTo>
                  <a:lnTo>
                    <a:pt x="15204" y="5628"/>
                  </a:lnTo>
                  <a:lnTo>
                    <a:pt x="15288" y="5628"/>
                  </a:lnTo>
                  <a:lnTo>
                    <a:pt x="15372" y="5712"/>
                  </a:lnTo>
                  <a:lnTo>
                    <a:pt x="15540" y="5712"/>
                  </a:lnTo>
                  <a:lnTo>
                    <a:pt x="15624" y="5796"/>
                  </a:lnTo>
                  <a:lnTo>
                    <a:pt x="15708" y="5796"/>
                  </a:lnTo>
                  <a:lnTo>
                    <a:pt x="15792" y="5880"/>
                  </a:lnTo>
                  <a:lnTo>
                    <a:pt x="15876" y="5964"/>
                  </a:lnTo>
                  <a:lnTo>
                    <a:pt x="16044" y="5964"/>
                  </a:lnTo>
                  <a:lnTo>
                    <a:pt x="16128" y="6048"/>
                  </a:lnTo>
                  <a:lnTo>
                    <a:pt x="16212" y="6048"/>
                  </a:lnTo>
                  <a:lnTo>
                    <a:pt x="16296" y="6132"/>
                  </a:lnTo>
                  <a:lnTo>
                    <a:pt x="16380" y="6216"/>
                  </a:lnTo>
                  <a:lnTo>
                    <a:pt x="16464" y="6300"/>
                  </a:lnTo>
                  <a:lnTo>
                    <a:pt x="16548" y="6300"/>
                  </a:lnTo>
                  <a:lnTo>
                    <a:pt x="16716" y="6384"/>
                  </a:lnTo>
                  <a:lnTo>
                    <a:pt x="16800" y="6468"/>
                  </a:lnTo>
                  <a:lnTo>
                    <a:pt x="16884" y="6552"/>
                  </a:lnTo>
                  <a:lnTo>
                    <a:pt x="16968" y="6552"/>
                  </a:lnTo>
                  <a:lnTo>
                    <a:pt x="17052" y="6636"/>
                  </a:lnTo>
                  <a:lnTo>
                    <a:pt x="17136" y="6720"/>
                  </a:lnTo>
                  <a:lnTo>
                    <a:pt x="17220" y="6804"/>
                  </a:lnTo>
                  <a:lnTo>
                    <a:pt x="17304" y="6888"/>
                  </a:lnTo>
                  <a:lnTo>
                    <a:pt x="17388" y="6972"/>
                  </a:lnTo>
                  <a:lnTo>
                    <a:pt x="17472" y="7056"/>
                  </a:lnTo>
                  <a:lnTo>
                    <a:pt x="17556" y="7056"/>
                  </a:lnTo>
                  <a:lnTo>
                    <a:pt x="17640" y="7140"/>
                  </a:lnTo>
                  <a:lnTo>
                    <a:pt x="17724" y="7224"/>
                  </a:lnTo>
                  <a:lnTo>
                    <a:pt x="17808" y="7308"/>
                  </a:lnTo>
                  <a:lnTo>
                    <a:pt x="17892" y="7392"/>
                  </a:lnTo>
                  <a:lnTo>
                    <a:pt x="17976" y="7476"/>
                  </a:lnTo>
                  <a:lnTo>
                    <a:pt x="18060" y="7560"/>
                  </a:lnTo>
                  <a:lnTo>
                    <a:pt x="18144" y="7644"/>
                  </a:lnTo>
                  <a:lnTo>
                    <a:pt x="18228" y="7812"/>
                  </a:lnTo>
                  <a:lnTo>
                    <a:pt x="18228" y="7896"/>
                  </a:lnTo>
                  <a:lnTo>
                    <a:pt x="18312" y="7980"/>
                  </a:lnTo>
                  <a:lnTo>
                    <a:pt x="18396" y="8064"/>
                  </a:lnTo>
                  <a:lnTo>
                    <a:pt x="18480" y="8148"/>
                  </a:lnTo>
                  <a:lnTo>
                    <a:pt x="18564" y="8232"/>
                  </a:lnTo>
                  <a:lnTo>
                    <a:pt x="18648" y="8316"/>
                  </a:lnTo>
                  <a:lnTo>
                    <a:pt x="18648" y="8484"/>
                  </a:lnTo>
                  <a:lnTo>
                    <a:pt x="18732" y="8568"/>
                  </a:lnTo>
                  <a:lnTo>
                    <a:pt x="18816" y="8652"/>
                  </a:lnTo>
                  <a:lnTo>
                    <a:pt x="18900" y="8736"/>
                  </a:lnTo>
                  <a:lnTo>
                    <a:pt x="18900" y="8820"/>
                  </a:lnTo>
                  <a:lnTo>
                    <a:pt x="18984" y="8988"/>
                  </a:lnTo>
                  <a:lnTo>
                    <a:pt x="19068" y="9072"/>
                  </a:lnTo>
                  <a:lnTo>
                    <a:pt x="19152" y="9156"/>
                  </a:lnTo>
                  <a:lnTo>
                    <a:pt x="19152" y="9324"/>
                  </a:lnTo>
                  <a:lnTo>
                    <a:pt x="19236" y="9408"/>
                  </a:lnTo>
                  <a:lnTo>
                    <a:pt x="19236" y="9492"/>
                  </a:lnTo>
                  <a:lnTo>
                    <a:pt x="19320" y="9660"/>
                  </a:lnTo>
                  <a:lnTo>
                    <a:pt x="19404" y="9744"/>
                  </a:lnTo>
                  <a:lnTo>
                    <a:pt x="19404" y="9828"/>
                  </a:lnTo>
                  <a:lnTo>
                    <a:pt x="19488" y="9996"/>
                  </a:lnTo>
                  <a:lnTo>
                    <a:pt x="19488" y="10080"/>
                  </a:lnTo>
                  <a:lnTo>
                    <a:pt x="19572" y="10248"/>
                  </a:lnTo>
                  <a:lnTo>
                    <a:pt x="19572" y="10332"/>
                  </a:lnTo>
                  <a:lnTo>
                    <a:pt x="19656" y="10500"/>
                  </a:lnTo>
                  <a:lnTo>
                    <a:pt x="19656" y="10584"/>
                  </a:lnTo>
                  <a:lnTo>
                    <a:pt x="19740" y="10752"/>
                  </a:lnTo>
                  <a:lnTo>
                    <a:pt x="19740" y="10836"/>
                  </a:lnTo>
                  <a:lnTo>
                    <a:pt x="19740" y="11004"/>
                  </a:lnTo>
                  <a:lnTo>
                    <a:pt x="19824" y="11088"/>
                  </a:lnTo>
                  <a:lnTo>
                    <a:pt x="19824" y="11256"/>
                  </a:lnTo>
                  <a:lnTo>
                    <a:pt x="19908" y="11340"/>
                  </a:lnTo>
                  <a:lnTo>
                    <a:pt x="19908" y="11508"/>
                  </a:lnTo>
                  <a:lnTo>
                    <a:pt x="19908" y="11676"/>
                  </a:lnTo>
                  <a:lnTo>
                    <a:pt x="19908" y="11760"/>
                  </a:lnTo>
                  <a:lnTo>
                    <a:pt x="19992" y="11928"/>
                  </a:lnTo>
                  <a:lnTo>
                    <a:pt x="19992" y="12012"/>
                  </a:lnTo>
                  <a:lnTo>
                    <a:pt x="19992" y="12180"/>
                  </a:lnTo>
                  <a:lnTo>
                    <a:pt x="19992" y="12348"/>
                  </a:lnTo>
                  <a:lnTo>
                    <a:pt x="19992" y="12432"/>
                  </a:lnTo>
                  <a:lnTo>
                    <a:pt x="19992" y="12600"/>
                  </a:lnTo>
                  <a:lnTo>
                    <a:pt x="20076" y="12768"/>
                  </a:lnTo>
                  <a:lnTo>
                    <a:pt x="20076" y="12936"/>
                  </a:lnTo>
                  <a:lnTo>
                    <a:pt x="20076" y="13020"/>
                  </a:lnTo>
                  <a:lnTo>
                    <a:pt x="20076" y="13188"/>
                  </a:lnTo>
                  <a:lnTo>
                    <a:pt x="20076" y="13356"/>
                  </a:lnTo>
                  <a:lnTo>
                    <a:pt x="20076" y="13440"/>
                  </a:lnTo>
                  <a:lnTo>
                    <a:pt x="20076" y="13608"/>
                  </a:lnTo>
                  <a:lnTo>
                    <a:pt x="20076" y="13776"/>
                  </a:lnTo>
                  <a:lnTo>
                    <a:pt x="20076" y="13944"/>
                  </a:lnTo>
                  <a:lnTo>
                    <a:pt x="19992" y="14028"/>
                  </a:lnTo>
                  <a:lnTo>
                    <a:pt x="19992" y="14195"/>
                  </a:lnTo>
                  <a:lnTo>
                    <a:pt x="19992" y="14363"/>
                  </a:lnTo>
                  <a:lnTo>
                    <a:pt x="19992" y="14447"/>
                  </a:lnTo>
                  <a:lnTo>
                    <a:pt x="19992" y="14615"/>
                  </a:lnTo>
                  <a:lnTo>
                    <a:pt x="19992" y="14783"/>
                  </a:lnTo>
                  <a:lnTo>
                    <a:pt x="19908" y="14867"/>
                  </a:lnTo>
                  <a:lnTo>
                    <a:pt x="19908" y="15035"/>
                  </a:lnTo>
                  <a:lnTo>
                    <a:pt x="19908" y="15203"/>
                  </a:lnTo>
                  <a:lnTo>
                    <a:pt x="19824" y="15287"/>
                  </a:lnTo>
                  <a:lnTo>
                    <a:pt x="19824" y="15455"/>
                  </a:lnTo>
                  <a:lnTo>
                    <a:pt x="19824" y="15539"/>
                  </a:lnTo>
                  <a:lnTo>
                    <a:pt x="19740" y="15707"/>
                  </a:lnTo>
                  <a:lnTo>
                    <a:pt x="19740" y="15791"/>
                  </a:lnTo>
                  <a:lnTo>
                    <a:pt x="19740" y="15959"/>
                  </a:lnTo>
                  <a:lnTo>
                    <a:pt x="19656" y="16043"/>
                  </a:lnTo>
                  <a:lnTo>
                    <a:pt x="19656" y="16211"/>
                  </a:lnTo>
                  <a:lnTo>
                    <a:pt x="19572" y="16295"/>
                  </a:lnTo>
                  <a:lnTo>
                    <a:pt x="19572" y="16463"/>
                  </a:lnTo>
                  <a:lnTo>
                    <a:pt x="19488" y="16547"/>
                  </a:lnTo>
                  <a:lnTo>
                    <a:pt x="19488" y="16715"/>
                  </a:lnTo>
                  <a:lnTo>
                    <a:pt x="19404" y="16799"/>
                  </a:lnTo>
                  <a:lnTo>
                    <a:pt x="19404" y="16883"/>
                  </a:lnTo>
                  <a:lnTo>
                    <a:pt x="19320" y="17051"/>
                  </a:lnTo>
                  <a:lnTo>
                    <a:pt x="19236" y="17135"/>
                  </a:lnTo>
                  <a:lnTo>
                    <a:pt x="19236" y="17303"/>
                  </a:lnTo>
                  <a:lnTo>
                    <a:pt x="19152" y="17387"/>
                  </a:lnTo>
                  <a:lnTo>
                    <a:pt x="19068" y="17471"/>
                  </a:lnTo>
                  <a:lnTo>
                    <a:pt x="19068" y="17639"/>
                  </a:lnTo>
                  <a:lnTo>
                    <a:pt x="18984" y="17723"/>
                  </a:lnTo>
                  <a:lnTo>
                    <a:pt x="18900" y="17807"/>
                  </a:lnTo>
                  <a:lnTo>
                    <a:pt x="18900" y="17891"/>
                  </a:lnTo>
                  <a:lnTo>
                    <a:pt x="18816" y="18059"/>
                  </a:lnTo>
                  <a:lnTo>
                    <a:pt x="18732" y="18143"/>
                  </a:lnTo>
                  <a:lnTo>
                    <a:pt x="18648" y="18227"/>
                  </a:lnTo>
                  <a:lnTo>
                    <a:pt x="18648" y="18311"/>
                  </a:lnTo>
                  <a:lnTo>
                    <a:pt x="18564" y="18395"/>
                  </a:lnTo>
                  <a:lnTo>
                    <a:pt x="18480" y="18563"/>
                  </a:lnTo>
                  <a:lnTo>
                    <a:pt x="18396" y="18647"/>
                  </a:lnTo>
                  <a:lnTo>
                    <a:pt x="18312" y="18731"/>
                  </a:lnTo>
                  <a:lnTo>
                    <a:pt x="18228" y="18815"/>
                  </a:lnTo>
                  <a:lnTo>
                    <a:pt x="18144" y="18899"/>
                  </a:lnTo>
                  <a:lnTo>
                    <a:pt x="18144" y="18983"/>
                  </a:lnTo>
                  <a:lnTo>
                    <a:pt x="18060" y="19067"/>
                  </a:lnTo>
                  <a:lnTo>
                    <a:pt x="17976" y="19151"/>
                  </a:lnTo>
                  <a:lnTo>
                    <a:pt x="17892" y="19235"/>
                  </a:lnTo>
                  <a:lnTo>
                    <a:pt x="17808" y="19319"/>
                  </a:lnTo>
                  <a:lnTo>
                    <a:pt x="17724" y="19403"/>
                  </a:lnTo>
                  <a:lnTo>
                    <a:pt x="17640" y="19487"/>
                  </a:lnTo>
                  <a:lnTo>
                    <a:pt x="17556" y="19571"/>
                  </a:lnTo>
                  <a:lnTo>
                    <a:pt x="17472" y="19655"/>
                  </a:lnTo>
                  <a:lnTo>
                    <a:pt x="17388" y="19739"/>
                  </a:lnTo>
                  <a:lnTo>
                    <a:pt x="17304" y="19823"/>
                  </a:lnTo>
                  <a:lnTo>
                    <a:pt x="17220" y="19907"/>
                  </a:lnTo>
                  <a:lnTo>
                    <a:pt x="17136" y="19991"/>
                  </a:lnTo>
                  <a:lnTo>
                    <a:pt x="17052" y="20075"/>
                  </a:lnTo>
                  <a:lnTo>
                    <a:pt x="16968" y="20075"/>
                  </a:lnTo>
                  <a:lnTo>
                    <a:pt x="16884" y="20159"/>
                  </a:lnTo>
                  <a:lnTo>
                    <a:pt x="16800" y="20243"/>
                  </a:lnTo>
                  <a:lnTo>
                    <a:pt x="16632" y="20327"/>
                  </a:lnTo>
                  <a:lnTo>
                    <a:pt x="16548" y="20411"/>
                  </a:lnTo>
                  <a:lnTo>
                    <a:pt x="16464" y="20411"/>
                  </a:lnTo>
                  <a:lnTo>
                    <a:pt x="16380" y="20495"/>
                  </a:lnTo>
                  <a:lnTo>
                    <a:pt x="16296" y="20579"/>
                  </a:lnTo>
                  <a:lnTo>
                    <a:pt x="16212" y="20579"/>
                  </a:lnTo>
                  <a:lnTo>
                    <a:pt x="16128" y="20663"/>
                  </a:lnTo>
                  <a:lnTo>
                    <a:pt x="15960" y="20747"/>
                  </a:lnTo>
                  <a:lnTo>
                    <a:pt x="15876" y="20747"/>
                  </a:lnTo>
                  <a:lnTo>
                    <a:pt x="15792" y="20831"/>
                  </a:lnTo>
                  <a:lnTo>
                    <a:pt x="15708" y="20831"/>
                  </a:lnTo>
                  <a:lnTo>
                    <a:pt x="15624" y="20915"/>
                  </a:lnTo>
                  <a:lnTo>
                    <a:pt x="15540" y="20999"/>
                  </a:lnTo>
                  <a:lnTo>
                    <a:pt x="15372" y="20999"/>
                  </a:lnTo>
                  <a:lnTo>
                    <a:pt x="15288" y="21083"/>
                  </a:lnTo>
                  <a:lnTo>
                    <a:pt x="15204" y="21083"/>
                  </a:lnTo>
                  <a:lnTo>
                    <a:pt x="15120" y="21167"/>
                  </a:lnTo>
                  <a:lnTo>
                    <a:pt x="14868" y="21167"/>
                  </a:lnTo>
                  <a:lnTo>
                    <a:pt x="14784" y="21251"/>
                  </a:lnTo>
                  <a:lnTo>
                    <a:pt x="14532" y="21251"/>
                  </a:lnTo>
                  <a:lnTo>
                    <a:pt x="14448" y="21335"/>
                  </a:lnTo>
                  <a:lnTo>
                    <a:pt x="14280" y="21335"/>
                  </a:lnTo>
                  <a:lnTo>
                    <a:pt x="14112" y="21419"/>
                  </a:lnTo>
                  <a:lnTo>
                    <a:pt x="13692" y="21419"/>
                  </a:lnTo>
                  <a:lnTo>
                    <a:pt x="13608" y="21503"/>
                  </a:lnTo>
                  <a:lnTo>
                    <a:pt x="12264" y="21503"/>
                  </a:lnTo>
                  <a:lnTo>
                    <a:pt x="12180" y="21419"/>
                  </a:lnTo>
                  <a:lnTo>
                    <a:pt x="11760" y="21419"/>
                  </a:lnTo>
                  <a:lnTo>
                    <a:pt x="11592" y="21335"/>
                  </a:lnTo>
                  <a:lnTo>
                    <a:pt x="11424" y="21335"/>
                  </a:lnTo>
                  <a:lnTo>
                    <a:pt x="11256" y="21251"/>
                  </a:lnTo>
                  <a:lnTo>
                    <a:pt x="11088" y="21251"/>
                  </a:lnTo>
                  <a:lnTo>
                    <a:pt x="11004" y="21167"/>
                  </a:lnTo>
                  <a:lnTo>
                    <a:pt x="10836" y="21167"/>
                  </a:lnTo>
                  <a:lnTo>
                    <a:pt x="10752" y="21083"/>
                  </a:lnTo>
                  <a:lnTo>
                    <a:pt x="10584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10080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324" y="20411"/>
                  </a:lnTo>
                  <a:lnTo>
                    <a:pt x="9240" y="20411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20075"/>
                  </a:lnTo>
                  <a:lnTo>
                    <a:pt x="8736" y="19991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148" y="19403"/>
                  </a:lnTo>
                  <a:lnTo>
                    <a:pt x="8064" y="19319"/>
                  </a:lnTo>
                  <a:lnTo>
                    <a:pt x="7980" y="19235"/>
                  </a:lnTo>
                  <a:lnTo>
                    <a:pt x="7896" y="19151"/>
                  </a:lnTo>
                  <a:lnTo>
                    <a:pt x="7812" y="19067"/>
                  </a:lnTo>
                  <a:lnTo>
                    <a:pt x="7728" y="18983"/>
                  </a:lnTo>
                  <a:lnTo>
                    <a:pt x="7644" y="18899"/>
                  </a:lnTo>
                  <a:lnTo>
                    <a:pt x="7560" y="18815"/>
                  </a:lnTo>
                  <a:lnTo>
                    <a:pt x="7476" y="18731"/>
                  </a:lnTo>
                  <a:lnTo>
                    <a:pt x="7392" y="18647"/>
                  </a:lnTo>
                  <a:lnTo>
                    <a:pt x="7392" y="18563"/>
                  </a:lnTo>
                  <a:lnTo>
                    <a:pt x="7308" y="18395"/>
                  </a:lnTo>
                  <a:lnTo>
                    <a:pt x="7225" y="18311"/>
                  </a:lnTo>
                  <a:lnTo>
                    <a:pt x="7141" y="18227"/>
                  </a:lnTo>
                  <a:lnTo>
                    <a:pt x="7057" y="18143"/>
                  </a:lnTo>
                  <a:lnTo>
                    <a:pt x="7057" y="18059"/>
                  </a:lnTo>
                  <a:lnTo>
                    <a:pt x="6973" y="17891"/>
                  </a:lnTo>
                  <a:lnTo>
                    <a:pt x="6889" y="17807"/>
                  </a:lnTo>
                  <a:lnTo>
                    <a:pt x="6805" y="17723"/>
                  </a:lnTo>
                  <a:lnTo>
                    <a:pt x="6805" y="17639"/>
                  </a:lnTo>
                  <a:lnTo>
                    <a:pt x="6721" y="17471"/>
                  </a:lnTo>
                  <a:lnTo>
                    <a:pt x="6637" y="17387"/>
                  </a:lnTo>
                  <a:lnTo>
                    <a:pt x="6637" y="17303"/>
                  </a:lnTo>
                  <a:lnTo>
                    <a:pt x="6553" y="17135"/>
                  </a:lnTo>
                  <a:lnTo>
                    <a:pt x="6469" y="17051"/>
                  </a:lnTo>
                  <a:lnTo>
                    <a:pt x="6469" y="16967"/>
                  </a:lnTo>
                  <a:lnTo>
                    <a:pt x="6385" y="16799"/>
                  </a:lnTo>
                  <a:lnTo>
                    <a:pt x="6385" y="16715"/>
                  </a:lnTo>
                  <a:lnTo>
                    <a:pt x="6301" y="16547"/>
                  </a:lnTo>
                  <a:lnTo>
                    <a:pt x="6301" y="16463"/>
                  </a:lnTo>
                  <a:lnTo>
                    <a:pt x="6217" y="16295"/>
                  </a:lnTo>
                  <a:lnTo>
                    <a:pt x="6217" y="16211"/>
                  </a:lnTo>
                  <a:lnTo>
                    <a:pt x="6133" y="16127"/>
                  </a:lnTo>
                  <a:lnTo>
                    <a:pt x="6133" y="15959"/>
                  </a:lnTo>
                  <a:lnTo>
                    <a:pt x="6049" y="15875"/>
                  </a:lnTo>
                  <a:lnTo>
                    <a:pt x="6049" y="15707"/>
                  </a:lnTo>
                  <a:lnTo>
                    <a:pt x="6049" y="15539"/>
                  </a:lnTo>
                  <a:lnTo>
                    <a:pt x="5965" y="15455"/>
                  </a:lnTo>
                  <a:lnTo>
                    <a:pt x="5965" y="15287"/>
                  </a:lnTo>
                  <a:lnTo>
                    <a:pt x="5965" y="15203"/>
                  </a:lnTo>
                  <a:lnTo>
                    <a:pt x="5881" y="15035"/>
                  </a:lnTo>
                  <a:lnTo>
                    <a:pt x="5881" y="14951"/>
                  </a:lnTo>
                  <a:lnTo>
                    <a:pt x="5881" y="14783"/>
                  </a:lnTo>
                  <a:lnTo>
                    <a:pt x="5881" y="14615"/>
                  </a:lnTo>
                  <a:lnTo>
                    <a:pt x="5797" y="14531"/>
                  </a:lnTo>
                  <a:lnTo>
                    <a:pt x="5797" y="14363"/>
                  </a:lnTo>
                  <a:lnTo>
                    <a:pt x="5797" y="14195"/>
                  </a:lnTo>
                  <a:lnTo>
                    <a:pt x="5797" y="14111"/>
                  </a:lnTo>
                  <a:lnTo>
                    <a:pt x="5797" y="13944"/>
                  </a:lnTo>
                  <a:lnTo>
                    <a:pt x="5797" y="13776"/>
                  </a:lnTo>
                  <a:lnTo>
                    <a:pt x="5797" y="13692"/>
                  </a:lnTo>
                  <a:lnTo>
                    <a:pt x="5797" y="13524"/>
                  </a:lnTo>
                  <a:lnTo>
                    <a:pt x="5797" y="13356"/>
                  </a:lnTo>
                  <a:lnTo>
                    <a:pt x="5797" y="13272"/>
                  </a:lnTo>
                  <a:lnTo>
                    <a:pt x="5797" y="13104"/>
                  </a:lnTo>
                  <a:lnTo>
                    <a:pt x="5797" y="12936"/>
                  </a:lnTo>
                  <a:lnTo>
                    <a:pt x="5797" y="12768"/>
                  </a:lnTo>
                  <a:lnTo>
                    <a:pt x="5797" y="12684"/>
                  </a:lnTo>
                  <a:lnTo>
                    <a:pt x="5797" y="12516"/>
                  </a:lnTo>
                  <a:lnTo>
                    <a:pt x="5797" y="12348"/>
                  </a:lnTo>
                  <a:lnTo>
                    <a:pt x="5797" y="12264"/>
                  </a:lnTo>
                  <a:lnTo>
                    <a:pt x="5881" y="12096"/>
                  </a:lnTo>
                  <a:lnTo>
                    <a:pt x="5881" y="11928"/>
                  </a:lnTo>
                  <a:lnTo>
                    <a:pt x="5881" y="11844"/>
                  </a:lnTo>
                  <a:lnTo>
                    <a:pt x="5881" y="11676"/>
                  </a:lnTo>
                  <a:lnTo>
                    <a:pt x="5965" y="11592"/>
                  </a:lnTo>
                  <a:lnTo>
                    <a:pt x="5965" y="11424"/>
                  </a:lnTo>
                  <a:lnTo>
                    <a:pt x="5965" y="11340"/>
                  </a:lnTo>
                  <a:lnTo>
                    <a:pt x="6049" y="11172"/>
                  </a:lnTo>
                  <a:lnTo>
                    <a:pt x="6049" y="11004"/>
                  </a:lnTo>
                  <a:lnTo>
                    <a:pt x="6049" y="10920"/>
                  </a:lnTo>
                  <a:lnTo>
                    <a:pt x="6133" y="10752"/>
                  </a:lnTo>
                  <a:lnTo>
                    <a:pt x="6133" y="10668"/>
                  </a:lnTo>
                  <a:lnTo>
                    <a:pt x="6217" y="10500"/>
                  </a:lnTo>
                  <a:lnTo>
                    <a:pt x="6217" y="10416"/>
                  </a:lnTo>
                  <a:lnTo>
                    <a:pt x="6301" y="10248"/>
                  </a:lnTo>
                  <a:lnTo>
                    <a:pt x="6301" y="10164"/>
                  </a:lnTo>
                  <a:lnTo>
                    <a:pt x="6385" y="10080"/>
                  </a:lnTo>
                  <a:lnTo>
                    <a:pt x="6385" y="9912"/>
                  </a:lnTo>
                  <a:lnTo>
                    <a:pt x="6469" y="9828"/>
                  </a:lnTo>
                  <a:lnTo>
                    <a:pt x="6469" y="9660"/>
                  </a:lnTo>
                  <a:lnTo>
                    <a:pt x="6553" y="9576"/>
                  </a:lnTo>
                  <a:lnTo>
                    <a:pt x="6637" y="9492"/>
                  </a:lnTo>
                  <a:lnTo>
                    <a:pt x="6637" y="9324"/>
                  </a:lnTo>
                  <a:lnTo>
                    <a:pt x="6721" y="9240"/>
                  </a:lnTo>
                  <a:lnTo>
                    <a:pt x="6805" y="9156"/>
                  </a:lnTo>
                  <a:lnTo>
                    <a:pt x="6805" y="8988"/>
                  </a:lnTo>
                  <a:lnTo>
                    <a:pt x="6889" y="8904"/>
                  </a:lnTo>
                  <a:lnTo>
                    <a:pt x="6973" y="8820"/>
                  </a:lnTo>
                  <a:lnTo>
                    <a:pt x="7057" y="8736"/>
                  </a:lnTo>
                  <a:lnTo>
                    <a:pt x="7057" y="8568"/>
                  </a:lnTo>
                  <a:lnTo>
                    <a:pt x="7141" y="8484"/>
                  </a:lnTo>
                  <a:lnTo>
                    <a:pt x="7225" y="8400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728" y="7728"/>
                  </a:lnTo>
                  <a:lnTo>
                    <a:pt x="7812" y="7644"/>
                  </a:lnTo>
                  <a:lnTo>
                    <a:pt x="7896" y="7560"/>
                  </a:lnTo>
                  <a:lnTo>
                    <a:pt x="7980" y="7476"/>
                  </a:lnTo>
                  <a:lnTo>
                    <a:pt x="8064" y="7392"/>
                  </a:lnTo>
                  <a:lnTo>
                    <a:pt x="8148" y="7308"/>
                  </a:lnTo>
                  <a:lnTo>
                    <a:pt x="8232" y="7224"/>
                  </a:lnTo>
                  <a:lnTo>
                    <a:pt x="8316" y="7140"/>
                  </a:lnTo>
                  <a:lnTo>
                    <a:pt x="8400" y="7056"/>
                  </a:lnTo>
                  <a:lnTo>
                    <a:pt x="8484" y="6972"/>
                  </a:lnTo>
                  <a:lnTo>
                    <a:pt x="8568" y="6888"/>
                  </a:lnTo>
                  <a:lnTo>
                    <a:pt x="8652" y="6804"/>
                  </a:lnTo>
                  <a:lnTo>
                    <a:pt x="8736" y="6720"/>
                  </a:lnTo>
                  <a:lnTo>
                    <a:pt x="8820" y="6720"/>
                  </a:lnTo>
                  <a:lnTo>
                    <a:pt x="8904" y="6636"/>
                  </a:lnTo>
                  <a:lnTo>
                    <a:pt x="8988" y="6552"/>
                  </a:lnTo>
                  <a:lnTo>
                    <a:pt x="9072" y="6468"/>
                  </a:lnTo>
                  <a:lnTo>
                    <a:pt x="9156" y="6384"/>
                  </a:lnTo>
                  <a:lnTo>
                    <a:pt x="9240" y="6384"/>
                  </a:lnTo>
                  <a:lnTo>
                    <a:pt x="9324" y="6300"/>
                  </a:lnTo>
                  <a:lnTo>
                    <a:pt x="9492" y="6216"/>
                  </a:lnTo>
                  <a:lnTo>
                    <a:pt x="9576" y="6132"/>
                  </a:lnTo>
                  <a:lnTo>
                    <a:pt x="9660" y="6132"/>
                  </a:lnTo>
                  <a:lnTo>
                    <a:pt x="9744" y="6048"/>
                  </a:lnTo>
                  <a:lnTo>
                    <a:pt x="9828" y="5964"/>
                  </a:lnTo>
                  <a:lnTo>
                    <a:pt x="9912" y="5964"/>
                  </a:lnTo>
                  <a:lnTo>
                    <a:pt x="10080" y="5880"/>
                  </a:lnTo>
                  <a:lnTo>
                    <a:pt x="10164" y="5880"/>
                  </a:lnTo>
                  <a:lnTo>
                    <a:pt x="10248" y="5796"/>
                  </a:lnTo>
                  <a:lnTo>
                    <a:pt x="10332" y="5712"/>
                  </a:lnTo>
                  <a:lnTo>
                    <a:pt x="10416" y="5712"/>
                  </a:lnTo>
                  <a:lnTo>
                    <a:pt x="10584" y="5628"/>
                  </a:lnTo>
                  <a:lnTo>
                    <a:pt x="10752" y="5628"/>
                  </a:lnTo>
                  <a:lnTo>
                    <a:pt x="10836" y="5544"/>
                  </a:lnTo>
                  <a:lnTo>
                    <a:pt x="11004" y="5544"/>
                  </a:lnTo>
                  <a:lnTo>
                    <a:pt x="11088" y="5460"/>
                  </a:lnTo>
                  <a:lnTo>
                    <a:pt x="11256" y="5460"/>
                  </a:lnTo>
                  <a:lnTo>
                    <a:pt x="11424" y="5376"/>
                  </a:lnTo>
                  <a:lnTo>
                    <a:pt x="11592" y="5376"/>
                  </a:lnTo>
                  <a:lnTo>
                    <a:pt x="11760" y="5292"/>
                  </a:lnTo>
                  <a:lnTo>
                    <a:pt x="12180" y="5292"/>
                  </a:lnTo>
                  <a:lnTo>
                    <a:pt x="12264" y="5208"/>
                  </a:lnTo>
                  <a:close/>
                  <a:moveTo>
                    <a:pt x="13944" y="0"/>
                  </a:moveTo>
                  <a:lnTo>
                    <a:pt x="13440" y="84"/>
                  </a:lnTo>
                  <a:lnTo>
                    <a:pt x="12936" y="168"/>
                  </a:lnTo>
                  <a:lnTo>
                    <a:pt x="12432" y="252"/>
                  </a:lnTo>
                  <a:lnTo>
                    <a:pt x="11928" y="336"/>
                  </a:lnTo>
                  <a:lnTo>
                    <a:pt x="11424" y="504"/>
                  </a:lnTo>
                  <a:lnTo>
                    <a:pt x="11004" y="756"/>
                  </a:lnTo>
                  <a:lnTo>
                    <a:pt x="10500" y="924"/>
                  </a:lnTo>
                  <a:lnTo>
                    <a:pt x="10080" y="1176"/>
                  </a:lnTo>
                  <a:lnTo>
                    <a:pt x="9576" y="1428"/>
                  </a:lnTo>
                  <a:lnTo>
                    <a:pt x="9156" y="1680"/>
                  </a:lnTo>
                  <a:lnTo>
                    <a:pt x="8736" y="2016"/>
                  </a:lnTo>
                  <a:lnTo>
                    <a:pt x="8316" y="2352"/>
                  </a:lnTo>
                  <a:lnTo>
                    <a:pt x="7980" y="2688"/>
                  </a:lnTo>
                  <a:lnTo>
                    <a:pt x="7644" y="3024"/>
                  </a:lnTo>
                  <a:lnTo>
                    <a:pt x="7308" y="3444"/>
                  </a:lnTo>
                  <a:lnTo>
                    <a:pt x="6973" y="3780"/>
                  </a:lnTo>
                  <a:lnTo>
                    <a:pt x="6637" y="4200"/>
                  </a:lnTo>
                  <a:lnTo>
                    <a:pt x="6385" y="4704"/>
                  </a:lnTo>
                  <a:lnTo>
                    <a:pt x="6133" y="5124"/>
                  </a:lnTo>
                  <a:lnTo>
                    <a:pt x="6301" y="672"/>
                  </a:lnTo>
                  <a:lnTo>
                    <a:pt x="1" y="672"/>
                  </a:lnTo>
                  <a:lnTo>
                    <a:pt x="1" y="36454"/>
                  </a:lnTo>
                  <a:lnTo>
                    <a:pt x="6217" y="36454"/>
                  </a:lnTo>
                  <a:lnTo>
                    <a:pt x="6217" y="21839"/>
                  </a:lnTo>
                  <a:lnTo>
                    <a:pt x="6469" y="22259"/>
                  </a:lnTo>
                  <a:lnTo>
                    <a:pt x="6721" y="22679"/>
                  </a:lnTo>
                  <a:lnTo>
                    <a:pt x="7057" y="23099"/>
                  </a:lnTo>
                  <a:lnTo>
                    <a:pt x="7308" y="23519"/>
                  </a:lnTo>
                  <a:lnTo>
                    <a:pt x="7644" y="23855"/>
                  </a:lnTo>
                  <a:lnTo>
                    <a:pt x="8064" y="24275"/>
                  </a:lnTo>
                  <a:lnTo>
                    <a:pt x="8400" y="24611"/>
                  </a:lnTo>
                  <a:lnTo>
                    <a:pt x="8820" y="24947"/>
                  </a:lnTo>
                  <a:lnTo>
                    <a:pt x="9156" y="25199"/>
                  </a:lnTo>
                  <a:lnTo>
                    <a:pt x="9660" y="25535"/>
                  </a:lnTo>
                  <a:lnTo>
                    <a:pt x="10080" y="25787"/>
                  </a:lnTo>
                  <a:lnTo>
                    <a:pt x="10500" y="25955"/>
                  </a:lnTo>
                  <a:lnTo>
                    <a:pt x="11004" y="26207"/>
                  </a:lnTo>
                  <a:lnTo>
                    <a:pt x="11424" y="26375"/>
                  </a:lnTo>
                  <a:lnTo>
                    <a:pt x="11928" y="26543"/>
                  </a:lnTo>
                  <a:lnTo>
                    <a:pt x="12432" y="26627"/>
                  </a:lnTo>
                  <a:lnTo>
                    <a:pt x="12936" y="26711"/>
                  </a:lnTo>
                  <a:lnTo>
                    <a:pt x="13440" y="26795"/>
                  </a:lnTo>
                  <a:lnTo>
                    <a:pt x="13944" y="26879"/>
                  </a:lnTo>
                  <a:lnTo>
                    <a:pt x="15288" y="26879"/>
                  </a:lnTo>
                  <a:lnTo>
                    <a:pt x="15456" y="26795"/>
                  </a:lnTo>
                  <a:lnTo>
                    <a:pt x="16044" y="26795"/>
                  </a:lnTo>
                  <a:lnTo>
                    <a:pt x="16296" y="26711"/>
                  </a:lnTo>
                  <a:lnTo>
                    <a:pt x="16464" y="26711"/>
                  </a:lnTo>
                  <a:lnTo>
                    <a:pt x="16632" y="26627"/>
                  </a:lnTo>
                  <a:lnTo>
                    <a:pt x="16884" y="26627"/>
                  </a:lnTo>
                  <a:lnTo>
                    <a:pt x="17052" y="26543"/>
                  </a:lnTo>
                  <a:lnTo>
                    <a:pt x="17220" y="26543"/>
                  </a:lnTo>
                  <a:lnTo>
                    <a:pt x="17472" y="26459"/>
                  </a:lnTo>
                  <a:lnTo>
                    <a:pt x="17640" y="26375"/>
                  </a:lnTo>
                  <a:lnTo>
                    <a:pt x="17808" y="26375"/>
                  </a:lnTo>
                  <a:lnTo>
                    <a:pt x="17976" y="26291"/>
                  </a:lnTo>
                  <a:lnTo>
                    <a:pt x="18144" y="26207"/>
                  </a:lnTo>
                  <a:lnTo>
                    <a:pt x="18396" y="26123"/>
                  </a:lnTo>
                  <a:lnTo>
                    <a:pt x="18564" y="26123"/>
                  </a:lnTo>
                  <a:lnTo>
                    <a:pt x="18732" y="26039"/>
                  </a:lnTo>
                  <a:lnTo>
                    <a:pt x="18900" y="25955"/>
                  </a:lnTo>
                  <a:lnTo>
                    <a:pt x="19068" y="25871"/>
                  </a:lnTo>
                  <a:lnTo>
                    <a:pt x="19236" y="25787"/>
                  </a:lnTo>
                  <a:lnTo>
                    <a:pt x="19404" y="25703"/>
                  </a:lnTo>
                  <a:lnTo>
                    <a:pt x="19572" y="25619"/>
                  </a:lnTo>
                  <a:lnTo>
                    <a:pt x="19740" y="25535"/>
                  </a:lnTo>
                  <a:lnTo>
                    <a:pt x="19908" y="25451"/>
                  </a:lnTo>
                  <a:lnTo>
                    <a:pt x="20076" y="25283"/>
                  </a:lnTo>
                  <a:lnTo>
                    <a:pt x="20244" y="25199"/>
                  </a:lnTo>
                  <a:lnTo>
                    <a:pt x="20412" y="25115"/>
                  </a:lnTo>
                  <a:lnTo>
                    <a:pt x="20580" y="25031"/>
                  </a:lnTo>
                  <a:lnTo>
                    <a:pt x="20748" y="24947"/>
                  </a:lnTo>
                  <a:lnTo>
                    <a:pt x="20832" y="24779"/>
                  </a:lnTo>
                  <a:lnTo>
                    <a:pt x="21000" y="24695"/>
                  </a:lnTo>
                  <a:lnTo>
                    <a:pt x="21168" y="24611"/>
                  </a:lnTo>
                  <a:lnTo>
                    <a:pt x="21336" y="24443"/>
                  </a:lnTo>
                  <a:lnTo>
                    <a:pt x="21504" y="24359"/>
                  </a:lnTo>
                  <a:lnTo>
                    <a:pt x="21588" y="24191"/>
                  </a:lnTo>
                  <a:lnTo>
                    <a:pt x="21756" y="24107"/>
                  </a:lnTo>
                  <a:lnTo>
                    <a:pt x="21924" y="23939"/>
                  </a:lnTo>
                  <a:lnTo>
                    <a:pt x="22008" y="23855"/>
                  </a:lnTo>
                  <a:lnTo>
                    <a:pt x="22176" y="23687"/>
                  </a:lnTo>
                  <a:lnTo>
                    <a:pt x="22344" y="23519"/>
                  </a:lnTo>
                  <a:lnTo>
                    <a:pt x="22428" y="23435"/>
                  </a:lnTo>
                  <a:lnTo>
                    <a:pt x="22596" y="23267"/>
                  </a:lnTo>
                  <a:lnTo>
                    <a:pt x="22680" y="23099"/>
                  </a:lnTo>
                  <a:lnTo>
                    <a:pt x="22848" y="23015"/>
                  </a:lnTo>
                  <a:lnTo>
                    <a:pt x="22932" y="22847"/>
                  </a:lnTo>
                  <a:lnTo>
                    <a:pt x="23100" y="22679"/>
                  </a:lnTo>
                  <a:lnTo>
                    <a:pt x="23183" y="22511"/>
                  </a:lnTo>
                  <a:lnTo>
                    <a:pt x="23351" y="22343"/>
                  </a:lnTo>
                  <a:lnTo>
                    <a:pt x="23435" y="22259"/>
                  </a:lnTo>
                  <a:lnTo>
                    <a:pt x="23519" y="22091"/>
                  </a:lnTo>
                  <a:lnTo>
                    <a:pt x="23687" y="21923"/>
                  </a:lnTo>
                  <a:lnTo>
                    <a:pt x="23771" y="21755"/>
                  </a:lnTo>
                  <a:lnTo>
                    <a:pt x="23855" y="21587"/>
                  </a:lnTo>
                  <a:lnTo>
                    <a:pt x="24023" y="21419"/>
                  </a:lnTo>
                  <a:lnTo>
                    <a:pt x="24107" y="21251"/>
                  </a:lnTo>
                  <a:lnTo>
                    <a:pt x="24191" y="21083"/>
                  </a:lnTo>
                  <a:lnTo>
                    <a:pt x="24275" y="20915"/>
                  </a:lnTo>
                  <a:lnTo>
                    <a:pt x="24359" y="20747"/>
                  </a:lnTo>
                  <a:lnTo>
                    <a:pt x="24443" y="20579"/>
                  </a:lnTo>
                  <a:lnTo>
                    <a:pt x="24611" y="20411"/>
                  </a:lnTo>
                  <a:lnTo>
                    <a:pt x="24695" y="20243"/>
                  </a:lnTo>
                  <a:lnTo>
                    <a:pt x="24779" y="19991"/>
                  </a:lnTo>
                  <a:lnTo>
                    <a:pt x="24863" y="19823"/>
                  </a:lnTo>
                  <a:lnTo>
                    <a:pt x="24947" y="19655"/>
                  </a:lnTo>
                  <a:lnTo>
                    <a:pt x="25031" y="19487"/>
                  </a:lnTo>
                  <a:lnTo>
                    <a:pt x="25115" y="19319"/>
                  </a:lnTo>
                  <a:lnTo>
                    <a:pt x="25115" y="19067"/>
                  </a:lnTo>
                  <a:lnTo>
                    <a:pt x="25199" y="18899"/>
                  </a:lnTo>
                  <a:lnTo>
                    <a:pt x="25283" y="18731"/>
                  </a:lnTo>
                  <a:lnTo>
                    <a:pt x="25367" y="18563"/>
                  </a:lnTo>
                  <a:lnTo>
                    <a:pt x="25451" y="18311"/>
                  </a:lnTo>
                  <a:lnTo>
                    <a:pt x="25535" y="18143"/>
                  </a:lnTo>
                  <a:lnTo>
                    <a:pt x="25535" y="17975"/>
                  </a:lnTo>
                  <a:lnTo>
                    <a:pt x="25619" y="17723"/>
                  </a:lnTo>
                  <a:lnTo>
                    <a:pt x="25703" y="17555"/>
                  </a:lnTo>
                  <a:lnTo>
                    <a:pt x="25703" y="17303"/>
                  </a:lnTo>
                  <a:lnTo>
                    <a:pt x="25787" y="17135"/>
                  </a:lnTo>
                  <a:lnTo>
                    <a:pt x="25787" y="16967"/>
                  </a:lnTo>
                  <a:lnTo>
                    <a:pt x="25871" y="16715"/>
                  </a:lnTo>
                  <a:lnTo>
                    <a:pt x="25871" y="16547"/>
                  </a:lnTo>
                  <a:lnTo>
                    <a:pt x="25955" y="16295"/>
                  </a:lnTo>
                  <a:lnTo>
                    <a:pt x="25955" y="16127"/>
                  </a:lnTo>
                  <a:lnTo>
                    <a:pt x="26039" y="15875"/>
                  </a:lnTo>
                  <a:lnTo>
                    <a:pt x="26039" y="15707"/>
                  </a:lnTo>
                  <a:lnTo>
                    <a:pt x="26123" y="15455"/>
                  </a:lnTo>
                  <a:lnTo>
                    <a:pt x="26123" y="15287"/>
                  </a:lnTo>
                  <a:lnTo>
                    <a:pt x="26123" y="15035"/>
                  </a:lnTo>
                  <a:lnTo>
                    <a:pt x="26123" y="14867"/>
                  </a:lnTo>
                  <a:lnTo>
                    <a:pt x="26207" y="14615"/>
                  </a:lnTo>
                  <a:lnTo>
                    <a:pt x="26207" y="14447"/>
                  </a:lnTo>
                  <a:lnTo>
                    <a:pt x="26207" y="14195"/>
                  </a:lnTo>
                  <a:lnTo>
                    <a:pt x="26207" y="13944"/>
                  </a:lnTo>
                  <a:lnTo>
                    <a:pt x="26207" y="13776"/>
                  </a:lnTo>
                  <a:lnTo>
                    <a:pt x="26207" y="13524"/>
                  </a:lnTo>
                  <a:lnTo>
                    <a:pt x="26207" y="13356"/>
                  </a:lnTo>
                  <a:lnTo>
                    <a:pt x="26207" y="13104"/>
                  </a:lnTo>
                  <a:lnTo>
                    <a:pt x="26207" y="12852"/>
                  </a:lnTo>
                  <a:lnTo>
                    <a:pt x="26207" y="12684"/>
                  </a:lnTo>
                  <a:lnTo>
                    <a:pt x="26207" y="12432"/>
                  </a:lnTo>
                  <a:lnTo>
                    <a:pt x="26207" y="12264"/>
                  </a:lnTo>
                  <a:lnTo>
                    <a:pt x="26207" y="12012"/>
                  </a:lnTo>
                  <a:lnTo>
                    <a:pt x="26123" y="11844"/>
                  </a:lnTo>
                  <a:lnTo>
                    <a:pt x="26123" y="11592"/>
                  </a:lnTo>
                  <a:lnTo>
                    <a:pt x="26123" y="11424"/>
                  </a:lnTo>
                  <a:lnTo>
                    <a:pt x="26123" y="11172"/>
                  </a:lnTo>
                  <a:lnTo>
                    <a:pt x="26039" y="11004"/>
                  </a:lnTo>
                  <a:lnTo>
                    <a:pt x="26039" y="10752"/>
                  </a:lnTo>
                  <a:lnTo>
                    <a:pt x="25955" y="10584"/>
                  </a:lnTo>
                  <a:lnTo>
                    <a:pt x="25955" y="10332"/>
                  </a:lnTo>
                  <a:lnTo>
                    <a:pt x="25871" y="10164"/>
                  </a:lnTo>
                  <a:lnTo>
                    <a:pt x="25871" y="9912"/>
                  </a:lnTo>
                  <a:lnTo>
                    <a:pt x="25787" y="9744"/>
                  </a:lnTo>
                  <a:lnTo>
                    <a:pt x="25787" y="9576"/>
                  </a:lnTo>
                  <a:lnTo>
                    <a:pt x="25703" y="9324"/>
                  </a:lnTo>
                  <a:lnTo>
                    <a:pt x="25703" y="9156"/>
                  </a:lnTo>
                  <a:lnTo>
                    <a:pt x="25619" y="8904"/>
                  </a:lnTo>
                  <a:lnTo>
                    <a:pt x="25535" y="8736"/>
                  </a:lnTo>
                  <a:lnTo>
                    <a:pt x="25535" y="8568"/>
                  </a:lnTo>
                  <a:lnTo>
                    <a:pt x="25451" y="8316"/>
                  </a:lnTo>
                  <a:lnTo>
                    <a:pt x="25367" y="8148"/>
                  </a:lnTo>
                  <a:lnTo>
                    <a:pt x="25283" y="7980"/>
                  </a:lnTo>
                  <a:lnTo>
                    <a:pt x="25199" y="7812"/>
                  </a:lnTo>
                  <a:lnTo>
                    <a:pt x="25199" y="7560"/>
                  </a:lnTo>
                  <a:lnTo>
                    <a:pt x="25115" y="7392"/>
                  </a:lnTo>
                  <a:lnTo>
                    <a:pt x="25031" y="7224"/>
                  </a:lnTo>
                  <a:lnTo>
                    <a:pt x="24947" y="7056"/>
                  </a:lnTo>
                  <a:lnTo>
                    <a:pt x="24863" y="6888"/>
                  </a:lnTo>
                  <a:lnTo>
                    <a:pt x="24779" y="6720"/>
                  </a:lnTo>
                  <a:lnTo>
                    <a:pt x="24695" y="6468"/>
                  </a:lnTo>
                  <a:lnTo>
                    <a:pt x="24611" y="6300"/>
                  </a:lnTo>
                  <a:lnTo>
                    <a:pt x="24527" y="6132"/>
                  </a:lnTo>
                  <a:lnTo>
                    <a:pt x="24359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4023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87" y="4872"/>
                  </a:lnTo>
                  <a:lnTo>
                    <a:pt x="23519" y="4704"/>
                  </a:lnTo>
                  <a:lnTo>
                    <a:pt x="23435" y="4536"/>
                  </a:lnTo>
                  <a:lnTo>
                    <a:pt x="23351" y="4368"/>
                  </a:lnTo>
                  <a:lnTo>
                    <a:pt x="23183" y="4200"/>
                  </a:lnTo>
                  <a:lnTo>
                    <a:pt x="23100" y="4032"/>
                  </a:lnTo>
                  <a:lnTo>
                    <a:pt x="22932" y="3948"/>
                  </a:lnTo>
                  <a:lnTo>
                    <a:pt x="22848" y="3780"/>
                  </a:lnTo>
                  <a:lnTo>
                    <a:pt x="22680" y="3612"/>
                  </a:lnTo>
                  <a:lnTo>
                    <a:pt x="22596" y="3528"/>
                  </a:lnTo>
                  <a:lnTo>
                    <a:pt x="22428" y="3360"/>
                  </a:lnTo>
                  <a:lnTo>
                    <a:pt x="22344" y="3192"/>
                  </a:lnTo>
                  <a:lnTo>
                    <a:pt x="22176" y="3108"/>
                  </a:lnTo>
                  <a:lnTo>
                    <a:pt x="22008" y="2940"/>
                  </a:lnTo>
                  <a:lnTo>
                    <a:pt x="21924" y="2856"/>
                  </a:lnTo>
                  <a:lnTo>
                    <a:pt x="21756" y="2688"/>
                  </a:lnTo>
                  <a:lnTo>
                    <a:pt x="21588" y="2604"/>
                  </a:lnTo>
                  <a:lnTo>
                    <a:pt x="21504" y="2436"/>
                  </a:lnTo>
                  <a:lnTo>
                    <a:pt x="21336" y="2352"/>
                  </a:lnTo>
                  <a:lnTo>
                    <a:pt x="21168" y="2268"/>
                  </a:lnTo>
                  <a:lnTo>
                    <a:pt x="21000" y="2100"/>
                  </a:lnTo>
                  <a:lnTo>
                    <a:pt x="20916" y="2016"/>
                  </a:lnTo>
                  <a:lnTo>
                    <a:pt x="20748" y="1932"/>
                  </a:lnTo>
                  <a:lnTo>
                    <a:pt x="20580" y="1764"/>
                  </a:lnTo>
                  <a:lnTo>
                    <a:pt x="20412" y="1680"/>
                  </a:lnTo>
                  <a:lnTo>
                    <a:pt x="20244" y="1596"/>
                  </a:lnTo>
                  <a:lnTo>
                    <a:pt x="20076" y="1512"/>
                  </a:lnTo>
                  <a:lnTo>
                    <a:pt x="19908" y="1428"/>
                  </a:lnTo>
                  <a:lnTo>
                    <a:pt x="19740" y="1344"/>
                  </a:lnTo>
                  <a:lnTo>
                    <a:pt x="19572" y="1260"/>
                  </a:lnTo>
                  <a:lnTo>
                    <a:pt x="19404" y="1176"/>
                  </a:lnTo>
                  <a:lnTo>
                    <a:pt x="19236" y="1092"/>
                  </a:lnTo>
                  <a:lnTo>
                    <a:pt x="19068" y="1008"/>
                  </a:lnTo>
                  <a:lnTo>
                    <a:pt x="18900" y="924"/>
                  </a:lnTo>
                  <a:lnTo>
                    <a:pt x="18732" y="840"/>
                  </a:lnTo>
                  <a:lnTo>
                    <a:pt x="18564" y="756"/>
                  </a:lnTo>
                  <a:lnTo>
                    <a:pt x="18396" y="672"/>
                  </a:lnTo>
                  <a:lnTo>
                    <a:pt x="18144" y="588"/>
                  </a:lnTo>
                  <a:lnTo>
                    <a:pt x="17976" y="588"/>
                  </a:lnTo>
                  <a:lnTo>
                    <a:pt x="17808" y="504"/>
                  </a:lnTo>
                  <a:lnTo>
                    <a:pt x="17640" y="420"/>
                  </a:lnTo>
                  <a:lnTo>
                    <a:pt x="17472" y="420"/>
                  </a:lnTo>
                  <a:lnTo>
                    <a:pt x="17220" y="336"/>
                  </a:lnTo>
                  <a:lnTo>
                    <a:pt x="17052" y="252"/>
                  </a:lnTo>
                  <a:lnTo>
                    <a:pt x="16884" y="252"/>
                  </a:lnTo>
                  <a:lnTo>
                    <a:pt x="16716" y="168"/>
                  </a:lnTo>
                  <a:lnTo>
                    <a:pt x="16296" y="168"/>
                  </a:lnTo>
                  <a:lnTo>
                    <a:pt x="16128" y="84"/>
                  </a:lnTo>
                  <a:lnTo>
                    <a:pt x="15708" y="84"/>
                  </a:lnTo>
                  <a:lnTo>
                    <a:pt x="154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456825" y="1335550"/>
              <a:ext cx="661475" cy="674075"/>
            </a:xfrm>
            <a:custGeom>
              <a:rect b="b" l="l" r="r" t="t"/>
              <a:pathLst>
                <a:path extrusionOk="0" h="26963" w="26459">
                  <a:moveTo>
                    <a:pt x="13607" y="5376"/>
                  </a:moveTo>
                  <a:lnTo>
                    <a:pt x="13691" y="5460"/>
                  </a:lnTo>
                  <a:lnTo>
                    <a:pt x="14363" y="5460"/>
                  </a:lnTo>
                  <a:lnTo>
                    <a:pt x="14447" y="5544"/>
                  </a:lnTo>
                  <a:lnTo>
                    <a:pt x="14783" y="5544"/>
                  </a:lnTo>
                  <a:lnTo>
                    <a:pt x="14951" y="5628"/>
                  </a:lnTo>
                  <a:lnTo>
                    <a:pt x="15119" y="5628"/>
                  </a:lnTo>
                  <a:lnTo>
                    <a:pt x="15203" y="5712"/>
                  </a:lnTo>
                  <a:lnTo>
                    <a:pt x="15371" y="5712"/>
                  </a:lnTo>
                  <a:lnTo>
                    <a:pt x="15455" y="5796"/>
                  </a:lnTo>
                  <a:lnTo>
                    <a:pt x="15623" y="5796"/>
                  </a:lnTo>
                  <a:lnTo>
                    <a:pt x="15791" y="5880"/>
                  </a:lnTo>
                  <a:lnTo>
                    <a:pt x="15875" y="5880"/>
                  </a:lnTo>
                  <a:lnTo>
                    <a:pt x="15959" y="5964"/>
                  </a:lnTo>
                  <a:lnTo>
                    <a:pt x="16043" y="5964"/>
                  </a:lnTo>
                  <a:lnTo>
                    <a:pt x="16127" y="6048"/>
                  </a:lnTo>
                  <a:lnTo>
                    <a:pt x="16295" y="6048"/>
                  </a:lnTo>
                  <a:lnTo>
                    <a:pt x="16379" y="6132"/>
                  </a:lnTo>
                  <a:lnTo>
                    <a:pt x="16463" y="6216"/>
                  </a:lnTo>
                  <a:lnTo>
                    <a:pt x="16547" y="6216"/>
                  </a:lnTo>
                  <a:lnTo>
                    <a:pt x="16631" y="6300"/>
                  </a:lnTo>
                  <a:lnTo>
                    <a:pt x="16715" y="6384"/>
                  </a:lnTo>
                  <a:lnTo>
                    <a:pt x="16883" y="6384"/>
                  </a:lnTo>
                  <a:lnTo>
                    <a:pt x="16967" y="6468"/>
                  </a:lnTo>
                  <a:lnTo>
                    <a:pt x="17051" y="6552"/>
                  </a:lnTo>
                  <a:lnTo>
                    <a:pt x="17135" y="6552"/>
                  </a:lnTo>
                  <a:lnTo>
                    <a:pt x="17219" y="6636"/>
                  </a:lnTo>
                  <a:lnTo>
                    <a:pt x="17303" y="6720"/>
                  </a:lnTo>
                  <a:lnTo>
                    <a:pt x="17387" y="6804"/>
                  </a:lnTo>
                  <a:lnTo>
                    <a:pt x="17471" y="6804"/>
                  </a:lnTo>
                  <a:lnTo>
                    <a:pt x="17555" y="6888"/>
                  </a:lnTo>
                  <a:lnTo>
                    <a:pt x="17639" y="6972"/>
                  </a:lnTo>
                  <a:lnTo>
                    <a:pt x="17723" y="7056"/>
                  </a:lnTo>
                  <a:lnTo>
                    <a:pt x="17807" y="7140"/>
                  </a:lnTo>
                  <a:lnTo>
                    <a:pt x="17891" y="7224"/>
                  </a:lnTo>
                  <a:lnTo>
                    <a:pt x="17975" y="7308"/>
                  </a:lnTo>
                  <a:lnTo>
                    <a:pt x="18059" y="7392"/>
                  </a:lnTo>
                  <a:lnTo>
                    <a:pt x="18143" y="7476"/>
                  </a:lnTo>
                  <a:lnTo>
                    <a:pt x="18227" y="7560"/>
                  </a:lnTo>
                  <a:lnTo>
                    <a:pt x="18311" y="7644"/>
                  </a:lnTo>
                  <a:lnTo>
                    <a:pt x="18395" y="7728"/>
                  </a:lnTo>
                  <a:lnTo>
                    <a:pt x="18479" y="7812"/>
                  </a:lnTo>
                  <a:lnTo>
                    <a:pt x="18563" y="7896"/>
                  </a:lnTo>
                  <a:lnTo>
                    <a:pt x="18647" y="7980"/>
                  </a:lnTo>
                  <a:lnTo>
                    <a:pt x="18647" y="8064"/>
                  </a:lnTo>
                  <a:lnTo>
                    <a:pt x="18731" y="8148"/>
                  </a:lnTo>
                  <a:lnTo>
                    <a:pt x="18815" y="8232"/>
                  </a:lnTo>
                  <a:lnTo>
                    <a:pt x="18899" y="8316"/>
                  </a:lnTo>
                  <a:lnTo>
                    <a:pt x="18983" y="8400"/>
                  </a:lnTo>
                  <a:lnTo>
                    <a:pt x="18983" y="8484"/>
                  </a:lnTo>
                  <a:lnTo>
                    <a:pt x="19067" y="8652"/>
                  </a:lnTo>
                  <a:lnTo>
                    <a:pt x="19151" y="8736"/>
                  </a:lnTo>
                  <a:lnTo>
                    <a:pt x="19235" y="8820"/>
                  </a:lnTo>
                  <a:lnTo>
                    <a:pt x="19235" y="8904"/>
                  </a:lnTo>
                  <a:lnTo>
                    <a:pt x="19319" y="9072"/>
                  </a:lnTo>
                  <a:lnTo>
                    <a:pt x="19403" y="9156"/>
                  </a:lnTo>
                  <a:lnTo>
                    <a:pt x="19403" y="9240"/>
                  </a:lnTo>
                  <a:lnTo>
                    <a:pt x="19487" y="9408"/>
                  </a:lnTo>
                  <a:lnTo>
                    <a:pt x="19571" y="9492"/>
                  </a:lnTo>
                  <a:lnTo>
                    <a:pt x="19571" y="9576"/>
                  </a:lnTo>
                  <a:lnTo>
                    <a:pt x="19655" y="9744"/>
                  </a:lnTo>
                  <a:lnTo>
                    <a:pt x="19655" y="9828"/>
                  </a:lnTo>
                  <a:lnTo>
                    <a:pt x="19739" y="9912"/>
                  </a:lnTo>
                  <a:lnTo>
                    <a:pt x="19823" y="10080"/>
                  </a:lnTo>
                  <a:lnTo>
                    <a:pt x="19823" y="10164"/>
                  </a:lnTo>
                  <a:lnTo>
                    <a:pt x="19907" y="10332"/>
                  </a:lnTo>
                  <a:lnTo>
                    <a:pt x="19907" y="10416"/>
                  </a:lnTo>
                  <a:lnTo>
                    <a:pt x="19991" y="10584"/>
                  </a:lnTo>
                  <a:lnTo>
                    <a:pt x="19991" y="10668"/>
                  </a:lnTo>
                  <a:lnTo>
                    <a:pt x="19991" y="10836"/>
                  </a:lnTo>
                  <a:lnTo>
                    <a:pt x="20075" y="10920"/>
                  </a:lnTo>
                  <a:lnTo>
                    <a:pt x="20075" y="11088"/>
                  </a:lnTo>
                  <a:lnTo>
                    <a:pt x="20159" y="11172"/>
                  </a:lnTo>
                  <a:lnTo>
                    <a:pt x="20159" y="11340"/>
                  </a:lnTo>
                  <a:lnTo>
                    <a:pt x="20159" y="11508"/>
                  </a:lnTo>
                  <a:lnTo>
                    <a:pt x="20243" y="11592"/>
                  </a:lnTo>
                  <a:lnTo>
                    <a:pt x="20243" y="11760"/>
                  </a:lnTo>
                  <a:lnTo>
                    <a:pt x="20243" y="11844"/>
                  </a:lnTo>
                  <a:lnTo>
                    <a:pt x="20243" y="12012"/>
                  </a:lnTo>
                  <a:lnTo>
                    <a:pt x="20327" y="12180"/>
                  </a:lnTo>
                  <a:lnTo>
                    <a:pt x="20327" y="12348"/>
                  </a:lnTo>
                  <a:lnTo>
                    <a:pt x="20327" y="12432"/>
                  </a:lnTo>
                  <a:lnTo>
                    <a:pt x="20327" y="12600"/>
                  </a:lnTo>
                  <a:lnTo>
                    <a:pt x="20327" y="12768"/>
                  </a:lnTo>
                  <a:lnTo>
                    <a:pt x="20327" y="12936"/>
                  </a:lnTo>
                  <a:lnTo>
                    <a:pt x="20327" y="13020"/>
                  </a:lnTo>
                  <a:lnTo>
                    <a:pt x="20327" y="13188"/>
                  </a:lnTo>
                  <a:lnTo>
                    <a:pt x="20327" y="13356"/>
                  </a:lnTo>
                  <a:lnTo>
                    <a:pt x="20327" y="13524"/>
                  </a:lnTo>
                  <a:lnTo>
                    <a:pt x="20327" y="13692"/>
                  </a:lnTo>
                  <a:lnTo>
                    <a:pt x="20327" y="13776"/>
                  </a:lnTo>
                  <a:lnTo>
                    <a:pt x="20327" y="13944"/>
                  </a:lnTo>
                  <a:lnTo>
                    <a:pt x="20327" y="14112"/>
                  </a:lnTo>
                  <a:lnTo>
                    <a:pt x="20327" y="14279"/>
                  </a:lnTo>
                  <a:lnTo>
                    <a:pt x="20327" y="14447"/>
                  </a:lnTo>
                  <a:lnTo>
                    <a:pt x="20327" y="14531"/>
                  </a:lnTo>
                  <a:lnTo>
                    <a:pt x="20327" y="14699"/>
                  </a:lnTo>
                  <a:lnTo>
                    <a:pt x="20327" y="14867"/>
                  </a:lnTo>
                  <a:lnTo>
                    <a:pt x="20243" y="14951"/>
                  </a:lnTo>
                  <a:lnTo>
                    <a:pt x="20243" y="15119"/>
                  </a:lnTo>
                  <a:lnTo>
                    <a:pt x="20243" y="15287"/>
                  </a:lnTo>
                  <a:lnTo>
                    <a:pt x="20243" y="15371"/>
                  </a:lnTo>
                  <a:lnTo>
                    <a:pt x="20159" y="15539"/>
                  </a:lnTo>
                  <a:lnTo>
                    <a:pt x="20159" y="15707"/>
                  </a:lnTo>
                  <a:lnTo>
                    <a:pt x="20159" y="15791"/>
                  </a:lnTo>
                  <a:lnTo>
                    <a:pt x="20075" y="15959"/>
                  </a:lnTo>
                  <a:lnTo>
                    <a:pt x="20075" y="16043"/>
                  </a:lnTo>
                  <a:lnTo>
                    <a:pt x="19991" y="16211"/>
                  </a:lnTo>
                  <a:lnTo>
                    <a:pt x="19991" y="16295"/>
                  </a:lnTo>
                  <a:lnTo>
                    <a:pt x="19991" y="16463"/>
                  </a:lnTo>
                  <a:lnTo>
                    <a:pt x="19907" y="16547"/>
                  </a:lnTo>
                  <a:lnTo>
                    <a:pt x="19907" y="16715"/>
                  </a:lnTo>
                  <a:lnTo>
                    <a:pt x="19823" y="16799"/>
                  </a:lnTo>
                  <a:lnTo>
                    <a:pt x="19823" y="16967"/>
                  </a:lnTo>
                  <a:lnTo>
                    <a:pt x="19739" y="17051"/>
                  </a:lnTo>
                  <a:lnTo>
                    <a:pt x="19655" y="17219"/>
                  </a:lnTo>
                  <a:lnTo>
                    <a:pt x="19655" y="17303"/>
                  </a:lnTo>
                  <a:lnTo>
                    <a:pt x="19571" y="17387"/>
                  </a:lnTo>
                  <a:lnTo>
                    <a:pt x="19571" y="17555"/>
                  </a:lnTo>
                  <a:lnTo>
                    <a:pt x="19487" y="17639"/>
                  </a:lnTo>
                  <a:lnTo>
                    <a:pt x="19403" y="17723"/>
                  </a:lnTo>
                  <a:lnTo>
                    <a:pt x="19403" y="17891"/>
                  </a:lnTo>
                  <a:lnTo>
                    <a:pt x="19319" y="17975"/>
                  </a:lnTo>
                  <a:lnTo>
                    <a:pt x="19235" y="18059"/>
                  </a:lnTo>
                  <a:lnTo>
                    <a:pt x="19235" y="18143"/>
                  </a:lnTo>
                  <a:lnTo>
                    <a:pt x="19151" y="18311"/>
                  </a:lnTo>
                  <a:lnTo>
                    <a:pt x="19067" y="18395"/>
                  </a:lnTo>
                  <a:lnTo>
                    <a:pt x="18983" y="18479"/>
                  </a:lnTo>
                  <a:lnTo>
                    <a:pt x="18983" y="18563"/>
                  </a:lnTo>
                  <a:lnTo>
                    <a:pt x="18899" y="18647"/>
                  </a:lnTo>
                  <a:lnTo>
                    <a:pt x="18815" y="18815"/>
                  </a:lnTo>
                  <a:lnTo>
                    <a:pt x="18731" y="18899"/>
                  </a:lnTo>
                  <a:lnTo>
                    <a:pt x="18647" y="18983"/>
                  </a:lnTo>
                  <a:lnTo>
                    <a:pt x="18647" y="19067"/>
                  </a:lnTo>
                  <a:lnTo>
                    <a:pt x="18563" y="19151"/>
                  </a:lnTo>
                  <a:lnTo>
                    <a:pt x="18479" y="19235"/>
                  </a:lnTo>
                  <a:lnTo>
                    <a:pt x="18395" y="19319"/>
                  </a:lnTo>
                  <a:lnTo>
                    <a:pt x="18311" y="19403"/>
                  </a:lnTo>
                  <a:lnTo>
                    <a:pt x="18227" y="19487"/>
                  </a:lnTo>
                  <a:lnTo>
                    <a:pt x="18143" y="19571"/>
                  </a:lnTo>
                  <a:lnTo>
                    <a:pt x="18059" y="19655"/>
                  </a:lnTo>
                  <a:lnTo>
                    <a:pt x="17975" y="19739"/>
                  </a:lnTo>
                  <a:lnTo>
                    <a:pt x="17891" y="19823"/>
                  </a:lnTo>
                  <a:lnTo>
                    <a:pt x="17807" y="19907"/>
                  </a:lnTo>
                  <a:lnTo>
                    <a:pt x="17723" y="19991"/>
                  </a:lnTo>
                  <a:lnTo>
                    <a:pt x="17639" y="19991"/>
                  </a:lnTo>
                  <a:lnTo>
                    <a:pt x="17555" y="20075"/>
                  </a:lnTo>
                  <a:lnTo>
                    <a:pt x="17471" y="20159"/>
                  </a:lnTo>
                  <a:lnTo>
                    <a:pt x="17387" y="20243"/>
                  </a:lnTo>
                  <a:lnTo>
                    <a:pt x="17303" y="20327"/>
                  </a:lnTo>
                  <a:lnTo>
                    <a:pt x="17219" y="20327"/>
                  </a:lnTo>
                  <a:lnTo>
                    <a:pt x="17135" y="20411"/>
                  </a:lnTo>
                  <a:lnTo>
                    <a:pt x="17051" y="20495"/>
                  </a:lnTo>
                  <a:lnTo>
                    <a:pt x="16967" y="20579"/>
                  </a:lnTo>
                  <a:lnTo>
                    <a:pt x="16883" y="20579"/>
                  </a:lnTo>
                  <a:lnTo>
                    <a:pt x="16715" y="20663"/>
                  </a:lnTo>
                  <a:lnTo>
                    <a:pt x="16631" y="20747"/>
                  </a:lnTo>
                  <a:lnTo>
                    <a:pt x="16547" y="20747"/>
                  </a:lnTo>
                  <a:lnTo>
                    <a:pt x="16463" y="20831"/>
                  </a:lnTo>
                  <a:lnTo>
                    <a:pt x="16379" y="20915"/>
                  </a:lnTo>
                  <a:lnTo>
                    <a:pt x="16295" y="20915"/>
                  </a:lnTo>
                  <a:lnTo>
                    <a:pt x="16127" y="20999"/>
                  </a:lnTo>
                  <a:lnTo>
                    <a:pt x="16043" y="20999"/>
                  </a:lnTo>
                  <a:lnTo>
                    <a:pt x="15959" y="21083"/>
                  </a:lnTo>
                  <a:lnTo>
                    <a:pt x="15875" y="21083"/>
                  </a:lnTo>
                  <a:lnTo>
                    <a:pt x="15791" y="21167"/>
                  </a:lnTo>
                  <a:lnTo>
                    <a:pt x="15623" y="21167"/>
                  </a:lnTo>
                  <a:lnTo>
                    <a:pt x="15539" y="21251"/>
                  </a:lnTo>
                  <a:lnTo>
                    <a:pt x="15371" y="21251"/>
                  </a:lnTo>
                  <a:lnTo>
                    <a:pt x="15203" y="21335"/>
                  </a:lnTo>
                  <a:lnTo>
                    <a:pt x="15119" y="21335"/>
                  </a:lnTo>
                  <a:lnTo>
                    <a:pt x="15035" y="21419"/>
                  </a:lnTo>
                  <a:lnTo>
                    <a:pt x="14699" y="21419"/>
                  </a:lnTo>
                  <a:lnTo>
                    <a:pt x="14615" y="21503"/>
                  </a:lnTo>
                  <a:lnTo>
                    <a:pt x="14111" y="21503"/>
                  </a:lnTo>
                  <a:lnTo>
                    <a:pt x="14027" y="21587"/>
                  </a:lnTo>
                  <a:lnTo>
                    <a:pt x="12431" y="21587"/>
                  </a:lnTo>
                  <a:lnTo>
                    <a:pt x="12347" y="21503"/>
                  </a:lnTo>
                  <a:lnTo>
                    <a:pt x="11927" y="21503"/>
                  </a:lnTo>
                  <a:lnTo>
                    <a:pt x="11759" y="21419"/>
                  </a:lnTo>
                  <a:lnTo>
                    <a:pt x="11591" y="21419"/>
                  </a:lnTo>
                  <a:lnTo>
                    <a:pt x="11507" y="21335"/>
                  </a:lnTo>
                  <a:lnTo>
                    <a:pt x="11255" y="21335"/>
                  </a:lnTo>
                  <a:lnTo>
                    <a:pt x="11171" y="21251"/>
                  </a:lnTo>
                  <a:lnTo>
                    <a:pt x="10919" y="21251"/>
                  </a:lnTo>
                  <a:lnTo>
                    <a:pt x="10835" y="21167"/>
                  </a:lnTo>
                  <a:lnTo>
                    <a:pt x="10751" y="21167"/>
                  </a:lnTo>
                  <a:lnTo>
                    <a:pt x="10667" y="21083"/>
                  </a:lnTo>
                  <a:lnTo>
                    <a:pt x="10499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9996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408" y="20411"/>
                  </a:lnTo>
                  <a:lnTo>
                    <a:pt x="9240" y="20327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19991"/>
                  </a:lnTo>
                  <a:lnTo>
                    <a:pt x="8736" y="19907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232" y="19403"/>
                  </a:lnTo>
                  <a:lnTo>
                    <a:pt x="8148" y="19319"/>
                  </a:lnTo>
                  <a:lnTo>
                    <a:pt x="8064" y="19235"/>
                  </a:lnTo>
                  <a:lnTo>
                    <a:pt x="7980" y="19151"/>
                  </a:lnTo>
                  <a:lnTo>
                    <a:pt x="7896" y="19067"/>
                  </a:lnTo>
                  <a:lnTo>
                    <a:pt x="7812" y="18983"/>
                  </a:lnTo>
                  <a:lnTo>
                    <a:pt x="7728" y="18815"/>
                  </a:lnTo>
                  <a:lnTo>
                    <a:pt x="7644" y="18731"/>
                  </a:lnTo>
                  <a:lnTo>
                    <a:pt x="7644" y="18647"/>
                  </a:lnTo>
                  <a:lnTo>
                    <a:pt x="7560" y="18563"/>
                  </a:lnTo>
                  <a:lnTo>
                    <a:pt x="7476" y="18479"/>
                  </a:lnTo>
                  <a:lnTo>
                    <a:pt x="7392" y="18395"/>
                  </a:lnTo>
                  <a:lnTo>
                    <a:pt x="7392" y="18227"/>
                  </a:lnTo>
                  <a:lnTo>
                    <a:pt x="7308" y="18143"/>
                  </a:lnTo>
                  <a:lnTo>
                    <a:pt x="7224" y="18059"/>
                  </a:lnTo>
                  <a:lnTo>
                    <a:pt x="7140" y="17975"/>
                  </a:lnTo>
                  <a:lnTo>
                    <a:pt x="7140" y="17807"/>
                  </a:lnTo>
                  <a:lnTo>
                    <a:pt x="7056" y="17723"/>
                  </a:lnTo>
                  <a:lnTo>
                    <a:pt x="7056" y="17639"/>
                  </a:lnTo>
                  <a:lnTo>
                    <a:pt x="6972" y="17471"/>
                  </a:lnTo>
                  <a:lnTo>
                    <a:pt x="6888" y="17387"/>
                  </a:lnTo>
                  <a:lnTo>
                    <a:pt x="6888" y="17303"/>
                  </a:lnTo>
                  <a:lnTo>
                    <a:pt x="6804" y="17135"/>
                  </a:lnTo>
                  <a:lnTo>
                    <a:pt x="6804" y="17051"/>
                  </a:lnTo>
                  <a:lnTo>
                    <a:pt x="6720" y="16967"/>
                  </a:lnTo>
                  <a:lnTo>
                    <a:pt x="6720" y="16799"/>
                  </a:lnTo>
                  <a:lnTo>
                    <a:pt x="6636" y="16715"/>
                  </a:lnTo>
                  <a:lnTo>
                    <a:pt x="6636" y="16547"/>
                  </a:lnTo>
                  <a:lnTo>
                    <a:pt x="6552" y="16463"/>
                  </a:lnTo>
                  <a:lnTo>
                    <a:pt x="6552" y="16295"/>
                  </a:lnTo>
                  <a:lnTo>
                    <a:pt x="6468" y="16211"/>
                  </a:lnTo>
                  <a:lnTo>
                    <a:pt x="6468" y="16043"/>
                  </a:lnTo>
                  <a:lnTo>
                    <a:pt x="6384" y="15959"/>
                  </a:lnTo>
                  <a:lnTo>
                    <a:pt x="6384" y="15791"/>
                  </a:lnTo>
                  <a:lnTo>
                    <a:pt x="6384" y="15623"/>
                  </a:lnTo>
                  <a:lnTo>
                    <a:pt x="6300" y="15539"/>
                  </a:lnTo>
                  <a:lnTo>
                    <a:pt x="6300" y="15371"/>
                  </a:lnTo>
                  <a:lnTo>
                    <a:pt x="6300" y="15287"/>
                  </a:lnTo>
                  <a:lnTo>
                    <a:pt x="6300" y="15119"/>
                  </a:lnTo>
                  <a:lnTo>
                    <a:pt x="6216" y="14951"/>
                  </a:lnTo>
                  <a:lnTo>
                    <a:pt x="6216" y="14867"/>
                  </a:lnTo>
                  <a:lnTo>
                    <a:pt x="6216" y="14699"/>
                  </a:lnTo>
                  <a:lnTo>
                    <a:pt x="6216" y="14531"/>
                  </a:lnTo>
                  <a:lnTo>
                    <a:pt x="6216" y="14363"/>
                  </a:lnTo>
                  <a:lnTo>
                    <a:pt x="6216" y="14279"/>
                  </a:lnTo>
                  <a:lnTo>
                    <a:pt x="6132" y="14112"/>
                  </a:lnTo>
                  <a:lnTo>
                    <a:pt x="6132" y="13944"/>
                  </a:lnTo>
                  <a:lnTo>
                    <a:pt x="6132" y="13776"/>
                  </a:lnTo>
                  <a:lnTo>
                    <a:pt x="6132" y="13692"/>
                  </a:lnTo>
                  <a:lnTo>
                    <a:pt x="6132" y="13524"/>
                  </a:lnTo>
                  <a:lnTo>
                    <a:pt x="6132" y="13356"/>
                  </a:lnTo>
                  <a:lnTo>
                    <a:pt x="6132" y="13188"/>
                  </a:lnTo>
                  <a:lnTo>
                    <a:pt x="6132" y="13020"/>
                  </a:lnTo>
                  <a:lnTo>
                    <a:pt x="6132" y="12936"/>
                  </a:lnTo>
                  <a:lnTo>
                    <a:pt x="6216" y="12768"/>
                  </a:lnTo>
                  <a:lnTo>
                    <a:pt x="6216" y="12600"/>
                  </a:lnTo>
                  <a:lnTo>
                    <a:pt x="6216" y="12432"/>
                  </a:lnTo>
                  <a:lnTo>
                    <a:pt x="6216" y="12348"/>
                  </a:lnTo>
                  <a:lnTo>
                    <a:pt x="6216" y="12180"/>
                  </a:lnTo>
                  <a:lnTo>
                    <a:pt x="6216" y="12012"/>
                  </a:lnTo>
                  <a:lnTo>
                    <a:pt x="6300" y="11928"/>
                  </a:lnTo>
                  <a:lnTo>
                    <a:pt x="6300" y="11760"/>
                  </a:lnTo>
                  <a:lnTo>
                    <a:pt x="6300" y="11592"/>
                  </a:lnTo>
                  <a:lnTo>
                    <a:pt x="6300" y="11508"/>
                  </a:lnTo>
                  <a:lnTo>
                    <a:pt x="6384" y="11340"/>
                  </a:lnTo>
                  <a:lnTo>
                    <a:pt x="6384" y="11256"/>
                  </a:lnTo>
                  <a:lnTo>
                    <a:pt x="6384" y="11088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552" y="10668"/>
                  </a:lnTo>
                  <a:lnTo>
                    <a:pt x="6552" y="10584"/>
                  </a:lnTo>
                  <a:lnTo>
                    <a:pt x="6636" y="10416"/>
                  </a:lnTo>
                  <a:lnTo>
                    <a:pt x="6636" y="10332"/>
                  </a:lnTo>
                  <a:lnTo>
                    <a:pt x="6720" y="10164"/>
                  </a:lnTo>
                  <a:lnTo>
                    <a:pt x="6720" y="10080"/>
                  </a:lnTo>
                  <a:lnTo>
                    <a:pt x="6804" y="9996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408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140" y="9072"/>
                  </a:lnTo>
                  <a:lnTo>
                    <a:pt x="7224" y="8988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652"/>
                  </a:lnTo>
                  <a:lnTo>
                    <a:pt x="7476" y="8568"/>
                  </a:lnTo>
                  <a:lnTo>
                    <a:pt x="7560" y="8484"/>
                  </a:lnTo>
                  <a:lnTo>
                    <a:pt x="7644" y="8316"/>
                  </a:lnTo>
                  <a:lnTo>
                    <a:pt x="7644" y="8232"/>
                  </a:lnTo>
                  <a:lnTo>
                    <a:pt x="7728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148" y="7644"/>
                  </a:lnTo>
                  <a:lnTo>
                    <a:pt x="8232" y="7560"/>
                  </a:lnTo>
                  <a:lnTo>
                    <a:pt x="8316" y="7476"/>
                  </a:lnTo>
                  <a:lnTo>
                    <a:pt x="8400" y="7392"/>
                  </a:lnTo>
                  <a:lnTo>
                    <a:pt x="8484" y="7308"/>
                  </a:lnTo>
                  <a:lnTo>
                    <a:pt x="8568" y="7224"/>
                  </a:lnTo>
                  <a:lnTo>
                    <a:pt x="8652" y="7140"/>
                  </a:lnTo>
                  <a:lnTo>
                    <a:pt x="8736" y="7056"/>
                  </a:lnTo>
                  <a:lnTo>
                    <a:pt x="8820" y="6972"/>
                  </a:lnTo>
                  <a:lnTo>
                    <a:pt x="8904" y="6888"/>
                  </a:lnTo>
                  <a:lnTo>
                    <a:pt x="8988" y="6888"/>
                  </a:lnTo>
                  <a:lnTo>
                    <a:pt x="9072" y="6804"/>
                  </a:lnTo>
                  <a:lnTo>
                    <a:pt x="9156" y="6720"/>
                  </a:lnTo>
                  <a:lnTo>
                    <a:pt x="9240" y="6636"/>
                  </a:lnTo>
                  <a:lnTo>
                    <a:pt x="9324" y="6552"/>
                  </a:lnTo>
                  <a:lnTo>
                    <a:pt x="9492" y="6552"/>
                  </a:lnTo>
                  <a:lnTo>
                    <a:pt x="9576" y="6468"/>
                  </a:lnTo>
                  <a:lnTo>
                    <a:pt x="9660" y="6384"/>
                  </a:lnTo>
                  <a:lnTo>
                    <a:pt x="9744" y="6384"/>
                  </a:lnTo>
                  <a:lnTo>
                    <a:pt x="9828" y="6300"/>
                  </a:lnTo>
                  <a:lnTo>
                    <a:pt x="9912" y="6216"/>
                  </a:lnTo>
                  <a:lnTo>
                    <a:pt x="9996" y="6216"/>
                  </a:lnTo>
                  <a:lnTo>
                    <a:pt x="10080" y="6132"/>
                  </a:lnTo>
                  <a:lnTo>
                    <a:pt x="10248" y="6132"/>
                  </a:lnTo>
                  <a:lnTo>
                    <a:pt x="10332" y="6048"/>
                  </a:lnTo>
                  <a:lnTo>
                    <a:pt x="10416" y="5964"/>
                  </a:lnTo>
                  <a:lnTo>
                    <a:pt x="10499" y="5964"/>
                  </a:lnTo>
                  <a:lnTo>
                    <a:pt x="10583" y="5880"/>
                  </a:lnTo>
                  <a:lnTo>
                    <a:pt x="10751" y="5880"/>
                  </a:lnTo>
                  <a:lnTo>
                    <a:pt x="10835" y="5796"/>
                  </a:lnTo>
                  <a:lnTo>
                    <a:pt x="11003" y="5796"/>
                  </a:lnTo>
                  <a:lnTo>
                    <a:pt x="11171" y="5712"/>
                  </a:lnTo>
                  <a:lnTo>
                    <a:pt x="11255" y="5712"/>
                  </a:lnTo>
                  <a:lnTo>
                    <a:pt x="11339" y="5628"/>
                  </a:lnTo>
                  <a:lnTo>
                    <a:pt x="11591" y="5628"/>
                  </a:lnTo>
                  <a:lnTo>
                    <a:pt x="11675" y="5544"/>
                  </a:lnTo>
                  <a:lnTo>
                    <a:pt x="12011" y="5544"/>
                  </a:lnTo>
                  <a:lnTo>
                    <a:pt x="12095" y="5460"/>
                  </a:lnTo>
                  <a:lnTo>
                    <a:pt x="12767" y="5460"/>
                  </a:lnTo>
                  <a:lnTo>
                    <a:pt x="12851" y="5376"/>
                  </a:lnTo>
                  <a:close/>
                  <a:moveTo>
                    <a:pt x="13019" y="0"/>
                  </a:moveTo>
                  <a:lnTo>
                    <a:pt x="12767" y="84"/>
                  </a:lnTo>
                  <a:lnTo>
                    <a:pt x="11591" y="84"/>
                  </a:lnTo>
                  <a:lnTo>
                    <a:pt x="11423" y="168"/>
                  </a:lnTo>
                  <a:lnTo>
                    <a:pt x="10919" y="168"/>
                  </a:lnTo>
                  <a:lnTo>
                    <a:pt x="10751" y="252"/>
                  </a:lnTo>
                  <a:lnTo>
                    <a:pt x="10499" y="252"/>
                  </a:lnTo>
                  <a:lnTo>
                    <a:pt x="10332" y="336"/>
                  </a:lnTo>
                  <a:lnTo>
                    <a:pt x="10080" y="336"/>
                  </a:lnTo>
                  <a:lnTo>
                    <a:pt x="9912" y="420"/>
                  </a:lnTo>
                  <a:lnTo>
                    <a:pt x="9660" y="504"/>
                  </a:lnTo>
                  <a:lnTo>
                    <a:pt x="9492" y="504"/>
                  </a:lnTo>
                  <a:lnTo>
                    <a:pt x="9240" y="588"/>
                  </a:lnTo>
                  <a:lnTo>
                    <a:pt x="9072" y="672"/>
                  </a:lnTo>
                  <a:lnTo>
                    <a:pt x="8820" y="672"/>
                  </a:lnTo>
                  <a:lnTo>
                    <a:pt x="8652" y="756"/>
                  </a:lnTo>
                  <a:lnTo>
                    <a:pt x="8400" y="840"/>
                  </a:lnTo>
                  <a:lnTo>
                    <a:pt x="8232" y="924"/>
                  </a:lnTo>
                  <a:lnTo>
                    <a:pt x="8064" y="1008"/>
                  </a:lnTo>
                  <a:lnTo>
                    <a:pt x="7812" y="1092"/>
                  </a:lnTo>
                  <a:lnTo>
                    <a:pt x="7644" y="1176"/>
                  </a:lnTo>
                  <a:lnTo>
                    <a:pt x="7476" y="1260"/>
                  </a:lnTo>
                  <a:lnTo>
                    <a:pt x="7308" y="1344"/>
                  </a:lnTo>
                  <a:lnTo>
                    <a:pt x="7056" y="1428"/>
                  </a:lnTo>
                  <a:lnTo>
                    <a:pt x="6888" y="1512"/>
                  </a:lnTo>
                  <a:lnTo>
                    <a:pt x="6720" y="1596"/>
                  </a:lnTo>
                  <a:lnTo>
                    <a:pt x="6552" y="1680"/>
                  </a:lnTo>
                  <a:lnTo>
                    <a:pt x="6384" y="1848"/>
                  </a:lnTo>
                  <a:lnTo>
                    <a:pt x="6216" y="1932"/>
                  </a:lnTo>
                  <a:lnTo>
                    <a:pt x="6048" y="2016"/>
                  </a:lnTo>
                  <a:lnTo>
                    <a:pt x="5880" y="2100"/>
                  </a:lnTo>
                  <a:lnTo>
                    <a:pt x="5712" y="2268"/>
                  </a:lnTo>
                  <a:lnTo>
                    <a:pt x="5544" y="2352"/>
                  </a:lnTo>
                  <a:lnTo>
                    <a:pt x="5376" y="2436"/>
                  </a:lnTo>
                  <a:lnTo>
                    <a:pt x="5208" y="2604"/>
                  </a:lnTo>
                  <a:lnTo>
                    <a:pt x="5040" y="2688"/>
                  </a:lnTo>
                  <a:lnTo>
                    <a:pt x="4872" y="2856"/>
                  </a:lnTo>
                  <a:lnTo>
                    <a:pt x="4704" y="2940"/>
                  </a:lnTo>
                  <a:lnTo>
                    <a:pt x="4536" y="3108"/>
                  </a:lnTo>
                  <a:lnTo>
                    <a:pt x="4368" y="3192"/>
                  </a:lnTo>
                  <a:lnTo>
                    <a:pt x="4284" y="3360"/>
                  </a:lnTo>
                  <a:lnTo>
                    <a:pt x="4116" y="3528"/>
                  </a:lnTo>
                  <a:lnTo>
                    <a:pt x="3948" y="3612"/>
                  </a:lnTo>
                  <a:lnTo>
                    <a:pt x="3864" y="3780"/>
                  </a:lnTo>
                  <a:lnTo>
                    <a:pt x="3696" y="3948"/>
                  </a:lnTo>
                  <a:lnTo>
                    <a:pt x="3528" y="4032"/>
                  </a:lnTo>
                  <a:lnTo>
                    <a:pt x="3444" y="4200"/>
                  </a:lnTo>
                  <a:lnTo>
                    <a:pt x="3276" y="4368"/>
                  </a:lnTo>
                  <a:lnTo>
                    <a:pt x="3108" y="4536"/>
                  </a:lnTo>
                  <a:lnTo>
                    <a:pt x="3024" y="4704"/>
                  </a:lnTo>
                  <a:lnTo>
                    <a:pt x="2856" y="4872"/>
                  </a:lnTo>
                  <a:lnTo>
                    <a:pt x="2772" y="4956"/>
                  </a:lnTo>
                  <a:lnTo>
                    <a:pt x="2688" y="5124"/>
                  </a:lnTo>
                  <a:lnTo>
                    <a:pt x="2520" y="5292"/>
                  </a:lnTo>
                  <a:lnTo>
                    <a:pt x="2436" y="5460"/>
                  </a:lnTo>
                  <a:lnTo>
                    <a:pt x="2268" y="5628"/>
                  </a:lnTo>
                  <a:lnTo>
                    <a:pt x="2184" y="5796"/>
                  </a:lnTo>
                  <a:lnTo>
                    <a:pt x="2100" y="5964"/>
                  </a:lnTo>
                  <a:lnTo>
                    <a:pt x="2016" y="6132"/>
                  </a:lnTo>
                  <a:lnTo>
                    <a:pt x="1848" y="6384"/>
                  </a:lnTo>
                  <a:lnTo>
                    <a:pt x="1764" y="6552"/>
                  </a:lnTo>
                  <a:lnTo>
                    <a:pt x="1680" y="6720"/>
                  </a:lnTo>
                  <a:lnTo>
                    <a:pt x="1596" y="6888"/>
                  </a:lnTo>
                  <a:lnTo>
                    <a:pt x="1512" y="7056"/>
                  </a:lnTo>
                  <a:lnTo>
                    <a:pt x="1428" y="7224"/>
                  </a:lnTo>
                  <a:lnTo>
                    <a:pt x="1344" y="7476"/>
                  </a:lnTo>
                  <a:lnTo>
                    <a:pt x="1260" y="7644"/>
                  </a:lnTo>
                  <a:lnTo>
                    <a:pt x="1176" y="7812"/>
                  </a:lnTo>
                  <a:lnTo>
                    <a:pt x="1092" y="7980"/>
                  </a:lnTo>
                  <a:lnTo>
                    <a:pt x="1008" y="8232"/>
                  </a:lnTo>
                  <a:lnTo>
                    <a:pt x="924" y="8400"/>
                  </a:lnTo>
                  <a:lnTo>
                    <a:pt x="840" y="8568"/>
                  </a:lnTo>
                  <a:lnTo>
                    <a:pt x="756" y="8820"/>
                  </a:lnTo>
                  <a:lnTo>
                    <a:pt x="756" y="8988"/>
                  </a:lnTo>
                  <a:lnTo>
                    <a:pt x="672" y="9156"/>
                  </a:lnTo>
                  <a:lnTo>
                    <a:pt x="588" y="9408"/>
                  </a:lnTo>
                  <a:lnTo>
                    <a:pt x="504" y="9576"/>
                  </a:lnTo>
                  <a:lnTo>
                    <a:pt x="504" y="9828"/>
                  </a:lnTo>
                  <a:lnTo>
                    <a:pt x="420" y="9996"/>
                  </a:lnTo>
                  <a:lnTo>
                    <a:pt x="420" y="10248"/>
                  </a:lnTo>
                  <a:lnTo>
                    <a:pt x="336" y="10416"/>
                  </a:lnTo>
                  <a:lnTo>
                    <a:pt x="336" y="10668"/>
                  </a:lnTo>
                  <a:lnTo>
                    <a:pt x="252" y="10836"/>
                  </a:lnTo>
                  <a:lnTo>
                    <a:pt x="252" y="11088"/>
                  </a:lnTo>
                  <a:lnTo>
                    <a:pt x="168" y="11256"/>
                  </a:lnTo>
                  <a:lnTo>
                    <a:pt x="168" y="11508"/>
                  </a:lnTo>
                  <a:lnTo>
                    <a:pt x="168" y="11760"/>
                  </a:lnTo>
                  <a:lnTo>
                    <a:pt x="84" y="11928"/>
                  </a:lnTo>
                  <a:lnTo>
                    <a:pt x="84" y="12180"/>
                  </a:lnTo>
                  <a:lnTo>
                    <a:pt x="84" y="12348"/>
                  </a:lnTo>
                  <a:lnTo>
                    <a:pt x="84" y="12600"/>
                  </a:lnTo>
                  <a:lnTo>
                    <a:pt x="84" y="12852"/>
                  </a:lnTo>
                  <a:lnTo>
                    <a:pt x="84" y="13020"/>
                  </a:lnTo>
                  <a:lnTo>
                    <a:pt x="84" y="13272"/>
                  </a:lnTo>
                  <a:lnTo>
                    <a:pt x="0" y="13524"/>
                  </a:lnTo>
                  <a:lnTo>
                    <a:pt x="84" y="13692"/>
                  </a:lnTo>
                  <a:lnTo>
                    <a:pt x="84" y="13944"/>
                  </a:lnTo>
                  <a:lnTo>
                    <a:pt x="84" y="14195"/>
                  </a:lnTo>
                  <a:lnTo>
                    <a:pt x="84" y="14447"/>
                  </a:lnTo>
                  <a:lnTo>
                    <a:pt x="84" y="14615"/>
                  </a:lnTo>
                  <a:lnTo>
                    <a:pt x="84" y="14867"/>
                  </a:lnTo>
                  <a:lnTo>
                    <a:pt x="84" y="15035"/>
                  </a:lnTo>
                  <a:lnTo>
                    <a:pt x="168" y="15287"/>
                  </a:lnTo>
                  <a:lnTo>
                    <a:pt x="168" y="15539"/>
                  </a:lnTo>
                  <a:lnTo>
                    <a:pt x="168" y="15707"/>
                  </a:lnTo>
                  <a:lnTo>
                    <a:pt x="252" y="15959"/>
                  </a:lnTo>
                  <a:lnTo>
                    <a:pt x="252" y="16127"/>
                  </a:lnTo>
                  <a:lnTo>
                    <a:pt x="336" y="16379"/>
                  </a:lnTo>
                  <a:lnTo>
                    <a:pt x="336" y="16547"/>
                  </a:lnTo>
                  <a:lnTo>
                    <a:pt x="420" y="16799"/>
                  </a:lnTo>
                  <a:lnTo>
                    <a:pt x="420" y="16967"/>
                  </a:lnTo>
                  <a:lnTo>
                    <a:pt x="504" y="17219"/>
                  </a:lnTo>
                  <a:lnTo>
                    <a:pt x="504" y="17387"/>
                  </a:lnTo>
                  <a:lnTo>
                    <a:pt x="588" y="17639"/>
                  </a:lnTo>
                  <a:lnTo>
                    <a:pt x="672" y="17807"/>
                  </a:lnTo>
                  <a:lnTo>
                    <a:pt x="756" y="18059"/>
                  </a:lnTo>
                  <a:lnTo>
                    <a:pt x="756" y="18227"/>
                  </a:lnTo>
                  <a:lnTo>
                    <a:pt x="840" y="18395"/>
                  </a:lnTo>
                  <a:lnTo>
                    <a:pt x="924" y="18647"/>
                  </a:lnTo>
                  <a:lnTo>
                    <a:pt x="1008" y="18815"/>
                  </a:lnTo>
                  <a:lnTo>
                    <a:pt x="1092" y="18983"/>
                  </a:lnTo>
                  <a:lnTo>
                    <a:pt x="1176" y="19235"/>
                  </a:lnTo>
                  <a:lnTo>
                    <a:pt x="1260" y="19403"/>
                  </a:lnTo>
                  <a:lnTo>
                    <a:pt x="1344" y="19571"/>
                  </a:lnTo>
                  <a:lnTo>
                    <a:pt x="1428" y="19739"/>
                  </a:lnTo>
                  <a:lnTo>
                    <a:pt x="1512" y="19907"/>
                  </a:lnTo>
                  <a:lnTo>
                    <a:pt x="1596" y="20159"/>
                  </a:lnTo>
                  <a:lnTo>
                    <a:pt x="1680" y="20327"/>
                  </a:lnTo>
                  <a:lnTo>
                    <a:pt x="1764" y="20495"/>
                  </a:lnTo>
                  <a:lnTo>
                    <a:pt x="1848" y="20663"/>
                  </a:lnTo>
                  <a:lnTo>
                    <a:pt x="2016" y="20831"/>
                  </a:lnTo>
                  <a:lnTo>
                    <a:pt x="2100" y="20999"/>
                  </a:lnTo>
                  <a:lnTo>
                    <a:pt x="2184" y="21167"/>
                  </a:lnTo>
                  <a:lnTo>
                    <a:pt x="2268" y="21335"/>
                  </a:lnTo>
                  <a:lnTo>
                    <a:pt x="2436" y="21503"/>
                  </a:lnTo>
                  <a:lnTo>
                    <a:pt x="2520" y="21671"/>
                  </a:lnTo>
                  <a:lnTo>
                    <a:pt x="2688" y="21839"/>
                  </a:lnTo>
                  <a:lnTo>
                    <a:pt x="2772" y="22007"/>
                  </a:lnTo>
                  <a:lnTo>
                    <a:pt x="2856" y="22175"/>
                  </a:lnTo>
                  <a:lnTo>
                    <a:pt x="3024" y="22343"/>
                  </a:lnTo>
                  <a:lnTo>
                    <a:pt x="3108" y="22511"/>
                  </a:lnTo>
                  <a:lnTo>
                    <a:pt x="3276" y="22679"/>
                  </a:lnTo>
                  <a:lnTo>
                    <a:pt x="3444" y="22763"/>
                  </a:lnTo>
                  <a:lnTo>
                    <a:pt x="3528" y="22931"/>
                  </a:lnTo>
                  <a:lnTo>
                    <a:pt x="3696" y="23099"/>
                  </a:lnTo>
                  <a:lnTo>
                    <a:pt x="3780" y="23267"/>
                  </a:lnTo>
                  <a:lnTo>
                    <a:pt x="3948" y="23351"/>
                  </a:lnTo>
                  <a:lnTo>
                    <a:pt x="4116" y="23519"/>
                  </a:lnTo>
                  <a:lnTo>
                    <a:pt x="4284" y="23603"/>
                  </a:lnTo>
                  <a:lnTo>
                    <a:pt x="4368" y="23771"/>
                  </a:lnTo>
                  <a:lnTo>
                    <a:pt x="4536" y="23939"/>
                  </a:lnTo>
                  <a:lnTo>
                    <a:pt x="4704" y="24023"/>
                  </a:lnTo>
                  <a:lnTo>
                    <a:pt x="4872" y="24191"/>
                  </a:lnTo>
                  <a:lnTo>
                    <a:pt x="5040" y="24275"/>
                  </a:lnTo>
                  <a:lnTo>
                    <a:pt x="5208" y="24443"/>
                  </a:lnTo>
                  <a:lnTo>
                    <a:pt x="5376" y="24527"/>
                  </a:lnTo>
                  <a:lnTo>
                    <a:pt x="5544" y="24611"/>
                  </a:lnTo>
                  <a:lnTo>
                    <a:pt x="5712" y="24779"/>
                  </a:lnTo>
                  <a:lnTo>
                    <a:pt x="5880" y="24863"/>
                  </a:lnTo>
                  <a:lnTo>
                    <a:pt x="6048" y="24947"/>
                  </a:lnTo>
                  <a:lnTo>
                    <a:pt x="6216" y="25115"/>
                  </a:lnTo>
                  <a:lnTo>
                    <a:pt x="6384" y="25199"/>
                  </a:lnTo>
                  <a:lnTo>
                    <a:pt x="6552" y="25283"/>
                  </a:lnTo>
                  <a:lnTo>
                    <a:pt x="6720" y="25367"/>
                  </a:lnTo>
                  <a:lnTo>
                    <a:pt x="6888" y="25535"/>
                  </a:lnTo>
                  <a:lnTo>
                    <a:pt x="7056" y="25619"/>
                  </a:lnTo>
                  <a:lnTo>
                    <a:pt x="7308" y="25703"/>
                  </a:lnTo>
                  <a:lnTo>
                    <a:pt x="7476" y="25787"/>
                  </a:lnTo>
                  <a:lnTo>
                    <a:pt x="7644" y="25871"/>
                  </a:lnTo>
                  <a:lnTo>
                    <a:pt x="7812" y="25955"/>
                  </a:lnTo>
                  <a:lnTo>
                    <a:pt x="8064" y="26039"/>
                  </a:lnTo>
                  <a:lnTo>
                    <a:pt x="8232" y="26123"/>
                  </a:lnTo>
                  <a:lnTo>
                    <a:pt x="8400" y="26123"/>
                  </a:lnTo>
                  <a:lnTo>
                    <a:pt x="8652" y="26207"/>
                  </a:lnTo>
                  <a:lnTo>
                    <a:pt x="8820" y="26291"/>
                  </a:lnTo>
                  <a:lnTo>
                    <a:pt x="9072" y="26375"/>
                  </a:lnTo>
                  <a:lnTo>
                    <a:pt x="9240" y="26459"/>
                  </a:lnTo>
                  <a:lnTo>
                    <a:pt x="9492" y="26459"/>
                  </a:lnTo>
                  <a:lnTo>
                    <a:pt x="9660" y="26543"/>
                  </a:lnTo>
                  <a:lnTo>
                    <a:pt x="9912" y="26543"/>
                  </a:lnTo>
                  <a:lnTo>
                    <a:pt x="10080" y="26627"/>
                  </a:lnTo>
                  <a:lnTo>
                    <a:pt x="10332" y="26711"/>
                  </a:lnTo>
                  <a:lnTo>
                    <a:pt x="10499" y="26711"/>
                  </a:lnTo>
                  <a:lnTo>
                    <a:pt x="10751" y="26795"/>
                  </a:lnTo>
                  <a:lnTo>
                    <a:pt x="11171" y="26795"/>
                  </a:lnTo>
                  <a:lnTo>
                    <a:pt x="11423" y="26879"/>
                  </a:lnTo>
                  <a:lnTo>
                    <a:pt x="11843" y="26879"/>
                  </a:lnTo>
                  <a:lnTo>
                    <a:pt x="12095" y="26963"/>
                  </a:lnTo>
                  <a:lnTo>
                    <a:pt x="14447" y="26963"/>
                  </a:lnTo>
                  <a:lnTo>
                    <a:pt x="14615" y="26879"/>
                  </a:lnTo>
                  <a:lnTo>
                    <a:pt x="15119" y="26879"/>
                  </a:lnTo>
                  <a:lnTo>
                    <a:pt x="15287" y="26795"/>
                  </a:lnTo>
                  <a:lnTo>
                    <a:pt x="15791" y="26795"/>
                  </a:lnTo>
                  <a:lnTo>
                    <a:pt x="15959" y="26711"/>
                  </a:lnTo>
                  <a:lnTo>
                    <a:pt x="16211" y="26711"/>
                  </a:lnTo>
                  <a:lnTo>
                    <a:pt x="16379" y="26627"/>
                  </a:lnTo>
                  <a:lnTo>
                    <a:pt x="16631" y="26543"/>
                  </a:lnTo>
                  <a:lnTo>
                    <a:pt x="16799" y="26543"/>
                  </a:lnTo>
                  <a:lnTo>
                    <a:pt x="17051" y="26459"/>
                  </a:lnTo>
                  <a:lnTo>
                    <a:pt x="17219" y="26459"/>
                  </a:lnTo>
                  <a:lnTo>
                    <a:pt x="17471" y="26375"/>
                  </a:lnTo>
                  <a:lnTo>
                    <a:pt x="17639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227" y="26123"/>
                  </a:lnTo>
                  <a:lnTo>
                    <a:pt x="18479" y="26039"/>
                  </a:lnTo>
                  <a:lnTo>
                    <a:pt x="18647" y="25955"/>
                  </a:lnTo>
                  <a:lnTo>
                    <a:pt x="18815" y="25871"/>
                  </a:lnTo>
                  <a:lnTo>
                    <a:pt x="19067" y="25787"/>
                  </a:lnTo>
                  <a:lnTo>
                    <a:pt x="19235" y="25703"/>
                  </a:lnTo>
                  <a:lnTo>
                    <a:pt x="19403" y="25619"/>
                  </a:lnTo>
                  <a:lnTo>
                    <a:pt x="19571" y="25535"/>
                  </a:lnTo>
                  <a:lnTo>
                    <a:pt x="19739" y="25367"/>
                  </a:lnTo>
                  <a:lnTo>
                    <a:pt x="19991" y="25283"/>
                  </a:lnTo>
                  <a:lnTo>
                    <a:pt x="20159" y="25199"/>
                  </a:lnTo>
                  <a:lnTo>
                    <a:pt x="20327" y="25115"/>
                  </a:lnTo>
                  <a:lnTo>
                    <a:pt x="20495" y="24947"/>
                  </a:lnTo>
                  <a:lnTo>
                    <a:pt x="20663" y="24863"/>
                  </a:lnTo>
                  <a:lnTo>
                    <a:pt x="20831" y="24779"/>
                  </a:lnTo>
                  <a:lnTo>
                    <a:pt x="20999" y="24611"/>
                  </a:lnTo>
                  <a:lnTo>
                    <a:pt x="21167" y="24527"/>
                  </a:lnTo>
                  <a:lnTo>
                    <a:pt x="21335" y="24443"/>
                  </a:lnTo>
                  <a:lnTo>
                    <a:pt x="21503" y="24275"/>
                  </a:lnTo>
                  <a:lnTo>
                    <a:pt x="21671" y="24191"/>
                  </a:lnTo>
                  <a:lnTo>
                    <a:pt x="21755" y="24023"/>
                  </a:lnTo>
                  <a:lnTo>
                    <a:pt x="21923" y="23939"/>
                  </a:lnTo>
                  <a:lnTo>
                    <a:pt x="22091" y="23771"/>
                  </a:lnTo>
                  <a:lnTo>
                    <a:pt x="22259" y="23603"/>
                  </a:lnTo>
                  <a:lnTo>
                    <a:pt x="22427" y="23519"/>
                  </a:lnTo>
                  <a:lnTo>
                    <a:pt x="22511" y="23351"/>
                  </a:lnTo>
                  <a:lnTo>
                    <a:pt x="22679" y="23267"/>
                  </a:lnTo>
                  <a:lnTo>
                    <a:pt x="22847" y="23099"/>
                  </a:lnTo>
                  <a:lnTo>
                    <a:pt x="22931" y="22931"/>
                  </a:lnTo>
                  <a:lnTo>
                    <a:pt x="23099" y="22763"/>
                  </a:lnTo>
                  <a:lnTo>
                    <a:pt x="23267" y="22679"/>
                  </a:lnTo>
                  <a:lnTo>
                    <a:pt x="23351" y="22511"/>
                  </a:lnTo>
                  <a:lnTo>
                    <a:pt x="23519" y="22343"/>
                  </a:lnTo>
                  <a:lnTo>
                    <a:pt x="23603" y="22175"/>
                  </a:lnTo>
                  <a:lnTo>
                    <a:pt x="23771" y="22007"/>
                  </a:lnTo>
                  <a:lnTo>
                    <a:pt x="23855" y="21839"/>
                  </a:lnTo>
                  <a:lnTo>
                    <a:pt x="23939" y="21671"/>
                  </a:lnTo>
                  <a:lnTo>
                    <a:pt x="24107" y="21503"/>
                  </a:lnTo>
                  <a:lnTo>
                    <a:pt x="24191" y="21335"/>
                  </a:lnTo>
                  <a:lnTo>
                    <a:pt x="24359" y="21167"/>
                  </a:lnTo>
                  <a:lnTo>
                    <a:pt x="24443" y="20999"/>
                  </a:lnTo>
                  <a:lnTo>
                    <a:pt x="24527" y="20831"/>
                  </a:lnTo>
                  <a:lnTo>
                    <a:pt x="24611" y="20663"/>
                  </a:lnTo>
                  <a:lnTo>
                    <a:pt x="24779" y="20495"/>
                  </a:lnTo>
                  <a:lnTo>
                    <a:pt x="24863" y="20327"/>
                  </a:lnTo>
                  <a:lnTo>
                    <a:pt x="24947" y="20159"/>
                  </a:lnTo>
                  <a:lnTo>
                    <a:pt x="25031" y="19907"/>
                  </a:lnTo>
                  <a:lnTo>
                    <a:pt x="25115" y="19739"/>
                  </a:lnTo>
                  <a:lnTo>
                    <a:pt x="25199" y="19571"/>
                  </a:lnTo>
                  <a:lnTo>
                    <a:pt x="25283" y="19403"/>
                  </a:lnTo>
                  <a:lnTo>
                    <a:pt x="25367" y="19235"/>
                  </a:lnTo>
                  <a:lnTo>
                    <a:pt x="25451" y="18983"/>
                  </a:lnTo>
                  <a:lnTo>
                    <a:pt x="25535" y="18815"/>
                  </a:lnTo>
                  <a:lnTo>
                    <a:pt x="25619" y="18647"/>
                  </a:lnTo>
                  <a:lnTo>
                    <a:pt x="25703" y="18395"/>
                  </a:lnTo>
                  <a:lnTo>
                    <a:pt x="25703" y="18227"/>
                  </a:lnTo>
                  <a:lnTo>
                    <a:pt x="25787" y="18059"/>
                  </a:lnTo>
                  <a:lnTo>
                    <a:pt x="25871" y="17807"/>
                  </a:lnTo>
                  <a:lnTo>
                    <a:pt x="25955" y="17639"/>
                  </a:lnTo>
                  <a:lnTo>
                    <a:pt x="25955" y="17387"/>
                  </a:lnTo>
                  <a:lnTo>
                    <a:pt x="26039" y="17219"/>
                  </a:lnTo>
                  <a:lnTo>
                    <a:pt x="26039" y="16967"/>
                  </a:lnTo>
                  <a:lnTo>
                    <a:pt x="26123" y="16799"/>
                  </a:lnTo>
                  <a:lnTo>
                    <a:pt x="26207" y="16547"/>
                  </a:lnTo>
                  <a:lnTo>
                    <a:pt x="26207" y="16379"/>
                  </a:lnTo>
                  <a:lnTo>
                    <a:pt x="26291" y="16127"/>
                  </a:lnTo>
                  <a:lnTo>
                    <a:pt x="26291" y="15959"/>
                  </a:lnTo>
                  <a:lnTo>
                    <a:pt x="26291" y="15707"/>
                  </a:lnTo>
                  <a:lnTo>
                    <a:pt x="26374" y="15539"/>
                  </a:lnTo>
                  <a:lnTo>
                    <a:pt x="26374" y="15287"/>
                  </a:lnTo>
                  <a:lnTo>
                    <a:pt x="26374" y="15035"/>
                  </a:lnTo>
                  <a:lnTo>
                    <a:pt x="26458" y="14867"/>
                  </a:lnTo>
                  <a:lnTo>
                    <a:pt x="26458" y="14615"/>
                  </a:lnTo>
                  <a:lnTo>
                    <a:pt x="26458" y="14447"/>
                  </a:lnTo>
                  <a:lnTo>
                    <a:pt x="26458" y="14195"/>
                  </a:lnTo>
                  <a:lnTo>
                    <a:pt x="26458" y="13944"/>
                  </a:lnTo>
                  <a:lnTo>
                    <a:pt x="26458" y="13692"/>
                  </a:lnTo>
                  <a:lnTo>
                    <a:pt x="26458" y="13524"/>
                  </a:lnTo>
                  <a:lnTo>
                    <a:pt x="26458" y="13272"/>
                  </a:lnTo>
                  <a:lnTo>
                    <a:pt x="26458" y="13020"/>
                  </a:lnTo>
                  <a:lnTo>
                    <a:pt x="26458" y="12852"/>
                  </a:lnTo>
                  <a:lnTo>
                    <a:pt x="26458" y="12600"/>
                  </a:lnTo>
                  <a:lnTo>
                    <a:pt x="26458" y="12348"/>
                  </a:lnTo>
                  <a:lnTo>
                    <a:pt x="26458" y="12180"/>
                  </a:lnTo>
                  <a:lnTo>
                    <a:pt x="26374" y="11928"/>
                  </a:lnTo>
                  <a:lnTo>
                    <a:pt x="26374" y="11760"/>
                  </a:lnTo>
                  <a:lnTo>
                    <a:pt x="26374" y="11508"/>
                  </a:lnTo>
                  <a:lnTo>
                    <a:pt x="26291" y="11256"/>
                  </a:lnTo>
                  <a:lnTo>
                    <a:pt x="26291" y="11088"/>
                  </a:lnTo>
                  <a:lnTo>
                    <a:pt x="26291" y="10836"/>
                  </a:lnTo>
                  <a:lnTo>
                    <a:pt x="26207" y="10668"/>
                  </a:lnTo>
                  <a:lnTo>
                    <a:pt x="26207" y="10416"/>
                  </a:lnTo>
                  <a:lnTo>
                    <a:pt x="26123" y="10248"/>
                  </a:lnTo>
                  <a:lnTo>
                    <a:pt x="26039" y="9996"/>
                  </a:lnTo>
                  <a:lnTo>
                    <a:pt x="26039" y="9828"/>
                  </a:lnTo>
                  <a:lnTo>
                    <a:pt x="25955" y="9576"/>
                  </a:lnTo>
                  <a:lnTo>
                    <a:pt x="25955" y="9408"/>
                  </a:lnTo>
                  <a:lnTo>
                    <a:pt x="25871" y="9156"/>
                  </a:lnTo>
                  <a:lnTo>
                    <a:pt x="25787" y="8988"/>
                  </a:lnTo>
                  <a:lnTo>
                    <a:pt x="25703" y="8820"/>
                  </a:lnTo>
                  <a:lnTo>
                    <a:pt x="25703" y="8568"/>
                  </a:lnTo>
                  <a:lnTo>
                    <a:pt x="25619" y="8400"/>
                  </a:lnTo>
                  <a:lnTo>
                    <a:pt x="25535" y="8232"/>
                  </a:lnTo>
                  <a:lnTo>
                    <a:pt x="25451" y="7980"/>
                  </a:lnTo>
                  <a:lnTo>
                    <a:pt x="25367" y="7812"/>
                  </a:lnTo>
                  <a:lnTo>
                    <a:pt x="25283" y="7644"/>
                  </a:lnTo>
                  <a:lnTo>
                    <a:pt x="25199" y="7476"/>
                  </a:lnTo>
                  <a:lnTo>
                    <a:pt x="25115" y="7224"/>
                  </a:lnTo>
                  <a:lnTo>
                    <a:pt x="25031" y="7056"/>
                  </a:lnTo>
                  <a:lnTo>
                    <a:pt x="24947" y="6888"/>
                  </a:lnTo>
                  <a:lnTo>
                    <a:pt x="24863" y="6720"/>
                  </a:lnTo>
                  <a:lnTo>
                    <a:pt x="24695" y="6552"/>
                  </a:lnTo>
                  <a:lnTo>
                    <a:pt x="24611" y="6384"/>
                  </a:lnTo>
                  <a:lnTo>
                    <a:pt x="24527" y="6132"/>
                  </a:lnTo>
                  <a:lnTo>
                    <a:pt x="24443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3939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03" y="4872"/>
                  </a:lnTo>
                  <a:lnTo>
                    <a:pt x="23519" y="4704"/>
                  </a:lnTo>
                  <a:lnTo>
                    <a:pt x="23351" y="4536"/>
                  </a:lnTo>
                  <a:lnTo>
                    <a:pt x="23267" y="4368"/>
                  </a:lnTo>
                  <a:lnTo>
                    <a:pt x="23099" y="4200"/>
                  </a:lnTo>
                  <a:lnTo>
                    <a:pt x="22931" y="4032"/>
                  </a:lnTo>
                  <a:lnTo>
                    <a:pt x="22847" y="3948"/>
                  </a:lnTo>
                  <a:lnTo>
                    <a:pt x="22679" y="3780"/>
                  </a:lnTo>
                  <a:lnTo>
                    <a:pt x="22511" y="3612"/>
                  </a:lnTo>
                  <a:lnTo>
                    <a:pt x="22427" y="3528"/>
                  </a:lnTo>
                  <a:lnTo>
                    <a:pt x="22259" y="3360"/>
                  </a:lnTo>
                  <a:lnTo>
                    <a:pt x="22091" y="3192"/>
                  </a:lnTo>
                  <a:lnTo>
                    <a:pt x="21923" y="3108"/>
                  </a:lnTo>
                  <a:lnTo>
                    <a:pt x="21755" y="2940"/>
                  </a:lnTo>
                  <a:lnTo>
                    <a:pt x="21671" y="2856"/>
                  </a:lnTo>
                  <a:lnTo>
                    <a:pt x="21503" y="2688"/>
                  </a:lnTo>
                  <a:lnTo>
                    <a:pt x="21335" y="2604"/>
                  </a:lnTo>
                  <a:lnTo>
                    <a:pt x="21167" y="2436"/>
                  </a:lnTo>
                  <a:lnTo>
                    <a:pt x="20999" y="2352"/>
                  </a:lnTo>
                  <a:lnTo>
                    <a:pt x="20831" y="2268"/>
                  </a:lnTo>
                  <a:lnTo>
                    <a:pt x="20663" y="2100"/>
                  </a:lnTo>
                  <a:lnTo>
                    <a:pt x="20495" y="2016"/>
                  </a:lnTo>
                  <a:lnTo>
                    <a:pt x="20327" y="1932"/>
                  </a:lnTo>
                  <a:lnTo>
                    <a:pt x="20159" y="1848"/>
                  </a:lnTo>
                  <a:lnTo>
                    <a:pt x="19907" y="1680"/>
                  </a:lnTo>
                  <a:lnTo>
                    <a:pt x="19739" y="1596"/>
                  </a:lnTo>
                  <a:lnTo>
                    <a:pt x="19571" y="1512"/>
                  </a:lnTo>
                  <a:lnTo>
                    <a:pt x="19403" y="1428"/>
                  </a:lnTo>
                  <a:lnTo>
                    <a:pt x="19235" y="1344"/>
                  </a:lnTo>
                  <a:lnTo>
                    <a:pt x="19067" y="1260"/>
                  </a:lnTo>
                  <a:lnTo>
                    <a:pt x="18815" y="1176"/>
                  </a:lnTo>
                  <a:lnTo>
                    <a:pt x="18647" y="1092"/>
                  </a:lnTo>
                  <a:lnTo>
                    <a:pt x="18479" y="1008"/>
                  </a:lnTo>
                  <a:lnTo>
                    <a:pt x="18227" y="924"/>
                  </a:lnTo>
                  <a:lnTo>
                    <a:pt x="18059" y="840"/>
                  </a:lnTo>
                  <a:lnTo>
                    <a:pt x="17891" y="756"/>
                  </a:lnTo>
                  <a:lnTo>
                    <a:pt x="17639" y="672"/>
                  </a:lnTo>
                  <a:lnTo>
                    <a:pt x="17471" y="672"/>
                  </a:lnTo>
                  <a:lnTo>
                    <a:pt x="17219" y="588"/>
                  </a:lnTo>
                  <a:lnTo>
                    <a:pt x="17051" y="504"/>
                  </a:lnTo>
                  <a:lnTo>
                    <a:pt x="16799" y="504"/>
                  </a:lnTo>
                  <a:lnTo>
                    <a:pt x="16631" y="420"/>
                  </a:lnTo>
                  <a:lnTo>
                    <a:pt x="16379" y="336"/>
                  </a:lnTo>
                  <a:lnTo>
                    <a:pt x="16211" y="336"/>
                  </a:lnTo>
                  <a:lnTo>
                    <a:pt x="15959" y="252"/>
                  </a:lnTo>
                  <a:lnTo>
                    <a:pt x="15791" y="252"/>
                  </a:lnTo>
                  <a:lnTo>
                    <a:pt x="15539" y="168"/>
                  </a:lnTo>
                  <a:lnTo>
                    <a:pt x="15119" y="168"/>
                  </a:lnTo>
                  <a:lnTo>
                    <a:pt x="14867" y="84"/>
                  </a:lnTo>
                  <a:lnTo>
                    <a:pt x="13691" y="84"/>
                  </a:lnTo>
                  <a:lnTo>
                    <a:pt x="135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-897600" y="1354450"/>
              <a:ext cx="531300" cy="655175"/>
            </a:xfrm>
            <a:custGeom>
              <a:rect b="b" l="l" r="r" t="t"/>
              <a:pathLst>
                <a:path extrusionOk="0" h="26207" w="21252">
                  <a:moveTo>
                    <a:pt x="14952" y="0"/>
                  </a:moveTo>
                  <a:lnTo>
                    <a:pt x="14952" y="15371"/>
                  </a:lnTo>
                  <a:lnTo>
                    <a:pt x="14952" y="15455"/>
                  </a:lnTo>
                  <a:lnTo>
                    <a:pt x="14952" y="15539"/>
                  </a:lnTo>
                  <a:lnTo>
                    <a:pt x="14952" y="15623"/>
                  </a:lnTo>
                  <a:lnTo>
                    <a:pt x="14952" y="15707"/>
                  </a:lnTo>
                  <a:lnTo>
                    <a:pt x="14952" y="15791"/>
                  </a:lnTo>
                  <a:lnTo>
                    <a:pt x="14952" y="15875"/>
                  </a:lnTo>
                  <a:lnTo>
                    <a:pt x="14952" y="15959"/>
                  </a:lnTo>
                  <a:lnTo>
                    <a:pt x="14952" y="16043"/>
                  </a:lnTo>
                  <a:lnTo>
                    <a:pt x="14952" y="16127"/>
                  </a:lnTo>
                  <a:lnTo>
                    <a:pt x="14952" y="16211"/>
                  </a:lnTo>
                  <a:lnTo>
                    <a:pt x="14868" y="16295"/>
                  </a:lnTo>
                  <a:lnTo>
                    <a:pt x="14868" y="16379"/>
                  </a:lnTo>
                  <a:lnTo>
                    <a:pt x="14868" y="16463"/>
                  </a:lnTo>
                  <a:lnTo>
                    <a:pt x="14868" y="16547"/>
                  </a:lnTo>
                  <a:lnTo>
                    <a:pt x="14868" y="16631"/>
                  </a:lnTo>
                  <a:lnTo>
                    <a:pt x="14868" y="16715"/>
                  </a:lnTo>
                  <a:lnTo>
                    <a:pt x="14784" y="16799"/>
                  </a:lnTo>
                  <a:lnTo>
                    <a:pt x="14784" y="16883"/>
                  </a:lnTo>
                  <a:lnTo>
                    <a:pt x="14784" y="16967"/>
                  </a:lnTo>
                  <a:lnTo>
                    <a:pt x="14784" y="17051"/>
                  </a:lnTo>
                  <a:lnTo>
                    <a:pt x="14784" y="17135"/>
                  </a:lnTo>
                  <a:lnTo>
                    <a:pt x="14700" y="17219"/>
                  </a:lnTo>
                  <a:lnTo>
                    <a:pt x="14700" y="17303"/>
                  </a:lnTo>
                  <a:lnTo>
                    <a:pt x="14700" y="17387"/>
                  </a:lnTo>
                  <a:lnTo>
                    <a:pt x="14700" y="17471"/>
                  </a:lnTo>
                  <a:lnTo>
                    <a:pt x="14616" y="17555"/>
                  </a:lnTo>
                  <a:lnTo>
                    <a:pt x="14616" y="17639"/>
                  </a:lnTo>
                  <a:lnTo>
                    <a:pt x="14616" y="17723"/>
                  </a:lnTo>
                  <a:lnTo>
                    <a:pt x="14532" y="17807"/>
                  </a:lnTo>
                  <a:lnTo>
                    <a:pt x="14532" y="17891"/>
                  </a:lnTo>
                  <a:lnTo>
                    <a:pt x="14532" y="17975"/>
                  </a:lnTo>
                  <a:lnTo>
                    <a:pt x="14448" y="18059"/>
                  </a:lnTo>
                  <a:lnTo>
                    <a:pt x="14448" y="18143"/>
                  </a:lnTo>
                  <a:lnTo>
                    <a:pt x="14364" y="18227"/>
                  </a:lnTo>
                  <a:lnTo>
                    <a:pt x="14364" y="18311"/>
                  </a:lnTo>
                  <a:lnTo>
                    <a:pt x="14280" y="18395"/>
                  </a:lnTo>
                  <a:lnTo>
                    <a:pt x="14280" y="18479"/>
                  </a:lnTo>
                  <a:lnTo>
                    <a:pt x="14196" y="18563"/>
                  </a:lnTo>
                  <a:lnTo>
                    <a:pt x="14196" y="18647"/>
                  </a:lnTo>
                  <a:lnTo>
                    <a:pt x="14112" y="18731"/>
                  </a:lnTo>
                  <a:lnTo>
                    <a:pt x="14112" y="18815"/>
                  </a:lnTo>
                  <a:lnTo>
                    <a:pt x="14028" y="18899"/>
                  </a:lnTo>
                  <a:lnTo>
                    <a:pt x="14028" y="18983"/>
                  </a:lnTo>
                  <a:lnTo>
                    <a:pt x="13944" y="18983"/>
                  </a:lnTo>
                  <a:lnTo>
                    <a:pt x="13944" y="19067"/>
                  </a:lnTo>
                  <a:lnTo>
                    <a:pt x="13860" y="19151"/>
                  </a:lnTo>
                  <a:lnTo>
                    <a:pt x="13860" y="19235"/>
                  </a:lnTo>
                  <a:lnTo>
                    <a:pt x="13776" y="19319"/>
                  </a:lnTo>
                  <a:lnTo>
                    <a:pt x="13776" y="19403"/>
                  </a:lnTo>
                  <a:lnTo>
                    <a:pt x="13692" y="19403"/>
                  </a:lnTo>
                  <a:lnTo>
                    <a:pt x="13692" y="19487"/>
                  </a:lnTo>
                  <a:lnTo>
                    <a:pt x="13608" y="19571"/>
                  </a:lnTo>
                  <a:lnTo>
                    <a:pt x="13524" y="19655"/>
                  </a:lnTo>
                  <a:lnTo>
                    <a:pt x="13440" y="19739"/>
                  </a:lnTo>
                  <a:lnTo>
                    <a:pt x="13356" y="19823"/>
                  </a:lnTo>
                  <a:lnTo>
                    <a:pt x="13356" y="19907"/>
                  </a:lnTo>
                  <a:lnTo>
                    <a:pt x="13272" y="19907"/>
                  </a:lnTo>
                  <a:lnTo>
                    <a:pt x="13188" y="19991"/>
                  </a:lnTo>
                  <a:lnTo>
                    <a:pt x="13188" y="20075"/>
                  </a:lnTo>
                  <a:lnTo>
                    <a:pt x="13104" y="20075"/>
                  </a:lnTo>
                  <a:lnTo>
                    <a:pt x="13020" y="20159"/>
                  </a:lnTo>
                  <a:lnTo>
                    <a:pt x="12936" y="20243"/>
                  </a:lnTo>
                  <a:lnTo>
                    <a:pt x="12852" y="20327"/>
                  </a:lnTo>
                  <a:lnTo>
                    <a:pt x="12768" y="20411"/>
                  </a:lnTo>
                  <a:lnTo>
                    <a:pt x="12684" y="20411"/>
                  </a:lnTo>
                  <a:lnTo>
                    <a:pt x="12684" y="20495"/>
                  </a:lnTo>
                  <a:lnTo>
                    <a:pt x="12600" y="20495"/>
                  </a:lnTo>
                  <a:lnTo>
                    <a:pt x="12516" y="20579"/>
                  </a:lnTo>
                  <a:lnTo>
                    <a:pt x="12432" y="20579"/>
                  </a:lnTo>
                  <a:lnTo>
                    <a:pt x="12348" y="20663"/>
                  </a:lnTo>
                  <a:lnTo>
                    <a:pt x="12264" y="20747"/>
                  </a:lnTo>
                  <a:lnTo>
                    <a:pt x="12180" y="20747"/>
                  </a:lnTo>
                  <a:lnTo>
                    <a:pt x="12096" y="20831"/>
                  </a:lnTo>
                  <a:lnTo>
                    <a:pt x="12012" y="20831"/>
                  </a:lnTo>
                  <a:lnTo>
                    <a:pt x="11928" y="20915"/>
                  </a:lnTo>
                  <a:lnTo>
                    <a:pt x="11844" y="20915"/>
                  </a:lnTo>
                  <a:lnTo>
                    <a:pt x="11760" y="20999"/>
                  </a:lnTo>
                  <a:lnTo>
                    <a:pt x="11592" y="20999"/>
                  </a:lnTo>
                  <a:lnTo>
                    <a:pt x="11508" y="21083"/>
                  </a:lnTo>
                  <a:lnTo>
                    <a:pt x="11256" y="21083"/>
                  </a:lnTo>
                  <a:lnTo>
                    <a:pt x="11172" y="21167"/>
                  </a:lnTo>
                  <a:lnTo>
                    <a:pt x="10920" y="21167"/>
                  </a:lnTo>
                  <a:lnTo>
                    <a:pt x="10836" y="21251"/>
                  </a:lnTo>
                  <a:lnTo>
                    <a:pt x="9324" y="21251"/>
                  </a:lnTo>
                  <a:lnTo>
                    <a:pt x="9240" y="21167"/>
                  </a:lnTo>
                  <a:lnTo>
                    <a:pt x="8904" y="21167"/>
                  </a:lnTo>
                  <a:lnTo>
                    <a:pt x="8904" y="21083"/>
                  </a:lnTo>
                  <a:lnTo>
                    <a:pt x="8652" y="21083"/>
                  </a:lnTo>
                  <a:lnTo>
                    <a:pt x="8568" y="20999"/>
                  </a:lnTo>
                  <a:lnTo>
                    <a:pt x="8400" y="20999"/>
                  </a:lnTo>
                  <a:lnTo>
                    <a:pt x="8316" y="20915"/>
                  </a:lnTo>
                  <a:lnTo>
                    <a:pt x="8148" y="20915"/>
                  </a:lnTo>
                  <a:lnTo>
                    <a:pt x="8148" y="20831"/>
                  </a:lnTo>
                  <a:lnTo>
                    <a:pt x="8064" y="20831"/>
                  </a:lnTo>
                  <a:lnTo>
                    <a:pt x="7980" y="20747"/>
                  </a:lnTo>
                  <a:lnTo>
                    <a:pt x="7896" y="20747"/>
                  </a:lnTo>
                  <a:lnTo>
                    <a:pt x="7812" y="20663"/>
                  </a:lnTo>
                  <a:lnTo>
                    <a:pt x="7728" y="20663"/>
                  </a:lnTo>
                  <a:lnTo>
                    <a:pt x="7728" y="20579"/>
                  </a:lnTo>
                  <a:lnTo>
                    <a:pt x="7644" y="20579"/>
                  </a:lnTo>
                  <a:lnTo>
                    <a:pt x="7560" y="20495"/>
                  </a:lnTo>
                  <a:lnTo>
                    <a:pt x="7476" y="20411"/>
                  </a:lnTo>
                  <a:lnTo>
                    <a:pt x="7392" y="20411"/>
                  </a:lnTo>
                  <a:lnTo>
                    <a:pt x="7392" y="20327"/>
                  </a:lnTo>
                  <a:lnTo>
                    <a:pt x="7308" y="20327"/>
                  </a:lnTo>
                  <a:lnTo>
                    <a:pt x="7308" y="20243"/>
                  </a:lnTo>
                  <a:lnTo>
                    <a:pt x="7224" y="20159"/>
                  </a:lnTo>
                  <a:lnTo>
                    <a:pt x="7140" y="20075"/>
                  </a:lnTo>
                  <a:lnTo>
                    <a:pt x="7056" y="20075"/>
                  </a:lnTo>
                  <a:lnTo>
                    <a:pt x="7056" y="19991"/>
                  </a:lnTo>
                  <a:lnTo>
                    <a:pt x="6972" y="19907"/>
                  </a:lnTo>
                  <a:lnTo>
                    <a:pt x="6888" y="19823"/>
                  </a:lnTo>
                  <a:lnTo>
                    <a:pt x="6888" y="19739"/>
                  </a:lnTo>
                  <a:lnTo>
                    <a:pt x="6804" y="19739"/>
                  </a:lnTo>
                  <a:lnTo>
                    <a:pt x="6804" y="19655"/>
                  </a:lnTo>
                  <a:lnTo>
                    <a:pt x="6720" y="19571"/>
                  </a:lnTo>
                  <a:lnTo>
                    <a:pt x="6720" y="19487"/>
                  </a:lnTo>
                  <a:lnTo>
                    <a:pt x="6636" y="19487"/>
                  </a:lnTo>
                  <a:lnTo>
                    <a:pt x="6636" y="19403"/>
                  </a:lnTo>
                  <a:lnTo>
                    <a:pt x="6552" y="19319"/>
                  </a:lnTo>
                  <a:lnTo>
                    <a:pt x="6552" y="19235"/>
                  </a:lnTo>
                  <a:lnTo>
                    <a:pt x="6552" y="19151"/>
                  </a:lnTo>
                  <a:lnTo>
                    <a:pt x="6468" y="19067"/>
                  </a:lnTo>
                  <a:lnTo>
                    <a:pt x="6384" y="18983"/>
                  </a:lnTo>
                  <a:lnTo>
                    <a:pt x="6384" y="18899"/>
                  </a:lnTo>
                  <a:lnTo>
                    <a:pt x="6384" y="18815"/>
                  </a:lnTo>
                  <a:lnTo>
                    <a:pt x="6300" y="18731"/>
                  </a:lnTo>
                  <a:lnTo>
                    <a:pt x="6300" y="18647"/>
                  </a:lnTo>
                  <a:lnTo>
                    <a:pt x="6300" y="18563"/>
                  </a:lnTo>
                  <a:lnTo>
                    <a:pt x="6216" y="18479"/>
                  </a:lnTo>
                  <a:lnTo>
                    <a:pt x="6216" y="18395"/>
                  </a:lnTo>
                  <a:lnTo>
                    <a:pt x="6216" y="18311"/>
                  </a:lnTo>
                  <a:lnTo>
                    <a:pt x="6132" y="18227"/>
                  </a:lnTo>
                  <a:lnTo>
                    <a:pt x="6132" y="18143"/>
                  </a:lnTo>
                  <a:lnTo>
                    <a:pt x="6132" y="18059"/>
                  </a:lnTo>
                  <a:lnTo>
                    <a:pt x="6132" y="17975"/>
                  </a:lnTo>
                  <a:lnTo>
                    <a:pt x="6048" y="17891"/>
                  </a:lnTo>
                  <a:lnTo>
                    <a:pt x="6048" y="17807"/>
                  </a:lnTo>
                  <a:lnTo>
                    <a:pt x="6048" y="17723"/>
                  </a:lnTo>
                  <a:lnTo>
                    <a:pt x="6048" y="17639"/>
                  </a:lnTo>
                  <a:lnTo>
                    <a:pt x="5964" y="17555"/>
                  </a:lnTo>
                  <a:lnTo>
                    <a:pt x="5964" y="17471"/>
                  </a:lnTo>
                  <a:lnTo>
                    <a:pt x="5964" y="17303"/>
                  </a:lnTo>
                  <a:lnTo>
                    <a:pt x="5964" y="17219"/>
                  </a:lnTo>
                  <a:lnTo>
                    <a:pt x="5964" y="17135"/>
                  </a:lnTo>
                  <a:lnTo>
                    <a:pt x="5964" y="17051"/>
                  </a:lnTo>
                  <a:lnTo>
                    <a:pt x="5880" y="16967"/>
                  </a:lnTo>
                  <a:lnTo>
                    <a:pt x="5880" y="16883"/>
                  </a:lnTo>
                  <a:lnTo>
                    <a:pt x="5880" y="16715"/>
                  </a:lnTo>
                  <a:lnTo>
                    <a:pt x="5880" y="16631"/>
                  </a:lnTo>
                  <a:lnTo>
                    <a:pt x="5880" y="16547"/>
                  </a:lnTo>
                  <a:lnTo>
                    <a:pt x="5880" y="16463"/>
                  </a:lnTo>
                  <a:lnTo>
                    <a:pt x="5880" y="16295"/>
                  </a:lnTo>
                  <a:lnTo>
                    <a:pt x="5880" y="16211"/>
                  </a:lnTo>
                  <a:lnTo>
                    <a:pt x="5880" y="16127"/>
                  </a:lnTo>
                  <a:lnTo>
                    <a:pt x="5880" y="15959"/>
                  </a:lnTo>
                  <a:lnTo>
                    <a:pt x="5880" y="15875"/>
                  </a:lnTo>
                  <a:lnTo>
                    <a:pt x="5796" y="15791"/>
                  </a:lnTo>
                  <a:lnTo>
                    <a:pt x="5796" y="15623"/>
                  </a:lnTo>
                  <a:lnTo>
                    <a:pt x="5796" y="15539"/>
                  </a:lnTo>
                  <a:lnTo>
                    <a:pt x="5796" y="15371"/>
                  </a:lnTo>
                  <a:lnTo>
                    <a:pt x="5796" y="84"/>
                  </a:lnTo>
                  <a:lnTo>
                    <a:pt x="1" y="84"/>
                  </a:lnTo>
                  <a:lnTo>
                    <a:pt x="1" y="16127"/>
                  </a:lnTo>
                  <a:lnTo>
                    <a:pt x="1" y="16295"/>
                  </a:lnTo>
                  <a:lnTo>
                    <a:pt x="1" y="16463"/>
                  </a:lnTo>
                  <a:lnTo>
                    <a:pt x="85" y="16715"/>
                  </a:lnTo>
                  <a:lnTo>
                    <a:pt x="85" y="16883"/>
                  </a:lnTo>
                  <a:lnTo>
                    <a:pt x="85" y="17051"/>
                  </a:lnTo>
                  <a:lnTo>
                    <a:pt x="85" y="17219"/>
                  </a:lnTo>
                  <a:lnTo>
                    <a:pt x="85" y="17471"/>
                  </a:lnTo>
                  <a:lnTo>
                    <a:pt x="85" y="17639"/>
                  </a:lnTo>
                  <a:lnTo>
                    <a:pt x="85" y="17807"/>
                  </a:lnTo>
                  <a:lnTo>
                    <a:pt x="85" y="17975"/>
                  </a:lnTo>
                  <a:lnTo>
                    <a:pt x="169" y="18143"/>
                  </a:lnTo>
                  <a:lnTo>
                    <a:pt x="169" y="18311"/>
                  </a:lnTo>
                  <a:lnTo>
                    <a:pt x="169" y="18479"/>
                  </a:lnTo>
                  <a:lnTo>
                    <a:pt x="169" y="18647"/>
                  </a:lnTo>
                  <a:lnTo>
                    <a:pt x="169" y="18815"/>
                  </a:lnTo>
                  <a:lnTo>
                    <a:pt x="253" y="18983"/>
                  </a:lnTo>
                  <a:lnTo>
                    <a:pt x="253" y="19151"/>
                  </a:lnTo>
                  <a:lnTo>
                    <a:pt x="253" y="19319"/>
                  </a:lnTo>
                  <a:lnTo>
                    <a:pt x="337" y="19487"/>
                  </a:lnTo>
                  <a:lnTo>
                    <a:pt x="337" y="19655"/>
                  </a:lnTo>
                  <a:lnTo>
                    <a:pt x="337" y="19823"/>
                  </a:lnTo>
                  <a:lnTo>
                    <a:pt x="421" y="19991"/>
                  </a:lnTo>
                  <a:lnTo>
                    <a:pt x="421" y="20159"/>
                  </a:lnTo>
                  <a:lnTo>
                    <a:pt x="505" y="20327"/>
                  </a:lnTo>
                  <a:lnTo>
                    <a:pt x="505" y="20411"/>
                  </a:lnTo>
                  <a:lnTo>
                    <a:pt x="589" y="20579"/>
                  </a:lnTo>
                  <a:lnTo>
                    <a:pt x="589" y="20747"/>
                  </a:lnTo>
                  <a:lnTo>
                    <a:pt x="673" y="20915"/>
                  </a:lnTo>
                  <a:lnTo>
                    <a:pt x="673" y="20999"/>
                  </a:lnTo>
                  <a:lnTo>
                    <a:pt x="757" y="21167"/>
                  </a:lnTo>
                  <a:lnTo>
                    <a:pt x="757" y="21335"/>
                  </a:lnTo>
                  <a:lnTo>
                    <a:pt x="841" y="21419"/>
                  </a:lnTo>
                  <a:lnTo>
                    <a:pt x="841" y="21587"/>
                  </a:lnTo>
                  <a:lnTo>
                    <a:pt x="925" y="21755"/>
                  </a:lnTo>
                  <a:lnTo>
                    <a:pt x="1009" y="21839"/>
                  </a:lnTo>
                  <a:lnTo>
                    <a:pt x="1009" y="22007"/>
                  </a:lnTo>
                  <a:lnTo>
                    <a:pt x="1092" y="22091"/>
                  </a:lnTo>
                  <a:lnTo>
                    <a:pt x="1176" y="22259"/>
                  </a:lnTo>
                  <a:lnTo>
                    <a:pt x="1176" y="22343"/>
                  </a:lnTo>
                  <a:lnTo>
                    <a:pt x="1260" y="22511"/>
                  </a:lnTo>
                  <a:lnTo>
                    <a:pt x="1344" y="22595"/>
                  </a:lnTo>
                  <a:lnTo>
                    <a:pt x="1428" y="22763"/>
                  </a:lnTo>
                  <a:lnTo>
                    <a:pt x="1428" y="22847"/>
                  </a:lnTo>
                  <a:lnTo>
                    <a:pt x="1512" y="22931"/>
                  </a:lnTo>
                  <a:lnTo>
                    <a:pt x="1596" y="23099"/>
                  </a:lnTo>
                  <a:lnTo>
                    <a:pt x="1680" y="23183"/>
                  </a:lnTo>
                  <a:lnTo>
                    <a:pt x="1764" y="23267"/>
                  </a:lnTo>
                  <a:lnTo>
                    <a:pt x="1848" y="23435"/>
                  </a:lnTo>
                  <a:lnTo>
                    <a:pt x="1932" y="23519"/>
                  </a:lnTo>
                  <a:lnTo>
                    <a:pt x="1932" y="23603"/>
                  </a:lnTo>
                  <a:lnTo>
                    <a:pt x="2016" y="23687"/>
                  </a:lnTo>
                  <a:lnTo>
                    <a:pt x="2100" y="23855"/>
                  </a:lnTo>
                  <a:lnTo>
                    <a:pt x="2184" y="23939"/>
                  </a:lnTo>
                  <a:lnTo>
                    <a:pt x="2268" y="24023"/>
                  </a:lnTo>
                  <a:lnTo>
                    <a:pt x="2352" y="24107"/>
                  </a:lnTo>
                  <a:lnTo>
                    <a:pt x="2436" y="24191"/>
                  </a:lnTo>
                  <a:lnTo>
                    <a:pt x="2604" y="24275"/>
                  </a:lnTo>
                  <a:lnTo>
                    <a:pt x="2688" y="24359"/>
                  </a:lnTo>
                  <a:lnTo>
                    <a:pt x="2772" y="24443"/>
                  </a:lnTo>
                  <a:lnTo>
                    <a:pt x="2856" y="24527"/>
                  </a:lnTo>
                  <a:lnTo>
                    <a:pt x="2940" y="24611"/>
                  </a:lnTo>
                  <a:lnTo>
                    <a:pt x="3024" y="24695"/>
                  </a:lnTo>
                  <a:lnTo>
                    <a:pt x="3108" y="24779"/>
                  </a:lnTo>
                  <a:lnTo>
                    <a:pt x="3276" y="24863"/>
                  </a:lnTo>
                  <a:lnTo>
                    <a:pt x="3360" y="24947"/>
                  </a:lnTo>
                  <a:lnTo>
                    <a:pt x="3444" y="25031"/>
                  </a:lnTo>
                  <a:lnTo>
                    <a:pt x="3528" y="25115"/>
                  </a:lnTo>
                  <a:lnTo>
                    <a:pt x="3696" y="25199"/>
                  </a:lnTo>
                  <a:lnTo>
                    <a:pt x="3780" y="25199"/>
                  </a:lnTo>
                  <a:lnTo>
                    <a:pt x="3864" y="25283"/>
                  </a:lnTo>
                  <a:lnTo>
                    <a:pt x="4032" y="25367"/>
                  </a:lnTo>
                  <a:lnTo>
                    <a:pt x="4116" y="25451"/>
                  </a:lnTo>
                  <a:lnTo>
                    <a:pt x="4200" y="25451"/>
                  </a:lnTo>
                  <a:lnTo>
                    <a:pt x="4368" y="25535"/>
                  </a:lnTo>
                  <a:lnTo>
                    <a:pt x="4452" y="25619"/>
                  </a:lnTo>
                  <a:lnTo>
                    <a:pt x="4620" y="25619"/>
                  </a:lnTo>
                  <a:lnTo>
                    <a:pt x="4704" y="25703"/>
                  </a:lnTo>
                  <a:lnTo>
                    <a:pt x="4872" y="25703"/>
                  </a:lnTo>
                  <a:lnTo>
                    <a:pt x="4956" y="25787"/>
                  </a:lnTo>
                  <a:lnTo>
                    <a:pt x="5124" y="25787"/>
                  </a:lnTo>
                  <a:lnTo>
                    <a:pt x="5208" y="25871"/>
                  </a:lnTo>
                  <a:lnTo>
                    <a:pt x="5376" y="25871"/>
                  </a:lnTo>
                  <a:lnTo>
                    <a:pt x="5460" y="25955"/>
                  </a:lnTo>
                  <a:lnTo>
                    <a:pt x="5628" y="25955"/>
                  </a:lnTo>
                  <a:lnTo>
                    <a:pt x="5796" y="26039"/>
                  </a:lnTo>
                  <a:lnTo>
                    <a:pt x="6048" y="26039"/>
                  </a:lnTo>
                  <a:lnTo>
                    <a:pt x="6216" y="26123"/>
                  </a:lnTo>
                  <a:lnTo>
                    <a:pt x="6636" y="26123"/>
                  </a:lnTo>
                  <a:lnTo>
                    <a:pt x="6804" y="26207"/>
                  </a:lnTo>
                  <a:lnTo>
                    <a:pt x="9156" y="26207"/>
                  </a:lnTo>
                  <a:lnTo>
                    <a:pt x="9240" y="26123"/>
                  </a:lnTo>
                  <a:lnTo>
                    <a:pt x="9576" y="26123"/>
                  </a:lnTo>
                  <a:lnTo>
                    <a:pt x="9660" y="26039"/>
                  </a:lnTo>
                  <a:lnTo>
                    <a:pt x="9912" y="26039"/>
                  </a:lnTo>
                  <a:lnTo>
                    <a:pt x="9996" y="25955"/>
                  </a:lnTo>
                  <a:lnTo>
                    <a:pt x="10164" y="25955"/>
                  </a:lnTo>
                  <a:lnTo>
                    <a:pt x="10248" y="25871"/>
                  </a:lnTo>
                  <a:lnTo>
                    <a:pt x="10500" y="25871"/>
                  </a:lnTo>
                  <a:lnTo>
                    <a:pt x="10584" y="25787"/>
                  </a:lnTo>
                  <a:lnTo>
                    <a:pt x="10668" y="25787"/>
                  </a:lnTo>
                  <a:lnTo>
                    <a:pt x="10752" y="25703"/>
                  </a:lnTo>
                  <a:lnTo>
                    <a:pt x="10920" y="25703"/>
                  </a:lnTo>
                  <a:lnTo>
                    <a:pt x="11004" y="25619"/>
                  </a:lnTo>
                  <a:lnTo>
                    <a:pt x="11088" y="25619"/>
                  </a:lnTo>
                  <a:lnTo>
                    <a:pt x="11172" y="25535"/>
                  </a:lnTo>
                  <a:lnTo>
                    <a:pt x="11256" y="25535"/>
                  </a:lnTo>
                  <a:lnTo>
                    <a:pt x="11340" y="25451"/>
                  </a:lnTo>
                  <a:lnTo>
                    <a:pt x="11424" y="25451"/>
                  </a:lnTo>
                  <a:lnTo>
                    <a:pt x="11508" y="25367"/>
                  </a:lnTo>
                  <a:lnTo>
                    <a:pt x="11592" y="25367"/>
                  </a:lnTo>
                  <a:lnTo>
                    <a:pt x="11676" y="25283"/>
                  </a:lnTo>
                  <a:lnTo>
                    <a:pt x="11760" y="25283"/>
                  </a:lnTo>
                  <a:lnTo>
                    <a:pt x="11844" y="25199"/>
                  </a:lnTo>
                  <a:lnTo>
                    <a:pt x="11928" y="25115"/>
                  </a:lnTo>
                  <a:lnTo>
                    <a:pt x="12012" y="25115"/>
                  </a:lnTo>
                  <a:lnTo>
                    <a:pt x="12096" y="25031"/>
                  </a:lnTo>
                  <a:lnTo>
                    <a:pt x="12180" y="25031"/>
                  </a:lnTo>
                  <a:lnTo>
                    <a:pt x="12264" y="24947"/>
                  </a:lnTo>
                  <a:lnTo>
                    <a:pt x="12348" y="24863"/>
                  </a:lnTo>
                  <a:lnTo>
                    <a:pt x="12432" y="24863"/>
                  </a:lnTo>
                  <a:lnTo>
                    <a:pt x="12516" y="24779"/>
                  </a:lnTo>
                  <a:lnTo>
                    <a:pt x="12600" y="24779"/>
                  </a:lnTo>
                  <a:lnTo>
                    <a:pt x="12600" y="24695"/>
                  </a:lnTo>
                  <a:lnTo>
                    <a:pt x="12684" y="24611"/>
                  </a:lnTo>
                  <a:lnTo>
                    <a:pt x="12768" y="24611"/>
                  </a:lnTo>
                  <a:lnTo>
                    <a:pt x="12852" y="24527"/>
                  </a:lnTo>
                  <a:lnTo>
                    <a:pt x="12936" y="24527"/>
                  </a:lnTo>
                  <a:lnTo>
                    <a:pt x="12936" y="24443"/>
                  </a:lnTo>
                  <a:lnTo>
                    <a:pt x="13020" y="24359"/>
                  </a:lnTo>
                  <a:lnTo>
                    <a:pt x="13104" y="24359"/>
                  </a:lnTo>
                  <a:lnTo>
                    <a:pt x="13188" y="24275"/>
                  </a:lnTo>
                  <a:lnTo>
                    <a:pt x="13272" y="24191"/>
                  </a:lnTo>
                  <a:lnTo>
                    <a:pt x="13356" y="24107"/>
                  </a:lnTo>
                  <a:lnTo>
                    <a:pt x="13440" y="24023"/>
                  </a:lnTo>
                  <a:lnTo>
                    <a:pt x="13524" y="23939"/>
                  </a:lnTo>
                  <a:lnTo>
                    <a:pt x="13608" y="23855"/>
                  </a:lnTo>
                  <a:lnTo>
                    <a:pt x="13692" y="23771"/>
                  </a:lnTo>
                  <a:lnTo>
                    <a:pt x="13776" y="23687"/>
                  </a:lnTo>
                  <a:lnTo>
                    <a:pt x="13860" y="23603"/>
                  </a:lnTo>
                  <a:lnTo>
                    <a:pt x="13944" y="23519"/>
                  </a:lnTo>
                  <a:lnTo>
                    <a:pt x="14028" y="23435"/>
                  </a:lnTo>
                  <a:lnTo>
                    <a:pt x="14112" y="23351"/>
                  </a:lnTo>
                  <a:lnTo>
                    <a:pt x="14196" y="23267"/>
                  </a:lnTo>
                  <a:lnTo>
                    <a:pt x="14280" y="23183"/>
                  </a:lnTo>
                  <a:lnTo>
                    <a:pt x="14280" y="23099"/>
                  </a:lnTo>
                  <a:lnTo>
                    <a:pt x="14364" y="23015"/>
                  </a:lnTo>
                  <a:lnTo>
                    <a:pt x="14448" y="23015"/>
                  </a:lnTo>
                  <a:lnTo>
                    <a:pt x="14448" y="22931"/>
                  </a:lnTo>
                  <a:lnTo>
                    <a:pt x="14532" y="22847"/>
                  </a:lnTo>
                  <a:lnTo>
                    <a:pt x="14616" y="22763"/>
                  </a:lnTo>
                  <a:lnTo>
                    <a:pt x="14616" y="22679"/>
                  </a:lnTo>
                  <a:lnTo>
                    <a:pt x="14700" y="22595"/>
                  </a:lnTo>
                  <a:lnTo>
                    <a:pt x="14784" y="22511"/>
                  </a:lnTo>
                  <a:lnTo>
                    <a:pt x="14784" y="22427"/>
                  </a:lnTo>
                  <a:lnTo>
                    <a:pt x="14868" y="22427"/>
                  </a:lnTo>
                  <a:lnTo>
                    <a:pt x="14868" y="22343"/>
                  </a:lnTo>
                  <a:lnTo>
                    <a:pt x="14952" y="22259"/>
                  </a:lnTo>
                  <a:lnTo>
                    <a:pt x="14952" y="25535"/>
                  </a:lnTo>
                  <a:lnTo>
                    <a:pt x="21251" y="25535"/>
                  </a:lnTo>
                  <a:lnTo>
                    <a:pt x="21251" y="20831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-2260400" y="2068400"/>
              <a:ext cx="972250" cy="1001650"/>
            </a:xfrm>
            <a:custGeom>
              <a:rect b="b" l="l" r="r" t="t"/>
              <a:pathLst>
                <a:path extrusionOk="0" h="40066" w="38890">
                  <a:moveTo>
                    <a:pt x="19067" y="6048"/>
                  </a:moveTo>
                  <a:lnTo>
                    <a:pt x="19319" y="6132"/>
                  </a:lnTo>
                  <a:lnTo>
                    <a:pt x="19907" y="6132"/>
                  </a:lnTo>
                  <a:lnTo>
                    <a:pt x="20075" y="6216"/>
                  </a:lnTo>
                  <a:lnTo>
                    <a:pt x="20495" y="6216"/>
                  </a:lnTo>
                  <a:lnTo>
                    <a:pt x="20663" y="6300"/>
                  </a:lnTo>
                  <a:lnTo>
                    <a:pt x="20915" y="6300"/>
                  </a:lnTo>
                  <a:lnTo>
                    <a:pt x="21083" y="6384"/>
                  </a:lnTo>
                  <a:lnTo>
                    <a:pt x="21251" y="6384"/>
                  </a:lnTo>
                  <a:lnTo>
                    <a:pt x="21419" y="6468"/>
                  </a:lnTo>
                  <a:lnTo>
                    <a:pt x="21671" y="6468"/>
                  </a:lnTo>
                  <a:lnTo>
                    <a:pt x="21839" y="6552"/>
                  </a:lnTo>
                  <a:lnTo>
                    <a:pt x="22007" y="6552"/>
                  </a:lnTo>
                  <a:lnTo>
                    <a:pt x="22175" y="6636"/>
                  </a:lnTo>
                  <a:lnTo>
                    <a:pt x="22427" y="6720"/>
                  </a:lnTo>
                  <a:lnTo>
                    <a:pt x="22595" y="6804"/>
                  </a:lnTo>
                  <a:lnTo>
                    <a:pt x="22763" y="6804"/>
                  </a:lnTo>
                  <a:lnTo>
                    <a:pt x="22931" y="6888"/>
                  </a:lnTo>
                  <a:lnTo>
                    <a:pt x="23099" y="6972"/>
                  </a:lnTo>
                  <a:lnTo>
                    <a:pt x="23267" y="7056"/>
                  </a:lnTo>
                  <a:lnTo>
                    <a:pt x="23435" y="7140"/>
                  </a:lnTo>
                  <a:lnTo>
                    <a:pt x="23603" y="7224"/>
                  </a:lnTo>
                  <a:lnTo>
                    <a:pt x="23771" y="7308"/>
                  </a:lnTo>
                  <a:lnTo>
                    <a:pt x="23938" y="7392"/>
                  </a:lnTo>
                  <a:lnTo>
                    <a:pt x="24106" y="7476"/>
                  </a:lnTo>
                  <a:lnTo>
                    <a:pt x="24274" y="7560"/>
                  </a:lnTo>
                  <a:lnTo>
                    <a:pt x="24442" y="7644"/>
                  </a:lnTo>
                  <a:lnTo>
                    <a:pt x="24610" y="7728"/>
                  </a:lnTo>
                  <a:lnTo>
                    <a:pt x="24778" y="7812"/>
                  </a:lnTo>
                  <a:lnTo>
                    <a:pt x="24946" y="7980"/>
                  </a:lnTo>
                  <a:lnTo>
                    <a:pt x="25030" y="8064"/>
                  </a:lnTo>
                  <a:lnTo>
                    <a:pt x="25198" y="8148"/>
                  </a:lnTo>
                  <a:lnTo>
                    <a:pt x="25366" y="8232"/>
                  </a:lnTo>
                  <a:lnTo>
                    <a:pt x="25534" y="8400"/>
                  </a:lnTo>
                  <a:lnTo>
                    <a:pt x="25702" y="8484"/>
                  </a:lnTo>
                  <a:lnTo>
                    <a:pt x="25786" y="8568"/>
                  </a:lnTo>
                  <a:lnTo>
                    <a:pt x="25954" y="8736"/>
                  </a:lnTo>
                  <a:lnTo>
                    <a:pt x="26122" y="8820"/>
                  </a:lnTo>
                  <a:lnTo>
                    <a:pt x="26206" y="8988"/>
                  </a:lnTo>
                  <a:lnTo>
                    <a:pt x="26374" y="9072"/>
                  </a:lnTo>
                  <a:lnTo>
                    <a:pt x="26542" y="9240"/>
                  </a:lnTo>
                  <a:lnTo>
                    <a:pt x="26626" y="9324"/>
                  </a:lnTo>
                  <a:lnTo>
                    <a:pt x="26794" y="9492"/>
                  </a:lnTo>
                  <a:lnTo>
                    <a:pt x="26878" y="9576"/>
                  </a:lnTo>
                  <a:lnTo>
                    <a:pt x="27046" y="9744"/>
                  </a:lnTo>
                  <a:lnTo>
                    <a:pt x="27130" y="9912"/>
                  </a:lnTo>
                  <a:lnTo>
                    <a:pt x="27298" y="9996"/>
                  </a:lnTo>
                  <a:lnTo>
                    <a:pt x="27382" y="10164"/>
                  </a:lnTo>
                  <a:lnTo>
                    <a:pt x="27550" y="10332"/>
                  </a:lnTo>
                  <a:lnTo>
                    <a:pt x="27634" y="10416"/>
                  </a:lnTo>
                  <a:lnTo>
                    <a:pt x="27718" y="10584"/>
                  </a:lnTo>
                  <a:lnTo>
                    <a:pt x="27886" y="10752"/>
                  </a:lnTo>
                  <a:lnTo>
                    <a:pt x="27970" y="10920"/>
                  </a:lnTo>
                  <a:lnTo>
                    <a:pt x="28054" y="11004"/>
                  </a:lnTo>
                  <a:lnTo>
                    <a:pt x="28222" y="11172"/>
                  </a:lnTo>
                  <a:lnTo>
                    <a:pt x="28306" y="11340"/>
                  </a:lnTo>
                  <a:lnTo>
                    <a:pt x="28390" y="11508"/>
                  </a:lnTo>
                  <a:lnTo>
                    <a:pt x="28474" y="11676"/>
                  </a:lnTo>
                  <a:lnTo>
                    <a:pt x="28558" y="11844"/>
                  </a:lnTo>
                  <a:lnTo>
                    <a:pt x="28642" y="12012"/>
                  </a:lnTo>
                  <a:lnTo>
                    <a:pt x="28810" y="12180"/>
                  </a:lnTo>
                  <a:lnTo>
                    <a:pt x="28894" y="12348"/>
                  </a:lnTo>
                  <a:lnTo>
                    <a:pt x="28978" y="12516"/>
                  </a:lnTo>
                  <a:lnTo>
                    <a:pt x="29062" y="12684"/>
                  </a:lnTo>
                  <a:lnTo>
                    <a:pt x="29146" y="12852"/>
                  </a:lnTo>
                  <a:lnTo>
                    <a:pt x="29230" y="13020"/>
                  </a:lnTo>
                  <a:lnTo>
                    <a:pt x="29230" y="13188"/>
                  </a:lnTo>
                  <a:lnTo>
                    <a:pt x="29314" y="13356"/>
                  </a:lnTo>
                  <a:lnTo>
                    <a:pt x="29398" y="13524"/>
                  </a:lnTo>
                  <a:lnTo>
                    <a:pt x="29482" y="13776"/>
                  </a:lnTo>
                  <a:lnTo>
                    <a:pt x="29566" y="13944"/>
                  </a:lnTo>
                  <a:lnTo>
                    <a:pt x="29650" y="14112"/>
                  </a:lnTo>
                  <a:lnTo>
                    <a:pt x="29650" y="14280"/>
                  </a:lnTo>
                  <a:lnTo>
                    <a:pt x="29734" y="14448"/>
                  </a:lnTo>
                  <a:lnTo>
                    <a:pt x="29818" y="14616"/>
                  </a:lnTo>
                  <a:lnTo>
                    <a:pt x="29818" y="14868"/>
                  </a:lnTo>
                  <a:lnTo>
                    <a:pt x="29902" y="15036"/>
                  </a:lnTo>
                  <a:lnTo>
                    <a:pt x="29986" y="15204"/>
                  </a:lnTo>
                  <a:lnTo>
                    <a:pt x="29986" y="15456"/>
                  </a:lnTo>
                  <a:lnTo>
                    <a:pt x="30070" y="15624"/>
                  </a:lnTo>
                  <a:lnTo>
                    <a:pt x="30070" y="15792"/>
                  </a:lnTo>
                  <a:lnTo>
                    <a:pt x="30154" y="16044"/>
                  </a:lnTo>
                  <a:lnTo>
                    <a:pt x="30154" y="16212"/>
                  </a:lnTo>
                  <a:lnTo>
                    <a:pt x="30154" y="16380"/>
                  </a:lnTo>
                  <a:lnTo>
                    <a:pt x="30238" y="16631"/>
                  </a:lnTo>
                  <a:lnTo>
                    <a:pt x="30238" y="16799"/>
                  </a:lnTo>
                  <a:lnTo>
                    <a:pt x="30238" y="16967"/>
                  </a:lnTo>
                  <a:lnTo>
                    <a:pt x="30322" y="17219"/>
                  </a:lnTo>
                  <a:lnTo>
                    <a:pt x="30322" y="17387"/>
                  </a:lnTo>
                  <a:lnTo>
                    <a:pt x="30322" y="17639"/>
                  </a:lnTo>
                  <a:lnTo>
                    <a:pt x="30322" y="17807"/>
                  </a:lnTo>
                  <a:lnTo>
                    <a:pt x="30322" y="18059"/>
                  </a:lnTo>
                  <a:lnTo>
                    <a:pt x="30322" y="18227"/>
                  </a:lnTo>
                  <a:lnTo>
                    <a:pt x="30322" y="18479"/>
                  </a:lnTo>
                  <a:lnTo>
                    <a:pt x="30322" y="18647"/>
                  </a:lnTo>
                  <a:lnTo>
                    <a:pt x="30322" y="19403"/>
                  </a:lnTo>
                  <a:lnTo>
                    <a:pt x="30322" y="20075"/>
                  </a:lnTo>
                  <a:lnTo>
                    <a:pt x="30238" y="20831"/>
                  </a:lnTo>
                  <a:lnTo>
                    <a:pt x="30070" y="21587"/>
                  </a:lnTo>
                  <a:lnTo>
                    <a:pt x="29902" y="22259"/>
                  </a:lnTo>
                  <a:lnTo>
                    <a:pt x="29734" y="23015"/>
                  </a:lnTo>
                  <a:lnTo>
                    <a:pt x="29482" y="23687"/>
                  </a:lnTo>
                  <a:lnTo>
                    <a:pt x="29230" y="24359"/>
                  </a:lnTo>
                  <a:lnTo>
                    <a:pt x="28894" y="25031"/>
                  </a:lnTo>
                  <a:lnTo>
                    <a:pt x="28558" y="25703"/>
                  </a:lnTo>
                  <a:lnTo>
                    <a:pt x="23267" y="20411"/>
                  </a:lnTo>
                  <a:lnTo>
                    <a:pt x="18815" y="24779"/>
                  </a:lnTo>
                  <a:lnTo>
                    <a:pt x="19067" y="25031"/>
                  </a:lnTo>
                  <a:lnTo>
                    <a:pt x="19067" y="25115"/>
                  </a:lnTo>
                  <a:lnTo>
                    <a:pt x="23938" y="30071"/>
                  </a:lnTo>
                  <a:lnTo>
                    <a:pt x="23519" y="30323"/>
                  </a:lnTo>
                  <a:lnTo>
                    <a:pt x="22931" y="30491"/>
                  </a:lnTo>
                  <a:lnTo>
                    <a:pt x="22427" y="30659"/>
                  </a:lnTo>
                  <a:lnTo>
                    <a:pt x="21839" y="30827"/>
                  </a:lnTo>
                  <a:lnTo>
                    <a:pt x="21251" y="30995"/>
                  </a:lnTo>
                  <a:lnTo>
                    <a:pt x="20747" y="31079"/>
                  </a:lnTo>
                  <a:lnTo>
                    <a:pt x="20159" y="31163"/>
                  </a:lnTo>
                  <a:lnTo>
                    <a:pt x="19571" y="31247"/>
                  </a:lnTo>
                  <a:lnTo>
                    <a:pt x="17639" y="31247"/>
                  </a:lnTo>
                  <a:lnTo>
                    <a:pt x="17471" y="31163"/>
                  </a:lnTo>
                  <a:lnTo>
                    <a:pt x="16799" y="31163"/>
                  </a:lnTo>
                  <a:lnTo>
                    <a:pt x="16631" y="31079"/>
                  </a:lnTo>
                  <a:lnTo>
                    <a:pt x="16211" y="31079"/>
                  </a:lnTo>
                  <a:lnTo>
                    <a:pt x="16043" y="30995"/>
                  </a:lnTo>
                  <a:lnTo>
                    <a:pt x="15875" y="30995"/>
                  </a:lnTo>
                  <a:lnTo>
                    <a:pt x="15707" y="30911"/>
                  </a:lnTo>
                  <a:lnTo>
                    <a:pt x="15455" y="30911"/>
                  </a:lnTo>
                  <a:lnTo>
                    <a:pt x="15287" y="30827"/>
                  </a:lnTo>
                  <a:lnTo>
                    <a:pt x="15119" y="30743"/>
                  </a:lnTo>
                  <a:lnTo>
                    <a:pt x="14951" y="30743"/>
                  </a:lnTo>
                  <a:lnTo>
                    <a:pt x="14783" y="30659"/>
                  </a:lnTo>
                  <a:lnTo>
                    <a:pt x="14615" y="30575"/>
                  </a:lnTo>
                  <a:lnTo>
                    <a:pt x="14363" y="30575"/>
                  </a:lnTo>
                  <a:lnTo>
                    <a:pt x="14195" y="30491"/>
                  </a:lnTo>
                  <a:lnTo>
                    <a:pt x="14027" y="30407"/>
                  </a:lnTo>
                  <a:lnTo>
                    <a:pt x="13859" y="30323"/>
                  </a:lnTo>
                  <a:lnTo>
                    <a:pt x="13691" y="30239"/>
                  </a:lnTo>
                  <a:lnTo>
                    <a:pt x="13523" y="30155"/>
                  </a:lnTo>
                  <a:lnTo>
                    <a:pt x="13355" y="30071"/>
                  </a:lnTo>
                  <a:lnTo>
                    <a:pt x="13187" y="29987"/>
                  </a:lnTo>
                  <a:lnTo>
                    <a:pt x="13019" y="29903"/>
                  </a:lnTo>
                  <a:lnTo>
                    <a:pt x="12851" y="29819"/>
                  </a:lnTo>
                  <a:lnTo>
                    <a:pt x="12767" y="29735"/>
                  </a:lnTo>
                  <a:lnTo>
                    <a:pt x="12599" y="29651"/>
                  </a:lnTo>
                  <a:lnTo>
                    <a:pt x="12431" y="29567"/>
                  </a:lnTo>
                  <a:lnTo>
                    <a:pt x="12263" y="29483"/>
                  </a:lnTo>
                  <a:lnTo>
                    <a:pt x="12095" y="29399"/>
                  </a:lnTo>
                  <a:lnTo>
                    <a:pt x="11927" y="29315"/>
                  </a:lnTo>
                  <a:lnTo>
                    <a:pt x="11843" y="29147"/>
                  </a:lnTo>
                  <a:lnTo>
                    <a:pt x="11675" y="29063"/>
                  </a:lnTo>
                  <a:lnTo>
                    <a:pt x="11507" y="28979"/>
                  </a:lnTo>
                  <a:lnTo>
                    <a:pt x="11339" y="28811"/>
                  </a:lnTo>
                  <a:lnTo>
                    <a:pt x="11255" y="28727"/>
                  </a:lnTo>
                  <a:lnTo>
                    <a:pt x="11087" y="28643"/>
                  </a:lnTo>
                  <a:lnTo>
                    <a:pt x="11003" y="28475"/>
                  </a:lnTo>
                  <a:lnTo>
                    <a:pt x="10835" y="28391"/>
                  </a:lnTo>
                  <a:lnTo>
                    <a:pt x="10667" y="28223"/>
                  </a:lnTo>
                  <a:lnTo>
                    <a:pt x="10583" y="28139"/>
                  </a:lnTo>
                  <a:lnTo>
                    <a:pt x="10415" y="27971"/>
                  </a:lnTo>
                  <a:lnTo>
                    <a:pt x="10331" y="27887"/>
                  </a:lnTo>
                  <a:lnTo>
                    <a:pt x="10163" y="27719"/>
                  </a:lnTo>
                  <a:lnTo>
                    <a:pt x="10079" y="27551"/>
                  </a:lnTo>
                  <a:lnTo>
                    <a:pt x="9911" y="27467"/>
                  </a:lnTo>
                  <a:lnTo>
                    <a:pt x="9827" y="27299"/>
                  </a:lnTo>
                  <a:lnTo>
                    <a:pt x="9743" y="27131"/>
                  </a:lnTo>
                  <a:lnTo>
                    <a:pt x="9575" y="27047"/>
                  </a:lnTo>
                  <a:lnTo>
                    <a:pt x="9491" y="26879"/>
                  </a:lnTo>
                  <a:lnTo>
                    <a:pt x="9407" y="26711"/>
                  </a:lnTo>
                  <a:lnTo>
                    <a:pt x="9239" y="26543"/>
                  </a:lnTo>
                  <a:lnTo>
                    <a:pt x="9155" y="26459"/>
                  </a:lnTo>
                  <a:lnTo>
                    <a:pt x="9071" y="26291"/>
                  </a:lnTo>
                  <a:lnTo>
                    <a:pt x="8987" y="26123"/>
                  </a:lnTo>
                  <a:lnTo>
                    <a:pt x="8903" y="25955"/>
                  </a:lnTo>
                  <a:lnTo>
                    <a:pt x="8819" y="25787"/>
                  </a:lnTo>
                  <a:lnTo>
                    <a:pt x="8651" y="25619"/>
                  </a:lnTo>
                  <a:lnTo>
                    <a:pt x="8567" y="25451"/>
                  </a:lnTo>
                  <a:lnTo>
                    <a:pt x="8483" y="25283"/>
                  </a:lnTo>
                  <a:lnTo>
                    <a:pt x="8399" y="25115"/>
                  </a:lnTo>
                  <a:lnTo>
                    <a:pt x="8315" y="25031"/>
                  </a:lnTo>
                  <a:lnTo>
                    <a:pt x="8231" y="24779"/>
                  </a:lnTo>
                  <a:lnTo>
                    <a:pt x="8147" y="24611"/>
                  </a:lnTo>
                  <a:lnTo>
                    <a:pt x="8063" y="24443"/>
                  </a:lnTo>
                  <a:lnTo>
                    <a:pt x="8063" y="24275"/>
                  </a:lnTo>
                  <a:lnTo>
                    <a:pt x="7979" y="24107"/>
                  </a:lnTo>
                  <a:lnTo>
                    <a:pt x="7896" y="23939"/>
                  </a:lnTo>
                  <a:lnTo>
                    <a:pt x="7812" y="23771"/>
                  </a:lnTo>
                  <a:lnTo>
                    <a:pt x="7728" y="23603"/>
                  </a:lnTo>
                  <a:lnTo>
                    <a:pt x="7644" y="23435"/>
                  </a:lnTo>
                  <a:lnTo>
                    <a:pt x="7644" y="23267"/>
                  </a:lnTo>
                  <a:lnTo>
                    <a:pt x="7560" y="23015"/>
                  </a:lnTo>
                  <a:lnTo>
                    <a:pt x="7476" y="22847"/>
                  </a:lnTo>
                  <a:lnTo>
                    <a:pt x="7476" y="22679"/>
                  </a:lnTo>
                  <a:lnTo>
                    <a:pt x="7392" y="22511"/>
                  </a:lnTo>
                  <a:lnTo>
                    <a:pt x="7392" y="22259"/>
                  </a:lnTo>
                  <a:lnTo>
                    <a:pt x="7308" y="22091"/>
                  </a:lnTo>
                  <a:lnTo>
                    <a:pt x="7308" y="21923"/>
                  </a:lnTo>
                  <a:lnTo>
                    <a:pt x="7224" y="21671"/>
                  </a:lnTo>
                  <a:lnTo>
                    <a:pt x="7224" y="21503"/>
                  </a:lnTo>
                  <a:lnTo>
                    <a:pt x="7140" y="21335"/>
                  </a:lnTo>
                  <a:lnTo>
                    <a:pt x="7140" y="21083"/>
                  </a:lnTo>
                  <a:lnTo>
                    <a:pt x="7056" y="20915"/>
                  </a:lnTo>
                  <a:lnTo>
                    <a:pt x="7056" y="20747"/>
                  </a:lnTo>
                  <a:lnTo>
                    <a:pt x="7056" y="20495"/>
                  </a:lnTo>
                  <a:lnTo>
                    <a:pt x="7056" y="20327"/>
                  </a:lnTo>
                  <a:lnTo>
                    <a:pt x="6972" y="20075"/>
                  </a:lnTo>
                  <a:lnTo>
                    <a:pt x="6972" y="19907"/>
                  </a:lnTo>
                  <a:lnTo>
                    <a:pt x="6972" y="19739"/>
                  </a:lnTo>
                  <a:lnTo>
                    <a:pt x="6972" y="19487"/>
                  </a:lnTo>
                  <a:lnTo>
                    <a:pt x="6972" y="19319"/>
                  </a:lnTo>
                  <a:lnTo>
                    <a:pt x="6972" y="19067"/>
                  </a:lnTo>
                  <a:lnTo>
                    <a:pt x="6972" y="18899"/>
                  </a:lnTo>
                  <a:lnTo>
                    <a:pt x="6888" y="18647"/>
                  </a:lnTo>
                  <a:lnTo>
                    <a:pt x="6972" y="18479"/>
                  </a:lnTo>
                  <a:lnTo>
                    <a:pt x="6972" y="18227"/>
                  </a:lnTo>
                  <a:lnTo>
                    <a:pt x="6972" y="18059"/>
                  </a:lnTo>
                  <a:lnTo>
                    <a:pt x="6972" y="17807"/>
                  </a:lnTo>
                  <a:lnTo>
                    <a:pt x="6972" y="17639"/>
                  </a:lnTo>
                  <a:lnTo>
                    <a:pt x="6972" y="17387"/>
                  </a:lnTo>
                  <a:lnTo>
                    <a:pt x="6972" y="17219"/>
                  </a:lnTo>
                  <a:lnTo>
                    <a:pt x="7056" y="16967"/>
                  </a:lnTo>
                  <a:lnTo>
                    <a:pt x="7056" y="16799"/>
                  </a:lnTo>
                  <a:lnTo>
                    <a:pt x="7056" y="16631"/>
                  </a:lnTo>
                  <a:lnTo>
                    <a:pt x="7056" y="16380"/>
                  </a:lnTo>
                  <a:lnTo>
                    <a:pt x="7140" y="16212"/>
                  </a:lnTo>
                  <a:lnTo>
                    <a:pt x="7140" y="16044"/>
                  </a:lnTo>
                  <a:lnTo>
                    <a:pt x="7224" y="15792"/>
                  </a:lnTo>
                  <a:lnTo>
                    <a:pt x="7224" y="15624"/>
                  </a:lnTo>
                  <a:lnTo>
                    <a:pt x="7308" y="15456"/>
                  </a:lnTo>
                  <a:lnTo>
                    <a:pt x="7308" y="15204"/>
                  </a:lnTo>
                  <a:lnTo>
                    <a:pt x="7392" y="15036"/>
                  </a:lnTo>
                  <a:lnTo>
                    <a:pt x="7392" y="14868"/>
                  </a:lnTo>
                  <a:lnTo>
                    <a:pt x="7476" y="14616"/>
                  </a:lnTo>
                  <a:lnTo>
                    <a:pt x="7476" y="14448"/>
                  </a:lnTo>
                  <a:lnTo>
                    <a:pt x="7560" y="14280"/>
                  </a:lnTo>
                  <a:lnTo>
                    <a:pt x="7644" y="14112"/>
                  </a:lnTo>
                  <a:lnTo>
                    <a:pt x="7644" y="13944"/>
                  </a:lnTo>
                  <a:lnTo>
                    <a:pt x="7728" y="13692"/>
                  </a:lnTo>
                  <a:lnTo>
                    <a:pt x="7812" y="13524"/>
                  </a:lnTo>
                  <a:lnTo>
                    <a:pt x="7896" y="13356"/>
                  </a:lnTo>
                  <a:lnTo>
                    <a:pt x="7979" y="13188"/>
                  </a:lnTo>
                  <a:lnTo>
                    <a:pt x="8063" y="13020"/>
                  </a:lnTo>
                  <a:lnTo>
                    <a:pt x="8063" y="12852"/>
                  </a:lnTo>
                  <a:lnTo>
                    <a:pt x="8147" y="12684"/>
                  </a:lnTo>
                  <a:lnTo>
                    <a:pt x="8231" y="12516"/>
                  </a:lnTo>
                  <a:lnTo>
                    <a:pt x="8315" y="12348"/>
                  </a:lnTo>
                  <a:lnTo>
                    <a:pt x="8399" y="12180"/>
                  </a:lnTo>
                  <a:lnTo>
                    <a:pt x="8483" y="12012"/>
                  </a:lnTo>
                  <a:lnTo>
                    <a:pt x="8567" y="11844"/>
                  </a:lnTo>
                  <a:lnTo>
                    <a:pt x="8651" y="11676"/>
                  </a:lnTo>
                  <a:lnTo>
                    <a:pt x="8819" y="11508"/>
                  </a:lnTo>
                  <a:lnTo>
                    <a:pt x="8903" y="11340"/>
                  </a:lnTo>
                  <a:lnTo>
                    <a:pt x="8987" y="11172"/>
                  </a:lnTo>
                  <a:lnTo>
                    <a:pt x="9071" y="11004"/>
                  </a:lnTo>
                  <a:lnTo>
                    <a:pt x="9155" y="10920"/>
                  </a:lnTo>
                  <a:lnTo>
                    <a:pt x="9323" y="10752"/>
                  </a:lnTo>
                  <a:lnTo>
                    <a:pt x="9407" y="10584"/>
                  </a:lnTo>
                  <a:lnTo>
                    <a:pt x="9491" y="10416"/>
                  </a:lnTo>
                  <a:lnTo>
                    <a:pt x="9575" y="10332"/>
                  </a:lnTo>
                  <a:lnTo>
                    <a:pt x="9743" y="10164"/>
                  </a:lnTo>
                  <a:lnTo>
                    <a:pt x="9827" y="9996"/>
                  </a:lnTo>
                  <a:lnTo>
                    <a:pt x="9995" y="9828"/>
                  </a:lnTo>
                  <a:lnTo>
                    <a:pt x="10079" y="9744"/>
                  </a:lnTo>
                  <a:lnTo>
                    <a:pt x="10163" y="9576"/>
                  </a:lnTo>
                  <a:lnTo>
                    <a:pt x="10331" y="9492"/>
                  </a:lnTo>
                  <a:lnTo>
                    <a:pt x="10415" y="9324"/>
                  </a:lnTo>
                  <a:lnTo>
                    <a:pt x="10583" y="9240"/>
                  </a:lnTo>
                  <a:lnTo>
                    <a:pt x="10667" y="9072"/>
                  </a:lnTo>
                  <a:lnTo>
                    <a:pt x="10835" y="8988"/>
                  </a:lnTo>
                  <a:lnTo>
                    <a:pt x="11003" y="8820"/>
                  </a:lnTo>
                  <a:lnTo>
                    <a:pt x="11087" y="8736"/>
                  </a:lnTo>
                  <a:lnTo>
                    <a:pt x="11255" y="8568"/>
                  </a:lnTo>
                  <a:lnTo>
                    <a:pt x="11423" y="8484"/>
                  </a:lnTo>
                  <a:lnTo>
                    <a:pt x="11507" y="8400"/>
                  </a:lnTo>
                  <a:lnTo>
                    <a:pt x="11675" y="8232"/>
                  </a:lnTo>
                  <a:lnTo>
                    <a:pt x="11843" y="8148"/>
                  </a:lnTo>
                  <a:lnTo>
                    <a:pt x="11927" y="8064"/>
                  </a:lnTo>
                  <a:lnTo>
                    <a:pt x="12095" y="7980"/>
                  </a:lnTo>
                  <a:lnTo>
                    <a:pt x="12263" y="7812"/>
                  </a:lnTo>
                  <a:lnTo>
                    <a:pt x="12431" y="7728"/>
                  </a:lnTo>
                  <a:lnTo>
                    <a:pt x="12599" y="7644"/>
                  </a:lnTo>
                  <a:lnTo>
                    <a:pt x="12767" y="7560"/>
                  </a:lnTo>
                  <a:lnTo>
                    <a:pt x="12851" y="7476"/>
                  </a:lnTo>
                  <a:lnTo>
                    <a:pt x="13019" y="7392"/>
                  </a:lnTo>
                  <a:lnTo>
                    <a:pt x="13187" y="7308"/>
                  </a:lnTo>
                  <a:lnTo>
                    <a:pt x="13355" y="7224"/>
                  </a:lnTo>
                  <a:lnTo>
                    <a:pt x="13523" y="7140"/>
                  </a:lnTo>
                  <a:lnTo>
                    <a:pt x="13691" y="7056"/>
                  </a:lnTo>
                  <a:lnTo>
                    <a:pt x="13859" y="6972"/>
                  </a:lnTo>
                  <a:lnTo>
                    <a:pt x="14027" y="6888"/>
                  </a:lnTo>
                  <a:lnTo>
                    <a:pt x="14195" y="6804"/>
                  </a:lnTo>
                  <a:lnTo>
                    <a:pt x="14363" y="6804"/>
                  </a:lnTo>
                  <a:lnTo>
                    <a:pt x="14615" y="6720"/>
                  </a:lnTo>
                  <a:lnTo>
                    <a:pt x="14783" y="6636"/>
                  </a:lnTo>
                  <a:lnTo>
                    <a:pt x="14951" y="6552"/>
                  </a:lnTo>
                  <a:lnTo>
                    <a:pt x="15119" y="6552"/>
                  </a:lnTo>
                  <a:lnTo>
                    <a:pt x="15287" y="6468"/>
                  </a:lnTo>
                  <a:lnTo>
                    <a:pt x="15455" y="6468"/>
                  </a:lnTo>
                  <a:lnTo>
                    <a:pt x="15707" y="6384"/>
                  </a:lnTo>
                  <a:lnTo>
                    <a:pt x="15875" y="6384"/>
                  </a:lnTo>
                  <a:lnTo>
                    <a:pt x="16043" y="6300"/>
                  </a:lnTo>
                  <a:lnTo>
                    <a:pt x="16211" y="6300"/>
                  </a:lnTo>
                  <a:lnTo>
                    <a:pt x="16463" y="6216"/>
                  </a:lnTo>
                  <a:lnTo>
                    <a:pt x="16631" y="6216"/>
                  </a:lnTo>
                  <a:lnTo>
                    <a:pt x="16799" y="6132"/>
                  </a:lnTo>
                  <a:lnTo>
                    <a:pt x="17639" y="6132"/>
                  </a:lnTo>
                  <a:lnTo>
                    <a:pt x="17807" y="6048"/>
                  </a:lnTo>
                  <a:close/>
                  <a:moveTo>
                    <a:pt x="17891" y="1"/>
                  </a:moveTo>
                  <a:lnTo>
                    <a:pt x="17555" y="85"/>
                  </a:lnTo>
                  <a:lnTo>
                    <a:pt x="16631" y="85"/>
                  </a:lnTo>
                  <a:lnTo>
                    <a:pt x="16295" y="169"/>
                  </a:lnTo>
                  <a:lnTo>
                    <a:pt x="16043" y="169"/>
                  </a:lnTo>
                  <a:lnTo>
                    <a:pt x="15707" y="253"/>
                  </a:lnTo>
                  <a:lnTo>
                    <a:pt x="15455" y="253"/>
                  </a:lnTo>
                  <a:lnTo>
                    <a:pt x="15119" y="337"/>
                  </a:lnTo>
                  <a:lnTo>
                    <a:pt x="14783" y="337"/>
                  </a:lnTo>
                  <a:lnTo>
                    <a:pt x="14531" y="421"/>
                  </a:lnTo>
                  <a:lnTo>
                    <a:pt x="14279" y="505"/>
                  </a:lnTo>
                  <a:lnTo>
                    <a:pt x="13943" y="589"/>
                  </a:lnTo>
                  <a:lnTo>
                    <a:pt x="13691" y="589"/>
                  </a:lnTo>
                  <a:lnTo>
                    <a:pt x="13355" y="672"/>
                  </a:lnTo>
                  <a:lnTo>
                    <a:pt x="13103" y="756"/>
                  </a:lnTo>
                  <a:lnTo>
                    <a:pt x="12767" y="840"/>
                  </a:lnTo>
                  <a:lnTo>
                    <a:pt x="12515" y="924"/>
                  </a:lnTo>
                  <a:lnTo>
                    <a:pt x="12263" y="1008"/>
                  </a:lnTo>
                  <a:lnTo>
                    <a:pt x="12011" y="1176"/>
                  </a:lnTo>
                  <a:lnTo>
                    <a:pt x="11675" y="1260"/>
                  </a:lnTo>
                  <a:lnTo>
                    <a:pt x="11423" y="1344"/>
                  </a:lnTo>
                  <a:lnTo>
                    <a:pt x="11171" y="1428"/>
                  </a:lnTo>
                  <a:lnTo>
                    <a:pt x="10919" y="1596"/>
                  </a:lnTo>
                  <a:lnTo>
                    <a:pt x="10667" y="1680"/>
                  </a:lnTo>
                  <a:lnTo>
                    <a:pt x="10415" y="1848"/>
                  </a:lnTo>
                  <a:lnTo>
                    <a:pt x="10079" y="1932"/>
                  </a:lnTo>
                  <a:lnTo>
                    <a:pt x="9827" y="2100"/>
                  </a:lnTo>
                  <a:lnTo>
                    <a:pt x="9575" y="2184"/>
                  </a:lnTo>
                  <a:lnTo>
                    <a:pt x="9323" y="2352"/>
                  </a:lnTo>
                  <a:lnTo>
                    <a:pt x="9071" y="2520"/>
                  </a:lnTo>
                  <a:lnTo>
                    <a:pt x="8819" y="2604"/>
                  </a:lnTo>
                  <a:lnTo>
                    <a:pt x="8651" y="2772"/>
                  </a:lnTo>
                  <a:lnTo>
                    <a:pt x="8399" y="2940"/>
                  </a:lnTo>
                  <a:lnTo>
                    <a:pt x="8147" y="3108"/>
                  </a:lnTo>
                  <a:lnTo>
                    <a:pt x="7896" y="3276"/>
                  </a:lnTo>
                  <a:lnTo>
                    <a:pt x="7644" y="3444"/>
                  </a:lnTo>
                  <a:lnTo>
                    <a:pt x="7476" y="3528"/>
                  </a:lnTo>
                  <a:lnTo>
                    <a:pt x="7224" y="3780"/>
                  </a:lnTo>
                  <a:lnTo>
                    <a:pt x="6972" y="3948"/>
                  </a:lnTo>
                  <a:lnTo>
                    <a:pt x="6804" y="4116"/>
                  </a:lnTo>
                  <a:lnTo>
                    <a:pt x="6552" y="4284"/>
                  </a:lnTo>
                  <a:lnTo>
                    <a:pt x="6300" y="4452"/>
                  </a:lnTo>
                  <a:lnTo>
                    <a:pt x="6132" y="4620"/>
                  </a:lnTo>
                  <a:lnTo>
                    <a:pt x="5880" y="4788"/>
                  </a:lnTo>
                  <a:lnTo>
                    <a:pt x="5712" y="5040"/>
                  </a:lnTo>
                  <a:lnTo>
                    <a:pt x="5544" y="5208"/>
                  </a:lnTo>
                  <a:lnTo>
                    <a:pt x="5292" y="5376"/>
                  </a:lnTo>
                  <a:lnTo>
                    <a:pt x="5124" y="5628"/>
                  </a:lnTo>
                  <a:lnTo>
                    <a:pt x="4872" y="5796"/>
                  </a:lnTo>
                  <a:lnTo>
                    <a:pt x="4704" y="6048"/>
                  </a:lnTo>
                  <a:lnTo>
                    <a:pt x="4536" y="6216"/>
                  </a:lnTo>
                  <a:lnTo>
                    <a:pt x="4368" y="6468"/>
                  </a:lnTo>
                  <a:lnTo>
                    <a:pt x="4200" y="6720"/>
                  </a:lnTo>
                  <a:lnTo>
                    <a:pt x="4032" y="6888"/>
                  </a:lnTo>
                  <a:lnTo>
                    <a:pt x="3780" y="7140"/>
                  </a:lnTo>
                  <a:lnTo>
                    <a:pt x="3612" y="7392"/>
                  </a:lnTo>
                  <a:lnTo>
                    <a:pt x="3444" y="7560"/>
                  </a:lnTo>
                  <a:lnTo>
                    <a:pt x="3276" y="7812"/>
                  </a:lnTo>
                  <a:lnTo>
                    <a:pt x="3192" y="8064"/>
                  </a:lnTo>
                  <a:lnTo>
                    <a:pt x="3024" y="8316"/>
                  </a:lnTo>
                  <a:lnTo>
                    <a:pt x="2856" y="8484"/>
                  </a:lnTo>
                  <a:lnTo>
                    <a:pt x="2688" y="8736"/>
                  </a:lnTo>
                  <a:lnTo>
                    <a:pt x="2520" y="8988"/>
                  </a:lnTo>
                  <a:lnTo>
                    <a:pt x="2436" y="9240"/>
                  </a:lnTo>
                  <a:lnTo>
                    <a:pt x="2268" y="9492"/>
                  </a:lnTo>
                  <a:lnTo>
                    <a:pt x="2100" y="9744"/>
                  </a:lnTo>
                  <a:lnTo>
                    <a:pt x="2016" y="9996"/>
                  </a:lnTo>
                  <a:lnTo>
                    <a:pt x="1848" y="10248"/>
                  </a:lnTo>
                  <a:lnTo>
                    <a:pt x="1764" y="10500"/>
                  </a:lnTo>
                  <a:lnTo>
                    <a:pt x="1596" y="10836"/>
                  </a:lnTo>
                  <a:lnTo>
                    <a:pt x="1512" y="11088"/>
                  </a:lnTo>
                  <a:lnTo>
                    <a:pt x="1428" y="11340"/>
                  </a:lnTo>
                  <a:lnTo>
                    <a:pt x="1344" y="11592"/>
                  </a:lnTo>
                  <a:lnTo>
                    <a:pt x="1176" y="11844"/>
                  </a:lnTo>
                  <a:lnTo>
                    <a:pt x="1092" y="12180"/>
                  </a:lnTo>
                  <a:lnTo>
                    <a:pt x="1008" y="12432"/>
                  </a:lnTo>
                  <a:lnTo>
                    <a:pt x="924" y="12684"/>
                  </a:lnTo>
                  <a:lnTo>
                    <a:pt x="840" y="13020"/>
                  </a:lnTo>
                  <a:lnTo>
                    <a:pt x="756" y="13272"/>
                  </a:lnTo>
                  <a:lnTo>
                    <a:pt x="672" y="13524"/>
                  </a:lnTo>
                  <a:lnTo>
                    <a:pt x="588" y="13860"/>
                  </a:lnTo>
                  <a:lnTo>
                    <a:pt x="504" y="14112"/>
                  </a:lnTo>
                  <a:lnTo>
                    <a:pt x="420" y="14448"/>
                  </a:lnTo>
                  <a:lnTo>
                    <a:pt x="420" y="14700"/>
                  </a:lnTo>
                  <a:lnTo>
                    <a:pt x="336" y="15036"/>
                  </a:lnTo>
                  <a:lnTo>
                    <a:pt x="252" y="15288"/>
                  </a:lnTo>
                  <a:lnTo>
                    <a:pt x="252" y="15624"/>
                  </a:lnTo>
                  <a:lnTo>
                    <a:pt x="168" y="15876"/>
                  </a:lnTo>
                  <a:lnTo>
                    <a:pt x="168" y="16212"/>
                  </a:lnTo>
                  <a:lnTo>
                    <a:pt x="84" y="16463"/>
                  </a:lnTo>
                  <a:lnTo>
                    <a:pt x="84" y="16799"/>
                  </a:lnTo>
                  <a:lnTo>
                    <a:pt x="84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8059"/>
                  </a:lnTo>
                  <a:lnTo>
                    <a:pt x="0" y="18311"/>
                  </a:lnTo>
                  <a:lnTo>
                    <a:pt x="0" y="18647"/>
                  </a:lnTo>
                  <a:lnTo>
                    <a:pt x="0" y="18983"/>
                  </a:lnTo>
                  <a:lnTo>
                    <a:pt x="0" y="19319"/>
                  </a:lnTo>
                  <a:lnTo>
                    <a:pt x="0" y="19571"/>
                  </a:lnTo>
                  <a:lnTo>
                    <a:pt x="0" y="19907"/>
                  </a:lnTo>
                  <a:lnTo>
                    <a:pt x="84" y="20243"/>
                  </a:lnTo>
                  <a:lnTo>
                    <a:pt x="84" y="20495"/>
                  </a:lnTo>
                  <a:lnTo>
                    <a:pt x="84" y="20831"/>
                  </a:lnTo>
                  <a:lnTo>
                    <a:pt x="168" y="21167"/>
                  </a:lnTo>
                  <a:lnTo>
                    <a:pt x="168" y="21419"/>
                  </a:lnTo>
                  <a:lnTo>
                    <a:pt x="252" y="21755"/>
                  </a:lnTo>
                  <a:lnTo>
                    <a:pt x="252" y="22007"/>
                  </a:lnTo>
                  <a:lnTo>
                    <a:pt x="336" y="22343"/>
                  </a:lnTo>
                  <a:lnTo>
                    <a:pt x="420" y="22595"/>
                  </a:lnTo>
                  <a:lnTo>
                    <a:pt x="420" y="22931"/>
                  </a:lnTo>
                  <a:lnTo>
                    <a:pt x="504" y="23183"/>
                  </a:lnTo>
                  <a:lnTo>
                    <a:pt x="588" y="23519"/>
                  </a:lnTo>
                  <a:lnTo>
                    <a:pt x="672" y="23771"/>
                  </a:lnTo>
                  <a:lnTo>
                    <a:pt x="756" y="24023"/>
                  </a:lnTo>
                  <a:lnTo>
                    <a:pt x="840" y="24359"/>
                  </a:lnTo>
                  <a:lnTo>
                    <a:pt x="924" y="24611"/>
                  </a:lnTo>
                  <a:lnTo>
                    <a:pt x="1008" y="24863"/>
                  </a:lnTo>
                  <a:lnTo>
                    <a:pt x="1092" y="25199"/>
                  </a:lnTo>
                  <a:lnTo>
                    <a:pt x="1176" y="25451"/>
                  </a:lnTo>
                  <a:lnTo>
                    <a:pt x="1260" y="25703"/>
                  </a:lnTo>
                  <a:lnTo>
                    <a:pt x="1428" y="25955"/>
                  </a:lnTo>
                  <a:lnTo>
                    <a:pt x="1512" y="26291"/>
                  </a:lnTo>
                  <a:lnTo>
                    <a:pt x="1596" y="26543"/>
                  </a:lnTo>
                  <a:lnTo>
                    <a:pt x="1764" y="26795"/>
                  </a:lnTo>
                  <a:lnTo>
                    <a:pt x="1848" y="27047"/>
                  </a:lnTo>
                  <a:lnTo>
                    <a:pt x="2016" y="27299"/>
                  </a:lnTo>
                  <a:lnTo>
                    <a:pt x="2100" y="27551"/>
                  </a:lnTo>
                  <a:lnTo>
                    <a:pt x="2268" y="27803"/>
                  </a:lnTo>
                  <a:lnTo>
                    <a:pt x="2436" y="28055"/>
                  </a:lnTo>
                  <a:lnTo>
                    <a:pt x="2520" y="28307"/>
                  </a:lnTo>
                  <a:lnTo>
                    <a:pt x="2688" y="28559"/>
                  </a:lnTo>
                  <a:lnTo>
                    <a:pt x="2856" y="28811"/>
                  </a:lnTo>
                  <a:lnTo>
                    <a:pt x="3024" y="29063"/>
                  </a:lnTo>
                  <a:lnTo>
                    <a:pt x="3192" y="29315"/>
                  </a:lnTo>
                  <a:lnTo>
                    <a:pt x="3276" y="29483"/>
                  </a:lnTo>
                  <a:lnTo>
                    <a:pt x="3444" y="29735"/>
                  </a:lnTo>
                  <a:lnTo>
                    <a:pt x="3612" y="29987"/>
                  </a:lnTo>
                  <a:lnTo>
                    <a:pt x="3780" y="30239"/>
                  </a:lnTo>
                  <a:lnTo>
                    <a:pt x="3948" y="30407"/>
                  </a:lnTo>
                  <a:lnTo>
                    <a:pt x="4200" y="30659"/>
                  </a:lnTo>
                  <a:lnTo>
                    <a:pt x="4368" y="30827"/>
                  </a:lnTo>
                  <a:lnTo>
                    <a:pt x="4536" y="31079"/>
                  </a:lnTo>
                  <a:lnTo>
                    <a:pt x="4704" y="31331"/>
                  </a:lnTo>
                  <a:lnTo>
                    <a:pt x="4872" y="31499"/>
                  </a:lnTo>
                  <a:lnTo>
                    <a:pt x="5124" y="31667"/>
                  </a:lnTo>
                  <a:lnTo>
                    <a:pt x="5292" y="31919"/>
                  </a:lnTo>
                  <a:lnTo>
                    <a:pt x="5460" y="32087"/>
                  </a:lnTo>
                  <a:lnTo>
                    <a:pt x="5712" y="32338"/>
                  </a:lnTo>
                  <a:lnTo>
                    <a:pt x="5880" y="32506"/>
                  </a:lnTo>
                  <a:lnTo>
                    <a:pt x="6132" y="32674"/>
                  </a:lnTo>
                  <a:lnTo>
                    <a:pt x="6300" y="32842"/>
                  </a:lnTo>
                  <a:lnTo>
                    <a:pt x="6552" y="33094"/>
                  </a:lnTo>
                  <a:lnTo>
                    <a:pt x="6720" y="33262"/>
                  </a:lnTo>
                  <a:lnTo>
                    <a:pt x="6972" y="33430"/>
                  </a:lnTo>
                  <a:lnTo>
                    <a:pt x="7224" y="33598"/>
                  </a:lnTo>
                  <a:lnTo>
                    <a:pt x="7392" y="33766"/>
                  </a:lnTo>
                  <a:lnTo>
                    <a:pt x="7644" y="33934"/>
                  </a:lnTo>
                  <a:lnTo>
                    <a:pt x="7896" y="34102"/>
                  </a:lnTo>
                  <a:lnTo>
                    <a:pt x="8147" y="34270"/>
                  </a:lnTo>
                  <a:lnTo>
                    <a:pt x="8399" y="34438"/>
                  </a:lnTo>
                  <a:lnTo>
                    <a:pt x="8567" y="34522"/>
                  </a:lnTo>
                  <a:lnTo>
                    <a:pt x="8819" y="34690"/>
                  </a:lnTo>
                  <a:lnTo>
                    <a:pt x="9071" y="34858"/>
                  </a:lnTo>
                  <a:lnTo>
                    <a:pt x="9323" y="35026"/>
                  </a:lnTo>
                  <a:lnTo>
                    <a:pt x="9575" y="35110"/>
                  </a:lnTo>
                  <a:lnTo>
                    <a:pt x="9827" y="35278"/>
                  </a:lnTo>
                  <a:lnTo>
                    <a:pt x="10079" y="35362"/>
                  </a:lnTo>
                  <a:lnTo>
                    <a:pt x="10331" y="35530"/>
                  </a:lnTo>
                  <a:lnTo>
                    <a:pt x="10667" y="35614"/>
                  </a:lnTo>
                  <a:lnTo>
                    <a:pt x="10919" y="35782"/>
                  </a:lnTo>
                  <a:lnTo>
                    <a:pt x="11171" y="35866"/>
                  </a:lnTo>
                  <a:lnTo>
                    <a:pt x="11423" y="35950"/>
                  </a:lnTo>
                  <a:lnTo>
                    <a:pt x="11675" y="36118"/>
                  </a:lnTo>
                  <a:lnTo>
                    <a:pt x="12011" y="36202"/>
                  </a:lnTo>
                  <a:lnTo>
                    <a:pt x="12263" y="36286"/>
                  </a:lnTo>
                  <a:lnTo>
                    <a:pt x="12515" y="36370"/>
                  </a:lnTo>
                  <a:lnTo>
                    <a:pt x="12767" y="36454"/>
                  </a:lnTo>
                  <a:lnTo>
                    <a:pt x="13103" y="36538"/>
                  </a:lnTo>
                  <a:lnTo>
                    <a:pt x="13355" y="36622"/>
                  </a:lnTo>
                  <a:lnTo>
                    <a:pt x="13691" y="36706"/>
                  </a:lnTo>
                  <a:lnTo>
                    <a:pt x="13943" y="36790"/>
                  </a:lnTo>
                  <a:lnTo>
                    <a:pt x="14195" y="36874"/>
                  </a:lnTo>
                  <a:lnTo>
                    <a:pt x="14531" y="36874"/>
                  </a:lnTo>
                  <a:lnTo>
                    <a:pt x="14783" y="36958"/>
                  </a:lnTo>
                  <a:lnTo>
                    <a:pt x="15119" y="37042"/>
                  </a:lnTo>
                  <a:lnTo>
                    <a:pt x="15455" y="37042"/>
                  </a:lnTo>
                  <a:lnTo>
                    <a:pt x="15707" y="37126"/>
                  </a:lnTo>
                  <a:lnTo>
                    <a:pt x="16043" y="37126"/>
                  </a:lnTo>
                  <a:lnTo>
                    <a:pt x="16295" y="37210"/>
                  </a:lnTo>
                  <a:lnTo>
                    <a:pt x="16967" y="37210"/>
                  </a:lnTo>
                  <a:lnTo>
                    <a:pt x="17219" y="37294"/>
                  </a:lnTo>
                  <a:lnTo>
                    <a:pt x="20075" y="37294"/>
                  </a:lnTo>
                  <a:lnTo>
                    <a:pt x="20159" y="37210"/>
                  </a:lnTo>
                  <a:lnTo>
                    <a:pt x="20915" y="37210"/>
                  </a:lnTo>
                  <a:lnTo>
                    <a:pt x="20999" y="37126"/>
                  </a:lnTo>
                  <a:lnTo>
                    <a:pt x="21503" y="37126"/>
                  </a:lnTo>
                  <a:lnTo>
                    <a:pt x="21671" y="37042"/>
                  </a:lnTo>
                  <a:lnTo>
                    <a:pt x="22091" y="37042"/>
                  </a:lnTo>
                  <a:lnTo>
                    <a:pt x="22175" y="36958"/>
                  </a:lnTo>
                  <a:lnTo>
                    <a:pt x="22511" y="36958"/>
                  </a:lnTo>
                  <a:lnTo>
                    <a:pt x="22595" y="36874"/>
                  </a:lnTo>
                  <a:lnTo>
                    <a:pt x="22931" y="36874"/>
                  </a:lnTo>
                  <a:lnTo>
                    <a:pt x="23015" y="36790"/>
                  </a:lnTo>
                  <a:lnTo>
                    <a:pt x="23267" y="36790"/>
                  </a:lnTo>
                  <a:lnTo>
                    <a:pt x="23435" y="36706"/>
                  </a:lnTo>
                  <a:lnTo>
                    <a:pt x="23603" y="36706"/>
                  </a:lnTo>
                  <a:lnTo>
                    <a:pt x="23687" y="36622"/>
                  </a:lnTo>
                  <a:lnTo>
                    <a:pt x="23938" y="36622"/>
                  </a:lnTo>
                  <a:lnTo>
                    <a:pt x="24022" y="36538"/>
                  </a:lnTo>
                  <a:lnTo>
                    <a:pt x="24274" y="36538"/>
                  </a:lnTo>
                  <a:lnTo>
                    <a:pt x="24358" y="36454"/>
                  </a:lnTo>
                  <a:lnTo>
                    <a:pt x="24526" y="36454"/>
                  </a:lnTo>
                  <a:lnTo>
                    <a:pt x="24610" y="36370"/>
                  </a:lnTo>
                  <a:lnTo>
                    <a:pt x="24778" y="36370"/>
                  </a:lnTo>
                  <a:lnTo>
                    <a:pt x="24862" y="36286"/>
                  </a:lnTo>
                  <a:lnTo>
                    <a:pt x="25030" y="36286"/>
                  </a:lnTo>
                  <a:lnTo>
                    <a:pt x="25114" y="36202"/>
                  </a:lnTo>
                  <a:lnTo>
                    <a:pt x="25282" y="36202"/>
                  </a:lnTo>
                  <a:lnTo>
                    <a:pt x="25366" y="36118"/>
                  </a:lnTo>
                  <a:lnTo>
                    <a:pt x="25534" y="36118"/>
                  </a:lnTo>
                  <a:lnTo>
                    <a:pt x="25618" y="36034"/>
                  </a:lnTo>
                  <a:lnTo>
                    <a:pt x="25786" y="36034"/>
                  </a:lnTo>
                  <a:lnTo>
                    <a:pt x="25870" y="35950"/>
                  </a:lnTo>
                  <a:lnTo>
                    <a:pt x="25954" y="35950"/>
                  </a:lnTo>
                  <a:lnTo>
                    <a:pt x="26038" y="35866"/>
                  </a:lnTo>
                  <a:lnTo>
                    <a:pt x="26122" y="35866"/>
                  </a:lnTo>
                  <a:lnTo>
                    <a:pt x="26290" y="35782"/>
                  </a:lnTo>
                  <a:lnTo>
                    <a:pt x="26374" y="35782"/>
                  </a:lnTo>
                  <a:lnTo>
                    <a:pt x="26458" y="35698"/>
                  </a:lnTo>
                  <a:lnTo>
                    <a:pt x="26542" y="35698"/>
                  </a:lnTo>
                  <a:lnTo>
                    <a:pt x="26626" y="35614"/>
                  </a:lnTo>
                  <a:lnTo>
                    <a:pt x="26710" y="35614"/>
                  </a:lnTo>
                  <a:lnTo>
                    <a:pt x="26794" y="35530"/>
                  </a:lnTo>
                  <a:lnTo>
                    <a:pt x="26962" y="35530"/>
                  </a:lnTo>
                  <a:lnTo>
                    <a:pt x="27046" y="35446"/>
                  </a:lnTo>
                  <a:lnTo>
                    <a:pt x="27130" y="35446"/>
                  </a:lnTo>
                  <a:lnTo>
                    <a:pt x="27214" y="35362"/>
                  </a:lnTo>
                  <a:lnTo>
                    <a:pt x="27298" y="35362"/>
                  </a:lnTo>
                  <a:lnTo>
                    <a:pt x="27382" y="35278"/>
                  </a:lnTo>
                  <a:lnTo>
                    <a:pt x="27466" y="35278"/>
                  </a:lnTo>
                  <a:lnTo>
                    <a:pt x="27550" y="35194"/>
                  </a:lnTo>
                  <a:lnTo>
                    <a:pt x="27718" y="35194"/>
                  </a:lnTo>
                  <a:lnTo>
                    <a:pt x="27802" y="35110"/>
                  </a:lnTo>
                  <a:lnTo>
                    <a:pt x="27886" y="35026"/>
                  </a:lnTo>
                  <a:lnTo>
                    <a:pt x="27970" y="35026"/>
                  </a:lnTo>
                  <a:lnTo>
                    <a:pt x="28054" y="34942"/>
                  </a:lnTo>
                  <a:lnTo>
                    <a:pt x="28138" y="34942"/>
                  </a:lnTo>
                  <a:lnTo>
                    <a:pt x="28222" y="34858"/>
                  </a:lnTo>
                  <a:lnTo>
                    <a:pt x="28306" y="34774"/>
                  </a:lnTo>
                  <a:lnTo>
                    <a:pt x="28390" y="34774"/>
                  </a:lnTo>
                  <a:lnTo>
                    <a:pt x="28474" y="34690"/>
                  </a:lnTo>
                  <a:lnTo>
                    <a:pt x="28558" y="34690"/>
                  </a:lnTo>
                  <a:lnTo>
                    <a:pt x="34018" y="40066"/>
                  </a:lnTo>
                  <a:lnTo>
                    <a:pt x="38890" y="35614"/>
                  </a:lnTo>
                  <a:lnTo>
                    <a:pt x="33262" y="30407"/>
                  </a:lnTo>
                  <a:lnTo>
                    <a:pt x="33346" y="30323"/>
                  </a:lnTo>
                  <a:lnTo>
                    <a:pt x="33430" y="30239"/>
                  </a:lnTo>
                  <a:lnTo>
                    <a:pt x="33514" y="30155"/>
                  </a:lnTo>
                  <a:lnTo>
                    <a:pt x="33598" y="29987"/>
                  </a:lnTo>
                  <a:lnTo>
                    <a:pt x="33682" y="29903"/>
                  </a:lnTo>
                  <a:lnTo>
                    <a:pt x="33766" y="29819"/>
                  </a:lnTo>
                  <a:lnTo>
                    <a:pt x="33850" y="29735"/>
                  </a:lnTo>
                  <a:lnTo>
                    <a:pt x="33934" y="29567"/>
                  </a:lnTo>
                  <a:lnTo>
                    <a:pt x="34018" y="29483"/>
                  </a:lnTo>
                  <a:lnTo>
                    <a:pt x="34102" y="29399"/>
                  </a:lnTo>
                  <a:lnTo>
                    <a:pt x="34102" y="29315"/>
                  </a:lnTo>
                  <a:lnTo>
                    <a:pt x="34186" y="29147"/>
                  </a:lnTo>
                  <a:lnTo>
                    <a:pt x="34270" y="29063"/>
                  </a:lnTo>
                  <a:lnTo>
                    <a:pt x="34354" y="28979"/>
                  </a:lnTo>
                  <a:lnTo>
                    <a:pt x="34438" y="28895"/>
                  </a:lnTo>
                  <a:lnTo>
                    <a:pt x="34522" y="28727"/>
                  </a:lnTo>
                  <a:lnTo>
                    <a:pt x="34522" y="28643"/>
                  </a:lnTo>
                  <a:lnTo>
                    <a:pt x="34606" y="28559"/>
                  </a:lnTo>
                  <a:lnTo>
                    <a:pt x="34690" y="28475"/>
                  </a:lnTo>
                  <a:lnTo>
                    <a:pt x="34774" y="28307"/>
                  </a:lnTo>
                  <a:lnTo>
                    <a:pt x="34774" y="28223"/>
                  </a:lnTo>
                  <a:lnTo>
                    <a:pt x="34858" y="28139"/>
                  </a:lnTo>
                  <a:lnTo>
                    <a:pt x="34942" y="27971"/>
                  </a:lnTo>
                  <a:lnTo>
                    <a:pt x="35026" y="27887"/>
                  </a:lnTo>
                  <a:lnTo>
                    <a:pt x="35026" y="27803"/>
                  </a:lnTo>
                  <a:lnTo>
                    <a:pt x="35110" y="27635"/>
                  </a:lnTo>
                  <a:lnTo>
                    <a:pt x="35194" y="27551"/>
                  </a:lnTo>
                  <a:lnTo>
                    <a:pt x="35278" y="27467"/>
                  </a:lnTo>
                  <a:lnTo>
                    <a:pt x="35278" y="27299"/>
                  </a:lnTo>
                  <a:lnTo>
                    <a:pt x="35362" y="27215"/>
                  </a:lnTo>
                  <a:lnTo>
                    <a:pt x="35446" y="27131"/>
                  </a:lnTo>
                  <a:lnTo>
                    <a:pt x="35446" y="26963"/>
                  </a:lnTo>
                  <a:lnTo>
                    <a:pt x="35530" y="26879"/>
                  </a:lnTo>
                  <a:lnTo>
                    <a:pt x="35614" y="26795"/>
                  </a:lnTo>
                  <a:lnTo>
                    <a:pt x="35614" y="26627"/>
                  </a:lnTo>
                  <a:lnTo>
                    <a:pt x="35698" y="26543"/>
                  </a:lnTo>
                  <a:lnTo>
                    <a:pt x="35698" y="26459"/>
                  </a:lnTo>
                  <a:lnTo>
                    <a:pt x="35782" y="26291"/>
                  </a:lnTo>
                  <a:lnTo>
                    <a:pt x="35866" y="26207"/>
                  </a:lnTo>
                  <a:lnTo>
                    <a:pt x="35866" y="26039"/>
                  </a:lnTo>
                  <a:lnTo>
                    <a:pt x="35950" y="25955"/>
                  </a:lnTo>
                  <a:lnTo>
                    <a:pt x="35950" y="25871"/>
                  </a:lnTo>
                  <a:lnTo>
                    <a:pt x="36034" y="25703"/>
                  </a:lnTo>
                  <a:lnTo>
                    <a:pt x="36118" y="25619"/>
                  </a:lnTo>
                  <a:lnTo>
                    <a:pt x="36118" y="25451"/>
                  </a:lnTo>
                  <a:lnTo>
                    <a:pt x="36202" y="25367"/>
                  </a:lnTo>
                  <a:lnTo>
                    <a:pt x="36202" y="25283"/>
                  </a:lnTo>
                  <a:lnTo>
                    <a:pt x="36286" y="25115"/>
                  </a:lnTo>
                  <a:lnTo>
                    <a:pt x="36286" y="25031"/>
                  </a:lnTo>
                  <a:lnTo>
                    <a:pt x="36370" y="24863"/>
                  </a:lnTo>
                  <a:lnTo>
                    <a:pt x="36370" y="24779"/>
                  </a:lnTo>
                  <a:lnTo>
                    <a:pt x="36454" y="24695"/>
                  </a:lnTo>
                  <a:lnTo>
                    <a:pt x="36454" y="24527"/>
                  </a:lnTo>
                  <a:lnTo>
                    <a:pt x="36538" y="24443"/>
                  </a:lnTo>
                  <a:lnTo>
                    <a:pt x="36538" y="24275"/>
                  </a:lnTo>
                  <a:lnTo>
                    <a:pt x="36538" y="24191"/>
                  </a:lnTo>
                  <a:lnTo>
                    <a:pt x="36622" y="24023"/>
                  </a:lnTo>
                  <a:lnTo>
                    <a:pt x="36622" y="23939"/>
                  </a:lnTo>
                  <a:lnTo>
                    <a:pt x="36706" y="23771"/>
                  </a:lnTo>
                  <a:lnTo>
                    <a:pt x="36706" y="23687"/>
                  </a:lnTo>
                  <a:lnTo>
                    <a:pt x="36706" y="23603"/>
                  </a:lnTo>
                  <a:lnTo>
                    <a:pt x="36790" y="23435"/>
                  </a:lnTo>
                  <a:lnTo>
                    <a:pt x="36790" y="23351"/>
                  </a:lnTo>
                  <a:lnTo>
                    <a:pt x="36874" y="23183"/>
                  </a:lnTo>
                  <a:lnTo>
                    <a:pt x="36874" y="23099"/>
                  </a:lnTo>
                  <a:lnTo>
                    <a:pt x="36874" y="22931"/>
                  </a:lnTo>
                  <a:lnTo>
                    <a:pt x="36958" y="22847"/>
                  </a:lnTo>
                  <a:lnTo>
                    <a:pt x="36958" y="22679"/>
                  </a:lnTo>
                  <a:lnTo>
                    <a:pt x="36958" y="22595"/>
                  </a:lnTo>
                  <a:lnTo>
                    <a:pt x="36958" y="22427"/>
                  </a:lnTo>
                  <a:lnTo>
                    <a:pt x="37042" y="22343"/>
                  </a:lnTo>
                  <a:lnTo>
                    <a:pt x="37042" y="22175"/>
                  </a:lnTo>
                  <a:lnTo>
                    <a:pt x="37042" y="22091"/>
                  </a:lnTo>
                  <a:lnTo>
                    <a:pt x="37126" y="21923"/>
                  </a:lnTo>
                  <a:lnTo>
                    <a:pt x="37126" y="21839"/>
                  </a:lnTo>
                  <a:lnTo>
                    <a:pt x="37126" y="21671"/>
                  </a:lnTo>
                  <a:lnTo>
                    <a:pt x="37126" y="21587"/>
                  </a:lnTo>
                  <a:lnTo>
                    <a:pt x="37210" y="21419"/>
                  </a:lnTo>
                  <a:lnTo>
                    <a:pt x="37210" y="21335"/>
                  </a:lnTo>
                  <a:lnTo>
                    <a:pt x="37210" y="21167"/>
                  </a:lnTo>
                  <a:lnTo>
                    <a:pt x="37210" y="21083"/>
                  </a:lnTo>
                  <a:lnTo>
                    <a:pt x="37210" y="20915"/>
                  </a:lnTo>
                  <a:lnTo>
                    <a:pt x="37210" y="20831"/>
                  </a:lnTo>
                  <a:lnTo>
                    <a:pt x="37294" y="20663"/>
                  </a:lnTo>
                  <a:lnTo>
                    <a:pt x="37294" y="20579"/>
                  </a:lnTo>
                  <a:lnTo>
                    <a:pt x="37294" y="20411"/>
                  </a:lnTo>
                  <a:lnTo>
                    <a:pt x="37294" y="20327"/>
                  </a:lnTo>
                  <a:lnTo>
                    <a:pt x="37294" y="20159"/>
                  </a:lnTo>
                  <a:lnTo>
                    <a:pt x="37294" y="20075"/>
                  </a:lnTo>
                  <a:lnTo>
                    <a:pt x="37294" y="19907"/>
                  </a:lnTo>
                  <a:lnTo>
                    <a:pt x="37294" y="19823"/>
                  </a:lnTo>
                  <a:lnTo>
                    <a:pt x="37378" y="19655"/>
                  </a:lnTo>
                  <a:lnTo>
                    <a:pt x="37378" y="19571"/>
                  </a:lnTo>
                  <a:lnTo>
                    <a:pt x="37378" y="19403"/>
                  </a:lnTo>
                  <a:lnTo>
                    <a:pt x="37378" y="19319"/>
                  </a:lnTo>
                  <a:lnTo>
                    <a:pt x="37378" y="19151"/>
                  </a:lnTo>
                  <a:lnTo>
                    <a:pt x="37378" y="19067"/>
                  </a:lnTo>
                  <a:lnTo>
                    <a:pt x="37378" y="18899"/>
                  </a:lnTo>
                  <a:lnTo>
                    <a:pt x="37378" y="18815"/>
                  </a:lnTo>
                  <a:lnTo>
                    <a:pt x="37378" y="18647"/>
                  </a:lnTo>
                  <a:lnTo>
                    <a:pt x="37378" y="18395"/>
                  </a:lnTo>
                  <a:lnTo>
                    <a:pt x="37378" y="18059"/>
                  </a:lnTo>
                  <a:lnTo>
                    <a:pt x="37294" y="17723"/>
                  </a:lnTo>
                  <a:lnTo>
                    <a:pt x="37294" y="17387"/>
                  </a:lnTo>
                  <a:lnTo>
                    <a:pt x="37294" y="17135"/>
                  </a:lnTo>
                  <a:lnTo>
                    <a:pt x="37294" y="16799"/>
                  </a:lnTo>
                  <a:lnTo>
                    <a:pt x="37210" y="16547"/>
                  </a:lnTo>
                  <a:lnTo>
                    <a:pt x="37210" y="16212"/>
                  </a:lnTo>
                  <a:lnTo>
                    <a:pt x="37126" y="15876"/>
                  </a:lnTo>
                  <a:lnTo>
                    <a:pt x="37126" y="15624"/>
                  </a:lnTo>
                  <a:lnTo>
                    <a:pt x="37042" y="15288"/>
                  </a:lnTo>
                  <a:lnTo>
                    <a:pt x="37042" y="15036"/>
                  </a:lnTo>
                  <a:lnTo>
                    <a:pt x="36958" y="14700"/>
                  </a:lnTo>
                  <a:lnTo>
                    <a:pt x="36874" y="14448"/>
                  </a:lnTo>
                  <a:lnTo>
                    <a:pt x="36790" y="14112"/>
                  </a:lnTo>
                  <a:lnTo>
                    <a:pt x="36706" y="13860"/>
                  </a:lnTo>
                  <a:lnTo>
                    <a:pt x="36622" y="13524"/>
                  </a:lnTo>
                  <a:lnTo>
                    <a:pt x="36538" y="13272"/>
                  </a:lnTo>
                  <a:lnTo>
                    <a:pt x="36454" y="13020"/>
                  </a:lnTo>
                  <a:lnTo>
                    <a:pt x="36370" y="12684"/>
                  </a:lnTo>
                  <a:lnTo>
                    <a:pt x="36286" y="12432"/>
                  </a:lnTo>
                  <a:lnTo>
                    <a:pt x="36202" y="12180"/>
                  </a:lnTo>
                  <a:lnTo>
                    <a:pt x="36118" y="11928"/>
                  </a:lnTo>
                  <a:lnTo>
                    <a:pt x="36034" y="11592"/>
                  </a:lnTo>
                  <a:lnTo>
                    <a:pt x="35866" y="11340"/>
                  </a:lnTo>
                  <a:lnTo>
                    <a:pt x="35782" y="11088"/>
                  </a:lnTo>
                  <a:lnTo>
                    <a:pt x="35614" y="10836"/>
                  </a:lnTo>
                  <a:lnTo>
                    <a:pt x="35530" y="10584"/>
                  </a:lnTo>
                  <a:lnTo>
                    <a:pt x="35362" y="10248"/>
                  </a:lnTo>
                  <a:lnTo>
                    <a:pt x="35278" y="9996"/>
                  </a:lnTo>
                  <a:lnTo>
                    <a:pt x="35110" y="9744"/>
                  </a:lnTo>
                  <a:lnTo>
                    <a:pt x="35026" y="9492"/>
                  </a:lnTo>
                  <a:lnTo>
                    <a:pt x="34858" y="9240"/>
                  </a:lnTo>
                  <a:lnTo>
                    <a:pt x="34690" y="8988"/>
                  </a:lnTo>
                  <a:lnTo>
                    <a:pt x="34522" y="8820"/>
                  </a:lnTo>
                  <a:lnTo>
                    <a:pt x="34354" y="8568"/>
                  </a:lnTo>
                  <a:lnTo>
                    <a:pt x="34270" y="8316"/>
                  </a:lnTo>
                  <a:lnTo>
                    <a:pt x="34102" y="8064"/>
                  </a:lnTo>
                  <a:lnTo>
                    <a:pt x="33934" y="7812"/>
                  </a:lnTo>
                  <a:lnTo>
                    <a:pt x="33766" y="7560"/>
                  </a:lnTo>
                  <a:lnTo>
                    <a:pt x="33598" y="7392"/>
                  </a:lnTo>
                  <a:lnTo>
                    <a:pt x="33430" y="7140"/>
                  </a:lnTo>
                  <a:lnTo>
                    <a:pt x="33178" y="6888"/>
                  </a:lnTo>
                  <a:lnTo>
                    <a:pt x="33010" y="6720"/>
                  </a:lnTo>
                  <a:lnTo>
                    <a:pt x="32842" y="6468"/>
                  </a:lnTo>
                  <a:lnTo>
                    <a:pt x="32674" y="6216"/>
                  </a:lnTo>
                  <a:lnTo>
                    <a:pt x="32422" y="6048"/>
                  </a:lnTo>
                  <a:lnTo>
                    <a:pt x="32254" y="5796"/>
                  </a:lnTo>
                  <a:lnTo>
                    <a:pt x="32086" y="5628"/>
                  </a:lnTo>
                  <a:lnTo>
                    <a:pt x="31834" y="5460"/>
                  </a:lnTo>
                  <a:lnTo>
                    <a:pt x="31666" y="5208"/>
                  </a:lnTo>
                  <a:lnTo>
                    <a:pt x="31414" y="5040"/>
                  </a:lnTo>
                  <a:lnTo>
                    <a:pt x="31246" y="4872"/>
                  </a:lnTo>
                  <a:lnTo>
                    <a:pt x="30994" y="4620"/>
                  </a:lnTo>
                  <a:lnTo>
                    <a:pt x="30826" y="4452"/>
                  </a:lnTo>
                  <a:lnTo>
                    <a:pt x="30574" y="4284"/>
                  </a:lnTo>
                  <a:lnTo>
                    <a:pt x="30322" y="4116"/>
                  </a:lnTo>
                  <a:lnTo>
                    <a:pt x="30154" y="3948"/>
                  </a:lnTo>
                  <a:lnTo>
                    <a:pt x="29902" y="3780"/>
                  </a:lnTo>
                  <a:lnTo>
                    <a:pt x="29650" y="3612"/>
                  </a:lnTo>
                  <a:lnTo>
                    <a:pt x="29398" y="3444"/>
                  </a:lnTo>
                  <a:lnTo>
                    <a:pt x="29230" y="3276"/>
                  </a:lnTo>
                  <a:lnTo>
                    <a:pt x="28978" y="3108"/>
                  </a:lnTo>
                  <a:lnTo>
                    <a:pt x="28726" y="2940"/>
                  </a:lnTo>
                  <a:lnTo>
                    <a:pt x="28474" y="2772"/>
                  </a:lnTo>
                  <a:lnTo>
                    <a:pt x="28222" y="2604"/>
                  </a:lnTo>
                  <a:lnTo>
                    <a:pt x="27970" y="2520"/>
                  </a:lnTo>
                  <a:lnTo>
                    <a:pt x="27718" y="2352"/>
                  </a:lnTo>
                  <a:lnTo>
                    <a:pt x="27466" y="2184"/>
                  </a:lnTo>
                  <a:lnTo>
                    <a:pt x="27214" y="2100"/>
                  </a:lnTo>
                  <a:lnTo>
                    <a:pt x="26962" y="1932"/>
                  </a:lnTo>
                  <a:lnTo>
                    <a:pt x="26710" y="1848"/>
                  </a:lnTo>
                  <a:lnTo>
                    <a:pt x="26374" y="1680"/>
                  </a:lnTo>
                  <a:lnTo>
                    <a:pt x="26122" y="1596"/>
                  </a:lnTo>
                  <a:lnTo>
                    <a:pt x="25870" y="1428"/>
                  </a:lnTo>
                  <a:lnTo>
                    <a:pt x="25618" y="1344"/>
                  </a:lnTo>
                  <a:lnTo>
                    <a:pt x="25366" y="1260"/>
                  </a:lnTo>
                  <a:lnTo>
                    <a:pt x="25030" y="1176"/>
                  </a:lnTo>
                  <a:lnTo>
                    <a:pt x="24778" y="1092"/>
                  </a:lnTo>
                  <a:lnTo>
                    <a:pt x="24526" y="924"/>
                  </a:lnTo>
                  <a:lnTo>
                    <a:pt x="24190" y="840"/>
                  </a:lnTo>
                  <a:lnTo>
                    <a:pt x="23938" y="756"/>
                  </a:lnTo>
                  <a:lnTo>
                    <a:pt x="23603" y="672"/>
                  </a:lnTo>
                  <a:lnTo>
                    <a:pt x="23351" y="589"/>
                  </a:lnTo>
                  <a:lnTo>
                    <a:pt x="23015" y="589"/>
                  </a:lnTo>
                  <a:lnTo>
                    <a:pt x="22763" y="505"/>
                  </a:lnTo>
                  <a:lnTo>
                    <a:pt x="22427" y="421"/>
                  </a:lnTo>
                  <a:lnTo>
                    <a:pt x="22175" y="337"/>
                  </a:lnTo>
                  <a:lnTo>
                    <a:pt x="21839" y="337"/>
                  </a:lnTo>
                  <a:lnTo>
                    <a:pt x="21587" y="253"/>
                  </a:lnTo>
                  <a:lnTo>
                    <a:pt x="21251" y="253"/>
                  </a:lnTo>
                  <a:lnTo>
                    <a:pt x="20999" y="169"/>
                  </a:lnTo>
                  <a:lnTo>
                    <a:pt x="20663" y="169"/>
                  </a:lnTo>
                  <a:lnTo>
                    <a:pt x="20327" y="85"/>
                  </a:lnTo>
                  <a:lnTo>
                    <a:pt x="19403" y="85"/>
                  </a:lnTo>
                  <a:lnTo>
                    <a:pt x="191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-1229375" y="2345575"/>
              <a:ext cx="598475" cy="657300"/>
            </a:xfrm>
            <a:custGeom>
              <a:rect b="b" l="l" r="r" t="t"/>
              <a:pathLst>
                <a:path extrusionOk="0" h="26292" w="23939">
                  <a:moveTo>
                    <a:pt x="0" y="1"/>
                  </a:moveTo>
                  <a:lnTo>
                    <a:pt x="0" y="15288"/>
                  </a:lnTo>
                  <a:lnTo>
                    <a:pt x="0" y="15456"/>
                  </a:lnTo>
                  <a:lnTo>
                    <a:pt x="0" y="15708"/>
                  </a:lnTo>
                  <a:lnTo>
                    <a:pt x="0" y="15876"/>
                  </a:lnTo>
                  <a:lnTo>
                    <a:pt x="0" y="16128"/>
                  </a:lnTo>
                  <a:lnTo>
                    <a:pt x="0" y="16296"/>
                  </a:lnTo>
                  <a:lnTo>
                    <a:pt x="0" y="16548"/>
                  </a:lnTo>
                  <a:lnTo>
                    <a:pt x="84" y="16716"/>
                  </a:lnTo>
                  <a:lnTo>
                    <a:pt x="84" y="16884"/>
                  </a:lnTo>
                  <a:lnTo>
                    <a:pt x="84" y="17136"/>
                  </a:lnTo>
                  <a:lnTo>
                    <a:pt x="84" y="17304"/>
                  </a:lnTo>
                  <a:lnTo>
                    <a:pt x="84" y="17472"/>
                  </a:lnTo>
                  <a:lnTo>
                    <a:pt x="168" y="17724"/>
                  </a:lnTo>
                  <a:lnTo>
                    <a:pt x="168" y="17892"/>
                  </a:lnTo>
                  <a:lnTo>
                    <a:pt x="168" y="18060"/>
                  </a:lnTo>
                  <a:lnTo>
                    <a:pt x="168" y="18228"/>
                  </a:lnTo>
                  <a:lnTo>
                    <a:pt x="252" y="18396"/>
                  </a:lnTo>
                  <a:lnTo>
                    <a:pt x="252" y="18648"/>
                  </a:lnTo>
                  <a:lnTo>
                    <a:pt x="252" y="18816"/>
                  </a:lnTo>
                  <a:lnTo>
                    <a:pt x="336" y="18984"/>
                  </a:lnTo>
                  <a:lnTo>
                    <a:pt x="336" y="19152"/>
                  </a:lnTo>
                  <a:lnTo>
                    <a:pt x="336" y="19320"/>
                  </a:lnTo>
                  <a:lnTo>
                    <a:pt x="420" y="19488"/>
                  </a:lnTo>
                  <a:lnTo>
                    <a:pt x="420" y="19656"/>
                  </a:lnTo>
                  <a:lnTo>
                    <a:pt x="504" y="19824"/>
                  </a:lnTo>
                  <a:lnTo>
                    <a:pt x="504" y="19992"/>
                  </a:lnTo>
                  <a:lnTo>
                    <a:pt x="588" y="20160"/>
                  </a:lnTo>
                  <a:lnTo>
                    <a:pt x="588" y="20328"/>
                  </a:lnTo>
                  <a:lnTo>
                    <a:pt x="672" y="20496"/>
                  </a:lnTo>
                  <a:lnTo>
                    <a:pt x="672" y="20664"/>
                  </a:lnTo>
                  <a:lnTo>
                    <a:pt x="756" y="20748"/>
                  </a:lnTo>
                  <a:lnTo>
                    <a:pt x="840" y="20916"/>
                  </a:lnTo>
                  <a:lnTo>
                    <a:pt x="840" y="21084"/>
                  </a:lnTo>
                  <a:lnTo>
                    <a:pt x="924" y="21251"/>
                  </a:lnTo>
                  <a:lnTo>
                    <a:pt x="1008" y="21419"/>
                  </a:lnTo>
                  <a:lnTo>
                    <a:pt x="1008" y="21503"/>
                  </a:lnTo>
                  <a:lnTo>
                    <a:pt x="1092" y="21671"/>
                  </a:lnTo>
                  <a:lnTo>
                    <a:pt x="1176" y="21839"/>
                  </a:lnTo>
                  <a:lnTo>
                    <a:pt x="1176" y="21923"/>
                  </a:lnTo>
                  <a:lnTo>
                    <a:pt x="1260" y="22091"/>
                  </a:lnTo>
                  <a:lnTo>
                    <a:pt x="1344" y="22175"/>
                  </a:lnTo>
                  <a:lnTo>
                    <a:pt x="1428" y="22343"/>
                  </a:lnTo>
                  <a:lnTo>
                    <a:pt x="1512" y="22511"/>
                  </a:lnTo>
                  <a:lnTo>
                    <a:pt x="1596" y="22595"/>
                  </a:lnTo>
                  <a:lnTo>
                    <a:pt x="1596" y="22763"/>
                  </a:lnTo>
                  <a:lnTo>
                    <a:pt x="1680" y="22847"/>
                  </a:lnTo>
                  <a:lnTo>
                    <a:pt x="1764" y="23015"/>
                  </a:lnTo>
                  <a:lnTo>
                    <a:pt x="1848" y="23099"/>
                  </a:lnTo>
                  <a:lnTo>
                    <a:pt x="1932" y="23183"/>
                  </a:lnTo>
                  <a:lnTo>
                    <a:pt x="2016" y="23351"/>
                  </a:lnTo>
                  <a:lnTo>
                    <a:pt x="2100" y="23435"/>
                  </a:lnTo>
                  <a:lnTo>
                    <a:pt x="2184" y="23519"/>
                  </a:lnTo>
                  <a:lnTo>
                    <a:pt x="2268" y="23687"/>
                  </a:lnTo>
                  <a:lnTo>
                    <a:pt x="2352" y="23771"/>
                  </a:lnTo>
                  <a:lnTo>
                    <a:pt x="2436" y="23855"/>
                  </a:lnTo>
                  <a:lnTo>
                    <a:pt x="2604" y="23939"/>
                  </a:lnTo>
                  <a:lnTo>
                    <a:pt x="2688" y="24107"/>
                  </a:lnTo>
                  <a:lnTo>
                    <a:pt x="2772" y="24191"/>
                  </a:lnTo>
                  <a:lnTo>
                    <a:pt x="2856" y="24275"/>
                  </a:lnTo>
                  <a:lnTo>
                    <a:pt x="2940" y="24359"/>
                  </a:lnTo>
                  <a:lnTo>
                    <a:pt x="3108" y="24443"/>
                  </a:lnTo>
                  <a:lnTo>
                    <a:pt x="3192" y="24527"/>
                  </a:lnTo>
                  <a:lnTo>
                    <a:pt x="3276" y="24611"/>
                  </a:lnTo>
                  <a:lnTo>
                    <a:pt x="3360" y="24695"/>
                  </a:lnTo>
                  <a:lnTo>
                    <a:pt x="3528" y="24779"/>
                  </a:lnTo>
                  <a:lnTo>
                    <a:pt x="3612" y="24863"/>
                  </a:lnTo>
                  <a:lnTo>
                    <a:pt x="3696" y="24947"/>
                  </a:lnTo>
                  <a:lnTo>
                    <a:pt x="3864" y="25031"/>
                  </a:lnTo>
                  <a:lnTo>
                    <a:pt x="3948" y="25115"/>
                  </a:lnTo>
                  <a:lnTo>
                    <a:pt x="4116" y="25199"/>
                  </a:lnTo>
                  <a:lnTo>
                    <a:pt x="4200" y="25283"/>
                  </a:lnTo>
                  <a:lnTo>
                    <a:pt x="4368" y="25283"/>
                  </a:lnTo>
                  <a:lnTo>
                    <a:pt x="4452" y="25367"/>
                  </a:lnTo>
                  <a:lnTo>
                    <a:pt x="4620" y="25451"/>
                  </a:lnTo>
                  <a:lnTo>
                    <a:pt x="4704" y="25535"/>
                  </a:lnTo>
                  <a:lnTo>
                    <a:pt x="4872" y="25535"/>
                  </a:lnTo>
                  <a:lnTo>
                    <a:pt x="4956" y="25619"/>
                  </a:lnTo>
                  <a:lnTo>
                    <a:pt x="5124" y="25703"/>
                  </a:lnTo>
                  <a:lnTo>
                    <a:pt x="5292" y="25703"/>
                  </a:lnTo>
                  <a:lnTo>
                    <a:pt x="5376" y="25787"/>
                  </a:lnTo>
                  <a:lnTo>
                    <a:pt x="5544" y="25787"/>
                  </a:lnTo>
                  <a:lnTo>
                    <a:pt x="5712" y="25871"/>
                  </a:lnTo>
                  <a:lnTo>
                    <a:pt x="5796" y="25871"/>
                  </a:lnTo>
                  <a:lnTo>
                    <a:pt x="5964" y="25955"/>
                  </a:lnTo>
                  <a:lnTo>
                    <a:pt x="6132" y="25955"/>
                  </a:lnTo>
                  <a:lnTo>
                    <a:pt x="6300" y="26039"/>
                  </a:lnTo>
                  <a:lnTo>
                    <a:pt x="6384" y="26039"/>
                  </a:lnTo>
                  <a:lnTo>
                    <a:pt x="6552" y="26123"/>
                  </a:lnTo>
                  <a:lnTo>
                    <a:pt x="6888" y="26123"/>
                  </a:lnTo>
                  <a:lnTo>
                    <a:pt x="7056" y="26207"/>
                  </a:lnTo>
                  <a:lnTo>
                    <a:pt x="7728" y="26207"/>
                  </a:lnTo>
                  <a:lnTo>
                    <a:pt x="7896" y="26291"/>
                  </a:lnTo>
                  <a:lnTo>
                    <a:pt x="9492" y="26291"/>
                  </a:lnTo>
                  <a:lnTo>
                    <a:pt x="9660" y="26207"/>
                  </a:lnTo>
                  <a:lnTo>
                    <a:pt x="10080" y="26207"/>
                  </a:lnTo>
                  <a:lnTo>
                    <a:pt x="10248" y="26123"/>
                  </a:lnTo>
                  <a:lnTo>
                    <a:pt x="10584" y="26123"/>
                  </a:lnTo>
                  <a:lnTo>
                    <a:pt x="10668" y="26039"/>
                  </a:lnTo>
                  <a:lnTo>
                    <a:pt x="10920" y="26039"/>
                  </a:lnTo>
                  <a:lnTo>
                    <a:pt x="11004" y="25955"/>
                  </a:lnTo>
                  <a:lnTo>
                    <a:pt x="11256" y="25955"/>
                  </a:lnTo>
                  <a:lnTo>
                    <a:pt x="11340" y="25871"/>
                  </a:lnTo>
                  <a:lnTo>
                    <a:pt x="11508" y="25871"/>
                  </a:lnTo>
                  <a:lnTo>
                    <a:pt x="11592" y="25787"/>
                  </a:lnTo>
                  <a:lnTo>
                    <a:pt x="11676" y="25787"/>
                  </a:lnTo>
                  <a:lnTo>
                    <a:pt x="11844" y="25703"/>
                  </a:lnTo>
                  <a:lnTo>
                    <a:pt x="11928" y="25703"/>
                  </a:lnTo>
                  <a:lnTo>
                    <a:pt x="12012" y="25619"/>
                  </a:lnTo>
                  <a:lnTo>
                    <a:pt x="12180" y="25619"/>
                  </a:lnTo>
                  <a:lnTo>
                    <a:pt x="12264" y="25535"/>
                  </a:lnTo>
                  <a:lnTo>
                    <a:pt x="12348" y="25535"/>
                  </a:lnTo>
                  <a:lnTo>
                    <a:pt x="12516" y="25451"/>
                  </a:lnTo>
                  <a:lnTo>
                    <a:pt x="12600" y="25451"/>
                  </a:lnTo>
                  <a:lnTo>
                    <a:pt x="12684" y="25367"/>
                  </a:lnTo>
                  <a:lnTo>
                    <a:pt x="12768" y="25367"/>
                  </a:lnTo>
                  <a:lnTo>
                    <a:pt x="12936" y="25283"/>
                  </a:lnTo>
                  <a:lnTo>
                    <a:pt x="13020" y="25199"/>
                  </a:lnTo>
                  <a:lnTo>
                    <a:pt x="13104" y="25199"/>
                  </a:lnTo>
                  <a:lnTo>
                    <a:pt x="13188" y="25115"/>
                  </a:lnTo>
                  <a:lnTo>
                    <a:pt x="13356" y="25031"/>
                  </a:lnTo>
                  <a:lnTo>
                    <a:pt x="13440" y="25031"/>
                  </a:lnTo>
                  <a:lnTo>
                    <a:pt x="13524" y="24947"/>
                  </a:lnTo>
                  <a:lnTo>
                    <a:pt x="13608" y="24863"/>
                  </a:lnTo>
                  <a:lnTo>
                    <a:pt x="13692" y="24863"/>
                  </a:lnTo>
                  <a:lnTo>
                    <a:pt x="13860" y="24779"/>
                  </a:lnTo>
                  <a:lnTo>
                    <a:pt x="13944" y="24695"/>
                  </a:lnTo>
                  <a:lnTo>
                    <a:pt x="14028" y="24695"/>
                  </a:lnTo>
                  <a:lnTo>
                    <a:pt x="14112" y="24611"/>
                  </a:lnTo>
                  <a:lnTo>
                    <a:pt x="14196" y="24527"/>
                  </a:lnTo>
                  <a:lnTo>
                    <a:pt x="14280" y="24443"/>
                  </a:lnTo>
                  <a:lnTo>
                    <a:pt x="14447" y="24443"/>
                  </a:lnTo>
                  <a:lnTo>
                    <a:pt x="14531" y="24359"/>
                  </a:lnTo>
                  <a:lnTo>
                    <a:pt x="14615" y="24275"/>
                  </a:lnTo>
                  <a:lnTo>
                    <a:pt x="14699" y="24191"/>
                  </a:lnTo>
                  <a:lnTo>
                    <a:pt x="14783" y="24107"/>
                  </a:lnTo>
                  <a:lnTo>
                    <a:pt x="14867" y="24107"/>
                  </a:lnTo>
                  <a:lnTo>
                    <a:pt x="14951" y="24023"/>
                  </a:lnTo>
                  <a:lnTo>
                    <a:pt x="15035" y="23939"/>
                  </a:lnTo>
                  <a:lnTo>
                    <a:pt x="15119" y="23855"/>
                  </a:lnTo>
                  <a:lnTo>
                    <a:pt x="15203" y="23771"/>
                  </a:lnTo>
                  <a:lnTo>
                    <a:pt x="15287" y="23687"/>
                  </a:lnTo>
                  <a:lnTo>
                    <a:pt x="15371" y="23687"/>
                  </a:lnTo>
                  <a:lnTo>
                    <a:pt x="15455" y="23603"/>
                  </a:lnTo>
                  <a:lnTo>
                    <a:pt x="15539" y="23519"/>
                  </a:lnTo>
                  <a:lnTo>
                    <a:pt x="15623" y="23435"/>
                  </a:lnTo>
                  <a:lnTo>
                    <a:pt x="15707" y="23351"/>
                  </a:lnTo>
                  <a:lnTo>
                    <a:pt x="15791" y="23267"/>
                  </a:lnTo>
                  <a:lnTo>
                    <a:pt x="15875" y="23183"/>
                  </a:lnTo>
                  <a:lnTo>
                    <a:pt x="15959" y="23099"/>
                  </a:lnTo>
                  <a:lnTo>
                    <a:pt x="16043" y="23015"/>
                  </a:lnTo>
                  <a:lnTo>
                    <a:pt x="16127" y="23015"/>
                  </a:lnTo>
                  <a:lnTo>
                    <a:pt x="16127" y="22931"/>
                  </a:lnTo>
                  <a:lnTo>
                    <a:pt x="16211" y="22847"/>
                  </a:lnTo>
                  <a:lnTo>
                    <a:pt x="16295" y="22763"/>
                  </a:lnTo>
                  <a:lnTo>
                    <a:pt x="16379" y="22679"/>
                  </a:lnTo>
                  <a:lnTo>
                    <a:pt x="16463" y="22595"/>
                  </a:lnTo>
                  <a:lnTo>
                    <a:pt x="16547" y="22511"/>
                  </a:lnTo>
                  <a:lnTo>
                    <a:pt x="16547" y="22427"/>
                  </a:lnTo>
                  <a:lnTo>
                    <a:pt x="16631" y="22343"/>
                  </a:lnTo>
                  <a:lnTo>
                    <a:pt x="16715" y="22259"/>
                  </a:lnTo>
                  <a:lnTo>
                    <a:pt x="16799" y="22175"/>
                  </a:lnTo>
                  <a:lnTo>
                    <a:pt x="16799" y="22091"/>
                  </a:lnTo>
                  <a:lnTo>
                    <a:pt x="16883" y="22091"/>
                  </a:lnTo>
                  <a:lnTo>
                    <a:pt x="16967" y="22007"/>
                  </a:lnTo>
                  <a:lnTo>
                    <a:pt x="16967" y="21923"/>
                  </a:lnTo>
                  <a:lnTo>
                    <a:pt x="17051" y="21839"/>
                  </a:lnTo>
                  <a:lnTo>
                    <a:pt x="17135" y="21755"/>
                  </a:lnTo>
                  <a:lnTo>
                    <a:pt x="17135" y="21671"/>
                  </a:lnTo>
                  <a:lnTo>
                    <a:pt x="17219" y="21587"/>
                  </a:lnTo>
                  <a:lnTo>
                    <a:pt x="17303" y="21503"/>
                  </a:lnTo>
                  <a:lnTo>
                    <a:pt x="17303" y="21419"/>
                  </a:lnTo>
                  <a:lnTo>
                    <a:pt x="17387" y="21335"/>
                  </a:lnTo>
                  <a:lnTo>
                    <a:pt x="17387" y="21251"/>
                  </a:lnTo>
                  <a:lnTo>
                    <a:pt x="17471" y="21168"/>
                  </a:lnTo>
                  <a:lnTo>
                    <a:pt x="17471" y="21084"/>
                  </a:lnTo>
                  <a:lnTo>
                    <a:pt x="17555" y="21000"/>
                  </a:lnTo>
                  <a:lnTo>
                    <a:pt x="17639" y="20916"/>
                  </a:lnTo>
                  <a:lnTo>
                    <a:pt x="17639" y="20832"/>
                  </a:lnTo>
                  <a:lnTo>
                    <a:pt x="17723" y="20748"/>
                  </a:lnTo>
                  <a:lnTo>
                    <a:pt x="17555" y="25535"/>
                  </a:lnTo>
                  <a:lnTo>
                    <a:pt x="23939" y="25535"/>
                  </a:lnTo>
                  <a:lnTo>
                    <a:pt x="23939" y="1"/>
                  </a:lnTo>
                  <a:lnTo>
                    <a:pt x="17555" y="1"/>
                  </a:lnTo>
                  <a:lnTo>
                    <a:pt x="17555" y="13608"/>
                  </a:lnTo>
                  <a:lnTo>
                    <a:pt x="17555" y="13776"/>
                  </a:lnTo>
                  <a:lnTo>
                    <a:pt x="17555" y="13860"/>
                  </a:lnTo>
                  <a:lnTo>
                    <a:pt x="17555" y="14028"/>
                  </a:lnTo>
                  <a:lnTo>
                    <a:pt x="17555" y="14112"/>
                  </a:lnTo>
                  <a:lnTo>
                    <a:pt x="17555" y="14280"/>
                  </a:lnTo>
                  <a:lnTo>
                    <a:pt x="17555" y="14364"/>
                  </a:lnTo>
                  <a:lnTo>
                    <a:pt x="17555" y="14532"/>
                  </a:lnTo>
                  <a:lnTo>
                    <a:pt x="17555" y="14616"/>
                  </a:lnTo>
                  <a:lnTo>
                    <a:pt x="17555" y="14700"/>
                  </a:lnTo>
                  <a:lnTo>
                    <a:pt x="17471" y="14868"/>
                  </a:lnTo>
                  <a:lnTo>
                    <a:pt x="17471" y="14952"/>
                  </a:lnTo>
                  <a:lnTo>
                    <a:pt x="17471" y="15120"/>
                  </a:lnTo>
                  <a:lnTo>
                    <a:pt x="17471" y="15204"/>
                  </a:lnTo>
                  <a:lnTo>
                    <a:pt x="17387" y="15288"/>
                  </a:lnTo>
                  <a:lnTo>
                    <a:pt x="17387" y="15456"/>
                  </a:lnTo>
                  <a:lnTo>
                    <a:pt x="17387" y="15540"/>
                  </a:lnTo>
                  <a:lnTo>
                    <a:pt x="17303" y="15624"/>
                  </a:lnTo>
                  <a:lnTo>
                    <a:pt x="17303" y="15792"/>
                  </a:lnTo>
                  <a:lnTo>
                    <a:pt x="17303" y="15876"/>
                  </a:lnTo>
                  <a:lnTo>
                    <a:pt x="17219" y="15960"/>
                  </a:lnTo>
                  <a:lnTo>
                    <a:pt x="17219" y="16128"/>
                  </a:lnTo>
                  <a:lnTo>
                    <a:pt x="17135" y="16212"/>
                  </a:lnTo>
                  <a:lnTo>
                    <a:pt x="17135" y="16296"/>
                  </a:lnTo>
                  <a:lnTo>
                    <a:pt x="17135" y="16380"/>
                  </a:lnTo>
                  <a:lnTo>
                    <a:pt x="17051" y="16548"/>
                  </a:lnTo>
                  <a:lnTo>
                    <a:pt x="17051" y="16632"/>
                  </a:lnTo>
                  <a:lnTo>
                    <a:pt x="16967" y="16716"/>
                  </a:lnTo>
                  <a:lnTo>
                    <a:pt x="16967" y="16800"/>
                  </a:lnTo>
                  <a:lnTo>
                    <a:pt x="16883" y="16884"/>
                  </a:lnTo>
                  <a:lnTo>
                    <a:pt x="16799" y="17052"/>
                  </a:lnTo>
                  <a:lnTo>
                    <a:pt x="16799" y="17136"/>
                  </a:lnTo>
                  <a:lnTo>
                    <a:pt x="16715" y="17220"/>
                  </a:lnTo>
                  <a:lnTo>
                    <a:pt x="16715" y="17304"/>
                  </a:lnTo>
                  <a:lnTo>
                    <a:pt x="16631" y="17388"/>
                  </a:lnTo>
                  <a:lnTo>
                    <a:pt x="16547" y="17472"/>
                  </a:lnTo>
                  <a:lnTo>
                    <a:pt x="16547" y="17640"/>
                  </a:lnTo>
                  <a:lnTo>
                    <a:pt x="16463" y="17724"/>
                  </a:lnTo>
                  <a:lnTo>
                    <a:pt x="16379" y="17808"/>
                  </a:lnTo>
                  <a:lnTo>
                    <a:pt x="16379" y="17892"/>
                  </a:lnTo>
                  <a:lnTo>
                    <a:pt x="16295" y="17976"/>
                  </a:lnTo>
                  <a:lnTo>
                    <a:pt x="16211" y="18060"/>
                  </a:lnTo>
                  <a:lnTo>
                    <a:pt x="16127" y="18144"/>
                  </a:lnTo>
                  <a:lnTo>
                    <a:pt x="16127" y="18228"/>
                  </a:lnTo>
                  <a:lnTo>
                    <a:pt x="16043" y="18312"/>
                  </a:lnTo>
                  <a:lnTo>
                    <a:pt x="15959" y="18396"/>
                  </a:lnTo>
                  <a:lnTo>
                    <a:pt x="15875" y="18480"/>
                  </a:lnTo>
                  <a:lnTo>
                    <a:pt x="15791" y="18564"/>
                  </a:lnTo>
                  <a:lnTo>
                    <a:pt x="15791" y="18648"/>
                  </a:lnTo>
                  <a:lnTo>
                    <a:pt x="15707" y="18732"/>
                  </a:lnTo>
                  <a:lnTo>
                    <a:pt x="15623" y="18816"/>
                  </a:lnTo>
                  <a:lnTo>
                    <a:pt x="15539" y="18900"/>
                  </a:lnTo>
                  <a:lnTo>
                    <a:pt x="15455" y="18984"/>
                  </a:lnTo>
                  <a:lnTo>
                    <a:pt x="15371" y="19068"/>
                  </a:lnTo>
                  <a:lnTo>
                    <a:pt x="15287" y="19068"/>
                  </a:lnTo>
                  <a:lnTo>
                    <a:pt x="15203" y="19152"/>
                  </a:lnTo>
                  <a:lnTo>
                    <a:pt x="15119" y="19236"/>
                  </a:lnTo>
                  <a:lnTo>
                    <a:pt x="15119" y="19320"/>
                  </a:lnTo>
                  <a:lnTo>
                    <a:pt x="15035" y="19404"/>
                  </a:lnTo>
                  <a:lnTo>
                    <a:pt x="14951" y="19488"/>
                  </a:lnTo>
                  <a:lnTo>
                    <a:pt x="14867" y="19488"/>
                  </a:lnTo>
                  <a:lnTo>
                    <a:pt x="14783" y="19572"/>
                  </a:lnTo>
                  <a:lnTo>
                    <a:pt x="14699" y="19656"/>
                  </a:lnTo>
                  <a:lnTo>
                    <a:pt x="14615" y="19740"/>
                  </a:lnTo>
                  <a:lnTo>
                    <a:pt x="14531" y="19740"/>
                  </a:lnTo>
                  <a:lnTo>
                    <a:pt x="14447" y="19824"/>
                  </a:lnTo>
                  <a:lnTo>
                    <a:pt x="14363" y="19908"/>
                  </a:lnTo>
                  <a:lnTo>
                    <a:pt x="14280" y="19908"/>
                  </a:lnTo>
                  <a:lnTo>
                    <a:pt x="14196" y="19992"/>
                  </a:lnTo>
                  <a:lnTo>
                    <a:pt x="14028" y="20076"/>
                  </a:lnTo>
                  <a:lnTo>
                    <a:pt x="13944" y="20076"/>
                  </a:lnTo>
                  <a:lnTo>
                    <a:pt x="13860" y="20160"/>
                  </a:lnTo>
                  <a:lnTo>
                    <a:pt x="13776" y="20160"/>
                  </a:lnTo>
                  <a:lnTo>
                    <a:pt x="13692" y="20244"/>
                  </a:lnTo>
                  <a:lnTo>
                    <a:pt x="13608" y="20244"/>
                  </a:lnTo>
                  <a:lnTo>
                    <a:pt x="13524" y="20328"/>
                  </a:lnTo>
                  <a:lnTo>
                    <a:pt x="13440" y="20328"/>
                  </a:lnTo>
                  <a:lnTo>
                    <a:pt x="13356" y="20412"/>
                  </a:lnTo>
                  <a:lnTo>
                    <a:pt x="13188" y="20412"/>
                  </a:lnTo>
                  <a:lnTo>
                    <a:pt x="13104" y="20496"/>
                  </a:lnTo>
                  <a:lnTo>
                    <a:pt x="13020" y="20496"/>
                  </a:lnTo>
                  <a:lnTo>
                    <a:pt x="12936" y="20580"/>
                  </a:lnTo>
                  <a:lnTo>
                    <a:pt x="12768" y="20580"/>
                  </a:lnTo>
                  <a:lnTo>
                    <a:pt x="12684" y="20664"/>
                  </a:lnTo>
                  <a:lnTo>
                    <a:pt x="12432" y="20664"/>
                  </a:lnTo>
                  <a:lnTo>
                    <a:pt x="12348" y="20748"/>
                  </a:lnTo>
                  <a:lnTo>
                    <a:pt x="12012" y="20748"/>
                  </a:lnTo>
                  <a:lnTo>
                    <a:pt x="11928" y="20832"/>
                  </a:lnTo>
                  <a:lnTo>
                    <a:pt x="9996" y="20832"/>
                  </a:lnTo>
                  <a:lnTo>
                    <a:pt x="9912" y="20748"/>
                  </a:lnTo>
                  <a:lnTo>
                    <a:pt x="9660" y="20748"/>
                  </a:lnTo>
                  <a:lnTo>
                    <a:pt x="9576" y="20664"/>
                  </a:lnTo>
                  <a:lnTo>
                    <a:pt x="9408" y="20664"/>
                  </a:lnTo>
                  <a:lnTo>
                    <a:pt x="9324" y="20580"/>
                  </a:lnTo>
                  <a:lnTo>
                    <a:pt x="9156" y="20580"/>
                  </a:lnTo>
                  <a:lnTo>
                    <a:pt x="9072" y="20496"/>
                  </a:lnTo>
                  <a:lnTo>
                    <a:pt x="8988" y="20496"/>
                  </a:lnTo>
                  <a:lnTo>
                    <a:pt x="8904" y="20412"/>
                  </a:lnTo>
                  <a:lnTo>
                    <a:pt x="8736" y="20412"/>
                  </a:lnTo>
                  <a:lnTo>
                    <a:pt x="8652" y="20328"/>
                  </a:lnTo>
                  <a:lnTo>
                    <a:pt x="8568" y="20244"/>
                  </a:lnTo>
                  <a:lnTo>
                    <a:pt x="8484" y="20244"/>
                  </a:lnTo>
                  <a:lnTo>
                    <a:pt x="8400" y="20160"/>
                  </a:lnTo>
                  <a:lnTo>
                    <a:pt x="8316" y="20076"/>
                  </a:lnTo>
                  <a:lnTo>
                    <a:pt x="8232" y="20076"/>
                  </a:lnTo>
                  <a:lnTo>
                    <a:pt x="8232" y="19992"/>
                  </a:lnTo>
                  <a:lnTo>
                    <a:pt x="8148" y="19992"/>
                  </a:lnTo>
                  <a:lnTo>
                    <a:pt x="8064" y="19908"/>
                  </a:lnTo>
                  <a:lnTo>
                    <a:pt x="7980" y="19824"/>
                  </a:lnTo>
                  <a:lnTo>
                    <a:pt x="7896" y="19740"/>
                  </a:lnTo>
                  <a:lnTo>
                    <a:pt x="7812" y="19740"/>
                  </a:lnTo>
                  <a:lnTo>
                    <a:pt x="7812" y="19656"/>
                  </a:lnTo>
                  <a:lnTo>
                    <a:pt x="7728" y="19572"/>
                  </a:lnTo>
                  <a:lnTo>
                    <a:pt x="7644" y="19488"/>
                  </a:lnTo>
                  <a:lnTo>
                    <a:pt x="7560" y="19404"/>
                  </a:lnTo>
                  <a:lnTo>
                    <a:pt x="7560" y="19320"/>
                  </a:lnTo>
                  <a:lnTo>
                    <a:pt x="7476" y="19320"/>
                  </a:lnTo>
                  <a:lnTo>
                    <a:pt x="7476" y="19236"/>
                  </a:lnTo>
                  <a:lnTo>
                    <a:pt x="7392" y="19152"/>
                  </a:lnTo>
                  <a:lnTo>
                    <a:pt x="7392" y="19068"/>
                  </a:lnTo>
                  <a:lnTo>
                    <a:pt x="7308" y="19068"/>
                  </a:lnTo>
                  <a:lnTo>
                    <a:pt x="7308" y="18984"/>
                  </a:lnTo>
                  <a:lnTo>
                    <a:pt x="7224" y="18900"/>
                  </a:lnTo>
                  <a:lnTo>
                    <a:pt x="7224" y="18816"/>
                  </a:lnTo>
                  <a:lnTo>
                    <a:pt x="7140" y="18732"/>
                  </a:lnTo>
                  <a:lnTo>
                    <a:pt x="7140" y="18648"/>
                  </a:lnTo>
                  <a:lnTo>
                    <a:pt x="7056" y="18564"/>
                  </a:lnTo>
                  <a:lnTo>
                    <a:pt x="7056" y="18480"/>
                  </a:lnTo>
                  <a:lnTo>
                    <a:pt x="6972" y="18396"/>
                  </a:lnTo>
                  <a:lnTo>
                    <a:pt x="6972" y="18312"/>
                  </a:lnTo>
                  <a:lnTo>
                    <a:pt x="6888" y="18228"/>
                  </a:lnTo>
                  <a:lnTo>
                    <a:pt x="6888" y="18144"/>
                  </a:lnTo>
                  <a:lnTo>
                    <a:pt x="6804" y="18060"/>
                  </a:lnTo>
                  <a:lnTo>
                    <a:pt x="6804" y="17976"/>
                  </a:lnTo>
                  <a:lnTo>
                    <a:pt x="6804" y="17892"/>
                  </a:lnTo>
                  <a:lnTo>
                    <a:pt x="6720" y="17724"/>
                  </a:lnTo>
                  <a:lnTo>
                    <a:pt x="6720" y="17640"/>
                  </a:lnTo>
                  <a:lnTo>
                    <a:pt x="6720" y="17556"/>
                  </a:lnTo>
                  <a:lnTo>
                    <a:pt x="6636" y="17472"/>
                  </a:lnTo>
                  <a:lnTo>
                    <a:pt x="6636" y="17388"/>
                  </a:lnTo>
                  <a:lnTo>
                    <a:pt x="6636" y="17304"/>
                  </a:lnTo>
                  <a:lnTo>
                    <a:pt x="6636" y="17220"/>
                  </a:lnTo>
                  <a:lnTo>
                    <a:pt x="6552" y="17136"/>
                  </a:lnTo>
                  <a:lnTo>
                    <a:pt x="6552" y="16968"/>
                  </a:lnTo>
                  <a:lnTo>
                    <a:pt x="6552" y="16884"/>
                  </a:lnTo>
                  <a:lnTo>
                    <a:pt x="6552" y="16800"/>
                  </a:lnTo>
                  <a:lnTo>
                    <a:pt x="6468" y="16716"/>
                  </a:lnTo>
                  <a:lnTo>
                    <a:pt x="6468" y="16632"/>
                  </a:lnTo>
                  <a:lnTo>
                    <a:pt x="6468" y="16464"/>
                  </a:lnTo>
                  <a:lnTo>
                    <a:pt x="6468" y="16380"/>
                  </a:lnTo>
                  <a:lnTo>
                    <a:pt x="6468" y="16296"/>
                  </a:lnTo>
                  <a:lnTo>
                    <a:pt x="6384" y="16128"/>
                  </a:lnTo>
                  <a:lnTo>
                    <a:pt x="6384" y="16044"/>
                  </a:lnTo>
                  <a:lnTo>
                    <a:pt x="6384" y="15960"/>
                  </a:lnTo>
                  <a:lnTo>
                    <a:pt x="6384" y="15792"/>
                  </a:lnTo>
                  <a:lnTo>
                    <a:pt x="6384" y="15708"/>
                  </a:lnTo>
                  <a:lnTo>
                    <a:pt x="6384" y="15624"/>
                  </a:lnTo>
                  <a:lnTo>
                    <a:pt x="6384" y="15456"/>
                  </a:lnTo>
                  <a:lnTo>
                    <a:pt x="6384" y="15372"/>
                  </a:lnTo>
                  <a:lnTo>
                    <a:pt x="6384" y="15204"/>
                  </a:lnTo>
                  <a:lnTo>
                    <a:pt x="6300" y="15120"/>
                  </a:lnTo>
                  <a:lnTo>
                    <a:pt x="6300" y="15036"/>
                  </a:lnTo>
                  <a:lnTo>
                    <a:pt x="6300" y="14868"/>
                  </a:lnTo>
                  <a:lnTo>
                    <a:pt x="6300" y="14784"/>
                  </a:lnTo>
                  <a:lnTo>
                    <a:pt x="6300" y="14616"/>
                  </a:lnTo>
                  <a:lnTo>
                    <a:pt x="6300" y="14532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-257150" y="2328775"/>
              <a:ext cx="590100" cy="655200"/>
            </a:xfrm>
            <a:custGeom>
              <a:rect b="b" l="l" r="r" t="t"/>
              <a:pathLst>
                <a:path extrusionOk="0" h="26208" w="23604">
                  <a:moveTo>
                    <a:pt x="13356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180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760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340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836" y="757"/>
                  </a:lnTo>
                  <a:lnTo>
                    <a:pt x="10752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080" y="1177"/>
                  </a:lnTo>
                  <a:lnTo>
                    <a:pt x="9996" y="1261"/>
                  </a:lnTo>
                  <a:lnTo>
                    <a:pt x="9912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568" y="2353"/>
                  </a:lnTo>
                  <a:lnTo>
                    <a:pt x="8484" y="2353"/>
                  </a:lnTo>
                  <a:lnTo>
                    <a:pt x="8400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857"/>
                  </a:lnTo>
                  <a:lnTo>
                    <a:pt x="7896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644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5" y="3781"/>
                  </a:lnTo>
                  <a:lnTo>
                    <a:pt x="7141" y="3865"/>
                  </a:lnTo>
                  <a:lnTo>
                    <a:pt x="7141" y="3949"/>
                  </a:lnTo>
                  <a:lnTo>
                    <a:pt x="7057" y="4033"/>
                  </a:lnTo>
                  <a:lnTo>
                    <a:pt x="6973" y="4117"/>
                  </a:lnTo>
                  <a:lnTo>
                    <a:pt x="6973" y="4201"/>
                  </a:lnTo>
                  <a:lnTo>
                    <a:pt x="6889" y="4285"/>
                  </a:lnTo>
                  <a:lnTo>
                    <a:pt x="6889" y="4369"/>
                  </a:lnTo>
                  <a:lnTo>
                    <a:pt x="6805" y="4453"/>
                  </a:lnTo>
                  <a:lnTo>
                    <a:pt x="6721" y="4537"/>
                  </a:lnTo>
                  <a:lnTo>
                    <a:pt x="6721" y="4621"/>
                  </a:lnTo>
                  <a:lnTo>
                    <a:pt x="6637" y="4705"/>
                  </a:lnTo>
                  <a:lnTo>
                    <a:pt x="6553" y="4789"/>
                  </a:lnTo>
                  <a:lnTo>
                    <a:pt x="6553" y="4873"/>
                  </a:lnTo>
                  <a:lnTo>
                    <a:pt x="6469" y="4957"/>
                  </a:lnTo>
                  <a:lnTo>
                    <a:pt x="6469" y="5041"/>
                  </a:lnTo>
                  <a:lnTo>
                    <a:pt x="6385" y="5125"/>
                  </a:lnTo>
                  <a:lnTo>
                    <a:pt x="6385" y="5209"/>
                  </a:lnTo>
                  <a:lnTo>
                    <a:pt x="6301" y="5293"/>
                  </a:lnTo>
                  <a:lnTo>
                    <a:pt x="6301" y="5377"/>
                  </a:lnTo>
                  <a:lnTo>
                    <a:pt x="6218" y="5459"/>
                  </a:lnTo>
                  <a:lnTo>
                    <a:pt x="6218" y="5459"/>
                  </a:lnTo>
                  <a:lnTo>
                    <a:pt x="6301" y="757"/>
                  </a:lnTo>
                  <a:lnTo>
                    <a:pt x="1" y="757"/>
                  </a:lnTo>
                  <a:lnTo>
                    <a:pt x="1" y="26207"/>
                  </a:lnTo>
                  <a:lnTo>
                    <a:pt x="6301" y="26207"/>
                  </a:lnTo>
                  <a:lnTo>
                    <a:pt x="6301" y="12600"/>
                  </a:lnTo>
                  <a:lnTo>
                    <a:pt x="6301" y="12516"/>
                  </a:lnTo>
                  <a:lnTo>
                    <a:pt x="6301" y="12348"/>
                  </a:lnTo>
                  <a:lnTo>
                    <a:pt x="6301" y="12264"/>
                  </a:lnTo>
                  <a:lnTo>
                    <a:pt x="6301" y="12096"/>
                  </a:lnTo>
                  <a:lnTo>
                    <a:pt x="6301" y="12012"/>
                  </a:lnTo>
                  <a:lnTo>
                    <a:pt x="6301" y="11844"/>
                  </a:lnTo>
                  <a:lnTo>
                    <a:pt x="6301" y="11760"/>
                  </a:lnTo>
                  <a:lnTo>
                    <a:pt x="6385" y="11592"/>
                  </a:lnTo>
                  <a:lnTo>
                    <a:pt x="6385" y="11508"/>
                  </a:lnTo>
                  <a:lnTo>
                    <a:pt x="6385" y="11424"/>
                  </a:lnTo>
                  <a:lnTo>
                    <a:pt x="6385" y="11256"/>
                  </a:lnTo>
                  <a:lnTo>
                    <a:pt x="6385" y="11172"/>
                  </a:lnTo>
                  <a:lnTo>
                    <a:pt x="6385" y="11004"/>
                  </a:lnTo>
                  <a:lnTo>
                    <a:pt x="6469" y="10920"/>
                  </a:lnTo>
                  <a:lnTo>
                    <a:pt x="6469" y="10836"/>
                  </a:lnTo>
                  <a:lnTo>
                    <a:pt x="6469" y="10668"/>
                  </a:lnTo>
                  <a:lnTo>
                    <a:pt x="6469" y="10584"/>
                  </a:lnTo>
                  <a:lnTo>
                    <a:pt x="6553" y="10500"/>
                  </a:lnTo>
                  <a:lnTo>
                    <a:pt x="6553" y="10332"/>
                  </a:lnTo>
                  <a:lnTo>
                    <a:pt x="6553" y="10248"/>
                  </a:lnTo>
                  <a:lnTo>
                    <a:pt x="6637" y="10164"/>
                  </a:lnTo>
                  <a:lnTo>
                    <a:pt x="6637" y="10080"/>
                  </a:lnTo>
                  <a:lnTo>
                    <a:pt x="6637" y="9912"/>
                  </a:lnTo>
                  <a:lnTo>
                    <a:pt x="6721" y="9828"/>
                  </a:lnTo>
                  <a:lnTo>
                    <a:pt x="6721" y="9744"/>
                  </a:lnTo>
                  <a:lnTo>
                    <a:pt x="6721" y="9660"/>
                  </a:lnTo>
                  <a:lnTo>
                    <a:pt x="6805" y="9492"/>
                  </a:lnTo>
                  <a:lnTo>
                    <a:pt x="6805" y="9408"/>
                  </a:lnTo>
                  <a:lnTo>
                    <a:pt x="6889" y="9324"/>
                  </a:lnTo>
                  <a:lnTo>
                    <a:pt x="6889" y="9240"/>
                  </a:lnTo>
                  <a:lnTo>
                    <a:pt x="6973" y="9072"/>
                  </a:lnTo>
                  <a:lnTo>
                    <a:pt x="6973" y="8988"/>
                  </a:lnTo>
                  <a:lnTo>
                    <a:pt x="7057" y="8904"/>
                  </a:lnTo>
                  <a:lnTo>
                    <a:pt x="7057" y="8820"/>
                  </a:lnTo>
                  <a:lnTo>
                    <a:pt x="7141" y="8736"/>
                  </a:lnTo>
                  <a:lnTo>
                    <a:pt x="7141" y="8652"/>
                  </a:lnTo>
                  <a:lnTo>
                    <a:pt x="7225" y="8568"/>
                  </a:lnTo>
                  <a:lnTo>
                    <a:pt x="7225" y="8484"/>
                  </a:lnTo>
                  <a:lnTo>
                    <a:pt x="7308" y="8316"/>
                  </a:lnTo>
                  <a:lnTo>
                    <a:pt x="7308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560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728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7980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232" y="6972"/>
                  </a:lnTo>
                  <a:lnTo>
                    <a:pt x="8316" y="6888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552"/>
                  </a:lnTo>
                  <a:lnTo>
                    <a:pt x="8820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00" y="5629"/>
                  </a:lnTo>
                  <a:lnTo>
                    <a:pt x="10584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2" y="5461"/>
                  </a:lnTo>
                  <a:lnTo>
                    <a:pt x="13356" y="5545"/>
                  </a:lnTo>
                  <a:lnTo>
                    <a:pt x="13692" y="5545"/>
                  </a:lnTo>
                  <a:lnTo>
                    <a:pt x="13776" y="5629"/>
                  </a:lnTo>
                  <a:lnTo>
                    <a:pt x="13944" y="5629"/>
                  </a:lnTo>
                  <a:lnTo>
                    <a:pt x="14028" y="5713"/>
                  </a:lnTo>
                  <a:lnTo>
                    <a:pt x="14112" y="5713"/>
                  </a:lnTo>
                  <a:lnTo>
                    <a:pt x="14196" y="5797"/>
                  </a:lnTo>
                  <a:lnTo>
                    <a:pt x="14364" y="5797"/>
                  </a:lnTo>
                  <a:lnTo>
                    <a:pt x="14448" y="5881"/>
                  </a:lnTo>
                  <a:lnTo>
                    <a:pt x="14532" y="5881"/>
                  </a:lnTo>
                  <a:lnTo>
                    <a:pt x="14616" y="5965"/>
                  </a:lnTo>
                  <a:lnTo>
                    <a:pt x="14700" y="5965"/>
                  </a:lnTo>
                  <a:lnTo>
                    <a:pt x="14700" y="6048"/>
                  </a:lnTo>
                  <a:lnTo>
                    <a:pt x="14784" y="6048"/>
                  </a:lnTo>
                  <a:lnTo>
                    <a:pt x="14868" y="6132"/>
                  </a:lnTo>
                  <a:lnTo>
                    <a:pt x="14952" y="6132"/>
                  </a:lnTo>
                  <a:lnTo>
                    <a:pt x="15036" y="6216"/>
                  </a:lnTo>
                  <a:lnTo>
                    <a:pt x="15120" y="6300"/>
                  </a:lnTo>
                  <a:lnTo>
                    <a:pt x="15204" y="6300"/>
                  </a:lnTo>
                  <a:lnTo>
                    <a:pt x="15288" y="6384"/>
                  </a:lnTo>
                  <a:lnTo>
                    <a:pt x="15288" y="6468"/>
                  </a:lnTo>
                  <a:lnTo>
                    <a:pt x="15372" y="6468"/>
                  </a:lnTo>
                  <a:lnTo>
                    <a:pt x="15456" y="6552"/>
                  </a:lnTo>
                  <a:lnTo>
                    <a:pt x="15540" y="6636"/>
                  </a:lnTo>
                  <a:lnTo>
                    <a:pt x="15624" y="6720"/>
                  </a:lnTo>
                  <a:lnTo>
                    <a:pt x="15708" y="6804"/>
                  </a:lnTo>
                  <a:lnTo>
                    <a:pt x="15792" y="6888"/>
                  </a:lnTo>
                  <a:lnTo>
                    <a:pt x="15876" y="6972"/>
                  </a:lnTo>
                  <a:lnTo>
                    <a:pt x="15876" y="7056"/>
                  </a:lnTo>
                  <a:lnTo>
                    <a:pt x="15960" y="7056"/>
                  </a:lnTo>
                  <a:lnTo>
                    <a:pt x="16044" y="7140"/>
                  </a:lnTo>
                  <a:lnTo>
                    <a:pt x="16044" y="7224"/>
                  </a:lnTo>
                  <a:lnTo>
                    <a:pt x="16128" y="7308"/>
                  </a:lnTo>
                  <a:lnTo>
                    <a:pt x="16128" y="7392"/>
                  </a:lnTo>
                  <a:lnTo>
                    <a:pt x="16212" y="7392"/>
                  </a:lnTo>
                  <a:lnTo>
                    <a:pt x="16212" y="7476"/>
                  </a:lnTo>
                  <a:lnTo>
                    <a:pt x="16296" y="7560"/>
                  </a:lnTo>
                  <a:lnTo>
                    <a:pt x="16380" y="7644"/>
                  </a:lnTo>
                  <a:lnTo>
                    <a:pt x="16380" y="7728"/>
                  </a:lnTo>
                  <a:lnTo>
                    <a:pt x="16464" y="7812"/>
                  </a:lnTo>
                  <a:lnTo>
                    <a:pt x="16464" y="7896"/>
                  </a:lnTo>
                  <a:lnTo>
                    <a:pt x="16548" y="7980"/>
                  </a:lnTo>
                  <a:lnTo>
                    <a:pt x="16548" y="8064"/>
                  </a:lnTo>
                  <a:lnTo>
                    <a:pt x="16548" y="8148"/>
                  </a:lnTo>
                  <a:lnTo>
                    <a:pt x="16632" y="8232"/>
                  </a:lnTo>
                  <a:lnTo>
                    <a:pt x="16632" y="8316"/>
                  </a:lnTo>
                  <a:lnTo>
                    <a:pt x="16716" y="8400"/>
                  </a:lnTo>
                  <a:lnTo>
                    <a:pt x="16716" y="8484"/>
                  </a:lnTo>
                  <a:lnTo>
                    <a:pt x="16800" y="8568"/>
                  </a:lnTo>
                  <a:lnTo>
                    <a:pt x="16800" y="8652"/>
                  </a:lnTo>
                  <a:lnTo>
                    <a:pt x="16800" y="8736"/>
                  </a:lnTo>
                  <a:lnTo>
                    <a:pt x="16884" y="8820"/>
                  </a:lnTo>
                  <a:lnTo>
                    <a:pt x="16884" y="8988"/>
                  </a:lnTo>
                  <a:lnTo>
                    <a:pt x="16884" y="9072"/>
                  </a:lnTo>
                  <a:lnTo>
                    <a:pt x="16968" y="9156"/>
                  </a:lnTo>
                  <a:lnTo>
                    <a:pt x="16968" y="9240"/>
                  </a:lnTo>
                  <a:lnTo>
                    <a:pt x="16968" y="9324"/>
                  </a:lnTo>
                  <a:lnTo>
                    <a:pt x="17052" y="9408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052" y="9744"/>
                  </a:lnTo>
                  <a:lnTo>
                    <a:pt x="17136" y="9828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164"/>
                  </a:lnTo>
                  <a:lnTo>
                    <a:pt x="17136" y="10332"/>
                  </a:lnTo>
                  <a:lnTo>
                    <a:pt x="17220" y="10416"/>
                  </a:lnTo>
                  <a:lnTo>
                    <a:pt x="17220" y="10500"/>
                  </a:lnTo>
                  <a:lnTo>
                    <a:pt x="17220" y="10668"/>
                  </a:lnTo>
                  <a:lnTo>
                    <a:pt x="17220" y="10752"/>
                  </a:lnTo>
                  <a:lnTo>
                    <a:pt x="17220" y="10920"/>
                  </a:lnTo>
                  <a:lnTo>
                    <a:pt x="17220" y="11004"/>
                  </a:lnTo>
                  <a:lnTo>
                    <a:pt x="17220" y="11088"/>
                  </a:lnTo>
                  <a:lnTo>
                    <a:pt x="17220" y="11256"/>
                  </a:lnTo>
                  <a:lnTo>
                    <a:pt x="17220" y="11340"/>
                  </a:lnTo>
                  <a:lnTo>
                    <a:pt x="17220" y="11508"/>
                  </a:lnTo>
                  <a:lnTo>
                    <a:pt x="17220" y="11592"/>
                  </a:lnTo>
                  <a:lnTo>
                    <a:pt x="17304" y="11760"/>
                  </a:lnTo>
                  <a:lnTo>
                    <a:pt x="17304" y="26207"/>
                  </a:lnTo>
                  <a:lnTo>
                    <a:pt x="23603" y="26207"/>
                  </a:lnTo>
                  <a:lnTo>
                    <a:pt x="23603" y="11004"/>
                  </a:lnTo>
                  <a:lnTo>
                    <a:pt x="23603" y="10752"/>
                  </a:lnTo>
                  <a:lnTo>
                    <a:pt x="23603" y="10584"/>
                  </a:lnTo>
                  <a:lnTo>
                    <a:pt x="23603" y="10332"/>
                  </a:lnTo>
                  <a:lnTo>
                    <a:pt x="23603" y="10164"/>
                  </a:lnTo>
                  <a:lnTo>
                    <a:pt x="23603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519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435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351" y="7644"/>
                  </a:lnTo>
                  <a:lnTo>
                    <a:pt x="23351" y="7476"/>
                  </a:lnTo>
                  <a:lnTo>
                    <a:pt x="23267" y="7308"/>
                  </a:lnTo>
                  <a:lnTo>
                    <a:pt x="23267" y="7140"/>
                  </a:lnTo>
                  <a:lnTo>
                    <a:pt x="23183" y="6972"/>
                  </a:lnTo>
                  <a:lnTo>
                    <a:pt x="23183" y="6720"/>
                  </a:lnTo>
                  <a:lnTo>
                    <a:pt x="23100" y="6552"/>
                  </a:lnTo>
                  <a:lnTo>
                    <a:pt x="23100" y="6468"/>
                  </a:lnTo>
                  <a:lnTo>
                    <a:pt x="23016" y="6300"/>
                  </a:lnTo>
                  <a:lnTo>
                    <a:pt x="23016" y="6132"/>
                  </a:lnTo>
                  <a:lnTo>
                    <a:pt x="22932" y="5965"/>
                  </a:lnTo>
                  <a:lnTo>
                    <a:pt x="22932" y="5797"/>
                  </a:lnTo>
                  <a:lnTo>
                    <a:pt x="22848" y="5629"/>
                  </a:lnTo>
                  <a:lnTo>
                    <a:pt x="22764" y="5461"/>
                  </a:lnTo>
                  <a:lnTo>
                    <a:pt x="22764" y="5293"/>
                  </a:lnTo>
                  <a:lnTo>
                    <a:pt x="22680" y="5125"/>
                  </a:lnTo>
                  <a:lnTo>
                    <a:pt x="22596" y="5041"/>
                  </a:lnTo>
                  <a:lnTo>
                    <a:pt x="22512" y="4873"/>
                  </a:lnTo>
                  <a:lnTo>
                    <a:pt x="22512" y="4705"/>
                  </a:lnTo>
                  <a:lnTo>
                    <a:pt x="22428" y="4621"/>
                  </a:lnTo>
                  <a:lnTo>
                    <a:pt x="22344" y="4453"/>
                  </a:lnTo>
                  <a:lnTo>
                    <a:pt x="22260" y="4285"/>
                  </a:lnTo>
                  <a:lnTo>
                    <a:pt x="22176" y="4201"/>
                  </a:lnTo>
                  <a:lnTo>
                    <a:pt x="22092" y="4033"/>
                  </a:lnTo>
                  <a:lnTo>
                    <a:pt x="22092" y="3865"/>
                  </a:lnTo>
                  <a:lnTo>
                    <a:pt x="22008" y="3781"/>
                  </a:lnTo>
                  <a:lnTo>
                    <a:pt x="21924" y="3613"/>
                  </a:lnTo>
                  <a:lnTo>
                    <a:pt x="21840" y="3529"/>
                  </a:lnTo>
                  <a:lnTo>
                    <a:pt x="21756" y="3361"/>
                  </a:lnTo>
                  <a:lnTo>
                    <a:pt x="21672" y="3277"/>
                  </a:lnTo>
                  <a:lnTo>
                    <a:pt x="21588" y="3193"/>
                  </a:lnTo>
                  <a:lnTo>
                    <a:pt x="21504" y="3025"/>
                  </a:lnTo>
                  <a:lnTo>
                    <a:pt x="21336" y="2941"/>
                  </a:lnTo>
                  <a:lnTo>
                    <a:pt x="21252" y="2773"/>
                  </a:lnTo>
                  <a:lnTo>
                    <a:pt x="21168" y="2689"/>
                  </a:lnTo>
                  <a:lnTo>
                    <a:pt x="21084" y="2605"/>
                  </a:lnTo>
                  <a:lnTo>
                    <a:pt x="21000" y="2521"/>
                  </a:lnTo>
                  <a:lnTo>
                    <a:pt x="20916" y="2353"/>
                  </a:lnTo>
                  <a:lnTo>
                    <a:pt x="20832" y="2269"/>
                  </a:lnTo>
                  <a:lnTo>
                    <a:pt x="20664" y="2185"/>
                  </a:lnTo>
                  <a:lnTo>
                    <a:pt x="20580" y="2101"/>
                  </a:lnTo>
                  <a:lnTo>
                    <a:pt x="20496" y="2017"/>
                  </a:lnTo>
                  <a:lnTo>
                    <a:pt x="20328" y="1849"/>
                  </a:lnTo>
                  <a:lnTo>
                    <a:pt x="20244" y="1765"/>
                  </a:lnTo>
                  <a:lnTo>
                    <a:pt x="20160" y="1681"/>
                  </a:lnTo>
                  <a:lnTo>
                    <a:pt x="19992" y="1597"/>
                  </a:lnTo>
                  <a:lnTo>
                    <a:pt x="19908" y="1513"/>
                  </a:lnTo>
                  <a:lnTo>
                    <a:pt x="19824" y="1429"/>
                  </a:lnTo>
                  <a:lnTo>
                    <a:pt x="19656" y="1345"/>
                  </a:lnTo>
                  <a:lnTo>
                    <a:pt x="19572" y="1261"/>
                  </a:lnTo>
                  <a:lnTo>
                    <a:pt x="19404" y="1177"/>
                  </a:lnTo>
                  <a:lnTo>
                    <a:pt x="19320" y="1177"/>
                  </a:lnTo>
                  <a:lnTo>
                    <a:pt x="19152" y="1093"/>
                  </a:lnTo>
                  <a:lnTo>
                    <a:pt x="19068" y="1009"/>
                  </a:lnTo>
                  <a:lnTo>
                    <a:pt x="18900" y="925"/>
                  </a:lnTo>
                  <a:lnTo>
                    <a:pt x="18816" y="841"/>
                  </a:lnTo>
                  <a:lnTo>
                    <a:pt x="18648" y="841"/>
                  </a:lnTo>
                  <a:lnTo>
                    <a:pt x="18480" y="757"/>
                  </a:lnTo>
                  <a:lnTo>
                    <a:pt x="18396" y="673"/>
                  </a:lnTo>
                  <a:lnTo>
                    <a:pt x="18228" y="589"/>
                  </a:lnTo>
                  <a:lnTo>
                    <a:pt x="18060" y="589"/>
                  </a:lnTo>
                  <a:lnTo>
                    <a:pt x="17976" y="505"/>
                  </a:lnTo>
                  <a:lnTo>
                    <a:pt x="17808" y="505"/>
                  </a:lnTo>
                  <a:lnTo>
                    <a:pt x="17640" y="421"/>
                  </a:lnTo>
                  <a:lnTo>
                    <a:pt x="17472" y="421"/>
                  </a:lnTo>
                  <a:lnTo>
                    <a:pt x="17388" y="337"/>
                  </a:lnTo>
                  <a:lnTo>
                    <a:pt x="17220" y="337"/>
                  </a:lnTo>
                  <a:lnTo>
                    <a:pt x="17052" y="253"/>
                  </a:lnTo>
                  <a:lnTo>
                    <a:pt x="16884" y="253"/>
                  </a:lnTo>
                  <a:lnTo>
                    <a:pt x="16716" y="169"/>
                  </a:lnTo>
                  <a:lnTo>
                    <a:pt x="16464" y="169"/>
                  </a:lnTo>
                  <a:lnTo>
                    <a:pt x="16296" y="85"/>
                  </a:lnTo>
                  <a:lnTo>
                    <a:pt x="15960" y="85"/>
                  </a:lnTo>
                  <a:lnTo>
                    <a:pt x="157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427425" y="2160800"/>
              <a:ext cx="333900" cy="823175"/>
            </a:xfrm>
            <a:custGeom>
              <a:rect b="b" l="l" r="r" t="t"/>
              <a:pathLst>
                <a:path extrusionOk="0" h="32927" w="13356">
                  <a:moveTo>
                    <a:pt x="84" y="0"/>
                  </a:moveTo>
                  <a:lnTo>
                    <a:pt x="0" y="26627"/>
                  </a:lnTo>
                  <a:lnTo>
                    <a:pt x="0" y="26711"/>
                  </a:lnTo>
                  <a:lnTo>
                    <a:pt x="0" y="26795"/>
                  </a:lnTo>
                  <a:lnTo>
                    <a:pt x="0" y="26963"/>
                  </a:lnTo>
                  <a:lnTo>
                    <a:pt x="0" y="27047"/>
                  </a:lnTo>
                  <a:lnTo>
                    <a:pt x="0" y="27215"/>
                  </a:lnTo>
                  <a:lnTo>
                    <a:pt x="0" y="27299"/>
                  </a:lnTo>
                  <a:lnTo>
                    <a:pt x="0" y="27383"/>
                  </a:lnTo>
                  <a:lnTo>
                    <a:pt x="0" y="27551"/>
                  </a:lnTo>
                  <a:lnTo>
                    <a:pt x="0" y="27635"/>
                  </a:lnTo>
                  <a:lnTo>
                    <a:pt x="84" y="27719"/>
                  </a:lnTo>
                  <a:lnTo>
                    <a:pt x="84" y="27887"/>
                  </a:lnTo>
                  <a:lnTo>
                    <a:pt x="84" y="27971"/>
                  </a:lnTo>
                  <a:lnTo>
                    <a:pt x="84" y="28055"/>
                  </a:lnTo>
                  <a:lnTo>
                    <a:pt x="84" y="28223"/>
                  </a:lnTo>
                  <a:lnTo>
                    <a:pt x="168" y="28307"/>
                  </a:lnTo>
                  <a:lnTo>
                    <a:pt x="168" y="28391"/>
                  </a:lnTo>
                  <a:lnTo>
                    <a:pt x="168" y="28475"/>
                  </a:lnTo>
                  <a:lnTo>
                    <a:pt x="168" y="28642"/>
                  </a:lnTo>
                  <a:lnTo>
                    <a:pt x="252" y="28726"/>
                  </a:lnTo>
                  <a:lnTo>
                    <a:pt x="252" y="28810"/>
                  </a:lnTo>
                  <a:lnTo>
                    <a:pt x="252" y="28894"/>
                  </a:lnTo>
                  <a:lnTo>
                    <a:pt x="336" y="28978"/>
                  </a:lnTo>
                  <a:lnTo>
                    <a:pt x="336" y="29062"/>
                  </a:lnTo>
                  <a:lnTo>
                    <a:pt x="336" y="29230"/>
                  </a:lnTo>
                  <a:lnTo>
                    <a:pt x="420" y="29314"/>
                  </a:lnTo>
                  <a:lnTo>
                    <a:pt x="420" y="29398"/>
                  </a:lnTo>
                  <a:lnTo>
                    <a:pt x="420" y="29482"/>
                  </a:lnTo>
                  <a:lnTo>
                    <a:pt x="504" y="29566"/>
                  </a:lnTo>
                  <a:lnTo>
                    <a:pt x="504" y="29650"/>
                  </a:lnTo>
                  <a:lnTo>
                    <a:pt x="588" y="29734"/>
                  </a:lnTo>
                  <a:lnTo>
                    <a:pt x="588" y="29818"/>
                  </a:lnTo>
                  <a:lnTo>
                    <a:pt x="672" y="29902"/>
                  </a:lnTo>
                  <a:lnTo>
                    <a:pt x="672" y="29986"/>
                  </a:lnTo>
                  <a:lnTo>
                    <a:pt x="756" y="30070"/>
                  </a:lnTo>
                  <a:lnTo>
                    <a:pt x="756" y="30154"/>
                  </a:lnTo>
                  <a:lnTo>
                    <a:pt x="840" y="30238"/>
                  </a:lnTo>
                  <a:lnTo>
                    <a:pt x="840" y="30322"/>
                  </a:lnTo>
                  <a:lnTo>
                    <a:pt x="924" y="30406"/>
                  </a:lnTo>
                  <a:lnTo>
                    <a:pt x="924" y="30490"/>
                  </a:lnTo>
                  <a:lnTo>
                    <a:pt x="1008" y="30574"/>
                  </a:lnTo>
                  <a:lnTo>
                    <a:pt x="1092" y="30658"/>
                  </a:lnTo>
                  <a:lnTo>
                    <a:pt x="1092" y="30742"/>
                  </a:lnTo>
                  <a:lnTo>
                    <a:pt x="1176" y="30742"/>
                  </a:lnTo>
                  <a:lnTo>
                    <a:pt x="1260" y="30826"/>
                  </a:lnTo>
                  <a:lnTo>
                    <a:pt x="1260" y="30910"/>
                  </a:lnTo>
                  <a:lnTo>
                    <a:pt x="1344" y="30994"/>
                  </a:lnTo>
                  <a:lnTo>
                    <a:pt x="1428" y="31078"/>
                  </a:lnTo>
                  <a:lnTo>
                    <a:pt x="1428" y="31162"/>
                  </a:lnTo>
                  <a:lnTo>
                    <a:pt x="1512" y="31162"/>
                  </a:lnTo>
                  <a:lnTo>
                    <a:pt x="1596" y="31246"/>
                  </a:lnTo>
                  <a:lnTo>
                    <a:pt x="1680" y="31330"/>
                  </a:lnTo>
                  <a:lnTo>
                    <a:pt x="1680" y="31414"/>
                  </a:lnTo>
                  <a:lnTo>
                    <a:pt x="1764" y="31414"/>
                  </a:lnTo>
                  <a:lnTo>
                    <a:pt x="1848" y="31498"/>
                  </a:lnTo>
                  <a:lnTo>
                    <a:pt x="1932" y="31582"/>
                  </a:lnTo>
                  <a:lnTo>
                    <a:pt x="2016" y="31666"/>
                  </a:lnTo>
                  <a:lnTo>
                    <a:pt x="2100" y="31666"/>
                  </a:lnTo>
                  <a:lnTo>
                    <a:pt x="2100" y="31750"/>
                  </a:lnTo>
                  <a:lnTo>
                    <a:pt x="2184" y="31750"/>
                  </a:lnTo>
                  <a:lnTo>
                    <a:pt x="2268" y="31834"/>
                  </a:lnTo>
                  <a:lnTo>
                    <a:pt x="2352" y="31918"/>
                  </a:lnTo>
                  <a:lnTo>
                    <a:pt x="2436" y="31918"/>
                  </a:lnTo>
                  <a:lnTo>
                    <a:pt x="2520" y="32002"/>
                  </a:lnTo>
                  <a:lnTo>
                    <a:pt x="2604" y="32002"/>
                  </a:lnTo>
                  <a:lnTo>
                    <a:pt x="2688" y="32086"/>
                  </a:lnTo>
                  <a:lnTo>
                    <a:pt x="2772" y="32170"/>
                  </a:lnTo>
                  <a:lnTo>
                    <a:pt x="2856" y="32170"/>
                  </a:lnTo>
                  <a:lnTo>
                    <a:pt x="2940" y="32254"/>
                  </a:lnTo>
                  <a:lnTo>
                    <a:pt x="3024" y="32254"/>
                  </a:lnTo>
                  <a:lnTo>
                    <a:pt x="3108" y="32338"/>
                  </a:lnTo>
                  <a:lnTo>
                    <a:pt x="3276" y="32338"/>
                  </a:lnTo>
                  <a:lnTo>
                    <a:pt x="3360" y="32422"/>
                  </a:lnTo>
                  <a:lnTo>
                    <a:pt x="3444" y="32422"/>
                  </a:lnTo>
                  <a:lnTo>
                    <a:pt x="3528" y="32506"/>
                  </a:lnTo>
                  <a:lnTo>
                    <a:pt x="3780" y="32506"/>
                  </a:lnTo>
                  <a:lnTo>
                    <a:pt x="3864" y="32590"/>
                  </a:lnTo>
                  <a:lnTo>
                    <a:pt x="4032" y="32590"/>
                  </a:lnTo>
                  <a:lnTo>
                    <a:pt x="4116" y="32674"/>
                  </a:lnTo>
                  <a:lnTo>
                    <a:pt x="4368" y="32674"/>
                  </a:lnTo>
                  <a:lnTo>
                    <a:pt x="4452" y="32758"/>
                  </a:lnTo>
                  <a:lnTo>
                    <a:pt x="4872" y="32758"/>
                  </a:lnTo>
                  <a:lnTo>
                    <a:pt x="5040" y="32842"/>
                  </a:lnTo>
                  <a:lnTo>
                    <a:pt x="5796" y="32842"/>
                  </a:lnTo>
                  <a:lnTo>
                    <a:pt x="5964" y="32926"/>
                  </a:lnTo>
                  <a:lnTo>
                    <a:pt x="13271" y="32926"/>
                  </a:lnTo>
                  <a:lnTo>
                    <a:pt x="13271" y="27383"/>
                  </a:lnTo>
                  <a:lnTo>
                    <a:pt x="7812" y="27383"/>
                  </a:lnTo>
                  <a:lnTo>
                    <a:pt x="7476" y="27299"/>
                  </a:lnTo>
                  <a:lnTo>
                    <a:pt x="7224" y="27215"/>
                  </a:lnTo>
                  <a:lnTo>
                    <a:pt x="6972" y="27131"/>
                  </a:lnTo>
                  <a:lnTo>
                    <a:pt x="6804" y="26963"/>
                  </a:lnTo>
                  <a:lnTo>
                    <a:pt x="6636" y="26795"/>
                  </a:lnTo>
                  <a:lnTo>
                    <a:pt x="6468" y="26543"/>
                  </a:lnTo>
                  <a:lnTo>
                    <a:pt x="6384" y="26291"/>
                  </a:lnTo>
                  <a:lnTo>
                    <a:pt x="6384" y="25955"/>
                  </a:lnTo>
                  <a:lnTo>
                    <a:pt x="6300" y="25703"/>
                  </a:lnTo>
                  <a:lnTo>
                    <a:pt x="6300" y="12684"/>
                  </a:lnTo>
                  <a:lnTo>
                    <a:pt x="13355" y="12684"/>
                  </a:lnTo>
                  <a:lnTo>
                    <a:pt x="13355" y="7476"/>
                  </a:lnTo>
                  <a:lnTo>
                    <a:pt x="6300" y="7476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792800" y="2326675"/>
              <a:ext cx="657275" cy="676200"/>
            </a:xfrm>
            <a:custGeom>
              <a:rect b="b" l="l" r="r" t="t"/>
              <a:pathLst>
                <a:path extrusionOk="0" h="27048" w="26291">
                  <a:moveTo>
                    <a:pt x="14111" y="5713"/>
                  </a:moveTo>
                  <a:lnTo>
                    <a:pt x="14195" y="5797"/>
                  </a:lnTo>
                  <a:lnTo>
                    <a:pt x="14615" y="5797"/>
                  </a:lnTo>
                  <a:lnTo>
                    <a:pt x="14699" y="5881"/>
                  </a:lnTo>
                  <a:lnTo>
                    <a:pt x="14951" y="5881"/>
                  </a:lnTo>
                  <a:lnTo>
                    <a:pt x="15035" y="5965"/>
                  </a:lnTo>
                  <a:lnTo>
                    <a:pt x="15203" y="5965"/>
                  </a:lnTo>
                  <a:lnTo>
                    <a:pt x="15287" y="6049"/>
                  </a:lnTo>
                  <a:lnTo>
                    <a:pt x="15455" y="6049"/>
                  </a:lnTo>
                  <a:lnTo>
                    <a:pt x="15539" y="6132"/>
                  </a:lnTo>
                  <a:lnTo>
                    <a:pt x="15623" y="6132"/>
                  </a:lnTo>
                  <a:lnTo>
                    <a:pt x="15707" y="6216"/>
                  </a:lnTo>
                  <a:lnTo>
                    <a:pt x="15791" y="6216"/>
                  </a:lnTo>
                  <a:lnTo>
                    <a:pt x="15875" y="6300"/>
                  </a:lnTo>
                  <a:lnTo>
                    <a:pt x="16043" y="6300"/>
                  </a:lnTo>
                  <a:lnTo>
                    <a:pt x="16127" y="6384"/>
                  </a:lnTo>
                  <a:lnTo>
                    <a:pt x="16211" y="6384"/>
                  </a:lnTo>
                  <a:lnTo>
                    <a:pt x="16295" y="6468"/>
                  </a:lnTo>
                  <a:lnTo>
                    <a:pt x="16379" y="6552"/>
                  </a:lnTo>
                  <a:lnTo>
                    <a:pt x="16463" y="6552"/>
                  </a:lnTo>
                  <a:lnTo>
                    <a:pt x="16547" y="6636"/>
                  </a:lnTo>
                  <a:lnTo>
                    <a:pt x="16631" y="6636"/>
                  </a:lnTo>
                  <a:lnTo>
                    <a:pt x="16715" y="6720"/>
                  </a:lnTo>
                  <a:lnTo>
                    <a:pt x="16799" y="6804"/>
                  </a:lnTo>
                  <a:lnTo>
                    <a:pt x="16883" y="6888"/>
                  </a:lnTo>
                  <a:lnTo>
                    <a:pt x="16967" y="6888"/>
                  </a:lnTo>
                  <a:lnTo>
                    <a:pt x="17051" y="6972"/>
                  </a:lnTo>
                  <a:lnTo>
                    <a:pt x="17135" y="7056"/>
                  </a:lnTo>
                  <a:lnTo>
                    <a:pt x="17219" y="7140"/>
                  </a:lnTo>
                  <a:lnTo>
                    <a:pt x="17303" y="7224"/>
                  </a:lnTo>
                  <a:lnTo>
                    <a:pt x="17387" y="7224"/>
                  </a:lnTo>
                  <a:lnTo>
                    <a:pt x="17471" y="7308"/>
                  </a:lnTo>
                  <a:lnTo>
                    <a:pt x="17555" y="7392"/>
                  </a:lnTo>
                  <a:lnTo>
                    <a:pt x="17639" y="7476"/>
                  </a:lnTo>
                  <a:lnTo>
                    <a:pt x="17723" y="7560"/>
                  </a:lnTo>
                  <a:lnTo>
                    <a:pt x="17807" y="7644"/>
                  </a:lnTo>
                  <a:lnTo>
                    <a:pt x="17891" y="7728"/>
                  </a:lnTo>
                  <a:lnTo>
                    <a:pt x="17975" y="7812"/>
                  </a:lnTo>
                  <a:lnTo>
                    <a:pt x="18059" y="7896"/>
                  </a:lnTo>
                  <a:lnTo>
                    <a:pt x="18059" y="7980"/>
                  </a:lnTo>
                  <a:lnTo>
                    <a:pt x="18143" y="8064"/>
                  </a:lnTo>
                  <a:lnTo>
                    <a:pt x="18227" y="8148"/>
                  </a:lnTo>
                  <a:lnTo>
                    <a:pt x="18311" y="8232"/>
                  </a:lnTo>
                  <a:lnTo>
                    <a:pt x="18395" y="8316"/>
                  </a:lnTo>
                  <a:lnTo>
                    <a:pt x="18479" y="8400"/>
                  </a:lnTo>
                  <a:lnTo>
                    <a:pt x="18479" y="8484"/>
                  </a:lnTo>
                  <a:lnTo>
                    <a:pt x="18563" y="8568"/>
                  </a:lnTo>
                  <a:lnTo>
                    <a:pt x="18647" y="8652"/>
                  </a:lnTo>
                  <a:lnTo>
                    <a:pt x="18647" y="8736"/>
                  </a:lnTo>
                  <a:lnTo>
                    <a:pt x="18731" y="8904"/>
                  </a:lnTo>
                  <a:lnTo>
                    <a:pt x="18815" y="8988"/>
                  </a:lnTo>
                  <a:lnTo>
                    <a:pt x="18899" y="9072"/>
                  </a:lnTo>
                  <a:lnTo>
                    <a:pt x="18899" y="9156"/>
                  </a:lnTo>
                  <a:lnTo>
                    <a:pt x="18983" y="9324"/>
                  </a:lnTo>
                  <a:lnTo>
                    <a:pt x="18983" y="9408"/>
                  </a:lnTo>
                  <a:lnTo>
                    <a:pt x="19067" y="9492"/>
                  </a:lnTo>
                  <a:lnTo>
                    <a:pt x="19151" y="9576"/>
                  </a:lnTo>
                  <a:lnTo>
                    <a:pt x="19151" y="9744"/>
                  </a:lnTo>
                  <a:lnTo>
                    <a:pt x="19235" y="9828"/>
                  </a:lnTo>
                  <a:lnTo>
                    <a:pt x="19235" y="9912"/>
                  </a:lnTo>
                  <a:lnTo>
                    <a:pt x="19319" y="10080"/>
                  </a:lnTo>
                  <a:lnTo>
                    <a:pt x="19319" y="10164"/>
                  </a:lnTo>
                  <a:lnTo>
                    <a:pt x="19403" y="10332"/>
                  </a:lnTo>
                  <a:lnTo>
                    <a:pt x="19403" y="10416"/>
                  </a:lnTo>
                  <a:lnTo>
                    <a:pt x="19487" y="10500"/>
                  </a:lnTo>
                  <a:lnTo>
                    <a:pt x="19487" y="10668"/>
                  </a:lnTo>
                  <a:lnTo>
                    <a:pt x="19571" y="10752"/>
                  </a:lnTo>
                  <a:lnTo>
                    <a:pt x="19571" y="10920"/>
                  </a:lnTo>
                  <a:lnTo>
                    <a:pt x="19571" y="11004"/>
                  </a:lnTo>
                  <a:lnTo>
                    <a:pt x="19655" y="11172"/>
                  </a:lnTo>
                  <a:lnTo>
                    <a:pt x="19655" y="11256"/>
                  </a:lnTo>
                  <a:lnTo>
                    <a:pt x="19655" y="11424"/>
                  </a:lnTo>
                  <a:lnTo>
                    <a:pt x="19739" y="11508"/>
                  </a:lnTo>
                  <a:lnTo>
                    <a:pt x="19739" y="11676"/>
                  </a:lnTo>
                  <a:lnTo>
                    <a:pt x="19739" y="11844"/>
                  </a:lnTo>
                  <a:lnTo>
                    <a:pt x="19739" y="11928"/>
                  </a:lnTo>
                  <a:lnTo>
                    <a:pt x="19823" y="12096"/>
                  </a:lnTo>
                  <a:lnTo>
                    <a:pt x="19823" y="12264"/>
                  </a:lnTo>
                  <a:lnTo>
                    <a:pt x="19823" y="12348"/>
                  </a:lnTo>
                  <a:lnTo>
                    <a:pt x="19823" y="12516"/>
                  </a:lnTo>
                  <a:lnTo>
                    <a:pt x="19823" y="12684"/>
                  </a:lnTo>
                  <a:lnTo>
                    <a:pt x="19823" y="12768"/>
                  </a:lnTo>
                  <a:lnTo>
                    <a:pt x="19907" y="12936"/>
                  </a:lnTo>
                  <a:lnTo>
                    <a:pt x="19907" y="13104"/>
                  </a:lnTo>
                  <a:lnTo>
                    <a:pt x="19907" y="13272"/>
                  </a:lnTo>
                  <a:lnTo>
                    <a:pt x="19907" y="13356"/>
                  </a:lnTo>
                  <a:lnTo>
                    <a:pt x="19907" y="13524"/>
                  </a:lnTo>
                  <a:lnTo>
                    <a:pt x="19907" y="13692"/>
                  </a:lnTo>
                  <a:lnTo>
                    <a:pt x="19907" y="13860"/>
                  </a:lnTo>
                  <a:lnTo>
                    <a:pt x="19907" y="14028"/>
                  </a:lnTo>
                  <a:lnTo>
                    <a:pt x="19907" y="14112"/>
                  </a:lnTo>
                  <a:lnTo>
                    <a:pt x="19823" y="14280"/>
                  </a:lnTo>
                  <a:lnTo>
                    <a:pt x="19823" y="14448"/>
                  </a:lnTo>
                  <a:lnTo>
                    <a:pt x="19823" y="14616"/>
                  </a:lnTo>
                  <a:lnTo>
                    <a:pt x="19823" y="14700"/>
                  </a:lnTo>
                  <a:lnTo>
                    <a:pt x="19823" y="14868"/>
                  </a:lnTo>
                  <a:lnTo>
                    <a:pt x="19823" y="15036"/>
                  </a:lnTo>
                  <a:lnTo>
                    <a:pt x="19739" y="15120"/>
                  </a:lnTo>
                  <a:lnTo>
                    <a:pt x="19739" y="15288"/>
                  </a:lnTo>
                  <a:lnTo>
                    <a:pt x="19739" y="15372"/>
                  </a:lnTo>
                  <a:lnTo>
                    <a:pt x="19739" y="15540"/>
                  </a:lnTo>
                  <a:lnTo>
                    <a:pt x="19655" y="15708"/>
                  </a:lnTo>
                  <a:lnTo>
                    <a:pt x="19655" y="15792"/>
                  </a:lnTo>
                  <a:lnTo>
                    <a:pt x="19655" y="15960"/>
                  </a:lnTo>
                  <a:lnTo>
                    <a:pt x="19571" y="16044"/>
                  </a:lnTo>
                  <a:lnTo>
                    <a:pt x="19571" y="16212"/>
                  </a:lnTo>
                  <a:lnTo>
                    <a:pt x="19571" y="16296"/>
                  </a:lnTo>
                  <a:lnTo>
                    <a:pt x="19487" y="16464"/>
                  </a:lnTo>
                  <a:lnTo>
                    <a:pt x="19487" y="16548"/>
                  </a:lnTo>
                  <a:lnTo>
                    <a:pt x="19403" y="16716"/>
                  </a:lnTo>
                  <a:lnTo>
                    <a:pt x="19403" y="16800"/>
                  </a:lnTo>
                  <a:lnTo>
                    <a:pt x="19319" y="16884"/>
                  </a:lnTo>
                  <a:lnTo>
                    <a:pt x="19319" y="17052"/>
                  </a:lnTo>
                  <a:lnTo>
                    <a:pt x="19235" y="17136"/>
                  </a:lnTo>
                  <a:lnTo>
                    <a:pt x="19235" y="17220"/>
                  </a:lnTo>
                  <a:lnTo>
                    <a:pt x="19151" y="17388"/>
                  </a:lnTo>
                  <a:lnTo>
                    <a:pt x="19151" y="17472"/>
                  </a:lnTo>
                  <a:lnTo>
                    <a:pt x="19067" y="17556"/>
                  </a:lnTo>
                  <a:lnTo>
                    <a:pt x="19067" y="17724"/>
                  </a:lnTo>
                  <a:lnTo>
                    <a:pt x="18983" y="17808"/>
                  </a:lnTo>
                  <a:lnTo>
                    <a:pt x="18899" y="17892"/>
                  </a:lnTo>
                  <a:lnTo>
                    <a:pt x="18899" y="17976"/>
                  </a:lnTo>
                  <a:lnTo>
                    <a:pt x="18815" y="18144"/>
                  </a:lnTo>
                  <a:lnTo>
                    <a:pt x="18731" y="18228"/>
                  </a:lnTo>
                  <a:lnTo>
                    <a:pt x="18731" y="18312"/>
                  </a:lnTo>
                  <a:lnTo>
                    <a:pt x="18647" y="18396"/>
                  </a:lnTo>
                  <a:lnTo>
                    <a:pt x="18563" y="18480"/>
                  </a:lnTo>
                  <a:lnTo>
                    <a:pt x="18479" y="18564"/>
                  </a:lnTo>
                  <a:lnTo>
                    <a:pt x="18479" y="18648"/>
                  </a:lnTo>
                  <a:lnTo>
                    <a:pt x="18395" y="18816"/>
                  </a:lnTo>
                  <a:lnTo>
                    <a:pt x="18311" y="18900"/>
                  </a:lnTo>
                  <a:lnTo>
                    <a:pt x="18227" y="18984"/>
                  </a:lnTo>
                  <a:lnTo>
                    <a:pt x="18143" y="19068"/>
                  </a:lnTo>
                  <a:lnTo>
                    <a:pt x="18143" y="19152"/>
                  </a:lnTo>
                  <a:lnTo>
                    <a:pt x="18059" y="19236"/>
                  </a:lnTo>
                  <a:lnTo>
                    <a:pt x="17975" y="19320"/>
                  </a:lnTo>
                  <a:lnTo>
                    <a:pt x="17891" y="19404"/>
                  </a:lnTo>
                  <a:lnTo>
                    <a:pt x="17807" y="19488"/>
                  </a:lnTo>
                  <a:lnTo>
                    <a:pt x="17723" y="19488"/>
                  </a:lnTo>
                  <a:lnTo>
                    <a:pt x="17639" y="19572"/>
                  </a:lnTo>
                  <a:lnTo>
                    <a:pt x="17555" y="19656"/>
                  </a:lnTo>
                  <a:lnTo>
                    <a:pt x="17471" y="19740"/>
                  </a:lnTo>
                  <a:lnTo>
                    <a:pt x="17471" y="19824"/>
                  </a:lnTo>
                  <a:lnTo>
                    <a:pt x="17387" y="19908"/>
                  </a:lnTo>
                  <a:lnTo>
                    <a:pt x="17303" y="19992"/>
                  </a:lnTo>
                  <a:lnTo>
                    <a:pt x="17219" y="19992"/>
                  </a:lnTo>
                  <a:lnTo>
                    <a:pt x="17135" y="20076"/>
                  </a:lnTo>
                  <a:lnTo>
                    <a:pt x="17051" y="20160"/>
                  </a:lnTo>
                  <a:lnTo>
                    <a:pt x="16967" y="20244"/>
                  </a:lnTo>
                  <a:lnTo>
                    <a:pt x="16883" y="20244"/>
                  </a:lnTo>
                  <a:lnTo>
                    <a:pt x="16799" y="20328"/>
                  </a:lnTo>
                  <a:lnTo>
                    <a:pt x="16631" y="20412"/>
                  </a:lnTo>
                  <a:lnTo>
                    <a:pt x="16547" y="20412"/>
                  </a:lnTo>
                  <a:lnTo>
                    <a:pt x="16463" y="20496"/>
                  </a:lnTo>
                  <a:lnTo>
                    <a:pt x="16379" y="20580"/>
                  </a:lnTo>
                  <a:lnTo>
                    <a:pt x="16295" y="20580"/>
                  </a:lnTo>
                  <a:lnTo>
                    <a:pt x="16211" y="20664"/>
                  </a:lnTo>
                  <a:lnTo>
                    <a:pt x="16127" y="20664"/>
                  </a:lnTo>
                  <a:lnTo>
                    <a:pt x="16043" y="20748"/>
                  </a:lnTo>
                  <a:lnTo>
                    <a:pt x="15959" y="20748"/>
                  </a:lnTo>
                  <a:lnTo>
                    <a:pt x="15791" y="20832"/>
                  </a:lnTo>
                  <a:lnTo>
                    <a:pt x="15707" y="20832"/>
                  </a:lnTo>
                  <a:lnTo>
                    <a:pt x="15623" y="20916"/>
                  </a:lnTo>
                  <a:lnTo>
                    <a:pt x="15539" y="20916"/>
                  </a:lnTo>
                  <a:lnTo>
                    <a:pt x="15455" y="21000"/>
                  </a:lnTo>
                  <a:lnTo>
                    <a:pt x="15371" y="21000"/>
                  </a:lnTo>
                  <a:lnTo>
                    <a:pt x="15203" y="21084"/>
                  </a:lnTo>
                  <a:lnTo>
                    <a:pt x="15035" y="21084"/>
                  </a:lnTo>
                  <a:lnTo>
                    <a:pt x="14951" y="21168"/>
                  </a:lnTo>
                  <a:lnTo>
                    <a:pt x="14699" y="21168"/>
                  </a:lnTo>
                  <a:lnTo>
                    <a:pt x="14615" y="21252"/>
                  </a:lnTo>
                  <a:lnTo>
                    <a:pt x="14279" y="21252"/>
                  </a:lnTo>
                  <a:lnTo>
                    <a:pt x="14195" y="21336"/>
                  </a:lnTo>
                  <a:lnTo>
                    <a:pt x="13439" y="21336"/>
                  </a:lnTo>
                  <a:lnTo>
                    <a:pt x="13355" y="21420"/>
                  </a:lnTo>
                  <a:lnTo>
                    <a:pt x="12852" y="21420"/>
                  </a:lnTo>
                  <a:lnTo>
                    <a:pt x="12768" y="21336"/>
                  </a:lnTo>
                  <a:lnTo>
                    <a:pt x="12012" y="21336"/>
                  </a:lnTo>
                  <a:lnTo>
                    <a:pt x="11928" y="21252"/>
                  </a:lnTo>
                  <a:lnTo>
                    <a:pt x="11592" y="21252"/>
                  </a:lnTo>
                  <a:lnTo>
                    <a:pt x="11508" y="21168"/>
                  </a:lnTo>
                  <a:lnTo>
                    <a:pt x="11256" y="21168"/>
                  </a:lnTo>
                  <a:lnTo>
                    <a:pt x="11172" y="21084"/>
                  </a:lnTo>
                  <a:lnTo>
                    <a:pt x="11004" y="21084"/>
                  </a:lnTo>
                  <a:lnTo>
                    <a:pt x="10836" y="21000"/>
                  </a:lnTo>
                  <a:lnTo>
                    <a:pt x="10752" y="21000"/>
                  </a:lnTo>
                  <a:lnTo>
                    <a:pt x="10668" y="20916"/>
                  </a:lnTo>
                  <a:lnTo>
                    <a:pt x="10584" y="20916"/>
                  </a:lnTo>
                  <a:lnTo>
                    <a:pt x="10500" y="20832"/>
                  </a:lnTo>
                  <a:lnTo>
                    <a:pt x="10416" y="20832"/>
                  </a:lnTo>
                  <a:lnTo>
                    <a:pt x="10248" y="20748"/>
                  </a:lnTo>
                  <a:lnTo>
                    <a:pt x="10164" y="20748"/>
                  </a:lnTo>
                  <a:lnTo>
                    <a:pt x="10080" y="20664"/>
                  </a:lnTo>
                  <a:lnTo>
                    <a:pt x="9996" y="20664"/>
                  </a:lnTo>
                  <a:lnTo>
                    <a:pt x="9912" y="20580"/>
                  </a:lnTo>
                  <a:lnTo>
                    <a:pt x="9828" y="20580"/>
                  </a:lnTo>
                  <a:lnTo>
                    <a:pt x="9744" y="20496"/>
                  </a:lnTo>
                  <a:lnTo>
                    <a:pt x="9660" y="20412"/>
                  </a:lnTo>
                  <a:lnTo>
                    <a:pt x="9576" y="20412"/>
                  </a:lnTo>
                  <a:lnTo>
                    <a:pt x="9492" y="20328"/>
                  </a:lnTo>
                  <a:lnTo>
                    <a:pt x="9408" y="20244"/>
                  </a:lnTo>
                  <a:lnTo>
                    <a:pt x="9324" y="20244"/>
                  </a:lnTo>
                  <a:lnTo>
                    <a:pt x="9240" y="20160"/>
                  </a:lnTo>
                  <a:lnTo>
                    <a:pt x="9156" y="20076"/>
                  </a:lnTo>
                  <a:lnTo>
                    <a:pt x="9072" y="19992"/>
                  </a:lnTo>
                  <a:lnTo>
                    <a:pt x="8988" y="19992"/>
                  </a:lnTo>
                  <a:lnTo>
                    <a:pt x="8904" y="19908"/>
                  </a:lnTo>
                  <a:lnTo>
                    <a:pt x="8820" y="19824"/>
                  </a:lnTo>
                  <a:lnTo>
                    <a:pt x="8736" y="19740"/>
                  </a:lnTo>
                  <a:lnTo>
                    <a:pt x="8652" y="19656"/>
                  </a:lnTo>
                  <a:lnTo>
                    <a:pt x="8568" y="19572"/>
                  </a:lnTo>
                  <a:lnTo>
                    <a:pt x="8484" y="19488"/>
                  </a:lnTo>
                  <a:lnTo>
                    <a:pt x="8400" y="19488"/>
                  </a:lnTo>
                  <a:lnTo>
                    <a:pt x="8316" y="19404"/>
                  </a:lnTo>
                  <a:lnTo>
                    <a:pt x="8232" y="19320"/>
                  </a:lnTo>
                  <a:lnTo>
                    <a:pt x="8232" y="19236"/>
                  </a:lnTo>
                  <a:lnTo>
                    <a:pt x="8148" y="19152"/>
                  </a:lnTo>
                  <a:lnTo>
                    <a:pt x="8064" y="19068"/>
                  </a:lnTo>
                  <a:lnTo>
                    <a:pt x="7980" y="18984"/>
                  </a:lnTo>
                  <a:lnTo>
                    <a:pt x="7896" y="18900"/>
                  </a:lnTo>
                  <a:lnTo>
                    <a:pt x="7896" y="18816"/>
                  </a:lnTo>
                  <a:lnTo>
                    <a:pt x="7812" y="18648"/>
                  </a:lnTo>
                  <a:lnTo>
                    <a:pt x="7728" y="18564"/>
                  </a:lnTo>
                  <a:lnTo>
                    <a:pt x="7644" y="18480"/>
                  </a:lnTo>
                  <a:lnTo>
                    <a:pt x="7644" y="18396"/>
                  </a:lnTo>
                  <a:lnTo>
                    <a:pt x="7560" y="18312"/>
                  </a:lnTo>
                  <a:lnTo>
                    <a:pt x="7476" y="18228"/>
                  </a:lnTo>
                  <a:lnTo>
                    <a:pt x="7392" y="18144"/>
                  </a:lnTo>
                  <a:lnTo>
                    <a:pt x="7392" y="17976"/>
                  </a:lnTo>
                  <a:lnTo>
                    <a:pt x="7308" y="17892"/>
                  </a:lnTo>
                  <a:lnTo>
                    <a:pt x="7308" y="17808"/>
                  </a:lnTo>
                  <a:lnTo>
                    <a:pt x="7224" y="17724"/>
                  </a:lnTo>
                  <a:lnTo>
                    <a:pt x="7140" y="17556"/>
                  </a:lnTo>
                  <a:lnTo>
                    <a:pt x="7140" y="17472"/>
                  </a:lnTo>
                  <a:lnTo>
                    <a:pt x="7056" y="17388"/>
                  </a:lnTo>
                  <a:lnTo>
                    <a:pt x="7056" y="17220"/>
                  </a:lnTo>
                  <a:lnTo>
                    <a:pt x="6972" y="17136"/>
                  </a:lnTo>
                  <a:lnTo>
                    <a:pt x="6972" y="17052"/>
                  </a:lnTo>
                  <a:lnTo>
                    <a:pt x="6888" y="16884"/>
                  </a:lnTo>
                  <a:lnTo>
                    <a:pt x="6888" y="16800"/>
                  </a:lnTo>
                  <a:lnTo>
                    <a:pt x="6804" y="16716"/>
                  </a:lnTo>
                  <a:lnTo>
                    <a:pt x="6804" y="16548"/>
                  </a:lnTo>
                  <a:lnTo>
                    <a:pt x="6720" y="16464"/>
                  </a:lnTo>
                  <a:lnTo>
                    <a:pt x="6720" y="16296"/>
                  </a:lnTo>
                  <a:lnTo>
                    <a:pt x="6720" y="16212"/>
                  </a:lnTo>
                  <a:lnTo>
                    <a:pt x="6636" y="16044"/>
                  </a:lnTo>
                  <a:lnTo>
                    <a:pt x="6636" y="15960"/>
                  </a:lnTo>
                  <a:lnTo>
                    <a:pt x="6552" y="15792"/>
                  </a:lnTo>
                  <a:lnTo>
                    <a:pt x="6552" y="15708"/>
                  </a:lnTo>
                  <a:lnTo>
                    <a:pt x="6552" y="15540"/>
                  </a:lnTo>
                  <a:lnTo>
                    <a:pt x="6552" y="15372"/>
                  </a:lnTo>
                  <a:lnTo>
                    <a:pt x="6468" y="15288"/>
                  </a:lnTo>
                  <a:lnTo>
                    <a:pt x="6468" y="15120"/>
                  </a:lnTo>
                  <a:lnTo>
                    <a:pt x="6468" y="15036"/>
                  </a:lnTo>
                  <a:lnTo>
                    <a:pt x="6468" y="14868"/>
                  </a:lnTo>
                  <a:lnTo>
                    <a:pt x="6468" y="14700"/>
                  </a:lnTo>
                  <a:lnTo>
                    <a:pt x="6384" y="14616"/>
                  </a:lnTo>
                  <a:lnTo>
                    <a:pt x="6384" y="14448"/>
                  </a:lnTo>
                  <a:lnTo>
                    <a:pt x="6384" y="14280"/>
                  </a:lnTo>
                  <a:lnTo>
                    <a:pt x="6384" y="14112"/>
                  </a:lnTo>
                  <a:lnTo>
                    <a:pt x="6384" y="14028"/>
                  </a:lnTo>
                  <a:lnTo>
                    <a:pt x="6384" y="13860"/>
                  </a:lnTo>
                  <a:lnTo>
                    <a:pt x="6384" y="13692"/>
                  </a:lnTo>
                  <a:lnTo>
                    <a:pt x="6384" y="13524"/>
                  </a:lnTo>
                  <a:lnTo>
                    <a:pt x="6384" y="13356"/>
                  </a:lnTo>
                  <a:lnTo>
                    <a:pt x="6384" y="13272"/>
                  </a:lnTo>
                  <a:lnTo>
                    <a:pt x="6384" y="13104"/>
                  </a:lnTo>
                  <a:lnTo>
                    <a:pt x="6384" y="12936"/>
                  </a:lnTo>
                  <a:lnTo>
                    <a:pt x="6384" y="12768"/>
                  </a:lnTo>
                  <a:lnTo>
                    <a:pt x="6384" y="12684"/>
                  </a:lnTo>
                  <a:lnTo>
                    <a:pt x="6384" y="12516"/>
                  </a:lnTo>
                  <a:lnTo>
                    <a:pt x="6468" y="12348"/>
                  </a:lnTo>
                  <a:lnTo>
                    <a:pt x="6468" y="12264"/>
                  </a:lnTo>
                  <a:lnTo>
                    <a:pt x="6468" y="12096"/>
                  </a:lnTo>
                  <a:lnTo>
                    <a:pt x="6468" y="11928"/>
                  </a:lnTo>
                  <a:lnTo>
                    <a:pt x="6468" y="11844"/>
                  </a:lnTo>
                  <a:lnTo>
                    <a:pt x="6552" y="11676"/>
                  </a:lnTo>
                  <a:lnTo>
                    <a:pt x="6552" y="11508"/>
                  </a:lnTo>
                  <a:lnTo>
                    <a:pt x="6552" y="11424"/>
                  </a:lnTo>
                  <a:lnTo>
                    <a:pt x="6552" y="11256"/>
                  </a:lnTo>
                  <a:lnTo>
                    <a:pt x="6636" y="11172"/>
                  </a:lnTo>
                  <a:lnTo>
                    <a:pt x="6636" y="11004"/>
                  </a:lnTo>
                  <a:lnTo>
                    <a:pt x="6720" y="10920"/>
                  </a:lnTo>
                  <a:lnTo>
                    <a:pt x="6720" y="10752"/>
                  </a:lnTo>
                  <a:lnTo>
                    <a:pt x="6720" y="10668"/>
                  </a:lnTo>
                  <a:lnTo>
                    <a:pt x="6804" y="10500"/>
                  </a:lnTo>
                  <a:lnTo>
                    <a:pt x="6804" y="10416"/>
                  </a:lnTo>
                  <a:lnTo>
                    <a:pt x="6888" y="10332"/>
                  </a:lnTo>
                  <a:lnTo>
                    <a:pt x="6888" y="10164"/>
                  </a:lnTo>
                  <a:lnTo>
                    <a:pt x="6972" y="10080"/>
                  </a:lnTo>
                  <a:lnTo>
                    <a:pt x="6972" y="9912"/>
                  </a:lnTo>
                  <a:lnTo>
                    <a:pt x="7056" y="9828"/>
                  </a:lnTo>
                  <a:lnTo>
                    <a:pt x="7056" y="9744"/>
                  </a:lnTo>
                  <a:lnTo>
                    <a:pt x="7140" y="9576"/>
                  </a:lnTo>
                  <a:lnTo>
                    <a:pt x="7140" y="9492"/>
                  </a:lnTo>
                  <a:lnTo>
                    <a:pt x="7224" y="9408"/>
                  </a:lnTo>
                  <a:lnTo>
                    <a:pt x="7308" y="9324"/>
                  </a:lnTo>
                  <a:lnTo>
                    <a:pt x="7308" y="9156"/>
                  </a:lnTo>
                  <a:lnTo>
                    <a:pt x="7392" y="9072"/>
                  </a:lnTo>
                  <a:lnTo>
                    <a:pt x="7392" y="8988"/>
                  </a:lnTo>
                  <a:lnTo>
                    <a:pt x="7476" y="8904"/>
                  </a:lnTo>
                  <a:lnTo>
                    <a:pt x="7560" y="8736"/>
                  </a:lnTo>
                  <a:lnTo>
                    <a:pt x="7644" y="8652"/>
                  </a:lnTo>
                  <a:lnTo>
                    <a:pt x="7644" y="8568"/>
                  </a:lnTo>
                  <a:lnTo>
                    <a:pt x="7728" y="8484"/>
                  </a:lnTo>
                  <a:lnTo>
                    <a:pt x="7812" y="8400"/>
                  </a:lnTo>
                  <a:lnTo>
                    <a:pt x="7896" y="8316"/>
                  </a:lnTo>
                  <a:lnTo>
                    <a:pt x="7896" y="8232"/>
                  </a:lnTo>
                  <a:lnTo>
                    <a:pt x="7980" y="8148"/>
                  </a:lnTo>
                  <a:lnTo>
                    <a:pt x="8064" y="8064"/>
                  </a:lnTo>
                  <a:lnTo>
                    <a:pt x="8148" y="7980"/>
                  </a:lnTo>
                  <a:lnTo>
                    <a:pt x="8232" y="7896"/>
                  </a:lnTo>
                  <a:lnTo>
                    <a:pt x="8232" y="7812"/>
                  </a:lnTo>
                  <a:lnTo>
                    <a:pt x="8316" y="7728"/>
                  </a:lnTo>
                  <a:lnTo>
                    <a:pt x="8400" y="7644"/>
                  </a:lnTo>
                  <a:lnTo>
                    <a:pt x="8484" y="7560"/>
                  </a:lnTo>
                  <a:lnTo>
                    <a:pt x="8568" y="7476"/>
                  </a:lnTo>
                  <a:lnTo>
                    <a:pt x="8652" y="7392"/>
                  </a:lnTo>
                  <a:lnTo>
                    <a:pt x="8736" y="7308"/>
                  </a:lnTo>
                  <a:lnTo>
                    <a:pt x="8820" y="7224"/>
                  </a:lnTo>
                  <a:lnTo>
                    <a:pt x="8904" y="7224"/>
                  </a:lnTo>
                  <a:lnTo>
                    <a:pt x="8988" y="7140"/>
                  </a:lnTo>
                  <a:lnTo>
                    <a:pt x="9072" y="7056"/>
                  </a:lnTo>
                  <a:lnTo>
                    <a:pt x="9156" y="6972"/>
                  </a:lnTo>
                  <a:lnTo>
                    <a:pt x="9240" y="6888"/>
                  </a:lnTo>
                  <a:lnTo>
                    <a:pt x="9324" y="6888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12" y="6468"/>
                  </a:lnTo>
                  <a:lnTo>
                    <a:pt x="9996" y="6384"/>
                  </a:lnTo>
                  <a:lnTo>
                    <a:pt x="10080" y="6384"/>
                  </a:lnTo>
                  <a:lnTo>
                    <a:pt x="10164" y="6300"/>
                  </a:lnTo>
                  <a:lnTo>
                    <a:pt x="10248" y="6300"/>
                  </a:lnTo>
                  <a:lnTo>
                    <a:pt x="10416" y="6216"/>
                  </a:lnTo>
                  <a:lnTo>
                    <a:pt x="10500" y="6216"/>
                  </a:lnTo>
                  <a:lnTo>
                    <a:pt x="10584" y="6132"/>
                  </a:lnTo>
                  <a:lnTo>
                    <a:pt x="10668" y="6132"/>
                  </a:lnTo>
                  <a:lnTo>
                    <a:pt x="10752" y="6049"/>
                  </a:lnTo>
                  <a:lnTo>
                    <a:pt x="10836" y="6049"/>
                  </a:lnTo>
                  <a:lnTo>
                    <a:pt x="11004" y="5965"/>
                  </a:lnTo>
                  <a:lnTo>
                    <a:pt x="11172" y="5965"/>
                  </a:lnTo>
                  <a:lnTo>
                    <a:pt x="11256" y="5881"/>
                  </a:lnTo>
                  <a:lnTo>
                    <a:pt x="11508" y="5881"/>
                  </a:lnTo>
                  <a:lnTo>
                    <a:pt x="11592" y="5797"/>
                  </a:lnTo>
                  <a:lnTo>
                    <a:pt x="12012" y="5797"/>
                  </a:lnTo>
                  <a:lnTo>
                    <a:pt x="12096" y="5713"/>
                  </a:lnTo>
                  <a:close/>
                  <a:moveTo>
                    <a:pt x="11676" y="1"/>
                  </a:moveTo>
                  <a:lnTo>
                    <a:pt x="11424" y="85"/>
                  </a:lnTo>
                  <a:lnTo>
                    <a:pt x="11004" y="85"/>
                  </a:lnTo>
                  <a:lnTo>
                    <a:pt x="10752" y="169"/>
                  </a:lnTo>
                  <a:lnTo>
                    <a:pt x="10584" y="169"/>
                  </a:lnTo>
                  <a:lnTo>
                    <a:pt x="10332" y="253"/>
                  </a:lnTo>
                  <a:lnTo>
                    <a:pt x="10164" y="253"/>
                  </a:lnTo>
                  <a:lnTo>
                    <a:pt x="9912" y="337"/>
                  </a:lnTo>
                  <a:lnTo>
                    <a:pt x="9744" y="337"/>
                  </a:lnTo>
                  <a:lnTo>
                    <a:pt x="9492" y="421"/>
                  </a:lnTo>
                  <a:lnTo>
                    <a:pt x="9324" y="505"/>
                  </a:lnTo>
                  <a:lnTo>
                    <a:pt x="9072" y="505"/>
                  </a:lnTo>
                  <a:lnTo>
                    <a:pt x="8904" y="589"/>
                  </a:lnTo>
                  <a:lnTo>
                    <a:pt x="8652" y="673"/>
                  </a:lnTo>
                  <a:lnTo>
                    <a:pt x="8484" y="757"/>
                  </a:lnTo>
                  <a:lnTo>
                    <a:pt x="8316" y="841"/>
                  </a:lnTo>
                  <a:lnTo>
                    <a:pt x="8064" y="841"/>
                  </a:lnTo>
                  <a:lnTo>
                    <a:pt x="7896" y="925"/>
                  </a:lnTo>
                  <a:lnTo>
                    <a:pt x="7728" y="1009"/>
                  </a:lnTo>
                  <a:lnTo>
                    <a:pt x="7476" y="1093"/>
                  </a:lnTo>
                  <a:lnTo>
                    <a:pt x="7308" y="1177"/>
                  </a:lnTo>
                  <a:lnTo>
                    <a:pt x="7140" y="1261"/>
                  </a:lnTo>
                  <a:lnTo>
                    <a:pt x="6972" y="1345"/>
                  </a:lnTo>
                  <a:lnTo>
                    <a:pt x="6804" y="1513"/>
                  </a:lnTo>
                  <a:lnTo>
                    <a:pt x="6552" y="1597"/>
                  </a:lnTo>
                  <a:lnTo>
                    <a:pt x="6384" y="1681"/>
                  </a:lnTo>
                  <a:lnTo>
                    <a:pt x="6216" y="1765"/>
                  </a:lnTo>
                  <a:lnTo>
                    <a:pt x="6048" y="1849"/>
                  </a:lnTo>
                  <a:lnTo>
                    <a:pt x="5880" y="2017"/>
                  </a:lnTo>
                  <a:lnTo>
                    <a:pt x="5712" y="2101"/>
                  </a:lnTo>
                  <a:lnTo>
                    <a:pt x="5544" y="2185"/>
                  </a:lnTo>
                  <a:lnTo>
                    <a:pt x="5376" y="2353"/>
                  </a:lnTo>
                  <a:lnTo>
                    <a:pt x="5208" y="2437"/>
                  </a:lnTo>
                  <a:lnTo>
                    <a:pt x="5040" y="2605"/>
                  </a:lnTo>
                  <a:lnTo>
                    <a:pt x="4872" y="2689"/>
                  </a:lnTo>
                  <a:lnTo>
                    <a:pt x="4704" y="2857"/>
                  </a:lnTo>
                  <a:lnTo>
                    <a:pt x="4536" y="2941"/>
                  </a:lnTo>
                  <a:lnTo>
                    <a:pt x="4452" y="3109"/>
                  </a:lnTo>
                  <a:lnTo>
                    <a:pt x="4284" y="3193"/>
                  </a:lnTo>
                  <a:lnTo>
                    <a:pt x="4116" y="3361"/>
                  </a:lnTo>
                  <a:lnTo>
                    <a:pt x="3948" y="3529"/>
                  </a:lnTo>
                  <a:lnTo>
                    <a:pt x="3864" y="3613"/>
                  </a:lnTo>
                  <a:lnTo>
                    <a:pt x="3696" y="3781"/>
                  </a:lnTo>
                  <a:lnTo>
                    <a:pt x="3528" y="3949"/>
                  </a:lnTo>
                  <a:lnTo>
                    <a:pt x="3444" y="4033"/>
                  </a:lnTo>
                  <a:lnTo>
                    <a:pt x="3276" y="4201"/>
                  </a:lnTo>
                  <a:lnTo>
                    <a:pt x="3192" y="4369"/>
                  </a:lnTo>
                  <a:lnTo>
                    <a:pt x="3024" y="4537"/>
                  </a:lnTo>
                  <a:lnTo>
                    <a:pt x="2940" y="4705"/>
                  </a:lnTo>
                  <a:lnTo>
                    <a:pt x="2772" y="4873"/>
                  </a:lnTo>
                  <a:lnTo>
                    <a:pt x="2688" y="4957"/>
                  </a:lnTo>
                  <a:lnTo>
                    <a:pt x="2520" y="5125"/>
                  </a:lnTo>
                  <a:lnTo>
                    <a:pt x="2436" y="5293"/>
                  </a:lnTo>
                  <a:lnTo>
                    <a:pt x="2268" y="5461"/>
                  </a:lnTo>
                  <a:lnTo>
                    <a:pt x="2184" y="5629"/>
                  </a:lnTo>
                  <a:lnTo>
                    <a:pt x="2100" y="5797"/>
                  </a:lnTo>
                  <a:lnTo>
                    <a:pt x="2016" y="5965"/>
                  </a:lnTo>
                  <a:lnTo>
                    <a:pt x="1848" y="6216"/>
                  </a:lnTo>
                  <a:lnTo>
                    <a:pt x="1764" y="6384"/>
                  </a:lnTo>
                  <a:lnTo>
                    <a:pt x="1680" y="6552"/>
                  </a:lnTo>
                  <a:lnTo>
                    <a:pt x="1596" y="6720"/>
                  </a:lnTo>
                  <a:lnTo>
                    <a:pt x="1512" y="6888"/>
                  </a:lnTo>
                  <a:lnTo>
                    <a:pt x="1428" y="7056"/>
                  </a:lnTo>
                  <a:lnTo>
                    <a:pt x="1260" y="7224"/>
                  </a:lnTo>
                  <a:lnTo>
                    <a:pt x="1176" y="7476"/>
                  </a:lnTo>
                  <a:lnTo>
                    <a:pt x="1092" y="7644"/>
                  </a:lnTo>
                  <a:lnTo>
                    <a:pt x="1092" y="7812"/>
                  </a:lnTo>
                  <a:lnTo>
                    <a:pt x="1008" y="8064"/>
                  </a:lnTo>
                  <a:lnTo>
                    <a:pt x="924" y="8232"/>
                  </a:lnTo>
                  <a:lnTo>
                    <a:pt x="840" y="8400"/>
                  </a:lnTo>
                  <a:lnTo>
                    <a:pt x="756" y="8568"/>
                  </a:lnTo>
                  <a:lnTo>
                    <a:pt x="672" y="8820"/>
                  </a:lnTo>
                  <a:lnTo>
                    <a:pt x="588" y="8988"/>
                  </a:lnTo>
                  <a:lnTo>
                    <a:pt x="588" y="9240"/>
                  </a:lnTo>
                  <a:lnTo>
                    <a:pt x="504" y="9408"/>
                  </a:lnTo>
                  <a:lnTo>
                    <a:pt x="420" y="9576"/>
                  </a:lnTo>
                  <a:lnTo>
                    <a:pt x="420" y="9828"/>
                  </a:lnTo>
                  <a:lnTo>
                    <a:pt x="336" y="9996"/>
                  </a:lnTo>
                  <a:lnTo>
                    <a:pt x="336" y="10248"/>
                  </a:lnTo>
                  <a:lnTo>
                    <a:pt x="252" y="10416"/>
                  </a:lnTo>
                  <a:lnTo>
                    <a:pt x="252" y="10668"/>
                  </a:lnTo>
                  <a:lnTo>
                    <a:pt x="168" y="10836"/>
                  </a:lnTo>
                  <a:lnTo>
                    <a:pt x="168" y="11088"/>
                  </a:lnTo>
                  <a:lnTo>
                    <a:pt x="84" y="11340"/>
                  </a:lnTo>
                  <a:lnTo>
                    <a:pt x="84" y="11508"/>
                  </a:lnTo>
                  <a:lnTo>
                    <a:pt x="84" y="11760"/>
                  </a:lnTo>
                  <a:lnTo>
                    <a:pt x="0" y="11928"/>
                  </a:lnTo>
                  <a:lnTo>
                    <a:pt x="0" y="12180"/>
                  </a:lnTo>
                  <a:lnTo>
                    <a:pt x="0" y="12432"/>
                  </a:lnTo>
                  <a:lnTo>
                    <a:pt x="0" y="12600"/>
                  </a:lnTo>
                  <a:lnTo>
                    <a:pt x="0" y="12852"/>
                  </a:lnTo>
                  <a:lnTo>
                    <a:pt x="0" y="13020"/>
                  </a:lnTo>
                  <a:lnTo>
                    <a:pt x="0" y="13272"/>
                  </a:lnTo>
                  <a:lnTo>
                    <a:pt x="0" y="13524"/>
                  </a:lnTo>
                  <a:lnTo>
                    <a:pt x="0" y="13776"/>
                  </a:lnTo>
                  <a:lnTo>
                    <a:pt x="0" y="13944"/>
                  </a:lnTo>
                  <a:lnTo>
                    <a:pt x="0" y="14196"/>
                  </a:lnTo>
                  <a:lnTo>
                    <a:pt x="0" y="14364"/>
                  </a:lnTo>
                  <a:lnTo>
                    <a:pt x="0" y="14616"/>
                  </a:lnTo>
                  <a:lnTo>
                    <a:pt x="0" y="14868"/>
                  </a:lnTo>
                  <a:lnTo>
                    <a:pt x="0" y="15036"/>
                  </a:lnTo>
                  <a:lnTo>
                    <a:pt x="84" y="15288"/>
                  </a:lnTo>
                  <a:lnTo>
                    <a:pt x="84" y="15540"/>
                  </a:lnTo>
                  <a:lnTo>
                    <a:pt x="84" y="15708"/>
                  </a:lnTo>
                  <a:lnTo>
                    <a:pt x="168" y="15960"/>
                  </a:lnTo>
                  <a:lnTo>
                    <a:pt x="168" y="16128"/>
                  </a:lnTo>
                  <a:lnTo>
                    <a:pt x="252" y="16380"/>
                  </a:lnTo>
                  <a:lnTo>
                    <a:pt x="252" y="16548"/>
                  </a:lnTo>
                  <a:lnTo>
                    <a:pt x="336" y="16800"/>
                  </a:lnTo>
                  <a:lnTo>
                    <a:pt x="336" y="16968"/>
                  </a:lnTo>
                  <a:lnTo>
                    <a:pt x="420" y="17220"/>
                  </a:lnTo>
                  <a:lnTo>
                    <a:pt x="420" y="17388"/>
                  </a:lnTo>
                  <a:lnTo>
                    <a:pt x="504" y="17640"/>
                  </a:lnTo>
                  <a:lnTo>
                    <a:pt x="588" y="17808"/>
                  </a:lnTo>
                  <a:lnTo>
                    <a:pt x="588" y="17976"/>
                  </a:lnTo>
                  <a:lnTo>
                    <a:pt x="672" y="18228"/>
                  </a:lnTo>
                  <a:lnTo>
                    <a:pt x="756" y="18396"/>
                  </a:lnTo>
                  <a:lnTo>
                    <a:pt x="840" y="18648"/>
                  </a:lnTo>
                  <a:lnTo>
                    <a:pt x="924" y="18816"/>
                  </a:lnTo>
                  <a:lnTo>
                    <a:pt x="1008" y="18984"/>
                  </a:lnTo>
                  <a:lnTo>
                    <a:pt x="1092" y="19152"/>
                  </a:lnTo>
                  <a:lnTo>
                    <a:pt x="1176" y="19404"/>
                  </a:lnTo>
                  <a:lnTo>
                    <a:pt x="1260" y="19572"/>
                  </a:lnTo>
                  <a:lnTo>
                    <a:pt x="1344" y="19740"/>
                  </a:lnTo>
                  <a:lnTo>
                    <a:pt x="1428" y="19908"/>
                  </a:lnTo>
                  <a:lnTo>
                    <a:pt x="1512" y="20160"/>
                  </a:lnTo>
                  <a:lnTo>
                    <a:pt x="1596" y="20328"/>
                  </a:lnTo>
                  <a:lnTo>
                    <a:pt x="1680" y="20496"/>
                  </a:lnTo>
                  <a:lnTo>
                    <a:pt x="1764" y="20664"/>
                  </a:lnTo>
                  <a:lnTo>
                    <a:pt x="1848" y="20832"/>
                  </a:lnTo>
                  <a:lnTo>
                    <a:pt x="2016" y="21000"/>
                  </a:lnTo>
                  <a:lnTo>
                    <a:pt x="2100" y="21168"/>
                  </a:lnTo>
                  <a:lnTo>
                    <a:pt x="2184" y="21336"/>
                  </a:lnTo>
                  <a:lnTo>
                    <a:pt x="2352" y="21504"/>
                  </a:lnTo>
                  <a:lnTo>
                    <a:pt x="2436" y="21672"/>
                  </a:lnTo>
                  <a:lnTo>
                    <a:pt x="2520" y="21840"/>
                  </a:lnTo>
                  <a:lnTo>
                    <a:pt x="2688" y="22007"/>
                  </a:lnTo>
                  <a:lnTo>
                    <a:pt x="2772" y="22175"/>
                  </a:lnTo>
                  <a:lnTo>
                    <a:pt x="2940" y="22343"/>
                  </a:lnTo>
                  <a:lnTo>
                    <a:pt x="3024" y="22511"/>
                  </a:lnTo>
                  <a:lnTo>
                    <a:pt x="3192" y="22679"/>
                  </a:lnTo>
                  <a:lnTo>
                    <a:pt x="3276" y="22763"/>
                  </a:lnTo>
                  <a:lnTo>
                    <a:pt x="3444" y="22931"/>
                  </a:lnTo>
                  <a:lnTo>
                    <a:pt x="3612" y="23099"/>
                  </a:lnTo>
                  <a:lnTo>
                    <a:pt x="3696" y="23267"/>
                  </a:lnTo>
                  <a:lnTo>
                    <a:pt x="3864" y="23351"/>
                  </a:lnTo>
                  <a:lnTo>
                    <a:pt x="4032" y="23519"/>
                  </a:lnTo>
                  <a:lnTo>
                    <a:pt x="4116" y="23687"/>
                  </a:lnTo>
                  <a:lnTo>
                    <a:pt x="4284" y="23771"/>
                  </a:lnTo>
                  <a:lnTo>
                    <a:pt x="4452" y="23939"/>
                  </a:lnTo>
                  <a:lnTo>
                    <a:pt x="4620" y="24107"/>
                  </a:lnTo>
                  <a:lnTo>
                    <a:pt x="4788" y="24191"/>
                  </a:lnTo>
                  <a:lnTo>
                    <a:pt x="4872" y="24359"/>
                  </a:lnTo>
                  <a:lnTo>
                    <a:pt x="5040" y="24443"/>
                  </a:lnTo>
                  <a:lnTo>
                    <a:pt x="5208" y="24527"/>
                  </a:lnTo>
                  <a:lnTo>
                    <a:pt x="5376" y="24695"/>
                  </a:lnTo>
                  <a:lnTo>
                    <a:pt x="5544" y="24779"/>
                  </a:lnTo>
                  <a:lnTo>
                    <a:pt x="5712" y="24947"/>
                  </a:lnTo>
                  <a:lnTo>
                    <a:pt x="5880" y="25031"/>
                  </a:lnTo>
                  <a:lnTo>
                    <a:pt x="6048" y="25115"/>
                  </a:lnTo>
                  <a:lnTo>
                    <a:pt x="6216" y="25283"/>
                  </a:lnTo>
                  <a:lnTo>
                    <a:pt x="6384" y="25367"/>
                  </a:lnTo>
                  <a:lnTo>
                    <a:pt x="6636" y="25451"/>
                  </a:lnTo>
                  <a:lnTo>
                    <a:pt x="6804" y="25535"/>
                  </a:lnTo>
                  <a:lnTo>
                    <a:pt x="6972" y="25619"/>
                  </a:lnTo>
                  <a:lnTo>
                    <a:pt x="7140" y="25703"/>
                  </a:lnTo>
                  <a:lnTo>
                    <a:pt x="7308" y="25787"/>
                  </a:lnTo>
                  <a:lnTo>
                    <a:pt x="7560" y="25871"/>
                  </a:lnTo>
                  <a:lnTo>
                    <a:pt x="7728" y="25955"/>
                  </a:lnTo>
                  <a:lnTo>
                    <a:pt x="7896" y="26039"/>
                  </a:lnTo>
                  <a:lnTo>
                    <a:pt x="8148" y="26123"/>
                  </a:lnTo>
                  <a:lnTo>
                    <a:pt x="8316" y="26207"/>
                  </a:lnTo>
                  <a:lnTo>
                    <a:pt x="8484" y="26291"/>
                  </a:lnTo>
                  <a:lnTo>
                    <a:pt x="8736" y="26375"/>
                  </a:lnTo>
                  <a:lnTo>
                    <a:pt x="8904" y="26459"/>
                  </a:lnTo>
                  <a:lnTo>
                    <a:pt x="9072" y="26459"/>
                  </a:lnTo>
                  <a:lnTo>
                    <a:pt x="9324" y="26543"/>
                  </a:lnTo>
                  <a:lnTo>
                    <a:pt x="9492" y="26627"/>
                  </a:lnTo>
                  <a:lnTo>
                    <a:pt x="9744" y="26627"/>
                  </a:lnTo>
                  <a:lnTo>
                    <a:pt x="9912" y="26711"/>
                  </a:lnTo>
                  <a:lnTo>
                    <a:pt x="10164" y="26711"/>
                  </a:lnTo>
                  <a:lnTo>
                    <a:pt x="10416" y="26795"/>
                  </a:lnTo>
                  <a:lnTo>
                    <a:pt x="10584" y="26795"/>
                  </a:lnTo>
                  <a:lnTo>
                    <a:pt x="10836" y="26879"/>
                  </a:lnTo>
                  <a:lnTo>
                    <a:pt x="11004" y="26879"/>
                  </a:lnTo>
                  <a:lnTo>
                    <a:pt x="11256" y="26963"/>
                  </a:lnTo>
                  <a:lnTo>
                    <a:pt x="11928" y="26963"/>
                  </a:lnTo>
                  <a:lnTo>
                    <a:pt x="12180" y="27047"/>
                  </a:lnTo>
                  <a:lnTo>
                    <a:pt x="14027" y="27047"/>
                  </a:lnTo>
                  <a:lnTo>
                    <a:pt x="14279" y="26963"/>
                  </a:lnTo>
                  <a:lnTo>
                    <a:pt x="14951" y="26963"/>
                  </a:lnTo>
                  <a:lnTo>
                    <a:pt x="15203" y="26879"/>
                  </a:lnTo>
                  <a:lnTo>
                    <a:pt x="15371" y="26879"/>
                  </a:lnTo>
                  <a:lnTo>
                    <a:pt x="15623" y="26795"/>
                  </a:lnTo>
                  <a:lnTo>
                    <a:pt x="15791" y="26795"/>
                  </a:lnTo>
                  <a:lnTo>
                    <a:pt x="16043" y="26711"/>
                  </a:lnTo>
                  <a:lnTo>
                    <a:pt x="16211" y="26711"/>
                  </a:lnTo>
                  <a:lnTo>
                    <a:pt x="16463" y="26627"/>
                  </a:lnTo>
                  <a:lnTo>
                    <a:pt x="16715" y="26627"/>
                  </a:lnTo>
                  <a:lnTo>
                    <a:pt x="16883" y="26543"/>
                  </a:lnTo>
                  <a:lnTo>
                    <a:pt x="17051" y="26459"/>
                  </a:lnTo>
                  <a:lnTo>
                    <a:pt x="17303" y="26375"/>
                  </a:lnTo>
                  <a:lnTo>
                    <a:pt x="17471" y="26375"/>
                  </a:lnTo>
                  <a:lnTo>
                    <a:pt x="17723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311" y="26039"/>
                  </a:lnTo>
                  <a:lnTo>
                    <a:pt x="18479" y="25955"/>
                  </a:lnTo>
                  <a:lnTo>
                    <a:pt x="18647" y="25871"/>
                  </a:lnTo>
                  <a:lnTo>
                    <a:pt x="18899" y="25787"/>
                  </a:lnTo>
                  <a:lnTo>
                    <a:pt x="19067" y="25703"/>
                  </a:lnTo>
                  <a:lnTo>
                    <a:pt x="19235" y="25619"/>
                  </a:lnTo>
                  <a:lnTo>
                    <a:pt x="19403" y="25535"/>
                  </a:lnTo>
                  <a:lnTo>
                    <a:pt x="19571" y="25451"/>
                  </a:lnTo>
                  <a:lnTo>
                    <a:pt x="19823" y="25367"/>
                  </a:lnTo>
                  <a:lnTo>
                    <a:pt x="19991" y="25199"/>
                  </a:lnTo>
                  <a:lnTo>
                    <a:pt x="20159" y="25115"/>
                  </a:lnTo>
                  <a:lnTo>
                    <a:pt x="20327" y="25031"/>
                  </a:lnTo>
                  <a:lnTo>
                    <a:pt x="20495" y="24863"/>
                  </a:lnTo>
                  <a:lnTo>
                    <a:pt x="20663" y="24779"/>
                  </a:lnTo>
                  <a:lnTo>
                    <a:pt x="20831" y="24695"/>
                  </a:lnTo>
                  <a:lnTo>
                    <a:pt x="20999" y="24527"/>
                  </a:lnTo>
                  <a:lnTo>
                    <a:pt x="21167" y="24443"/>
                  </a:lnTo>
                  <a:lnTo>
                    <a:pt x="21335" y="24275"/>
                  </a:lnTo>
                  <a:lnTo>
                    <a:pt x="21503" y="24191"/>
                  </a:lnTo>
                  <a:lnTo>
                    <a:pt x="21671" y="24023"/>
                  </a:lnTo>
                  <a:lnTo>
                    <a:pt x="21755" y="23939"/>
                  </a:lnTo>
                  <a:lnTo>
                    <a:pt x="21923" y="23771"/>
                  </a:lnTo>
                  <a:lnTo>
                    <a:pt x="22091" y="23603"/>
                  </a:lnTo>
                  <a:lnTo>
                    <a:pt x="22259" y="23519"/>
                  </a:lnTo>
                  <a:lnTo>
                    <a:pt x="22343" y="23351"/>
                  </a:lnTo>
                  <a:lnTo>
                    <a:pt x="22511" y="23183"/>
                  </a:lnTo>
                  <a:lnTo>
                    <a:pt x="22679" y="23099"/>
                  </a:lnTo>
                  <a:lnTo>
                    <a:pt x="22763" y="22931"/>
                  </a:lnTo>
                  <a:lnTo>
                    <a:pt x="22931" y="22763"/>
                  </a:lnTo>
                  <a:lnTo>
                    <a:pt x="23099" y="22595"/>
                  </a:lnTo>
                  <a:lnTo>
                    <a:pt x="23183" y="22427"/>
                  </a:lnTo>
                  <a:lnTo>
                    <a:pt x="23351" y="22343"/>
                  </a:lnTo>
                  <a:lnTo>
                    <a:pt x="23435" y="22175"/>
                  </a:lnTo>
                  <a:lnTo>
                    <a:pt x="23603" y="22007"/>
                  </a:lnTo>
                  <a:lnTo>
                    <a:pt x="23687" y="21840"/>
                  </a:lnTo>
                  <a:lnTo>
                    <a:pt x="23771" y="21672"/>
                  </a:lnTo>
                  <a:lnTo>
                    <a:pt x="23939" y="21504"/>
                  </a:lnTo>
                  <a:lnTo>
                    <a:pt x="24023" y="21336"/>
                  </a:lnTo>
                  <a:lnTo>
                    <a:pt x="24191" y="21168"/>
                  </a:lnTo>
                  <a:lnTo>
                    <a:pt x="24275" y="21000"/>
                  </a:lnTo>
                  <a:lnTo>
                    <a:pt x="24359" y="20832"/>
                  </a:lnTo>
                  <a:lnTo>
                    <a:pt x="24443" y="20664"/>
                  </a:lnTo>
                  <a:lnTo>
                    <a:pt x="24527" y="20496"/>
                  </a:lnTo>
                  <a:lnTo>
                    <a:pt x="24695" y="20244"/>
                  </a:lnTo>
                  <a:lnTo>
                    <a:pt x="24779" y="20076"/>
                  </a:lnTo>
                  <a:lnTo>
                    <a:pt x="24863" y="19908"/>
                  </a:lnTo>
                  <a:lnTo>
                    <a:pt x="24947" y="19740"/>
                  </a:lnTo>
                  <a:lnTo>
                    <a:pt x="25031" y="19572"/>
                  </a:lnTo>
                  <a:lnTo>
                    <a:pt x="25115" y="19320"/>
                  </a:lnTo>
                  <a:lnTo>
                    <a:pt x="25199" y="19152"/>
                  </a:lnTo>
                  <a:lnTo>
                    <a:pt x="25283" y="18984"/>
                  </a:lnTo>
                  <a:lnTo>
                    <a:pt x="25367" y="18732"/>
                  </a:lnTo>
                  <a:lnTo>
                    <a:pt x="25451" y="18564"/>
                  </a:lnTo>
                  <a:lnTo>
                    <a:pt x="25535" y="18396"/>
                  </a:lnTo>
                  <a:lnTo>
                    <a:pt x="25535" y="18144"/>
                  </a:lnTo>
                  <a:lnTo>
                    <a:pt x="25619" y="17976"/>
                  </a:lnTo>
                  <a:lnTo>
                    <a:pt x="25703" y="17808"/>
                  </a:lnTo>
                  <a:lnTo>
                    <a:pt x="25787" y="17556"/>
                  </a:lnTo>
                  <a:lnTo>
                    <a:pt x="25787" y="17388"/>
                  </a:lnTo>
                  <a:lnTo>
                    <a:pt x="25871" y="17136"/>
                  </a:lnTo>
                  <a:lnTo>
                    <a:pt x="25871" y="16968"/>
                  </a:lnTo>
                  <a:lnTo>
                    <a:pt x="25955" y="16800"/>
                  </a:lnTo>
                  <a:lnTo>
                    <a:pt x="26039" y="16548"/>
                  </a:lnTo>
                  <a:lnTo>
                    <a:pt x="26039" y="16380"/>
                  </a:lnTo>
                  <a:lnTo>
                    <a:pt x="26039" y="16128"/>
                  </a:lnTo>
                  <a:lnTo>
                    <a:pt x="26123" y="15876"/>
                  </a:lnTo>
                  <a:lnTo>
                    <a:pt x="26123" y="15708"/>
                  </a:lnTo>
                  <a:lnTo>
                    <a:pt x="26207" y="15456"/>
                  </a:lnTo>
                  <a:lnTo>
                    <a:pt x="26207" y="15288"/>
                  </a:lnTo>
                  <a:lnTo>
                    <a:pt x="26207" y="15036"/>
                  </a:lnTo>
                  <a:lnTo>
                    <a:pt x="26207" y="14868"/>
                  </a:lnTo>
                  <a:lnTo>
                    <a:pt x="26291" y="14616"/>
                  </a:lnTo>
                  <a:lnTo>
                    <a:pt x="26291" y="14364"/>
                  </a:lnTo>
                  <a:lnTo>
                    <a:pt x="26291" y="14196"/>
                  </a:lnTo>
                  <a:lnTo>
                    <a:pt x="26291" y="13944"/>
                  </a:lnTo>
                  <a:lnTo>
                    <a:pt x="26291" y="13692"/>
                  </a:lnTo>
                  <a:lnTo>
                    <a:pt x="26291" y="13524"/>
                  </a:lnTo>
                  <a:lnTo>
                    <a:pt x="26291" y="13272"/>
                  </a:lnTo>
                  <a:lnTo>
                    <a:pt x="26291" y="13104"/>
                  </a:lnTo>
                  <a:lnTo>
                    <a:pt x="26291" y="12852"/>
                  </a:lnTo>
                  <a:lnTo>
                    <a:pt x="26291" y="12600"/>
                  </a:lnTo>
                  <a:lnTo>
                    <a:pt x="26291" y="12432"/>
                  </a:lnTo>
                  <a:lnTo>
                    <a:pt x="26207" y="12180"/>
                  </a:lnTo>
                  <a:lnTo>
                    <a:pt x="26207" y="11928"/>
                  </a:lnTo>
                  <a:lnTo>
                    <a:pt x="26207" y="11760"/>
                  </a:lnTo>
                  <a:lnTo>
                    <a:pt x="26207" y="11508"/>
                  </a:lnTo>
                  <a:lnTo>
                    <a:pt x="26123" y="11340"/>
                  </a:lnTo>
                  <a:lnTo>
                    <a:pt x="26123" y="11088"/>
                  </a:lnTo>
                  <a:lnTo>
                    <a:pt x="26039" y="10920"/>
                  </a:lnTo>
                  <a:lnTo>
                    <a:pt x="26039" y="10668"/>
                  </a:lnTo>
                  <a:lnTo>
                    <a:pt x="26039" y="10500"/>
                  </a:lnTo>
                  <a:lnTo>
                    <a:pt x="25955" y="10248"/>
                  </a:lnTo>
                  <a:lnTo>
                    <a:pt x="25871" y="10080"/>
                  </a:lnTo>
                  <a:lnTo>
                    <a:pt x="25871" y="9828"/>
                  </a:lnTo>
                  <a:lnTo>
                    <a:pt x="25787" y="9660"/>
                  </a:lnTo>
                  <a:lnTo>
                    <a:pt x="25787" y="9408"/>
                  </a:lnTo>
                  <a:lnTo>
                    <a:pt x="25703" y="9240"/>
                  </a:lnTo>
                  <a:lnTo>
                    <a:pt x="25619" y="9072"/>
                  </a:lnTo>
                  <a:lnTo>
                    <a:pt x="25535" y="8820"/>
                  </a:lnTo>
                  <a:lnTo>
                    <a:pt x="25535" y="8652"/>
                  </a:lnTo>
                  <a:lnTo>
                    <a:pt x="25451" y="8400"/>
                  </a:lnTo>
                  <a:lnTo>
                    <a:pt x="25367" y="8232"/>
                  </a:lnTo>
                  <a:lnTo>
                    <a:pt x="25283" y="8064"/>
                  </a:lnTo>
                  <a:lnTo>
                    <a:pt x="25199" y="7896"/>
                  </a:lnTo>
                  <a:lnTo>
                    <a:pt x="25115" y="7644"/>
                  </a:lnTo>
                  <a:lnTo>
                    <a:pt x="25031" y="7476"/>
                  </a:lnTo>
                  <a:lnTo>
                    <a:pt x="24947" y="7308"/>
                  </a:lnTo>
                  <a:lnTo>
                    <a:pt x="24863" y="7140"/>
                  </a:lnTo>
                  <a:lnTo>
                    <a:pt x="24779" y="6888"/>
                  </a:lnTo>
                  <a:lnTo>
                    <a:pt x="24695" y="6720"/>
                  </a:lnTo>
                  <a:lnTo>
                    <a:pt x="24611" y="6552"/>
                  </a:lnTo>
                  <a:lnTo>
                    <a:pt x="24443" y="6384"/>
                  </a:lnTo>
                  <a:lnTo>
                    <a:pt x="24359" y="6216"/>
                  </a:lnTo>
                  <a:lnTo>
                    <a:pt x="24275" y="6049"/>
                  </a:lnTo>
                  <a:lnTo>
                    <a:pt x="24191" y="5881"/>
                  </a:lnTo>
                  <a:lnTo>
                    <a:pt x="24023" y="5713"/>
                  </a:lnTo>
                  <a:lnTo>
                    <a:pt x="23939" y="5545"/>
                  </a:lnTo>
                  <a:lnTo>
                    <a:pt x="23855" y="5377"/>
                  </a:lnTo>
                  <a:lnTo>
                    <a:pt x="23687" y="5209"/>
                  </a:lnTo>
                  <a:lnTo>
                    <a:pt x="23603" y="5041"/>
                  </a:lnTo>
                  <a:lnTo>
                    <a:pt x="23435" y="4873"/>
                  </a:lnTo>
                  <a:lnTo>
                    <a:pt x="23351" y="4705"/>
                  </a:lnTo>
                  <a:lnTo>
                    <a:pt x="23183" y="4537"/>
                  </a:lnTo>
                  <a:lnTo>
                    <a:pt x="23099" y="4369"/>
                  </a:lnTo>
                  <a:lnTo>
                    <a:pt x="22931" y="4201"/>
                  </a:lnTo>
                  <a:lnTo>
                    <a:pt x="22847" y="4117"/>
                  </a:lnTo>
                  <a:lnTo>
                    <a:pt x="22679" y="3949"/>
                  </a:lnTo>
                  <a:lnTo>
                    <a:pt x="22511" y="3781"/>
                  </a:lnTo>
                  <a:lnTo>
                    <a:pt x="22427" y="3697"/>
                  </a:lnTo>
                  <a:lnTo>
                    <a:pt x="22259" y="3529"/>
                  </a:lnTo>
                  <a:lnTo>
                    <a:pt x="22091" y="3361"/>
                  </a:lnTo>
                  <a:lnTo>
                    <a:pt x="21923" y="3277"/>
                  </a:lnTo>
                  <a:lnTo>
                    <a:pt x="21839" y="3109"/>
                  </a:lnTo>
                  <a:lnTo>
                    <a:pt x="21671" y="2941"/>
                  </a:lnTo>
                  <a:lnTo>
                    <a:pt x="21503" y="2857"/>
                  </a:lnTo>
                  <a:lnTo>
                    <a:pt x="21335" y="2689"/>
                  </a:lnTo>
                  <a:lnTo>
                    <a:pt x="21167" y="2605"/>
                  </a:lnTo>
                  <a:lnTo>
                    <a:pt x="20999" y="2437"/>
                  </a:lnTo>
                  <a:lnTo>
                    <a:pt x="20831" y="2353"/>
                  </a:lnTo>
                  <a:lnTo>
                    <a:pt x="20663" y="2269"/>
                  </a:lnTo>
                  <a:lnTo>
                    <a:pt x="20495" y="2101"/>
                  </a:lnTo>
                  <a:lnTo>
                    <a:pt x="20327" y="2017"/>
                  </a:lnTo>
                  <a:lnTo>
                    <a:pt x="20159" y="1933"/>
                  </a:lnTo>
                  <a:lnTo>
                    <a:pt x="19991" y="1765"/>
                  </a:lnTo>
                  <a:lnTo>
                    <a:pt x="19823" y="1681"/>
                  </a:lnTo>
                  <a:lnTo>
                    <a:pt x="19655" y="1597"/>
                  </a:lnTo>
                  <a:lnTo>
                    <a:pt x="19487" y="1513"/>
                  </a:lnTo>
                  <a:lnTo>
                    <a:pt x="19235" y="1429"/>
                  </a:lnTo>
                  <a:lnTo>
                    <a:pt x="19067" y="1261"/>
                  </a:lnTo>
                  <a:lnTo>
                    <a:pt x="18899" y="1177"/>
                  </a:lnTo>
                  <a:lnTo>
                    <a:pt x="18731" y="1093"/>
                  </a:lnTo>
                  <a:lnTo>
                    <a:pt x="18479" y="1009"/>
                  </a:lnTo>
                  <a:lnTo>
                    <a:pt x="18311" y="925"/>
                  </a:lnTo>
                  <a:lnTo>
                    <a:pt x="18143" y="925"/>
                  </a:lnTo>
                  <a:lnTo>
                    <a:pt x="17891" y="841"/>
                  </a:lnTo>
                  <a:lnTo>
                    <a:pt x="17723" y="757"/>
                  </a:lnTo>
                  <a:lnTo>
                    <a:pt x="17555" y="673"/>
                  </a:lnTo>
                  <a:lnTo>
                    <a:pt x="17303" y="589"/>
                  </a:lnTo>
                  <a:lnTo>
                    <a:pt x="17135" y="505"/>
                  </a:lnTo>
                  <a:lnTo>
                    <a:pt x="16883" y="505"/>
                  </a:lnTo>
                  <a:lnTo>
                    <a:pt x="16715" y="421"/>
                  </a:lnTo>
                  <a:lnTo>
                    <a:pt x="16463" y="337"/>
                  </a:lnTo>
                  <a:lnTo>
                    <a:pt x="16295" y="337"/>
                  </a:lnTo>
                  <a:lnTo>
                    <a:pt x="16043" y="253"/>
                  </a:lnTo>
                  <a:lnTo>
                    <a:pt x="15875" y="253"/>
                  </a:lnTo>
                  <a:lnTo>
                    <a:pt x="15623" y="169"/>
                  </a:lnTo>
                  <a:lnTo>
                    <a:pt x="15371" y="169"/>
                  </a:lnTo>
                  <a:lnTo>
                    <a:pt x="15203" y="85"/>
                  </a:lnTo>
                  <a:lnTo>
                    <a:pt x="14699" y="85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1439550" y="2091500"/>
              <a:ext cx="892475" cy="892475"/>
            </a:xfrm>
            <a:custGeom>
              <a:rect b="b" l="l" r="r" t="t"/>
              <a:pathLst>
                <a:path extrusionOk="0" h="35699" w="35699">
                  <a:moveTo>
                    <a:pt x="17808" y="6048"/>
                  </a:moveTo>
                  <a:lnTo>
                    <a:pt x="23351" y="21335"/>
                  </a:lnTo>
                  <a:lnTo>
                    <a:pt x="12264" y="21335"/>
                  </a:lnTo>
                  <a:lnTo>
                    <a:pt x="17808" y="6048"/>
                  </a:lnTo>
                  <a:close/>
                  <a:moveTo>
                    <a:pt x="13860" y="0"/>
                  </a:moveTo>
                  <a:lnTo>
                    <a:pt x="1" y="35698"/>
                  </a:lnTo>
                  <a:lnTo>
                    <a:pt x="7140" y="35698"/>
                  </a:lnTo>
                  <a:lnTo>
                    <a:pt x="10416" y="26543"/>
                  </a:lnTo>
                  <a:lnTo>
                    <a:pt x="25283" y="26543"/>
                  </a:lnTo>
                  <a:lnTo>
                    <a:pt x="28559" y="35698"/>
                  </a:lnTo>
                  <a:lnTo>
                    <a:pt x="35698" y="35698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2371900" y="2328775"/>
              <a:ext cx="592175" cy="655200"/>
            </a:xfrm>
            <a:custGeom>
              <a:rect b="b" l="l" r="r" t="t"/>
              <a:pathLst>
                <a:path extrusionOk="0" h="26208" w="23687">
                  <a:moveTo>
                    <a:pt x="13355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264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844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424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920" y="757"/>
                  </a:lnTo>
                  <a:lnTo>
                    <a:pt x="10836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164" y="1177"/>
                  </a:lnTo>
                  <a:lnTo>
                    <a:pt x="10080" y="1261"/>
                  </a:lnTo>
                  <a:lnTo>
                    <a:pt x="9996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652" y="2353"/>
                  </a:lnTo>
                  <a:lnTo>
                    <a:pt x="8568" y="2353"/>
                  </a:lnTo>
                  <a:lnTo>
                    <a:pt x="8484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728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476" y="3613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4" y="3781"/>
                  </a:lnTo>
                  <a:lnTo>
                    <a:pt x="7224" y="3865"/>
                  </a:lnTo>
                  <a:lnTo>
                    <a:pt x="7140" y="3949"/>
                  </a:lnTo>
                  <a:lnTo>
                    <a:pt x="7056" y="4033"/>
                  </a:lnTo>
                  <a:lnTo>
                    <a:pt x="7056" y="4117"/>
                  </a:lnTo>
                  <a:lnTo>
                    <a:pt x="6972" y="4201"/>
                  </a:lnTo>
                  <a:lnTo>
                    <a:pt x="6888" y="4285"/>
                  </a:lnTo>
                  <a:lnTo>
                    <a:pt x="6888" y="4369"/>
                  </a:lnTo>
                  <a:lnTo>
                    <a:pt x="6804" y="4453"/>
                  </a:lnTo>
                  <a:lnTo>
                    <a:pt x="6804" y="4537"/>
                  </a:lnTo>
                  <a:lnTo>
                    <a:pt x="6720" y="4621"/>
                  </a:lnTo>
                  <a:lnTo>
                    <a:pt x="6720" y="4705"/>
                  </a:lnTo>
                  <a:lnTo>
                    <a:pt x="6636" y="4705"/>
                  </a:lnTo>
                  <a:lnTo>
                    <a:pt x="6552" y="4789"/>
                  </a:lnTo>
                  <a:lnTo>
                    <a:pt x="6552" y="4873"/>
                  </a:lnTo>
                  <a:lnTo>
                    <a:pt x="6468" y="4957"/>
                  </a:lnTo>
                  <a:lnTo>
                    <a:pt x="6468" y="5041"/>
                  </a:lnTo>
                  <a:lnTo>
                    <a:pt x="6384" y="5125"/>
                  </a:lnTo>
                  <a:lnTo>
                    <a:pt x="6384" y="5209"/>
                  </a:lnTo>
                  <a:lnTo>
                    <a:pt x="6300" y="5293"/>
                  </a:lnTo>
                  <a:lnTo>
                    <a:pt x="6300" y="5377"/>
                  </a:lnTo>
                  <a:lnTo>
                    <a:pt x="6300" y="5461"/>
                  </a:lnTo>
                  <a:lnTo>
                    <a:pt x="6216" y="5545"/>
                  </a:lnTo>
                  <a:lnTo>
                    <a:pt x="6300" y="757"/>
                  </a:lnTo>
                  <a:lnTo>
                    <a:pt x="0" y="757"/>
                  </a:lnTo>
                  <a:lnTo>
                    <a:pt x="0" y="26207"/>
                  </a:lnTo>
                  <a:lnTo>
                    <a:pt x="6300" y="26207"/>
                  </a:lnTo>
                  <a:lnTo>
                    <a:pt x="6300" y="12600"/>
                  </a:lnTo>
                  <a:lnTo>
                    <a:pt x="6300" y="12516"/>
                  </a:lnTo>
                  <a:lnTo>
                    <a:pt x="6300" y="12348"/>
                  </a:lnTo>
                  <a:lnTo>
                    <a:pt x="6300" y="12264"/>
                  </a:lnTo>
                  <a:lnTo>
                    <a:pt x="6300" y="12096"/>
                  </a:lnTo>
                  <a:lnTo>
                    <a:pt x="6384" y="12012"/>
                  </a:lnTo>
                  <a:lnTo>
                    <a:pt x="6384" y="11844"/>
                  </a:lnTo>
                  <a:lnTo>
                    <a:pt x="6384" y="11760"/>
                  </a:lnTo>
                  <a:lnTo>
                    <a:pt x="6384" y="11592"/>
                  </a:lnTo>
                  <a:lnTo>
                    <a:pt x="6384" y="11508"/>
                  </a:lnTo>
                  <a:lnTo>
                    <a:pt x="6384" y="11424"/>
                  </a:lnTo>
                  <a:lnTo>
                    <a:pt x="6384" y="11256"/>
                  </a:lnTo>
                  <a:lnTo>
                    <a:pt x="6468" y="11172"/>
                  </a:lnTo>
                  <a:lnTo>
                    <a:pt x="6468" y="11004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468" y="10668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552" y="10332"/>
                  </a:lnTo>
                  <a:lnTo>
                    <a:pt x="6636" y="10248"/>
                  </a:lnTo>
                  <a:lnTo>
                    <a:pt x="6636" y="10164"/>
                  </a:lnTo>
                  <a:lnTo>
                    <a:pt x="6636" y="10080"/>
                  </a:lnTo>
                  <a:lnTo>
                    <a:pt x="6720" y="9912"/>
                  </a:lnTo>
                  <a:lnTo>
                    <a:pt x="6720" y="9828"/>
                  </a:lnTo>
                  <a:lnTo>
                    <a:pt x="6720" y="9744"/>
                  </a:lnTo>
                  <a:lnTo>
                    <a:pt x="6804" y="9660"/>
                  </a:lnTo>
                  <a:lnTo>
                    <a:pt x="6804" y="9492"/>
                  </a:lnTo>
                  <a:lnTo>
                    <a:pt x="6804" y="9408"/>
                  </a:lnTo>
                  <a:lnTo>
                    <a:pt x="6888" y="9324"/>
                  </a:lnTo>
                  <a:lnTo>
                    <a:pt x="6888" y="9240"/>
                  </a:lnTo>
                  <a:lnTo>
                    <a:pt x="6972" y="9072"/>
                  </a:lnTo>
                  <a:lnTo>
                    <a:pt x="6972" y="8988"/>
                  </a:lnTo>
                  <a:lnTo>
                    <a:pt x="7056" y="8904"/>
                  </a:lnTo>
                  <a:lnTo>
                    <a:pt x="7056" y="8820"/>
                  </a:lnTo>
                  <a:lnTo>
                    <a:pt x="7140" y="8736"/>
                  </a:lnTo>
                  <a:lnTo>
                    <a:pt x="7140" y="8652"/>
                  </a:lnTo>
                  <a:lnTo>
                    <a:pt x="7224" y="8568"/>
                  </a:lnTo>
                  <a:lnTo>
                    <a:pt x="7224" y="8484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812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8064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316" y="6972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636"/>
                  </a:lnTo>
                  <a:lnTo>
                    <a:pt x="8820" y="6552"/>
                  </a:lnTo>
                  <a:lnTo>
                    <a:pt x="8904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84" y="5629"/>
                  </a:lnTo>
                  <a:lnTo>
                    <a:pt x="10668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1" y="5461"/>
                  </a:lnTo>
                  <a:lnTo>
                    <a:pt x="13355" y="5545"/>
                  </a:lnTo>
                  <a:lnTo>
                    <a:pt x="13691" y="5545"/>
                  </a:lnTo>
                  <a:lnTo>
                    <a:pt x="13775" y="5629"/>
                  </a:lnTo>
                  <a:lnTo>
                    <a:pt x="13943" y="5629"/>
                  </a:lnTo>
                  <a:lnTo>
                    <a:pt x="14027" y="5713"/>
                  </a:lnTo>
                  <a:lnTo>
                    <a:pt x="14195" y="5713"/>
                  </a:lnTo>
                  <a:lnTo>
                    <a:pt x="14279" y="5797"/>
                  </a:lnTo>
                  <a:lnTo>
                    <a:pt x="14363" y="5797"/>
                  </a:lnTo>
                  <a:lnTo>
                    <a:pt x="14447" y="5881"/>
                  </a:lnTo>
                  <a:lnTo>
                    <a:pt x="14531" y="5881"/>
                  </a:lnTo>
                  <a:lnTo>
                    <a:pt x="14615" y="5965"/>
                  </a:lnTo>
                  <a:lnTo>
                    <a:pt x="14699" y="5965"/>
                  </a:lnTo>
                  <a:lnTo>
                    <a:pt x="14783" y="6048"/>
                  </a:lnTo>
                  <a:lnTo>
                    <a:pt x="14867" y="6132"/>
                  </a:lnTo>
                  <a:lnTo>
                    <a:pt x="14951" y="6132"/>
                  </a:lnTo>
                  <a:lnTo>
                    <a:pt x="15035" y="6216"/>
                  </a:lnTo>
                  <a:lnTo>
                    <a:pt x="15119" y="6216"/>
                  </a:lnTo>
                  <a:lnTo>
                    <a:pt x="15119" y="6300"/>
                  </a:lnTo>
                  <a:lnTo>
                    <a:pt x="15203" y="6300"/>
                  </a:lnTo>
                  <a:lnTo>
                    <a:pt x="15287" y="6384"/>
                  </a:lnTo>
                  <a:lnTo>
                    <a:pt x="15371" y="6468"/>
                  </a:lnTo>
                  <a:lnTo>
                    <a:pt x="15455" y="6552"/>
                  </a:lnTo>
                  <a:lnTo>
                    <a:pt x="15539" y="6636"/>
                  </a:lnTo>
                  <a:lnTo>
                    <a:pt x="15623" y="6636"/>
                  </a:lnTo>
                  <a:lnTo>
                    <a:pt x="15623" y="6720"/>
                  </a:lnTo>
                  <a:lnTo>
                    <a:pt x="15707" y="6804"/>
                  </a:lnTo>
                  <a:lnTo>
                    <a:pt x="15791" y="6804"/>
                  </a:lnTo>
                  <a:lnTo>
                    <a:pt x="15791" y="6888"/>
                  </a:lnTo>
                  <a:lnTo>
                    <a:pt x="15875" y="6972"/>
                  </a:lnTo>
                  <a:lnTo>
                    <a:pt x="15959" y="7056"/>
                  </a:lnTo>
                  <a:lnTo>
                    <a:pt x="16043" y="7140"/>
                  </a:lnTo>
                  <a:lnTo>
                    <a:pt x="16043" y="7224"/>
                  </a:lnTo>
                  <a:lnTo>
                    <a:pt x="16127" y="7308"/>
                  </a:lnTo>
                  <a:lnTo>
                    <a:pt x="16211" y="7392"/>
                  </a:lnTo>
                  <a:lnTo>
                    <a:pt x="16295" y="7476"/>
                  </a:lnTo>
                  <a:lnTo>
                    <a:pt x="16295" y="7560"/>
                  </a:lnTo>
                  <a:lnTo>
                    <a:pt x="16379" y="7644"/>
                  </a:lnTo>
                  <a:lnTo>
                    <a:pt x="16379" y="7728"/>
                  </a:lnTo>
                  <a:lnTo>
                    <a:pt x="16463" y="7812"/>
                  </a:lnTo>
                  <a:lnTo>
                    <a:pt x="16463" y="7896"/>
                  </a:lnTo>
                  <a:lnTo>
                    <a:pt x="16547" y="7980"/>
                  </a:lnTo>
                  <a:lnTo>
                    <a:pt x="16547" y="8064"/>
                  </a:lnTo>
                  <a:lnTo>
                    <a:pt x="16631" y="8148"/>
                  </a:lnTo>
                  <a:lnTo>
                    <a:pt x="16631" y="8232"/>
                  </a:lnTo>
                  <a:lnTo>
                    <a:pt x="16715" y="8316"/>
                  </a:lnTo>
                  <a:lnTo>
                    <a:pt x="16715" y="8400"/>
                  </a:lnTo>
                  <a:lnTo>
                    <a:pt x="16799" y="8484"/>
                  </a:lnTo>
                  <a:lnTo>
                    <a:pt x="16799" y="8568"/>
                  </a:lnTo>
                  <a:lnTo>
                    <a:pt x="16799" y="8652"/>
                  </a:lnTo>
                  <a:lnTo>
                    <a:pt x="16883" y="8736"/>
                  </a:lnTo>
                  <a:lnTo>
                    <a:pt x="16883" y="8820"/>
                  </a:lnTo>
                  <a:lnTo>
                    <a:pt x="16883" y="8988"/>
                  </a:lnTo>
                  <a:lnTo>
                    <a:pt x="16967" y="9072"/>
                  </a:lnTo>
                  <a:lnTo>
                    <a:pt x="16967" y="9156"/>
                  </a:lnTo>
                  <a:lnTo>
                    <a:pt x="16967" y="9240"/>
                  </a:lnTo>
                  <a:lnTo>
                    <a:pt x="17051" y="9324"/>
                  </a:lnTo>
                  <a:lnTo>
                    <a:pt x="17051" y="9408"/>
                  </a:lnTo>
                  <a:lnTo>
                    <a:pt x="17051" y="9576"/>
                  </a:lnTo>
                  <a:lnTo>
                    <a:pt x="17051" y="9660"/>
                  </a:lnTo>
                  <a:lnTo>
                    <a:pt x="17135" y="9744"/>
                  </a:lnTo>
                  <a:lnTo>
                    <a:pt x="17135" y="9828"/>
                  </a:lnTo>
                  <a:lnTo>
                    <a:pt x="17135" y="9996"/>
                  </a:lnTo>
                  <a:lnTo>
                    <a:pt x="17135" y="10080"/>
                  </a:lnTo>
                  <a:lnTo>
                    <a:pt x="17219" y="10164"/>
                  </a:lnTo>
                  <a:lnTo>
                    <a:pt x="17219" y="10332"/>
                  </a:lnTo>
                  <a:lnTo>
                    <a:pt x="17219" y="10416"/>
                  </a:lnTo>
                  <a:lnTo>
                    <a:pt x="17219" y="10500"/>
                  </a:lnTo>
                  <a:lnTo>
                    <a:pt x="17219" y="10668"/>
                  </a:lnTo>
                  <a:lnTo>
                    <a:pt x="17219" y="10752"/>
                  </a:lnTo>
                  <a:lnTo>
                    <a:pt x="17219" y="10920"/>
                  </a:lnTo>
                  <a:lnTo>
                    <a:pt x="17303" y="11004"/>
                  </a:lnTo>
                  <a:lnTo>
                    <a:pt x="17303" y="11088"/>
                  </a:lnTo>
                  <a:lnTo>
                    <a:pt x="17303" y="11256"/>
                  </a:lnTo>
                  <a:lnTo>
                    <a:pt x="17303" y="11340"/>
                  </a:lnTo>
                  <a:lnTo>
                    <a:pt x="17303" y="11508"/>
                  </a:lnTo>
                  <a:lnTo>
                    <a:pt x="17303" y="11592"/>
                  </a:lnTo>
                  <a:lnTo>
                    <a:pt x="17303" y="11760"/>
                  </a:lnTo>
                  <a:lnTo>
                    <a:pt x="17303" y="26207"/>
                  </a:lnTo>
                  <a:lnTo>
                    <a:pt x="23687" y="26207"/>
                  </a:lnTo>
                  <a:lnTo>
                    <a:pt x="23687" y="11004"/>
                  </a:lnTo>
                  <a:lnTo>
                    <a:pt x="23687" y="10752"/>
                  </a:lnTo>
                  <a:lnTo>
                    <a:pt x="23687" y="10584"/>
                  </a:lnTo>
                  <a:lnTo>
                    <a:pt x="23687" y="10332"/>
                  </a:lnTo>
                  <a:lnTo>
                    <a:pt x="23687" y="10164"/>
                  </a:lnTo>
                  <a:lnTo>
                    <a:pt x="23687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603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519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435" y="7644"/>
                  </a:lnTo>
                  <a:lnTo>
                    <a:pt x="23351" y="7476"/>
                  </a:lnTo>
                  <a:lnTo>
                    <a:pt x="23351" y="7308"/>
                  </a:lnTo>
                  <a:lnTo>
                    <a:pt x="23267" y="7140"/>
                  </a:lnTo>
                  <a:lnTo>
                    <a:pt x="23267" y="6972"/>
                  </a:lnTo>
                  <a:lnTo>
                    <a:pt x="23183" y="6720"/>
                  </a:lnTo>
                  <a:lnTo>
                    <a:pt x="23183" y="6552"/>
                  </a:lnTo>
                  <a:lnTo>
                    <a:pt x="23099" y="6468"/>
                  </a:lnTo>
                  <a:lnTo>
                    <a:pt x="23099" y="6300"/>
                  </a:lnTo>
                  <a:lnTo>
                    <a:pt x="23015" y="6132"/>
                  </a:lnTo>
                  <a:lnTo>
                    <a:pt x="23015" y="5965"/>
                  </a:lnTo>
                  <a:lnTo>
                    <a:pt x="22931" y="5797"/>
                  </a:lnTo>
                  <a:lnTo>
                    <a:pt x="22847" y="5629"/>
                  </a:lnTo>
                  <a:lnTo>
                    <a:pt x="22847" y="5461"/>
                  </a:lnTo>
                  <a:lnTo>
                    <a:pt x="22763" y="5293"/>
                  </a:lnTo>
                  <a:lnTo>
                    <a:pt x="22679" y="5125"/>
                  </a:lnTo>
                  <a:lnTo>
                    <a:pt x="22595" y="5041"/>
                  </a:lnTo>
                  <a:lnTo>
                    <a:pt x="22595" y="4873"/>
                  </a:lnTo>
                  <a:lnTo>
                    <a:pt x="22511" y="4705"/>
                  </a:lnTo>
                  <a:lnTo>
                    <a:pt x="22427" y="4621"/>
                  </a:lnTo>
                  <a:lnTo>
                    <a:pt x="22343" y="4453"/>
                  </a:lnTo>
                  <a:lnTo>
                    <a:pt x="22259" y="4285"/>
                  </a:lnTo>
                  <a:lnTo>
                    <a:pt x="22259" y="4201"/>
                  </a:lnTo>
                  <a:lnTo>
                    <a:pt x="22175" y="4033"/>
                  </a:lnTo>
                  <a:lnTo>
                    <a:pt x="22091" y="3865"/>
                  </a:lnTo>
                  <a:lnTo>
                    <a:pt x="22007" y="3781"/>
                  </a:lnTo>
                  <a:lnTo>
                    <a:pt x="21923" y="3613"/>
                  </a:lnTo>
                  <a:lnTo>
                    <a:pt x="21839" y="3529"/>
                  </a:lnTo>
                  <a:lnTo>
                    <a:pt x="21755" y="3361"/>
                  </a:lnTo>
                  <a:lnTo>
                    <a:pt x="21671" y="3277"/>
                  </a:lnTo>
                  <a:lnTo>
                    <a:pt x="21587" y="3193"/>
                  </a:lnTo>
                  <a:lnTo>
                    <a:pt x="21503" y="3025"/>
                  </a:lnTo>
                  <a:lnTo>
                    <a:pt x="21419" y="2941"/>
                  </a:lnTo>
                  <a:lnTo>
                    <a:pt x="21335" y="2773"/>
                  </a:lnTo>
                  <a:lnTo>
                    <a:pt x="21251" y="2689"/>
                  </a:lnTo>
                  <a:lnTo>
                    <a:pt x="21083" y="2605"/>
                  </a:lnTo>
                  <a:lnTo>
                    <a:pt x="20999" y="2521"/>
                  </a:lnTo>
                  <a:lnTo>
                    <a:pt x="20915" y="2353"/>
                  </a:lnTo>
                  <a:lnTo>
                    <a:pt x="20831" y="2269"/>
                  </a:lnTo>
                  <a:lnTo>
                    <a:pt x="20747" y="2185"/>
                  </a:lnTo>
                  <a:lnTo>
                    <a:pt x="20579" y="2101"/>
                  </a:lnTo>
                  <a:lnTo>
                    <a:pt x="20495" y="2017"/>
                  </a:lnTo>
                  <a:lnTo>
                    <a:pt x="20411" y="1849"/>
                  </a:lnTo>
                  <a:lnTo>
                    <a:pt x="20243" y="1765"/>
                  </a:lnTo>
                  <a:lnTo>
                    <a:pt x="20159" y="1681"/>
                  </a:lnTo>
                  <a:lnTo>
                    <a:pt x="20075" y="1597"/>
                  </a:lnTo>
                  <a:lnTo>
                    <a:pt x="19907" y="1513"/>
                  </a:lnTo>
                  <a:lnTo>
                    <a:pt x="19823" y="1429"/>
                  </a:lnTo>
                  <a:lnTo>
                    <a:pt x="19655" y="1345"/>
                  </a:lnTo>
                  <a:lnTo>
                    <a:pt x="19571" y="1261"/>
                  </a:lnTo>
                  <a:lnTo>
                    <a:pt x="19487" y="1177"/>
                  </a:lnTo>
                  <a:lnTo>
                    <a:pt x="19319" y="1177"/>
                  </a:lnTo>
                  <a:lnTo>
                    <a:pt x="19235" y="1093"/>
                  </a:lnTo>
                  <a:lnTo>
                    <a:pt x="19067" y="1009"/>
                  </a:lnTo>
                  <a:lnTo>
                    <a:pt x="18899" y="925"/>
                  </a:lnTo>
                  <a:lnTo>
                    <a:pt x="18815" y="841"/>
                  </a:lnTo>
                  <a:lnTo>
                    <a:pt x="18647" y="841"/>
                  </a:lnTo>
                  <a:lnTo>
                    <a:pt x="18563" y="757"/>
                  </a:lnTo>
                  <a:lnTo>
                    <a:pt x="18395" y="673"/>
                  </a:lnTo>
                  <a:lnTo>
                    <a:pt x="18227" y="589"/>
                  </a:lnTo>
                  <a:lnTo>
                    <a:pt x="18143" y="589"/>
                  </a:lnTo>
                  <a:lnTo>
                    <a:pt x="17975" y="505"/>
                  </a:lnTo>
                  <a:lnTo>
                    <a:pt x="17807" y="505"/>
                  </a:lnTo>
                  <a:lnTo>
                    <a:pt x="17723" y="421"/>
                  </a:lnTo>
                  <a:lnTo>
                    <a:pt x="17555" y="421"/>
                  </a:lnTo>
                  <a:lnTo>
                    <a:pt x="17387" y="337"/>
                  </a:lnTo>
                  <a:lnTo>
                    <a:pt x="17219" y="337"/>
                  </a:lnTo>
                  <a:lnTo>
                    <a:pt x="17051" y="253"/>
                  </a:lnTo>
                  <a:lnTo>
                    <a:pt x="16883" y="253"/>
                  </a:lnTo>
                  <a:lnTo>
                    <a:pt x="16799" y="169"/>
                  </a:lnTo>
                  <a:lnTo>
                    <a:pt x="16463" y="169"/>
                  </a:lnTo>
                  <a:lnTo>
                    <a:pt x="16295" y="85"/>
                  </a:lnTo>
                  <a:lnTo>
                    <a:pt x="15959" y="85"/>
                  </a:lnTo>
                  <a:lnTo>
                    <a:pt x="157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3035450" y="2091500"/>
              <a:ext cx="661475" cy="911375"/>
            </a:xfrm>
            <a:custGeom>
              <a:rect b="b" l="l" r="r" t="t"/>
              <a:pathLst>
                <a:path extrusionOk="0" h="36455" w="26459">
                  <a:moveTo>
                    <a:pt x="14112" y="14952"/>
                  </a:moveTo>
                  <a:lnTo>
                    <a:pt x="14196" y="15036"/>
                  </a:lnTo>
                  <a:lnTo>
                    <a:pt x="14616" y="15036"/>
                  </a:lnTo>
                  <a:lnTo>
                    <a:pt x="14784" y="15120"/>
                  </a:lnTo>
                  <a:lnTo>
                    <a:pt x="14952" y="15120"/>
                  </a:lnTo>
                  <a:lnTo>
                    <a:pt x="15120" y="15204"/>
                  </a:lnTo>
                  <a:lnTo>
                    <a:pt x="15288" y="15204"/>
                  </a:lnTo>
                  <a:lnTo>
                    <a:pt x="15372" y="15288"/>
                  </a:lnTo>
                  <a:lnTo>
                    <a:pt x="15540" y="15288"/>
                  </a:lnTo>
                  <a:lnTo>
                    <a:pt x="15624" y="15372"/>
                  </a:lnTo>
                  <a:lnTo>
                    <a:pt x="15708" y="15372"/>
                  </a:lnTo>
                  <a:lnTo>
                    <a:pt x="15792" y="15456"/>
                  </a:lnTo>
                  <a:lnTo>
                    <a:pt x="15876" y="15456"/>
                  </a:lnTo>
                  <a:lnTo>
                    <a:pt x="16044" y="15539"/>
                  </a:lnTo>
                  <a:lnTo>
                    <a:pt x="16128" y="15539"/>
                  </a:lnTo>
                  <a:lnTo>
                    <a:pt x="16212" y="15623"/>
                  </a:lnTo>
                  <a:lnTo>
                    <a:pt x="16296" y="15623"/>
                  </a:lnTo>
                  <a:lnTo>
                    <a:pt x="16380" y="15707"/>
                  </a:lnTo>
                  <a:lnTo>
                    <a:pt x="16548" y="15791"/>
                  </a:lnTo>
                  <a:lnTo>
                    <a:pt x="16632" y="15791"/>
                  </a:lnTo>
                  <a:lnTo>
                    <a:pt x="16716" y="15875"/>
                  </a:lnTo>
                  <a:lnTo>
                    <a:pt x="16800" y="15959"/>
                  </a:lnTo>
                  <a:lnTo>
                    <a:pt x="16884" y="15959"/>
                  </a:lnTo>
                  <a:lnTo>
                    <a:pt x="16968" y="16043"/>
                  </a:lnTo>
                  <a:lnTo>
                    <a:pt x="17052" y="16127"/>
                  </a:lnTo>
                  <a:lnTo>
                    <a:pt x="17136" y="16211"/>
                  </a:lnTo>
                  <a:lnTo>
                    <a:pt x="17220" y="16211"/>
                  </a:lnTo>
                  <a:lnTo>
                    <a:pt x="17388" y="16295"/>
                  </a:lnTo>
                  <a:lnTo>
                    <a:pt x="17472" y="16379"/>
                  </a:lnTo>
                  <a:lnTo>
                    <a:pt x="17556" y="16463"/>
                  </a:lnTo>
                  <a:lnTo>
                    <a:pt x="17640" y="16547"/>
                  </a:lnTo>
                  <a:lnTo>
                    <a:pt x="17724" y="16547"/>
                  </a:lnTo>
                  <a:lnTo>
                    <a:pt x="17808" y="16631"/>
                  </a:lnTo>
                  <a:lnTo>
                    <a:pt x="17892" y="16715"/>
                  </a:lnTo>
                  <a:lnTo>
                    <a:pt x="17976" y="16799"/>
                  </a:lnTo>
                  <a:lnTo>
                    <a:pt x="18060" y="16883"/>
                  </a:lnTo>
                  <a:lnTo>
                    <a:pt x="18144" y="16967"/>
                  </a:lnTo>
                  <a:lnTo>
                    <a:pt x="18228" y="17051"/>
                  </a:lnTo>
                  <a:lnTo>
                    <a:pt x="18228" y="17135"/>
                  </a:lnTo>
                  <a:lnTo>
                    <a:pt x="18312" y="17219"/>
                  </a:lnTo>
                  <a:lnTo>
                    <a:pt x="18396" y="17303"/>
                  </a:lnTo>
                  <a:lnTo>
                    <a:pt x="18479" y="17387"/>
                  </a:lnTo>
                  <a:lnTo>
                    <a:pt x="18563" y="17471"/>
                  </a:lnTo>
                  <a:lnTo>
                    <a:pt x="18647" y="17555"/>
                  </a:lnTo>
                  <a:lnTo>
                    <a:pt x="18731" y="17639"/>
                  </a:lnTo>
                  <a:lnTo>
                    <a:pt x="18815" y="17807"/>
                  </a:lnTo>
                  <a:lnTo>
                    <a:pt x="18815" y="17891"/>
                  </a:lnTo>
                  <a:lnTo>
                    <a:pt x="18899" y="17975"/>
                  </a:lnTo>
                  <a:lnTo>
                    <a:pt x="18983" y="18059"/>
                  </a:lnTo>
                  <a:lnTo>
                    <a:pt x="19067" y="18143"/>
                  </a:lnTo>
                  <a:lnTo>
                    <a:pt x="19151" y="18227"/>
                  </a:lnTo>
                  <a:lnTo>
                    <a:pt x="19151" y="18395"/>
                  </a:lnTo>
                  <a:lnTo>
                    <a:pt x="19235" y="18479"/>
                  </a:lnTo>
                  <a:lnTo>
                    <a:pt x="19319" y="18563"/>
                  </a:lnTo>
                  <a:lnTo>
                    <a:pt x="19403" y="18647"/>
                  </a:lnTo>
                  <a:lnTo>
                    <a:pt x="19403" y="18815"/>
                  </a:lnTo>
                  <a:lnTo>
                    <a:pt x="19487" y="18899"/>
                  </a:lnTo>
                  <a:lnTo>
                    <a:pt x="19571" y="18983"/>
                  </a:lnTo>
                  <a:lnTo>
                    <a:pt x="19571" y="19067"/>
                  </a:lnTo>
                  <a:lnTo>
                    <a:pt x="19655" y="19235"/>
                  </a:lnTo>
                  <a:lnTo>
                    <a:pt x="19655" y="19319"/>
                  </a:lnTo>
                  <a:lnTo>
                    <a:pt x="19739" y="19403"/>
                  </a:lnTo>
                  <a:lnTo>
                    <a:pt x="19823" y="19571"/>
                  </a:lnTo>
                  <a:lnTo>
                    <a:pt x="19823" y="19655"/>
                  </a:lnTo>
                  <a:lnTo>
                    <a:pt x="19907" y="19739"/>
                  </a:lnTo>
                  <a:lnTo>
                    <a:pt x="19907" y="19907"/>
                  </a:lnTo>
                  <a:lnTo>
                    <a:pt x="19991" y="19991"/>
                  </a:lnTo>
                  <a:lnTo>
                    <a:pt x="19991" y="20159"/>
                  </a:lnTo>
                  <a:lnTo>
                    <a:pt x="20075" y="20243"/>
                  </a:lnTo>
                  <a:lnTo>
                    <a:pt x="20075" y="20411"/>
                  </a:lnTo>
                  <a:lnTo>
                    <a:pt x="20075" y="20495"/>
                  </a:lnTo>
                  <a:lnTo>
                    <a:pt x="20159" y="20579"/>
                  </a:lnTo>
                  <a:lnTo>
                    <a:pt x="20159" y="20747"/>
                  </a:lnTo>
                  <a:lnTo>
                    <a:pt x="20159" y="20831"/>
                  </a:lnTo>
                  <a:lnTo>
                    <a:pt x="20243" y="20999"/>
                  </a:lnTo>
                  <a:lnTo>
                    <a:pt x="20243" y="21083"/>
                  </a:lnTo>
                  <a:lnTo>
                    <a:pt x="20243" y="21251"/>
                  </a:lnTo>
                  <a:lnTo>
                    <a:pt x="20327" y="21419"/>
                  </a:lnTo>
                  <a:lnTo>
                    <a:pt x="20327" y="21503"/>
                  </a:lnTo>
                  <a:lnTo>
                    <a:pt x="20327" y="21671"/>
                  </a:lnTo>
                  <a:lnTo>
                    <a:pt x="20327" y="21755"/>
                  </a:lnTo>
                  <a:lnTo>
                    <a:pt x="20411" y="21923"/>
                  </a:lnTo>
                  <a:lnTo>
                    <a:pt x="20411" y="22007"/>
                  </a:lnTo>
                  <a:lnTo>
                    <a:pt x="20411" y="22175"/>
                  </a:lnTo>
                  <a:lnTo>
                    <a:pt x="20411" y="22343"/>
                  </a:lnTo>
                  <a:lnTo>
                    <a:pt x="20411" y="22427"/>
                  </a:lnTo>
                  <a:lnTo>
                    <a:pt x="20411" y="22595"/>
                  </a:lnTo>
                  <a:lnTo>
                    <a:pt x="20411" y="22679"/>
                  </a:lnTo>
                  <a:lnTo>
                    <a:pt x="20411" y="22847"/>
                  </a:lnTo>
                  <a:lnTo>
                    <a:pt x="20411" y="23015"/>
                  </a:lnTo>
                  <a:lnTo>
                    <a:pt x="20411" y="23099"/>
                  </a:lnTo>
                  <a:lnTo>
                    <a:pt x="20411" y="23267"/>
                  </a:lnTo>
                  <a:lnTo>
                    <a:pt x="20411" y="23435"/>
                  </a:lnTo>
                  <a:lnTo>
                    <a:pt x="20411" y="23519"/>
                  </a:lnTo>
                  <a:lnTo>
                    <a:pt x="20411" y="23687"/>
                  </a:lnTo>
                  <a:lnTo>
                    <a:pt x="20411" y="23771"/>
                  </a:lnTo>
                  <a:lnTo>
                    <a:pt x="20411" y="23939"/>
                  </a:lnTo>
                  <a:lnTo>
                    <a:pt x="20411" y="24107"/>
                  </a:lnTo>
                  <a:lnTo>
                    <a:pt x="20327" y="24191"/>
                  </a:lnTo>
                  <a:lnTo>
                    <a:pt x="20327" y="24359"/>
                  </a:lnTo>
                  <a:lnTo>
                    <a:pt x="20327" y="24443"/>
                  </a:lnTo>
                  <a:lnTo>
                    <a:pt x="20327" y="24611"/>
                  </a:lnTo>
                  <a:lnTo>
                    <a:pt x="20243" y="24695"/>
                  </a:lnTo>
                  <a:lnTo>
                    <a:pt x="20243" y="24863"/>
                  </a:lnTo>
                  <a:lnTo>
                    <a:pt x="20243" y="24947"/>
                  </a:lnTo>
                  <a:lnTo>
                    <a:pt x="20159" y="25115"/>
                  </a:lnTo>
                  <a:lnTo>
                    <a:pt x="20159" y="25199"/>
                  </a:lnTo>
                  <a:lnTo>
                    <a:pt x="20159" y="25367"/>
                  </a:lnTo>
                  <a:lnTo>
                    <a:pt x="20075" y="25451"/>
                  </a:lnTo>
                  <a:lnTo>
                    <a:pt x="20075" y="25619"/>
                  </a:lnTo>
                  <a:lnTo>
                    <a:pt x="19991" y="25703"/>
                  </a:lnTo>
                  <a:lnTo>
                    <a:pt x="19991" y="25871"/>
                  </a:lnTo>
                  <a:lnTo>
                    <a:pt x="19991" y="25955"/>
                  </a:lnTo>
                  <a:lnTo>
                    <a:pt x="19907" y="26123"/>
                  </a:lnTo>
                  <a:lnTo>
                    <a:pt x="19907" y="26207"/>
                  </a:lnTo>
                  <a:lnTo>
                    <a:pt x="19823" y="26291"/>
                  </a:lnTo>
                  <a:lnTo>
                    <a:pt x="19739" y="26459"/>
                  </a:lnTo>
                  <a:lnTo>
                    <a:pt x="19739" y="26543"/>
                  </a:lnTo>
                  <a:lnTo>
                    <a:pt x="19655" y="26627"/>
                  </a:lnTo>
                  <a:lnTo>
                    <a:pt x="19655" y="26795"/>
                  </a:lnTo>
                  <a:lnTo>
                    <a:pt x="19571" y="26879"/>
                  </a:lnTo>
                  <a:lnTo>
                    <a:pt x="19487" y="26963"/>
                  </a:lnTo>
                  <a:lnTo>
                    <a:pt x="19487" y="27131"/>
                  </a:lnTo>
                  <a:lnTo>
                    <a:pt x="19403" y="27215"/>
                  </a:lnTo>
                  <a:lnTo>
                    <a:pt x="19319" y="27299"/>
                  </a:lnTo>
                  <a:lnTo>
                    <a:pt x="19319" y="27383"/>
                  </a:lnTo>
                  <a:lnTo>
                    <a:pt x="19235" y="27467"/>
                  </a:lnTo>
                  <a:lnTo>
                    <a:pt x="19151" y="27635"/>
                  </a:lnTo>
                  <a:lnTo>
                    <a:pt x="19151" y="27719"/>
                  </a:lnTo>
                  <a:lnTo>
                    <a:pt x="19067" y="27803"/>
                  </a:lnTo>
                  <a:lnTo>
                    <a:pt x="18983" y="27887"/>
                  </a:lnTo>
                  <a:lnTo>
                    <a:pt x="18899" y="27971"/>
                  </a:lnTo>
                  <a:lnTo>
                    <a:pt x="18815" y="28139"/>
                  </a:lnTo>
                  <a:lnTo>
                    <a:pt x="18815" y="28223"/>
                  </a:lnTo>
                  <a:lnTo>
                    <a:pt x="18731" y="28307"/>
                  </a:lnTo>
                  <a:lnTo>
                    <a:pt x="18647" y="28391"/>
                  </a:lnTo>
                  <a:lnTo>
                    <a:pt x="18563" y="28475"/>
                  </a:lnTo>
                  <a:lnTo>
                    <a:pt x="18479" y="28559"/>
                  </a:lnTo>
                  <a:lnTo>
                    <a:pt x="18396" y="28643"/>
                  </a:lnTo>
                  <a:lnTo>
                    <a:pt x="18312" y="28727"/>
                  </a:lnTo>
                  <a:lnTo>
                    <a:pt x="18228" y="28811"/>
                  </a:lnTo>
                  <a:lnTo>
                    <a:pt x="18144" y="28895"/>
                  </a:lnTo>
                  <a:lnTo>
                    <a:pt x="18060" y="28979"/>
                  </a:lnTo>
                  <a:lnTo>
                    <a:pt x="17976" y="29063"/>
                  </a:lnTo>
                  <a:lnTo>
                    <a:pt x="17976" y="29147"/>
                  </a:lnTo>
                  <a:lnTo>
                    <a:pt x="17892" y="29231"/>
                  </a:lnTo>
                  <a:lnTo>
                    <a:pt x="17808" y="29315"/>
                  </a:lnTo>
                  <a:lnTo>
                    <a:pt x="17724" y="29399"/>
                  </a:lnTo>
                  <a:lnTo>
                    <a:pt x="17556" y="29399"/>
                  </a:lnTo>
                  <a:lnTo>
                    <a:pt x="17472" y="29483"/>
                  </a:lnTo>
                  <a:lnTo>
                    <a:pt x="17388" y="29567"/>
                  </a:lnTo>
                  <a:lnTo>
                    <a:pt x="17304" y="29651"/>
                  </a:lnTo>
                  <a:lnTo>
                    <a:pt x="17220" y="29735"/>
                  </a:lnTo>
                  <a:lnTo>
                    <a:pt x="17136" y="29735"/>
                  </a:lnTo>
                  <a:lnTo>
                    <a:pt x="17052" y="29819"/>
                  </a:lnTo>
                  <a:lnTo>
                    <a:pt x="16968" y="29903"/>
                  </a:lnTo>
                  <a:lnTo>
                    <a:pt x="16884" y="29987"/>
                  </a:lnTo>
                  <a:lnTo>
                    <a:pt x="16800" y="29987"/>
                  </a:lnTo>
                  <a:lnTo>
                    <a:pt x="16716" y="30071"/>
                  </a:lnTo>
                  <a:lnTo>
                    <a:pt x="16632" y="30155"/>
                  </a:lnTo>
                  <a:lnTo>
                    <a:pt x="16464" y="30155"/>
                  </a:lnTo>
                  <a:lnTo>
                    <a:pt x="16380" y="30239"/>
                  </a:lnTo>
                  <a:lnTo>
                    <a:pt x="16296" y="30239"/>
                  </a:lnTo>
                  <a:lnTo>
                    <a:pt x="16212" y="30323"/>
                  </a:lnTo>
                  <a:lnTo>
                    <a:pt x="16128" y="30407"/>
                  </a:lnTo>
                  <a:lnTo>
                    <a:pt x="15960" y="30407"/>
                  </a:lnTo>
                  <a:lnTo>
                    <a:pt x="15876" y="30491"/>
                  </a:lnTo>
                  <a:lnTo>
                    <a:pt x="15792" y="30491"/>
                  </a:lnTo>
                  <a:lnTo>
                    <a:pt x="15708" y="30575"/>
                  </a:lnTo>
                  <a:lnTo>
                    <a:pt x="15456" y="30575"/>
                  </a:lnTo>
                  <a:lnTo>
                    <a:pt x="15372" y="30659"/>
                  </a:lnTo>
                  <a:lnTo>
                    <a:pt x="15288" y="30659"/>
                  </a:lnTo>
                  <a:lnTo>
                    <a:pt x="15204" y="30743"/>
                  </a:lnTo>
                  <a:lnTo>
                    <a:pt x="14952" y="30743"/>
                  </a:lnTo>
                  <a:lnTo>
                    <a:pt x="14868" y="30827"/>
                  </a:lnTo>
                  <a:lnTo>
                    <a:pt x="14448" y="30827"/>
                  </a:lnTo>
                  <a:lnTo>
                    <a:pt x="14364" y="30911"/>
                  </a:lnTo>
                  <a:lnTo>
                    <a:pt x="12684" y="30911"/>
                  </a:lnTo>
                  <a:lnTo>
                    <a:pt x="12516" y="30827"/>
                  </a:lnTo>
                  <a:lnTo>
                    <a:pt x="12096" y="30827"/>
                  </a:lnTo>
                  <a:lnTo>
                    <a:pt x="12012" y="30743"/>
                  </a:lnTo>
                  <a:lnTo>
                    <a:pt x="11760" y="30743"/>
                  </a:lnTo>
                  <a:lnTo>
                    <a:pt x="11676" y="30659"/>
                  </a:lnTo>
                  <a:lnTo>
                    <a:pt x="11508" y="30659"/>
                  </a:lnTo>
                  <a:lnTo>
                    <a:pt x="11340" y="30575"/>
                  </a:lnTo>
                  <a:lnTo>
                    <a:pt x="11256" y="30575"/>
                  </a:lnTo>
                  <a:lnTo>
                    <a:pt x="11172" y="30491"/>
                  </a:lnTo>
                  <a:lnTo>
                    <a:pt x="11088" y="30491"/>
                  </a:lnTo>
                  <a:lnTo>
                    <a:pt x="10920" y="30407"/>
                  </a:lnTo>
                  <a:lnTo>
                    <a:pt x="10836" y="30407"/>
                  </a:lnTo>
                  <a:lnTo>
                    <a:pt x="10752" y="30323"/>
                  </a:lnTo>
                  <a:lnTo>
                    <a:pt x="10668" y="30323"/>
                  </a:lnTo>
                  <a:lnTo>
                    <a:pt x="10584" y="30239"/>
                  </a:lnTo>
                  <a:lnTo>
                    <a:pt x="10500" y="30155"/>
                  </a:lnTo>
                  <a:lnTo>
                    <a:pt x="10332" y="30155"/>
                  </a:lnTo>
                  <a:lnTo>
                    <a:pt x="10248" y="30071"/>
                  </a:lnTo>
                  <a:lnTo>
                    <a:pt x="10164" y="30071"/>
                  </a:lnTo>
                  <a:lnTo>
                    <a:pt x="10080" y="29987"/>
                  </a:lnTo>
                  <a:lnTo>
                    <a:pt x="9996" y="29903"/>
                  </a:lnTo>
                  <a:lnTo>
                    <a:pt x="9912" y="29903"/>
                  </a:lnTo>
                  <a:lnTo>
                    <a:pt x="9828" y="29819"/>
                  </a:lnTo>
                  <a:lnTo>
                    <a:pt x="9744" y="29735"/>
                  </a:lnTo>
                  <a:lnTo>
                    <a:pt x="9660" y="29651"/>
                  </a:lnTo>
                  <a:lnTo>
                    <a:pt x="9576" y="29567"/>
                  </a:lnTo>
                  <a:lnTo>
                    <a:pt x="9492" y="29567"/>
                  </a:lnTo>
                  <a:lnTo>
                    <a:pt x="9408" y="29483"/>
                  </a:lnTo>
                  <a:lnTo>
                    <a:pt x="9240" y="29399"/>
                  </a:lnTo>
                  <a:lnTo>
                    <a:pt x="9156" y="29315"/>
                  </a:lnTo>
                  <a:lnTo>
                    <a:pt x="9072" y="29231"/>
                  </a:lnTo>
                  <a:lnTo>
                    <a:pt x="9072" y="29147"/>
                  </a:lnTo>
                  <a:lnTo>
                    <a:pt x="8988" y="29063"/>
                  </a:lnTo>
                  <a:lnTo>
                    <a:pt x="8904" y="29063"/>
                  </a:lnTo>
                  <a:lnTo>
                    <a:pt x="8820" y="28979"/>
                  </a:lnTo>
                  <a:lnTo>
                    <a:pt x="8736" y="28895"/>
                  </a:lnTo>
                  <a:lnTo>
                    <a:pt x="8652" y="28811"/>
                  </a:lnTo>
                  <a:lnTo>
                    <a:pt x="8568" y="28727"/>
                  </a:lnTo>
                  <a:lnTo>
                    <a:pt x="8484" y="28643"/>
                  </a:lnTo>
                  <a:lnTo>
                    <a:pt x="8400" y="28559"/>
                  </a:lnTo>
                  <a:lnTo>
                    <a:pt x="8316" y="28475"/>
                  </a:lnTo>
                  <a:lnTo>
                    <a:pt x="8232" y="28391"/>
                  </a:lnTo>
                  <a:lnTo>
                    <a:pt x="8232" y="28223"/>
                  </a:lnTo>
                  <a:lnTo>
                    <a:pt x="8148" y="28139"/>
                  </a:lnTo>
                  <a:lnTo>
                    <a:pt x="8064" y="28055"/>
                  </a:lnTo>
                  <a:lnTo>
                    <a:pt x="7980" y="27971"/>
                  </a:lnTo>
                  <a:lnTo>
                    <a:pt x="7896" y="27887"/>
                  </a:lnTo>
                  <a:lnTo>
                    <a:pt x="7896" y="27803"/>
                  </a:lnTo>
                  <a:lnTo>
                    <a:pt x="7812" y="27719"/>
                  </a:lnTo>
                  <a:lnTo>
                    <a:pt x="7728" y="27551"/>
                  </a:lnTo>
                  <a:lnTo>
                    <a:pt x="7644" y="27467"/>
                  </a:lnTo>
                  <a:lnTo>
                    <a:pt x="7644" y="27383"/>
                  </a:lnTo>
                  <a:lnTo>
                    <a:pt x="7560" y="27299"/>
                  </a:lnTo>
                  <a:lnTo>
                    <a:pt x="7476" y="27215"/>
                  </a:lnTo>
                  <a:lnTo>
                    <a:pt x="7476" y="27047"/>
                  </a:lnTo>
                  <a:lnTo>
                    <a:pt x="7392" y="26963"/>
                  </a:lnTo>
                  <a:lnTo>
                    <a:pt x="7308" y="26879"/>
                  </a:lnTo>
                  <a:lnTo>
                    <a:pt x="7308" y="26711"/>
                  </a:lnTo>
                  <a:lnTo>
                    <a:pt x="7224" y="26627"/>
                  </a:lnTo>
                  <a:lnTo>
                    <a:pt x="7224" y="26543"/>
                  </a:lnTo>
                  <a:lnTo>
                    <a:pt x="7140" y="26375"/>
                  </a:lnTo>
                  <a:lnTo>
                    <a:pt x="7140" y="26291"/>
                  </a:lnTo>
                  <a:lnTo>
                    <a:pt x="7056" y="26207"/>
                  </a:lnTo>
                  <a:lnTo>
                    <a:pt x="7056" y="26039"/>
                  </a:lnTo>
                  <a:lnTo>
                    <a:pt x="6972" y="25955"/>
                  </a:lnTo>
                  <a:lnTo>
                    <a:pt x="6972" y="25871"/>
                  </a:lnTo>
                  <a:lnTo>
                    <a:pt x="6888" y="25703"/>
                  </a:lnTo>
                  <a:lnTo>
                    <a:pt x="6888" y="25619"/>
                  </a:lnTo>
                  <a:lnTo>
                    <a:pt x="6804" y="25451"/>
                  </a:lnTo>
                  <a:lnTo>
                    <a:pt x="6804" y="25367"/>
                  </a:lnTo>
                  <a:lnTo>
                    <a:pt x="6804" y="25199"/>
                  </a:lnTo>
                  <a:lnTo>
                    <a:pt x="6720" y="25115"/>
                  </a:lnTo>
                  <a:lnTo>
                    <a:pt x="6720" y="24947"/>
                  </a:lnTo>
                  <a:lnTo>
                    <a:pt x="6720" y="24863"/>
                  </a:lnTo>
                  <a:lnTo>
                    <a:pt x="6636" y="24695"/>
                  </a:lnTo>
                  <a:lnTo>
                    <a:pt x="6636" y="24611"/>
                  </a:lnTo>
                  <a:lnTo>
                    <a:pt x="6636" y="24443"/>
                  </a:lnTo>
                  <a:lnTo>
                    <a:pt x="6636" y="24359"/>
                  </a:lnTo>
                  <a:lnTo>
                    <a:pt x="6552" y="24191"/>
                  </a:lnTo>
                  <a:lnTo>
                    <a:pt x="6552" y="24107"/>
                  </a:lnTo>
                  <a:lnTo>
                    <a:pt x="6552" y="23939"/>
                  </a:lnTo>
                  <a:lnTo>
                    <a:pt x="6552" y="23771"/>
                  </a:lnTo>
                  <a:lnTo>
                    <a:pt x="6552" y="23687"/>
                  </a:lnTo>
                  <a:lnTo>
                    <a:pt x="6552" y="23519"/>
                  </a:lnTo>
                  <a:lnTo>
                    <a:pt x="6552" y="23435"/>
                  </a:lnTo>
                  <a:lnTo>
                    <a:pt x="6552" y="23267"/>
                  </a:lnTo>
                  <a:lnTo>
                    <a:pt x="6552" y="23099"/>
                  </a:lnTo>
                  <a:lnTo>
                    <a:pt x="6552" y="23015"/>
                  </a:lnTo>
                  <a:lnTo>
                    <a:pt x="6552" y="22847"/>
                  </a:lnTo>
                  <a:lnTo>
                    <a:pt x="6552" y="22679"/>
                  </a:lnTo>
                  <a:lnTo>
                    <a:pt x="6552" y="22595"/>
                  </a:lnTo>
                  <a:lnTo>
                    <a:pt x="6552" y="22427"/>
                  </a:lnTo>
                  <a:lnTo>
                    <a:pt x="6552" y="22343"/>
                  </a:lnTo>
                  <a:lnTo>
                    <a:pt x="6552" y="22175"/>
                  </a:lnTo>
                  <a:lnTo>
                    <a:pt x="6552" y="22007"/>
                  </a:lnTo>
                  <a:lnTo>
                    <a:pt x="6552" y="21923"/>
                  </a:lnTo>
                  <a:lnTo>
                    <a:pt x="6552" y="21755"/>
                  </a:lnTo>
                  <a:lnTo>
                    <a:pt x="6636" y="21671"/>
                  </a:lnTo>
                  <a:lnTo>
                    <a:pt x="6636" y="21503"/>
                  </a:lnTo>
                  <a:lnTo>
                    <a:pt x="6636" y="21419"/>
                  </a:lnTo>
                  <a:lnTo>
                    <a:pt x="6636" y="21251"/>
                  </a:lnTo>
                  <a:lnTo>
                    <a:pt x="6720" y="21083"/>
                  </a:lnTo>
                  <a:lnTo>
                    <a:pt x="6720" y="20999"/>
                  </a:lnTo>
                  <a:lnTo>
                    <a:pt x="6720" y="20831"/>
                  </a:lnTo>
                  <a:lnTo>
                    <a:pt x="6804" y="20747"/>
                  </a:lnTo>
                  <a:lnTo>
                    <a:pt x="6804" y="20579"/>
                  </a:lnTo>
                  <a:lnTo>
                    <a:pt x="6804" y="20495"/>
                  </a:lnTo>
                  <a:lnTo>
                    <a:pt x="6888" y="20411"/>
                  </a:lnTo>
                  <a:lnTo>
                    <a:pt x="6888" y="20243"/>
                  </a:lnTo>
                  <a:lnTo>
                    <a:pt x="6972" y="20159"/>
                  </a:lnTo>
                  <a:lnTo>
                    <a:pt x="6972" y="19991"/>
                  </a:lnTo>
                  <a:lnTo>
                    <a:pt x="7056" y="19907"/>
                  </a:lnTo>
                  <a:lnTo>
                    <a:pt x="7056" y="19739"/>
                  </a:lnTo>
                  <a:lnTo>
                    <a:pt x="7140" y="19655"/>
                  </a:lnTo>
                  <a:lnTo>
                    <a:pt x="7140" y="19571"/>
                  </a:lnTo>
                  <a:lnTo>
                    <a:pt x="7224" y="19403"/>
                  </a:lnTo>
                  <a:lnTo>
                    <a:pt x="7224" y="19319"/>
                  </a:lnTo>
                  <a:lnTo>
                    <a:pt x="7308" y="19235"/>
                  </a:lnTo>
                  <a:lnTo>
                    <a:pt x="7392" y="19067"/>
                  </a:lnTo>
                  <a:lnTo>
                    <a:pt x="7392" y="18983"/>
                  </a:lnTo>
                  <a:lnTo>
                    <a:pt x="7476" y="18899"/>
                  </a:lnTo>
                  <a:lnTo>
                    <a:pt x="7476" y="18815"/>
                  </a:lnTo>
                  <a:lnTo>
                    <a:pt x="7560" y="18647"/>
                  </a:lnTo>
                  <a:lnTo>
                    <a:pt x="7644" y="18563"/>
                  </a:lnTo>
                  <a:lnTo>
                    <a:pt x="7728" y="18479"/>
                  </a:lnTo>
                  <a:lnTo>
                    <a:pt x="7728" y="18395"/>
                  </a:lnTo>
                  <a:lnTo>
                    <a:pt x="7812" y="18227"/>
                  </a:lnTo>
                  <a:lnTo>
                    <a:pt x="7896" y="18143"/>
                  </a:lnTo>
                  <a:lnTo>
                    <a:pt x="7980" y="18059"/>
                  </a:lnTo>
                  <a:lnTo>
                    <a:pt x="7980" y="17975"/>
                  </a:lnTo>
                  <a:lnTo>
                    <a:pt x="8064" y="17891"/>
                  </a:lnTo>
                  <a:lnTo>
                    <a:pt x="8148" y="17807"/>
                  </a:lnTo>
                  <a:lnTo>
                    <a:pt x="8232" y="17639"/>
                  </a:lnTo>
                  <a:lnTo>
                    <a:pt x="8316" y="17555"/>
                  </a:lnTo>
                  <a:lnTo>
                    <a:pt x="8316" y="17471"/>
                  </a:lnTo>
                  <a:lnTo>
                    <a:pt x="8400" y="17387"/>
                  </a:lnTo>
                  <a:lnTo>
                    <a:pt x="8484" y="17303"/>
                  </a:lnTo>
                  <a:lnTo>
                    <a:pt x="8568" y="17219"/>
                  </a:lnTo>
                  <a:lnTo>
                    <a:pt x="8652" y="17135"/>
                  </a:lnTo>
                  <a:lnTo>
                    <a:pt x="8736" y="17051"/>
                  </a:lnTo>
                  <a:lnTo>
                    <a:pt x="8820" y="16967"/>
                  </a:lnTo>
                  <a:lnTo>
                    <a:pt x="8904" y="16883"/>
                  </a:lnTo>
                  <a:lnTo>
                    <a:pt x="8988" y="16799"/>
                  </a:lnTo>
                  <a:lnTo>
                    <a:pt x="9072" y="16715"/>
                  </a:lnTo>
                  <a:lnTo>
                    <a:pt x="9156" y="16631"/>
                  </a:lnTo>
                  <a:lnTo>
                    <a:pt x="9240" y="16547"/>
                  </a:lnTo>
                  <a:lnTo>
                    <a:pt x="9324" y="16547"/>
                  </a:lnTo>
                  <a:lnTo>
                    <a:pt x="9408" y="16463"/>
                  </a:lnTo>
                  <a:lnTo>
                    <a:pt x="9492" y="16379"/>
                  </a:lnTo>
                  <a:lnTo>
                    <a:pt x="9576" y="16295"/>
                  </a:lnTo>
                  <a:lnTo>
                    <a:pt x="9660" y="16211"/>
                  </a:lnTo>
                  <a:lnTo>
                    <a:pt x="9744" y="16211"/>
                  </a:lnTo>
                  <a:lnTo>
                    <a:pt x="9828" y="16127"/>
                  </a:lnTo>
                  <a:lnTo>
                    <a:pt x="9912" y="16043"/>
                  </a:lnTo>
                  <a:lnTo>
                    <a:pt x="9996" y="15959"/>
                  </a:lnTo>
                  <a:lnTo>
                    <a:pt x="10080" y="15959"/>
                  </a:lnTo>
                  <a:lnTo>
                    <a:pt x="10164" y="15875"/>
                  </a:lnTo>
                  <a:lnTo>
                    <a:pt x="10332" y="15791"/>
                  </a:lnTo>
                  <a:lnTo>
                    <a:pt x="10416" y="15791"/>
                  </a:lnTo>
                  <a:lnTo>
                    <a:pt x="10500" y="15707"/>
                  </a:lnTo>
                  <a:lnTo>
                    <a:pt x="10584" y="15623"/>
                  </a:lnTo>
                  <a:lnTo>
                    <a:pt x="10668" y="15623"/>
                  </a:lnTo>
                  <a:lnTo>
                    <a:pt x="10752" y="15539"/>
                  </a:lnTo>
                  <a:lnTo>
                    <a:pt x="10836" y="15539"/>
                  </a:lnTo>
                  <a:lnTo>
                    <a:pt x="11004" y="15456"/>
                  </a:lnTo>
                  <a:lnTo>
                    <a:pt x="11088" y="15456"/>
                  </a:lnTo>
                  <a:lnTo>
                    <a:pt x="11172" y="15372"/>
                  </a:lnTo>
                  <a:lnTo>
                    <a:pt x="11256" y="15372"/>
                  </a:lnTo>
                  <a:lnTo>
                    <a:pt x="11424" y="15288"/>
                  </a:lnTo>
                  <a:lnTo>
                    <a:pt x="11508" y="15288"/>
                  </a:lnTo>
                  <a:lnTo>
                    <a:pt x="11592" y="15204"/>
                  </a:lnTo>
                  <a:lnTo>
                    <a:pt x="11760" y="15204"/>
                  </a:lnTo>
                  <a:lnTo>
                    <a:pt x="11928" y="15120"/>
                  </a:lnTo>
                  <a:lnTo>
                    <a:pt x="12096" y="15120"/>
                  </a:lnTo>
                  <a:lnTo>
                    <a:pt x="12264" y="15036"/>
                  </a:lnTo>
                  <a:lnTo>
                    <a:pt x="12684" y="15036"/>
                  </a:lnTo>
                  <a:lnTo>
                    <a:pt x="12768" y="14952"/>
                  </a:lnTo>
                  <a:close/>
                  <a:moveTo>
                    <a:pt x="20159" y="0"/>
                  </a:moveTo>
                  <a:lnTo>
                    <a:pt x="20159" y="14364"/>
                  </a:lnTo>
                  <a:lnTo>
                    <a:pt x="20075" y="14364"/>
                  </a:lnTo>
                  <a:lnTo>
                    <a:pt x="20075" y="14280"/>
                  </a:lnTo>
                  <a:lnTo>
                    <a:pt x="20075" y="14196"/>
                  </a:lnTo>
                  <a:lnTo>
                    <a:pt x="19991" y="14112"/>
                  </a:lnTo>
                  <a:lnTo>
                    <a:pt x="19991" y="14028"/>
                  </a:lnTo>
                  <a:lnTo>
                    <a:pt x="19907" y="14028"/>
                  </a:lnTo>
                  <a:lnTo>
                    <a:pt x="19907" y="13944"/>
                  </a:lnTo>
                  <a:lnTo>
                    <a:pt x="19823" y="13860"/>
                  </a:lnTo>
                  <a:lnTo>
                    <a:pt x="19823" y="13776"/>
                  </a:lnTo>
                  <a:lnTo>
                    <a:pt x="19739" y="13692"/>
                  </a:lnTo>
                  <a:lnTo>
                    <a:pt x="19655" y="13608"/>
                  </a:lnTo>
                  <a:lnTo>
                    <a:pt x="19655" y="13524"/>
                  </a:lnTo>
                  <a:lnTo>
                    <a:pt x="19571" y="13440"/>
                  </a:lnTo>
                  <a:lnTo>
                    <a:pt x="19571" y="13356"/>
                  </a:lnTo>
                  <a:lnTo>
                    <a:pt x="19487" y="13272"/>
                  </a:lnTo>
                  <a:lnTo>
                    <a:pt x="19403" y="13272"/>
                  </a:lnTo>
                  <a:lnTo>
                    <a:pt x="19403" y="13188"/>
                  </a:lnTo>
                  <a:lnTo>
                    <a:pt x="19319" y="13104"/>
                  </a:lnTo>
                  <a:lnTo>
                    <a:pt x="19319" y="13020"/>
                  </a:lnTo>
                  <a:lnTo>
                    <a:pt x="19235" y="12936"/>
                  </a:lnTo>
                  <a:lnTo>
                    <a:pt x="19151" y="12852"/>
                  </a:lnTo>
                  <a:lnTo>
                    <a:pt x="19067" y="12768"/>
                  </a:lnTo>
                  <a:lnTo>
                    <a:pt x="18983" y="12684"/>
                  </a:lnTo>
                  <a:lnTo>
                    <a:pt x="18899" y="12600"/>
                  </a:lnTo>
                  <a:lnTo>
                    <a:pt x="18899" y="12516"/>
                  </a:lnTo>
                  <a:lnTo>
                    <a:pt x="18815" y="12432"/>
                  </a:lnTo>
                  <a:lnTo>
                    <a:pt x="18731" y="12432"/>
                  </a:lnTo>
                  <a:lnTo>
                    <a:pt x="18647" y="12348"/>
                  </a:lnTo>
                  <a:lnTo>
                    <a:pt x="18647" y="12264"/>
                  </a:lnTo>
                  <a:lnTo>
                    <a:pt x="18563" y="12180"/>
                  </a:lnTo>
                  <a:lnTo>
                    <a:pt x="18479" y="12096"/>
                  </a:lnTo>
                  <a:lnTo>
                    <a:pt x="18396" y="12096"/>
                  </a:lnTo>
                  <a:lnTo>
                    <a:pt x="18312" y="12012"/>
                  </a:lnTo>
                  <a:lnTo>
                    <a:pt x="18228" y="11928"/>
                  </a:lnTo>
                  <a:lnTo>
                    <a:pt x="18228" y="11844"/>
                  </a:lnTo>
                  <a:lnTo>
                    <a:pt x="18144" y="11844"/>
                  </a:lnTo>
                  <a:lnTo>
                    <a:pt x="18060" y="11760"/>
                  </a:lnTo>
                  <a:lnTo>
                    <a:pt x="17976" y="11676"/>
                  </a:lnTo>
                  <a:lnTo>
                    <a:pt x="17892" y="11592"/>
                  </a:lnTo>
                  <a:lnTo>
                    <a:pt x="17808" y="11508"/>
                  </a:lnTo>
                  <a:lnTo>
                    <a:pt x="17724" y="11508"/>
                  </a:lnTo>
                  <a:lnTo>
                    <a:pt x="17640" y="11424"/>
                  </a:lnTo>
                  <a:lnTo>
                    <a:pt x="17556" y="11340"/>
                  </a:lnTo>
                  <a:lnTo>
                    <a:pt x="17472" y="11256"/>
                  </a:lnTo>
                  <a:lnTo>
                    <a:pt x="17388" y="11256"/>
                  </a:lnTo>
                  <a:lnTo>
                    <a:pt x="17304" y="11172"/>
                  </a:lnTo>
                  <a:lnTo>
                    <a:pt x="17220" y="11088"/>
                  </a:lnTo>
                  <a:lnTo>
                    <a:pt x="17136" y="11088"/>
                  </a:lnTo>
                  <a:lnTo>
                    <a:pt x="17052" y="11004"/>
                  </a:lnTo>
                  <a:lnTo>
                    <a:pt x="16968" y="10920"/>
                  </a:lnTo>
                  <a:lnTo>
                    <a:pt x="16884" y="10920"/>
                  </a:lnTo>
                  <a:lnTo>
                    <a:pt x="16800" y="10836"/>
                  </a:lnTo>
                  <a:lnTo>
                    <a:pt x="16716" y="10752"/>
                  </a:lnTo>
                  <a:lnTo>
                    <a:pt x="16632" y="10752"/>
                  </a:lnTo>
                  <a:lnTo>
                    <a:pt x="16548" y="10668"/>
                  </a:lnTo>
                  <a:lnTo>
                    <a:pt x="16380" y="10584"/>
                  </a:lnTo>
                  <a:lnTo>
                    <a:pt x="16296" y="10584"/>
                  </a:lnTo>
                  <a:lnTo>
                    <a:pt x="16212" y="10500"/>
                  </a:lnTo>
                  <a:lnTo>
                    <a:pt x="16128" y="10500"/>
                  </a:lnTo>
                  <a:lnTo>
                    <a:pt x="16044" y="10416"/>
                  </a:lnTo>
                  <a:lnTo>
                    <a:pt x="15960" y="10332"/>
                  </a:lnTo>
                  <a:lnTo>
                    <a:pt x="15792" y="10332"/>
                  </a:lnTo>
                  <a:lnTo>
                    <a:pt x="15708" y="10248"/>
                  </a:lnTo>
                  <a:lnTo>
                    <a:pt x="15624" y="10248"/>
                  </a:lnTo>
                  <a:lnTo>
                    <a:pt x="15540" y="10164"/>
                  </a:lnTo>
                  <a:lnTo>
                    <a:pt x="15456" y="10164"/>
                  </a:lnTo>
                  <a:lnTo>
                    <a:pt x="15288" y="10080"/>
                  </a:lnTo>
                  <a:lnTo>
                    <a:pt x="15204" y="10080"/>
                  </a:lnTo>
                  <a:lnTo>
                    <a:pt x="15120" y="9996"/>
                  </a:lnTo>
                  <a:lnTo>
                    <a:pt x="14952" y="9996"/>
                  </a:lnTo>
                  <a:lnTo>
                    <a:pt x="14868" y="9912"/>
                  </a:lnTo>
                  <a:lnTo>
                    <a:pt x="14616" y="9912"/>
                  </a:lnTo>
                  <a:lnTo>
                    <a:pt x="14532" y="9828"/>
                  </a:lnTo>
                  <a:lnTo>
                    <a:pt x="14448" y="9828"/>
                  </a:lnTo>
                  <a:lnTo>
                    <a:pt x="14280" y="9744"/>
                  </a:lnTo>
                  <a:lnTo>
                    <a:pt x="14112" y="9744"/>
                  </a:lnTo>
                  <a:lnTo>
                    <a:pt x="13944" y="9660"/>
                  </a:lnTo>
                  <a:lnTo>
                    <a:pt x="13692" y="9660"/>
                  </a:lnTo>
                  <a:lnTo>
                    <a:pt x="13608" y="9576"/>
                  </a:lnTo>
                  <a:lnTo>
                    <a:pt x="13104" y="9576"/>
                  </a:lnTo>
                  <a:lnTo>
                    <a:pt x="13020" y="9492"/>
                  </a:lnTo>
                  <a:lnTo>
                    <a:pt x="10584" y="9492"/>
                  </a:lnTo>
                  <a:lnTo>
                    <a:pt x="10416" y="9576"/>
                  </a:lnTo>
                  <a:lnTo>
                    <a:pt x="9996" y="9576"/>
                  </a:lnTo>
                  <a:lnTo>
                    <a:pt x="9744" y="9660"/>
                  </a:lnTo>
                  <a:lnTo>
                    <a:pt x="9576" y="9660"/>
                  </a:lnTo>
                  <a:lnTo>
                    <a:pt x="9408" y="9744"/>
                  </a:lnTo>
                  <a:lnTo>
                    <a:pt x="9156" y="9744"/>
                  </a:lnTo>
                  <a:lnTo>
                    <a:pt x="8988" y="9828"/>
                  </a:lnTo>
                  <a:lnTo>
                    <a:pt x="8820" y="9828"/>
                  </a:lnTo>
                  <a:lnTo>
                    <a:pt x="8652" y="9912"/>
                  </a:lnTo>
                  <a:lnTo>
                    <a:pt x="8400" y="9996"/>
                  </a:lnTo>
                  <a:lnTo>
                    <a:pt x="8232" y="9996"/>
                  </a:lnTo>
                  <a:lnTo>
                    <a:pt x="8064" y="10080"/>
                  </a:lnTo>
                  <a:lnTo>
                    <a:pt x="7896" y="10164"/>
                  </a:lnTo>
                  <a:lnTo>
                    <a:pt x="7728" y="10248"/>
                  </a:lnTo>
                  <a:lnTo>
                    <a:pt x="7476" y="10332"/>
                  </a:lnTo>
                  <a:lnTo>
                    <a:pt x="7308" y="10416"/>
                  </a:lnTo>
                  <a:lnTo>
                    <a:pt x="7140" y="10500"/>
                  </a:lnTo>
                  <a:lnTo>
                    <a:pt x="6972" y="10584"/>
                  </a:lnTo>
                  <a:lnTo>
                    <a:pt x="6804" y="10668"/>
                  </a:lnTo>
                  <a:lnTo>
                    <a:pt x="6636" y="10752"/>
                  </a:lnTo>
                  <a:lnTo>
                    <a:pt x="6468" y="10836"/>
                  </a:lnTo>
                  <a:lnTo>
                    <a:pt x="6300" y="10920"/>
                  </a:lnTo>
                  <a:lnTo>
                    <a:pt x="6132" y="11004"/>
                  </a:lnTo>
                  <a:lnTo>
                    <a:pt x="5964" y="11088"/>
                  </a:lnTo>
                  <a:lnTo>
                    <a:pt x="5796" y="11172"/>
                  </a:lnTo>
                  <a:lnTo>
                    <a:pt x="5628" y="11340"/>
                  </a:lnTo>
                  <a:lnTo>
                    <a:pt x="5460" y="11424"/>
                  </a:lnTo>
                  <a:lnTo>
                    <a:pt x="5376" y="11508"/>
                  </a:lnTo>
                  <a:lnTo>
                    <a:pt x="5208" y="11676"/>
                  </a:lnTo>
                  <a:lnTo>
                    <a:pt x="5040" y="11760"/>
                  </a:lnTo>
                  <a:lnTo>
                    <a:pt x="4872" y="11844"/>
                  </a:lnTo>
                  <a:lnTo>
                    <a:pt x="4704" y="12012"/>
                  </a:lnTo>
                  <a:lnTo>
                    <a:pt x="4620" y="12096"/>
                  </a:lnTo>
                  <a:lnTo>
                    <a:pt x="4452" y="12264"/>
                  </a:lnTo>
                  <a:lnTo>
                    <a:pt x="4284" y="12348"/>
                  </a:lnTo>
                  <a:lnTo>
                    <a:pt x="4200" y="12516"/>
                  </a:lnTo>
                  <a:lnTo>
                    <a:pt x="4032" y="12684"/>
                  </a:lnTo>
                  <a:lnTo>
                    <a:pt x="3864" y="12768"/>
                  </a:lnTo>
                  <a:lnTo>
                    <a:pt x="3780" y="12936"/>
                  </a:lnTo>
                  <a:lnTo>
                    <a:pt x="3612" y="13020"/>
                  </a:lnTo>
                  <a:lnTo>
                    <a:pt x="3528" y="13188"/>
                  </a:lnTo>
                  <a:lnTo>
                    <a:pt x="3360" y="13356"/>
                  </a:lnTo>
                  <a:lnTo>
                    <a:pt x="3192" y="13524"/>
                  </a:lnTo>
                  <a:lnTo>
                    <a:pt x="3108" y="13608"/>
                  </a:lnTo>
                  <a:lnTo>
                    <a:pt x="3024" y="13776"/>
                  </a:lnTo>
                  <a:lnTo>
                    <a:pt x="2856" y="13944"/>
                  </a:lnTo>
                  <a:lnTo>
                    <a:pt x="2772" y="14112"/>
                  </a:lnTo>
                  <a:lnTo>
                    <a:pt x="2604" y="14280"/>
                  </a:lnTo>
                  <a:lnTo>
                    <a:pt x="2521" y="14448"/>
                  </a:lnTo>
                  <a:lnTo>
                    <a:pt x="2437" y="14616"/>
                  </a:lnTo>
                  <a:lnTo>
                    <a:pt x="2269" y="14784"/>
                  </a:lnTo>
                  <a:lnTo>
                    <a:pt x="2185" y="14952"/>
                  </a:lnTo>
                  <a:lnTo>
                    <a:pt x="2101" y="15120"/>
                  </a:lnTo>
                  <a:lnTo>
                    <a:pt x="2017" y="15288"/>
                  </a:lnTo>
                  <a:lnTo>
                    <a:pt x="1933" y="15456"/>
                  </a:lnTo>
                  <a:lnTo>
                    <a:pt x="1765" y="15623"/>
                  </a:lnTo>
                  <a:lnTo>
                    <a:pt x="1681" y="15791"/>
                  </a:lnTo>
                  <a:lnTo>
                    <a:pt x="1597" y="15959"/>
                  </a:lnTo>
                  <a:lnTo>
                    <a:pt x="1513" y="16127"/>
                  </a:lnTo>
                  <a:lnTo>
                    <a:pt x="1429" y="16295"/>
                  </a:lnTo>
                  <a:lnTo>
                    <a:pt x="1345" y="16463"/>
                  </a:lnTo>
                  <a:lnTo>
                    <a:pt x="1261" y="16715"/>
                  </a:lnTo>
                  <a:lnTo>
                    <a:pt x="1177" y="16883"/>
                  </a:lnTo>
                  <a:lnTo>
                    <a:pt x="1093" y="17051"/>
                  </a:lnTo>
                  <a:lnTo>
                    <a:pt x="1009" y="17219"/>
                  </a:lnTo>
                  <a:lnTo>
                    <a:pt x="925" y="17387"/>
                  </a:lnTo>
                  <a:lnTo>
                    <a:pt x="925" y="17639"/>
                  </a:lnTo>
                  <a:lnTo>
                    <a:pt x="841" y="17807"/>
                  </a:lnTo>
                  <a:lnTo>
                    <a:pt x="757" y="17975"/>
                  </a:lnTo>
                  <a:lnTo>
                    <a:pt x="673" y="18227"/>
                  </a:lnTo>
                  <a:lnTo>
                    <a:pt x="589" y="18395"/>
                  </a:lnTo>
                  <a:lnTo>
                    <a:pt x="589" y="18563"/>
                  </a:lnTo>
                  <a:lnTo>
                    <a:pt x="505" y="18815"/>
                  </a:lnTo>
                  <a:lnTo>
                    <a:pt x="421" y="18983"/>
                  </a:lnTo>
                  <a:lnTo>
                    <a:pt x="421" y="19151"/>
                  </a:lnTo>
                  <a:lnTo>
                    <a:pt x="337" y="19403"/>
                  </a:lnTo>
                  <a:lnTo>
                    <a:pt x="337" y="19571"/>
                  </a:lnTo>
                  <a:lnTo>
                    <a:pt x="253" y="19823"/>
                  </a:lnTo>
                  <a:lnTo>
                    <a:pt x="253" y="19991"/>
                  </a:lnTo>
                  <a:lnTo>
                    <a:pt x="169" y="20243"/>
                  </a:lnTo>
                  <a:lnTo>
                    <a:pt x="169" y="20411"/>
                  </a:lnTo>
                  <a:lnTo>
                    <a:pt x="169" y="20663"/>
                  </a:lnTo>
                  <a:lnTo>
                    <a:pt x="85" y="20831"/>
                  </a:lnTo>
                  <a:lnTo>
                    <a:pt x="85" y="21083"/>
                  </a:lnTo>
                  <a:lnTo>
                    <a:pt x="85" y="21251"/>
                  </a:lnTo>
                  <a:lnTo>
                    <a:pt x="1" y="21503"/>
                  </a:lnTo>
                  <a:lnTo>
                    <a:pt x="1" y="21671"/>
                  </a:lnTo>
                  <a:lnTo>
                    <a:pt x="1" y="21923"/>
                  </a:lnTo>
                  <a:lnTo>
                    <a:pt x="1" y="22091"/>
                  </a:lnTo>
                  <a:lnTo>
                    <a:pt x="1" y="22343"/>
                  </a:lnTo>
                  <a:lnTo>
                    <a:pt x="1" y="22511"/>
                  </a:lnTo>
                  <a:lnTo>
                    <a:pt x="1" y="22763"/>
                  </a:lnTo>
                  <a:lnTo>
                    <a:pt x="1" y="23015"/>
                  </a:lnTo>
                  <a:lnTo>
                    <a:pt x="1" y="23183"/>
                  </a:lnTo>
                  <a:lnTo>
                    <a:pt x="1" y="23435"/>
                  </a:lnTo>
                  <a:lnTo>
                    <a:pt x="1" y="23603"/>
                  </a:lnTo>
                  <a:lnTo>
                    <a:pt x="1" y="23855"/>
                  </a:lnTo>
                  <a:lnTo>
                    <a:pt x="1" y="24107"/>
                  </a:lnTo>
                  <a:lnTo>
                    <a:pt x="1" y="24275"/>
                  </a:lnTo>
                  <a:lnTo>
                    <a:pt x="1" y="24527"/>
                  </a:lnTo>
                  <a:lnTo>
                    <a:pt x="85" y="24695"/>
                  </a:lnTo>
                  <a:lnTo>
                    <a:pt x="85" y="24947"/>
                  </a:lnTo>
                  <a:lnTo>
                    <a:pt x="85" y="25115"/>
                  </a:lnTo>
                  <a:lnTo>
                    <a:pt x="169" y="25367"/>
                  </a:lnTo>
                  <a:lnTo>
                    <a:pt x="169" y="25535"/>
                  </a:lnTo>
                  <a:lnTo>
                    <a:pt x="169" y="25787"/>
                  </a:lnTo>
                  <a:lnTo>
                    <a:pt x="253" y="25955"/>
                  </a:lnTo>
                  <a:lnTo>
                    <a:pt x="253" y="26123"/>
                  </a:lnTo>
                  <a:lnTo>
                    <a:pt x="337" y="26375"/>
                  </a:lnTo>
                  <a:lnTo>
                    <a:pt x="337" y="26543"/>
                  </a:lnTo>
                  <a:lnTo>
                    <a:pt x="421" y="26795"/>
                  </a:lnTo>
                  <a:lnTo>
                    <a:pt x="421" y="26963"/>
                  </a:lnTo>
                  <a:lnTo>
                    <a:pt x="505" y="27131"/>
                  </a:lnTo>
                  <a:lnTo>
                    <a:pt x="589" y="27383"/>
                  </a:lnTo>
                  <a:lnTo>
                    <a:pt x="589" y="27551"/>
                  </a:lnTo>
                  <a:lnTo>
                    <a:pt x="673" y="27803"/>
                  </a:lnTo>
                  <a:lnTo>
                    <a:pt x="757" y="27971"/>
                  </a:lnTo>
                  <a:lnTo>
                    <a:pt x="841" y="28139"/>
                  </a:lnTo>
                  <a:lnTo>
                    <a:pt x="925" y="28307"/>
                  </a:lnTo>
                  <a:lnTo>
                    <a:pt x="925" y="28559"/>
                  </a:lnTo>
                  <a:lnTo>
                    <a:pt x="1009" y="28727"/>
                  </a:lnTo>
                  <a:lnTo>
                    <a:pt x="1093" y="28895"/>
                  </a:lnTo>
                  <a:lnTo>
                    <a:pt x="1177" y="29063"/>
                  </a:lnTo>
                  <a:lnTo>
                    <a:pt x="1261" y="29315"/>
                  </a:lnTo>
                  <a:lnTo>
                    <a:pt x="1345" y="29483"/>
                  </a:lnTo>
                  <a:lnTo>
                    <a:pt x="1429" y="29651"/>
                  </a:lnTo>
                  <a:lnTo>
                    <a:pt x="1513" y="29819"/>
                  </a:lnTo>
                  <a:lnTo>
                    <a:pt x="1597" y="29987"/>
                  </a:lnTo>
                  <a:lnTo>
                    <a:pt x="1681" y="30155"/>
                  </a:lnTo>
                  <a:lnTo>
                    <a:pt x="1765" y="30323"/>
                  </a:lnTo>
                  <a:lnTo>
                    <a:pt x="1933" y="30491"/>
                  </a:lnTo>
                  <a:lnTo>
                    <a:pt x="2017" y="30659"/>
                  </a:lnTo>
                  <a:lnTo>
                    <a:pt x="2101" y="30827"/>
                  </a:lnTo>
                  <a:lnTo>
                    <a:pt x="2185" y="30995"/>
                  </a:lnTo>
                  <a:lnTo>
                    <a:pt x="2269" y="31163"/>
                  </a:lnTo>
                  <a:lnTo>
                    <a:pt x="2437" y="31331"/>
                  </a:lnTo>
                  <a:lnTo>
                    <a:pt x="2521" y="31498"/>
                  </a:lnTo>
                  <a:lnTo>
                    <a:pt x="2604" y="31666"/>
                  </a:lnTo>
                  <a:lnTo>
                    <a:pt x="2772" y="31834"/>
                  </a:lnTo>
                  <a:lnTo>
                    <a:pt x="2856" y="32002"/>
                  </a:lnTo>
                  <a:lnTo>
                    <a:pt x="3024" y="32086"/>
                  </a:lnTo>
                  <a:lnTo>
                    <a:pt x="3108" y="32254"/>
                  </a:lnTo>
                  <a:lnTo>
                    <a:pt x="3276" y="32422"/>
                  </a:lnTo>
                  <a:lnTo>
                    <a:pt x="3360" y="32590"/>
                  </a:lnTo>
                  <a:lnTo>
                    <a:pt x="3528" y="32674"/>
                  </a:lnTo>
                  <a:lnTo>
                    <a:pt x="3612" y="32842"/>
                  </a:lnTo>
                  <a:lnTo>
                    <a:pt x="3780" y="33010"/>
                  </a:lnTo>
                  <a:lnTo>
                    <a:pt x="3864" y="33094"/>
                  </a:lnTo>
                  <a:lnTo>
                    <a:pt x="4032" y="33262"/>
                  </a:lnTo>
                  <a:lnTo>
                    <a:pt x="4200" y="33430"/>
                  </a:lnTo>
                  <a:lnTo>
                    <a:pt x="4284" y="33514"/>
                  </a:lnTo>
                  <a:lnTo>
                    <a:pt x="4452" y="33682"/>
                  </a:lnTo>
                  <a:lnTo>
                    <a:pt x="4620" y="33766"/>
                  </a:lnTo>
                  <a:lnTo>
                    <a:pt x="4704" y="33934"/>
                  </a:lnTo>
                  <a:lnTo>
                    <a:pt x="4872" y="34018"/>
                  </a:lnTo>
                  <a:lnTo>
                    <a:pt x="5040" y="34102"/>
                  </a:lnTo>
                  <a:lnTo>
                    <a:pt x="5208" y="34270"/>
                  </a:lnTo>
                  <a:lnTo>
                    <a:pt x="5376" y="34354"/>
                  </a:lnTo>
                  <a:lnTo>
                    <a:pt x="5460" y="34438"/>
                  </a:lnTo>
                  <a:lnTo>
                    <a:pt x="5628" y="34606"/>
                  </a:lnTo>
                  <a:lnTo>
                    <a:pt x="5796" y="34690"/>
                  </a:lnTo>
                  <a:lnTo>
                    <a:pt x="5964" y="34774"/>
                  </a:lnTo>
                  <a:lnTo>
                    <a:pt x="6132" y="34858"/>
                  </a:lnTo>
                  <a:lnTo>
                    <a:pt x="6300" y="34942"/>
                  </a:lnTo>
                  <a:lnTo>
                    <a:pt x="6468" y="35110"/>
                  </a:lnTo>
                  <a:lnTo>
                    <a:pt x="6636" y="35194"/>
                  </a:lnTo>
                  <a:lnTo>
                    <a:pt x="6804" y="35278"/>
                  </a:lnTo>
                  <a:lnTo>
                    <a:pt x="6972" y="35362"/>
                  </a:lnTo>
                  <a:lnTo>
                    <a:pt x="7140" y="35446"/>
                  </a:lnTo>
                  <a:lnTo>
                    <a:pt x="7308" y="35530"/>
                  </a:lnTo>
                  <a:lnTo>
                    <a:pt x="7476" y="35614"/>
                  </a:lnTo>
                  <a:lnTo>
                    <a:pt x="7728" y="35614"/>
                  </a:lnTo>
                  <a:lnTo>
                    <a:pt x="7896" y="35698"/>
                  </a:lnTo>
                  <a:lnTo>
                    <a:pt x="8064" y="35782"/>
                  </a:lnTo>
                  <a:lnTo>
                    <a:pt x="8232" y="35866"/>
                  </a:lnTo>
                  <a:lnTo>
                    <a:pt x="8400" y="35866"/>
                  </a:lnTo>
                  <a:lnTo>
                    <a:pt x="8652" y="35950"/>
                  </a:lnTo>
                  <a:lnTo>
                    <a:pt x="8820" y="36034"/>
                  </a:lnTo>
                  <a:lnTo>
                    <a:pt x="8988" y="36034"/>
                  </a:lnTo>
                  <a:lnTo>
                    <a:pt x="9156" y="36118"/>
                  </a:lnTo>
                  <a:lnTo>
                    <a:pt x="9408" y="36118"/>
                  </a:lnTo>
                  <a:lnTo>
                    <a:pt x="9576" y="36202"/>
                  </a:lnTo>
                  <a:lnTo>
                    <a:pt x="9744" y="36202"/>
                  </a:lnTo>
                  <a:lnTo>
                    <a:pt x="9996" y="36286"/>
                  </a:lnTo>
                  <a:lnTo>
                    <a:pt x="10416" y="36286"/>
                  </a:lnTo>
                  <a:lnTo>
                    <a:pt x="10584" y="36370"/>
                  </a:lnTo>
                  <a:lnTo>
                    <a:pt x="11424" y="36370"/>
                  </a:lnTo>
                  <a:lnTo>
                    <a:pt x="11592" y="36454"/>
                  </a:lnTo>
                  <a:lnTo>
                    <a:pt x="11844" y="36454"/>
                  </a:lnTo>
                  <a:lnTo>
                    <a:pt x="12348" y="36370"/>
                  </a:lnTo>
                  <a:lnTo>
                    <a:pt x="12852" y="36370"/>
                  </a:lnTo>
                  <a:lnTo>
                    <a:pt x="13356" y="36286"/>
                  </a:lnTo>
                  <a:lnTo>
                    <a:pt x="13860" y="36202"/>
                  </a:lnTo>
                  <a:lnTo>
                    <a:pt x="14364" y="36034"/>
                  </a:lnTo>
                  <a:lnTo>
                    <a:pt x="14868" y="35866"/>
                  </a:lnTo>
                  <a:lnTo>
                    <a:pt x="15372" y="35698"/>
                  </a:lnTo>
                  <a:lnTo>
                    <a:pt x="15876" y="35530"/>
                  </a:lnTo>
                  <a:lnTo>
                    <a:pt x="16296" y="35278"/>
                  </a:lnTo>
                  <a:lnTo>
                    <a:pt x="16800" y="35026"/>
                  </a:lnTo>
                  <a:lnTo>
                    <a:pt x="17220" y="34690"/>
                  </a:lnTo>
                  <a:lnTo>
                    <a:pt x="17640" y="34438"/>
                  </a:lnTo>
                  <a:lnTo>
                    <a:pt x="18060" y="34102"/>
                  </a:lnTo>
                  <a:lnTo>
                    <a:pt x="18396" y="33766"/>
                  </a:lnTo>
                  <a:lnTo>
                    <a:pt x="18815" y="33346"/>
                  </a:lnTo>
                  <a:lnTo>
                    <a:pt x="19151" y="33010"/>
                  </a:lnTo>
                  <a:lnTo>
                    <a:pt x="19487" y="32590"/>
                  </a:lnTo>
                  <a:lnTo>
                    <a:pt x="19739" y="32170"/>
                  </a:lnTo>
                  <a:lnTo>
                    <a:pt x="20075" y="31750"/>
                  </a:lnTo>
                  <a:lnTo>
                    <a:pt x="20327" y="31247"/>
                  </a:lnTo>
                  <a:lnTo>
                    <a:pt x="20159" y="35614"/>
                  </a:lnTo>
                  <a:lnTo>
                    <a:pt x="26459" y="35614"/>
                  </a:lnTo>
                  <a:lnTo>
                    <a:pt x="264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3778800" y="2326675"/>
              <a:ext cx="585900" cy="676200"/>
            </a:xfrm>
            <a:custGeom>
              <a:rect b="b" l="l" r="r" t="t"/>
              <a:pathLst>
                <a:path extrusionOk="0" h="27048" w="23436">
                  <a:moveTo>
                    <a:pt x="11592" y="14952"/>
                  </a:moveTo>
                  <a:lnTo>
                    <a:pt x="11592" y="14952"/>
                  </a:lnTo>
                  <a:lnTo>
                    <a:pt x="11592" y="14952"/>
                  </a:lnTo>
                  <a:lnTo>
                    <a:pt x="12516" y="15036"/>
                  </a:lnTo>
                  <a:lnTo>
                    <a:pt x="13356" y="15120"/>
                  </a:lnTo>
                  <a:lnTo>
                    <a:pt x="14196" y="15288"/>
                  </a:lnTo>
                  <a:lnTo>
                    <a:pt x="14952" y="15540"/>
                  </a:lnTo>
                  <a:lnTo>
                    <a:pt x="15624" y="15876"/>
                  </a:lnTo>
                  <a:lnTo>
                    <a:pt x="16128" y="16296"/>
                  </a:lnTo>
                  <a:lnTo>
                    <a:pt x="16632" y="16716"/>
                  </a:lnTo>
                  <a:lnTo>
                    <a:pt x="16968" y="17220"/>
                  </a:lnTo>
                  <a:lnTo>
                    <a:pt x="17136" y="17724"/>
                  </a:lnTo>
                  <a:lnTo>
                    <a:pt x="17220" y="18312"/>
                  </a:lnTo>
                  <a:lnTo>
                    <a:pt x="17220" y="18396"/>
                  </a:lnTo>
                  <a:lnTo>
                    <a:pt x="17220" y="18480"/>
                  </a:lnTo>
                  <a:lnTo>
                    <a:pt x="17220" y="18564"/>
                  </a:lnTo>
                  <a:lnTo>
                    <a:pt x="17220" y="18648"/>
                  </a:lnTo>
                  <a:lnTo>
                    <a:pt x="17220" y="18732"/>
                  </a:lnTo>
                  <a:lnTo>
                    <a:pt x="17220" y="18816"/>
                  </a:lnTo>
                  <a:lnTo>
                    <a:pt x="17136" y="18900"/>
                  </a:lnTo>
                  <a:lnTo>
                    <a:pt x="17136" y="18984"/>
                  </a:lnTo>
                  <a:lnTo>
                    <a:pt x="17136" y="19068"/>
                  </a:lnTo>
                  <a:lnTo>
                    <a:pt x="17136" y="19152"/>
                  </a:lnTo>
                  <a:lnTo>
                    <a:pt x="17052" y="19236"/>
                  </a:lnTo>
                  <a:lnTo>
                    <a:pt x="17052" y="19320"/>
                  </a:lnTo>
                  <a:lnTo>
                    <a:pt x="17052" y="19404"/>
                  </a:lnTo>
                  <a:lnTo>
                    <a:pt x="16968" y="19488"/>
                  </a:lnTo>
                  <a:lnTo>
                    <a:pt x="16968" y="19572"/>
                  </a:lnTo>
                  <a:lnTo>
                    <a:pt x="16884" y="19656"/>
                  </a:lnTo>
                  <a:lnTo>
                    <a:pt x="16884" y="19740"/>
                  </a:lnTo>
                  <a:lnTo>
                    <a:pt x="16800" y="19824"/>
                  </a:lnTo>
                  <a:lnTo>
                    <a:pt x="16716" y="19908"/>
                  </a:lnTo>
                  <a:lnTo>
                    <a:pt x="16716" y="19992"/>
                  </a:lnTo>
                  <a:lnTo>
                    <a:pt x="16632" y="19992"/>
                  </a:lnTo>
                  <a:lnTo>
                    <a:pt x="16632" y="20076"/>
                  </a:lnTo>
                  <a:lnTo>
                    <a:pt x="16548" y="20160"/>
                  </a:lnTo>
                  <a:lnTo>
                    <a:pt x="16464" y="20244"/>
                  </a:lnTo>
                  <a:lnTo>
                    <a:pt x="16464" y="20328"/>
                  </a:lnTo>
                  <a:lnTo>
                    <a:pt x="16380" y="20328"/>
                  </a:lnTo>
                  <a:lnTo>
                    <a:pt x="16380" y="20412"/>
                  </a:lnTo>
                  <a:lnTo>
                    <a:pt x="16296" y="20412"/>
                  </a:lnTo>
                  <a:lnTo>
                    <a:pt x="16296" y="20496"/>
                  </a:lnTo>
                  <a:lnTo>
                    <a:pt x="16212" y="20580"/>
                  </a:lnTo>
                  <a:lnTo>
                    <a:pt x="16128" y="20664"/>
                  </a:lnTo>
                  <a:lnTo>
                    <a:pt x="16044" y="20664"/>
                  </a:lnTo>
                  <a:lnTo>
                    <a:pt x="16044" y="20748"/>
                  </a:lnTo>
                  <a:lnTo>
                    <a:pt x="15960" y="20832"/>
                  </a:lnTo>
                  <a:lnTo>
                    <a:pt x="15876" y="20832"/>
                  </a:lnTo>
                  <a:lnTo>
                    <a:pt x="15876" y="20916"/>
                  </a:lnTo>
                  <a:lnTo>
                    <a:pt x="15792" y="20916"/>
                  </a:lnTo>
                  <a:lnTo>
                    <a:pt x="15708" y="21000"/>
                  </a:lnTo>
                  <a:lnTo>
                    <a:pt x="15624" y="21084"/>
                  </a:lnTo>
                  <a:lnTo>
                    <a:pt x="15540" y="21084"/>
                  </a:lnTo>
                  <a:lnTo>
                    <a:pt x="15456" y="21168"/>
                  </a:lnTo>
                  <a:lnTo>
                    <a:pt x="15372" y="21252"/>
                  </a:lnTo>
                  <a:lnTo>
                    <a:pt x="15288" y="21252"/>
                  </a:lnTo>
                  <a:lnTo>
                    <a:pt x="15204" y="21336"/>
                  </a:lnTo>
                  <a:lnTo>
                    <a:pt x="15120" y="21420"/>
                  </a:lnTo>
                  <a:lnTo>
                    <a:pt x="15036" y="21420"/>
                  </a:lnTo>
                  <a:lnTo>
                    <a:pt x="14952" y="21504"/>
                  </a:lnTo>
                  <a:lnTo>
                    <a:pt x="14868" y="21504"/>
                  </a:lnTo>
                  <a:lnTo>
                    <a:pt x="14784" y="21588"/>
                  </a:lnTo>
                  <a:lnTo>
                    <a:pt x="14700" y="21588"/>
                  </a:lnTo>
                  <a:lnTo>
                    <a:pt x="14616" y="21672"/>
                  </a:lnTo>
                  <a:lnTo>
                    <a:pt x="14532" y="21672"/>
                  </a:lnTo>
                  <a:lnTo>
                    <a:pt x="14448" y="21756"/>
                  </a:lnTo>
                  <a:lnTo>
                    <a:pt x="14280" y="21756"/>
                  </a:lnTo>
                  <a:lnTo>
                    <a:pt x="14196" y="21840"/>
                  </a:lnTo>
                  <a:lnTo>
                    <a:pt x="14028" y="21840"/>
                  </a:lnTo>
                  <a:lnTo>
                    <a:pt x="14028" y="21924"/>
                  </a:lnTo>
                  <a:lnTo>
                    <a:pt x="13860" y="21924"/>
                  </a:lnTo>
                  <a:lnTo>
                    <a:pt x="13776" y="22007"/>
                  </a:lnTo>
                  <a:lnTo>
                    <a:pt x="13524" y="22007"/>
                  </a:lnTo>
                  <a:lnTo>
                    <a:pt x="13440" y="22091"/>
                  </a:lnTo>
                  <a:lnTo>
                    <a:pt x="13188" y="22091"/>
                  </a:lnTo>
                  <a:lnTo>
                    <a:pt x="13104" y="22175"/>
                  </a:lnTo>
                  <a:lnTo>
                    <a:pt x="12600" y="22175"/>
                  </a:lnTo>
                  <a:lnTo>
                    <a:pt x="12516" y="22259"/>
                  </a:lnTo>
                  <a:lnTo>
                    <a:pt x="10584" y="22259"/>
                  </a:lnTo>
                  <a:lnTo>
                    <a:pt x="9744" y="22091"/>
                  </a:lnTo>
                  <a:lnTo>
                    <a:pt x="8988" y="21840"/>
                  </a:lnTo>
                  <a:lnTo>
                    <a:pt x="8316" y="21504"/>
                  </a:lnTo>
                  <a:lnTo>
                    <a:pt x="7728" y="21168"/>
                  </a:lnTo>
                  <a:lnTo>
                    <a:pt x="7308" y="20748"/>
                  </a:lnTo>
                  <a:lnTo>
                    <a:pt x="6972" y="20244"/>
                  </a:lnTo>
                  <a:lnTo>
                    <a:pt x="6720" y="19740"/>
                  </a:lnTo>
                  <a:lnTo>
                    <a:pt x="6552" y="19236"/>
                  </a:lnTo>
                  <a:lnTo>
                    <a:pt x="6468" y="18732"/>
                  </a:lnTo>
                  <a:lnTo>
                    <a:pt x="6552" y="18144"/>
                  </a:lnTo>
                  <a:lnTo>
                    <a:pt x="6720" y="17640"/>
                  </a:lnTo>
                  <a:lnTo>
                    <a:pt x="6972" y="17052"/>
                  </a:lnTo>
                  <a:lnTo>
                    <a:pt x="7308" y="16632"/>
                  </a:lnTo>
                  <a:lnTo>
                    <a:pt x="7728" y="16128"/>
                  </a:lnTo>
                  <a:lnTo>
                    <a:pt x="8316" y="15792"/>
                  </a:lnTo>
                  <a:lnTo>
                    <a:pt x="8904" y="15456"/>
                  </a:lnTo>
                  <a:lnTo>
                    <a:pt x="9744" y="15204"/>
                  </a:lnTo>
                  <a:lnTo>
                    <a:pt x="10584" y="15036"/>
                  </a:lnTo>
                  <a:lnTo>
                    <a:pt x="11592" y="14952"/>
                  </a:lnTo>
                  <a:close/>
                  <a:moveTo>
                    <a:pt x="10920" y="1"/>
                  </a:moveTo>
                  <a:lnTo>
                    <a:pt x="10668" y="85"/>
                  </a:lnTo>
                  <a:lnTo>
                    <a:pt x="10080" y="85"/>
                  </a:lnTo>
                  <a:lnTo>
                    <a:pt x="9912" y="169"/>
                  </a:lnTo>
                  <a:lnTo>
                    <a:pt x="9576" y="169"/>
                  </a:lnTo>
                  <a:lnTo>
                    <a:pt x="9324" y="253"/>
                  </a:lnTo>
                  <a:lnTo>
                    <a:pt x="9156" y="253"/>
                  </a:lnTo>
                  <a:lnTo>
                    <a:pt x="8988" y="337"/>
                  </a:lnTo>
                  <a:lnTo>
                    <a:pt x="8820" y="337"/>
                  </a:lnTo>
                  <a:lnTo>
                    <a:pt x="8652" y="421"/>
                  </a:lnTo>
                  <a:lnTo>
                    <a:pt x="8484" y="421"/>
                  </a:lnTo>
                  <a:lnTo>
                    <a:pt x="8316" y="505"/>
                  </a:lnTo>
                  <a:lnTo>
                    <a:pt x="8148" y="505"/>
                  </a:lnTo>
                  <a:lnTo>
                    <a:pt x="7896" y="589"/>
                  </a:lnTo>
                  <a:lnTo>
                    <a:pt x="7728" y="589"/>
                  </a:lnTo>
                  <a:lnTo>
                    <a:pt x="7560" y="673"/>
                  </a:lnTo>
                  <a:lnTo>
                    <a:pt x="7476" y="757"/>
                  </a:lnTo>
                  <a:lnTo>
                    <a:pt x="7308" y="757"/>
                  </a:lnTo>
                  <a:lnTo>
                    <a:pt x="7140" y="841"/>
                  </a:lnTo>
                  <a:lnTo>
                    <a:pt x="6972" y="925"/>
                  </a:lnTo>
                  <a:lnTo>
                    <a:pt x="6804" y="1009"/>
                  </a:lnTo>
                  <a:lnTo>
                    <a:pt x="6636" y="1009"/>
                  </a:lnTo>
                  <a:lnTo>
                    <a:pt x="6468" y="1093"/>
                  </a:lnTo>
                  <a:lnTo>
                    <a:pt x="6300" y="1177"/>
                  </a:lnTo>
                  <a:lnTo>
                    <a:pt x="6216" y="1261"/>
                  </a:lnTo>
                  <a:lnTo>
                    <a:pt x="6048" y="1261"/>
                  </a:lnTo>
                  <a:lnTo>
                    <a:pt x="5880" y="1345"/>
                  </a:lnTo>
                  <a:lnTo>
                    <a:pt x="5712" y="1429"/>
                  </a:lnTo>
                  <a:lnTo>
                    <a:pt x="5628" y="1513"/>
                  </a:lnTo>
                  <a:lnTo>
                    <a:pt x="5460" y="1597"/>
                  </a:lnTo>
                  <a:lnTo>
                    <a:pt x="5292" y="1681"/>
                  </a:lnTo>
                  <a:lnTo>
                    <a:pt x="5208" y="1765"/>
                  </a:lnTo>
                  <a:lnTo>
                    <a:pt x="5040" y="1849"/>
                  </a:lnTo>
                  <a:lnTo>
                    <a:pt x="4872" y="1933"/>
                  </a:lnTo>
                  <a:lnTo>
                    <a:pt x="4788" y="2017"/>
                  </a:lnTo>
                  <a:lnTo>
                    <a:pt x="4620" y="2101"/>
                  </a:lnTo>
                  <a:lnTo>
                    <a:pt x="4537" y="2185"/>
                  </a:lnTo>
                  <a:lnTo>
                    <a:pt x="4369" y="2269"/>
                  </a:lnTo>
                  <a:lnTo>
                    <a:pt x="4285" y="2353"/>
                  </a:lnTo>
                  <a:lnTo>
                    <a:pt x="4117" y="2437"/>
                  </a:lnTo>
                  <a:lnTo>
                    <a:pt x="4033" y="2521"/>
                  </a:lnTo>
                  <a:lnTo>
                    <a:pt x="3865" y="2605"/>
                  </a:lnTo>
                  <a:lnTo>
                    <a:pt x="3781" y="2689"/>
                  </a:lnTo>
                  <a:lnTo>
                    <a:pt x="3613" y="2773"/>
                  </a:lnTo>
                  <a:lnTo>
                    <a:pt x="3529" y="2857"/>
                  </a:lnTo>
                  <a:lnTo>
                    <a:pt x="3445" y="2941"/>
                  </a:lnTo>
                  <a:lnTo>
                    <a:pt x="3277" y="3109"/>
                  </a:lnTo>
                  <a:lnTo>
                    <a:pt x="3193" y="3193"/>
                  </a:lnTo>
                  <a:lnTo>
                    <a:pt x="3109" y="3277"/>
                  </a:lnTo>
                  <a:lnTo>
                    <a:pt x="3025" y="3361"/>
                  </a:lnTo>
                  <a:lnTo>
                    <a:pt x="2857" y="3445"/>
                  </a:lnTo>
                  <a:lnTo>
                    <a:pt x="2773" y="3529"/>
                  </a:lnTo>
                  <a:lnTo>
                    <a:pt x="2689" y="3697"/>
                  </a:lnTo>
                  <a:lnTo>
                    <a:pt x="2605" y="3781"/>
                  </a:lnTo>
                  <a:lnTo>
                    <a:pt x="2521" y="3865"/>
                  </a:lnTo>
                  <a:lnTo>
                    <a:pt x="2437" y="3949"/>
                  </a:lnTo>
                  <a:lnTo>
                    <a:pt x="2269" y="4117"/>
                  </a:lnTo>
                  <a:lnTo>
                    <a:pt x="2185" y="4201"/>
                  </a:lnTo>
                  <a:lnTo>
                    <a:pt x="2101" y="4285"/>
                  </a:lnTo>
                  <a:lnTo>
                    <a:pt x="2017" y="4369"/>
                  </a:lnTo>
                  <a:lnTo>
                    <a:pt x="1933" y="4537"/>
                  </a:lnTo>
                  <a:lnTo>
                    <a:pt x="1849" y="4621"/>
                  </a:lnTo>
                  <a:lnTo>
                    <a:pt x="1765" y="4705"/>
                  </a:lnTo>
                  <a:lnTo>
                    <a:pt x="1681" y="4789"/>
                  </a:lnTo>
                  <a:lnTo>
                    <a:pt x="1597" y="4957"/>
                  </a:lnTo>
                  <a:lnTo>
                    <a:pt x="1597" y="5041"/>
                  </a:lnTo>
                  <a:lnTo>
                    <a:pt x="1513" y="5125"/>
                  </a:lnTo>
                  <a:lnTo>
                    <a:pt x="1429" y="5293"/>
                  </a:lnTo>
                  <a:lnTo>
                    <a:pt x="1345" y="5377"/>
                  </a:lnTo>
                  <a:lnTo>
                    <a:pt x="1261" y="5461"/>
                  </a:lnTo>
                  <a:lnTo>
                    <a:pt x="1261" y="5629"/>
                  </a:lnTo>
                  <a:lnTo>
                    <a:pt x="1177" y="5713"/>
                  </a:lnTo>
                  <a:lnTo>
                    <a:pt x="1093" y="5797"/>
                  </a:lnTo>
                  <a:lnTo>
                    <a:pt x="1009" y="5965"/>
                  </a:lnTo>
                  <a:lnTo>
                    <a:pt x="1009" y="6049"/>
                  </a:lnTo>
                  <a:lnTo>
                    <a:pt x="925" y="6132"/>
                  </a:lnTo>
                  <a:lnTo>
                    <a:pt x="841" y="6300"/>
                  </a:lnTo>
                  <a:lnTo>
                    <a:pt x="841" y="6384"/>
                  </a:lnTo>
                  <a:lnTo>
                    <a:pt x="757" y="6468"/>
                  </a:lnTo>
                  <a:lnTo>
                    <a:pt x="757" y="6636"/>
                  </a:lnTo>
                  <a:lnTo>
                    <a:pt x="673" y="6720"/>
                  </a:lnTo>
                  <a:lnTo>
                    <a:pt x="673" y="6804"/>
                  </a:lnTo>
                  <a:lnTo>
                    <a:pt x="589" y="6972"/>
                  </a:lnTo>
                  <a:lnTo>
                    <a:pt x="589" y="7056"/>
                  </a:lnTo>
                  <a:lnTo>
                    <a:pt x="505" y="7140"/>
                  </a:lnTo>
                  <a:lnTo>
                    <a:pt x="505" y="7308"/>
                  </a:lnTo>
                  <a:lnTo>
                    <a:pt x="421" y="7392"/>
                  </a:lnTo>
                  <a:lnTo>
                    <a:pt x="421" y="7476"/>
                  </a:lnTo>
                  <a:lnTo>
                    <a:pt x="421" y="7644"/>
                  </a:lnTo>
                  <a:lnTo>
                    <a:pt x="337" y="7728"/>
                  </a:lnTo>
                  <a:lnTo>
                    <a:pt x="337" y="7812"/>
                  </a:lnTo>
                  <a:lnTo>
                    <a:pt x="6636" y="8988"/>
                  </a:lnTo>
                  <a:lnTo>
                    <a:pt x="6888" y="8400"/>
                  </a:lnTo>
                  <a:lnTo>
                    <a:pt x="7140" y="7812"/>
                  </a:lnTo>
                  <a:lnTo>
                    <a:pt x="7560" y="7224"/>
                  </a:lnTo>
                  <a:lnTo>
                    <a:pt x="8064" y="6720"/>
                  </a:lnTo>
                  <a:lnTo>
                    <a:pt x="8568" y="6300"/>
                  </a:lnTo>
                  <a:lnTo>
                    <a:pt x="9156" y="5881"/>
                  </a:lnTo>
                  <a:lnTo>
                    <a:pt x="9828" y="5629"/>
                  </a:lnTo>
                  <a:lnTo>
                    <a:pt x="10500" y="5377"/>
                  </a:lnTo>
                  <a:lnTo>
                    <a:pt x="11340" y="5209"/>
                  </a:lnTo>
                  <a:lnTo>
                    <a:pt x="12180" y="5125"/>
                  </a:lnTo>
                  <a:lnTo>
                    <a:pt x="12516" y="5125"/>
                  </a:lnTo>
                  <a:lnTo>
                    <a:pt x="12600" y="5209"/>
                  </a:lnTo>
                  <a:lnTo>
                    <a:pt x="13188" y="5209"/>
                  </a:lnTo>
                  <a:lnTo>
                    <a:pt x="13272" y="5293"/>
                  </a:lnTo>
                  <a:lnTo>
                    <a:pt x="13608" y="5293"/>
                  </a:lnTo>
                  <a:lnTo>
                    <a:pt x="13692" y="5377"/>
                  </a:lnTo>
                  <a:lnTo>
                    <a:pt x="13860" y="5377"/>
                  </a:lnTo>
                  <a:lnTo>
                    <a:pt x="13944" y="5461"/>
                  </a:lnTo>
                  <a:lnTo>
                    <a:pt x="14196" y="5461"/>
                  </a:lnTo>
                  <a:lnTo>
                    <a:pt x="14196" y="5545"/>
                  </a:lnTo>
                  <a:lnTo>
                    <a:pt x="14280" y="5545"/>
                  </a:lnTo>
                  <a:lnTo>
                    <a:pt x="14364" y="5629"/>
                  </a:lnTo>
                  <a:lnTo>
                    <a:pt x="14532" y="5629"/>
                  </a:lnTo>
                  <a:lnTo>
                    <a:pt x="14616" y="5713"/>
                  </a:lnTo>
                  <a:lnTo>
                    <a:pt x="14700" y="5797"/>
                  </a:lnTo>
                  <a:lnTo>
                    <a:pt x="14868" y="5797"/>
                  </a:lnTo>
                  <a:lnTo>
                    <a:pt x="14952" y="5881"/>
                  </a:lnTo>
                  <a:lnTo>
                    <a:pt x="15036" y="5965"/>
                  </a:lnTo>
                  <a:lnTo>
                    <a:pt x="15120" y="5965"/>
                  </a:lnTo>
                  <a:lnTo>
                    <a:pt x="15204" y="6049"/>
                  </a:lnTo>
                  <a:lnTo>
                    <a:pt x="15204" y="6132"/>
                  </a:lnTo>
                  <a:lnTo>
                    <a:pt x="15288" y="6132"/>
                  </a:lnTo>
                  <a:lnTo>
                    <a:pt x="15372" y="6216"/>
                  </a:lnTo>
                  <a:lnTo>
                    <a:pt x="15456" y="6216"/>
                  </a:lnTo>
                  <a:lnTo>
                    <a:pt x="15456" y="6300"/>
                  </a:lnTo>
                  <a:lnTo>
                    <a:pt x="15540" y="6300"/>
                  </a:lnTo>
                  <a:lnTo>
                    <a:pt x="15624" y="6384"/>
                  </a:lnTo>
                  <a:lnTo>
                    <a:pt x="15624" y="6468"/>
                  </a:lnTo>
                  <a:lnTo>
                    <a:pt x="15708" y="6468"/>
                  </a:lnTo>
                  <a:lnTo>
                    <a:pt x="15708" y="6552"/>
                  </a:lnTo>
                  <a:lnTo>
                    <a:pt x="15792" y="6552"/>
                  </a:lnTo>
                  <a:lnTo>
                    <a:pt x="15876" y="6636"/>
                  </a:lnTo>
                  <a:lnTo>
                    <a:pt x="15876" y="6720"/>
                  </a:lnTo>
                  <a:lnTo>
                    <a:pt x="15960" y="6720"/>
                  </a:lnTo>
                  <a:lnTo>
                    <a:pt x="15960" y="6804"/>
                  </a:lnTo>
                  <a:lnTo>
                    <a:pt x="16044" y="6888"/>
                  </a:lnTo>
                  <a:lnTo>
                    <a:pt x="16128" y="6972"/>
                  </a:lnTo>
                  <a:lnTo>
                    <a:pt x="16212" y="7056"/>
                  </a:lnTo>
                  <a:lnTo>
                    <a:pt x="16212" y="7140"/>
                  </a:lnTo>
                  <a:lnTo>
                    <a:pt x="16296" y="7224"/>
                  </a:lnTo>
                  <a:lnTo>
                    <a:pt x="16380" y="7308"/>
                  </a:lnTo>
                  <a:lnTo>
                    <a:pt x="16380" y="7392"/>
                  </a:lnTo>
                  <a:lnTo>
                    <a:pt x="16464" y="7476"/>
                  </a:lnTo>
                  <a:lnTo>
                    <a:pt x="16464" y="7560"/>
                  </a:lnTo>
                  <a:lnTo>
                    <a:pt x="16548" y="7644"/>
                  </a:lnTo>
                  <a:lnTo>
                    <a:pt x="16548" y="7728"/>
                  </a:lnTo>
                  <a:lnTo>
                    <a:pt x="16632" y="7812"/>
                  </a:lnTo>
                  <a:lnTo>
                    <a:pt x="16632" y="7896"/>
                  </a:lnTo>
                  <a:lnTo>
                    <a:pt x="16632" y="7980"/>
                  </a:lnTo>
                  <a:lnTo>
                    <a:pt x="16716" y="7980"/>
                  </a:lnTo>
                  <a:lnTo>
                    <a:pt x="16716" y="8064"/>
                  </a:lnTo>
                  <a:lnTo>
                    <a:pt x="16716" y="8148"/>
                  </a:lnTo>
                  <a:lnTo>
                    <a:pt x="16800" y="8232"/>
                  </a:lnTo>
                  <a:lnTo>
                    <a:pt x="16800" y="8316"/>
                  </a:lnTo>
                  <a:lnTo>
                    <a:pt x="16800" y="8400"/>
                  </a:lnTo>
                  <a:lnTo>
                    <a:pt x="16884" y="8484"/>
                  </a:lnTo>
                  <a:lnTo>
                    <a:pt x="16884" y="8568"/>
                  </a:lnTo>
                  <a:lnTo>
                    <a:pt x="16884" y="8652"/>
                  </a:lnTo>
                  <a:lnTo>
                    <a:pt x="16968" y="8736"/>
                  </a:lnTo>
                  <a:lnTo>
                    <a:pt x="16968" y="8820"/>
                  </a:lnTo>
                  <a:lnTo>
                    <a:pt x="16968" y="8904"/>
                  </a:lnTo>
                  <a:lnTo>
                    <a:pt x="16968" y="8988"/>
                  </a:lnTo>
                  <a:lnTo>
                    <a:pt x="16968" y="9072"/>
                  </a:lnTo>
                  <a:lnTo>
                    <a:pt x="17052" y="9156"/>
                  </a:lnTo>
                  <a:lnTo>
                    <a:pt x="17052" y="9240"/>
                  </a:lnTo>
                  <a:lnTo>
                    <a:pt x="17052" y="9324"/>
                  </a:lnTo>
                  <a:lnTo>
                    <a:pt x="17052" y="9408"/>
                  </a:lnTo>
                  <a:lnTo>
                    <a:pt x="17052" y="9492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136" y="9744"/>
                  </a:lnTo>
                  <a:lnTo>
                    <a:pt x="17136" y="9828"/>
                  </a:lnTo>
                  <a:lnTo>
                    <a:pt x="17136" y="9912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248"/>
                  </a:lnTo>
                  <a:lnTo>
                    <a:pt x="17136" y="10332"/>
                  </a:lnTo>
                  <a:lnTo>
                    <a:pt x="17136" y="10416"/>
                  </a:lnTo>
                  <a:lnTo>
                    <a:pt x="17136" y="13692"/>
                  </a:lnTo>
                  <a:lnTo>
                    <a:pt x="17052" y="13692"/>
                  </a:lnTo>
                  <a:lnTo>
                    <a:pt x="17052" y="13608"/>
                  </a:lnTo>
                  <a:lnTo>
                    <a:pt x="16968" y="13608"/>
                  </a:lnTo>
                  <a:lnTo>
                    <a:pt x="16968" y="13524"/>
                  </a:lnTo>
                  <a:lnTo>
                    <a:pt x="16884" y="13524"/>
                  </a:lnTo>
                  <a:lnTo>
                    <a:pt x="16800" y="13440"/>
                  </a:lnTo>
                  <a:lnTo>
                    <a:pt x="16716" y="13356"/>
                  </a:lnTo>
                  <a:lnTo>
                    <a:pt x="16632" y="13356"/>
                  </a:lnTo>
                  <a:lnTo>
                    <a:pt x="16632" y="13272"/>
                  </a:lnTo>
                  <a:lnTo>
                    <a:pt x="16548" y="13272"/>
                  </a:lnTo>
                  <a:lnTo>
                    <a:pt x="16548" y="13188"/>
                  </a:lnTo>
                  <a:lnTo>
                    <a:pt x="16380" y="13188"/>
                  </a:lnTo>
                  <a:lnTo>
                    <a:pt x="16380" y="13104"/>
                  </a:lnTo>
                  <a:lnTo>
                    <a:pt x="16296" y="13104"/>
                  </a:lnTo>
                  <a:lnTo>
                    <a:pt x="16296" y="13020"/>
                  </a:lnTo>
                  <a:lnTo>
                    <a:pt x="16212" y="13020"/>
                  </a:lnTo>
                  <a:lnTo>
                    <a:pt x="16128" y="12936"/>
                  </a:lnTo>
                  <a:lnTo>
                    <a:pt x="16044" y="12936"/>
                  </a:lnTo>
                  <a:lnTo>
                    <a:pt x="16044" y="12852"/>
                  </a:lnTo>
                  <a:lnTo>
                    <a:pt x="15960" y="12852"/>
                  </a:lnTo>
                  <a:lnTo>
                    <a:pt x="15876" y="12768"/>
                  </a:lnTo>
                  <a:lnTo>
                    <a:pt x="15792" y="12684"/>
                  </a:lnTo>
                  <a:lnTo>
                    <a:pt x="15708" y="12684"/>
                  </a:lnTo>
                  <a:lnTo>
                    <a:pt x="15624" y="12600"/>
                  </a:lnTo>
                  <a:lnTo>
                    <a:pt x="15540" y="12600"/>
                  </a:lnTo>
                  <a:lnTo>
                    <a:pt x="15540" y="12516"/>
                  </a:lnTo>
                  <a:lnTo>
                    <a:pt x="15456" y="12516"/>
                  </a:lnTo>
                  <a:lnTo>
                    <a:pt x="15372" y="12432"/>
                  </a:lnTo>
                  <a:lnTo>
                    <a:pt x="15288" y="12432"/>
                  </a:lnTo>
                  <a:lnTo>
                    <a:pt x="15204" y="12348"/>
                  </a:lnTo>
                  <a:lnTo>
                    <a:pt x="15120" y="12348"/>
                  </a:lnTo>
                  <a:lnTo>
                    <a:pt x="15036" y="12264"/>
                  </a:lnTo>
                  <a:lnTo>
                    <a:pt x="14952" y="12264"/>
                  </a:lnTo>
                  <a:lnTo>
                    <a:pt x="14868" y="12180"/>
                  </a:lnTo>
                  <a:lnTo>
                    <a:pt x="14784" y="12180"/>
                  </a:lnTo>
                  <a:lnTo>
                    <a:pt x="14700" y="12096"/>
                  </a:lnTo>
                  <a:lnTo>
                    <a:pt x="14616" y="12096"/>
                  </a:lnTo>
                  <a:lnTo>
                    <a:pt x="14532" y="12012"/>
                  </a:lnTo>
                  <a:lnTo>
                    <a:pt x="14448" y="12012"/>
                  </a:lnTo>
                  <a:lnTo>
                    <a:pt x="14364" y="11928"/>
                  </a:lnTo>
                  <a:lnTo>
                    <a:pt x="14196" y="11928"/>
                  </a:lnTo>
                  <a:lnTo>
                    <a:pt x="14112" y="11844"/>
                  </a:lnTo>
                  <a:lnTo>
                    <a:pt x="14028" y="11844"/>
                  </a:lnTo>
                  <a:lnTo>
                    <a:pt x="13944" y="11760"/>
                  </a:lnTo>
                  <a:lnTo>
                    <a:pt x="13776" y="11760"/>
                  </a:lnTo>
                  <a:lnTo>
                    <a:pt x="13692" y="11676"/>
                  </a:lnTo>
                  <a:lnTo>
                    <a:pt x="13524" y="11676"/>
                  </a:lnTo>
                  <a:lnTo>
                    <a:pt x="13440" y="11592"/>
                  </a:lnTo>
                  <a:lnTo>
                    <a:pt x="13272" y="11592"/>
                  </a:lnTo>
                  <a:lnTo>
                    <a:pt x="13188" y="11508"/>
                  </a:lnTo>
                  <a:lnTo>
                    <a:pt x="12936" y="11508"/>
                  </a:lnTo>
                  <a:lnTo>
                    <a:pt x="12852" y="11424"/>
                  </a:lnTo>
                  <a:lnTo>
                    <a:pt x="12600" y="11424"/>
                  </a:lnTo>
                  <a:lnTo>
                    <a:pt x="12516" y="11340"/>
                  </a:lnTo>
                  <a:lnTo>
                    <a:pt x="12180" y="11340"/>
                  </a:lnTo>
                  <a:lnTo>
                    <a:pt x="12096" y="11256"/>
                  </a:lnTo>
                  <a:lnTo>
                    <a:pt x="11676" y="11256"/>
                  </a:lnTo>
                  <a:lnTo>
                    <a:pt x="11592" y="11172"/>
                  </a:lnTo>
                  <a:lnTo>
                    <a:pt x="11088" y="11172"/>
                  </a:lnTo>
                  <a:lnTo>
                    <a:pt x="10920" y="11088"/>
                  </a:lnTo>
                  <a:lnTo>
                    <a:pt x="8064" y="11088"/>
                  </a:lnTo>
                  <a:lnTo>
                    <a:pt x="7980" y="11172"/>
                  </a:lnTo>
                  <a:lnTo>
                    <a:pt x="7476" y="11172"/>
                  </a:lnTo>
                  <a:lnTo>
                    <a:pt x="7308" y="11256"/>
                  </a:lnTo>
                  <a:lnTo>
                    <a:pt x="7056" y="11256"/>
                  </a:lnTo>
                  <a:lnTo>
                    <a:pt x="6888" y="11340"/>
                  </a:lnTo>
                  <a:lnTo>
                    <a:pt x="6636" y="11340"/>
                  </a:lnTo>
                  <a:lnTo>
                    <a:pt x="6468" y="11424"/>
                  </a:lnTo>
                  <a:lnTo>
                    <a:pt x="6300" y="11424"/>
                  </a:lnTo>
                  <a:lnTo>
                    <a:pt x="6216" y="11508"/>
                  </a:lnTo>
                  <a:lnTo>
                    <a:pt x="6048" y="11508"/>
                  </a:lnTo>
                  <a:lnTo>
                    <a:pt x="5880" y="11592"/>
                  </a:lnTo>
                  <a:lnTo>
                    <a:pt x="5796" y="11592"/>
                  </a:lnTo>
                  <a:lnTo>
                    <a:pt x="5628" y="11676"/>
                  </a:lnTo>
                  <a:lnTo>
                    <a:pt x="5460" y="11676"/>
                  </a:lnTo>
                  <a:lnTo>
                    <a:pt x="5376" y="11760"/>
                  </a:lnTo>
                  <a:lnTo>
                    <a:pt x="5208" y="11760"/>
                  </a:lnTo>
                  <a:lnTo>
                    <a:pt x="5124" y="11844"/>
                  </a:lnTo>
                  <a:lnTo>
                    <a:pt x="4956" y="11844"/>
                  </a:lnTo>
                  <a:lnTo>
                    <a:pt x="4872" y="11928"/>
                  </a:lnTo>
                  <a:lnTo>
                    <a:pt x="4704" y="12012"/>
                  </a:lnTo>
                  <a:lnTo>
                    <a:pt x="4620" y="12012"/>
                  </a:lnTo>
                  <a:lnTo>
                    <a:pt x="4453" y="12096"/>
                  </a:lnTo>
                  <a:lnTo>
                    <a:pt x="4369" y="12180"/>
                  </a:lnTo>
                  <a:lnTo>
                    <a:pt x="4201" y="12264"/>
                  </a:lnTo>
                  <a:lnTo>
                    <a:pt x="4117" y="12264"/>
                  </a:lnTo>
                  <a:lnTo>
                    <a:pt x="3949" y="12348"/>
                  </a:lnTo>
                  <a:lnTo>
                    <a:pt x="3865" y="12432"/>
                  </a:lnTo>
                  <a:lnTo>
                    <a:pt x="3697" y="12516"/>
                  </a:lnTo>
                  <a:lnTo>
                    <a:pt x="3613" y="12516"/>
                  </a:lnTo>
                  <a:lnTo>
                    <a:pt x="3529" y="12600"/>
                  </a:lnTo>
                  <a:lnTo>
                    <a:pt x="3361" y="12684"/>
                  </a:lnTo>
                  <a:lnTo>
                    <a:pt x="3277" y="12768"/>
                  </a:lnTo>
                  <a:lnTo>
                    <a:pt x="3193" y="12852"/>
                  </a:lnTo>
                  <a:lnTo>
                    <a:pt x="3025" y="12936"/>
                  </a:lnTo>
                  <a:lnTo>
                    <a:pt x="2941" y="13020"/>
                  </a:lnTo>
                  <a:lnTo>
                    <a:pt x="2857" y="13104"/>
                  </a:lnTo>
                  <a:lnTo>
                    <a:pt x="2773" y="13188"/>
                  </a:lnTo>
                  <a:lnTo>
                    <a:pt x="2605" y="13272"/>
                  </a:lnTo>
                  <a:lnTo>
                    <a:pt x="2521" y="13356"/>
                  </a:lnTo>
                  <a:lnTo>
                    <a:pt x="2437" y="13440"/>
                  </a:lnTo>
                  <a:lnTo>
                    <a:pt x="2353" y="13524"/>
                  </a:lnTo>
                  <a:lnTo>
                    <a:pt x="2269" y="13608"/>
                  </a:lnTo>
                  <a:lnTo>
                    <a:pt x="2185" y="13692"/>
                  </a:lnTo>
                  <a:lnTo>
                    <a:pt x="2101" y="13776"/>
                  </a:lnTo>
                  <a:lnTo>
                    <a:pt x="2017" y="13860"/>
                  </a:lnTo>
                  <a:lnTo>
                    <a:pt x="1849" y="13944"/>
                  </a:lnTo>
                  <a:lnTo>
                    <a:pt x="1765" y="14028"/>
                  </a:lnTo>
                  <a:lnTo>
                    <a:pt x="1681" y="14112"/>
                  </a:lnTo>
                  <a:lnTo>
                    <a:pt x="1597" y="14280"/>
                  </a:lnTo>
                  <a:lnTo>
                    <a:pt x="1513" y="14364"/>
                  </a:lnTo>
                  <a:lnTo>
                    <a:pt x="1513" y="14448"/>
                  </a:lnTo>
                  <a:lnTo>
                    <a:pt x="1429" y="14532"/>
                  </a:lnTo>
                  <a:lnTo>
                    <a:pt x="1345" y="14616"/>
                  </a:lnTo>
                  <a:lnTo>
                    <a:pt x="1261" y="14784"/>
                  </a:lnTo>
                  <a:lnTo>
                    <a:pt x="1177" y="14868"/>
                  </a:lnTo>
                  <a:lnTo>
                    <a:pt x="1093" y="14952"/>
                  </a:lnTo>
                  <a:lnTo>
                    <a:pt x="1009" y="15036"/>
                  </a:lnTo>
                  <a:lnTo>
                    <a:pt x="1009" y="15204"/>
                  </a:lnTo>
                  <a:lnTo>
                    <a:pt x="925" y="15288"/>
                  </a:lnTo>
                  <a:lnTo>
                    <a:pt x="841" y="15372"/>
                  </a:lnTo>
                  <a:lnTo>
                    <a:pt x="757" y="15540"/>
                  </a:lnTo>
                  <a:lnTo>
                    <a:pt x="757" y="15624"/>
                  </a:lnTo>
                  <a:lnTo>
                    <a:pt x="673" y="15792"/>
                  </a:lnTo>
                  <a:lnTo>
                    <a:pt x="589" y="15876"/>
                  </a:lnTo>
                  <a:lnTo>
                    <a:pt x="589" y="15960"/>
                  </a:lnTo>
                  <a:lnTo>
                    <a:pt x="505" y="16128"/>
                  </a:lnTo>
                  <a:lnTo>
                    <a:pt x="505" y="16212"/>
                  </a:lnTo>
                  <a:lnTo>
                    <a:pt x="421" y="16380"/>
                  </a:lnTo>
                  <a:lnTo>
                    <a:pt x="337" y="16464"/>
                  </a:lnTo>
                  <a:lnTo>
                    <a:pt x="337" y="16632"/>
                  </a:lnTo>
                  <a:lnTo>
                    <a:pt x="337" y="16716"/>
                  </a:lnTo>
                  <a:lnTo>
                    <a:pt x="253" y="16884"/>
                  </a:lnTo>
                  <a:lnTo>
                    <a:pt x="253" y="16968"/>
                  </a:lnTo>
                  <a:lnTo>
                    <a:pt x="169" y="17136"/>
                  </a:lnTo>
                  <a:lnTo>
                    <a:pt x="169" y="17220"/>
                  </a:lnTo>
                  <a:lnTo>
                    <a:pt x="169" y="17388"/>
                  </a:lnTo>
                  <a:lnTo>
                    <a:pt x="85" y="17556"/>
                  </a:lnTo>
                  <a:lnTo>
                    <a:pt x="85" y="17640"/>
                  </a:lnTo>
                  <a:lnTo>
                    <a:pt x="85" y="17808"/>
                  </a:lnTo>
                  <a:lnTo>
                    <a:pt x="85" y="17892"/>
                  </a:lnTo>
                  <a:lnTo>
                    <a:pt x="1" y="18060"/>
                  </a:lnTo>
                  <a:lnTo>
                    <a:pt x="1" y="18228"/>
                  </a:lnTo>
                  <a:lnTo>
                    <a:pt x="1" y="18312"/>
                  </a:lnTo>
                  <a:lnTo>
                    <a:pt x="1" y="18480"/>
                  </a:lnTo>
                  <a:lnTo>
                    <a:pt x="1" y="18648"/>
                  </a:lnTo>
                  <a:lnTo>
                    <a:pt x="1" y="18816"/>
                  </a:lnTo>
                  <a:lnTo>
                    <a:pt x="1" y="18900"/>
                  </a:lnTo>
                  <a:lnTo>
                    <a:pt x="1" y="19068"/>
                  </a:lnTo>
                  <a:lnTo>
                    <a:pt x="1" y="19236"/>
                  </a:lnTo>
                  <a:lnTo>
                    <a:pt x="1" y="19320"/>
                  </a:lnTo>
                  <a:lnTo>
                    <a:pt x="1" y="19488"/>
                  </a:lnTo>
                  <a:lnTo>
                    <a:pt x="1" y="19656"/>
                  </a:lnTo>
                  <a:lnTo>
                    <a:pt x="1" y="19824"/>
                  </a:lnTo>
                  <a:lnTo>
                    <a:pt x="1" y="19908"/>
                  </a:lnTo>
                  <a:lnTo>
                    <a:pt x="85" y="20076"/>
                  </a:lnTo>
                  <a:lnTo>
                    <a:pt x="85" y="20244"/>
                  </a:lnTo>
                  <a:lnTo>
                    <a:pt x="85" y="20328"/>
                  </a:lnTo>
                  <a:lnTo>
                    <a:pt x="85" y="20496"/>
                  </a:lnTo>
                  <a:lnTo>
                    <a:pt x="169" y="20580"/>
                  </a:lnTo>
                  <a:lnTo>
                    <a:pt x="169" y="20748"/>
                  </a:lnTo>
                  <a:lnTo>
                    <a:pt x="169" y="20832"/>
                  </a:lnTo>
                  <a:lnTo>
                    <a:pt x="253" y="21000"/>
                  </a:lnTo>
                  <a:lnTo>
                    <a:pt x="253" y="21168"/>
                  </a:lnTo>
                  <a:lnTo>
                    <a:pt x="253" y="21252"/>
                  </a:lnTo>
                  <a:lnTo>
                    <a:pt x="337" y="21420"/>
                  </a:lnTo>
                  <a:lnTo>
                    <a:pt x="337" y="21504"/>
                  </a:lnTo>
                  <a:lnTo>
                    <a:pt x="421" y="21672"/>
                  </a:lnTo>
                  <a:lnTo>
                    <a:pt x="421" y="21756"/>
                  </a:lnTo>
                  <a:lnTo>
                    <a:pt x="505" y="21924"/>
                  </a:lnTo>
                  <a:lnTo>
                    <a:pt x="505" y="22007"/>
                  </a:lnTo>
                  <a:lnTo>
                    <a:pt x="589" y="22091"/>
                  </a:lnTo>
                  <a:lnTo>
                    <a:pt x="589" y="22259"/>
                  </a:lnTo>
                  <a:lnTo>
                    <a:pt x="673" y="22343"/>
                  </a:lnTo>
                  <a:lnTo>
                    <a:pt x="757" y="22511"/>
                  </a:lnTo>
                  <a:lnTo>
                    <a:pt x="757" y="22595"/>
                  </a:lnTo>
                  <a:lnTo>
                    <a:pt x="841" y="22679"/>
                  </a:lnTo>
                  <a:lnTo>
                    <a:pt x="925" y="22847"/>
                  </a:lnTo>
                  <a:lnTo>
                    <a:pt x="925" y="22931"/>
                  </a:lnTo>
                  <a:lnTo>
                    <a:pt x="1009" y="23015"/>
                  </a:lnTo>
                  <a:lnTo>
                    <a:pt x="1093" y="23183"/>
                  </a:lnTo>
                  <a:lnTo>
                    <a:pt x="1177" y="23267"/>
                  </a:lnTo>
                  <a:lnTo>
                    <a:pt x="1177" y="23351"/>
                  </a:lnTo>
                  <a:lnTo>
                    <a:pt x="1261" y="23435"/>
                  </a:lnTo>
                  <a:lnTo>
                    <a:pt x="1345" y="23603"/>
                  </a:lnTo>
                  <a:lnTo>
                    <a:pt x="1429" y="23687"/>
                  </a:lnTo>
                  <a:lnTo>
                    <a:pt x="1513" y="23771"/>
                  </a:lnTo>
                  <a:lnTo>
                    <a:pt x="1597" y="23855"/>
                  </a:lnTo>
                  <a:lnTo>
                    <a:pt x="1681" y="23939"/>
                  </a:lnTo>
                  <a:lnTo>
                    <a:pt x="1765" y="24107"/>
                  </a:lnTo>
                  <a:lnTo>
                    <a:pt x="1849" y="24191"/>
                  </a:lnTo>
                  <a:lnTo>
                    <a:pt x="1933" y="24275"/>
                  </a:lnTo>
                  <a:lnTo>
                    <a:pt x="2017" y="24359"/>
                  </a:lnTo>
                  <a:lnTo>
                    <a:pt x="2101" y="24443"/>
                  </a:lnTo>
                  <a:lnTo>
                    <a:pt x="2185" y="24527"/>
                  </a:lnTo>
                  <a:lnTo>
                    <a:pt x="2269" y="24611"/>
                  </a:lnTo>
                  <a:lnTo>
                    <a:pt x="2353" y="24695"/>
                  </a:lnTo>
                  <a:lnTo>
                    <a:pt x="2437" y="24779"/>
                  </a:lnTo>
                  <a:lnTo>
                    <a:pt x="2521" y="24863"/>
                  </a:lnTo>
                  <a:lnTo>
                    <a:pt x="2605" y="24947"/>
                  </a:lnTo>
                  <a:lnTo>
                    <a:pt x="2689" y="25031"/>
                  </a:lnTo>
                  <a:lnTo>
                    <a:pt x="2857" y="25115"/>
                  </a:lnTo>
                  <a:lnTo>
                    <a:pt x="2941" y="25199"/>
                  </a:lnTo>
                  <a:lnTo>
                    <a:pt x="3025" y="25283"/>
                  </a:lnTo>
                  <a:lnTo>
                    <a:pt x="3109" y="25367"/>
                  </a:lnTo>
                  <a:lnTo>
                    <a:pt x="3193" y="25451"/>
                  </a:lnTo>
                  <a:lnTo>
                    <a:pt x="3361" y="25535"/>
                  </a:lnTo>
                  <a:lnTo>
                    <a:pt x="3445" y="25535"/>
                  </a:lnTo>
                  <a:lnTo>
                    <a:pt x="3529" y="25619"/>
                  </a:lnTo>
                  <a:lnTo>
                    <a:pt x="3697" y="25703"/>
                  </a:lnTo>
                  <a:lnTo>
                    <a:pt x="3781" y="25787"/>
                  </a:lnTo>
                  <a:lnTo>
                    <a:pt x="3865" y="25871"/>
                  </a:lnTo>
                  <a:lnTo>
                    <a:pt x="4033" y="25871"/>
                  </a:lnTo>
                  <a:lnTo>
                    <a:pt x="4117" y="25955"/>
                  </a:lnTo>
                  <a:lnTo>
                    <a:pt x="4285" y="26039"/>
                  </a:lnTo>
                  <a:lnTo>
                    <a:pt x="4369" y="26039"/>
                  </a:lnTo>
                  <a:lnTo>
                    <a:pt x="4537" y="26123"/>
                  </a:lnTo>
                  <a:lnTo>
                    <a:pt x="4620" y="26207"/>
                  </a:lnTo>
                  <a:lnTo>
                    <a:pt x="4704" y="26207"/>
                  </a:lnTo>
                  <a:lnTo>
                    <a:pt x="4872" y="26291"/>
                  </a:lnTo>
                  <a:lnTo>
                    <a:pt x="5040" y="26375"/>
                  </a:lnTo>
                  <a:lnTo>
                    <a:pt x="5124" y="26375"/>
                  </a:lnTo>
                  <a:lnTo>
                    <a:pt x="5292" y="26459"/>
                  </a:lnTo>
                  <a:lnTo>
                    <a:pt x="5376" y="26459"/>
                  </a:lnTo>
                  <a:lnTo>
                    <a:pt x="5544" y="26543"/>
                  </a:lnTo>
                  <a:lnTo>
                    <a:pt x="5628" y="26543"/>
                  </a:lnTo>
                  <a:lnTo>
                    <a:pt x="5796" y="26627"/>
                  </a:lnTo>
                  <a:lnTo>
                    <a:pt x="5964" y="26627"/>
                  </a:lnTo>
                  <a:lnTo>
                    <a:pt x="6048" y="26711"/>
                  </a:lnTo>
                  <a:lnTo>
                    <a:pt x="6384" y="26711"/>
                  </a:lnTo>
                  <a:lnTo>
                    <a:pt x="6468" y="26795"/>
                  </a:lnTo>
                  <a:lnTo>
                    <a:pt x="6804" y="26795"/>
                  </a:lnTo>
                  <a:lnTo>
                    <a:pt x="6972" y="26879"/>
                  </a:lnTo>
                  <a:lnTo>
                    <a:pt x="7392" y="26879"/>
                  </a:lnTo>
                  <a:lnTo>
                    <a:pt x="7560" y="26963"/>
                  </a:lnTo>
                  <a:lnTo>
                    <a:pt x="8484" y="26963"/>
                  </a:lnTo>
                  <a:lnTo>
                    <a:pt x="8652" y="27047"/>
                  </a:lnTo>
                  <a:lnTo>
                    <a:pt x="9240" y="27047"/>
                  </a:lnTo>
                  <a:lnTo>
                    <a:pt x="9324" y="26963"/>
                  </a:lnTo>
                  <a:lnTo>
                    <a:pt x="10332" y="26963"/>
                  </a:lnTo>
                  <a:lnTo>
                    <a:pt x="10500" y="26879"/>
                  </a:lnTo>
                  <a:lnTo>
                    <a:pt x="10920" y="26879"/>
                  </a:lnTo>
                  <a:lnTo>
                    <a:pt x="11088" y="26795"/>
                  </a:lnTo>
                  <a:lnTo>
                    <a:pt x="11424" y="26795"/>
                  </a:lnTo>
                  <a:lnTo>
                    <a:pt x="11508" y="26711"/>
                  </a:lnTo>
                  <a:lnTo>
                    <a:pt x="11844" y="26711"/>
                  </a:lnTo>
                  <a:lnTo>
                    <a:pt x="11928" y="26627"/>
                  </a:lnTo>
                  <a:lnTo>
                    <a:pt x="12180" y="26627"/>
                  </a:lnTo>
                  <a:lnTo>
                    <a:pt x="12264" y="26543"/>
                  </a:lnTo>
                  <a:lnTo>
                    <a:pt x="12348" y="26543"/>
                  </a:lnTo>
                  <a:lnTo>
                    <a:pt x="12432" y="26459"/>
                  </a:lnTo>
                  <a:lnTo>
                    <a:pt x="12684" y="26459"/>
                  </a:lnTo>
                  <a:lnTo>
                    <a:pt x="12768" y="26375"/>
                  </a:lnTo>
                  <a:lnTo>
                    <a:pt x="12852" y="26375"/>
                  </a:lnTo>
                  <a:lnTo>
                    <a:pt x="12936" y="26291"/>
                  </a:lnTo>
                  <a:lnTo>
                    <a:pt x="13020" y="26291"/>
                  </a:lnTo>
                  <a:lnTo>
                    <a:pt x="13104" y="26207"/>
                  </a:lnTo>
                  <a:lnTo>
                    <a:pt x="13356" y="26207"/>
                  </a:lnTo>
                  <a:lnTo>
                    <a:pt x="13440" y="26123"/>
                  </a:lnTo>
                  <a:lnTo>
                    <a:pt x="13524" y="26123"/>
                  </a:lnTo>
                  <a:lnTo>
                    <a:pt x="13608" y="26039"/>
                  </a:lnTo>
                  <a:lnTo>
                    <a:pt x="13692" y="26039"/>
                  </a:lnTo>
                  <a:lnTo>
                    <a:pt x="13776" y="25955"/>
                  </a:lnTo>
                  <a:lnTo>
                    <a:pt x="13860" y="25955"/>
                  </a:lnTo>
                  <a:lnTo>
                    <a:pt x="13944" y="25871"/>
                  </a:lnTo>
                  <a:lnTo>
                    <a:pt x="14028" y="25871"/>
                  </a:lnTo>
                  <a:lnTo>
                    <a:pt x="14112" y="25787"/>
                  </a:lnTo>
                  <a:lnTo>
                    <a:pt x="14196" y="25703"/>
                  </a:lnTo>
                  <a:lnTo>
                    <a:pt x="14280" y="25703"/>
                  </a:lnTo>
                  <a:lnTo>
                    <a:pt x="14364" y="25619"/>
                  </a:lnTo>
                  <a:lnTo>
                    <a:pt x="14448" y="25619"/>
                  </a:lnTo>
                  <a:lnTo>
                    <a:pt x="14532" y="25535"/>
                  </a:lnTo>
                  <a:lnTo>
                    <a:pt x="14616" y="25535"/>
                  </a:lnTo>
                  <a:lnTo>
                    <a:pt x="14700" y="25451"/>
                  </a:lnTo>
                  <a:lnTo>
                    <a:pt x="14784" y="25367"/>
                  </a:lnTo>
                  <a:lnTo>
                    <a:pt x="14868" y="25367"/>
                  </a:lnTo>
                  <a:lnTo>
                    <a:pt x="14952" y="25283"/>
                  </a:lnTo>
                  <a:lnTo>
                    <a:pt x="15036" y="25283"/>
                  </a:lnTo>
                  <a:lnTo>
                    <a:pt x="15120" y="25199"/>
                  </a:lnTo>
                  <a:lnTo>
                    <a:pt x="15120" y="25115"/>
                  </a:lnTo>
                  <a:lnTo>
                    <a:pt x="15204" y="25115"/>
                  </a:lnTo>
                  <a:lnTo>
                    <a:pt x="15288" y="25031"/>
                  </a:lnTo>
                  <a:lnTo>
                    <a:pt x="15372" y="25031"/>
                  </a:lnTo>
                  <a:lnTo>
                    <a:pt x="15456" y="24947"/>
                  </a:lnTo>
                  <a:lnTo>
                    <a:pt x="15540" y="24863"/>
                  </a:lnTo>
                  <a:lnTo>
                    <a:pt x="15624" y="24779"/>
                  </a:lnTo>
                  <a:lnTo>
                    <a:pt x="15708" y="24695"/>
                  </a:lnTo>
                  <a:lnTo>
                    <a:pt x="15792" y="24695"/>
                  </a:lnTo>
                  <a:lnTo>
                    <a:pt x="15792" y="24611"/>
                  </a:lnTo>
                  <a:lnTo>
                    <a:pt x="15876" y="24527"/>
                  </a:lnTo>
                  <a:lnTo>
                    <a:pt x="15960" y="24527"/>
                  </a:lnTo>
                  <a:lnTo>
                    <a:pt x="16044" y="24443"/>
                  </a:lnTo>
                  <a:lnTo>
                    <a:pt x="16044" y="24359"/>
                  </a:lnTo>
                  <a:lnTo>
                    <a:pt x="16128" y="24359"/>
                  </a:lnTo>
                  <a:lnTo>
                    <a:pt x="16212" y="24275"/>
                  </a:lnTo>
                  <a:lnTo>
                    <a:pt x="16212" y="24191"/>
                  </a:lnTo>
                  <a:lnTo>
                    <a:pt x="16296" y="24191"/>
                  </a:lnTo>
                  <a:lnTo>
                    <a:pt x="16380" y="24107"/>
                  </a:lnTo>
                  <a:lnTo>
                    <a:pt x="16380" y="24023"/>
                  </a:lnTo>
                  <a:lnTo>
                    <a:pt x="16464" y="24023"/>
                  </a:lnTo>
                  <a:lnTo>
                    <a:pt x="16548" y="23939"/>
                  </a:lnTo>
                  <a:lnTo>
                    <a:pt x="16548" y="23855"/>
                  </a:lnTo>
                  <a:lnTo>
                    <a:pt x="16632" y="23855"/>
                  </a:lnTo>
                  <a:lnTo>
                    <a:pt x="16632" y="23771"/>
                  </a:lnTo>
                  <a:lnTo>
                    <a:pt x="16716" y="23687"/>
                  </a:lnTo>
                  <a:lnTo>
                    <a:pt x="16800" y="23687"/>
                  </a:lnTo>
                  <a:lnTo>
                    <a:pt x="16800" y="23603"/>
                  </a:lnTo>
                  <a:lnTo>
                    <a:pt x="16884" y="23519"/>
                  </a:lnTo>
                  <a:lnTo>
                    <a:pt x="16884" y="23435"/>
                  </a:lnTo>
                  <a:lnTo>
                    <a:pt x="16968" y="23435"/>
                  </a:lnTo>
                  <a:lnTo>
                    <a:pt x="16968" y="23351"/>
                  </a:lnTo>
                  <a:lnTo>
                    <a:pt x="17052" y="23267"/>
                  </a:lnTo>
                  <a:lnTo>
                    <a:pt x="17136" y="23183"/>
                  </a:lnTo>
                  <a:lnTo>
                    <a:pt x="17136" y="23099"/>
                  </a:lnTo>
                  <a:lnTo>
                    <a:pt x="17215" y="23099"/>
                  </a:lnTo>
                  <a:lnTo>
                    <a:pt x="17136" y="26207"/>
                  </a:lnTo>
                  <a:lnTo>
                    <a:pt x="23435" y="26207"/>
                  </a:lnTo>
                  <a:lnTo>
                    <a:pt x="23435" y="9912"/>
                  </a:lnTo>
                  <a:lnTo>
                    <a:pt x="23435" y="9744"/>
                  </a:lnTo>
                  <a:lnTo>
                    <a:pt x="23435" y="9576"/>
                  </a:lnTo>
                  <a:lnTo>
                    <a:pt x="23435" y="9408"/>
                  </a:lnTo>
                  <a:lnTo>
                    <a:pt x="23435" y="9156"/>
                  </a:lnTo>
                  <a:lnTo>
                    <a:pt x="23435" y="8988"/>
                  </a:lnTo>
                  <a:lnTo>
                    <a:pt x="23435" y="8820"/>
                  </a:lnTo>
                  <a:lnTo>
                    <a:pt x="23351" y="8652"/>
                  </a:lnTo>
                  <a:lnTo>
                    <a:pt x="23351" y="8484"/>
                  </a:lnTo>
                  <a:lnTo>
                    <a:pt x="23351" y="8316"/>
                  </a:lnTo>
                  <a:lnTo>
                    <a:pt x="23351" y="8148"/>
                  </a:lnTo>
                  <a:lnTo>
                    <a:pt x="23267" y="7980"/>
                  </a:lnTo>
                  <a:lnTo>
                    <a:pt x="23267" y="7812"/>
                  </a:lnTo>
                  <a:lnTo>
                    <a:pt x="23267" y="7644"/>
                  </a:lnTo>
                  <a:lnTo>
                    <a:pt x="23183" y="7476"/>
                  </a:lnTo>
                  <a:lnTo>
                    <a:pt x="23183" y="7308"/>
                  </a:lnTo>
                  <a:lnTo>
                    <a:pt x="23099" y="7140"/>
                  </a:lnTo>
                  <a:lnTo>
                    <a:pt x="23099" y="6972"/>
                  </a:lnTo>
                  <a:lnTo>
                    <a:pt x="23015" y="6804"/>
                  </a:lnTo>
                  <a:lnTo>
                    <a:pt x="23015" y="6636"/>
                  </a:lnTo>
                  <a:lnTo>
                    <a:pt x="22931" y="6468"/>
                  </a:lnTo>
                  <a:lnTo>
                    <a:pt x="22931" y="6300"/>
                  </a:lnTo>
                  <a:lnTo>
                    <a:pt x="22847" y="6216"/>
                  </a:lnTo>
                  <a:lnTo>
                    <a:pt x="22763" y="6049"/>
                  </a:lnTo>
                  <a:lnTo>
                    <a:pt x="22763" y="5881"/>
                  </a:lnTo>
                  <a:lnTo>
                    <a:pt x="22679" y="5713"/>
                  </a:lnTo>
                  <a:lnTo>
                    <a:pt x="22595" y="5545"/>
                  </a:lnTo>
                  <a:lnTo>
                    <a:pt x="22595" y="5461"/>
                  </a:lnTo>
                  <a:lnTo>
                    <a:pt x="22511" y="5293"/>
                  </a:lnTo>
                  <a:lnTo>
                    <a:pt x="22427" y="5125"/>
                  </a:lnTo>
                  <a:lnTo>
                    <a:pt x="22343" y="5041"/>
                  </a:lnTo>
                  <a:lnTo>
                    <a:pt x="22259" y="4873"/>
                  </a:lnTo>
                  <a:lnTo>
                    <a:pt x="22175" y="4705"/>
                  </a:lnTo>
                  <a:lnTo>
                    <a:pt x="22091" y="4621"/>
                  </a:lnTo>
                  <a:lnTo>
                    <a:pt x="22091" y="4453"/>
                  </a:lnTo>
                  <a:lnTo>
                    <a:pt x="22007" y="4369"/>
                  </a:lnTo>
                  <a:lnTo>
                    <a:pt x="21923" y="4201"/>
                  </a:lnTo>
                  <a:lnTo>
                    <a:pt x="21839" y="4117"/>
                  </a:lnTo>
                  <a:lnTo>
                    <a:pt x="21671" y="3949"/>
                  </a:lnTo>
                  <a:lnTo>
                    <a:pt x="21587" y="3865"/>
                  </a:lnTo>
                  <a:lnTo>
                    <a:pt x="21503" y="3697"/>
                  </a:lnTo>
                  <a:lnTo>
                    <a:pt x="21419" y="3613"/>
                  </a:lnTo>
                  <a:lnTo>
                    <a:pt x="21335" y="3445"/>
                  </a:lnTo>
                  <a:lnTo>
                    <a:pt x="21251" y="3361"/>
                  </a:lnTo>
                  <a:lnTo>
                    <a:pt x="21167" y="3277"/>
                  </a:lnTo>
                  <a:lnTo>
                    <a:pt x="20999" y="3109"/>
                  </a:lnTo>
                  <a:lnTo>
                    <a:pt x="20915" y="3025"/>
                  </a:lnTo>
                  <a:lnTo>
                    <a:pt x="20831" y="2941"/>
                  </a:lnTo>
                  <a:lnTo>
                    <a:pt x="20747" y="2773"/>
                  </a:lnTo>
                  <a:lnTo>
                    <a:pt x="20580" y="2689"/>
                  </a:lnTo>
                  <a:lnTo>
                    <a:pt x="20496" y="2605"/>
                  </a:lnTo>
                  <a:lnTo>
                    <a:pt x="20328" y="2521"/>
                  </a:lnTo>
                  <a:lnTo>
                    <a:pt x="20244" y="2437"/>
                  </a:lnTo>
                  <a:lnTo>
                    <a:pt x="20160" y="2269"/>
                  </a:lnTo>
                  <a:lnTo>
                    <a:pt x="19992" y="2185"/>
                  </a:lnTo>
                  <a:lnTo>
                    <a:pt x="19908" y="2101"/>
                  </a:lnTo>
                  <a:lnTo>
                    <a:pt x="19740" y="2017"/>
                  </a:lnTo>
                  <a:lnTo>
                    <a:pt x="19656" y="1933"/>
                  </a:lnTo>
                  <a:lnTo>
                    <a:pt x="19488" y="1849"/>
                  </a:lnTo>
                  <a:lnTo>
                    <a:pt x="19320" y="1765"/>
                  </a:lnTo>
                  <a:lnTo>
                    <a:pt x="19236" y="1681"/>
                  </a:lnTo>
                  <a:lnTo>
                    <a:pt x="19068" y="1597"/>
                  </a:lnTo>
                  <a:lnTo>
                    <a:pt x="18984" y="1513"/>
                  </a:lnTo>
                  <a:lnTo>
                    <a:pt x="18816" y="1429"/>
                  </a:lnTo>
                  <a:lnTo>
                    <a:pt x="18648" y="1345"/>
                  </a:lnTo>
                  <a:lnTo>
                    <a:pt x="18480" y="1261"/>
                  </a:lnTo>
                  <a:lnTo>
                    <a:pt x="18396" y="1177"/>
                  </a:lnTo>
                  <a:lnTo>
                    <a:pt x="18228" y="1177"/>
                  </a:lnTo>
                  <a:lnTo>
                    <a:pt x="18060" y="1093"/>
                  </a:lnTo>
                  <a:lnTo>
                    <a:pt x="17892" y="1009"/>
                  </a:lnTo>
                  <a:lnTo>
                    <a:pt x="17808" y="925"/>
                  </a:lnTo>
                  <a:lnTo>
                    <a:pt x="17640" y="841"/>
                  </a:lnTo>
                  <a:lnTo>
                    <a:pt x="17472" y="841"/>
                  </a:lnTo>
                  <a:lnTo>
                    <a:pt x="17304" y="757"/>
                  </a:lnTo>
                  <a:lnTo>
                    <a:pt x="17136" y="673"/>
                  </a:lnTo>
                  <a:lnTo>
                    <a:pt x="16968" y="673"/>
                  </a:lnTo>
                  <a:lnTo>
                    <a:pt x="16800" y="589"/>
                  </a:lnTo>
                  <a:lnTo>
                    <a:pt x="16632" y="589"/>
                  </a:lnTo>
                  <a:lnTo>
                    <a:pt x="16464" y="505"/>
                  </a:lnTo>
                  <a:lnTo>
                    <a:pt x="16296" y="421"/>
                  </a:lnTo>
                  <a:lnTo>
                    <a:pt x="16128" y="421"/>
                  </a:lnTo>
                  <a:lnTo>
                    <a:pt x="15960" y="337"/>
                  </a:lnTo>
                  <a:lnTo>
                    <a:pt x="15792" y="337"/>
                  </a:lnTo>
                  <a:lnTo>
                    <a:pt x="15624" y="253"/>
                  </a:lnTo>
                  <a:lnTo>
                    <a:pt x="15204" y="253"/>
                  </a:lnTo>
                  <a:lnTo>
                    <a:pt x="15036" y="169"/>
                  </a:lnTo>
                  <a:lnTo>
                    <a:pt x="14700" y="169"/>
                  </a:lnTo>
                  <a:lnTo>
                    <a:pt x="14532" y="85"/>
                  </a:lnTo>
                  <a:lnTo>
                    <a:pt x="13944" y="85"/>
                  </a:lnTo>
                  <a:lnTo>
                    <a:pt x="13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4465475" y="2337175"/>
              <a:ext cx="417875" cy="646800"/>
            </a:xfrm>
            <a:custGeom>
              <a:rect b="b" l="l" r="r" t="t"/>
              <a:pathLst>
                <a:path extrusionOk="0" h="25872" w="16715">
                  <a:moveTo>
                    <a:pt x="13271" y="1"/>
                  </a:moveTo>
                  <a:lnTo>
                    <a:pt x="13187" y="85"/>
                  </a:lnTo>
                  <a:lnTo>
                    <a:pt x="12767" y="85"/>
                  </a:lnTo>
                  <a:lnTo>
                    <a:pt x="12683" y="169"/>
                  </a:lnTo>
                  <a:lnTo>
                    <a:pt x="12347" y="169"/>
                  </a:lnTo>
                  <a:lnTo>
                    <a:pt x="12263" y="253"/>
                  </a:lnTo>
                  <a:lnTo>
                    <a:pt x="12179" y="253"/>
                  </a:lnTo>
                  <a:lnTo>
                    <a:pt x="12095" y="337"/>
                  </a:lnTo>
                  <a:lnTo>
                    <a:pt x="11843" y="337"/>
                  </a:lnTo>
                  <a:lnTo>
                    <a:pt x="11759" y="421"/>
                  </a:lnTo>
                  <a:lnTo>
                    <a:pt x="11675" y="421"/>
                  </a:lnTo>
                  <a:lnTo>
                    <a:pt x="11591" y="505"/>
                  </a:lnTo>
                  <a:lnTo>
                    <a:pt x="11423" y="505"/>
                  </a:lnTo>
                  <a:lnTo>
                    <a:pt x="11339" y="589"/>
                  </a:lnTo>
                  <a:lnTo>
                    <a:pt x="11255" y="589"/>
                  </a:lnTo>
                  <a:lnTo>
                    <a:pt x="11171" y="673"/>
                  </a:lnTo>
                  <a:lnTo>
                    <a:pt x="11087" y="673"/>
                  </a:lnTo>
                  <a:lnTo>
                    <a:pt x="11003" y="757"/>
                  </a:lnTo>
                  <a:lnTo>
                    <a:pt x="10919" y="757"/>
                  </a:lnTo>
                  <a:lnTo>
                    <a:pt x="10751" y="841"/>
                  </a:lnTo>
                  <a:lnTo>
                    <a:pt x="10667" y="841"/>
                  </a:lnTo>
                  <a:lnTo>
                    <a:pt x="10583" y="925"/>
                  </a:lnTo>
                  <a:lnTo>
                    <a:pt x="10499" y="1009"/>
                  </a:lnTo>
                  <a:lnTo>
                    <a:pt x="10415" y="1009"/>
                  </a:lnTo>
                  <a:lnTo>
                    <a:pt x="10331" y="1093"/>
                  </a:lnTo>
                  <a:lnTo>
                    <a:pt x="10247" y="1093"/>
                  </a:lnTo>
                  <a:lnTo>
                    <a:pt x="10163" y="1177"/>
                  </a:lnTo>
                  <a:lnTo>
                    <a:pt x="10079" y="1261"/>
                  </a:lnTo>
                  <a:lnTo>
                    <a:pt x="9911" y="1345"/>
                  </a:lnTo>
                  <a:lnTo>
                    <a:pt x="9827" y="1345"/>
                  </a:lnTo>
                  <a:lnTo>
                    <a:pt x="9743" y="1429"/>
                  </a:lnTo>
                  <a:lnTo>
                    <a:pt x="9659" y="1513"/>
                  </a:lnTo>
                  <a:lnTo>
                    <a:pt x="9575" y="1597"/>
                  </a:lnTo>
                  <a:lnTo>
                    <a:pt x="9491" y="1597"/>
                  </a:lnTo>
                  <a:lnTo>
                    <a:pt x="9407" y="1681"/>
                  </a:lnTo>
                  <a:lnTo>
                    <a:pt x="9323" y="1765"/>
                  </a:lnTo>
                  <a:lnTo>
                    <a:pt x="9239" y="1849"/>
                  </a:lnTo>
                  <a:lnTo>
                    <a:pt x="9155" y="1933"/>
                  </a:lnTo>
                  <a:lnTo>
                    <a:pt x="9071" y="2017"/>
                  </a:lnTo>
                  <a:lnTo>
                    <a:pt x="8988" y="2017"/>
                  </a:lnTo>
                  <a:lnTo>
                    <a:pt x="8904" y="2101"/>
                  </a:lnTo>
                  <a:lnTo>
                    <a:pt x="8820" y="2185"/>
                  </a:lnTo>
                  <a:lnTo>
                    <a:pt x="8736" y="2269"/>
                  </a:lnTo>
                  <a:lnTo>
                    <a:pt x="8652" y="2353"/>
                  </a:lnTo>
                  <a:lnTo>
                    <a:pt x="8568" y="2437"/>
                  </a:lnTo>
                  <a:lnTo>
                    <a:pt x="8568" y="2521"/>
                  </a:lnTo>
                  <a:lnTo>
                    <a:pt x="8484" y="2605"/>
                  </a:lnTo>
                  <a:lnTo>
                    <a:pt x="8400" y="2689"/>
                  </a:lnTo>
                  <a:lnTo>
                    <a:pt x="8316" y="2773"/>
                  </a:lnTo>
                  <a:lnTo>
                    <a:pt x="8232" y="2857"/>
                  </a:lnTo>
                  <a:lnTo>
                    <a:pt x="8148" y="2941"/>
                  </a:lnTo>
                  <a:lnTo>
                    <a:pt x="8064" y="3025"/>
                  </a:lnTo>
                  <a:lnTo>
                    <a:pt x="7980" y="3109"/>
                  </a:lnTo>
                  <a:lnTo>
                    <a:pt x="7896" y="3193"/>
                  </a:lnTo>
                  <a:lnTo>
                    <a:pt x="7896" y="3277"/>
                  </a:lnTo>
                  <a:lnTo>
                    <a:pt x="7812" y="3361"/>
                  </a:lnTo>
                  <a:lnTo>
                    <a:pt x="7728" y="3445"/>
                  </a:lnTo>
                  <a:lnTo>
                    <a:pt x="7644" y="3613"/>
                  </a:lnTo>
                  <a:lnTo>
                    <a:pt x="7560" y="3697"/>
                  </a:lnTo>
                  <a:lnTo>
                    <a:pt x="7560" y="3781"/>
                  </a:lnTo>
                  <a:lnTo>
                    <a:pt x="7476" y="3865"/>
                  </a:lnTo>
                  <a:lnTo>
                    <a:pt x="7392" y="3949"/>
                  </a:lnTo>
                  <a:lnTo>
                    <a:pt x="7308" y="4033"/>
                  </a:lnTo>
                  <a:lnTo>
                    <a:pt x="7308" y="4201"/>
                  </a:lnTo>
                  <a:lnTo>
                    <a:pt x="7224" y="4285"/>
                  </a:lnTo>
                  <a:lnTo>
                    <a:pt x="7140" y="4369"/>
                  </a:lnTo>
                  <a:lnTo>
                    <a:pt x="7056" y="4453"/>
                  </a:lnTo>
                  <a:lnTo>
                    <a:pt x="7056" y="4621"/>
                  </a:lnTo>
                  <a:lnTo>
                    <a:pt x="6972" y="4705"/>
                  </a:lnTo>
                  <a:lnTo>
                    <a:pt x="6888" y="4789"/>
                  </a:lnTo>
                  <a:lnTo>
                    <a:pt x="6888" y="4873"/>
                  </a:lnTo>
                  <a:lnTo>
                    <a:pt x="6804" y="5041"/>
                  </a:lnTo>
                  <a:lnTo>
                    <a:pt x="6720" y="5125"/>
                  </a:lnTo>
                  <a:lnTo>
                    <a:pt x="6720" y="5209"/>
                  </a:lnTo>
                  <a:lnTo>
                    <a:pt x="6636" y="5377"/>
                  </a:lnTo>
                  <a:lnTo>
                    <a:pt x="6636" y="5461"/>
                  </a:lnTo>
                  <a:lnTo>
                    <a:pt x="6552" y="5545"/>
                  </a:lnTo>
                  <a:lnTo>
                    <a:pt x="6468" y="5712"/>
                  </a:lnTo>
                  <a:lnTo>
                    <a:pt x="6468" y="5796"/>
                  </a:lnTo>
                  <a:lnTo>
                    <a:pt x="6384" y="5964"/>
                  </a:lnTo>
                  <a:lnTo>
                    <a:pt x="6384" y="6048"/>
                  </a:lnTo>
                  <a:lnTo>
                    <a:pt x="6300" y="6132"/>
                  </a:lnTo>
                  <a:lnTo>
                    <a:pt x="6300" y="6300"/>
                  </a:lnTo>
                  <a:lnTo>
                    <a:pt x="6216" y="6384"/>
                  </a:lnTo>
                  <a:lnTo>
                    <a:pt x="6216" y="6552"/>
                  </a:lnTo>
                  <a:lnTo>
                    <a:pt x="6132" y="6636"/>
                  </a:lnTo>
                  <a:lnTo>
                    <a:pt x="6048" y="6636"/>
                  </a:lnTo>
                  <a:lnTo>
                    <a:pt x="6384" y="337"/>
                  </a:lnTo>
                  <a:lnTo>
                    <a:pt x="0" y="337"/>
                  </a:lnTo>
                  <a:lnTo>
                    <a:pt x="0" y="25871"/>
                  </a:lnTo>
                  <a:lnTo>
                    <a:pt x="6300" y="25871"/>
                  </a:lnTo>
                  <a:lnTo>
                    <a:pt x="6300" y="15204"/>
                  </a:lnTo>
                  <a:lnTo>
                    <a:pt x="6300" y="14952"/>
                  </a:lnTo>
                  <a:lnTo>
                    <a:pt x="6384" y="14784"/>
                  </a:lnTo>
                  <a:lnTo>
                    <a:pt x="6384" y="14532"/>
                  </a:lnTo>
                  <a:lnTo>
                    <a:pt x="6384" y="14364"/>
                  </a:lnTo>
                  <a:lnTo>
                    <a:pt x="6384" y="14196"/>
                  </a:lnTo>
                  <a:lnTo>
                    <a:pt x="6384" y="13944"/>
                  </a:lnTo>
                  <a:lnTo>
                    <a:pt x="6384" y="13776"/>
                  </a:lnTo>
                  <a:lnTo>
                    <a:pt x="6384" y="13608"/>
                  </a:lnTo>
                  <a:lnTo>
                    <a:pt x="6468" y="13356"/>
                  </a:lnTo>
                  <a:lnTo>
                    <a:pt x="6468" y="13188"/>
                  </a:lnTo>
                  <a:lnTo>
                    <a:pt x="6468" y="13020"/>
                  </a:lnTo>
                  <a:lnTo>
                    <a:pt x="6468" y="12852"/>
                  </a:lnTo>
                  <a:lnTo>
                    <a:pt x="6552" y="12684"/>
                  </a:lnTo>
                  <a:lnTo>
                    <a:pt x="6552" y="12516"/>
                  </a:lnTo>
                  <a:lnTo>
                    <a:pt x="6552" y="12348"/>
                  </a:lnTo>
                  <a:lnTo>
                    <a:pt x="6636" y="12096"/>
                  </a:lnTo>
                  <a:lnTo>
                    <a:pt x="6636" y="12012"/>
                  </a:lnTo>
                  <a:lnTo>
                    <a:pt x="6720" y="11844"/>
                  </a:lnTo>
                  <a:lnTo>
                    <a:pt x="6720" y="11676"/>
                  </a:lnTo>
                  <a:lnTo>
                    <a:pt x="6804" y="11508"/>
                  </a:lnTo>
                  <a:lnTo>
                    <a:pt x="6804" y="11340"/>
                  </a:lnTo>
                  <a:lnTo>
                    <a:pt x="6888" y="11172"/>
                  </a:lnTo>
                  <a:lnTo>
                    <a:pt x="6888" y="11004"/>
                  </a:lnTo>
                  <a:lnTo>
                    <a:pt x="6972" y="10920"/>
                  </a:lnTo>
                  <a:lnTo>
                    <a:pt x="6972" y="10752"/>
                  </a:lnTo>
                  <a:lnTo>
                    <a:pt x="7056" y="10584"/>
                  </a:lnTo>
                  <a:lnTo>
                    <a:pt x="7056" y="10416"/>
                  </a:lnTo>
                  <a:lnTo>
                    <a:pt x="7140" y="10332"/>
                  </a:lnTo>
                  <a:lnTo>
                    <a:pt x="7224" y="10164"/>
                  </a:lnTo>
                  <a:lnTo>
                    <a:pt x="7224" y="10080"/>
                  </a:lnTo>
                  <a:lnTo>
                    <a:pt x="7308" y="9912"/>
                  </a:lnTo>
                  <a:lnTo>
                    <a:pt x="7392" y="9828"/>
                  </a:lnTo>
                  <a:lnTo>
                    <a:pt x="7476" y="9660"/>
                  </a:lnTo>
                  <a:lnTo>
                    <a:pt x="7476" y="9576"/>
                  </a:lnTo>
                  <a:lnTo>
                    <a:pt x="7560" y="9408"/>
                  </a:lnTo>
                  <a:lnTo>
                    <a:pt x="7644" y="9324"/>
                  </a:lnTo>
                  <a:lnTo>
                    <a:pt x="7728" y="9156"/>
                  </a:lnTo>
                  <a:lnTo>
                    <a:pt x="7728" y="9072"/>
                  </a:lnTo>
                  <a:lnTo>
                    <a:pt x="7812" y="8988"/>
                  </a:lnTo>
                  <a:lnTo>
                    <a:pt x="7896" y="8820"/>
                  </a:lnTo>
                  <a:lnTo>
                    <a:pt x="7980" y="8736"/>
                  </a:lnTo>
                  <a:lnTo>
                    <a:pt x="8064" y="8652"/>
                  </a:lnTo>
                  <a:lnTo>
                    <a:pt x="8148" y="8568"/>
                  </a:lnTo>
                  <a:lnTo>
                    <a:pt x="8232" y="8484"/>
                  </a:lnTo>
                  <a:lnTo>
                    <a:pt x="8316" y="8316"/>
                  </a:lnTo>
                  <a:lnTo>
                    <a:pt x="8400" y="8232"/>
                  </a:lnTo>
                  <a:lnTo>
                    <a:pt x="8484" y="8148"/>
                  </a:lnTo>
                  <a:lnTo>
                    <a:pt x="8484" y="8064"/>
                  </a:lnTo>
                  <a:lnTo>
                    <a:pt x="8568" y="7980"/>
                  </a:lnTo>
                  <a:lnTo>
                    <a:pt x="8652" y="7896"/>
                  </a:lnTo>
                  <a:lnTo>
                    <a:pt x="8736" y="7812"/>
                  </a:lnTo>
                  <a:lnTo>
                    <a:pt x="8820" y="7728"/>
                  </a:lnTo>
                  <a:lnTo>
                    <a:pt x="8988" y="7644"/>
                  </a:lnTo>
                  <a:lnTo>
                    <a:pt x="9071" y="7560"/>
                  </a:lnTo>
                  <a:lnTo>
                    <a:pt x="9155" y="7476"/>
                  </a:lnTo>
                  <a:lnTo>
                    <a:pt x="9239" y="7476"/>
                  </a:lnTo>
                  <a:lnTo>
                    <a:pt x="9323" y="7392"/>
                  </a:lnTo>
                  <a:lnTo>
                    <a:pt x="9407" y="7308"/>
                  </a:lnTo>
                  <a:lnTo>
                    <a:pt x="9491" y="7224"/>
                  </a:lnTo>
                  <a:lnTo>
                    <a:pt x="9575" y="7140"/>
                  </a:lnTo>
                  <a:lnTo>
                    <a:pt x="9659" y="7140"/>
                  </a:lnTo>
                  <a:lnTo>
                    <a:pt x="9743" y="7056"/>
                  </a:lnTo>
                  <a:lnTo>
                    <a:pt x="9827" y="6972"/>
                  </a:lnTo>
                  <a:lnTo>
                    <a:pt x="9995" y="6972"/>
                  </a:lnTo>
                  <a:lnTo>
                    <a:pt x="10079" y="6888"/>
                  </a:lnTo>
                  <a:lnTo>
                    <a:pt x="10163" y="6804"/>
                  </a:lnTo>
                  <a:lnTo>
                    <a:pt x="10247" y="6804"/>
                  </a:lnTo>
                  <a:lnTo>
                    <a:pt x="10331" y="6720"/>
                  </a:lnTo>
                  <a:lnTo>
                    <a:pt x="10499" y="6636"/>
                  </a:lnTo>
                  <a:lnTo>
                    <a:pt x="10583" y="6636"/>
                  </a:lnTo>
                  <a:lnTo>
                    <a:pt x="10667" y="6552"/>
                  </a:lnTo>
                  <a:lnTo>
                    <a:pt x="10751" y="6552"/>
                  </a:lnTo>
                  <a:lnTo>
                    <a:pt x="10835" y="6468"/>
                  </a:lnTo>
                  <a:lnTo>
                    <a:pt x="11087" y="6468"/>
                  </a:lnTo>
                  <a:lnTo>
                    <a:pt x="11171" y="6384"/>
                  </a:lnTo>
                  <a:lnTo>
                    <a:pt x="11255" y="6384"/>
                  </a:lnTo>
                  <a:lnTo>
                    <a:pt x="11423" y="6300"/>
                  </a:lnTo>
                  <a:lnTo>
                    <a:pt x="11591" y="6300"/>
                  </a:lnTo>
                  <a:lnTo>
                    <a:pt x="11675" y="6216"/>
                  </a:lnTo>
                  <a:lnTo>
                    <a:pt x="11927" y="6216"/>
                  </a:lnTo>
                  <a:lnTo>
                    <a:pt x="12011" y="6132"/>
                  </a:lnTo>
                  <a:lnTo>
                    <a:pt x="12431" y="6132"/>
                  </a:lnTo>
                  <a:lnTo>
                    <a:pt x="12599" y="6048"/>
                  </a:lnTo>
                  <a:lnTo>
                    <a:pt x="13439" y="6048"/>
                  </a:lnTo>
                  <a:lnTo>
                    <a:pt x="13523" y="5964"/>
                  </a:lnTo>
                  <a:lnTo>
                    <a:pt x="14111" y="5964"/>
                  </a:lnTo>
                  <a:lnTo>
                    <a:pt x="14447" y="6048"/>
                  </a:lnTo>
                  <a:lnTo>
                    <a:pt x="16127" y="6048"/>
                  </a:lnTo>
                  <a:lnTo>
                    <a:pt x="16379" y="6132"/>
                  </a:lnTo>
                  <a:lnTo>
                    <a:pt x="16715" y="6132"/>
                  </a:lnTo>
                  <a:lnTo>
                    <a:pt x="16715" y="169"/>
                  </a:lnTo>
                  <a:lnTo>
                    <a:pt x="16463" y="169"/>
                  </a:lnTo>
                  <a:lnTo>
                    <a:pt x="16211" y="85"/>
                  </a:lnTo>
                  <a:lnTo>
                    <a:pt x="15959" y="85"/>
                  </a:lnTo>
                  <a:lnTo>
                    <a:pt x="15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-523825" y="2345575"/>
              <a:ext cx="157525" cy="638400"/>
            </a:xfrm>
            <a:custGeom>
              <a:rect b="b" l="l" r="r" t="t"/>
              <a:pathLst>
                <a:path extrusionOk="0" h="25536" w="6301">
                  <a:moveTo>
                    <a:pt x="1" y="1"/>
                  </a:moveTo>
                  <a:lnTo>
                    <a:pt x="1" y="25535"/>
                  </a:lnTo>
                  <a:lnTo>
                    <a:pt x="6300" y="25535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-523825" y="2089400"/>
              <a:ext cx="157525" cy="159625"/>
            </a:xfrm>
            <a:custGeom>
              <a:rect b="b" l="l" r="r" t="t"/>
              <a:pathLst>
                <a:path extrusionOk="0" h="6385" w="6301">
                  <a:moveTo>
                    <a:pt x="1" y="0"/>
                  </a:moveTo>
                  <a:lnTo>
                    <a:pt x="1" y="6384"/>
                  </a:lnTo>
                  <a:lnTo>
                    <a:pt x="6300" y="6384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lt1"/>
                </a:solidFill>
              </a:endParaRPr>
            </a:p>
          </p:txBody>
        </p:sp>
      </p:grpSp>
      <p:grpSp>
        <p:nvGrpSpPr>
          <p:cNvPr id="477" name="Google Shape;477;p36"/>
          <p:cNvGrpSpPr/>
          <p:nvPr/>
        </p:nvGrpSpPr>
        <p:grpSpPr>
          <a:xfrm>
            <a:off x="5714998" y="-178559"/>
            <a:ext cx="3567319" cy="5500695"/>
            <a:chOff x="1686975" y="238125"/>
            <a:chExt cx="3392600" cy="5233275"/>
          </a:xfrm>
        </p:grpSpPr>
        <p:sp>
          <p:nvSpPr>
            <p:cNvPr id="478" name="Google Shape;478;p36"/>
            <p:cNvSpPr/>
            <p:nvPr/>
          </p:nvSpPr>
          <p:spPr>
            <a:xfrm>
              <a:off x="1686975" y="23812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5928" y="0"/>
                  </a:moveTo>
                  <a:lnTo>
                    <a:pt x="5544" y="27"/>
                  </a:lnTo>
                  <a:lnTo>
                    <a:pt x="4885" y="110"/>
                  </a:lnTo>
                  <a:lnTo>
                    <a:pt x="3705" y="384"/>
                  </a:lnTo>
                  <a:lnTo>
                    <a:pt x="2663" y="823"/>
                  </a:lnTo>
                  <a:lnTo>
                    <a:pt x="1784" y="1454"/>
                  </a:lnTo>
                  <a:lnTo>
                    <a:pt x="1098" y="2250"/>
                  </a:lnTo>
                  <a:lnTo>
                    <a:pt x="550" y="3211"/>
                  </a:lnTo>
                  <a:lnTo>
                    <a:pt x="193" y="4363"/>
                  </a:lnTo>
                  <a:lnTo>
                    <a:pt x="28" y="5653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5"/>
                  </a:lnTo>
                  <a:lnTo>
                    <a:pt x="5544" y="7794"/>
                  </a:lnTo>
                  <a:lnTo>
                    <a:pt x="5736" y="7162"/>
                  </a:lnTo>
                  <a:lnTo>
                    <a:pt x="5928" y="6915"/>
                  </a:lnTo>
                  <a:lnTo>
                    <a:pt x="6175" y="6696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7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1686975" y="6868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1" y="0"/>
                  </a:moveTo>
                  <a:lnTo>
                    <a:pt x="1" y="7080"/>
                  </a:lnTo>
                  <a:lnTo>
                    <a:pt x="28" y="7794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8" y="11197"/>
                  </a:lnTo>
                  <a:lnTo>
                    <a:pt x="1784" y="11993"/>
                  </a:lnTo>
                  <a:lnTo>
                    <a:pt x="2663" y="12596"/>
                  </a:lnTo>
                  <a:lnTo>
                    <a:pt x="3705" y="13063"/>
                  </a:lnTo>
                  <a:lnTo>
                    <a:pt x="4885" y="13337"/>
                  </a:lnTo>
                  <a:lnTo>
                    <a:pt x="5544" y="13392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6861" y="7026"/>
                  </a:lnTo>
                  <a:lnTo>
                    <a:pt x="6175" y="6751"/>
                  </a:lnTo>
                  <a:lnTo>
                    <a:pt x="5928" y="6532"/>
                  </a:lnTo>
                  <a:lnTo>
                    <a:pt x="5736" y="6285"/>
                  </a:lnTo>
                  <a:lnTo>
                    <a:pt x="5544" y="5653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2541125" y="26007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7053" y="0"/>
                  </a:moveTo>
                  <a:lnTo>
                    <a:pt x="7053" y="5269"/>
                  </a:lnTo>
                  <a:lnTo>
                    <a:pt x="7026" y="5708"/>
                  </a:lnTo>
                  <a:lnTo>
                    <a:pt x="6751" y="6394"/>
                  </a:lnTo>
                  <a:lnTo>
                    <a:pt x="6532" y="6641"/>
                  </a:lnTo>
                  <a:lnTo>
                    <a:pt x="6285" y="6806"/>
                  </a:lnTo>
                  <a:lnTo>
                    <a:pt x="5654" y="7025"/>
                  </a:lnTo>
                  <a:lnTo>
                    <a:pt x="0" y="7025"/>
                  </a:lnTo>
                  <a:lnTo>
                    <a:pt x="0" y="12569"/>
                  </a:lnTo>
                  <a:lnTo>
                    <a:pt x="7081" y="12569"/>
                  </a:lnTo>
                  <a:lnTo>
                    <a:pt x="7794" y="12541"/>
                  </a:lnTo>
                  <a:lnTo>
                    <a:pt x="9084" y="12349"/>
                  </a:lnTo>
                  <a:lnTo>
                    <a:pt x="10236" y="11992"/>
                  </a:lnTo>
                  <a:lnTo>
                    <a:pt x="11197" y="11471"/>
                  </a:lnTo>
                  <a:lnTo>
                    <a:pt x="11993" y="10758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7" y="7684"/>
                  </a:lnTo>
                  <a:lnTo>
                    <a:pt x="13420" y="7025"/>
                  </a:lnTo>
                  <a:lnTo>
                    <a:pt x="13447" y="6614"/>
                  </a:lnTo>
                  <a:lnTo>
                    <a:pt x="13447" y="6202"/>
                  </a:lnTo>
                  <a:lnTo>
                    <a:pt x="13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2114400" y="23812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6202" y="0"/>
                  </a:moveTo>
                  <a:lnTo>
                    <a:pt x="0" y="27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6"/>
                  </a:lnTo>
                  <a:lnTo>
                    <a:pt x="6614" y="6915"/>
                  </a:lnTo>
                  <a:lnTo>
                    <a:pt x="6806" y="7162"/>
                  </a:lnTo>
                  <a:lnTo>
                    <a:pt x="6998" y="7794"/>
                  </a:lnTo>
                  <a:lnTo>
                    <a:pt x="7026" y="8205"/>
                  </a:lnTo>
                  <a:lnTo>
                    <a:pt x="7026" y="13447"/>
                  </a:lnTo>
                  <a:lnTo>
                    <a:pt x="12541" y="13447"/>
                  </a:lnTo>
                  <a:lnTo>
                    <a:pt x="12541" y="6367"/>
                  </a:lnTo>
                  <a:lnTo>
                    <a:pt x="12541" y="5653"/>
                  </a:lnTo>
                  <a:lnTo>
                    <a:pt x="12349" y="4363"/>
                  </a:lnTo>
                  <a:lnTo>
                    <a:pt x="11993" y="3211"/>
                  </a:lnTo>
                  <a:lnTo>
                    <a:pt x="11471" y="2250"/>
                  </a:lnTo>
                  <a:lnTo>
                    <a:pt x="10758" y="1454"/>
                  </a:lnTo>
                  <a:lnTo>
                    <a:pt x="9880" y="823"/>
                  </a:lnTo>
                  <a:lnTo>
                    <a:pt x="8864" y="384"/>
                  </a:lnTo>
                  <a:lnTo>
                    <a:pt x="7657" y="110"/>
                  </a:lnTo>
                  <a:lnTo>
                    <a:pt x="7026" y="27"/>
                  </a:lnTo>
                  <a:lnTo>
                    <a:pt x="66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2114400" y="6868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53"/>
                  </a:lnTo>
                  <a:lnTo>
                    <a:pt x="6806" y="6285"/>
                  </a:lnTo>
                  <a:lnTo>
                    <a:pt x="6614" y="6532"/>
                  </a:lnTo>
                  <a:lnTo>
                    <a:pt x="6367" y="6751"/>
                  </a:lnTo>
                  <a:lnTo>
                    <a:pt x="5708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7026" y="13392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596"/>
                  </a:lnTo>
                  <a:lnTo>
                    <a:pt x="10758" y="11993"/>
                  </a:lnTo>
                  <a:lnTo>
                    <a:pt x="11471" y="11197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1" y="7794"/>
                  </a:lnTo>
                  <a:lnTo>
                    <a:pt x="12541" y="7080"/>
                  </a:lnTo>
                  <a:lnTo>
                    <a:pt x="12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2990500" y="260075"/>
              <a:ext cx="336175" cy="314225"/>
            </a:xfrm>
            <a:custGeom>
              <a:rect b="b" l="l" r="r" t="t"/>
              <a:pathLst>
                <a:path extrusionOk="0" h="12569" w="13447">
                  <a:moveTo>
                    <a:pt x="28" y="0"/>
                  </a:moveTo>
                  <a:lnTo>
                    <a:pt x="0" y="6202"/>
                  </a:lnTo>
                  <a:lnTo>
                    <a:pt x="0" y="6614"/>
                  </a:lnTo>
                  <a:lnTo>
                    <a:pt x="28" y="7025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3" y="9907"/>
                  </a:lnTo>
                  <a:lnTo>
                    <a:pt x="1455" y="10758"/>
                  </a:lnTo>
                  <a:lnTo>
                    <a:pt x="2250" y="11471"/>
                  </a:lnTo>
                  <a:lnTo>
                    <a:pt x="3211" y="11992"/>
                  </a:lnTo>
                  <a:lnTo>
                    <a:pt x="4363" y="12349"/>
                  </a:lnTo>
                  <a:lnTo>
                    <a:pt x="5653" y="12541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25"/>
                  </a:lnTo>
                  <a:lnTo>
                    <a:pt x="7794" y="7025"/>
                  </a:lnTo>
                  <a:lnTo>
                    <a:pt x="7163" y="6806"/>
                  </a:lnTo>
                  <a:lnTo>
                    <a:pt x="6916" y="6641"/>
                  </a:lnTo>
                  <a:lnTo>
                    <a:pt x="6696" y="6394"/>
                  </a:lnTo>
                  <a:lnTo>
                    <a:pt x="6422" y="5708"/>
                  </a:lnTo>
                  <a:lnTo>
                    <a:pt x="6422" y="5269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3439850" y="23812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5928" y="0"/>
                  </a:moveTo>
                  <a:lnTo>
                    <a:pt x="5544" y="27"/>
                  </a:lnTo>
                  <a:lnTo>
                    <a:pt x="4886" y="110"/>
                  </a:lnTo>
                  <a:lnTo>
                    <a:pt x="3706" y="384"/>
                  </a:lnTo>
                  <a:lnTo>
                    <a:pt x="2663" y="823"/>
                  </a:lnTo>
                  <a:lnTo>
                    <a:pt x="1785" y="1454"/>
                  </a:lnTo>
                  <a:lnTo>
                    <a:pt x="1099" y="2250"/>
                  </a:lnTo>
                  <a:lnTo>
                    <a:pt x="550" y="3211"/>
                  </a:lnTo>
                  <a:lnTo>
                    <a:pt x="193" y="4363"/>
                  </a:lnTo>
                  <a:lnTo>
                    <a:pt x="1" y="5653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5"/>
                  </a:lnTo>
                  <a:lnTo>
                    <a:pt x="5544" y="7794"/>
                  </a:lnTo>
                  <a:lnTo>
                    <a:pt x="5736" y="7162"/>
                  </a:lnTo>
                  <a:lnTo>
                    <a:pt x="5928" y="6915"/>
                  </a:lnTo>
                  <a:lnTo>
                    <a:pt x="6175" y="6696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7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2990500" y="686800"/>
              <a:ext cx="336175" cy="314225"/>
            </a:xfrm>
            <a:custGeom>
              <a:rect b="b" l="l" r="r" t="t"/>
              <a:pathLst>
                <a:path extrusionOk="0" h="12569" w="13447">
                  <a:moveTo>
                    <a:pt x="6367" y="0"/>
                  </a:moveTo>
                  <a:lnTo>
                    <a:pt x="5653" y="28"/>
                  </a:lnTo>
                  <a:lnTo>
                    <a:pt x="4363" y="220"/>
                  </a:lnTo>
                  <a:lnTo>
                    <a:pt x="3211" y="577"/>
                  </a:lnTo>
                  <a:lnTo>
                    <a:pt x="2250" y="1098"/>
                  </a:lnTo>
                  <a:lnTo>
                    <a:pt x="1455" y="1812"/>
                  </a:lnTo>
                  <a:lnTo>
                    <a:pt x="823" y="2690"/>
                  </a:lnTo>
                  <a:lnTo>
                    <a:pt x="384" y="3705"/>
                  </a:lnTo>
                  <a:lnTo>
                    <a:pt x="110" y="4885"/>
                  </a:lnTo>
                  <a:lnTo>
                    <a:pt x="28" y="5544"/>
                  </a:lnTo>
                  <a:lnTo>
                    <a:pt x="0" y="5955"/>
                  </a:lnTo>
                  <a:lnTo>
                    <a:pt x="0" y="6367"/>
                  </a:lnTo>
                  <a:lnTo>
                    <a:pt x="28" y="12569"/>
                  </a:lnTo>
                  <a:lnTo>
                    <a:pt x="6422" y="12569"/>
                  </a:lnTo>
                  <a:lnTo>
                    <a:pt x="6422" y="7300"/>
                  </a:lnTo>
                  <a:lnTo>
                    <a:pt x="6422" y="6861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63"/>
                  </a:lnTo>
                  <a:lnTo>
                    <a:pt x="7794" y="5544"/>
                  </a:lnTo>
                  <a:lnTo>
                    <a:pt x="13447" y="5544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3439850" y="6868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1" y="0"/>
                  </a:moveTo>
                  <a:lnTo>
                    <a:pt x="1" y="7080"/>
                  </a:lnTo>
                  <a:lnTo>
                    <a:pt x="1" y="7794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9" y="11197"/>
                  </a:lnTo>
                  <a:lnTo>
                    <a:pt x="1785" y="11993"/>
                  </a:lnTo>
                  <a:lnTo>
                    <a:pt x="2663" y="12596"/>
                  </a:lnTo>
                  <a:lnTo>
                    <a:pt x="3706" y="13063"/>
                  </a:lnTo>
                  <a:lnTo>
                    <a:pt x="4886" y="13337"/>
                  </a:lnTo>
                  <a:lnTo>
                    <a:pt x="5544" y="13392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6861" y="7026"/>
                  </a:lnTo>
                  <a:lnTo>
                    <a:pt x="6175" y="6751"/>
                  </a:lnTo>
                  <a:lnTo>
                    <a:pt x="5928" y="6532"/>
                  </a:lnTo>
                  <a:lnTo>
                    <a:pt x="5736" y="6285"/>
                  </a:lnTo>
                  <a:lnTo>
                    <a:pt x="5544" y="5653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4294000" y="26007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7026" y="0"/>
                  </a:moveTo>
                  <a:lnTo>
                    <a:pt x="7026" y="5269"/>
                  </a:lnTo>
                  <a:lnTo>
                    <a:pt x="7026" y="5708"/>
                  </a:lnTo>
                  <a:lnTo>
                    <a:pt x="6751" y="6394"/>
                  </a:lnTo>
                  <a:lnTo>
                    <a:pt x="6532" y="6641"/>
                  </a:lnTo>
                  <a:lnTo>
                    <a:pt x="6285" y="6806"/>
                  </a:lnTo>
                  <a:lnTo>
                    <a:pt x="5654" y="7025"/>
                  </a:lnTo>
                  <a:lnTo>
                    <a:pt x="1" y="7025"/>
                  </a:lnTo>
                  <a:lnTo>
                    <a:pt x="1" y="12569"/>
                  </a:lnTo>
                  <a:lnTo>
                    <a:pt x="7081" y="12569"/>
                  </a:lnTo>
                  <a:lnTo>
                    <a:pt x="7794" y="12541"/>
                  </a:lnTo>
                  <a:lnTo>
                    <a:pt x="9084" y="12349"/>
                  </a:lnTo>
                  <a:lnTo>
                    <a:pt x="10237" y="11992"/>
                  </a:lnTo>
                  <a:lnTo>
                    <a:pt x="11197" y="11471"/>
                  </a:lnTo>
                  <a:lnTo>
                    <a:pt x="11993" y="10758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8" y="7684"/>
                  </a:lnTo>
                  <a:lnTo>
                    <a:pt x="13420" y="7025"/>
                  </a:lnTo>
                  <a:lnTo>
                    <a:pt x="13447" y="6614"/>
                  </a:lnTo>
                  <a:lnTo>
                    <a:pt x="13447" y="6202"/>
                  </a:lnTo>
                  <a:lnTo>
                    <a:pt x="13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3867275" y="23812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6202" y="0"/>
                  </a:moveTo>
                  <a:lnTo>
                    <a:pt x="0" y="27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6"/>
                  </a:lnTo>
                  <a:lnTo>
                    <a:pt x="6614" y="6915"/>
                  </a:lnTo>
                  <a:lnTo>
                    <a:pt x="6806" y="7162"/>
                  </a:lnTo>
                  <a:lnTo>
                    <a:pt x="6998" y="7794"/>
                  </a:lnTo>
                  <a:lnTo>
                    <a:pt x="7026" y="8205"/>
                  </a:lnTo>
                  <a:lnTo>
                    <a:pt x="7026" y="13447"/>
                  </a:lnTo>
                  <a:lnTo>
                    <a:pt x="12542" y="13447"/>
                  </a:lnTo>
                  <a:lnTo>
                    <a:pt x="12542" y="6367"/>
                  </a:lnTo>
                  <a:lnTo>
                    <a:pt x="12542" y="5653"/>
                  </a:lnTo>
                  <a:lnTo>
                    <a:pt x="12349" y="4363"/>
                  </a:lnTo>
                  <a:lnTo>
                    <a:pt x="11993" y="3211"/>
                  </a:lnTo>
                  <a:lnTo>
                    <a:pt x="11471" y="2250"/>
                  </a:lnTo>
                  <a:lnTo>
                    <a:pt x="10758" y="1454"/>
                  </a:lnTo>
                  <a:lnTo>
                    <a:pt x="9880" y="823"/>
                  </a:lnTo>
                  <a:lnTo>
                    <a:pt x="8864" y="384"/>
                  </a:lnTo>
                  <a:lnTo>
                    <a:pt x="7657" y="110"/>
                  </a:lnTo>
                  <a:lnTo>
                    <a:pt x="6998" y="27"/>
                  </a:lnTo>
                  <a:lnTo>
                    <a:pt x="66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3867275" y="6868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53"/>
                  </a:lnTo>
                  <a:lnTo>
                    <a:pt x="6806" y="6285"/>
                  </a:lnTo>
                  <a:lnTo>
                    <a:pt x="6614" y="6532"/>
                  </a:lnTo>
                  <a:lnTo>
                    <a:pt x="6367" y="6751"/>
                  </a:lnTo>
                  <a:lnTo>
                    <a:pt x="5708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6998" y="13392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596"/>
                  </a:lnTo>
                  <a:lnTo>
                    <a:pt x="10758" y="11993"/>
                  </a:lnTo>
                  <a:lnTo>
                    <a:pt x="11471" y="11197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2" y="7794"/>
                  </a:lnTo>
                  <a:lnTo>
                    <a:pt x="12542" y="7080"/>
                  </a:lnTo>
                  <a:lnTo>
                    <a:pt x="125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4743375" y="26007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28" y="0"/>
                  </a:moveTo>
                  <a:lnTo>
                    <a:pt x="0" y="6202"/>
                  </a:lnTo>
                  <a:lnTo>
                    <a:pt x="0" y="6614"/>
                  </a:lnTo>
                  <a:lnTo>
                    <a:pt x="28" y="7025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4" y="9907"/>
                  </a:lnTo>
                  <a:lnTo>
                    <a:pt x="1455" y="10758"/>
                  </a:lnTo>
                  <a:lnTo>
                    <a:pt x="2251" y="11471"/>
                  </a:lnTo>
                  <a:lnTo>
                    <a:pt x="3238" y="11992"/>
                  </a:lnTo>
                  <a:lnTo>
                    <a:pt x="4364" y="12349"/>
                  </a:lnTo>
                  <a:lnTo>
                    <a:pt x="5653" y="12541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25"/>
                  </a:lnTo>
                  <a:lnTo>
                    <a:pt x="7794" y="7025"/>
                  </a:lnTo>
                  <a:lnTo>
                    <a:pt x="7163" y="6806"/>
                  </a:lnTo>
                  <a:lnTo>
                    <a:pt x="6916" y="6641"/>
                  </a:lnTo>
                  <a:lnTo>
                    <a:pt x="6696" y="6394"/>
                  </a:lnTo>
                  <a:lnTo>
                    <a:pt x="6422" y="5708"/>
                  </a:lnTo>
                  <a:lnTo>
                    <a:pt x="6422" y="5269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4743375" y="68680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6367" y="0"/>
                  </a:moveTo>
                  <a:lnTo>
                    <a:pt x="5653" y="28"/>
                  </a:lnTo>
                  <a:lnTo>
                    <a:pt x="4364" y="220"/>
                  </a:lnTo>
                  <a:lnTo>
                    <a:pt x="3238" y="577"/>
                  </a:lnTo>
                  <a:lnTo>
                    <a:pt x="2251" y="1098"/>
                  </a:lnTo>
                  <a:lnTo>
                    <a:pt x="1455" y="1812"/>
                  </a:lnTo>
                  <a:lnTo>
                    <a:pt x="824" y="2690"/>
                  </a:lnTo>
                  <a:lnTo>
                    <a:pt x="384" y="3705"/>
                  </a:lnTo>
                  <a:lnTo>
                    <a:pt x="110" y="4885"/>
                  </a:lnTo>
                  <a:lnTo>
                    <a:pt x="28" y="5544"/>
                  </a:lnTo>
                  <a:lnTo>
                    <a:pt x="0" y="5955"/>
                  </a:lnTo>
                  <a:lnTo>
                    <a:pt x="0" y="6367"/>
                  </a:lnTo>
                  <a:lnTo>
                    <a:pt x="28" y="12569"/>
                  </a:lnTo>
                  <a:lnTo>
                    <a:pt x="6422" y="12569"/>
                  </a:lnTo>
                  <a:lnTo>
                    <a:pt x="6422" y="7300"/>
                  </a:lnTo>
                  <a:lnTo>
                    <a:pt x="6422" y="6861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63"/>
                  </a:lnTo>
                  <a:lnTo>
                    <a:pt x="7794" y="5544"/>
                  </a:lnTo>
                  <a:lnTo>
                    <a:pt x="13447" y="5544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2541125" y="68680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0" y="0"/>
                  </a:moveTo>
                  <a:lnTo>
                    <a:pt x="0" y="5544"/>
                  </a:lnTo>
                  <a:lnTo>
                    <a:pt x="5654" y="5544"/>
                  </a:lnTo>
                  <a:lnTo>
                    <a:pt x="6285" y="5763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61"/>
                  </a:lnTo>
                  <a:lnTo>
                    <a:pt x="7053" y="7300"/>
                  </a:lnTo>
                  <a:lnTo>
                    <a:pt x="7053" y="12569"/>
                  </a:lnTo>
                  <a:lnTo>
                    <a:pt x="13420" y="12569"/>
                  </a:lnTo>
                  <a:lnTo>
                    <a:pt x="13447" y="6367"/>
                  </a:lnTo>
                  <a:lnTo>
                    <a:pt x="13447" y="5955"/>
                  </a:lnTo>
                  <a:lnTo>
                    <a:pt x="13420" y="5544"/>
                  </a:lnTo>
                  <a:lnTo>
                    <a:pt x="13337" y="4885"/>
                  </a:lnTo>
                  <a:lnTo>
                    <a:pt x="13063" y="3705"/>
                  </a:lnTo>
                  <a:lnTo>
                    <a:pt x="12624" y="2690"/>
                  </a:lnTo>
                  <a:lnTo>
                    <a:pt x="11993" y="1812"/>
                  </a:lnTo>
                  <a:lnTo>
                    <a:pt x="11197" y="1098"/>
                  </a:lnTo>
                  <a:lnTo>
                    <a:pt x="10236" y="577"/>
                  </a:lnTo>
                  <a:lnTo>
                    <a:pt x="9084" y="220"/>
                  </a:lnTo>
                  <a:lnTo>
                    <a:pt x="7794" y="28"/>
                  </a:lnTo>
                  <a:lnTo>
                    <a:pt x="7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4294000" y="68680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1" y="0"/>
                  </a:moveTo>
                  <a:lnTo>
                    <a:pt x="1" y="5544"/>
                  </a:lnTo>
                  <a:lnTo>
                    <a:pt x="5654" y="5544"/>
                  </a:lnTo>
                  <a:lnTo>
                    <a:pt x="6285" y="5763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61"/>
                  </a:lnTo>
                  <a:lnTo>
                    <a:pt x="7026" y="7300"/>
                  </a:lnTo>
                  <a:lnTo>
                    <a:pt x="7026" y="12569"/>
                  </a:lnTo>
                  <a:lnTo>
                    <a:pt x="13420" y="12569"/>
                  </a:lnTo>
                  <a:lnTo>
                    <a:pt x="13447" y="6367"/>
                  </a:lnTo>
                  <a:lnTo>
                    <a:pt x="13447" y="5955"/>
                  </a:lnTo>
                  <a:lnTo>
                    <a:pt x="13420" y="5544"/>
                  </a:lnTo>
                  <a:lnTo>
                    <a:pt x="13338" y="4885"/>
                  </a:lnTo>
                  <a:lnTo>
                    <a:pt x="13063" y="3705"/>
                  </a:lnTo>
                  <a:lnTo>
                    <a:pt x="12624" y="2690"/>
                  </a:lnTo>
                  <a:lnTo>
                    <a:pt x="11993" y="1812"/>
                  </a:lnTo>
                  <a:lnTo>
                    <a:pt x="11197" y="1098"/>
                  </a:lnTo>
                  <a:lnTo>
                    <a:pt x="10237" y="577"/>
                  </a:lnTo>
                  <a:lnTo>
                    <a:pt x="9084" y="220"/>
                  </a:lnTo>
                  <a:lnTo>
                    <a:pt x="7794" y="28"/>
                  </a:lnTo>
                  <a:lnTo>
                    <a:pt x="7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686975" y="112792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928" y="1"/>
                  </a:moveTo>
                  <a:lnTo>
                    <a:pt x="5544" y="28"/>
                  </a:lnTo>
                  <a:lnTo>
                    <a:pt x="4885" y="111"/>
                  </a:lnTo>
                  <a:lnTo>
                    <a:pt x="3705" y="385"/>
                  </a:lnTo>
                  <a:lnTo>
                    <a:pt x="2663" y="824"/>
                  </a:lnTo>
                  <a:lnTo>
                    <a:pt x="1784" y="1455"/>
                  </a:lnTo>
                  <a:lnTo>
                    <a:pt x="1098" y="2251"/>
                  </a:lnTo>
                  <a:lnTo>
                    <a:pt x="550" y="3212"/>
                  </a:lnTo>
                  <a:lnTo>
                    <a:pt x="193" y="4337"/>
                  </a:lnTo>
                  <a:lnTo>
                    <a:pt x="28" y="5654"/>
                  </a:lnTo>
                  <a:lnTo>
                    <a:pt x="1" y="6367"/>
                  </a:lnTo>
                  <a:lnTo>
                    <a:pt x="1" y="13420"/>
                  </a:lnTo>
                  <a:lnTo>
                    <a:pt x="5517" y="13420"/>
                  </a:lnTo>
                  <a:lnTo>
                    <a:pt x="5517" y="8179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69"/>
                  </a:lnTo>
                  <a:lnTo>
                    <a:pt x="6861" y="6422"/>
                  </a:lnTo>
                  <a:lnTo>
                    <a:pt x="7300" y="6395"/>
                  </a:lnTo>
                  <a:lnTo>
                    <a:pt x="12569" y="6395"/>
                  </a:lnTo>
                  <a:lnTo>
                    <a:pt x="12569" y="28"/>
                  </a:lnTo>
                  <a:lnTo>
                    <a:pt x="6367" y="1"/>
                  </a:lnTo>
                  <a:close/>
                  <a:moveTo>
                    <a:pt x="5517" y="13420"/>
                  </a:moveTo>
                  <a:lnTo>
                    <a:pt x="5517" y="13448"/>
                  </a:lnTo>
                  <a:lnTo>
                    <a:pt x="5544" y="1342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686975" y="157662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1" y="0"/>
                  </a:moveTo>
                  <a:lnTo>
                    <a:pt x="1" y="7080"/>
                  </a:lnTo>
                  <a:lnTo>
                    <a:pt x="28" y="7794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8" y="11169"/>
                  </a:lnTo>
                  <a:lnTo>
                    <a:pt x="1784" y="11965"/>
                  </a:lnTo>
                  <a:lnTo>
                    <a:pt x="2663" y="12596"/>
                  </a:lnTo>
                  <a:lnTo>
                    <a:pt x="3705" y="13063"/>
                  </a:lnTo>
                  <a:lnTo>
                    <a:pt x="4885" y="13337"/>
                  </a:lnTo>
                  <a:lnTo>
                    <a:pt x="5544" y="13392"/>
                  </a:lnTo>
                  <a:lnTo>
                    <a:pt x="5928" y="13419"/>
                  </a:lnTo>
                  <a:lnTo>
                    <a:pt x="6367" y="13447"/>
                  </a:lnTo>
                  <a:lnTo>
                    <a:pt x="12569" y="13419"/>
                  </a:lnTo>
                  <a:lnTo>
                    <a:pt x="12569" y="7025"/>
                  </a:lnTo>
                  <a:lnTo>
                    <a:pt x="7300" y="7025"/>
                  </a:lnTo>
                  <a:lnTo>
                    <a:pt x="6861" y="6998"/>
                  </a:lnTo>
                  <a:lnTo>
                    <a:pt x="6175" y="6751"/>
                  </a:lnTo>
                  <a:lnTo>
                    <a:pt x="5928" y="6504"/>
                  </a:lnTo>
                  <a:lnTo>
                    <a:pt x="5736" y="6284"/>
                  </a:lnTo>
                  <a:lnTo>
                    <a:pt x="5544" y="5626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2541125" y="114987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7053" y="1"/>
                  </a:moveTo>
                  <a:lnTo>
                    <a:pt x="7053" y="5270"/>
                  </a:lnTo>
                  <a:lnTo>
                    <a:pt x="7026" y="5709"/>
                  </a:lnTo>
                  <a:lnTo>
                    <a:pt x="6751" y="6368"/>
                  </a:lnTo>
                  <a:lnTo>
                    <a:pt x="6532" y="6615"/>
                  </a:lnTo>
                  <a:lnTo>
                    <a:pt x="6285" y="6807"/>
                  </a:lnTo>
                  <a:lnTo>
                    <a:pt x="5654" y="7026"/>
                  </a:lnTo>
                  <a:lnTo>
                    <a:pt x="0" y="7026"/>
                  </a:lnTo>
                  <a:lnTo>
                    <a:pt x="0" y="12542"/>
                  </a:lnTo>
                  <a:lnTo>
                    <a:pt x="7794" y="12542"/>
                  </a:lnTo>
                  <a:lnTo>
                    <a:pt x="9084" y="12350"/>
                  </a:lnTo>
                  <a:lnTo>
                    <a:pt x="10236" y="11993"/>
                  </a:lnTo>
                  <a:lnTo>
                    <a:pt x="11197" y="11472"/>
                  </a:lnTo>
                  <a:lnTo>
                    <a:pt x="11993" y="10758"/>
                  </a:lnTo>
                  <a:lnTo>
                    <a:pt x="12624" y="9880"/>
                  </a:lnTo>
                  <a:lnTo>
                    <a:pt x="13063" y="8865"/>
                  </a:lnTo>
                  <a:lnTo>
                    <a:pt x="13337" y="7685"/>
                  </a:lnTo>
                  <a:lnTo>
                    <a:pt x="13420" y="7026"/>
                  </a:lnTo>
                  <a:lnTo>
                    <a:pt x="13447" y="6615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2114400" y="1127925"/>
              <a:ext cx="313550" cy="335525"/>
            </a:xfrm>
            <a:custGeom>
              <a:rect b="b" l="l" r="r" t="t"/>
              <a:pathLst>
                <a:path extrusionOk="0" h="13421" w="12542">
                  <a:moveTo>
                    <a:pt x="6202" y="1"/>
                  </a:moveTo>
                  <a:lnTo>
                    <a:pt x="0" y="28"/>
                  </a:lnTo>
                  <a:lnTo>
                    <a:pt x="0" y="6395"/>
                  </a:lnTo>
                  <a:lnTo>
                    <a:pt x="5269" y="6395"/>
                  </a:lnTo>
                  <a:lnTo>
                    <a:pt x="5708" y="6422"/>
                  </a:lnTo>
                  <a:lnTo>
                    <a:pt x="6367" y="6669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179"/>
                  </a:lnTo>
                  <a:lnTo>
                    <a:pt x="7026" y="13420"/>
                  </a:lnTo>
                  <a:lnTo>
                    <a:pt x="12541" y="13420"/>
                  </a:lnTo>
                  <a:lnTo>
                    <a:pt x="12541" y="6367"/>
                  </a:lnTo>
                  <a:lnTo>
                    <a:pt x="12541" y="5654"/>
                  </a:lnTo>
                  <a:lnTo>
                    <a:pt x="12349" y="4337"/>
                  </a:lnTo>
                  <a:lnTo>
                    <a:pt x="11993" y="3212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24"/>
                  </a:lnTo>
                  <a:lnTo>
                    <a:pt x="8864" y="385"/>
                  </a:lnTo>
                  <a:lnTo>
                    <a:pt x="7657" y="111"/>
                  </a:lnTo>
                  <a:lnTo>
                    <a:pt x="7026" y="28"/>
                  </a:lnTo>
                  <a:lnTo>
                    <a:pt x="66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2114400" y="157662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26"/>
                  </a:lnTo>
                  <a:lnTo>
                    <a:pt x="6806" y="6284"/>
                  </a:lnTo>
                  <a:lnTo>
                    <a:pt x="6614" y="6504"/>
                  </a:lnTo>
                  <a:lnTo>
                    <a:pt x="6367" y="6751"/>
                  </a:lnTo>
                  <a:lnTo>
                    <a:pt x="5708" y="6998"/>
                  </a:lnTo>
                  <a:lnTo>
                    <a:pt x="5269" y="7025"/>
                  </a:lnTo>
                  <a:lnTo>
                    <a:pt x="0" y="7025"/>
                  </a:lnTo>
                  <a:lnTo>
                    <a:pt x="0" y="13419"/>
                  </a:lnTo>
                  <a:lnTo>
                    <a:pt x="6202" y="13447"/>
                  </a:lnTo>
                  <a:lnTo>
                    <a:pt x="6614" y="13419"/>
                  </a:lnTo>
                  <a:lnTo>
                    <a:pt x="7026" y="13392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596"/>
                  </a:lnTo>
                  <a:lnTo>
                    <a:pt x="10758" y="11965"/>
                  </a:lnTo>
                  <a:lnTo>
                    <a:pt x="11471" y="11169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1" y="7794"/>
                  </a:lnTo>
                  <a:lnTo>
                    <a:pt x="12541" y="7080"/>
                  </a:lnTo>
                  <a:lnTo>
                    <a:pt x="12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6"/>
            <p:cNvSpPr/>
            <p:nvPr/>
          </p:nvSpPr>
          <p:spPr>
            <a:xfrm>
              <a:off x="2990500" y="1149875"/>
              <a:ext cx="336175" cy="313575"/>
            </a:xfrm>
            <a:custGeom>
              <a:rect b="b" l="l" r="r" t="t"/>
              <a:pathLst>
                <a:path extrusionOk="0" h="12543" w="13447">
                  <a:moveTo>
                    <a:pt x="28" y="1"/>
                  </a:moveTo>
                  <a:lnTo>
                    <a:pt x="0" y="6203"/>
                  </a:lnTo>
                  <a:lnTo>
                    <a:pt x="0" y="6615"/>
                  </a:lnTo>
                  <a:lnTo>
                    <a:pt x="28" y="7026"/>
                  </a:lnTo>
                  <a:lnTo>
                    <a:pt x="110" y="7685"/>
                  </a:lnTo>
                  <a:lnTo>
                    <a:pt x="384" y="8865"/>
                  </a:lnTo>
                  <a:lnTo>
                    <a:pt x="823" y="9880"/>
                  </a:lnTo>
                  <a:lnTo>
                    <a:pt x="1455" y="10758"/>
                  </a:lnTo>
                  <a:lnTo>
                    <a:pt x="2250" y="11472"/>
                  </a:lnTo>
                  <a:lnTo>
                    <a:pt x="3211" y="11993"/>
                  </a:lnTo>
                  <a:lnTo>
                    <a:pt x="4363" y="12350"/>
                  </a:lnTo>
                  <a:lnTo>
                    <a:pt x="5653" y="12542"/>
                  </a:lnTo>
                  <a:lnTo>
                    <a:pt x="13447" y="12542"/>
                  </a:lnTo>
                  <a:lnTo>
                    <a:pt x="13447" y="7026"/>
                  </a:lnTo>
                  <a:lnTo>
                    <a:pt x="7794" y="7026"/>
                  </a:lnTo>
                  <a:lnTo>
                    <a:pt x="7163" y="6807"/>
                  </a:lnTo>
                  <a:lnTo>
                    <a:pt x="6916" y="6615"/>
                  </a:lnTo>
                  <a:lnTo>
                    <a:pt x="6696" y="6368"/>
                  </a:lnTo>
                  <a:lnTo>
                    <a:pt x="6422" y="5709"/>
                  </a:lnTo>
                  <a:lnTo>
                    <a:pt x="6422" y="5270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6"/>
            <p:cNvSpPr/>
            <p:nvPr/>
          </p:nvSpPr>
          <p:spPr>
            <a:xfrm>
              <a:off x="3439850" y="1127925"/>
              <a:ext cx="314250" cy="335525"/>
            </a:xfrm>
            <a:custGeom>
              <a:rect b="b" l="l" r="r" t="t"/>
              <a:pathLst>
                <a:path extrusionOk="0" h="13421" w="12570">
                  <a:moveTo>
                    <a:pt x="5928" y="1"/>
                  </a:moveTo>
                  <a:lnTo>
                    <a:pt x="5544" y="28"/>
                  </a:lnTo>
                  <a:lnTo>
                    <a:pt x="4886" y="111"/>
                  </a:lnTo>
                  <a:lnTo>
                    <a:pt x="3706" y="385"/>
                  </a:lnTo>
                  <a:lnTo>
                    <a:pt x="2663" y="824"/>
                  </a:lnTo>
                  <a:lnTo>
                    <a:pt x="1785" y="1455"/>
                  </a:lnTo>
                  <a:lnTo>
                    <a:pt x="1099" y="2251"/>
                  </a:lnTo>
                  <a:lnTo>
                    <a:pt x="550" y="3212"/>
                  </a:lnTo>
                  <a:lnTo>
                    <a:pt x="193" y="4337"/>
                  </a:lnTo>
                  <a:lnTo>
                    <a:pt x="1" y="5654"/>
                  </a:lnTo>
                  <a:lnTo>
                    <a:pt x="1" y="6367"/>
                  </a:lnTo>
                  <a:lnTo>
                    <a:pt x="1" y="13420"/>
                  </a:lnTo>
                  <a:lnTo>
                    <a:pt x="5517" y="13420"/>
                  </a:lnTo>
                  <a:lnTo>
                    <a:pt x="5517" y="8179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69"/>
                  </a:lnTo>
                  <a:lnTo>
                    <a:pt x="6861" y="6422"/>
                  </a:lnTo>
                  <a:lnTo>
                    <a:pt x="7273" y="6395"/>
                  </a:lnTo>
                  <a:lnTo>
                    <a:pt x="12569" y="6395"/>
                  </a:lnTo>
                  <a:lnTo>
                    <a:pt x="12569" y="28"/>
                  </a:lnTo>
                  <a:lnTo>
                    <a:pt x="63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2990500" y="1576625"/>
              <a:ext cx="336175" cy="314225"/>
            </a:xfrm>
            <a:custGeom>
              <a:rect b="b" l="l" r="r" t="t"/>
              <a:pathLst>
                <a:path extrusionOk="0" h="12569" w="13447">
                  <a:moveTo>
                    <a:pt x="6367" y="0"/>
                  </a:moveTo>
                  <a:lnTo>
                    <a:pt x="5653" y="28"/>
                  </a:lnTo>
                  <a:lnTo>
                    <a:pt x="4363" y="192"/>
                  </a:lnTo>
                  <a:lnTo>
                    <a:pt x="3211" y="549"/>
                  </a:lnTo>
                  <a:lnTo>
                    <a:pt x="2250" y="1098"/>
                  </a:lnTo>
                  <a:lnTo>
                    <a:pt x="1455" y="1811"/>
                  </a:lnTo>
                  <a:lnTo>
                    <a:pt x="823" y="2662"/>
                  </a:lnTo>
                  <a:lnTo>
                    <a:pt x="384" y="3705"/>
                  </a:lnTo>
                  <a:lnTo>
                    <a:pt x="110" y="4885"/>
                  </a:lnTo>
                  <a:lnTo>
                    <a:pt x="28" y="5543"/>
                  </a:lnTo>
                  <a:lnTo>
                    <a:pt x="0" y="5955"/>
                  </a:lnTo>
                  <a:lnTo>
                    <a:pt x="0" y="6367"/>
                  </a:lnTo>
                  <a:lnTo>
                    <a:pt x="28" y="12569"/>
                  </a:lnTo>
                  <a:lnTo>
                    <a:pt x="6422" y="12569"/>
                  </a:lnTo>
                  <a:lnTo>
                    <a:pt x="6422" y="7300"/>
                  </a:lnTo>
                  <a:lnTo>
                    <a:pt x="6422" y="6861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63"/>
                  </a:lnTo>
                  <a:lnTo>
                    <a:pt x="7794" y="5543"/>
                  </a:lnTo>
                  <a:lnTo>
                    <a:pt x="8205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3439850" y="157662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1" y="0"/>
                  </a:moveTo>
                  <a:lnTo>
                    <a:pt x="1" y="7080"/>
                  </a:lnTo>
                  <a:lnTo>
                    <a:pt x="1" y="7794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9" y="11169"/>
                  </a:lnTo>
                  <a:lnTo>
                    <a:pt x="1785" y="11965"/>
                  </a:lnTo>
                  <a:lnTo>
                    <a:pt x="2663" y="12596"/>
                  </a:lnTo>
                  <a:lnTo>
                    <a:pt x="3706" y="13063"/>
                  </a:lnTo>
                  <a:lnTo>
                    <a:pt x="4886" y="13337"/>
                  </a:lnTo>
                  <a:lnTo>
                    <a:pt x="5544" y="13392"/>
                  </a:lnTo>
                  <a:lnTo>
                    <a:pt x="5928" y="13419"/>
                  </a:lnTo>
                  <a:lnTo>
                    <a:pt x="6367" y="13447"/>
                  </a:lnTo>
                  <a:lnTo>
                    <a:pt x="12569" y="13419"/>
                  </a:lnTo>
                  <a:lnTo>
                    <a:pt x="12569" y="7025"/>
                  </a:lnTo>
                  <a:lnTo>
                    <a:pt x="7273" y="7025"/>
                  </a:lnTo>
                  <a:lnTo>
                    <a:pt x="6861" y="6998"/>
                  </a:lnTo>
                  <a:lnTo>
                    <a:pt x="6175" y="6751"/>
                  </a:lnTo>
                  <a:lnTo>
                    <a:pt x="5928" y="6504"/>
                  </a:lnTo>
                  <a:lnTo>
                    <a:pt x="5736" y="6284"/>
                  </a:lnTo>
                  <a:lnTo>
                    <a:pt x="5544" y="5626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294000" y="114987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7026" y="1"/>
                  </a:moveTo>
                  <a:lnTo>
                    <a:pt x="7026" y="5270"/>
                  </a:lnTo>
                  <a:lnTo>
                    <a:pt x="7026" y="5709"/>
                  </a:lnTo>
                  <a:lnTo>
                    <a:pt x="6751" y="6368"/>
                  </a:lnTo>
                  <a:lnTo>
                    <a:pt x="6532" y="6615"/>
                  </a:lnTo>
                  <a:lnTo>
                    <a:pt x="6285" y="6807"/>
                  </a:lnTo>
                  <a:lnTo>
                    <a:pt x="5654" y="7026"/>
                  </a:lnTo>
                  <a:lnTo>
                    <a:pt x="1" y="7026"/>
                  </a:lnTo>
                  <a:lnTo>
                    <a:pt x="1" y="12542"/>
                  </a:lnTo>
                  <a:lnTo>
                    <a:pt x="7794" y="12542"/>
                  </a:lnTo>
                  <a:lnTo>
                    <a:pt x="9084" y="12350"/>
                  </a:lnTo>
                  <a:lnTo>
                    <a:pt x="10237" y="11993"/>
                  </a:lnTo>
                  <a:lnTo>
                    <a:pt x="11197" y="11472"/>
                  </a:lnTo>
                  <a:lnTo>
                    <a:pt x="11993" y="10758"/>
                  </a:lnTo>
                  <a:lnTo>
                    <a:pt x="12624" y="9880"/>
                  </a:lnTo>
                  <a:lnTo>
                    <a:pt x="13063" y="8865"/>
                  </a:lnTo>
                  <a:lnTo>
                    <a:pt x="13338" y="7685"/>
                  </a:lnTo>
                  <a:lnTo>
                    <a:pt x="13420" y="7026"/>
                  </a:lnTo>
                  <a:lnTo>
                    <a:pt x="13447" y="6615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3867275" y="1127925"/>
              <a:ext cx="313550" cy="335525"/>
            </a:xfrm>
            <a:custGeom>
              <a:rect b="b" l="l" r="r" t="t"/>
              <a:pathLst>
                <a:path extrusionOk="0" h="13421" w="12542">
                  <a:moveTo>
                    <a:pt x="6202" y="1"/>
                  </a:moveTo>
                  <a:lnTo>
                    <a:pt x="0" y="28"/>
                  </a:lnTo>
                  <a:lnTo>
                    <a:pt x="0" y="6395"/>
                  </a:lnTo>
                  <a:lnTo>
                    <a:pt x="5269" y="6395"/>
                  </a:lnTo>
                  <a:lnTo>
                    <a:pt x="5708" y="6422"/>
                  </a:lnTo>
                  <a:lnTo>
                    <a:pt x="6367" y="6669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179"/>
                  </a:lnTo>
                  <a:lnTo>
                    <a:pt x="7026" y="13420"/>
                  </a:lnTo>
                  <a:lnTo>
                    <a:pt x="12542" y="13420"/>
                  </a:lnTo>
                  <a:lnTo>
                    <a:pt x="12542" y="6367"/>
                  </a:lnTo>
                  <a:lnTo>
                    <a:pt x="12542" y="5654"/>
                  </a:lnTo>
                  <a:lnTo>
                    <a:pt x="12349" y="4337"/>
                  </a:lnTo>
                  <a:lnTo>
                    <a:pt x="11993" y="3212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24"/>
                  </a:lnTo>
                  <a:lnTo>
                    <a:pt x="8864" y="385"/>
                  </a:lnTo>
                  <a:lnTo>
                    <a:pt x="7657" y="111"/>
                  </a:lnTo>
                  <a:lnTo>
                    <a:pt x="6998" y="28"/>
                  </a:lnTo>
                  <a:lnTo>
                    <a:pt x="66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3867275" y="157662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26"/>
                  </a:lnTo>
                  <a:lnTo>
                    <a:pt x="6806" y="6284"/>
                  </a:lnTo>
                  <a:lnTo>
                    <a:pt x="6614" y="6504"/>
                  </a:lnTo>
                  <a:lnTo>
                    <a:pt x="6367" y="6751"/>
                  </a:lnTo>
                  <a:lnTo>
                    <a:pt x="5708" y="6998"/>
                  </a:lnTo>
                  <a:lnTo>
                    <a:pt x="5269" y="7025"/>
                  </a:lnTo>
                  <a:lnTo>
                    <a:pt x="0" y="7025"/>
                  </a:lnTo>
                  <a:lnTo>
                    <a:pt x="0" y="13419"/>
                  </a:lnTo>
                  <a:lnTo>
                    <a:pt x="6202" y="13447"/>
                  </a:lnTo>
                  <a:lnTo>
                    <a:pt x="6614" y="13419"/>
                  </a:lnTo>
                  <a:lnTo>
                    <a:pt x="6998" y="13392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596"/>
                  </a:lnTo>
                  <a:lnTo>
                    <a:pt x="10758" y="11965"/>
                  </a:lnTo>
                  <a:lnTo>
                    <a:pt x="11471" y="11169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2" y="7794"/>
                  </a:lnTo>
                  <a:lnTo>
                    <a:pt x="12542" y="7080"/>
                  </a:lnTo>
                  <a:lnTo>
                    <a:pt x="125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743375" y="114987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28" y="1"/>
                  </a:moveTo>
                  <a:lnTo>
                    <a:pt x="0" y="6203"/>
                  </a:lnTo>
                  <a:lnTo>
                    <a:pt x="0" y="6615"/>
                  </a:lnTo>
                  <a:lnTo>
                    <a:pt x="28" y="7026"/>
                  </a:lnTo>
                  <a:lnTo>
                    <a:pt x="110" y="7685"/>
                  </a:lnTo>
                  <a:lnTo>
                    <a:pt x="384" y="8865"/>
                  </a:lnTo>
                  <a:lnTo>
                    <a:pt x="824" y="9880"/>
                  </a:lnTo>
                  <a:lnTo>
                    <a:pt x="1455" y="10758"/>
                  </a:lnTo>
                  <a:lnTo>
                    <a:pt x="2251" y="11472"/>
                  </a:lnTo>
                  <a:lnTo>
                    <a:pt x="3238" y="11993"/>
                  </a:lnTo>
                  <a:lnTo>
                    <a:pt x="4364" y="12350"/>
                  </a:lnTo>
                  <a:lnTo>
                    <a:pt x="5653" y="12542"/>
                  </a:lnTo>
                  <a:lnTo>
                    <a:pt x="13447" y="12542"/>
                  </a:lnTo>
                  <a:lnTo>
                    <a:pt x="13447" y="7026"/>
                  </a:lnTo>
                  <a:lnTo>
                    <a:pt x="7794" y="7026"/>
                  </a:lnTo>
                  <a:lnTo>
                    <a:pt x="7163" y="6807"/>
                  </a:lnTo>
                  <a:lnTo>
                    <a:pt x="6916" y="6615"/>
                  </a:lnTo>
                  <a:lnTo>
                    <a:pt x="6696" y="6368"/>
                  </a:lnTo>
                  <a:lnTo>
                    <a:pt x="6422" y="5709"/>
                  </a:lnTo>
                  <a:lnTo>
                    <a:pt x="6422" y="5270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743375" y="157662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6367" y="0"/>
                  </a:moveTo>
                  <a:lnTo>
                    <a:pt x="5653" y="28"/>
                  </a:lnTo>
                  <a:lnTo>
                    <a:pt x="4364" y="192"/>
                  </a:lnTo>
                  <a:lnTo>
                    <a:pt x="3238" y="549"/>
                  </a:lnTo>
                  <a:lnTo>
                    <a:pt x="2251" y="1098"/>
                  </a:lnTo>
                  <a:lnTo>
                    <a:pt x="1455" y="1811"/>
                  </a:lnTo>
                  <a:lnTo>
                    <a:pt x="824" y="2662"/>
                  </a:lnTo>
                  <a:lnTo>
                    <a:pt x="384" y="3705"/>
                  </a:lnTo>
                  <a:lnTo>
                    <a:pt x="110" y="4885"/>
                  </a:lnTo>
                  <a:lnTo>
                    <a:pt x="28" y="5543"/>
                  </a:lnTo>
                  <a:lnTo>
                    <a:pt x="0" y="5955"/>
                  </a:lnTo>
                  <a:lnTo>
                    <a:pt x="0" y="6367"/>
                  </a:lnTo>
                  <a:lnTo>
                    <a:pt x="28" y="12569"/>
                  </a:lnTo>
                  <a:lnTo>
                    <a:pt x="6422" y="12569"/>
                  </a:lnTo>
                  <a:lnTo>
                    <a:pt x="6422" y="7300"/>
                  </a:lnTo>
                  <a:lnTo>
                    <a:pt x="6422" y="6861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63"/>
                  </a:lnTo>
                  <a:lnTo>
                    <a:pt x="7794" y="5543"/>
                  </a:lnTo>
                  <a:lnTo>
                    <a:pt x="8206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2541125" y="157662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0" y="0"/>
                  </a:moveTo>
                  <a:lnTo>
                    <a:pt x="0" y="5516"/>
                  </a:lnTo>
                  <a:lnTo>
                    <a:pt x="5242" y="5516"/>
                  </a:lnTo>
                  <a:lnTo>
                    <a:pt x="5654" y="5543"/>
                  </a:lnTo>
                  <a:lnTo>
                    <a:pt x="6285" y="5763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61"/>
                  </a:lnTo>
                  <a:lnTo>
                    <a:pt x="7053" y="7300"/>
                  </a:lnTo>
                  <a:lnTo>
                    <a:pt x="7053" y="12569"/>
                  </a:lnTo>
                  <a:lnTo>
                    <a:pt x="13420" y="12569"/>
                  </a:lnTo>
                  <a:lnTo>
                    <a:pt x="13447" y="6367"/>
                  </a:lnTo>
                  <a:lnTo>
                    <a:pt x="13447" y="5955"/>
                  </a:lnTo>
                  <a:lnTo>
                    <a:pt x="13420" y="5543"/>
                  </a:lnTo>
                  <a:lnTo>
                    <a:pt x="13337" y="4885"/>
                  </a:lnTo>
                  <a:lnTo>
                    <a:pt x="13063" y="3705"/>
                  </a:lnTo>
                  <a:lnTo>
                    <a:pt x="12624" y="2662"/>
                  </a:lnTo>
                  <a:lnTo>
                    <a:pt x="11993" y="1811"/>
                  </a:lnTo>
                  <a:lnTo>
                    <a:pt x="11197" y="1098"/>
                  </a:lnTo>
                  <a:lnTo>
                    <a:pt x="10236" y="549"/>
                  </a:lnTo>
                  <a:lnTo>
                    <a:pt x="9084" y="192"/>
                  </a:lnTo>
                  <a:lnTo>
                    <a:pt x="7794" y="28"/>
                  </a:lnTo>
                  <a:lnTo>
                    <a:pt x="7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294000" y="157662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1" y="0"/>
                  </a:moveTo>
                  <a:lnTo>
                    <a:pt x="1" y="5516"/>
                  </a:lnTo>
                  <a:lnTo>
                    <a:pt x="5242" y="5516"/>
                  </a:lnTo>
                  <a:lnTo>
                    <a:pt x="5654" y="5543"/>
                  </a:lnTo>
                  <a:lnTo>
                    <a:pt x="6285" y="5763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61"/>
                  </a:lnTo>
                  <a:lnTo>
                    <a:pt x="7026" y="7300"/>
                  </a:lnTo>
                  <a:lnTo>
                    <a:pt x="7026" y="12569"/>
                  </a:lnTo>
                  <a:lnTo>
                    <a:pt x="13420" y="12569"/>
                  </a:lnTo>
                  <a:lnTo>
                    <a:pt x="13447" y="6367"/>
                  </a:lnTo>
                  <a:lnTo>
                    <a:pt x="13447" y="5955"/>
                  </a:lnTo>
                  <a:lnTo>
                    <a:pt x="13420" y="5543"/>
                  </a:lnTo>
                  <a:lnTo>
                    <a:pt x="13338" y="4885"/>
                  </a:lnTo>
                  <a:lnTo>
                    <a:pt x="13063" y="3705"/>
                  </a:lnTo>
                  <a:lnTo>
                    <a:pt x="12624" y="2662"/>
                  </a:lnTo>
                  <a:lnTo>
                    <a:pt x="11993" y="1811"/>
                  </a:lnTo>
                  <a:lnTo>
                    <a:pt x="11197" y="1098"/>
                  </a:lnTo>
                  <a:lnTo>
                    <a:pt x="10237" y="549"/>
                  </a:lnTo>
                  <a:lnTo>
                    <a:pt x="9084" y="192"/>
                  </a:lnTo>
                  <a:lnTo>
                    <a:pt x="7794" y="28"/>
                  </a:lnTo>
                  <a:lnTo>
                    <a:pt x="7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1686975" y="201707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6367" y="0"/>
                  </a:moveTo>
                  <a:lnTo>
                    <a:pt x="5928" y="28"/>
                  </a:lnTo>
                  <a:lnTo>
                    <a:pt x="5544" y="55"/>
                  </a:lnTo>
                  <a:lnTo>
                    <a:pt x="4885" y="110"/>
                  </a:lnTo>
                  <a:lnTo>
                    <a:pt x="3705" y="384"/>
                  </a:lnTo>
                  <a:lnTo>
                    <a:pt x="2663" y="851"/>
                  </a:lnTo>
                  <a:lnTo>
                    <a:pt x="1784" y="1482"/>
                  </a:lnTo>
                  <a:lnTo>
                    <a:pt x="1098" y="2278"/>
                  </a:lnTo>
                  <a:lnTo>
                    <a:pt x="550" y="3238"/>
                  </a:lnTo>
                  <a:lnTo>
                    <a:pt x="193" y="4363"/>
                  </a:lnTo>
                  <a:lnTo>
                    <a:pt x="28" y="5653"/>
                  </a:lnTo>
                  <a:lnTo>
                    <a:pt x="1" y="6394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5"/>
                  </a:lnTo>
                  <a:lnTo>
                    <a:pt x="5544" y="7821"/>
                  </a:lnTo>
                  <a:lnTo>
                    <a:pt x="5736" y="7163"/>
                  </a:lnTo>
                  <a:lnTo>
                    <a:pt x="5928" y="6943"/>
                  </a:lnTo>
                  <a:lnTo>
                    <a:pt x="6175" y="6696"/>
                  </a:lnTo>
                  <a:lnTo>
                    <a:pt x="6861" y="6449"/>
                  </a:lnTo>
                  <a:lnTo>
                    <a:pt x="7300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1686975" y="2466425"/>
              <a:ext cx="314250" cy="335525"/>
            </a:xfrm>
            <a:custGeom>
              <a:rect b="b" l="l" r="r" t="t"/>
              <a:pathLst>
                <a:path extrusionOk="0" h="13421" w="12570">
                  <a:moveTo>
                    <a:pt x="1" y="1"/>
                  </a:moveTo>
                  <a:lnTo>
                    <a:pt x="1" y="7054"/>
                  </a:lnTo>
                  <a:lnTo>
                    <a:pt x="28" y="7767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8" y="11170"/>
                  </a:lnTo>
                  <a:lnTo>
                    <a:pt x="1784" y="11966"/>
                  </a:lnTo>
                  <a:lnTo>
                    <a:pt x="2663" y="12597"/>
                  </a:lnTo>
                  <a:lnTo>
                    <a:pt x="3705" y="13036"/>
                  </a:lnTo>
                  <a:lnTo>
                    <a:pt x="4885" y="13338"/>
                  </a:lnTo>
                  <a:lnTo>
                    <a:pt x="5544" y="13393"/>
                  </a:lnTo>
                  <a:lnTo>
                    <a:pt x="5928" y="13420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7300" y="7026"/>
                  </a:lnTo>
                  <a:lnTo>
                    <a:pt x="6861" y="6999"/>
                  </a:lnTo>
                  <a:lnTo>
                    <a:pt x="6175" y="6752"/>
                  </a:lnTo>
                  <a:lnTo>
                    <a:pt x="5928" y="6505"/>
                  </a:lnTo>
                  <a:lnTo>
                    <a:pt x="5736" y="6258"/>
                  </a:lnTo>
                  <a:lnTo>
                    <a:pt x="5544" y="5627"/>
                  </a:lnTo>
                  <a:lnTo>
                    <a:pt x="5517" y="5242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2541125" y="20397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7053" y="1"/>
                  </a:moveTo>
                  <a:lnTo>
                    <a:pt x="7053" y="5270"/>
                  </a:lnTo>
                  <a:lnTo>
                    <a:pt x="7026" y="5709"/>
                  </a:lnTo>
                  <a:lnTo>
                    <a:pt x="6751" y="6367"/>
                  </a:lnTo>
                  <a:lnTo>
                    <a:pt x="6532" y="6614"/>
                  </a:lnTo>
                  <a:lnTo>
                    <a:pt x="6285" y="6806"/>
                  </a:lnTo>
                  <a:lnTo>
                    <a:pt x="5654" y="6998"/>
                  </a:lnTo>
                  <a:lnTo>
                    <a:pt x="5242" y="7026"/>
                  </a:lnTo>
                  <a:lnTo>
                    <a:pt x="0" y="7026"/>
                  </a:lnTo>
                  <a:lnTo>
                    <a:pt x="0" y="12542"/>
                  </a:lnTo>
                  <a:lnTo>
                    <a:pt x="7794" y="12542"/>
                  </a:lnTo>
                  <a:lnTo>
                    <a:pt x="9084" y="12350"/>
                  </a:lnTo>
                  <a:lnTo>
                    <a:pt x="10236" y="11993"/>
                  </a:lnTo>
                  <a:lnTo>
                    <a:pt x="11197" y="11444"/>
                  </a:lnTo>
                  <a:lnTo>
                    <a:pt x="11993" y="10758"/>
                  </a:lnTo>
                  <a:lnTo>
                    <a:pt x="12624" y="9880"/>
                  </a:lnTo>
                  <a:lnTo>
                    <a:pt x="13063" y="8865"/>
                  </a:lnTo>
                  <a:lnTo>
                    <a:pt x="13337" y="7657"/>
                  </a:lnTo>
                  <a:lnTo>
                    <a:pt x="13420" y="6998"/>
                  </a:lnTo>
                  <a:lnTo>
                    <a:pt x="13447" y="6614"/>
                  </a:lnTo>
                  <a:lnTo>
                    <a:pt x="13447" y="6175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2114400" y="201707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6202" y="0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269" y="6422"/>
                  </a:lnTo>
                  <a:lnTo>
                    <a:pt x="5708" y="6449"/>
                  </a:lnTo>
                  <a:lnTo>
                    <a:pt x="6367" y="6696"/>
                  </a:lnTo>
                  <a:lnTo>
                    <a:pt x="6614" y="6943"/>
                  </a:lnTo>
                  <a:lnTo>
                    <a:pt x="6806" y="7163"/>
                  </a:lnTo>
                  <a:lnTo>
                    <a:pt x="6998" y="7821"/>
                  </a:lnTo>
                  <a:lnTo>
                    <a:pt x="7026" y="8205"/>
                  </a:lnTo>
                  <a:lnTo>
                    <a:pt x="7026" y="13447"/>
                  </a:lnTo>
                  <a:lnTo>
                    <a:pt x="12541" y="13447"/>
                  </a:lnTo>
                  <a:lnTo>
                    <a:pt x="12541" y="6394"/>
                  </a:lnTo>
                  <a:lnTo>
                    <a:pt x="12541" y="5653"/>
                  </a:lnTo>
                  <a:lnTo>
                    <a:pt x="12349" y="4363"/>
                  </a:lnTo>
                  <a:lnTo>
                    <a:pt x="11993" y="3238"/>
                  </a:lnTo>
                  <a:lnTo>
                    <a:pt x="11471" y="2278"/>
                  </a:lnTo>
                  <a:lnTo>
                    <a:pt x="10758" y="1482"/>
                  </a:lnTo>
                  <a:lnTo>
                    <a:pt x="9880" y="851"/>
                  </a:lnTo>
                  <a:lnTo>
                    <a:pt x="8864" y="384"/>
                  </a:lnTo>
                  <a:lnTo>
                    <a:pt x="7657" y="110"/>
                  </a:lnTo>
                  <a:lnTo>
                    <a:pt x="7026" y="55"/>
                  </a:lnTo>
                  <a:lnTo>
                    <a:pt x="6614" y="28"/>
                  </a:lnTo>
                  <a:lnTo>
                    <a:pt x="6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2114400" y="2466425"/>
              <a:ext cx="313550" cy="335525"/>
            </a:xfrm>
            <a:custGeom>
              <a:rect b="b" l="l" r="r" t="t"/>
              <a:pathLst>
                <a:path extrusionOk="0" h="13421" w="12542">
                  <a:moveTo>
                    <a:pt x="7026" y="1"/>
                  </a:moveTo>
                  <a:lnTo>
                    <a:pt x="7026" y="5242"/>
                  </a:lnTo>
                  <a:lnTo>
                    <a:pt x="6998" y="5627"/>
                  </a:lnTo>
                  <a:lnTo>
                    <a:pt x="6806" y="6258"/>
                  </a:lnTo>
                  <a:lnTo>
                    <a:pt x="6614" y="6505"/>
                  </a:lnTo>
                  <a:lnTo>
                    <a:pt x="6367" y="6752"/>
                  </a:lnTo>
                  <a:lnTo>
                    <a:pt x="5708" y="6999"/>
                  </a:lnTo>
                  <a:lnTo>
                    <a:pt x="5269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614" y="13420"/>
                  </a:lnTo>
                  <a:lnTo>
                    <a:pt x="7026" y="13393"/>
                  </a:lnTo>
                  <a:lnTo>
                    <a:pt x="7657" y="13338"/>
                  </a:lnTo>
                  <a:lnTo>
                    <a:pt x="8864" y="13036"/>
                  </a:lnTo>
                  <a:lnTo>
                    <a:pt x="9880" y="12597"/>
                  </a:lnTo>
                  <a:lnTo>
                    <a:pt x="10758" y="11966"/>
                  </a:lnTo>
                  <a:lnTo>
                    <a:pt x="11471" y="11170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1" y="7767"/>
                  </a:lnTo>
                  <a:lnTo>
                    <a:pt x="12541" y="7054"/>
                  </a:lnTo>
                  <a:lnTo>
                    <a:pt x="125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2990500" y="2039700"/>
              <a:ext cx="336175" cy="313550"/>
            </a:xfrm>
            <a:custGeom>
              <a:rect b="b" l="l" r="r" t="t"/>
              <a:pathLst>
                <a:path extrusionOk="0" h="12542" w="13447">
                  <a:moveTo>
                    <a:pt x="28" y="1"/>
                  </a:moveTo>
                  <a:lnTo>
                    <a:pt x="0" y="6175"/>
                  </a:lnTo>
                  <a:lnTo>
                    <a:pt x="0" y="6614"/>
                  </a:lnTo>
                  <a:lnTo>
                    <a:pt x="28" y="6998"/>
                  </a:lnTo>
                  <a:lnTo>
                    <a:pt x="110" y="7657"/>
                  </a:lnTo>
                  <a:lnTo>
                    <a:pt x="384" y="8865"/>
                  </a:lnTo>
                  <a:lnTo>
                    <a:pt x="823" y="9880"/>
                  </a:lnTo>
                  <a:lnTo>
                    <a:pt x="1455" y="10758"/>
                  </a:lnTo>
                  <a:lnTo>
                    <a:pt x="2250" y="11444"/>
                  </a:lnTo>
                  <a:lnTo>
                    <a:pt x="3211" y="11993"/>
                  </a:lnTo>
                  <a:lnTo>
                    <a:pt x="4363" y="12350"/>
                  </a:lnTo>
                  <a:lnTo>
                    <a:pt x="5653" y="12542"/>
                  </a:lnTo>
                  <a:lnTo>
                    <a:pt x="13447" y="12542"/>
                  </a:lnTo>
                  <a:lnTo>
                    <a:pt x="13447" y="7026"/>
                  </a:lnTo>
                  <a:lnTo>
                    <a:pt x="8205" y="7026"/>
                  </a:lnTo>
                  <a:lnTo>
                    <a:pt x="7794" y="6998"/>
                  </a:lnTo>
                  <a:lnTo>
                    <a:pt x="7163" y="6806"/>
                  </a:lnTo>
                  <a:lnTo>
                    <a:pt x="6916" y="6614"/>
                  </a:lnTo>
                  <a:lnTo>
                    <a:pt x="6696" y="6367"/>
                  </a:lnTo>
                  <a:lnTo>
                    <a:pt x="6422" y="5709"/>
                  </a:lnTo>
                  <a:lnTo>
                    <a:pt x="6422" y="5270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3439850" y="201707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6367" y="0"/>
                  </a:moveTo>
                  <a:lnTo>
                    <a:pt x="5928" y="28"/>
                  </a:lnTo>
                  <a:lnTo>
                    <a:pt x="5544" y="55"/>
                  </a:lnTo>
                  <a:lnTo>
                    <a:pt x="4886" y="110"/>
                  </a:lnTo>
                  <a:lnTo>
                    <a:pt x="3706" y="384"/>
                  </a:lnTo>
                  <a:lnTo>
                    <a:pt x="2663" y="851"/>
                  </a:lnTo>
                  <a:lnTo>
                    <a:pt x="1785" y="1482"/>
                  </a:lnTo>
                  <a:lnTo>
                    <a:pt x="1099" y="2278"/>
                  </a:lnTo>
                  <a:lnTo>
                    <a:pt x="550" y="3238"/>
                  </a:lnTo>
                  <a:lnTo>
                    <a:pt x="193" y="4363"/>
                  </a:lnTo>
                  <a:lnTo>
                    <a:pt x="1" y="5653"/>
                  </a:lnTo>
                  <a:lnTo>
                    <a:pt x="1" y="6394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5"/>
                  </a:lnTo>
                  <a:lnTo>
                    <a:pt x="5544" y="7821"/>
                  </a:lnTo>
                  <a:lnTo>
                    <a:pt x="5736" y="7163"/>
                  </a:lnTo>
                  <a:lnTo>
                    <a:pt x="5928" y="6943"/>
                  </a:lnTo>
                  <a:lnTo>
                    <a:pt x="6175" y="6696"/>
                  </a:lnTo>
                  <a:lnTo>
                    <a:pt x="6861" y="6449"/>
                  </a:lnTo>
                  <a:lnTo>
                    <a:pt x="7273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2990500" y="2466425"/>
              <a:ext cx="336175" cy="313575"/>
            </a:xfrm>
            <a:custGeom>
              <a:rect b="b" l="l" r="r" t="t"/>
              <a:pathLst>
                <a:path extrusionOk="0" h="12543" w="13447">
                  <a:moveTo>
                    <a:pt x="5653" y="1"/>
                  </a:moveTo>
                  <a:lnTo>
                    <a:pt x="4363" y="193"/>
                  </a:lnTo>
                  <a:lnTo>
                    <a:pt x="3211" y="550"/>
                  </a:lnTo>
                  <a:lnTo>
                    <a:pt x="2250" y="1099"/>
                  </a:lnTo>
                  <a:lnTo>
                    <a:pt x="1455" y="1785"/>
                  </a:lnTo>
                  <a:lnTo>
                    <a:pt x="823" y="2663"/>
                  </a:lnTo>
                  <a:lnTo>
                    <a:pt x="384" y="3706"/>
                  </a:lnTo>
                  <a:lnTo>
                    <a:pt x="110" y="4886"/>
                  </a:lnTo>
                  <a:lnTo>
                    <a:pt x="28" y="5544"/>
                  </a:lnTo>
                  <a:lnTo>
                    <a:pt x="0" y="5928"/>
                  </a:lnTo>
                  <a:lnTo>
                    <a:pt x="0" y="6367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44"/>
                  </a:lnTo>
                  <a:lnTo>
                    <a:pt x="8205" y="5517"/>
                  </a:lnTo>
                  <a:lnTo>
                    <a:pt x="13447" y="5517"/>
                  </a:lnTo>
                  <a:lnTo>
                    <a:pt x="13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3439850" y="2466425"/>
              <a:ext cx="314250" cy="335525"/>
            </a:xfrm>
            <a:custGeom>
              <a:rect b="b" l="l" r="r" t="t"/>
              <a:pathLst>
                <a:path extrusionOk="0" h="13421" w="12570">
                  <a:moveTo>
                    <a:pt x="1" y="1"/>
                  </a:moveTo>
                  <a:lnTo>
                    <a:pt x="1" y="7054"/>
                  </a:lnTo>
                  <a:lnTo>
                    <a:pt x="1" y="7767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9" y="11170"/>
                  </a:lnTo>
                  <a:lnTo>
                    <a:pt x="1785" y="11966"/>
                  </a:lnTo>
                  <a:lnTo>
                    <a:pt x="2663" y="12597"/>
                  </a:lnTo>
                  <a:lnTo>
                    <a:pt x="3706" y="13036"/>
                  </a:lnTo>
                  <a:lnTo>
                    <a:pt x="4886" y="13338"/>
                  </a:lnTo>
                  <a:lnTo>
                    <a:pt x="5544" y="13393"/>
                  </a:lnTo>
                  <a:lnTo>
                    <a:pt x="5928" y="13420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7273" y="7026"/>
                  </a:lnTo>
                  <a:lnTo>
                    <a:pt x="6861" y="6999"/>
                  </a:lnTo>
                  <a:lnTo>
                    <a:pt x="6175" y="6752"/>
                  </a:lnTo>
                  <a:lnTo>
                    <a:pt x="5928" y="6505"/>
                  </a:lnTo>
                  <a:lnTo>
                    <a:pt x="5736" y="6258"/>
                  </a:lnTo>
                  <a:lnTo>
                    <a:pt x="5544" y="5627"/>
                  </a:lnTo>
                  <a:lnTo>
                    <a:pt x="5517" y="5242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4294000" y="20397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7026" y="1"/>
                  </a:moveTo>
                  <a:lnTo>
                    <a:pt x="7026" y="5270"/>
                  </a:lnTo>
                  <a:lnTo>
                    <a:pt x="7026" y="5709"/>
                  </a:lnTo>
                  <a:lnTo>
                    <a:pt x="6751" y="6367"/>
                  </a:lnTo>
                  <a:lnTo>
                    <a:pt x="6532" y="6614"/>
                  </a:lnTo>
                  <a:lnTo>
                    <a:pt x="6285" y="6806"/>
                  </a:lnTo>
                  <a:lnTo>
                    <a:pt x="5654" y="6998"/>
                  </a:lnTo>
                  <a:lnTo>
                    <a:pt x="5242" y="7026"/>
                  </a:lnTo>
                  <a:lnTo>
                    <a:pt x="1" y="7026"/>
                  </a:lnTo>
                  <a:lnTo>
                    <a:pt x="1" y="12542"/>
                  </a:lnTo>
                  <a:lnTo>
                    <a:pt x="7794" y="12542"/>
                  </a:lnTo>
                  <a:lnTo>
                    <a:pt x="9084" y="12350"/>
                  </a:lnTo>
                  <a:lnTo>
                    <a:pt x="10237" y="11993"/>
                  </a:lnTo>
                  <a:lnTo>
                    <a:pt x="11197" y="11444"/>
                  </a:lnTo>
                  <a:lnTo>
                    <a:pt x="11993" y="10758"/>
                  </a:lnTo>
                  <a:lnTo>
                    <a:pt x="12624" y="9880"/>
                  </a:lnTo>
                  <a:lnTo>
                    <a:pt x="13063" y="8865"/>
                  </a:lnTo>
                  <a:lnTo>
                    <a:pt x="13338" y="7657"/>
                  </a:lnTo>
                  <a:lnTo>
                    <a:pt x="13420" y="6998"/>
                  </a:lnTo>
                  <a:lnTo>
                    <a:pt x="13447" y="6614"/>
                  </a:lnTo>
                  <a:lnTo>
                    <a:pt x="13447" y="6175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3867275" y="201707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6202" y="0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269" y="6422"/>
                  </a:lnTo>
                  <a:lnTo>
                    <a:pt x="5708" y="6449"/>
                  </a:lnTo>
                  <a:lnTo>
                    <a:pt x="6367" y="6696"/>
                  </a:lnTo>
                  <a:lnTo>
                    <a:pt x="6614" y="6943"/>
                  </a:lnTo>
                  <a:lnTo>
                    <a:pt x="6806" y="7163"/>
                  </a:lnTo>
                  <a:lnTo>
                    <a:pt x="6998" y="7821"/>
                  </a:lnTo>
                  <a:lnTo>
                    <a:pt x="7026" y="8205"/>
                  </a:lnTo>
                  <a:lnTo>
                    <a:pt x="7026" y="13447"/>
                  </a:lnTo>
                  <a:lnTo>
                    <a:pt x="12542" y="13447"/>
                  </a:lnTo>
                  <a:lnTo>
                    <a:pt x="12542" y="6394"/>
                  </a:lnTo>
                  <a:lnTo>
                    <a:pt x="12542" y="5653"/>
                  </a:lnTo>
                  <a:lnTo>
                    <a:pt x="12349" y="4363"/>
                  </a:lnTo>
                  <a:lnTo>
                    <a:pt x="11993" y="3238"/>
                  </a:lnTo>
                  <a:lnTo>
                    <a:pt x="11471" y="2278"/>
                  </a:lnTo>
                  <a:lnTo>
                    <a:pt x="10758" y="1482"/>
                  </a:lnTo>
                  <a:lnTo>
                    <a:pt x="9880" y="851"/>
                  </a:lnTo>
                  <a:lnTo>
                    <a:pt x="8864" y="384"/>
                  </a:lnTo>
                  <a:lnTo>
                    <a:pt x="7657" y="110"/>
                  </a:lnTo>
                  <a:lnTo>
                    <a:pt x="6998" y="55"/>
                  </a:lnTo>
                  <a:lnTo>
                    <a:pt x="6614" y="28"/>
                  </a:lnTo>
                  <a:lnTo>
                    <a:pt x="62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3867275" y="2466425"/>
              <a:ext cx="313550" cy="335525"/>
            </a:xfrm>
            <a:custGeom>
              <a:rect b="b" l="l" r="r" t="t"/>
              <a:pathLst>
                <a:path extrusionOk="0" h="13421" w="12542">
                  <a:moveTo>
                    <a:pt x="7026" y="1"/>
                  </a:moveTo>
                  <a:lnTo>
                    <a:pt x="7026" y="5242"/>
                  </a:lnTo>
                  <a:lnTo>
                    <a:pt x="6998" y="5627"/>
                  </a:lnTo>
                  <a:lnTo>
                    <a:pt x="6806" y="6258"/>
                  </a:lnTo>
                  <a:lnTo>
                    <a:pt x="6614" y="6505"/>
                  </a:lnTo>
                  <a:lnTo>
                    <a:pt x="6367" y="6752"/>
                  </a:lnTo>
                  <a:lnTo>
                    <a:pt x="5708" y="6999"/>
                  </a:lnTo>
                  <a:lnTo>
                    <a:pt x="5269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614" y="13420"/>
                  </a:lnTo>
                  <a:lnTo>
                    <a:pt x="6998" y="13393"/>
                  </a:lnTo>
                  <a:lnTo>
                    <a:pt x="7657" y="13338"/>
                  </a:lnTo>
                  <a:lnTo>
                    <a:pt x="8864" y="13036"/>
                  </a:lnTo>
                  <a:lnTo>
                    <a:pt x="9880" y="12597"/>
                  </a:lnTo>
                  <a:lnTo>
                    <a:pt x="10758" y="11966"/>
                  </a:lnTo>
                  <a:lnTo>
                    <a:pt x="11471" y="11170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2" y="7767"/>
                  </a:lnTo>
                  <a:lnTo>
                    <a:pt x="12542" y="7054"/>
                  </a:lnTo>
                  <a:lnTo>
                    <a:pt x="125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4743375" y="20397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28" y="1"/>
                  </a:moveTo>
                  <a:lnTo>
                    <a:pt x="0" y="6175"/>
                  </a:lnTo>
                  <a:lnTo>
                    <a:pt x="0" y="6614"/>
                  </a:lnTo>
                  <a:lnTo>
                    <a:pt x="28" y="6998"/>
                  </a:lnTo>
                  <a:lnTo>
                    <a:pt x="110" y="7657"/>
                  </a:lnTo>
                  <a:lnTo>
                    <a:pt x="384" y="8865"/>
                  </a:lnTo>
                  <a:lnTo>
                    <a:pt x="824" y="9880"/>
                  </a:lnTo>
                  <a:lnTo>
                    <a:pt x="1455" y="10758"/>
                  </a:lnTo>
                  <a:lnTo>
                    <a:pt x="2251" y="11444"/>
                  </a:lnTo>
                  <a:lnTo>
                    <a:pt x="3238" y="11993"/>
                  </a:lnTo>
                  <a:lnTo>
                    <a:pt x="4364" y="12350"/>
                  </a:lnTo>
                  <a:lnTo>
                    <a:pt x="5653" y="12542"/>
                  </a:lnTo>
                  <a:lnTo>
                    <a:pt x="13447" y="12542"/>
                  </a:lnTo>
                  <a:lnTo>
                    <a:pt x="13447" y="7026"/>
                  </a:lnTo>
                  <a:lnTo>
                    <a:pt x="8206" y="7026"/>
                  </a:lnTo>
                  <a:lnTo>
                    <a:pt x="7794" y="6998"/>
                  </a:lnTo>
                  <a:lnTo>
                    <a:pt x="7163" y="6806"/>
                  </a:lnTo>
                  <a:lnTo>
                    <a:pt x="6916" y="6614"/>
                  </a:lnTo>
                  <a:lnTo>
                    <a:pt x="6696" y="6367"/>
                  </a:lnTo>
                  <a:lnTo>
                    <a:pt x="6422" y="5709"/>
                  </a:lnTo>
                  <a:lnTo>
                    <a:pt x="6422" y="5270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4743375" y="246642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5653" y="1"/>
                  </a:moveTo>
                  <a:lnTo>
                    <a:pt x="4364" y="193"/>
                  </a:lnTo>
                  <a:lnTo>
                    <a:pt x="3238" y="550"/>
                  </a:lnTo>
                  <a:lnTo>
                    <a:pt x="2251" y="1099"/>
                  </a:lnTo>
                  <a:lnTo>
                    <a:pt x="1455" y="1785"/>
                  </a:lnTo>
                  <a:lnTo>
                    <a:pt x="824" y="2663"/>
                  </a:lnTo>
                  <a:lnTo>
                    <a:pt x="384" y="3706"/>
                  </a:lnTo>
                  <a:lnTo>
                    <a:pt x="110" y="4886"/>
                  </a:lnTo>
                  <a:lnTo>
                    <a:pt x="28" y="5544"/>
                  </a:lnTo>
                  <a:lnTo>
                    <a:pt x="0" y="5928"/>
                  </a:lnTo>
                  <a:lnTo>
                    <a:pt x="0" y="6367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44"/>
                  </a:lnTo>
                  <a:lnTo>
                    <a:pt x="8206" y="5517"/>
                  </a:lnTo>
                  <a:lnTo>
                    <a:pt x="13447" y="5517"/>
                  </a:lnTo>
                  <a:lnTo>
                    <a:pt x="13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2541125" y="246642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0" y="1"/>
                  </a:moveTo>
                  <a:lnTo>
                    <a:pt x="0" y="5517"/>
                  </a:lnTo>
                  <a:lnTo>
                    <a:pt x="5242" y="5517"/>
                  </a:lnTo>
                  <a:lnTo>
                    <a:pt x="5654" y="5544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53" y="7273"/>
                  </a:lnTo>
                  <a:lnTo>
                    <a:pt x="7053" y="12542"/>
                  </a:lnTo>
                  <a:lnTo>
                    <a:pt x="13420" y="12542"/>
                  </a:lnTo>
                  <a:lnTo>
                    <a:pt x="13447" y="6367"/>
                  </a:lnTo>
                  <a:lnTo>
                    <a:pt x="13447" y="5928"/>
                  </a:lnTo>
                  <a:lnTo>
                    <a:pt x="13420" y="5544"/>
                  </a:lnTo>
                  <a:lnTo>
                    <a:pt x="13337" y="4886"/>
                  </a:lnTo>
                  <a:lnTo>
                    <a:pt x="13063" y="3706"/>
                  </a:lnTo>
                  <a:lnTo>
                    <a:pt x="12624" y="2663"/>
                  </a:lnTo>
                  <a:lnTo>
                    <a:pt x="11993" y="1785"/>
                  </a:lnTo>
                  <a:lnTo>
                    <a:pt x="11197" y="1099"/>
                  </a:lnTo>
                  <a:lnTo>
                    <a:pt x="10236" y="550"/>
                  </a:lnTo>
                  <a:lnTo>
                    <a:pt x="9084" y="193"/>
                  </a:lnTo>
                  <a:lnTo>
                    <a:pt x="77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4294000" y="246642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1" y="1"/>
                  </a:moveTo>
                  <a:lnTo>
                    <a:pt x="1" y="5517"/>
                  </a:lnTo>
                  <a:lnTo>
                    <a:pt x="5242" y="5517"/>
                  </a:lnTo>
                  <a:lnTo>
                    <a:pt x="5654" y="5544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26" y="7273"/>
                  </a:lnTo>
                  <a:lnTo>
                    <a:pt x="7026" y="12542"/>
                  </a:lnTo>
                  <a:lnTo>
                    <a:pt x="13420" y="12542"/>
                  </a:lnTo>
                  <a:lnTo>
                    <a:pt x="13447" y="6367"/>
                  </a:lnTo>
                  <a:lnTo>
                    <a:pt x="13447" y="5928"/>
                  </a:lnTo>
                  <a:lnTo>
                    <a:pt x="13420" y="5544"/>
                  </a:lnTo>
                  <a:lnTo>
                    <a:pt x="13338" y="4886"/>
                  </a:lnTo>
                  <a:lnTo>
                    <a:pt x="13063" y="3706"/>
                  </a:lnTo>
                  <a:lnTo>
                    <a:pt x="12624" y="2663"/>
                  </a:lnTo>
                  <a:lnTo>
                    <a:pt x="11993" y="1785"/>
                  </a:lnTo>
                  <a:lnTo>
                    <a:pt x="11197" y="1099"/>
                  </a:lnTo>
                  <a:lnTo>
                    <a:pt x="10237" y="550"/>
                  </a:lnTo>
                  <a:lnTo>
                    <a:pt x="9084" y="193"/>
                  </a:lnTo>
                  <a:lnTo>
                    <a:pt x="77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1686975" y="290687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928" y="1"/>
                  </a:moveTo>
                  <a:lnTo>
                    <a:pt x="5544" y="56"/>
                  </a:lnTo>
                  <a:lnTo>
                    <a:pt x="4885" y="111"/>
                  </a:lnTo>
                  <a:lnTo>
                    <a:pt x="3705" y="385"/>
                  </a:lnTo>
                  <a:lnTo>
                    <a:pt x="2663" y="852"/>
                  </a:lnTo>
                  <a:lnTo>
                    <a:pt x="1784" y="1455"/>
                  </a:lnTo>
                  <a:lnTo>
                    <a:pt x="1098" y="2251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28" y="5654"/>
                  </a:lnTo>
                  <a:lnTo>
                    <a:pt x="1" y="6367"/>
                  </a:lnTo>
                  <a:lnTo>
                    <a:pt x="1" y="13448"/>
                  </a:lnTo>
                  <a:lnTo>
                    <a:pt x="5517" y="13448"/>
                  </a:lnTo>
                  <a:lnTo>
                    <a:pt x="5517" y="8206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97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1686975" y="335557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1" y="0"/>
                  </a:moveTo>
                  <a:lnTo>
                    <a:pt x="1" y="7080"/>
                  </a:lnTo>
                  <a:lnTo>
                    <a:pt x="28" y="7794"/>
                  </a:lnTo>
                  <a:lnTo>
                    <a:pt x="193" y="9084"/>
                  </a:lnTo>
                  <a:lnTo>
                    <a:pt x="550" y="10236"/>
                  </a:lnTo>
                  <a:lnTo>
                    <a:pt x="1098" y="11197"/>
                  </a:lnTo>
                  <a:lnTo>
                    <a:pt x="1784" y="11992"/>
                  </a:lnTo>
                  <a:lnTo>
                    <a:pt x="2663" y="12624"/>
                  </a:lnTo>
                  <a:lnTo>
                    <a:pt x="3705" y="13063"/>
                  </a:lnTo>
                  <a:lnTo>
                    <a:pt x="4885" y="13337"/>
                  </a:lnTo>
                  <a:lnTo>
                    <a:pt x="5544" y="13419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19"/>
                  </a:lnTo>
                  <a:lnTo>
                    <a:pt x="12569" y="7053"/>
                  </a:lnTo>
                  <a:lnTo>
                    <a:pt x="7300" y="7053"/>
                  </a:lnTo>
                  <a:lnTo>
                    <a:pt x="6861" y="7025"/>
                  </a:lnTo>
                  <a:lnTo>
                    <a:pt x="6175" y="6751"/>
                  </a:lnTo>
                  <a:lnTo>
                    <a:pt x="5928" y="6531"/>
                  </a:lnTo>
                  <a:lnTo>
                    <a:pt x="5736" y="6284"/>
                  </a:lnTo>
                  <a:lnTo>
                    <a:pt x="5544" y="5653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2541125" y="292885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7053" y="0"/>
                  </a:moveTo>
                  <a:lnTo>
                    <a:pt x="7053" y="5269"/>
                  </a:lnTo>
                  <a:lnTo>
                    <a:pt x="7026" y="5708"/>
                  </a:lnTo>
                  <a:lnTo>
                    <a:pt x="6751" y="6394"/>
                  </a:lnTo>
                  <a:lnTo>
                    <a:pt x="6532" y="6641"/>
                  </a:lnTo>
                  <a:lnTo>
                    <a:pt x="6285" y="6833"/>
                  </a:lnTo>
                  <a:lnTo>
                    <a:pt x="5654" y="7025"/>
                  </a:lnTo>
                  <a:lnTo>
                    <a:pt x="5242" y="7053"/>
                  </a:lnTo>
                  <a:lnTo>
                    <a:pt x="0" y="7053"/>
                  </a:lnTo>
                  <a:lnTo>
                    <a:pt x="0" y="12569"/>
                  </a:lnTo>
                  <a:lnTo>
                    <a:pt x="7081" y="12569"/>
                  </a:lnTo>
                  <a:lnTo>
                    <a:pt x="7794" y="12541"/>
                  </a:lnTo>
                  <a:lnTo>
                    <a:pt x="9084" y="12377"/>
                  </a:lnTo>
                  <a:lnTo>
                    <a:pt x="10236" y="12020"/>
                  </a:lnTo>
                  <a:lnTo>
                    <a:pt x="11197" y="11471"/>
                  </a:lnTo>
                  <a:lnTo>
                    <a:pt x="11993" y="10757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7" y="7684"/>
                  </a:lnTo>
                  <a:lnTo>
                    <a:pt x="13420" y="7025"/>
                  </a:lnTo>
                  <a:lnTo>
                    <a:pt x="13447" y="6641"/>
                  </a:lnTo>
                  <a:lnTo>
                    <a:pt x="13447" y="6202"/>
                  </a:lnTo>
                  <a:lnTo>
                    <a:pt x="13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2114400" y="2906875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1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7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206"/>
                  </a:lnTo>
                  <a:lnTo>
                    <a:pt x="7026" y="13448"/>
                  </a:lnTo>
                  <a:lnTo>
                    <a:pt x="12541" y="13448"/>
                  </a:lnTo>
                  <a:lnTo>
                    <a:pt x="12541" y="6367"/>
                  </a:lnTo>
                  <a:lnTo>
                    <a:pt x="12541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52"/>
                  </a:lnTo>
                  <a:lnTo>
                    <a:pt x="8864" y="385"/>
                  </a:lnTo>
                  <a:lnTo>
                    <a:pt x="7657" y="111"/>
                  </a:lnTo>
                  <a:lnTo>
                    <a:pt x="7026" y="56"/>
                  </a:lnTo>
                  <a:lnTo>
                    <a:pt x="66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2114400" y="335557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53"/>
                  </a:lnTo>
                  <a:lnTo>
                    <a:pt x="6806" y="6284"/>
                  </a:lnTo>
                  <a:lnTo>
                    <a:pt x="6614" y="6531"/>
                  </a:lnTo>
                  <a:lnTo>
                    <a:pt x="6367" y="6751"/>
                  </a:lnTo>
                  <a:lnTo>
                    <a:pt x="5708" y="7025"/>
                  </a:lnTo>
                  <a:lnTo>
                    <a:pt x="5269" y="7053"/>
                  </a:lnTo>
                  <a:lnTo>
                    <a:pt x="0" y="7053"/>
                  </a:lnTo>
                  <a:lnTo>
                    <a:pt x="0" y="13419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7026" y="13419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624"/>
                  </a:lnTo>
                  <a:lnTo>
                    <a:pt x="10758" y="11992"/>
                  </a:lnTo>
                  <a:lnTo>
                    <a:pt x="11471" y="11197"/>
                  </a:lnTo>
                  <a:lnTo>
                    <a:pt x="11993" y="10236"/>
                  </a:lnTo>
                  <a:lnTo>
                    <a:pt x="12349" y="9084"/>
                  </a:lnTo>
                  <a:lnTo>
                    <a:pt x="12541" y="7794"/>
                  </a:lnTo>
                  <a:lnTo>
                    <a:pt x="12541" y="7080"/>
                  </a:lnTo>
                  <a:lnTo>
                    <a:pt x="12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2990500" y="2928850"/>
              <a:ext cx="336175" cy="314225"/>
            </a:xfrm>
            <a:custGeom>
              <a:rect b="b" l="l" r="r" t="t"/>
              <a:pathLst>
                <a:path extrusionOk="0" h="12569" w="13447">
                  <a:moveTo>
                    <a:pt x="28" y="0"/>
                  </a:moveTo>
                  <a:lnTo>
                    <a:pt x="0" y="6202"/>
                  </a:lnTo>
                  <a:lnTo>
                    <a:pt x="0" y="6641"/>
                  </a:lnTo>
                  <a:lnTo>
                    <a:pt x="28" y="7025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3" y="9907"/>
                  </a:lnTo>
                  <a:lnTo>
                    <a:pt x="1455" y="10757"/>
                  </a:lnTo>
                  <a:lnTo>
                    <a:pt x="2250" y="11471"/>
                  </a:lnTo>
                  <a:lnTo>
                    <a:pt x="3211" y="12020"/>
                  </a:lnTo>
                  <a:lnTo>
                    <a:pt x="4363" y="12377"/>
                  </a:lnTo>
                  <a:lnTo>
                    <a:pt x="5653" y="12541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5" y="7053"/>
                  </a:lnTo>
                  <a:lnTo>
                    <a:pt x="7794" y="7025"/>
                  </a:lnTo>
                  <a:lnTo>
                    <a:pt x="7163" y="6833"/>
                  </a:lnTo>
                  <a:lnTo>
                    <a:pt x="6916" y="6641"/>
                  </a:lnTo>
                  <a:lnTo>
                    <a:pt x="6696" y="6394"/>
                  </a:lnTo>
                  <a:lnTo>
                    <a:pt x="6422" y="5708"/>
                  </a:lnTo>
                  <a:lnTo>
                    <a:pt x="6422" y="5269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3439850" y="290687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928" y="1"/>
                  </a:moveTo>
                  <a:lnTo>
                    <a:pt x="5544" y="56"/>
                  </a:lnTo>
                  <a:lnTo>
                    <a:pt x="4886" y="111"/>
                  </a:lnTo>
                  <a:lnTo>
                    <a:pt x="3706" y="385"/>
                  </a:lnTo>
                  <a:lnTo>
                    <a:pt x="2663" y="852"/>
                  </a:lnTo>
                  <a:lnTo>
                    <a:pt x="1785" y="1455"/>
                  </a:lnTo>
                  <a:lnTo>
                    <a:pt x="1099" y="2251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1" y="5654"/>
                  </a:lnTo>
                  <a:lnTo>
                    <a:pt x="1" y="6367"/>
                  </a:lnTo>
                  <a:lnTo>
                    <a:pt x="1" y="13448"/>
                  </a:lnTo>
                  <a:lnTo>
                    <a:pt x="5517" y="13448"/>
                  </a:lnTo>
                  <a:lnTo>
                    <a:pt x="5517" y="8206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97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2990500" y="3356250"/>
              <a:ext cx="336175" cy="313550"/>
            </a:xfrm>
            <a:custGeom>
              <a:rect b="b" l="l" r="r" t="t"/>
              <a:pathLst>
                <a:path extrusionOk="0" h="12542" w="13447">
                  <a:moveTo>
                    <a:pt x="5653" y="1"/>
                  </a:moveTo>
                  <a:lnTo>
                    <a:pt x="4363" y="193"/>
                  </a:lnTo>
                  <a:lnTo>
                    <a:pt x="3211" y="549"/>
                  </a:lnTo>
                  <a:lnTo>
                    <a:pt x="2250" y="1071"/>
                  </a:lnTo>
                  <a:lnTo>
                    <a:pt x="1455" y="1784"/>
                  </a:lnTo>
                  <a:lnTo>
                    <a:pt x="823" y="2663"/>
                  </a:lnTo>
                  <a:lnTo>
                    <a:pt x="384" y="3678"/>
                  </a:lnTo>
                  <a:lnTo>
                    <a:pt x="110" y="4885"/>
                  </a:lnTo>
                  <a:lnTo>
                    <a:pt x="28" y="5517"/>
                  </a:lnTo>
                  <a:lnTo>
                    <a:pt x="0" y="5928"/>
                  </a:lnTo>
                  <a:lnTo>
                    <a:pt x="0" y="6340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17"/>
                  </a:lnTo>
                  <a:lnTo>
                    <a:pt x="13447" y="5517"/>
                  </a:lnTo>
                  <a:lnTo>
                    <a:pt x="13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3439850" y="335557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1" y="0"/>
                  </a:moveTo>
                  <a:lnTo>
                    <a:pt x="1" y="7080"/>
                  </a:lnTo>
                  <a:lnTo>
                    <a:pt x="1" y="7794"/>
                  </a:lnTo>
                  <a:lnTo>
                    <a:pt x="193" y="9084"/>
                  </a:lnTo>
                  <a:lnTo>
                    <a:pt x="550" y="10236"/>
                  </a:lnTo>
                  <a:lnTo>
                    <a:pt x="1099" y="11197"/>
                  </a:lnTo>
                  <a:lnTo>
                    <a:pt x="1785" y="11992"/>
                  </a:lnTo>
                  <a:lnTo>
                    <a:pt x="2663" y="12624"/>
                  </a:lnTo>
                  <a:lnTo>
                    <a:pt x="3706" y="13063"/>
                  </a:lnTo>
                  <a:lnTo>
                    <a:pt x="4886" y="13337"/>
                  </a:lnTo>
                  <a:lnTo>
                    <a:pt x="5544" y="13419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19"/>
                  </a:lnTo>
                  <a:lnTo>
                    <a:pt x="12569" y="7053"/>
                  </a:lnTo>
                  <a:lnTo>
                    <a:pt x="7273" y="7053"/>
                  </a:lnTo>
                  <a:lnTo>
                    <a:pt x="6861" y="7025"/>
                  </a:lnTo>
                  <a:lnTo>
                    <a:pt x="6175" y="6751"/>
                  </a:lnTo>
                  <a:lnTo>
                    <a:pt x="5928" y="6531"/>
                  </a:lnTo>
                  <a:lnTo>
                    <a:pt x="5736" y="6284"/>
                  </a:lnTo>
                  <a:lnTo>
                    <a:pt x="5544" y="5653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4294000" y="292885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7026" y="0"/>
                  </a:moveTo>
                  <a:lnTo>
                    <a:pt x="7026" y="5269"/>
                  </a:lnTo>
                  <a:lnTo>
                    <a:pt x="7026" y="5708"/>
                  </a:lnTo>
                  <a:lnTo>
                    <a:pt x="6751" y="6394"/>
                  </a:lnTo>
                  <a:lnTo>
                    <a:pt x="6532" y="6641"/>
                  </a:lnTo>
                  <a:lnTo>
                    <a:pt x="6285" y="6833"/>
                  </a:lnTo>
                  <a:lnTo>
                    <a:pt x="5654" y="7025"/>
                  </a:lnTo>
                  <a:lnTo>
                    <a:pt x="5242" y="7053"/>
                  </a:lnTo>
                  <a:lnTo>
                    <a:pt x="1" y="7053"/>
                  </a:lnTo>
                  <a:lnTo>
                    <a:pt x="1" y="12569"/>
                  </a:lnTo>
                  <a:lnTo>
                    <a:pt x="7081" y="12569"/>
                  </a:lnTo>
                  <a:lnTo>
                    <a:pt x="7794" y="12541"/>
                  </a:lnTo>
                  <a:lnTo>
                    <a:pt x="9084" y="12377"/>
                  </a:lnTo>
                  <a:lnTo>
                    <a:pt x="10237" y="12020"/>
                  </a:lnTo>
                  <a:lnTo>
                    <a:pt x="11197" y="11471"/>
                  </a:lnTo>
                  <a:lnTo>
                    <a:pt x="11993" y="10757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8" y="7684"/>
                  </a:lnTo>
                  <a:lnTo>
                    <a:pt x="13420" y="7025"/>
                  </a:lnTo>
                  <a:lnTo>
                    <a:pt x="13447" y="6641"/>
                  </a:lnTo>
                  <a:lnTo>
                    <a:pt x="13447" y="6202"/>
                  </a:lnTo>
                  <a:lnTo>
                    <a:pt x="13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3867275" y="2906875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1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7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206"/>
                  </a:lnTo>
                  <a:lnTo>
                    <a:pt x="7026" y="13448"/>
                  </a:lnTo>
                  <a:lnTo>
                    <a:pt x="12542" y="13448"/>
                  </a:lnTo>
                  <a:lnTo>
                    <a:pt x="12542" y="6367"/>
                  </a:lnTo>
                  <a:lnTo>
                    <a:pt x="12542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52"/>
                  </a:lnTo>
                  <a:lnTo>
                    <a:pt x="8864" y="385"/>
                  </a:lnTo>
                  <a:lnTo>
                    <a:pt x="7657" y="111"/>
                  </a:lnTo>
                  <a:lnTo>
                    <a:pt x="6998" y="56"/>
                  </a:lnTo>
                  <a:lnTo>
                    <a:pt x="66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3867275" y="335557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53"/>
                  </a:lnTo>
                  <a:lnTo>
                    <a:pt x="6806" y="6284"/>
                  </a:lnTo>
                  <a:lnTo>
                    <a:pt x="6614" y="6531"/>
                  </a:lnTo>
                  <a:lnTo>
                    <a:pt x="6367" y="6751"/>
                  </a:lnTo>
                  <a:lnTo>
                    <a:pt x="5708" y="7025"/>
                  </a:lnTo>
                  <a:lnTo>
                    <a:pt x="5269" y="7053"/>
                  </a:lnTo>
                  <a:lnTo>
                    <a:pt x="0" y="7053"/>
                  </a:lnTo>
                  <a:lnTo>
                    <a:pt x="0" y="13419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6998" y="13419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624"/>
                  </a:lnTo>
                  <a:lnTo>
                    <a:pt x="10758" y="11992"/>
                  </a:lnTo>
                  <a:lnTo>
                    <a:pt x="11471" y="11197"/>
                  </a:lnTo>
                  <a:lnTo>
                    <a:pt x="11993" y="10236"/>
                  </a:lnTo>
                  <a:lnTo>
                    <a:pt x="12349" y="9084"/>
                  </a:lnTo>
                  <a:lnTo>
                    <a:pt x="12542" y="7794"/>
                  </a:lnTo>
                  <a:lnTo>
                    <a:pt x="12542" y="7080"/>
                  </a:lnTo>
                  <a:lnTo>
                    <a:pt x="125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4743375" y="292885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28" y="0"/>
                  </a:moveTo>
                  <a:lnTo>
                    <a:pt x="0" y="6202"/>
                  </a:lnTo>
                  <a:lnTo>
                    <a:pt x="0" y="6641"/>
                  </a:lnTo>
                  <a:lnTo>
                    <a:pt x="28" y="7025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4" y="9907"/>
                  </a:lnTo>
                  <a:lnTo>
                    <a:pt x="1455" y="10757"/>
                  </a:lnTo>
                  <a:lnTo>
                    <a:pt x="2251" y="11471"/>
                  </a:lnTo>
                  <a:lnTo>
                    <a:pt x="3238" y="12020"/>
                  </a:lnTo>
                  <a:lnTo>
                    <a:pt x="4364" y="12377"/>
                  </a:lnTo>
                  <a:lnTo>
                    <a:pt x="5653" y="12541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6" y="7053"/>
                  </a:lnTo>
                  <a:lnTo>
                    <a:pt x="7794" y="7025"/>
                  </a:lnTo>
                  <a:lnTo>
                    <a:pt x="7163" y="6833"/>
                  </a:lnTo>
                  <a:lnTo>
                    <a:pt x="6916" y="6641"/>
                  </a:lnTo>
                  <a:lnTo>
                    <a:pt x="6696" y="6394"/>
                  </a:lnTo>
                  <a:lnTo>
                    <a:pt x="6422" y="5708"/>
                  </a:lnTo>
                  <a:lnTo>
                    <a:pt x="6422" y="5269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4743375" y="335625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5653" y="1"/>
                  </a:moveTo>
                  <a:lnTo>
                    <a:pt x="4364" y="193"/>
                  </a:lnTo>
                  <a:lnTo>
                    <a:pt x="3238" y="549"/>
                  </a:lnTo>
                  <a:lnTo>
                    <a:pt x="2251" y="1071"/>
                  </a:lnTo>
                  <a:lnTo>
                    <a:pt x="1455" y="1784"/>
                  </a:lnTo>
                  <a:lnTo>
                    <a:pt x="824" y="2663"/>
                  </a:lnTo>
                  <a:lnTo>
                    <a:pt x="384" y="3678"/>
                  </a:lnTo>
                  <a:lnTo>
                    <a:pt x="110" y="4885"/>
                  </a:lnTo>
                  <a:lnTo>
                    <a:pt x="28" y="5517"/>
                  </a:lnTo>
                  <a:lnTo>
                    <a:pt x="0" y="5928"/>
                  </a:lnTo>
                  <a:lnTo>
                    <a:pt x="0" y="6340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17"/>
                  </a:lnTo>
                  <a:lnTo>
                    <a:pt x="13447" y="5517"/>
                  </a:lnTo>
                  <a:lnTo>
                    <a:pt x="13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541125" y="335625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0" y="1"/>
                  </a:moveTo>
                  <a:lnTo>
                    <a:pt x="0" y="5517"/>
                  </a:lnTo>
                  <a:lnTo>
                    <a:pt x="5654" y="5517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53" y="7273"/>
                  </a:lnTo>
                  <a:lnTo>
                    <a:pt x="7053" y="12542"/>
                  </a:lnTo>
                  <a:lnTo>
                    <a:pt x="13420" y="12542"/>
                  </a:lnTo>
                  <a:lnTo>
                    <a:pt x="13447" y="6340"/>
                  </a:lnTo>
                  <a:lnTo>
                    <a:pt x="13447" y="5928"/>
                  </a:lnTo>
                  <a:lnTo>
                    <a:pt x="13420" y="5517"/>
                  </a:lnTo>
                  <a:lnTo>
                    <a:pt x="13337" y="4885"/>
                  </a:lnTo>
                  <a:lnTo>
                    <a:pt x="13063" y="3678"/>
                  </a:lnTo>
                  <a:lnTo>
                    <a:pt x="12624" y="2663"/>
                  </a:lnTo>
                  <a:lnTo>
                    <a:pt x="11993" y="1784"/>
                  </a:lnTo>
                  <a:lnTo>
                    <a:pt x="11197" y="1071"/>
                  </a:lnTo>
                  <a:lnTo>
                    <a:pt x="10236" y="549"/>
                  </a:lnTo>
                  <a:lnTo>
                    <a:pt x="9084" y="193"/>
                  </a:lnTo>
                  <a:lnTo>
                    <a:pt x="77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4294000" y="335625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1" y="1"/>
                  </a:moveTo>
                  <a:lnTo>
                    <a:pt x="1" y="5517"/>
                  </a:lnTo>
                  <a:lnTo>
                    <a:pt x="5654" y="5517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26" y="7273"/>
                  </a:lnTo>
                  <a:lnTo>
                    <a:pt x="7026" y="12542"/>
                  </a:lnTo>
                  <a:lnTo>
                    <a:pt x="13420" y="12542"/>
                  </a:lnTo>
                  <a:lnTo>
                    <a:pt x="13447" y="6340"/>
                  </a:lnTo>
                  <a:lnTo>
                    <a:pt x="13447" y="5928"/>
                  </a:lnTo>
                  <a:lnTo>
                    <a:pt x="13420" y="5517"/>
                  </a:lnTo>
                  <a:lnTo>
                    <a:pt x="13338" y="4885"/>
                  </a:lnTo>
                  <a:lnTo>
                    <a:pt x="13063" y="3678"/>
                  </a:lnTo>
                  <a:lnTo>
                    <a:pt x="12624" y="2663"/>
                  </a:lnTo>
                  <a:lnTo>
                    <a:pt x="11993" y="1784"/>
                  </a:lnTo>
                  <a:lnTo>
                    <a:pt x="11197" y="1071"/>
                  </a:lnTo>
                  <a:lnTo>
                    <a:pt x="10237" y="549"/>
                  </a:lnTo>
                  <a:lnTo>
                    <a:pt x="9084" y="193"/>
                  </a:lnTo>
                  <a:lnTo>
                    <a:pt x="779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1686975" y="37967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6367" y="1"/>
                  </a:moveTo>
                  <a:lnTo>
                    <a:pt x="5928" y="28"/>
                  </a:lnTo>
                  <a:lnTo>
                    <a:pt x="5544" y="56"/>
                  </a:lnTo>
                  <a:lnTo>
                    <a:pt x="4885" y="110"/>
                  </a:lnTo>
                  <a:lnTo>
                    <a:pt x="3705" y="385"/>
                  </a:lnTo>
                  <a:lnTo>
                    <a:pt x="2663" y="851"/>
                  </a:lnTo>
                  <a:lnTo>
                    <a:pt x="1784" y="1483"/>
                  </a:lnTo>
                  <a:lnTo>
                    <a:pt x="1098" y="2278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28" y="5654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6"/>
                  </a:lnTo>
                  <a:lnTo>
                    <a:pt x="5544" y="7822"/>
                  </a:lnTo>
                  <a:lnTo>
                    <a:pt x="5736" y="7163"/>
                  </a:lnTo>
                  <a:lnTo>
                    <a:pt x="5928" y="6944"/>
                  </a:lnTo>
                  <a:lnTo>
                    <a:pt x="6175" y="6697"/>
                  </a:lnTo>
                  <a:lnTo>
                    <a:pt x="6861" y="6450"/>
                  </a:lnTo>
                  <a:lnTo>
                    <a:pt x="7300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1686975" y="424537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517" y="1"/>
                  </a:moveTo>
                  <a:lnTo>
                    <a:pt x="5517" y="28"/>
                  </a:lnTo>
                  <a:lnTo>
                    <a:pt x="5544" y="28"/>
                  </a:lnTo>
                  <a:lnTo>
                    <a:pt x="5517" y="1"/>
                  </a:lnTo>
                  <a:close/>
                  <a:moveTo>
                    <a:pt x="1" y="28"/>
                  </a:moveTo>
                  <a:lnTo>
                    <a:pt x="1" y="7081"/>
                  </a:lnTo>
                  <a:lnTo>
                    <a:pt x="28" y="7795"/>
                  </a:lnTo>
                  <a:lnTo>
                    <a:pt x="193" y="9112"/>
                  </a:lnTo>
                  <a:lnTo>
                    <a:pt x="550" y="10237"/>
                  </a:lnTo>
                  <a:lnTo>
                    <a:pt x="1098" y="11197"/>
                  </a:lnTo>
                  <a:lnTo>
                    <a:pt x="1784" y="11993"/>
                  </a:lnTo>
                  <a:lnTo>
                    <a:pt x="2663" y="12624"/>
                  </a:lnTo>
                  <a:lnTo>
                    <a:pt x="3705" y="13064"/>
                  </a:lnTo>
                  <a:lnTo>
                    <a:pt x="4885" y="13338"/>
                  </a:lnTo>
                  <a:lnTo>
                    <a:pt x="5544" y="13420"/>
                  </a:lnTo>
                  <a:lnTo>
                    <a:pt x="5928" y="13448"/>
                  </a:lnTo>
                  <a:lnTo>
                    <a:pt x="6367" y="13448"/>
                  </a:lnTo>
                  <a:lnTo>
                    <a:pt x="12569" y="13420"/>
                  </a:lnTo>
                  <a:lnTo>
                    <a:pt x="12569" y="7054"/>
                  </a:lnTo>
                  <a:lnTo>
                    <a:pt x="7300" y="7054"/>
                  </a:lnTo>
                  <a:lnTo>
                    <a:pt x="6861" y="7026"/>
                  </a:lnTo>
                  <a:lnTo>
                    <a:pt x="6175" y="6779"/>
                  </a:lnTo>
                  <a:lnTo>
                    <a:pt x="5928" y="6532"/>
                  </a:lnTo>
                  <a:lnTo>
                    <a:pt x="5736" y="6285"/>
                  </a:lnTo>
                  <a:lnTo>
                    <a:pt x="5544" y="5654"/>
                  </a:lnTo>
                  <a:lnTo>
                    <a:pt x="5517" y="5270"/>
                  </a:lnTo>
                  <a:lnTo>
                    <a:pt x="5517" y="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2541125" y="3818650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7053" y="1"/>
                  </a:moveTo>
                  <a:lnTo>
                    <a:pt x="7053" y="5297"/>
                  </a:lnTo>
                  <a:lnTo>
                    <a:pt x="7026" y="5709"/>
                  </a:lnTo>
                  <a:lnTo>
                    <a:pt x="6751" y="6395"/>
                  </a:lnTo>
                  <a:lnTo>
                    <a:pt x="6532" y="6642"/>
                  </a:lnTo>
                  <a:lnTo>
                    <a:pt x="6285" y="6834"/>
                  </a:lnTo>
                  <a:lnTo>
                    <a:pt x="5654" y="7026"/>
                  </a:lnTo>
                  <a:lnTo>
                    <a:pt x="5242" y="7053"/>
                  </a:lnTo>
                  <a:lnTo>
                    <a:pt x="0" y="7053"/>
                  </a:lnTo>
                  <a:lnTo>
                    <a:pt x="0" y="12569"/>
                  </a:lnTo>
                  <a:lnTo>
                    <a:pt x="7081" y="12569"/>
                  </a:lnTo>
                  <a:lnTo>
                    <a:pt x="7794" y="12542"/>
                  </a:lnTo>
                  <a:lnTo>
                    <a:pt x="9084" y="12377"/>
                  </a:lnTo>
                  <a:lnTo>
                    <a:pt x="10236" y="12021"/>
                  </a:lnTo>
                  <a:lnTo>
                    <a:pt x="11197" y="11472"/>
                  </a:lnTo>
                  <a:lnTo>
                    <a:pt x="11993" y="10786"/>
                  </a:lnTo>
                  <a:lnTo>
                    <a:pt x="12624" y="9907"/>
                  </a:lnTo>
                  <a:lnTo>
                    <a:pt x="13063" y="8865"/>
                  </a:lnTo>
                  <a:lnTo>
                    <a:pt x="13337" y="7685"/>
                  </a:lnTo>
                  <a:lnTo>
                    <a:pt x="13420" y="7026"/>
                  </a:lnTo>
                  <a:lnTo>
                    <a:pt x="13447" y="6642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2114400" y="37967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1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269" y="6422"/>
                  </a:lnTo>
                  <a:lnTo>
                    <a:pt x="5708" y="6450"/>
                  </a:lnTo>
                  <a:lnTo>
                    <a:pt x="6367" y="6697"/>
                  </a:lnTo>
                  <a:lnTo>
                    <a:pt x="6614" y="6944"/>
                  </a:lnTo>
                  <a:lnTo>
                    <a:pt x="6806" y="7163"/>
                  </a:lnTo>
                  <a:lnTo>
                    <a:pt x="6998" y="7822"/>
                  </a:lnTo>
                  <a:lnTo>
                    <a:pt x="7026" y="8206"/>
                  </a:lnTo>
                  <a:lnTo>
                    <a:pt x="7026" y="13447"/>
                  </a:lnTo>
                  <a:lnTo>
                    <a:pt x="12541" y="13447"/>
                  </a:lnTo>
                  <a:lnTo>
                    <a:pt x="12541" y="6367"/>
                  </a:lnTo>
                  <a:lnTo>
                    <a:pt x="12541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78"/>
                  </a:lnTo>
                  <a:lnTo>
                    <a:pt x="10758" y="1483"/>
                  </a:lnTo>
                  <a:lnTo>
                    <a:pt x="9880" y="851"/>
                  </a:lnTo>
                  <a:lnTo>
                    <a:pt x="8864" y="385"/>
                  </a:lnTo>
                  <a:lnTo>
                    <a:pt x="7657" y="110"/>
                  </a:lnTo>
                  <a:lnTo>
                    <a:pt x="7026" y="56"/>
                  </a:lnTo>
                  <a:lnTo>
                    <a:pt x="6614" y="28"/>
                  </a:lnTo>
                  <a:lnTo>
                    <a:pt x="6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2114400" y="4246075"/>
              <a:ext cx="313550" cy="335500"/>
            </a:xfrm>
            <a:custGeom>
              <a:rect b="b" l="l" r="r" t="t"/>
              <a:pathLst>
                <a:path extrusionOk="0" h="13420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26"/>
                  </a:lnTo>
                  <a:lnTo>
                    <a:pt x="6806" y="6257"/>
                  </a:lnTo>
                  <a:lnTo>
                    <a:pt x="6614" y="6504"/>
                  </a:lnTo>
                  <a:lnTo>
                    <a:pt x="6367" y="6751"/>
                  </a:lnTo>
                  <a:lnTo>
                    <a:pt x="5708" y="6998"/>
                  </a:lnTo>
                  <a:lnTo>
                    <a:pt x="5269" y="7026"/>
                  </a:lnTo>
                  <a:lnTo>
                    <a:pt x="0" y="7026"/>
                  </a:lnTo>
                  <a:lnTo>
                    <a:pt x="0" y="13392"/>
                  </a:lnTo>
                  <a:lnTo>
                    <a:pt x="6202" y="13420"/>
                  </a:lnTo>
                  <a:lnTo>
                    <a:pt x="6614" y="13420"/>
                  </a:lnTo>
                  <a:lnTo>
                    <a:pt x="7026" y="13392"/>
                  </a:lnTo>
                  <a:lnTo>
                    <a:pt x="7657" y="13310"/>
                  </a:lnTo>
                  <a:lnTo>
                    <a:pt x="8864" y="13036"/>
                  </a:lnTo>
                  <a:lnTo>
                    <a:pt x="9880" y="12596"/>
                  </a:lnTo>
                  <a:lnTo>
                    <a:pt x="10758" y="11965"/>
                  </a:lnTo>
                  <a:lnTo>
                    <a:pt x="11471" y="11169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1" y="7767"/>
                  </a:lnTo>
                  <a:lnTo>
                    <a:pt x="12541" y="7053"/>
                  </a:lnTo>
                  <a:lnTo>
                    <a:pt x="12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2990500" y="3818650"/>
              <a:ext cx="336175" cy="314250"/>
            </a:xfrm>
            <a:custGeom>
              <a:rect b="b" l="l" r="r" t="t"/>
              <a:pathLst>
                <a:path extrusionOk="0" h="12570" w="13447">
                  <a:moveTo>
                    <a:pt x="28" y="1"/>
                  </a:moveTo>
                  <a:lnTo>
                    <a:pt x="0" y="6203"/>
                  </a:lnTo>
                  <a:lnTo>
                    <a:pt x="0" y="6642"/>
                  </a:lnTo>
                  <a:lnTo>
                    <a:pt x="28" y="7026"/>
                  </a:lnTo>
                  <a:lnTo>
                    <a:pt x="110" y="7685"/>
                  </a:lnTo>
                  <a:lnTo>
                    <a:pt x="384" y="8865"/>
                  </a:lnTo>
                  <a:lnTo>
                    <a:pt x="823" y="9907"/>
                  </a:lnTo>
                  <a:lnTo>
                    <a:pt x="1455" y="10786"/>
                  </a:lnTo>
                  <a:lnTo>
                    <a:pt x="2250" y="11472"/>
                  </a:lnTo>
                  <a:lnTo>
                    <a:pt x="3211" y="12021"/>
                  </a:lnTo>
                  <a:lnTo>
                    <a:pt x="4363" y="12377"/>
                  </a:lnTo>
                  <a:lnTo>
                    <a:pt x="5653" y="12542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5" y="7053"/>
                  </a:lnTo>
                  <a:lnTo>
                    <a:pt x="7794" y="7026"/>
                  </a:lnTo>
                  <a:lnTo>
                    <a:pt x="7163" y="6834"/>
                  </a:lnTo>
                  <a:lnTo>
                    <a:pt x="6916" y="6642"/>
                  </a:lnTo>
                  <a:lnTo>
                    <a:pt x="6696" y="6395"/>
                  </a:lnTo>
                  <a:lnTo>
                    <a:pt x="6422" y="5709"/>
                  </a:lnTo>
                  <a:lnTo>
                    <a:pt x="6422" y="5297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3439850" y="37967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6367" y="1"/>
                  </a:moveTo>
                  <a:lnTo>
                    <a:pt x="5928" y="28"/>
                  </a:lnTo>
                  <a:lnTo>
                    <a:pt x="5544" y="56"/>
                  </a:lnTo>
                  <a:lnTo>
                    <a:pt x="4886" y="110"/>
                  </a:lnTo>
                  <a:lnTo>
                    <a:pt x="3706" y="385"/>
                  </a:lnTo>
                  <a:lnTo>
                    <a:pt x="2663" y="851"/>
                  </a:lnTo>
                  <a:lnTo>
                    <a:pt x="1785" y="1483"/>
                  </a:lnTo>
                  <a:lnTo>
                    <a:pt x="1099" y="2278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1" y="5654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6"/>
                  </a:lnTo>
                  <a:lnTo>
                    <a:pt x="5544" y="7822"/>
                  </a:lnTo>
                  <a:lnTo>
                    <a:pt x="5736" y="7163"/>
                  </a:lnTo>
                  <a:lnTo>
                    <a:pt x="5928" y="6944"/>
                  </a:lnTo>
                  <a:lnTo>
                    <a:pt x="6175" y="6697"/>
                  </a:lnTo>
                  <a:lnTo>
                    <a:pt x="6861" y="6450"/>
                  </a:lnTo>
                  <a:lnTo>
                    <a:pt x="7273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2990500" y="4246075"/>
              <a:ext cx="336175" cy="313550"/>
            </a:xfrm>
            <a:custGeom>
              <a:rect b="b" l="l" r="r" t="t"/>
              <a:pathLst>
                <a:path extrusionOk="0" h="12542" w="13447">
                  <a:moveTo>
                    <a:pt x="5653" y="0"/>
                  </a:moveTo>
                  <a:lnTo>
                    <a:pt x="4363" y="192"/>
                  </a:lnTo>
                  <a:lnTo>
                    <a:pt x="3211" y="549"/>
                  </a:lnTo>
                  <a:lnTo>
                    <a:pt x="2250" y="1098"/>
                  </a:lnTo>
                  <a:lnTo>
                    <a:pt x="1455" y="1784"/>
                  </a:lnTo>
                  <a:lnTo>
                    <a:pt x="823" y="2662"/>
                  </a:lnTo>
                  <a:lnTo>
                    <a:pt x="384" y="3678"/>
                  </a:lnTo>
                  <a:lnTo>
                    <a:pt x="110" y="4885"/>
                  </a:lnTo>
                  <a:lnTo>
                    <a:pt x="28" y="5544"/>
                  </a:lnTo>
                  <a:lnTo>
                    <a:pt x="0" y="5928"/>
                  </a:lnTo>
                  <a:lnTo>
                    <a:pt x="0" y="6340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44"/>
                  </a:lnTo>
                  <a:lnTo>
                    <a:pt x="8205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3439850" y="4246075"/>
              <a:ext cx="314250" cy="335500"/>
            </a:xfrm>
            <a:custGeom>
              <a:rect b="b" l="l" r="r" t="t"/>
              <a:pathLst>
                <a:path extrusionOk="0" h="13420" w="12570">
                  <a:moveTo>
                    <a:pt x="1" y="0"/>
                  </a:moveTo>
                  <a:lnTo>
                    <a:pt x="1" y="7053"/>
                  </a:lnTo>
                  <a:lnTo>
                    <a:pt x="1" y="7767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9" y="11169"/>
                  </a:lnTo>
                  <a:lnTo>
                    <a:pt x="1785" y="11965"/>
                  </a:lnTo>
                  <a:lnTo>
                    <a:pt x="2663" y="12596"/>
                  </a:lnTo>
                  <a:lnTo>
                    <a:pt x="3706" y="13036"/>
                  </a:lnTo>
                  <a:lnTo>
                    <a:pt x="4886" y="13310"/>
                  </a:lnTo>
                  <a:lnTo>
                    <a:pt x="5544" y="13392"/>
                  </a:lnTo>
                  <a:lnTo>
                    <a:pt x="5928" y="13420"/>
                  </a:lnTo>
                  <a:lnTo>
                    <a:pt x="6367" y="13420"/>
                  </a:lnTo>
                  <a:lnTo>
                    <a:pt x="12569" y="13392"/>
                  </a:lnTo>
                  <a:lnTo>
                    <a:pt x="12569" y="7026"/>
                  </a:lnTo>
                  <a:lnTo>
                    <a:pt x="7273" y="7026"/>
                  </a:lnTo>
                  <a:lnTo>
                    <a:pt x="6861" y="6998"/>
                  </a:lnTo>
                  <a:lnTo>
                    <a:pt x="6175" y="6751"/>
                  </a:lnTo>
                  <a:lnTo>
                    <a:pt x="5928" y="6504"/>
                  </a:lnTo>
                  <a:lnTo>
                    <a:pt x="5736" y="6257"/>
                  </a:lnTo>
                  <a:lnTo>
                    <a:pt x="5544" y="5626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4294000" y="3818650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7026" y="1"/>
                  </a:moveTo>
                  <a:lnTo>
                    <a:pt x="7026" y="5297"/>
                  </a:lnTo>
                  <a:lnTo>
                    <a:pt x="7026" y="5709"/>
                  </a:lnTo>
                  <a:lnTo>
                    <a:pt x="6751" y="6395"/>
                  </a:lnTo>
                  <a:lnTo>
                    <a:pt x="6532" y="6642"/>
                  </a:lnTo>
                  <a:lnTo>
                    <a:pt x="6285" y="6834"/>
                  </a:lnTo>
                  <a:lnTo>
                    <a:pt x="5654" y="7026"/>
                  </a:lnTo>
                  <a:lnTo>
                    <a:pt x="5242" y="7053"/>
                  </a:lnTo>
                  <a:lnTo>
                    <a:pt x="1" y="7053"/>
                  </a:lnTo>
                  <a:lnTo>
                    <a:pt x="1" y="12569"/>
                  </a:lnTo>
                  <a:lnTo>
                    <a:pt x="7081" y="12569"/>
                  </a:lnTo>
                  <a:lnTo>
                    <a:pt x="7794" y="12542"/>
                  </a:lnTo>
                  <a:lnTo>
                    <a:pt x="9084" y="12377"/>
                  </a:lnTo>
                  <a:lnTo>
                    <a:pt x="10237" y="12021"/>
                  </a:lnTo>
                  <a:lnTo>
                    <a:pt x="11197" y="11472"/>
                  </a:lnTo>
                  <a:lnTo>
                    <a:pt x="11993" y="10786"/>
                  </a:lnTo>
                  <a:lnTo>
                    <a:pt x="12624" y="9907"/>
                  </a:lnTo>
                  <a:lnTo>
                    <a:pt x="13063" y="8865"/>
                  </a:lnTo>
                  <a:lnTo>
                    <a:pt x="13338" y="7685"/>
                  </a:lnTo>
                  <a:lnTo>
                    <a:pt x="13420" y="7026"/>
                  </a:lnTo>
                  <a:lnTo>
                    <a:pt x="13447" y="6642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3867275" y="37967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1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269" y="6422"/>
                  </a:lnTo>
                  <a:lnTo>
                    <a:pt x="5708" y="6450"/>
                  </a:lnTo>
                  <a:lnTo>
                    <a:pt x="6367" y="6697"/>
                  </a:lnTo>
                  <a:lnTo>
                    <a:pt x="6614" y="6944"/>
                  </a:lnTo>
                  <a:lnTo>
                    <a:pt x="6806" y="7163"/>
                  </a:lnTo>
                  <a:lnTo>
                    <a:pt x="6998" y="7822"/>
                  </a:lnTo>
                  <a:lnTo>
                    <a:pt x="7026" y="8206"/>
                  </a:lnTo>
                  <a:lnTo>
                    <a:pt x="7026" y="13447"/>
                  </a:lnTo>
                  <a:lnTo>
                    <a:pt x="12542" y="13447"/>
                  </a:lnTo>
                  <a:lnTo>
                    <a:pt x="12542" y="6367"/>
                  </a:lnTo>
                  <a:lnTo>
                    <a:pt x="12542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78"/>
                  </a:lnTo>
                  <a:lnTo>
                    <a:pt x="10758" y="1483"/>
                  </a:lnTo>
                  <a:lnTo>
                    <a:pt x="9880" y="851"/>
                  </a:lnTo>
                  <a:lnTo>
                    <a:pt x="8864" y="385"/>
                  </a:lnTo>
                  <a:lnTo>
                    <a:pt x="7657" y="110"/>
                  </a:lnTo>
                  <a:lnTo>
                    <a:pt x="6998" y="56"/>
                  </a:lnTo>
                  <a:lnTo>
                    <a:pt x="6614" y="28"/>
                  </a:lnTo>
                  <a:lnTo>
                    <a:pt x="62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3867275" y="4246075"/>
              <a:ext cx="313550" cy="335500"/>
            </a:xfrm>
            <a:custGeom>
              <a:rect b="b" l="l" r="r" t="t"/>
              <a:pathLst>
                <a:path extrusionOk="0" h="13420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26"/>
                  </a:lnTo>
                  <a:lnTo>
                    <a:pt x="6806" y="6257"/>
                  </a:lnTo>
                  <a:lnTo>
                    <a:pt x="6614" y="6504"/>
                  </a:lnTo>
                  <a:lnTo>
                    <a:pt x="6367" y="6751"/>
                  </a:lnTo>
                  <a:lnTo>
                    <a:pt x="5708" y="6998"/>
                  </a:lnTo>
                  <a:lnTo>
                    <a:pt x="5269" y="7026"/>
                  </a:lnTo>
                  <a:lnTo>
                    <a:pt x="0" y="7026"/>
                  </a:lnTo>
                  <a:lnTo>
                    <a:pt x="0" y="13392"/>
                  </a:lnTo>
                  <a:lnTo>
                    <a:pt x="6202" y="13420"/>
                  </a:lnTo>
                  <a:lnTo>
                    <a:pt x="6614" y="13420"/>
                  </a:lnTo>
                  <a:lnTo>
                    <a:pt x="6998" y="13392"/>
                  </a:lnTo>
                  <a:lnTo>
                    <a:pt x="7657" y="13310"/>
                  </a:lnTo>
                  <a:lnTo>
                    <a:pt x="8864" y="13036"/>
                  </a:lnTo>
                  <a:lnTo>
                    <a:pt x="9880" y="12596"/>
                  </a:lnTo>
                  <a:lnTo>
                    <a:pt x="10758" y="11965"/>
                  </a:lnTo>
                  <a:lnTo>
                    <a:pt x="11471" y="11169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2" y="7767"/>
                  </a:lnTo>
                  <a:lnTo>
                    <a:pt x="12542" y="7053"/>
                  </a:lnTo>
                  <a:lnTo>
                    <a:pt x="125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6"/>
            <p:cNvSpPr/>
            <p:nvPr/>
          </p:nvSpPr>
          <p:spPr>
            <a:xfrm>
              <a:off x="4743375" y="3818650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28" y="1"/>
                  </a:moveTo>
                  <a:lnTo>
                    <a:pt x="0" y="6203"/>
                  </a:lnTo>
                  <a:lnTo>
                    <a:pt x="0" y="6642"/>
                  </a:lnTo>
                  <a:lnTo>
                    <a:pt x="28" y="7026"/>
                  </a:lnTo>
                  <a:lnTo>
                    <a:pt x="110" y="7685"/>
                  </a:lnTo>
                  <a:lnTo>
                    <a:pt x="384" y="8865"/>
                  </a:lnTo>
                  <a:lnTo>
                    <a:pt x="824" y="9907"/>
                  </a:lnTo>
                  <a:lnTo>
                    <a:pt x="1455" y="10786"/>
                  </a:lnTo>
                  <a:lnTo>
                    <a:pt x="2251" y="11472"/>
                  </a:lnTo>
                  <a:lnTo>
                    <a:pt x="3238" y="12021"/>
                  </a:lnTo>
                  <a:lnTo>
                    <a:pt x="4364" y="12377"/>
                  </a:lnTo>
                  <a:lnTo>
                    <a:pt x="5653" y="12542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6" y="7053"/>
                  </a:lnTo>
                  <a:lnTo>
                    <a:pt x="7794" y="7026"/>
                  </a:lnTo>
                  <a:lnTo>
                    <a:pt x="7163" y="6834"/>
                  </a:lnTo>
                  <a:lnTo>
                    <a:pt x="6916" y="6642"/>
                  </a:lnTo>
                  <a:lnTo>
                    <a:pt x="6696" y="6395"/>
                  </a:lnTo>
                  <a:lnTo>
                    <a:pt x="6422" y="5709"/>
                  </a:lnTo>
                  <a:lnTo>
                    <a:pt x="6422" y="5297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6"/>
            <p:cNvSpPr/>
            <p:nvPr/>
          </p:nvSpPr>
          <p:spPr>
            <a:xfrm>
              <a:off x="4743375" y="4246075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5653" y="0"/>
                  </a:moveTo>
                  <a:lnTo>
                    <a:pt x="4364" y="192"/>
                  </a:lnTo>
                  <a:lnTo>
                    <a:pt x="3238" y="549"/>
                  </a:lnTo>
                  <a:lnTo>
                    <a:pt x="2251" y="1098"/>
                  </a:lnTo>
                  <a:lnTo>
                    <a:pt x="1455" y="1784"/>
                  </a:lnTo>
                  <a:lnTo>
                    <a:pt x="824" y="2662"/>
                  </a:lnTo>
                  <a:lnTo>
                    <a:pt x="384" y="3678"/>
                  </a:lnTo>
                  <a:lnTo>
                    <a:pt x="110" y="4885"/>
                  </a:lnTo>
                  <a:lnTo>
                    <a:pt x="28" y="5544"/>
                  </a:lnTo>
                  <a:lnTo>
                    <a:pt x="0" y="5928"/>
                  </a:lnTo>
                  <a:lnTo>
                    <a:pt x="0" y="6340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44"/>
                  </a:lnTo>
                  <a:lnTo>
                    <a:pt x="8206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2541125" y="4246075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0" y="0"/>
                  </a:moveTo>
                  <a:lnTo>
                    <a:pt x="0" y="5516"/>
                  </a:lnTo>
                  <a:lnTo>
                    <a:pt x="5242" y="5516"/>
                  </a:lnTo>
                  <a:lnTo>
                    <a:pt x="5654" y="5544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53" y="7273"/>
                  </a:lnTo>
                  <a:lnTo>
                    <a:pt x="7053" y="12542"/>
                  </a:lnTo>
                  <a:lnTo>
                    <a:pt x="13420" y="12542"/>
                  </a:lnTo>
                  <a:lnTo>
                    <a:pt x="13447" y="6340"/>
                  </a:lnTo>
                  <a:lnTo>
                    <a:pt x="13447" y="5928"/>
                  </a:lnTo>
                  <a:lnTo>
                    <a:pt x="13420" y="5544"/>
                  </a:lnTo>
                  <a:lnTo>
                    <a:pt x="13337" y="4885"/>
                  </a:lnTo>
                  <a:lnTo>
                    <a:pt x="13063" y="3678"/>
                  </a:lnTo>
                  <a:lnTo>
                    <a:pt x="12624" y="2662"/>
                  </a:lnTo>
                  <a:lnTo>
                    <a:pt x="11993" y="1784"/>
                  </a:lnTo>
                  <a:lnTo>
                    <a:pt x="11197" y="1098"/>
                  </a:lnTo>
                  <a:lnTo>
                    <a:pt x="10236" y="549"/>
                  </a:lnTo>
                  <a:lnTo>
                    <a:pt x="9084" y="192"/>
                  </a:lnTo>
                  <a:lnTo>
                    <a:pt x="77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294000" y="4246075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1" y="0"/>
                  </a:moveTo>
                  <a:lnTo>
                    <a:pt x="1" y="5516"/>
                  </a:lnTo>
                  <a:lnTo>
                    <a:pt x="5242" y="5516"/>
                  </a:lnTo>
                  <a:lnTo>
                    <a:pt x="5654" y="5544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26" y="7273"/>
                  </a:lnTo>
                  <a:lnTo>
                    <a:pt x="7026" y="12542"/>
                  </a:lnTo>
                  <a:lnTo>
                    <a:pt x="13420" y="12542"/>
                  </a:lnTo>
                  <a:lnTo>
                    <a:pt x="13447" y="6340"/>
                  </a:lnTo>
                  <a:lnTo>
                    <a:pt x="13447" y="5928"/>
                  </a:lnTo>
                  <a:lnTo>
                    <a:pt x="13420" y="5544"/>
                  </a:lnTo>
                  <a:lnTo>
                    <a:pt x="13338" y="4885"/>
                  </a:lnTo>
                  <a:lnTo>
                    <a:pt x="13063" y="3678"/>
                  </a:lnTo>
                  <a:lnTo>
                    <a:pt x="12624" y="2662"/>
                  </a:lnTo>
                  <a:lnTo>
                    <a:pt x="11993" y="1784"/>
                  </a:lnTo>
                  <a:lnTo>
                    <a:pt x="11197" y="1098"/>
                  </a:lnTo>
                  <a:lnTo>
                    <a:pt x="10237" y="549"/>
                  </a:lnTo>
                  <a:lnTo>
                    <a:pt x="9084" y="192"/>
                  </a:lnTo>
                  <a:lnTo>
                    <a:pt x="77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1686975" y="468652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928" y="0"/>
                  </a:moveTo>
                  <a:lnTo>
                    <a:pt x="5544" y="55"/>
                  </a:lnTo>
                  <a:lnTo>
                    <a:pt x="4885" y="110"/>
                  </a:lnTo>
                  <a:lnTo>
                    <a:pt x="3705" y="385"/>
                  </a:lnTo>
                  <a:lnTo>
                    <a:pt x="2663" y="824"/>
                  </a:lnTo>
                  <a:lnTo>
                    <a:pt x="1784" y="1455"/>
                  </a:lnTo>
                  <a:lnTo>
                    <a:pt x="1098" y="2251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28" y="5654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6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96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1686975" y="51352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1" y="1"/>
                  </a:moveTo>
                  <a:lnTo>
                    <a:pt x="1" y="7081"/>
                  </a:lnTo>
                  <a:lnTo>
                    <a:pt x="28" y="7794"/>
                  </a:lnTo>
                  <a:lnTo>
                    <a:pt x="193" y="9084"/>
                  </a:lnTo>
                  <a:lnTo>
                    <a:pt x="550" y="10237"/>
                  </a:lnTo>
                  <a:lnTo>
                    <a:pt x="1098" y="11197"/>
                  </a:lnTo>
                  <a:lnTo>
                    <a:pt x="1784" y="11993"/>
                  </a:lnTo>
                  <a:lnTo>
                    <a:pt x="2663" y="12624"/>
                  </a:lnTo>
                  <a:lnTo>
                    <a:pt x="3705" y="13063"/>
                  </a:lnTo>
                  <a:lnTo>
                    <a:pt x="4885" y="13338"/>
                  </a:lnTo>
                  <a:lnTo>
                    <a:pt x="5544" y="13420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6861" y="7026"/>
                  </a:lnTo>
                  <a:lnTo>
                    <a:pt x="6175" y="6752"/>
                  </a:lnTo>
                  <a:lnTo>
                    <a:pt x="5928" y="6532"/>
                  </a:lnTo>
                  <a:lnTo>
                    <a:pt x="5736" y="6285"/>
                  </a:lnTo>
                  <a:lnTo>
                    <a:pt x="5544" y="5654"/>
                  </a:lnTo>
                  <a:lnTo>
                    <a:pt x="5517" y="5242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2541125" y="4708475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7053" y="1"/>
                  </a:moveTo>
                  <a:lnTo>
                    <a:pt x="7053" y="5269"/>
                  </a:lnTo>
                  <a:lnTo>
                    <a:pt x="7026" y="5709"/>
                  </a:lnTo>
                  <a:lnTo>
                    <a:pt x="6751" y="6395"/>
                  </a:lnTo>
                  <a:lnTo>
                    <a:pt x="6532" y="6642"/>
                  </a:lnTo>
                  <a:lnTo>
                    <a:pt x="6285" y="6806"/>
                  </a:lnTo>
                  <a:lnTo>
                    <a:pt x="5654" y="7026"/>
                  </a:lnTo>
                  <a:lnTo>
                    <a:pt x="5242" y="7053"/>
                  </a:lnTo>
                  <a:lnTo>
                    <a:pt x="0" y="7053"/>
                  </a:lnTo>
                  <a:lnTo>
                    <a:pt x="0" y="12569"/>
                  </a:lnTo>
                  <a:lnTo>
                    <a:pt x="7081" y="12569"/>
                  </a:lnTo>
                  <a:lnTo>
                    <a:pt x="7794" y="12542"/>
                  </a:lnTo>
                  <a:lnTo>
                    <a:pt x="9084" y="12377"/>
                  </a:lnTo>
                  <a:lnTo>
                    <a:pt x="10236" y="11993"/>
                  </a:lnTo>
                  <a:lnTo>
                    <a:pt x="11197" y="11471"/>
                  </a:lnTo>
                  <a:lnTo>
                    <a:pt x="11993" y="10758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7" y="7684"/>
                  </a:lnTo>
                  <a:lnTo>
                    <a:pt x="13420" y="7026"/>
                  </a:lnTo>
                  <a:lnTo>
                    <a:pt x="13447" y="6614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114400" y="4686525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0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6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206"/>
                  </a:lnTo>
                  <a:lnTo>
                    <a:pt x="7026" y="13447"/>
                  </a:lnTo>
                  <a:lnTo>
                    <a:pt x="12541" y="13447"/>
                  </a:lnTo>
                  <a:lnTo>
                    <a:pt x="12541" y="6367"/>
                  </a:lnTo>
                  <a:lnTo>
                    <a:pt x="12541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24"/>
                  </a:lnTo>
                  <a:lnTo>
                    <a:pt x="8864" y="385"/>
                  </a:lnTo>
                  <a:lnTo>
                    <a:pt x="7657" y="110"/>
                  </a:lnTo>
                  <a:lnTo>
                    <a:pt x="7026" y="55"/>
                  </a:lnTo>
                  <a:lnTo>
                    <a:pt x="66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114400" y="51352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7026" y="1"/>
                  </a:moveTo>
                  <a:lnTo>
                    <a:pt x="7026" y="5242"/>
                  </a:lnTo>
                  <a:lnTo>
                    <a:pt x="6998" y="5654"/>
                  </a:lnTo>
                  <a:lnTo>
                    <a:pt x="6806" y="6285"/>
                  </a:lnTo>
                  <a:lnTo>
                    <a:pt x="6614" y="6532"/>
                  </a:lnTo>
                  <a:lnTo>
                    <a:pt x="6367" y="6752"/>
                  </a:lnTo>
                  <a:lnTo>
                    <a:pt x="5708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7026" y="13420"/>
                  </a:lnTo>
                  <a:lnTo>
                    <a:pt x="7657" y="13338"/>
                  </a:lnTo>
                  <a:lnTo>
                    <a:pt x="8864" y="13063"/>
                  </a:lnTo>
                  <a:lnTo>
                    <a:pt x="9880" y="12624"/>
                  </a:lnTo>
                  <a:lnTo>
                    <a:pt x="10758" y="11993"/>
                  </a:lnTo>
                  <a:lnTo>
                    <a:pt x="11471" y="11197"/>
                  </a:lnTo>
                  <a:lnTo>
                    <a:pt x="11993" y="10237"/>
                  </a:lnTo>
                  <a:lnTo>
                    <a:pt x="12349" y="9084"/>
                  </a:lnTo>
                  <a:lnTo>
                    <a:pt x="12541" y="7794"/>
                  </a:lnTo>
                  <a:lnTo>
                    <a:pt x="12541" y="7081"/>
                  </a:lnTo>
                  <a:lnTo>
                    <a:pt x="125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2990500" y="4708475"/>
              <a:ext cx="336175" cy="314250"/>
            </a:xfrm>
            <a:custGeom>
              <a:rect b="b" l="l" r="r" t="t"/>
              <a:pathLst>
                <a:path extrusionOk="0" h="12570" w="13447">
                  <a:moveTo>
                    <a:pt x="28" y="1"/>
                  </a:moveTo>
                  <a:lnTo>
                    <a:pt x="0" y="6203"/>
                  </a:lnTo>
                  <a:lnTo>
                    <a:pt x="0" y="6614"/>
                  </a:lnTo>
                  <a:lnTo>
                    <a:pt x="28" y="7026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3" y="9907"/>
                  </a:lnTo>
                  <a:lnTo>
                    <a:pt x="1455" y="10758"/>
                  </a:lnTo>
                  <a:lnTo>
                    <a:pt x="2250" y="11471"/>
                  </a:lnTo>
                  <a:lnTo>
                    <a:pt x="3211" y="11993"/>
                  </a:lnTo>
                  <a:lnTo>
                    <a:pt x="4363" y="12377"/>
                  </a:lnTo>
                  <a:lnTo>
                    <a:pt x="5653" y="12542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5" y="7053"/>
                  </a:lnTo>
                  <a:lnTo>
                    <a:pt x="7794" y="7026"/>
                  </a:lnTo>
                  <a:lnTo>
                    <a:pt x="7163" y="6806"/>
                  </a:lnTo>
                  <a:lnTo>
                    <a:pt x="6916" y="6642"/>
                  </a:lnTo>
                  <a:lnTo>
                    <a:pt x="6696" y="6395"/>
                  </a:lnTo>
                  <a:lnTo>
                    <a:pt x="6422" y="5709"/>
                  </a:lnTo>
                  <a:lnTo>
                    <a:pt x="6422" y="5269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36"/>
            <p:cNvSpPr/>
            <p:nvPr/>
          </p:nvSpPr>
          <p:spPr>
            <a:xfrm>
              <a:off x="3439850" y="468652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928" y="0"/>
                  </a:moveTo>
                  <a:lnTo>
                    <a:pt x="5544" y="55"/>
                  </a:lnTo>
                  <a:lnTo>
                    <a:pt x="4886" y="110"/>
                  </a:lnTo>
                  <a:lnTo>
                    <a:pt x="3706" y="385"/>
                  </a:lnTo>
                  <a:lnTo>
                    <a:pt x="2663" y="824"/>
                  </a:lnTo>
                  <a:lnTo>
                    <a:pt x="1785" y="1455"/>
                  </a:lnTo>
                  <a:lnTo>
                    <a:pt x="1099" y="2251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1" y="5654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6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96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6"/>
            <p:cNvSpPr/>
            <p:nvPr/>
          </p:nvSpPr>
          <p:spPr>
            <a:xfrm>
              <a:off x="2990500" y="5135900"/>
              <a:ext cx="336175" cy="313550"/>
            </a:xfrm>
            <a:custGeom>
              <a:rect b="b" l="l" r="r" t="t"/>
              <a:pathLst>
                <a:path extrusionOk="0" h="12542" w="13447">
                  <a:moveTo>
                    <a:pt x="5653" y="0"/>
                  </a:moveTo>
                  <a:lnTo>
                    <a:pt x="4363" y="192"/>
                  </a:lnTo>
                  <a:lnTo>
                    <a:pt x="3211" y="549"/>
                  </a:lnTo>
                  <a:lnTo>
                    <a:pt x="2250" y="1070"/>
                  </a:lnTo>
                  <a:lnTo>
                    <a:pt x="1455" y="1784"/>
                  </a:lnTo>
                  <a:lnTo>
                    <a:pt x="823" y="2662"/>
                  </a:lnTo>
                  <a:lnTo>
                    <a:pt x="384" y="3677"/>
                  </a:lnTo>
                  <a:lnTo>
                    <a:pt x="110" y="4857"/>
                  </a:lnTo>
                  <a:lnTo>
                    <a:pt x="28" y="5516"/>
                  </a:lnTo>
                  <a:lnTo>
                    <a:pt x="0" y="5928"/>
                  </a:lnTo>
                  <a:lnTo>
                    <a:pt x="0" y="6339"/>
                  </a:lnTo>
                  <a:lnTo>
                    <a:pt x="28" y="12541"/>
                  </a:lnTo>
                  <a:lnTo>
                    <a:pt x="6422" y="12541"/>
                  </a:lnTo>
                  <a:lnTo>
                    <a:pt x="6422" y="7272"/>
                  </a:lnTo>
                  <a:lnTo>
                    <a:pt x="6422" y="6833"/>
                  </a:lnTo>
                  <a:lnTo>
                    <a:pt x="6696" y="6147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6"/>
            <p:cNvSpPr/>
            <p:nvPr/>
          </p:nvSpPr>
          <p:spPr>
            <a:xfrm>
              <a:off x="3439850" y="51352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1" y="1"/>
                  </a:moveTo>
                  <a:lnTo>
                    <a:pt x="1" y="7081"/>
                  </a:lnTo>
                  <a:lnTo>
                    <a:pt x="1" y="7794"/>
                  </a:lnTo>
                  <a:lnTo>
                    <a:pt x="193" y="9084"/>
                  </a:lnTo>
                  <a:lnTo>
                    <a:pt x="550" y="10237"/>
                  </a:lnTo>
                  <a:lnTo>
                    <a:pt x="1099" y="11197"/>
                  </a:lnTo>
                  <a:lnTo>
                    <a:pt x="1785" y="11993"/>
                  </a:lnTo>
                  <a:lnTo>
                    <a:pt x="2663" y="12624"/>
                  </a:lnTo>
                  <a:lnTo>
                    <a:pt x="3706" y="13063"/>
                  </a:lnTo>
                  <a:lnTo>
                    <a:pt x="4886" y="13338"/>
                  </a:lnTo>
                  <a:lnTo>
                    <a:pt x="5544" y="13420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6861" y="7026"/>
                  </a:lnTo>
                  <a:lnTo>
                    <a:pt x="6175" y="6752"/>
                  </a:lnTo>
                  <a:lnTo>
                    <a:pt x="5928" y="6532"/>
                  </a:lnTo>
                  <a:lnTo>
                    <a:pt x="5736" y="6285"/>
                  </a:lnTo>
                  <a:lnTo>
                    <a:pt x="5544" y="5654"/>
                  </a:lnTo>
                  <a:lnTo>
                    <a:pt x="5517" y="5242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6"/>
            <p:cNvSpPr/>
            <p:nvPr/>
          </p:nvSpPr>
          <p:spPr>
            <a:xfrm>
              <a:off x="4294000" y="4708475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7026" y="1"/>
                  </a:moveTo>
                  <a:lnTo>
                    <a:pt x="7026" y="5269"/>
                  </a:lnTo>
                  <a:lnTo>
                    <a:pt x="7026" y="5709"/>
                  </a:lnTo>
                  <a:lnTo>
                    <a:pt x="6751" y="6395"/>
                  </a:lnTo>
                  <a:lnTo>
                    <a:pt x="6532" y="6642"/>
                  </a:lnTo>
                  <a:lnTo>
                    <a:pt x="6285" y="6806"/>
                  </a:lnTo>
                  <a:lnTo>
                    <a:pt x="5654" y="7026"/>
                  </a:lnTo>
                  <a:lnTo>
                    <a:pt x="5242" y="7053"/>
                  </a:lnTo>
                  <a:lnTo>
                    <a:pt x="1" y="7053"/>
                  </a:lnTo>
                  <a:lnTo>
                    <a:pt x="1" y="12569"/>
                  </a:lnTo>
                  <a:lnTo>
                    <a:pt x="7081" y="12569"/>
                  </a:lnTo>
                  <a:lnTo>
                    <a:pt x="7794" y="12542"/>
                  </a:lnTo>
                  <a:lnTo>
                    <a:pt x="9084" y="12377"/>
                  </a:lnTo>
                  <a:lnTo>
                    <a:pt x="10237" y="11993"/>
                  </a:lnTo>
                  <a:lnTo>
                    <a:pt x="11197" y="11471"/>
                  </a:lnTo>
                  <a:lnTo>
                    <a:pt x="11993" y="10758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8" y="7684"/>
                  </a:lnTo>
                  <a:lnTo>
                    <a:pt x="13420" y="7026"/>
                  </a:lnTo>
                  <a:lnTo>
                    <a:pt x="13447" y="6614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6"/>
            <p:cNvSpPr/>
            <p:nvPr/>
          </p:nvSpPr>
          <p:spPr>
            <a:xfrm>
              <a:off x="3867275" y="4686525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0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6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206"/>
                  </a:lnTo>
                  <a:lnTo>
                    <a:pt x="7026" y="13447"/>
                  </a:lnTo>
                  <a:lnTo>
                    <a:pt x="12542" y="13447"/>
                  </a:lnTo>
                  <a:lnTo>
                    <a:pt x="12542" y="6367"/>
                  </a:lnTo>
                  <a:lnTo>
                    <a:pt x="12542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24"/>
                  </a:lnTo>
                  <a:lnTo>
                    <a:pt x="8864" y="385"/>
                  </a:lnTo>
                  <a:lnTo>
                    <a:pt x="7657" y="110"/>
                  </a:lnTo>
                  <a:lnTo>
                    <a:pt x="6998" y="55"/>
                  </a:lnTo>
                  <a:lnTo>
                    <a:pt x="66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6"/>
            <p:cNvSpPr/>
            <p:nvPr/>
          </p:nvSpPr>
          <p:spPr>
            <a:xfrm>
              <a:off x="3867275" y="51352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7026" y="1"/>
                  </a:moveTo>
                  <a:lnTo>
                    <a:pt x="7026" y="5242"/>
                  </a:lnTo>
                  <a:lnTo>
                    <a:pt x="6998" y="5654"/>
                  </a:lnTo>
                  <a:lnTo>
                    <a:pt x="6806" y="6285"/>
                  </a:lnTo>
                  <a:lnTo>
                    <a:pt x="6614" y="6532"/>
                  </a:lnTo>
                  <a:lnTo>
                    <a:pt x="6367" y="6752"/>
                  </a:lnTo>
                  <a:lnTo>
                    <a:pt x="5708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6998" y="13420"/>
                  </a:lnTo>
                  <a:lnTo>
                    <a:pt x="7657" y="13338"/>
                  </a:lnTo>
                  <a:lnTo>
                    <a:pt x="8864" y="13063"/>
                  </a:lnTo>
                  <a:lnTo>
                    <a:pt x="9880" y="12624"/>
                  </a:lnTo>
                  <a:lnTo>
                    <a:pt x="10758" y="11993"/>
                  </a:lnTo>
                  <a:lnTo>
                    <a:pt x="11471" y="11197"/>
                  </a:lnTo>
                  <a:lnTo>
                    <a:pt x="11993" y="10237"/>
                  </a:lnTo>
                  <a:lnTo>
                    <a:pt x="12349" y="9084"/>
                  </a:lnTo>
                  <a:lnTo>
                    <a:pt x="12542" y="7794"/>
                  </a:lnTo>
                  <a:lnTo>
                    <a:pt x="12542" y="7081"/>
                  </a:lnTo>
                  <a:lnTo>
                    <a:pt x="125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6"/>
            <p:cNvSpPr/>
            <p:nvPr/>
          </p:nvSpPr>
          <p:spPr>
            <a:xfrm>
              <a:off x="4743375" y="4708475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28" y="1"/>
                  </a:moveTo>
                  <a:lnTo>
                    <a:pt x="0" y="6203"/>
                  </a:lnTo>
                  <a:lnTo>
                    <a:pt x="0" y="6614"/>
                  </a:lnTo>
                  <a:lnTo>
                    <a:pt x="28" y="7026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4" y="9907"/>
                  </a:lnTo>
                  <a:lnTo>
                    <a:pt x="1455" y="10758"/>
                  </a:lnTo>
                  <a:lnTo>
                    <a:pt x="2251" y="11471"/>
                  </a:lnTo>
                  <a:lnTo>
                    <a:pt x="3238" y="11993"/>
                  </a:lnTo>
                  <a:lnTo>
                    <a:pt x="4364" y="12377"/>
                  </a:lnTo>
                  <a:lnTo>
                    <a:pt x="5653" y="12542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6" y="7053"/>
                  </a:lnTo>
                  <a:lnTo>
                    <a:pt x="7794" y="7026"/>
                  </a:lnTo>
                  <a:lnTo>
                    <a:pt x="7163" y="6806"/>
                  </a:lnTo>
                  <a:lnTo>
                    <a:pt x="6916" y="6642"/>
                  </a:lnTo>
                  <a:lnTo>
                    <a:pt x="6696" y="6395"/>
                  </a:lnTo>
                  <a:lnTo>
                    <a:pt x="6422" y="5709"/>
                  </a:lnTo>
                  <a:lnTo>
                    <a:pt x="6422" y="5269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6"/>
            <p:cNvSpPr/>
            <p:nvPr/>
          </p:nvSpPr>
          <p:spPr>
            <a:xfrm>
              <a:off x="4743375" y="51359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5653" y="0"/>
                  </a:moveTo>
                  <a:lnTo>
                    <a:pt x="4364" y="192"/>
                  </a:lnTo>
                  <a:lnTo>
                    <a:pt x="3238" y="549"/>
                  </a:lnTo>
                  <a:lnTo>
                    <a:pt x="2251" y="1070"/>
                  </a:lnTo>
                  <a:lnTo>
                    <a:pt x="1455" y="1784"/>
                  </a:lnTo>
                  <a:lnTo>
                    <a:pt x="824" y="2662"/>
                  </a:lnTo>
                  <a:lnTo>
                    <a:pt x="384" y="3677"/>
                  </a:lnTo>
                  <a:lnTo>
                    <a:pt x="110" y="4857"/>
                  </a:lnTo>
                  <a:lnTo>
                    <a:pt x="28" y="5516"/>
                  </a:lnTo>
                  <a:lnTo>
                    <a:pt x="0" y="5928"/>
                  </a:lnTo>
                  <a:lnTo>
                    <a:pt x="0" y="6339"/>
                  </a:lnTo>
                  <a:lnTo>
                    <a:pt x="28" y="12541"/>
                  </a:lnTo>
                  <a:lnTo>
                    <a:pt x="6422" y="12541"/>
                  </a:lnTo>
                  <a:lnTo>
                    <a:pt x="6422" y="7272"/>
                  </a:lnTo>
                  <a:lnTo>
                    <a:pt x="6422" y="6833"/>
                  </a:lnTo>
                  <a:lnTo>
                    <a:pt x="6696" y="6147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6"/>
            <p:cNvSpPr/>
            <p:nvPr/>
          </p:nvSpPr>
          <p:spPr>
            <a:xfrm>
              <a:off x="2541125" y="51359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0" y="0"/>
                  </a:moveTo>
                  <a:lnTo>
                    <a:pt x="0" y="5516"/>
                  </a:lnTo>
                  <a:lnTo>
                    <a:pt x="5654" y="5516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47"/>
                  </a:lnTo>
                  <a:lnTo>
                    <a:pt x="7026" y="6833"/>
                  </a:lnTo>
                  <a:lnTo>
                    <a:pt x="7053" y="7272"/>
                  </a:lnTo>
                  <a:lnTo>
                    <a:pt x="7053" y="12541"/>
                  </a:lnTo>
                  <a:lnTo>
                    <a:pt x="13420" y="12541"/>
                  </a:lnTo>
                  <a:lnTo>
                    <a:pt x="13447" y="6339"/>
                  </a:lnTo>
                  <a:lnTo>
                    <a:pt x="13447" y="5928"/>
                  </a:lnTo>
                  <a:lnTo>
                    <a:pt x="13420" y="5516"/>
                  </a:lnTo>
                  <a:lnTo>
                    <a:pt x="13337" y="4857"/>
                  </a:lnTo>
                  <a:lnTo>
                    <a:pt x="13063" y="3677"/>
                  </a:lnTo>
                  <a:lnTo>
                    <a:pt x="12624" y="2662"/>
                  </a:lnTo>
                  <a:lnTo>
                    <a:pt x="11993" y="1784"/>
                  </a:lnTo>
                  <a:lnTo>
                    <a:pt x="11197" y="1070"/>
                  </a:lnTo>
                  <a:lnTo>
                    <a:pt x="10236" y="549"/>
                  </a:lnTo>
                  <a:lnTo>
                    <a:pt x="9084" y="192"/>
                  </a:lnTo>
                  <a:lnTo>
                    <a:pt x="77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6"/>
            <p:cNvSpPr/>
            <p:nvPr/>
          </p:nvSpPr>
          <p:spPr>
            <a:xfrm>
              <a:off x="4294000" y="51359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1" y="0"/>
                  </a:moveTo>
                  <a:lnTo>
                    <a:pt x="1" y="5516"/>
                  </a:lnTo>
                  <a:lnTo>
                    <a:pt x="5654" y="5516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47"/>
                  </a:lnTo>
                  <a:lnTo>
                    <a:pt x="7026" y="6833"/>
                  </a:lnTo>
                  <a:lnTo>
                    <a:pt x="7026" y="7272"/>
                  </a:lnTo>
                  <a:lnTo>
                    <a:pt x="7026" y="12541"/>
                  </a:lnTo>
                  <a:lnTo>
                    <a:pt x="13420" y="12541"/>
                  </a:lnTo>
                  <a:lnTo>
                    <a:pt x="13447" y="6339"/>
                  </a:lnTo>
                  <a:lnTo>
                    <a:pt x="13447" y="5928"/>
                  </a:lnTo>
                  <a:lnTo>
                    <a:pt x="13420" y="5516"/>
                  </a:lnTo>
                  <a:lnTo>
                    <a:pt x="13338" y="4857"/>
                  </a:lnTo>
                  <a:lnTo>
                    <a:pt x="13063" y="3677"/>
                  </a:lnTo>
                  <a:lnTo>
                    <a:pt x="12624" y="2662"/>
                  </a:lnTo>
                  <a:lnTo>
                    <a:pt x="11993" y="1784"/>
                  </a:lnTo>
                  <a:lnTo>
                    <a:pt x="11197" y="1070"/>
                  </a:lnTo>
                  <a:lnTo>
                    <a:pt x="10237" y="549"/>
                  </a:lnTo>
                  <a:lnTo>
                    <a:pt x="9084" y="192"/>
                  </a:lnTo>
                  <a:lnTo>
                    <a:pt x="77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11">
  <p:cSld name="CUSTOM_1_1_1">
    <p:bg>
      <p:bgPr>
        <a:solidFill>
          <a:schemeClr val="dk1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7"/>
          <p:cNvSpPr txBox="1"/>
          <p:nvPr>
            <p:ph type="title"/>
          </p:nvPr>
        </p:nvSpPr>
        <p:spPr>
          <a:xfrm>
            <a:off x="228600" y="228600"/>
            <a:ext cx="4343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"/>
              <a:buNone/>
              <a:defRPr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6" name="Google Shape;576;p37"/>
          <p:cNvSpPr txBox="1"/>
          <p:nvPr>
            <p:ph idx="1" type="subTitle"/>
          </p:nvPr>
        </p:nvSpPr>
        <p:spPr>
          <a:xfrm>
            <a:off x="228600" y="2571750"/>
            <a:ext cx="4343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grpSp>
        <p:nvGrpSpPr>
          <p:cNvPr id="577" name="Google Shape;577;p37"/>
          <p:cNvGrpSpPr/>
          <p:nvPr/>
        </p:nvGrpSpPr>
        <p:grpSpPr>
          <a:xfrm>
            <a:off x="228600" y="3762366"/>
            <a:ext cx="4343400" cy="1207518"/>
            <a:chOff x="-2260400" y="1094075"/>
            <a:chExt cx="7143750" cy="1975975"/>
          </a:xfrm>
        </p:grpSpPr>
        <p:sp>
          <p:nvSpPr>
            <p:cNvPr id="578" name="Google Shape;578;p37"/>
            <p:cNvSpPr/>
            <p:nvPr/>
          </p:nvSpPr>
          <p:spPr>
            <a:xfrm>
              <a:off x="-2260400" y="1094075"/>
              <a:ext cx="839950" cy="886150"/>
            </a:xfrm>
            <a:custGeom>
              <a:rect b="b" l="l" r="r" t="t"/>
              <a:pathLst>
                <a:path extrusionOk="0" h="35446" w="33598">
                  <a:moveTo>
                    <a:pt x="16127" y="0"/>
                  </a:moveTo>
                  <a:lnTo>
                    <a:pt x="15875" y="84"/>
                  </a:lnTo>
                  <a:lnTo>
                    <a:pt x="15287" y="84"/>
                  </a:lnTo>
                  <a:lnTo>
                    <a:pt x="14951" y="168"/>
                  </a:lnTo>
                  <a:lnTo>
                    <a:pt x="14699" y="168"/>
                  </a:lnTo>
                  <a:lnTo>
                    <a:pt x="14447" y="252"/>
                  </a:lnTo>
                  <a:lnTo>
                    <a:pt x="14111" y="252"/>
                  </a:lnTo>
                  <a:lnTo>
                    <a:pt x="13859" y="336"/>
                  </a:lnTo>
                  <a:lnTo>
                    <a:pt x="13607" y="420"/>
                  </a:lnTo>
                  <a:lnTo>
                    <a:pt x="13355" y="420"/>
                  </a:lnTo>
                  <a:lnTo>
                    <a:pt x="13019" y="504"/>
                  </a:lnTo>
                  <a:lnTo>
                    <a:pt x="12767" y="588"/>
                  </a:lnTo>
                  <a:lnTo>
                    <a:pt x="12515" y="672"/>
                  </a:lnTo>
                  <a:lnTo>
                    <a:pt x="12263" y="756"/>
                  </a:lnTo>
                  <a:lnTo>
                    <a:pt x="12011" y="840"/>
                  </a:lnTo>
                  <a:lnTo>
                    <a:pt x="11759" y="924"/>
                  </a:lnTo>
                  <a:lnTo>
                    <a:pt x="11423" y="1008"/>
                  </a:lnTo>
                  <a:lnTo>
                    <a:pt x="11171" y="1092"/>
                  </a:lnTo>
                  <a:lnTo>
                    <a:pt x="10919" y="1176"/>
                  </a:lnTo>
                  <a:lnTo>
                    <a:pt x="10667" y="1260"/>
                  </a:lnTo>
                  <a:lnTo>
                    <a:pt x="10415" y="1344"/>
                  </a:lnTo>
                  <a:lnTo>
                    <a:pt x="10163" y="1512"/>
                  </a:lnTo>
                  <a:lnTo>
                    <a:pt x="9911" y="1596"/>
                  </a:lnTo>
                  <a:lnTo>
                    <a:pt x="9743" y="1680"/>
                  </a:lnTo>
                  <a:lnTo>
                    <a:pt x="9491" y="1848"/>
                  </a:lnTo>
                  <a:lnTo>
                    <a:pt x="9239" y="1932"/>
                  </a:lnTo>
                  <a:lnTo>
                    <a:pt x="8987" y="2100"/>
                  </a:lnTo>
                  <a:lnTo>
                    <a:pt x="8735" y="2184"/>
                  </a:lnTo>
                  <a:lnTo>
                    <a:pt x="8483" y="2352"/>
                  </a:lnTo>
                  <a:lnTo>
                    <a:pt x="8315" y="2520"/>
                  </a:lnTo>
                  <a:lnTo>
                    <a:pt x="8063" y="2604"/>
                  </a:lnTo>
                  <a:lnTo>
                    <a:pt x="7812" y="2772"/>
                  </a:lnTo>
                  <a:lnTo>
                    <a:pt x="7644" y="2940"/>
                  </a:lnTo>
                  <a:lnTo>
                    <a:pt x="7392" y="3024"/>
                  </a:lnTo>
                  <a:lnTo>
                    <a:pt x="7140" y="3192"/>
                  </a:lnTo>
                  <a:lnTo>
                    <a:pt x="6972" y="3360"/>
                  </a:lnTo>
                  <a:lnTo>
                    <a:pt x="6720" y="3528"/>
                  </a:lnTo>
                  <a:lnTo>
                    <a:pt x="6552" y="3696"/>
                  </a:lnTo>
                  <a:lnTo>
                    <a:pt x="6300" y="3864"/>
                  </a:lnTo>
                  <a:lnTo>
                    <a:pt x="6132" y="4032"/>
                  </a:lnTo>
                  <a:lnTo>
                    <a:pt x="5964" y="4200"/>
                  </a:lnTo>
                  <a:lnTo>
                    <a:pt x="5712" y="4368"/>
                  </a:lnTo>
                  <a:lnTo>
                    <a:pt x="5544" y="4536"/>
                  </a:lnTo>
                  <a:lnTo>
                    <a:pt x="5376" y="4788"/>
                  </a:lnTo>
                  <a:lnTo>
                    <a:pt x="5124" y="4956"/>
                  </a:lnTo>
                  <a:lnTo>
                    <a:pt x="4956" y="5124"/>
                  </a:lnTo>
                  <a:lnTo>
                    <a:pt x="4788" y="5292"/>
                  </a:lnTo>
                  <a:lnTo>
                    <a:pt x="4620" y="5544"/>
                  </a:lnTo>
                  <a:lnTo>
                    <a:pt x="4452" y="5712"/>
                  </a:lnTo>
                  <a:lnTo>
                    <a:pt x="4200" y="5964"/>
                  </a:lnTo>
                  <a:lnTo>
                    <a:pt x="4032" y="6132"/>
                  </a:lnTo>
                  <a:lnTo>
                    <a:pt x="3864" y="6300"/>
                  </a:lnTo>
                  <a:lnTo>
                    <a:pt x="3696" y="6552"/>
                  </a:lnTo>
                  <a:lnTo>
                    <a:pt x="3528" y="6720"/>
                  </a:lnTo>
                  <a:lnTo>
                    <a:pt x="3444" y="6972"/>
                  </a:lnTo>
                  <a:lnTo>
                    <a:pt x="3276" y="7224"/>
                  </a:lnTo>
                  <a:lnTo>
                    <a:pt x="3108" y="7392"/>
                  </a:lnTo>
                  <a:lnTo>
                    <a:pt x="2940" y="7644"/>
                  </a:lnTo>
                  <a:lnTo>
                    <a:pt x="2772" y="7896"/>
                  </a:lnTo>
                  <a:lnTo>
                    <a:pt x="2688" y="8063"/>
                  </a:lnTo>
                  <a:lnTo>
                    <a:pt x="2520" y="8315"/>
                  </a:lnTo>
                  <a:lnTo>
                    <a:pt x="2352" y="8567"/>
                  </a:lnTo>
                  <a:lnTo>
                    <a:pt x="2268" y="8819"/>
                  </a:lnTo>
                  <a:lnTo>
                    <a:pt x="2100" y="8987"/>
                  </a:lnTo>
                  <a:lnTo>
                    <a:pt x="2016" y="9239"/>
                  </a:lnTo>
                  <a:lnTo>
                    <a:pt x="1848" y="9491"/>
                  </a:lnTo>
                  <a:lnTo>
                    <a:pt x="1764" y="9743"/>
                  </a:lnTo>
                  <a:lnTo>
                    <a:pt x="1680" y="9995"/>
                  </a:lnTo>
                  <a:lnTo>
                    <a:pt x="1512" y="10247"/>
                  </a:lnTo>
                  <a:lnTo>
                    <a:pt x="1428" y="10499"/>
                  </a:lnTo>
                  <a:lnTo>
                    <a:pt x="1344" y="10751"/>
                  </a:lnTo>
                  <a:lnTo>
                    <a:pt x="1260" y="11003"/>
                  </a:lnTo>
                  <a:lnTo>
                    <a:pt x="1092" y="11255"/>
                  </a:lnTo>
                  <a:lnTo>
                    <a:pt x="1008" y="11507"/>
                  </a:lnTo>
                  <a:lnTo>
                    <a:pt x="924" y="11759"/>
                  </a:lnTo>
                  <a:lnTo>
                    <a:pt x="840" y="12095"/>
                  </a:lnTo>
                  <a:lnTo>
                    <a:pt x="756" y="12347"/>
                  </a:lnTo>
                  <a:lnTo>
                    <a:pt x="672" y="12599"/>
                  </a:lnTo>
                  <a:lnTo>
                    <a:pt x="588" y="12851"/>
                  </a:lnTo>
                  <a:lnTo>
                    <a:pt x="588" y="13103"/>
                  </a:lnTo>
                  <a:lnTo>
                    <a:pt x="504" y="13439"/>
                  </a:lnTo>
                  <a:lnTo>
                    <a:pt x="420" y="13691"/>
                  </a:lnTo>
                  <a:lnTo>
                    <a:pt x="336" y="13943"/>
                  </a:lnTo>
                  <a:lnTo>
                    <a:pt x="336" y="14279"/>
                  </a:lnTo>
                  <a:lnTo>
                    <a:pt x="252" y="14531"/>
                  </a:lnTo>
                  <a:lnTo>
                    <a:pt x="252" y="14783"/>
                  </a:lnTo>
                  <a:lnTo>
                    <a:pt x="168" y="15119"/>
                  </a:lnTo>
                  <a:lnTo>
                    <a:pt x="168" y="15371"/>
                  </a:lnTo>
                  <a:lnTo>
                    <a:pt x="84" y="15623"/>
                  </a:lnTo>
                  <a:lnTo>
                    <a:pt x="84" y="15959"/>
                  </a:lnTo>
                  <a:lnTo>
                    <a:pt x="84" y="16211"/>
                  </a:lnTo>
                  <a:lnTo>
                    <a:pt x="0" y="16547"/>
                  </a:lnTo>
                  <a:lnTo>
                    <a:pt x="0" y="16799"/>
                  </a:lnTo>
                  <a:lnTo>
                    <a:pt x="0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7975"/>
                  </a:lnTo>
                  <a:lnTo>
                    <a:pt x="0" y="18311"/>
                  </a:lnTo>
                  <a:lnTo>
                    <a:pt x="0" y="18563"/>
                  </a:lnTo>
                  <a:lnTo>
                    <a:pt x="0" y="18899"/>
                  </a:lnTo>
                  <a:lnTo>
                    <a:pt x="84" y="19151"/>
                  </a:lnTo>
                  <a:lnTo>
                    <a:pt x="84" y="19487"/>
                  </a:lnTo>
                  <a:lnTo>
                    <a:pt x="84" y="19739"/>
                  </a:lnTo>
                  <a:lnTo>
                    <a:pt x="84" y="20075"/>
                  </a:lnTo>
                  <a:lnTo>
                    <a:pt x="168" y="20327"/>
                  </a:lnTo>
                  <a:lnTo>
                    <a:pt x="168" y="20579"/>
                  </a:lnTo>
                  <a:lnTo>
                    <a:pt x="252" y="20915"/>
                  </a:lnTo>
                  <a:lnTo>
                    <a:pt x="252" y="21167"/>
                  </a:lnTo>
                  <a:lnTo>
                    <a:pt x="336" y="21503"/>
                  </a:lnTo>
                  <a:lnTo>
                    <a:pt x="336" y="21755"/>
                  </a:lnTo>
                  <a:lnTo>
                    <a:pt x="420" y="22007"/>
                  </a:lnTo>
                  <a:lnTo>
                    <a:pt x="504" y="22259"/>
                  </a:lnTo>
                  <a:lnTo>
                    <a:pt x="504" y="22595"/>
                  </a:lnTo>
                  <a:lnTo>
                    <a:pt x="588" y="22847"/>
                  </a:lnTo>
                  <a:lnTo>
                    <a:pt x="672" y="23099"/>
                  </a:lnTo>
                  <a:lnTo>
                    <a:pt x="756" y="23351"/>
                  </a:lnTo>
                  <a:lnTo>
                    <a:pt x="840" y="23603"/>
                  </a:lnTo>
                  <a:lnTo>
                    <a:pt x="924" y="23854"/>
                  </a:lnTo>
                  <a:lnTo>
                    <a:pt x="1008" y="24190"/>
                  </a:lnTo>
                  <a:lnTo>
                    <a:pt x="1092" y="24442"/>
                  </a:lnTo>
                  <a:lnTo>
                    <a:pt x="1176" y="24694"/>
                  </a:lnTo>
                  <a:lnTo>
                    <a:pt x="1260" y="24946"/>
                  </a:lnTo>
                  <a:lnTo>
                    <a:pt x="1344" y="25198"/>
                  </a:lnTo>
                  <a:lnTo>
                    <a:pt x="1428" y="25450"/>
                  </a:lnTo>
                  <a:lnTo>
                    <a:pt x="1512" y="25702"/>
                  </a:lnTo>
                  <a:lnTo>
                    <a:pt x="1680" y="25954"/>
                  </a:lnTo>
                  <a:lnTo>
                    <a:pt x="1764" y="26122"/>
                  </a:lnTo>
                  <a:lnTo>
                    <a:pt x="1848" y="26374"/>
                  </a:lnTo>
                  <a:lnTo>
                    <a:pt x="2016" y="26626"/>
                  </a:lnTo>
                  <a:lnTo>
                    <a:pt x="2100" y="26878"/>
                  </a:lnTo>
                  <a:lnTo>
                    <a:pt x="2268" y="27130"/>
                  </a:lnTo>
                  <a:lnTo>
                    <a:pt x="2352" y="27298"/>
                  </a:lnTo>
                  <a:lnTo>
                    <a:pt x="2520" y="27550"/>
                  </a:lnTo>
                  <a:lnTo>
                    <a:pt x="2604" y="27802"/>
                  </a:lnTo>
                  <a:lnTo>
                    <a:pt x="2772" y="28054"/>
                  </a:lnTo>
                  <a:lnTo>
                    <a:pt x="2940" y="28222"/>
                  </a:lnTo>
                  <a:lnTo>
                    <a:pt x="3024" y="28474"/>
                  </a:lnTo>
                  <a:lnTo>
                    <a:pt x="3192" y="28642"/>
                  </a:lnTo>
                  <a:lnTo>
                    <a:pt x="3360" y="28894"/>
                  </a:lnTo>
                  <a:lnTo>
                    <a:pt x="3528" y="29062"/>
                  </a:lnTo>
                  <a:lnTo>
                    <a:pt x="3696" y="29314"/>
                  </a:lnTo>
                  <a:lnTo>
                    <a:pt x="3780" y="29482"/>
                  </a:lnTo>
                  <a:lnTo>
                    <a:pt x="3948" y="29734"/>
                  </a:lnTo>
                  <a:lnTo>
                    <a:pt x="4116" y="29902"/>
                  </a:lnTo>
                  <a:lnTo>
                    <a:pt x="4284" y="30070"/>
                  </a:lnTo>
                  <a:lnTo>
                    <a:pt x="4452" y="30322"/>
                  </a:lnTo>
                  <a:lnTo>
                    <a:pt x="4704" y="30490"/>
                  </a:lnTo>
                  <a:lnTo>
                    <a:pt x="4872" y="30658"/>
                  </a:lnTo>
                  <a:lnTo>
                    <a:pt x="5040" y="30826"/>
                  </a:lnTo>
                  <a:lnTo>
                    <a:pt x="5208" y="30994"/>
                  </a:lnTo>
                  <a:lnTo>
                    <a:pt x="5376" y="31246"/>
                  </a:lnTo>
                  <a:lnTo>
                    <a:pt x="5628" y="31414"/>
                  </a:lnTo>
                  <a:lnTo>
                    <a:pt x="5796" y="31582"/>
                  </a:lnTo>
                  <a:lnTo>
                    <a:pt x="5964" y="31750"/>
                  </a:lnTo>
                  <a:lnTo>
                    <a:pt x="6216" y="31918"/>
                  </a:lnTo>
                  <a:lnTo>
                    <a:pt x="6384" y="32086"/>
                  </a:lnTo>
                  <a:lnTo>
                    <a:pt x="6636" y="32170"/>
                  </a:lnTo>
                  <a:lnTo>
                    <a:pt x="6804" y="32338"/>
                  </a:lnTo>
                  <a:lnTo>
                    <a:pt x="7056" y="32506"/>
                  </a:lnTo>
                  <a:lnTo>
                    <a:pt x="7224" y="32674"/>
                  </a:lnTo>
                  <a:lnTo>
                    <a:pt x="7476" y="32842"/>
                  </a:lnTo>
                  <a:lnTo>
                    <a:pt x="7728" y="32926"/>
                  </a:lnTo>
                  <a:lnTo>
                    <a:pt x="7896" y="33094"/>
                  </a:lnTo>
                  <a:lnTo>
                    <a:pt x="8147" y="33178"/>
                  </a:lnTo>
                  <a:lnTo>
                    <a:pt x="8399" y="33346"/>
                  </a:lnTo>
                  <a:lnTo>
                    <a:pt x="8567" y="33514"/>
                  </a:lnTo>
                  <a:lnTo>
                    <a:pt x="8819" y="33598"/>
                  </a:lnTo>
                  <a:lnTo>
                    <a:pt x="9071" y="33682"/>
                  </a:lnTo>
                  <a:lnTo>
                    <a:pt x="9323" y="33850"/>
                  </a:lnTo>
                  <a:lnTo>
                    <a:pt x="9575" y="33934"/>
                  </a:lnTo>
                  <a:lnTo>
                    <a:pt x="9827" y="34018"/>
                  </a:lnTo>
                  <a:lnTo>
                    <a:pt x="10079" y="34186"/>
                  </a:lnTo>
                  <a:lnTo>
                    <a:pt x="10331" y="34270"/>
                  </a:lnTo>
                  <a:lnTo>
                    <a:pt x="10583" y="34354"/>
                  </a:lnTo>
                  <a:lnTo>
                    <a:pt x="10835" y="34438"/>
                  </a:lnTo>
                  <a:lnTo>
                    <a:pt x="11087" y="34522"/>
                  </a:lnTo>
                  <a:lnTo>
                    <a:pt x="11423" y="34606"/>
                  </a:lnTo>
                  <a:lnTo>
                    <a:pt x="11675" y="34690"/>
                  </a:lnTo>
                  <a:lnTo>
                    <a:pt x="11927" y="34774"/>
                  </a:lnTo>
                  <a:lnTo>
                    <a:pt x="12179" y="34858"/>
                  </a:lnTo>
                  <a:lnTo>
                    <a:pt x="12515" y="34942"/>
                  </a:lnTo>
                  <a:lnTo>
                    <a:pt x="12767" y="35026"/>
                  </a:lnTo>
                  <a:lnTo>
                    <a:pt x="13019" y="35026"/>
                  </a:lnTo>
                  <a:lnTo>
                    <a:pt x="13355" y="35110"/>
                  </a:lnTo>
                  <a:lnTo>
                    <a:pt x="13607" y="35194"/>
                  </a:lnTo>
                  <a:lnTo>
                    <a:pt x="13943" y="35194"/>
                  </a:lnTo>
                  <a:lnTo>
                    <a:pt x="14195" y="35278"/>
                  </a:lnTo>
                  <a:lnTo>
                    <a:pt x="14783" y="35278"/>
                  </a:lnTo>
                  <a:lnTo>
                    <a:pt x="15119" y="35362"/>
                  </a:lnTo>
                  <a:lnTo>
                    <a:pt x="15707" y="35362"/>
                  </a:lnTo>
                  <a:lnTo>
                    <a:pt x="16043" y="35446"/>
                  </a:lnTo>
                  <a:lnTo>
                    <a:pt x="17891" y="35446"/>
                  </a:lnTo>
                  <a:lnTo>
                    <a:pt x="18227" y="35362"/>
                  </a:lnTo>
                  <a:lnTo>
                    <a:pt x="19151" y="35362"/>
                  </a:lnTo>
                  <a:lnTo>
                    <a:pt x="19403" y="35278"/>
                  </a:lnTo>
                  <a:lnTo>
                    <a:pt x="19739" y="35278"/>
                  </a:lnTo>
                  <a:lnTo>
                    <a:pt x="19991" y="35194"/>
                  </a:lnTo>
                  <a:lnTo>
                    <a:pt x="20327" y="35194"/>
                  </a:lnTo>
                  <a:lnTo>
                    <a:pt x="20579" y="35110"/>
                  </a:lnTo>
                  <a:lnTo>
                    <a:pt x="20915" y="35110"/>
                  </a:lnTo>
                  <a:lnTo>
                    <a:pt x="21167" y="35026"/>
                  </a:lnTo>
                  <a:lnTo>
                    <a:pt x="21503" y="34942"/>
                  </a:lnTo>
                  <a:lnTo>
                    <a:pt x="21755" y="34942"/>
                  </a:lnTo>
                  <a:lnTo>
                    <a:pt x="22007" y="34858"/>
                  </a:lnTo>
                  <a:lnTo>
                    <a:pt x="22259" y="34774"/>
                  </a:lnTo>
                  <a:lnTo>
                    <a:pt x="22595" y="34690"/>
                  </a:lnTo>
                  <a:lnTo>
                    <a:pt x="22847" y="34606"/>
                  </a:lnTo>
                  <a:lnTo>
                    <a:pt x="23099" y="34522"/>
                  </a:lnTo>
                  <a:lnTo>
                    <a:pt x="23351" y="34438"/>
                  </a:lnTo>
                  <a:lnTo>
                    <a:pt x="23603" y="34354"/>
                  </a:lnTo>
                  <a:lnTo>
                    <a:pt x="23854" y="34270"/>
                  </a:lnTo>
                  <a:lnTo>
                    <a:pt x="24106" y="34186"/>
                  </a:lnTo>
                  <a:lnTo>
                    <a:pt x="24358" y="34102"/>
                  </a:lnTo>
                  <a:lnTo>
                    <a:pt x="24610" y="34018"/>
                  </a:lnTo>
                  <a:lnTo>
                    <a:pt x="24862" y="33850"/>
                  </a:lnTo>
                  <a:lnTo>
                    <a:pt x="25114" y="33766"/>
                  </a:lnTo>
                  <a:lnTo>
                    <a:pt x="25366" y="33682"/>
                  </a:lnTo>
                  <a:lnTo>
                    <a:pt x="25534" y="33514"/>
                  </a:lnTo>
                  <a:lnTo>
                    <a:pt x="25786" y="33430"/>
                  </a:lnTo>
                  <a:lnTo>
                    <a:pt x="26038" y="33262"/>
                  </a:lnTo>
                  <a:lnTo>
                    <a:pt x="26290" y="33178"/>
                  </a:lnTo>
                  <a:lnTo>
                    <a:pt x="26458" y="33010"/>
                  </a:lnTo>
                  <a:lnTo>
                    <a:pt x="26710" y="32926"/>
                  </a:lnTo>
                  <a:lnTo>
                    <a:pt x="26962" y="32758"/>
                  </a:lnTo>
                  <a:lnTo>
                    <a:pt x="27130" y="32590"/>
                  </a:lnTo>
                  <a:lnTo>
                    <a:pt x="27382" y="32506"/>
                  </a:lnTo>
                  <a:lnTo>
                    <a:pt x="27550" y="32338"/>
                  </a:lnTo>
                  <a:lnTo>
                    <a:pt x="27718" y="32170"/>
                  </a:lnTo>
                  <a:lnTo>
                    <a:pt x="27970" y="32002"/>
                  </a:lnTo>
                  <a:lnTo>
                    <a:pt x="28138" y="31834"/>
                  </a:lnTo>
                  <a:lnTo>
                    <a:pt x="28390" y="31666"/>
                  </a:lnTo>
                  <a:lnTo>
                    <a:pt x="28558" y="31498"/>
                  </a:lnTo>
                  <a:lnTo>
                    <a:pt x="28726" y="31330"/>
                  </a:lnTo>
                  <a:lnTo>
                    <a:pt x="28894" y="31162"/>
                  </a:lnTo>
                  <a:lnTo>
                    <a:pt x="29062" y="30994"/>
                  </a:lnTo>
                  <a:lnTo>
                    <a:pt x="29314" y="30826"/>
                  </a:lnTo>
                  <a:lnTo>
                    <a:pt x="29482" y="30658"/>
                  </a:lnTo>
                  <a:lnTo>
                    <a:pt x="29650" y="30490"/>
                  </a:lnTo>
                  <a:lnTo>
                    <a:pt x="29818" y="30238"/>
                  </a:lnTo>
                  <a:lnTo>
                    <a:pt x="29986" y="30070"/>
                  </a:lnTo>
                  <a:lnTo>
                    <a:pt x="30154" y="29902"/>
                  </a:lnTo>
                  <a:lnTo>
                    <a:pt x="30238" y="29650"/>
                  </a:lnTo>
                  <a:lnTo>
                    <a:pt x="30406" y="29482"/>
                  </a:lnTo>
                  <a:lnTo>
                    <a:pt x="30574" y="29314"/>
                  </a:lnTo>
                  <a:lnTo>
                    <a:pt x="30742" y="29062"/>
                  </a:lnTo>
                  <a:lnTo>
                    <a:pt x="30910" y="28894"/>
                  </a:lnTo>
                  <a:lnTo>
                    <a:pt x="30994" y="28642"/>
                  </a:lnTo>
                  <a:lnTo>
                    <a:pt x="31162" y="28390"/>
                  </a:lnTo>
                  <a:lnTo>
                    <a:pt x="31246" y="28222"/>
                  </a:lnTo>
                  <a:lnTo>
                    <a:pt x="31414" y="27970"/>
                  </a:lnTo>
                  <a:lnTo>
                    <a:pt x="31582" y="27718"/>
                  </a:lnTo>
                  <a:lnTo>
                    <a:pt x="31666" y="27550"/>
                  </a:lnTo>
                  <a:lnTo>
                    <a:pt x="31750" y="27298"/>
                  </a:lnTo>
                  <a:lnTo>
                    <a:pt x="31918" y="27046"/>
                  </a:lnTo>
                  <a:lnTo>
                    <a:pt x="32002" y="26794"/>
                  </a:lnTo>
                  <a:lnTo>
                    <a:pt x="32086" y="26542"/>
                  </a:lnTo>
                  <a:lnTo>
                    <a:pt x="32254" y="26290"/>
                  </a:lnTo>
                  <a:lnTo>
                    <a:pt x="32338" y="26038"/>
                  </a:lnTo>
                  <a:lnTo>
                    <a:pt x="32422" y="25786"/>
                  </a:lnTo>
                  <a:lnTo>
                    <a:pt x="32506" y="25534"/>
                  </a:lnTo>
                  <a:lnTo>
                    <a:pt x="32590" y="25282"/>
                  </a:lnTo>
                  <a:lnTo>
                    <a:pt x="32674" y="25030"/>
                  </a:lnTo>
                  <a:lnTo>
                    <a:pt x="32758" y="24778"/>
                  </a:lnTo>
                  <a:lnTo>
                    <a:pt x="32842" y="24526"/>
                  </a:lnTo>
                  <a:lnTo>
                    <a:pt x="32926" y="24274"/>
                  </a:lnTo>
                  <a:lnTo>
                    <a:pt x="33010" y="24022"/>
                  </a:lnTo>
                  <a:lnTo>
                    <a:pt x="33094" y="23687"/>
                  </a:lnTo>
                  <a:lnTo>
                    <a:pt x="33178" y="23435"/>
                  </a:lnTo>
                  <a:lnTo>
                    <a:pt x="33178" y="23183"/>
                  </a:lnTo>
                  <a:lnTo>
                    <a:pt x="33262" y="22847"/>
                  </a:lnTo>
                  <a:lnTo>
                    <a:pt x="33346" y="22595"/>
                  </a:lnTo>
                  <a:lnTo>
                    <a:pt x="33346" y="22259"/>
                  </a:lnTo>
                  <a:lnTo>
                    <a:pt x="33430" y="22007"/>
                  </a:lnTo>
                  <a:lnTo>
                    <a:pt x="33430" y="21755"/>
                  </a:lnTo>
                  <a:lnTo>
                    <a:pt x="33514" y="21419"/>
                  </a:lnTo>
                  <a:lnTo>
                    <a:pt x="33514" y="21083"/>
                  </a:lnTo>
                  <a:lnTo>
                    <a:pt x="33514" y="20831"/>
                  </a:lnTo>
                  <a:lnTo>
                    <a:pt x="33598" y="20495"/>
                  </a:lnTo>
                  <a:lnTo>
                    <a:pt x="33598" y="20243"/>
                  </a:lnTo>
                  <a:lnTo>
                    <a:pt x="33598" y="19907"/>
                  </a:lnTo>
                  <a:lnTo>
                    <a:pt x="33598" y="19571"/>
                  </a:lnTo>
                  <a:lnTo>
                    <a:pt x="33598" y="19235"/>
                  </a:lnTo>
                  <a:lnTo>
                    <a:pt x="33598" y="18983"/>
                  </a:lnTo>
                  <a:lnTo>
                    <a:pt x="33598" y="18647"/>
                  </a:lnTo>
                  <a:lnTo>
                    <a:pt x="33598" y="18311"/>
                  </a:lnTo>
                  <a:lnTo>
                    <a:pt x="33598" y="17975"/>
                  </a:lnTo>
                  <a:lnTo>
                    <a:pt x="33598" y="17639"/>
                  </a:lnTo>
                  <a:lnTo>
                    <a:pt x="17471" y="17639"/>
                  </a:lnTo>
                  <a:lnTo>
                    <a:pt x="17471" y="22763"/>
                  </a:lnTo>
                  <a:lnTo>
                    <a:pt x="27046" y="22763"/>
                  </a:lnTo>
                  <a:lnTo>
                    <a:pt x="27046" y="22847"/>
                  </a:lnTo>
                  <a:lnTo>
                    <a:pt x="27046" y="23015"/>
                  </a:lnTo>
                  <a:lnTo>
                    <a:pt x="27046" y="23183"/>
                  </a:lnTo>
                  <a:lnTo>
                    <a:pt x="26962" y="23267"/>
                  </a:lnTo>
                  <a:lnTo>
                    <a:pt x="26962" y="23435"/>
                  </a:lnTo>
                  <a:lnTo>
                    <a:pt x="26962" y="23519"/>
                  </a:lnTo>
                  <a:lnTo>
                    <a:pt x="26962" y="23687"/>
                  </a:lnTo>
                  <a:lnTo>
                    <a:pt x="26878" y="23771"/>
                  </a:lnTo>
                  <a:lnTo>
                    <a:pt x="26878" y="23938"/>
                  </a:lnTo>
                  <a:lnTo>
                    <a:pt x="26794" y="24022"/>
                  </a:lnTo>
                  <a:lnTo>
                    <a:pt x="26794" y="24190"/>
                  </a:lnTo>
                  <a:lnTo>
                    <a:pt x="26794" y="24274"/>
                  </a:lnTo>
                  <a:lnTo>
                    <a:pt x="26710" y="24442"/>
                  </a:lnTo>
                  <a:lnTo>
                    <a:pt x="26710" y="24526"/>
                  </a:lnTo>
                  <a:lnTo>
                    <a:pt x="26626" y="24694"/>
                  </a:lnTo>
                  <a:lnTo>
                    <a:pt x="26626" y="24778"/>
                  </a:lnTo>
                  <a:lnTo>
                    <a:pt x="26542" y="24862"/>
                  </a:lnTo>
                  <a:lnTo>
                    <a:pt x="26542" y="25030"/>
                  </a:lnTo>
                  <a:lnTo>
                    <a:pt x="26458" y="25114"/>
                  </a:lnTo>
                  <a:lnTo>
                    <a:pt x="26374" y="25198"/>
                  </a:lnTo>
                  <a:lnTo>
                    <a:pt x="26374" y="25366"/>
                  </a:lnTo>
                  <a:lnTo>
                    <a:pt x="26290" y="25450"/>
                  </a:lnTo>
                  <a:lnTo>
                    <a:pt x="26206" y="25534"/>
                  </a:lnTo>
                  <a:lnTo>
                    <a:pt x="26206" y="25702"/>
                  </a:lnTo>
                  <a:lnTo>
                    <a:pt x="26122" y="25786"/>
                  </a:lnTo>
                  <a:lnTo>
                    <a:pt x="26038" y="25870"/>
                  </a:lnTo>
                  <a:lnTo>
                    <a:pt x="25954" y="25954"/>
                  </a:lnTo>
                  <a:lnTo>
                    <a:pt x="25954" y="26122"/>
                  </a:lnTo>
                  <a:lnTo>
                    <a:pt x="25870" y="26206"/>
                  </a:lnTo>
                  <a:lnTo>
                    <a:pt x="25786" y="26290"/>
                  </a:lnTo>
                  <a:lnTo>
                    <a:pt x="25702" y="26374"/>
                  </a:lnTo>
                  <a:lnTo>
                    <a:pt x="25618" y="26458"/>
                  </a:lnTo>
                  <a:lnTo>
                    <a:pt x="25534" y="26542"/>
                  </a:lnTo>
                  <a:lnTo>
                    <a:pt x="25450" y="26710"/>
                  </a:lnTo>
                  <a:lnTo>
                    <a:pt x="25366" y="26794"/>
                  </a:lnTo>
                  <a:lnTo>
                    <a:pt x="25282" y="26878"/>
                  </a:lnTo>
                  <a:lnTo>
                    <a:pt x="25198" y="26962"/>
                  </a:lnTo>
                  <a:lnTo>
                    <a:pt x="25114" y="27046"/>
                  </a:lnTo>
                  <a:lnTo>
                    <a:pt x="25030" y="27130"/>
                  </a:lnTo>
                  <a:lnTo>
                    <a:pt x="24946" y="27214"/>
                  </a:lnTo>
                  <a:lnTo>
                    <a:pt x="24862" y="27298"/>
                  </a:lnTo>
                  <a:lnTo>
                    <a:pt x="24778" y="27382"/>
                  </a:lnTo>
                  <a:lnTo>
                    <a:pt x="24694" y="27466"/>
                  </a:lnTo>
                  <a:lnTo>
                    <a:pt x="24610" y="27550"/>
                  </a:lnTo>
                  <a:lnTo>
                    <a:pt x="24526" y="27634"/>
                  </a:lnTo>
                  <a:lnTo>
                    <a:pt x="24442" y="27718"/>
                  </a:lnTo>
                  <a:lnTo>
                    <a:pt x="24358" y="27802"/>
                  </a:lnTo>
                  <a:lnTo>
                    <a:pt x="24190" y="27886"/>
                  </a:lnTo>
                  <a:lnTo>
                    <a:pt x="24106" y="27970"/>
                  </a:lnTo>
                  <a:lnTo>
                    <a:pt x="24022" y="27970"/>
                  </a:lnTo>
                  <a:lnTo>
                    <a:pt x="23938" y="28054"/>
                  </a:lnTo>
                  <a:lnTo>
                    <a:pt x="23854" y="28138"/>
                  </a:lnTo>
                  <a:lnTo>
                    <a:pt x="23687" y="28222"/>
                  </a:lnTo>
                  <a:lnTo>
                    <a:pt x="23603" y="28306"/>
                  </a:lnTo>
                  <a:lnTo>
                    <a:pt x="23519" y="28390"/>
                  </a:lnTo>
                  <a:lnTo>
                    <a:pt x="23351" y="28390"/>
                  </a:lnTo>
                  <a:lnTo>
                    <a:pt x="23267" y="28474"/>
                  </a:lnTo>
                  <a:lnTo>
                    <a:pt x="23183" y="28558"/>
                  </a:lnTo>
                  <a:lnTo>
                    <a:pt x="23015" y="28642"/>
                  </a:lnTo>
                  <a:lnTo>
                    <a:pt x="22931" y="28642"/>
                  </a:lnTo>
                  <a:lnTo>
                    <a:pt x="22847" y="28726"/>
                  </a:lnTo>
                  <a:lnTo>
                    <a:pt x="22679" y="28810"/>
                  </a:lnTo>
                  <a:lnTo>
                    <a:pt x="22595" y="28810"/>
                  </a:lnTo>
                  <a:lnTo>
                    <a:pt x="22427" y="28894"/>
                  </a:lnTo>
                  <a:lnTo>
                    <a:pt x="22343" y="28978"/>
                  </a:lnTo>
                  <a:lnTo>
                    <a:pt x="22175" y="28978"/>
                  </a:lnTo>
                  <a:lnTo>
                    <a:pt x="22091" y="29062"/>
                  </a:lnTo>
                  <a:lnTo>
                    <a:pt x="21923" y="29062"/>
                  </a:lnTo>
                  <a:lnTo>
                    <a:pt x="21839" y="29146"/>
                  </a:lnTo>
                  <a:lnTo>
                    <a:pt x="21671" y="29146"/>
                  </a:lnTo>
                  <a:lnTo>
                    <a:pt x="21587" y="29230"/>
                  </a:lnTo>
                  <a:lnTo>
                    <a:pt x="21419" y="29230"/>
                  </a:lnTo>
                  <a:lnTo>
                    <a:pt x="21335" y="29314"/>
                  </a:lnTo>
                  <a:lnTo>
                    <a:pt x="21167" y="29314"/>
                  </a:lnTo>
                  <a:lnTo>
                    <a:pt x="20999" y="29398"/>
                  </a:lnTo>
                  <a:lnTo>
                    <a:pt x="20915" y="29398"/>
                  </a:lnTo>
                  <a:lnTo>
                    <a:pt x="20747" y="29482"/>
                  </a:lnTo>
                  <a:lnTo>
                    <a:pt x="20579" y="29482"/>
                  </a:lnTo>
                  <a:lnTo>
                    <a:pt x="20495" y="29566"/>
                  </a:lnTo>
                  <a:lnTo>
                    <a:pt x="20159" y="29566"/>
                  </a:lnTo>
                  <a:lnTo>
                    <a:pt x="20075" y="29650"/>
                  </a:lnTo>
                  <a:lnTo>
                    <a:pt x="19655" y="29650"/>
                  </a:lnTo>
                  <a:lnTo>
                    <a:pt x="19487" y="29734"/>
                  </a:lnTo>
                  <a:lnTo>
                    <a:pt x="18983" y="29734"/>
                  </a:lnTo>
                  <a:lnTo>
                    <a:pt x="18899" y="29818"/>
                  </a:lnTo>
                  <a:lnTo>
                    <a:pt x="17471" y="29818"/>
                  </a:lnTo>
                  <a:lnTo>
                    <a:pt x="17303" y="29902"/>
                  </a:lnTo>
                  <a:lnTo>
                    <a:pt x="17135" y="29818"/>
                  </a:lnTo>
                  <a:lnTo>
                    <a:pt x="15959" y="29818"/>
                  </a:lnTo>
                  <a:lnTo>
                    <a:pt x="15707" y="29734"/>
                  </a:lnTo>
                  <a:lnTo>
                    <a:pt x="15371" y="29734"/>
                  </a:lnTo>
                  <a:lnTo>
                    <a:pt x="15203" y="29650"/>
                  </a:lnTo>
                  <a:lnTo>
                    <a:pt x="14951" y="29650"/>
                  </a:lnTo>
                  <a:lnTo>
                    <a:pt x="14783" y="29566"/>
                  </a:lnTo>
                  <a:lnTo>
                    <a:pt x="14615" y="29566"/>
                  </a:lnTo>
                  <a:lnTo>
                    <a:pt x="14447" y="29482"/>
                  </a:lnTo>
                  <a:lnTo>
                    <a:pt x="14279" y="29482"/>
                  </a:lnTo>
                  <a:lnTo>
                    <a:pt x="14111" y="29398"/>
                  </a:lnTo>
                  <a:lnTo>
                    <a:pt x="13943" y="29314"/>
                  </a:lnTo>
                  <a:lnTo>
                    <a:pt x="13775" y="29314"/>
                  </a:lnTo>
                  <a:lnTo>
                    <a:pt x="13607" y="29230"/>
                  </a:lnTo>
                  <a:lnTo>
                    <a:pt x="13439" y="29146"/>
                  </a:lnTo>
                  <a:lnTo>
                    <a:pt x="13271" y="29146"/>
                  </a:lnTo>
                  <a:lnTo>
                    <a:pt x="13103" y="29062"/>
                  </a:lnTo>
                  <a:lnTo>
                    <a:pt x="12935" y="28978"/>
                  </a:lnTo>
                  <a:lnTo>
                    <a:pt x="12767" y="28894"/>
                  </a:lnTo>
                  <a:lnTo>
                    <a:pt x="12599" y="28810"/>
                  </a:lnTo>
                  <a:lnTo>
                    <a:pt x="12431" y="28726"/>
                  </a:lnTo>
                  <a:lnTo>
                    <a:pt x="12263" y="28642"/>
                  </a:lnTo>
                  <a:lnTo>
                    <a:pt x="12095" y="28558"/>
                  </a:lnTo>
                  <a:lnTo>
                    <a:pt x="12011" y="28474"/>
                  </a:lnTo>
                  <a:lnTo>
                    <a:pt x="11843" y="28390"/>
                  </a:lnTo>
                  <a:lnTo>
                    <a:pt x="11675" y="28306"/>
                  </a:lnTo>
                  <a:lnTo>
                    <a:pt x="11507" y="28222"/>
                  </a:lnTo>
                  <a:lnTo>
                    <a:pt x="11423" y="28138"/>
                  </a:lnTo>
                  <a:lnTo>
                    <a:pt x="11255" y="28054"/>
                  </a:lnTo>
                  <a:lnTo>
                    <a:pt x="11087" y="27970"/>
                  </a:lnTo>
                  <a:lnTo>
                    <a:pt x="10919" y="27802"/>
                  </a:lnTo>
                  <a:lnTo>
                    <a:pt x="10835" y="27718"/>
                  </a:lnTo>
                  <a:lnTo>
                    <a:pt x="10667" y="27634"/>
                  </a:lnTo>
                  <a:lnTo>
                    <a:pt x="10583" y="27466"/>
                  </a:lnTo>
                  <a:lnTo>
                    <a:pt x="10415" y="27382"/>
                  </a:lnTo>
                  <a:lnTo>
                    <a:pt x="10331" y="27298"/>
                  </a:lnTo>
                  <a:lnTo>
                    <a:pt x="10163" y="27130"/>
                  </a:lnTo>
                  <a:lnTo>
                    <a:pt x="10079" y="27046"/>
                  </a:lnTo>
                  <a:lnTo>
                    <a:pt x="9911" y="26962"/>
                  </a:lnTo>
                  <a:lnTo>
                    <a:pt x="9827" y="26794"/>
                  </a:lnTo>
                  <a:lnTo>
                    <a:pt x="9659" y="26710"/>
                  </a:lnTo>
                  <a:lnTo>
                    <a:pt x="9575" y="26542"/>
                  </a:lnTo>
                  <a:lnTo>
                    <a:pt x="9407" y="26458"/>
                  </a:lnTo>
                  <a:lnTo>
                    <a:pt x="9323" y="26290"/>
                  </a:lnTo>
                  <a:lnTo>
                    <a:pt x="9239" y="26122"/>
                  </a:lnTo>
                  <a:lnTo>
                    <a:pt x="9071" y="26038"/>
                  </a:lnTo>
                  <a:lnTo>
                    <a:pt x="8987" y="25870"/>
                  </a:lnTo>
                  <a:lnTo>
                    <a:pt x="8903" y="25786"/>
                  </a:lnTo>
                  <a:lnTo>
                    <a:pt x="8819" y="25618"/>
                  </a:lnTo>
                  <a:lnTo>
                    <a:pt x="8651" y="25450"/>
                  </a:lnTo>
                  <a:lnTo>
                    <a:pt x="8567" y="25282"/>
                  </a:lnTo>
                  <a:lnTo>
                    <a:pt x="8483" y="25198"/>
                  </a:lnTo>
                  <a:lnTo>
                    <a:pt x="8399" y="25030"/>
                  </a:lnTo>
                  <a:lnTo>
                    <a:pt x="8315" y="24862"/>
                  </a:lnTo>
                  <a:lnTo>
                    <a:pt x="8231" y="24694"/>
                  </a:lnTo>
                  <a:lnTo>
                    <a:pt x="8147" y="24610"/>
                  </a:lnTo>
                  <a:lnTo>
                    <a:pt x="8063" y="24442"/>
                  </a:lnTo>
                  <a:lnTo>
                    <a:pt x="7979" y="24274"/>
                  </a:lnTo>
                  <a:lnTo>
                    <a:pt x="7896" y="24106"/>
                  </a:lnTo>
                  <a:lnTo>
                    <a:pt x="7812" y="23938"/>
                  </a:lnTo>
                  <a:lnTo>
                    <a:pt x="7728" y="23771"/>
                  </a:lnTo>
                  <a:lnTo>
                    <a:pt x="7644" y="23603"/>
                  </a:lnTo>
                  <a:lnTo>
                    <a:pt x="7560" y="23435"/>
                  </a:lnTo>
                  <a:lnTo>
                    <a:pt x="7476" y="23267"/>
                  </a:lnTo>
                  <a:lnTo>
                    <a:pt x="7392" y="23099"/>
                  </a:lnTo>
                  <a:lnTo>
                    <a:pt x="7392" y="22931"/>
                  </a:lnTo>
                  <a:lnTo>
                    <a:pt x="7308" y="22763"/>
                  </a:lnTo>
                  <a:lnTo>
                    <a:pt x="7224" y="22595"/>
                  </a:lnTo>
                  <a:lnTo>
                    <a:pt x="7140" y="22427"/>
                  </a:lnTo>
                  <a:lnTo>
                    <a:pt x="7140" y="22259"/>
                  </a:lnTo>
                  <a:lnTo>
                    <a:pt x="7056" y="22091"/>
                  </a:lnTo>
                  <a:lnTo>
                    <a:pt x="6972" y="21923"/>
                  </a:lnTo>
                  <a:lnTo>
                    <a:pt x="6972" y="21755"/>
                  </a:lnTo>
                  <a:lnTo>
                    <a:pt x="6888" y="21503"/>
                  </a:lnTo>
                  <a:lnTo>
                    <a:pt x="6888" y="21335"/>
                  </a:lnTo>
                  <a:lnTo>
                    <a:pt x="6804" y="21167"/>
                  </a:lnTo>
                  <a:lnTo>
                    <a:pt x="6804" y="20999"/>
                  </a:lnTo>
                  <a:lnTo>
                    <a:pt x="6720" y="20831"/>
                  </a:lnTo>
                  <a:lnTo>
                    <a:pt x="6720" y="20663"/>
                  </a:lnTo>
                  <a:lnTo>
                    <a:pt x="6636" y="20411"/>
                  </a:lnTo>
                  <a:lnTo>
                    <a:pt x="6636" y="20243"/>
                  </a:lnTo>
                  <a:lnTo>
                    <a:pt x="6636" y="20075"/>
                  </a:lnTo>
                  <a:lnTo>
                    <a:pt x="6552" y="19907"/>
                  </a:lnTo>
                  <a:lnTo>
                    <a:pt x="6552" y="19655"/>
                  </a:lnTo>
                  <a:lnTo>
                    <a:pt x="6552" y="19487"/>
                  </a:lnTo>
                  <a:lnTo>
                    <a:pt x="6552" y="19319"/>
                  </a:lnTo>
                  <a:lnTo>
                    <a:pt x="6468" y="19067"/>
                  </a:lnTo>
                  <a:lnTo>
                    <a:pt x="6468" y="18899"/>
                  </a:lnTo>
                  <a:lnTo>
                    <a:pt x="6468" y="18731"/>
                  </a:lnTo>
                  <a:lnTo>
                    <a:pt x="6468" y="18479"/>
                  </a:lnTo>
                  <a:lnTo>
                    <a:pt x="6468" y="18311"/>
                  </a:lnTo>
                  <a:lnTo>
                    <a:pt x="6468" y="18143"/>
                  </a:lnTo>
                  <a:lnTo>
                    <a:pt x="6468" y="17891"/>
                  </a:lnTo>
                  <a:lnTo>
                    <a:pt x="6468" y="17723"/>
                  </a:lnTo>
                  <a:lnTo>
                    <a:pt x="6468" y="17555"/>
                  </a:lnTo>
                  <a:lnTo>
                    <a:pt x="6468" y="17303"/>
                  </a:lnTo>
                  <a:lnTo>
                    <a:pt x="6468" y="17135"/>
                  </a:lnTo>
                  <a:lnTo>
                    <a:pt x="6468" y="16883"/>
                  </a:lnTo>
                  <a:lnTo>
                    <a:pt x="6468" y="16715"/>
                  </a:lnTo>
                  <a:lnTo>
                    <a:pt x="6468" y="16547"/>
                  </a:lnTo>
                  <a:lnTo>
                    <a:pt x="6468" y="16295"/>
                  </a:lnTo>
                  <a:lnTo>
                    <a:pt x="6552" y="16127"/>
                  </a:lnTo>
                  <a:lnTo>
                    <a:pt x="6552" y="15959"/>
                  </a:lnTo>
                  <a:lnTo>
                    <a:pt x="6552" y="15791"/>
                  </a:lnTo>
                  <a:lnTo>
                    <a:pt x="6552" y="15539"/>
                  </a:lnTo>
                  <a:lnTo>
                    <a:pt x="6636" y="15371"/>
                  </a:lnTo>
                  <a:lnTo>
                    <a:pt x="6636" y="15203"/>
                  </a:lnTo>
                  <a:lnTo>
                    <a:pt x="6720" y="15035"/>
                  </a:lnTo>
                  <a:lnTo>
                    <a:pt x="6720" y="14783"/>
                  </a:lnTo>
                  <a:lnTo>
                    <a:pt x="6720" y="14615"/>
                  </a:lnTo>
                  <a:lnTo>
                    <a:pt x="6804" y="14447"/>
                  </a:lnTo>
                  <a:lnTo>
                    <a:pt x="6804" y="14279"/>
                  </a:lnTo>
                  <a:lnTo>
                    <a:pt x="6888" y="14111"/>
                  </a:lnTo>
                  <a:lnTo>
                    <a:pt x="6972" y="13943"/>
                  </a:lnTo>
                  <a:lnTo>
                    <a:pt x="6972" y="13691"/>
                  </a:lnTo>
                  <a:lnTo>
                    <a:pt x="7056" y="13523"/>
                  </a:lnTo>
                  <a:lnTo>
                    <a:pt x="7056" y="13355"/>
                  </a:lnTo>
                  <a:lnTo>
                    <a:pt x="7140" y="13187"/>
                  </a:lnTo>
                  <a:lnTo>
                    <a:pt x="7224" y="13019"/>
                  </a:lnTo>
                  <a:lnTo>
                    <a:pt x="7308" y="12851"/>
                  </a:lnTo>
                  <a:lnTo>
                    <a:pt x="7308" y="12683"/>
                  </a:lnTo>
                  <a:lnTo>
                    <a:pt x="7392" y="12515"/>
                  </a:lnTo>
                  <a:lnTo>
                    <a:pt x="7476" y="12347"/>
                  </a:lnTo>
                  <a:lnTo>
                    <a:pt x="7560" y="12179"/>
                  </a:lnTo>
                  <a:lnTo>
                    <a:pt x="7644" y="12011"/>
                  </a:lnTo>
                  <a:lnTo>
                    <a:pt x="7728" y="11843"/>
                  </a:lnTo>
                  <a:lnTo>
                    <a:pt x="7812" y="11675"/>
                  </a:lnTo>
                  <a:lnTo>
                    <a:pt x="7812" y="11507"/>
                  </a:lnTo>
                  <a:lnTo>
                    <a:pt x="7896" y="11423"/>
                  </a:lnTo>
                  <a:lnTo>
                    <a:pt x="7979" y="11255"/>
                  </a:lnTo>
                  <a:lnTo>
                    <a:pt x="8063" y="11087"/>
                  </a:lnTo>
                  <a:lnTo>
                    <a:pt x="8231" y="10919"/>
                  </a:lnTo>
                  <a:lnTo>
                    <a:pt x="8315" y="10751"/>
                  </a:lnTo>
                  <a:lnTo>
                    <a:pt x="8399" y="10667"/>
                  </a:lnTo>
                  <a:lnTo>
                    <a:pt x="8483" y="10499"/>
                  </a:lnTo>
                  <a:lnTo>
                    <a:pt x="8567" y="10331"/>
                  </a:lnTo>
                  <a:lnTo>
                    <a:pt x="8651" y="10163"/>
                  </a:lnTo>
                  <a:lnTo>
                    <a:pt x="8735" y="10079"/>
                  </a:lnTo>
                  <a:lnTo>
                    <a:pt x="8903" y="9911"/>
                  </a:lnTo>
                  <a:lnTo>
                    <a:pt x="8987" y="9743"/>
                  </a:lnTo>
                  <a:lnTo>
                    <a:pt x="9071" y="9659"/>
                  </a:lnTo>
                  <a:lnTo>
                    <a:pt x="9155" y="9491"/>
                  </a:lnTo>
                  <a:lnTo>
                    <a:pt x="9323" y="9407"/>
                  </a:lnTo>
                  <a:lnTo>
                    <a:pt x="9407" y="9239"/>
                  </a:lnTo>
                  <a:lnTo>
                    <a:pt x="9491" y="9071"/>
                  </a:lnTo>
                  <a:lnTo>
                    <a:pt x="9659" y="8987"/>
                  </a:lnTo>
                  <a:lnTo>
                    <a:pt x="9743" y="8819"/>
                  </a:lnTo>
                  <a:lnTo>
                    <a:pt x="9911" y="8735"/>
                  </a:lnTo>
                  <a:lnTo>
                    <a:pt x="9995" y="8651"/>
                  </a:lnTo>
                  <a:lnTo>
                    <a:pt x="10163" y="8483"/>
                  </a:lnTo>
                  <a:lnTo>
                    <a:pt x="10247" y="8399"/>
                  </a:lnTo>
                  <a:lnTo>
                    <a:pt x="10415" y="8231"/>
                  </a:lnTo>
                  <a:lnTo>
                    <a:pt x="10499" y="8147"/>
                  </a:lnTo>
                  <a:lnTo>
                    <a:pt x="10667" y="8063"/>
                  </a:lnTo>
                  <a:lnTo>
                    <a:pt x="10751" y="7979"/>
                  </a:lnTo>
                  <a:lnTo>
                    <a:pt x="10919" y="7812"/>
                  </a:lnTo>
                  <a:lnTo>
                    <a:pt x="11087" y="7728"/>
                  </a:lnTo>
                  <a:lnTo>
                    <a:pt x="11171" y="7644"/>
                  </a:lnTo>
                  <a:lnTo>
                    <a:pt x="11339" y="7560"/>
                  </a:lnTo>
                  <a:lnTo>
                    <a:pt x="11507" y="7476"/>
                  </a:lnTo>
                  <a:lnTo>
                    <a:pt x="11591" y="7392"/>
                  </a:lnTo>
                  <a:lnTo>
                    <a:pt x="11759" y="7224"/>
                  </a:lnTo>
                  <a:lnTo>
                    <a:pt x="11927" y="7140"/>
                  </a:lnTo>
                  <a:lnTo>
                    <a:pt x="12095" y="7056"/>
                  </a:lnTo>
                  <a:lnTo>
                    <a:pt x="12263" y="6972"/>
                  </a:lnTo>
                  <a:lnTo>
                    <a:pt x="12347" y="6888"/>
                  </a:lnTo>
                  <a:lnTo>
                    <a:pt x="12515" y="6888"/>
                  </a:lnTo>
                  <a:lnTo>
                    <a:pt x="12683" y="6804"/>
                  </a:lnTo>
                  <a:lnTo>
                    <a:pt x="12851" y="6720"/>
                  </a:lnTo>
                  <a:lnTo>
                    <a:pt x="13019" y="6636"/>
                  </a:lnTo>
                  <a:lnTo>
                    <a:pt x="13187" y="6552"/>
                  </a:lnTo>
                  <a:lnTo>
                    <a:pt x="13355" y="6468"/>
                  </a:lnTo>
                  <a:lnTo>
                    <a:pt x="13523" y="6468"/>
                  </a:lnTo>
                  <a:lnTo>
                    <a:pt x="13691" y="6384"/>
                  </a:lnTo>
                  <a:lnTo>
                    <a:pt x="13859" y="6300"/>
                  </a:lnTo>
                  <a:lnTo>
                    <a:pt x="14027" y="6300"/>
                  </a:lnTo>
                  <a:lnTo>
                    <a:pt x="14195" y="6216"/>
                  </a:lnTo>
                  <a:lnTo>
                    <a:pt x="14363" y="6132"/>
                  </a:lnTo>
                  <a:lnTo>
                    <a:pt x="14531" y="6132"/>
                  </a:lnTo>
                  <a:lnTo>
                    <a:pt x="14699" y="6048"/>
                  </a:lnTo>
                  <a:lnTo>
                    <a:pt x="14867" y="6048"/>
                  </a:lnTo>
                  <a:lnTo>
                    <a:pt x="15035" y="5964"/>
                  </a:lnTo>
                  <a:lnTo>
                    <a:pt x="15455" y="5964"/>
                  </a:lnTo>
                  <a:lnTo>
                    <a:pt x="15623" y="5880"/>
                  </a:lnTo>
                  <a:lnTo>
                    <a:pt x="15959" y="5880"/>
                  </a:lnTo>
                  <a:lnTo>
                    <a:pt x="16127" y="5796"/>
                  </a:lnTo>
                  <a:lnTo>
                    <a:pt x="18563" y="5796"/>
                  </a:lnTo>
                  <a:lnTo>
                    <a:pt x="18731" y="5880"/>
                  </a:lnTo>
                  <a:lnTo>
                    <a:pt x="19151" y="5880"/>
                  </a:lnTo>
                  <a:lnTo>
                    <a:pt x="19235" y="5964"/>
                  </a:lnTo>
                  <a:lnTo>
                    <a:pt x="19487" y="5964"/>
                  </a:lnTo>
                  <a:lnTo>
                    <a:pt x="19655" y="6048"/>
                  </a:lnTo>
                  <a:lnTo>
                    <a:pt x="19907" y="6048"/>
                  </a:lnTo>
                  <a:lnTo>
                    <a:pt x="20075" y="6132"/>
                  </a:lnTo>
                  <a:lnTo>
                    <a:pt x="20327" y="6132"/>
                  </a:lnTo>
                  <a:lnTo>
                    <a:pt x="20411" y="6216"/>
                  </a:lnTo>
                  <a:lnTo>
                    <a:pt x="20579" y="6216"/>
                  </a:lnTo>
                  <a:lnTo>
                    <a:pt x="20663" y="6300"/>
                  </a:lnTo>
                  <a:lnTo>
                    <a:pt x="20747" y="6300"/>
                  </a:lnTo>
                  <a:lnTo>
                    <a:pt x="20915" y="6384"/>
                  </a:lnTo>
                  <a:lnTo>
                    <a:pt x="20999" y="6384"/>
                  </a:lnTo>
                  <a:lnTo>
                    <a:pt x="21167" y="6468"/>
                  </a:lnTo>
                  <a:lnTo>
                    <a:pt x="21251" y="6468"/>
                  </a:lnTo>
                  <a:lnTo>
                    <a:pt x="21419" y="6552"/>
                  </a:lnTo>
                  <a:lnTo>
                    <a:pt x="21503" y="6552"/>
                  </a:lnTo>
                  <a:lnTo>
                    <a:pt x="21587" y="6636"/>
                  </a:lnTo>
                  <a:lnTo>
                    <a:pt x="21755" y="6720"/>
                  </a:lnTo>
                  <a:lnTo>
                    <a:pt x="21839" y="6720"/>
                  </a:lnTo>
                  <a:lnTo>
                    <a:pt x="21923" y="6804"/>
                  </a:lnTo>
                  <a:lnTo>
                    <a:pt x="22091" y="6888"/>
                  </a:lnTo>
                  <a:lnTo>
                    <a:pt x="22175" y="6888"/>
                  </a:lnTo>
                  <a:lnTo>
                    <a:pt x="22259" y="6972"/>
                  </a:lnTo>
                  <a:lnTo>
                    <a:pt x="22427" y="7056"/>
                  </a:lnTo>
                  <a:lnTo>
                    <a:pt x="22511" y="7056"/>
                  </a:lnTo>
                  <a:lnTo>
                    <a:pt x="22595" y="7140"/>
                  </a:lnTo>
                  <a:lnTo>
                    <a:pt x="22679" y="7224"/>
                  </a:lnTo>
                  <a:lnTo>
                    <a:pt x="22847" y="7308"/>
                  </a:lnTo>
                  <a:lnTo>
                    <a:pt x="22931" y="7308"/>
                  </a:lnTo>
                  <a:lnTo>
                    <a:pt x="23015" y="7392"/>
                  </a:lnTo>
                  <a:lnTo>
                    <a:pt x="23099" y="7476"/>
                  </a:lnTo>
                  <a:lnTo>
                    <a:pt x="23267" y="7560"/>
                  </a:lnTo>
                  <a:lnTo>
                    <a:pt x="23351" y="7644"/>
                  </a:lnTo>
                  <a:lnTo>
                    <a:pt x="23435" y="7728"/>
                  </a:lnTo>
                  <a:lnTo>
                    <a:pt x="23519" y="7812"/>
                  </a:lnTo>
                  <a:lnTo>
                    <a:pt x="23603" y="7812"/>
                  </a:lnTo>
                  <a:lnTo>
                    <a:pt x="23687" y="7896"/>
                  </a:lnTo>
                  <a:lnTo>
                    <a:pt x="23854" y="7979"/>
                  </a:lnTo>
                  <a:lnTo>
                    <a:pt x="23938" y="8063"/>
                  </a:lnTo>
                  <a:lnTo>
                    <a:pt x="24022" y="8147"/>
                  </a:lnTo>
                  <a:lnTo>
                    <a:pt x="24106" y="8231"/>
                  </a:lnTo>
                  <a:lnTo>
                    <a:pt x="24190" y="8315"/>
                  </a:lnTo>
                  <a:lnTo>
                    <a:pt x="24274" y="8399"/>
                  </a:lnTo>
                  <a:lnTo>
                    <a:pt x="24358" y="8483"/>
                  </a:lnTo>
                  <a:lnTo>
                    <a:pt x="24442" y="8567"/>
                  </a:lnTo>
                  <a:lnTo>
                    <a:pt x="24526" y="8651"/>
                  </a:lnTo>
                  <a:lnTo>
                    <a:pt x="24610" y="8735"/>
                  </a:lnTo>
                  <a:lnTo>
                    <a:pt x="24694" y="8819"/>
                  </a:lnTo>
                  <a:lnTo>
                    <a:pt x="24778" y="8903"/>
                  </a:lnTo>
                  <a:lnTo>
                    <a:pt x="24862" y="9071"/>
                  </a:lnTo>
                  <a:lnTo>
                    <a:pt x="24946" y="9155"/>
                  </a:lnTo>
                  <a:lnTo>
                    <a:pt x="25030" y="9239"/>
                  </a:lnTo>
                  <a:lnTo>
                    <a:pt x="25114" y="9323"/>
                  </a:lnTo>
                  <a:lnTo>
                    <a:pt x="25198" y="9407"/>
                  </a:lnTo>
                  <a:lnTo>
                    <a:pt x="25282" y="9491"/>
                  </a:lnTo>
                  <a:lnTo>
                    <a:pt x="25366" y="9575"/>
                  </a:lnTo>
                  <a:lnTo>
                    <a:pt x="25450" y="9743"/>
                  </a:lnTo>
                  <a:lnTo>
                    <a:pt x="25534" y="9827"/>
                  </a:lnTo>
                  <a:lnTo>
                    <a:pt x="25618" y="9911"/>
                  </a:lnTo>
                  <a:lnTo>
                    <a:pt x="25702" y="9995"/>
                  </a:lnTo>
                  <a:lnTo>
                    <a:pt x="25786" y="10163"/>
                  </a:lnTo>
                  <a:lnTo>
                    <a:pt x="25786" y="10247"/>
                  </a:lnTo>
                  <a:lnTo>
                    <a:pt x="25870" y="10331"/>
                  </a:lnTo>
                  <a:lnTo>
                    <a:pt x="25954" y="10415"/>
                  </a:lnTo>
                  <a:lnTo>
                    <a:pt x="26038" y="10583"/>
                  </a:lnTo>
                  <a:lnTo>
                    <a:pt x="26122" y="10667"/>
                  </a:lnTo>
                  <a:lnTo>
                    <a:pt x="26206" y="10751"/>
                  </a:lnTo>
                  <a:lnTo>
                    <a:pt x="26206" y="10919"/>
                  </a:lnTo>
                  <a:lnTo>
                    <a:pt x="26290" y="11003"/>
                  </a:lnTo>
                  <a:lnTo>
                    <a:pt x="26374" y="11087"/>
                  </a:lnTo>
                  <a:lnTo>
                    <a:pt x="26458" y="11255"/>
                  </a:lnTo>
                  <a:lnTo>
                    <a:pt x="26458" y="11339"/>
                  </a:lnTo>
                  <a:lnTo>
                    <a:pt x="26542" y="11423"/>
                  </a:lnTo>
                  <a:lnTo>
                    <a:pt x="26626" y="11591"/>
                  </a:lnTo>
                  <a:lnTo>
                    <a:pt x="26710" y="11675"/>
                  </a:lnTo>
                  <a:lnTo>
                    <a:pt x="26710" y="11843"/>
                  </a:lnTo>
                  <a:lnTo>
                    <a:pt x="26794" y="11927"/>
                  </a:lnTo>
                  <a:lnTo>
                    <a:pt x="26878" y="12011"/>
                  </a:lnTo>
                  <a:lnTo>
                    <a:pt x="26878" y="12179"/>
                  </a:lnTo>
                  <a:lnTo>
                    <a:pt x="26962" y="12263"/>
                  </a:lnTo>
                  <a:lnTo>
                    <a:pt x="27046" y="12431"/>
                  </a:lnTo>
                  <a:lnTo>
                    <a:pt x="27046" y="12515"/>
                  </a:lnTo>
                  <a:lnTo>
                    <a:pt x="27130" y="12683"/>
                  </a:lnTo>
                  <a:lnTo>
                    <a:pt x="27130" y="12767"/>
                  </a:lnTo>
                  <a:lnTo>
                    <a:pt x="33346" y="11087"/>
                  </a:lnTo>
                  <a:lnTo>
                    <a:pt x="33262" y="10919"/>
                  </a:lnTo>
                  <a:lnTo>
                    <a:pt x="33178" y="10667"/>
                  </a:lnTo>
                  <a:lnTo>
                    <a:pt x="33094" y="10499"/>
                  </a:lnTo>
                  <a:lnTo>
                    <a:pt x="33010" y="10331"/>
                  </a:lnTo>
                  <a:lnTo>
                    <a:pt x="32926" y="10079"/>
                  </a:lnTo>
                  <a:lnTo>
                    <a:pt x="32926" y="9911"/>
                  </a:lnTo>
                  <a:lnTo>
                    <a:pt x="32842" y="9743"/>
                  </a:lnTo>
                  <a:lnTo>
                    <a:pt x="32758" y="9575"/>
                  </a:lnTo>
                  <a:lnTo>
                    <a:pt x="32674" y="9323"/>
                  </a:lnTo>
                  <a:lnTo>
                    <a:pt x="32590" y="9155"/>
                  </a:lnTo>
                  <a:lnTo>
                    <a:pt x="32506" y="8987"/>
                  </a:lnTo>
                  <a:lnTo>
                    <a:pt x="32422" y="8819"/>
                  </a:lnTo>
                  <a:lnTo>
                    <a:pt x="32338" y="8651"/>
                  </a:lnTo>
                  <a:lnTo>
                    <a:pt x="32170" y="8399"/>
                  </a:lnTo>
                  <a:lnTo>
                    <a:pt x="32086" y="8231"/>
                  </a:lnTo>
                  <a:lnTo>
                    <a:pt x="32002" y="8063"/>
                  </a:lnTo>
                  <a:lnTo>
                    <a:pt x="31918" y="7896"/>
                  </a:lnTo>
                  <a:lnTo>
                    <a:pt x="31834" y="7728"/>
                  </a:lnTo>
                  <a:lnTo>
                    <a:pt x="31750" y="7560"/>
                  </a:lnTo>
                  <a:lnTo>
                    <a:pt x="31582" y="7392"/>
                  </a:lnTo>
                  <a:lnTo>
                    <a:pt x="31498" y="7224"/>
                  </a:lnTo>
                  <a:lnTo>
                    <a:pt x="31414" y="7056"/>
                  </a:lnTo>
                  <a:lnTo>
                    <a:pt x="31246" y="6888"/>
                  </a:lnTo>
                  <a:lnTo>
                    <a:pt x="31162" y="6720"/>
                  </a:lnTo>
                  <a:lnTo>
                    <a:pt x="31078" y="6552"/>
                  </a:lnTo>
                  <a:lnTo>
                    <a:pt x="30910" y="6384"/>
                  </a:lnTo>
                  <a:lnTo>
                    <a:pt x="30826" y="6216"/>
                  </a:lnTo>
                  <a:lnTo>
                    <a:pt x="30658" y="6048"/>
                  </a:lnTo>
                  <a:lnTo>
                    <a:pt x="30574" y="5964"/>
                  </a:lnTo>
                  <a:lnTo>
                    <a:pt x="30406" y="5796"/>
                  </a:lnTo>
                  <a:lnTo>
                    <a:pt x="30322" y="5628"/>
                  </a:lnTo>
                  <a:lnTo>
                    <a:pt x="30154" y="5460"/>
                  </a:lnTo>
                  <a:lnTo>
                    <a:pt x="30070" y="5292"/>
                  </a:lnTo>
                  <a:lnTo>
                    <a:pt x="29902" y="5208"/>
                  </a:lnTo>
                  <a:lnTo>
                    <a:pt x="29818" y="5040"/>
                  </a:lnTo>
                  <a:lnTo>
                    <a:pt x="29650" y="4872"/>
                  </a:lnTo>
                  <a:lnTo>
                    <a:pt x="29482" y="4704"/>
                  </a:lnTo>
                  <a:lnTo>
                    <a:pt x="29398" y="4620"/>
                  </a:lnTo>
                  <a:lnTo>
                    <a:pt x="29230" y="4452"/>
                  </a:lnTo>
                  <a:lnTo>
                    <a:pt x="29062" y="4284"/>
                  </a:lnTo>
                  <a:lnTo>
                    <a:pt x="28978" y="4200"/>
                  </a:lnTo>
                  <a:lnTo>
                    <a:pt x="28810" y="4032"/>
                  </a:lnTo>
                  <a:lnTo>
                    <a:pt x="28642" y="3948"/>
                  </a:lnTo>
                  <a:lnTo>
                    <a:pt x="28474" y="3780"/>
                  </a:lnTo>
                  <a:lnTo>
                    <a:pt x="28306" y="3696"/>
                  </a:lnTo>
                  <a:lnTo>
                    <a:pt x="28222" y="3528"/>
                  </a:lnTo>
                  <a:lnTo>
                    <a:pt x="28054" y="3444"/>
                  </a:lnTo>
                  <a:lnTo>
                    <a:pt x="27886" y="3276"/>
                  </a:lnTo>
                  <a:lnTo>
                    <a:pt x="27718" y="3192"/>
                  </a:lnTo>
                  <a:lnTo>
                    <a:pt x="27550" y="3024"/>
                  </a:lnTo>
                  <a:lnTo>
                    <a:pt x="27382" y="2940"/>
                  </a:lnTo>
                  <a:lnTo>
                    <a:pt x="27214" y="2856"/>
                  </a:lnTo>
                  <a:lnTo>
                    <a:pt x="27046" y="2688"/>
                  </a:lnTo>
                  <a:lnTo>
                    <a:pt x="26878" y="2604"/>
                  </a:lnTo>
                  <a:lnTo>
                    <a:pt x="26710" y="2520"/>
                  </a:lnTo>
                  <a:lnTo>
                    <a:pt x="26542" y="2352"/>
                  </a:lnTo>
                  <a:lnTo>
                    <a:pt x="26374" y="2268"/>
                  </a:lnTo>
                  <a:lnTo>
                    <a:pt x="26206" y="2184"/>
                  </a:lnTo>
                  <a:lnTo>
                    <a:pt x="26038" y="2100"/>
                  </a:lnTo>
                  <a:lnTo>
                    <a:pt x="25786" y="2016"/>
                  </a:lnTo>
                  <a:lnTo>
                    <a:pt x="25618" y="1932"/>
                  </a:lnTo>
                  <a:lnTo>
                    <a:pt x="25450" y="1764"/>
                  </a:lnTo>
                  <a:lnTo>
                    <a:pt x="25282" y="1680"/>
                  </a:lnTo>
                  <a:lnTo>
                    <a:pt x="25114" y="1596"/>
                  </a:lnTo>
                  <a:lnTo>
                    <a:pt x="24862" y="1512"/>
                  </a:lnTo>
                  <a:lnTo>
                    <a:pt x="24694" y="1428"/>
                  </a:lnTo>
                  <a:lnTo>
                    <a:pt x="24526" y="1344"/>
                  </a:lnTo>
                  <a:lnTo>
                    <a:pt x="24274" y="1260"/>
                  </a:lnTo>
                  <a:lnTo>
                    <a:pt x="24106" y="1176"/>
                  </a:lnTo>
                  <a:lnTo>
                    <a:pt x="23938" y="1176"/>
                  </a:lnTo>
                  <a:lnTo>
                    <a:pt x="23687" y="1092"/>
                  </a:lnTo>
                  <a:lnTo>
                    <a:pt x="23519" y="1008"/>
                  </a:lnTo>
                  <a:lnTo>
                    <a:pt x="23351" y="924"/>
                  </a:lnTo>
                  <a:lnTo>
                    <a:pt x="23099" y="840"/>
                  </a:lnTo>
                  <a:lnTo>
                    <a:pt x="22931" y="840"/>
                  </a:lnTo>
                  <a:lnTo>
                    <a:pt x="22679" y="756"/>
                  </a:lnTo>
                  <a:lnTo>
                    <a:pt x="22511" y="672"/>
                  </a:lnTo>
                  <a:lnTo>
                    <a:pt x="22259" y="588"/>
                  </a:lnTo>
                  <a:lnTo>
                    <a:pt x="22091" y="588"/>
                  </a:lnTo>
                  <a:lnTo>
                    <a:pt x="21839" y="504"/>
                  </a:lnTo>
                  <a:lnTo>
                    <a:pt x="21671" y="504"/>
                  </a:lnTo>
                  <a:lnTo>
                    <a:pt x="21419" y="420"/>
                  </a:lnTo>
                  <a:lnTo>
                    <a:pt x="21251" y="336"/>
                  </a:lnTo>
                  <a:lnTo>
                    <a:pt x="20999" y="336"/>
                  </a:lnTo>
                  <a:lnTo>
                    <a:pt x="20747" y="252"/>
                  </a:lnTo>
                  <a:lnTo>
                    <a:pt x="20327" y="252"/>
                  </a:lnTo>
                  <a:lnTo>
                    <a:pt x="20075" y="168"/>
                  </a:lnTo>
                  <a:lnTo>
                    <a:pt x="19655" y="168"/>
                  </a:lnTo>
                  <a:lnTo>
                    <a:pt x="19403" y="84"/>
                  </a:lnTo>
                  <a:lnTo>
                    <a:pt x="18731" y="84"/>
                  </a:lnTo>
                  <a:lnTo>
                    <a:pt x="184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79" name="Google Shape;579;p37"/>
            <p:cNvSpPr/>
            <p:nvPr/>
          </p:nvSpPr>
          <p:spPr>
            <a:xfrm>
              <a:off x="-1346975" y="1346050"/>
              <a:ext cx="369600" cy="646775"/>
            </a:xfrm>
            <a:custGeom>
              <a:rect b="b" l="l" r="r" t="t"/>
              <a:pathLst>
                <a:path extrusionOk="0" h="25871" w="14784">
                  <a:moveTo>
                    <a:pt x="11760" y="0"/>
                  </a:moveTo>
                  <a:lnTo>
                    <a:pt x="11592" y="84"/>
                  </a:lnTo>
                  <a:lnTo>
                    <a:pt x="11256" y="84"/>
                  </a:lnTo>
                  <a:lnTo>
                    <a:pt x="11088" y="168"/>
                  </a:lnTo>
                  <a:lnTo>
                    <a:pt x="10836" y="168"/>
                  </a:lnTo>
                  <a:lnTo>
                    <a:pt x="10752" y="252"/>
                  </a:lnTo>
                  <a:lnTo>
                    <a:pt x="10668" y="252"/>
                  </a:lnTo>
                  <a:lnTo>
                    <a:pt x="10584" y="336"/>
                  </a:lnTo>
                  <a:lnTo>
                    <a:pt x="10332" y="336"/>
                  </a:lnTo>
                  <a:lnTo>
                    <a:pt x="10248" y="420"/>
                  </a:lnTo>
                  <a:lnTo>
                    <a:pt x="10164" y="420"/>
                  </a:lnTo>
                  <a:lnTo>
                    <a:pt x="10080" y="504"/>
                  </a:lnTo>
                  <a:lnTo>
                    <a:pt x="9996" y="504"/>
                  </a:lnTo>
                  <a:lnTo>
                    <a:pt x="9912" y="588"/>
                  </a:lnTo>
                  <a:lnTo>
                    <a:pt x="9828" y="588"/>
                  </a:lnTo>
                  <a:lnTo>
                    <a:pt x="9744" y="672"/>
                  </a:lnTo>
                  <a:lnTo>
                    <a:pt x="9660" y="672"/>
                  </a:lnTo>
                  <a:lnTo>
                    <a:pt x="9576" y="756"/>
                  </a:lnTo>
                  <a:lnTo>
                    <a:pt x="9492" y="756"/>
                  </a:lnTo>
                  <a:lnTo>
                    <a:pt x="9408" y="840"/>
                  </a:lnTo>
                  <a:lnTo>
                    <a:pt x="9324" y="840"/>
                  </a:lnTo>
                  <a:lnTo>
                    <a:pt x="9240" y="924"/>
                  </a:lnTo>
                  <a:lnTo>
                    <a:pt x="9156" y="1008"/>
                  </a:lnTo>
                  <a:lnTo>
                    <a:pt x="9072" y="1008"/>
                  </a:lnTo>
                  <a:lnTo>
                    <a:pt x="8988" y="1092"/>
                  </a:lnTo>
                  <a:lnTo>
                    <a:pt x="8904" y="1176"/>
                  </a:lnTo>
                  <a:lnTo>
                    <a:pt x="8820" y="1176"/>
                  </a:lnTo>
                  <a:lnTo>
                    <a:pt x="8736" y="1260"/>
                  </a:lnTo>
                  <a:lnTo>
                    <a:pt x="8736" y="1344"/>
                  </a:lnTo>
                  <a:lnTo>
                    <a:pt x="8652" y="1344"/>
                  </a:lnTo>
                  <a:lnTo>
                    <a:pt x="8568" y="1428"/>
                  </a:lnTo>
                  <a:lnTo>
                    <a:pt x="8484" y="1512"/>
                  </a:lnTo>
                  <a:lnTo>
                    <a:pt x="8400" y="1596"/>
                  </a:lnTo>
                  <a:lnTo>
                    <a:pt x="8316" y="1596"/>
                  </a:lnTo>
                  <a:lnTo>
                    <a:pt x="8232" y="1680"/>
                  </a:lnTo>
                  <a:lnTo>
                    <a:pt x="8232" y="1764"/>
                  </a:lnTo>
                  <a:lnTo>
                    <a:pt x="8148" y="1848"/>
                  </a:lnTo>
                  <a:lnTo>
                    <a:pt x="8064" y="1932"/>
                  </a:lnTo>
                  <a:lnTo>
                    <a:pt x="7980" y="2016"/>
                  </a:lnTo>
                  <a:lnTo>
                    <a:pt x="7896" y="2100"/>
                  </a:lnTo>
                  <a:lnTo>
                    <a:pt x="7812" y="2184"/>
                  </a:lnTo>
                  <a:lnTo>
                    <a:pt x="7728" y="2268"/>
                  </a:lnTo>
                  <a:lnTo>
                    <a:pt x="7644" y="2352"/>
                  </a:lnTo>
                  <a:lnTo>
                    <a:pt x="7644" y="2436"/>
                  </a:lnTo>
                  <a:lnTo>
                    <a:pt x="7560" y="2520"/>
                  </a:lnTo>
                  <a:lnTo>
                    <a:pt x="7476" y="2604"/>
                  </a:lnTo>
                  <a:lnTo>
                    <a:pt x="7392" y="2688"/>
                  </a:lnTo>
                  <a:lnTo>
                    <a:pt x="7392" y="2772"/>
                  </a:lnTo>
                  <a:lnTo>
                    <a:pt x="7308" y="2856"/>
                  </a:lnTo>
                  <a:lnTo>
                    <a:pt x="7224" y="2940"/>
                  </a:lnTo>
                  <a:lnTo>
                    <a:pt x="7224" y="3024"/>
                  </a:lnTo>
                  <a:lnTo>
                    <a:pt x="7140" y="3108"/>
                  </a:lnTo>
                  <a:lnTo>
                    <a:pt x="7056" y="3192"/>
                  </a:lnTo>
                  <a:lnTo>
                    <a:pt x="7056" y="3276"/>
                  </a:lnTo>
                  <a:lnTo>
                    <a:pt x="6972" y="3360"/>
                  </a:lnTo>
                  <a:lnTo>
                    <a:pt x="6972" y="3444"/>
                  </a:lnTo>
                  <a:lnTo>
                    <a:pt x="6888" y="3528"/>
                  </a:lnTo>
                  <a:lnTo>
                    <a:pt x="6804" y="3612"/>
                  </a:lnTo>
                  <a:lnTo>
                    <a:pt x="6804" y="3696"/>
                  </a:lnTo>
                  <a:lnTo>
                    <a:pt x="6720" y="3864"/>
                  </a:lnTo>
                  <a:lnTo>
                    <a:pt x="6720" y="3948"/>
                  </a:lnTo>
                  <a:lnTo>
                    <a:pt x="6636" y="4032"/>
                  </a:lnTo>
                  <a:lnTo>
                    <a:pt x="6636" y="4116"/>
                  </a:lnTo>
                  <a:lnTo>
                    <a:pt x="6552" y="4200"/>
                  </a:lnTo>
                  <a:lnTo>
                    <a:pt x="6552" y="4284"/>
                  </a:lnTo>
                  <a:lnTo>
                    <a:pt x="6468" y="4368"/>
                  </a:lnTo>
                  <a:lnTo>
                    <a:pt x="6468" y="4536"/>
                  </a:lnTo>
                  <a:lnTo>
                    <a:pt x="6384" y="4620"/>
                  </a:lnTo>
                  <a:lnTo>
                    <a:pt x="6384" y="4704"/>
                  </a:lnTo>
                  <a:lnTo>
                    <a:pt x="6300" y="4788"/>
                  </a:lnTo>
                  <a:lnTo>
                    <a:pt x="6300" y="4872"/>
                  </a:lnTo>
                  <a:lnTo>
                    <a:pt x="6216" y="5040"/>
                  </a:lnTo>
                  <a:lnTo>
                    <a:pt x="6216" y="5124"/>
                  </a:lnTo>
                  <a:lnTo>
                    <a:pt x="6132" y="5208"/>
                  </a:lnTo>
                  <a:lnTo>
                    <a:pt x="6132" y="5292"/>
                  </a:lnTo>
                  <a:lnTo>
                    <a:pt x="6132" y="5460"/>
                  </a:lnTo>
                  <a:lnTo>
                    <a:pt x="6048" y="5544"/>
                  </a:lnTo>
                  <a:lnTo>
                    <a:pt x="6048" y="5628"/>
                  </a:lnTo>
                  <a:lnTo>
                    <a:pt x="5964" y="5712"/>
                  </a:lnTo>
                  <a:lnTo>
                    <a:pt x="5964" y="5880"/>
                  </a:lnTo>
                  <a:lnTo>
                    <a:pt x="5964" y="5964"/>
                  </a:lnTo>
                  <a:lnTo>
                    <a:pt x="5880" y="6048"/>
                  </a:lnTo>
                  <a:lnTo>
                    <a:pt x="5880" y="6216"/>
                  </a:lnTo>
                  <a:lnTo>
                    <a:pt x="5880" y="6300"/>
                  </a:lnTo>
                  <a:lnTo>
                    <a:pt x="5796" y="6384"/>
                  </a:lnTo>
                  <a:lnTo>
                    <a:pt x="5796" y="6552"/>
                  </a:lnTo>
                  <a:lnTo>
                    <a:pt x="5796" y="6636"/>
                  </a:lnTo>
                  <a:lnTo>
                    <a:pt x="5628" y="6636"/>
                  </a:lnTo>
                  <a:lnTo>
                    <a:pt x="5964" y="420"/>
                  </a:lnTo>
                  <a:lnTo>
                    <a:pt x="1" y="420"/>
                  </a:lnTo>
                  <a:lnTo>
                    <a:pt x="1" y="25871"/>
                  </a:lnTo>
                  <a:lnTo>
                    <a:pt x="5964" y="25871"/>
                  </a:lnTo>
                  <a:lnTo>
                    <a:pt x="5964" y="14867"/>
                  </a:lnTo>
                  <a:lnTo>
                    <a:pt x="5964" y="14615"/>
                  </a:lnTo>
                  <a:lnTo>
                    <a:pt x="5964" y="14447"/>
                  </a:lnTo>
                  <a:lnTo>
                    <a:pt x="5964" y="14279"/>
                  </a:lnTo>
                  <a:lnTo>
                    <a:pt x="5964" y="14027"/>
                  </a:lnTo>
                  <a:lnTo>
                    <a:pt x="5964" y="13859"/>
                  </a:lnTo>
                  <a:lnTo>
                    <a:pt x="5964" y="13692"/>
                  </a:lnTo>
                  <a:lnTo>
                    <a:pt x="6048" y="13524"/>
                  </a:lnTo>
                  <a:lnTo>
                    <a:pt x="6048" y="13356"/>
                  </a:lnTo>
                  <a:lnTo>
                    <a:pt x="6048" y="13104"/>
                  </a:lnTo>
                  <a:lnTo>
                    <a:pt x="6048" y="12936"/>
                  </a:lnTo>
                  <a:lnTo>
                    <a:pt x="6048" y="12768"/>
                  </a:lnTo>
                  <a:lnTo>
                    <a:pt x="6132" y="12600"/>
                  </a:lnTo>
                  <a:lnTo>
                    <a:pt x="6132" y="12432"/>
                  </a:lnTo>
                  <a:lnTo>
                    <a:pt x="6132" y="12264"/>
                  </a:lnTo>
                  <a:lnTo>
                    <a:pt x="6216" y="12096"/>
                  </a:lnTo>
                  <a:lnTo>
                    <a:pt x="6216" y="11928"/>
                  </a:lnTo>
                  <a:lnTo>
                    <a:pt x="6216" y="11760"/>
                  </a:lnTo>
                  <a:lnTo>
                    <a:pt x="6300" y="11676"/>
                  </a:lnTo>
                  <a:lnTo>
                    <a:pt x="6300" y="11508"/>
                  </a:lnTo>
                  <a:lnTo>
                    <a:pt x="6300" y="11340"/>
                  </a:lnTo>
                  <a:lnTo>
                    <a:pt x="6384" y="11172"/>
                  </a:lnTo>
                  <a:lnTo>
                    <a:pt x="6384" y="11004"/>
                  </a:lnTo>
                  <a:lnTo>
                    <a:pt x="6468" y="10920"/>
                  </a:lnTo>
                  <a:lnTo>
                    <a:pt x="6468" y="10752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636" y="10332"/>
                  </a:lnTo>
                  <a:lnTo>
                    <a:pt x="6636" y="10248"/>
                  </a:lnTo>
                  <a:lnTo>
                    <a:pt x="6720" y="10080"/>
                  </a:lnTo>
                  <a:lnTo>
                    <a:pt x="6720" y="9912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324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224" y="8988"/>
                  </a:lnTo>
                  <a:lnTo>
                    <a:pt x="7224" y="8904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568"/>
                  </a:lnTo>
                  <a:lnTo>
                    <a:pt x="7476" y="8484"/>
                  </a:lnTo>
                  <a:lnTo>
                    <a:pt x="7560" y="8400"/>
                  </a:lnTo>
                  <a:lnTo>
                    <a:pt x="7644" y="8316"/>
                  </a:lnTo>
                  <a:lnTo>
                    <a:pt x="7728" y="8232"/>
                  </a:lnTo>
                  <a:lnTo>
                    <a:pt x="7812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232" y="7644"/>
                  </a:lnTo>
                  <a:lnTo>
                    <a:pt x="8316" y="7560"/>
                  </a:lnTo>
                  <a:lnTo>
                    <a:pt x="8400" y="7476"/>
                  </a:lnTo>
                  <a:lnTo>
                    <a:pt x="8484" y="7392"/>
                  </a:lnTo>
                  <a:lnTo>
                    <a:pt x="8568" y="7392"/>
                  </a:lnTo>
                  <a:lnTo>
                    <a:pt x="8652" y="7308"/>
                  </a:lnTo>
                  <a:lnTo>
                    <a:pt x="8736" y="7224"/>
                  </a:lnTo>
                  <a:lnTo>
                    <a:pt x="8820" y="7140"/>
                  </a:lnTo>
                  <a:lnTo>
                    <a:pt x="8904" y="7140"/>
                  </a:lnTo>
                  <a:lnTo>
                    <a:pt x="8988" y="7056"/>
                  </a:lnTo>
                  <a:lnTo>
                    <a:pt x="9072" y="6972"/>
                  </a:lnTo>
                  <a:lnTo>
                    <a:pt x="9156" y="6888"/>
                  </a:lnTo>
                  <a:lnTo>
                    <a:pt x="9240" y="6888"/>
                  </a:lnTo>
                  <a:lnTo>
                    <a:pt x="9324" y="6804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96" y="6468"/>
                  </a:lnTo>
                  <a:lnTo>
                    <a:pt x="10164" y="6468"/>
                  </a:lnTo>
                  <a:lnTo>
                    <a:pt x="10248" y="6384"/>
                  </a:lnTo>
                  <a:lnTo>
                    <a:pt x="10332" y="6384"/>
                  </a:lnTo>
                  <a:lnTo>
                    <a:pt x="10416" y="6300"/>
                  </a:lnTo>
                  <a:lnTo>
                    <a:pt x="10668" y="6300"/>
                  </a:lnTo>
                  <a:lnTo>
                    <a:pt x="10752" y="6216"/>
                  </a:lnTo>
                  <a:lnTo>
                    <a:pt x="10920" y="6216"/>
                  </a:lnTo>
                  <a:lnTo>
                    <a:pt x="11088" y="6132"/>
                  </a:lnTo>
                  <a:lnTo>
                    <a:pt x="11424" y="6132"/>
                  </a:lnTo>
                  <a:lnTo>
                    <a:pt x="11592" y="6048"/>
                  </a:lnTo>
                  <a:lnTo>
                    <a:pt x="12348" y="6048"/>
                  </a:lnTo>
                  <a:lnTo>
                    <a:pt x="12432" y="5964"/>
                  </a:lnTo>
                  <a:lnTo>
                    <a:pt x="13356" y="5964"/>
                  </a:lnTo>
                  <a:lnTo>
                    <a:pt x="13524" y="6048"/>
                  </a:lnTo>
                  <a:lnTo>
                    <a:pt x="14532" y="6048"/>
                  </a:lnTo>
                  <a:lnTo>
                    <a:pt x="14784" y="6132"/>
                  </a:lnTo>
                  <a:lnTo>
                    <a:pt x="14784" y="168"/>
                  </a:lnTo>
                  <a:lnTo>
                    <a:pt x="14532" y="168"/>
                  </a:lnTo>
                  <a:lnTo>
                    <a:pt x="14280" y="84"/>
                  </a:lnTo>
                  <a:lnTo>
                    <a:pt x="13860" y="84"/>
                  </a:lnTo>
                  <a:lnTo>
                    <a:pt x="136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80" name="Google Shape;580;p37"/>
            <p:cNvSpPr/>
            <p:nvPr/>
          </p:nvSpPr>
          <p:spPr>
            <a:xfrm>
              <a:off x="-257150" y="1337650"/>
              <a:ext cx="655200" cy="911375"/>
            </a:xfrm>
            <a:custGeom>
              <a:rect b="b" l="l" r="r" t="t"/>
              <a:pathLst>
                <a:path extrusionOk="0" h="36455" w="26208">
                  <a:moveTo>
                    <a:pt x="13608" y="5208"/>
                  </a:moveTo>
                  <a:lnTo>
                    <a:pt x="13692" y="5292"/>
                  </a:lnTo>
                  <a:lnTo>
                    <a:pt x="14112" y="5292"/>
                  </a:lnTo>
                  <a:lnTo>
                    <a:pt x="14280" y="5376"/>
                  </a:lnTo>
                  <a:lnTo>
                    <a:pt x="14532" y="5376"/>
                  </a:lnTo>
                  <a:lnTo>
                    <a:pt x="14700" y="5460"/>
                  </a:lnTo>
                  <a:lnTo>
                    <a:pt x="14784" y="5460"/>
                  </a:lnTo>
                  <a:lnTo>
                    <a:pt x="14868" y="5544"/>
                  </a:lnTo>
                  <a:lnTo>
                    <a:pt x="15120" y="5544"/>
                  </a:lnTo>
                  <a:lnTo>
                    <a:pt x="15204" y="5628"/>
                  </a:lnTo>
                  <a:lnTo>
                    <a:pt x="15288" y="5628"/>
                  </a:lnTo>
                  <a:lnTo>
                    <a:pt x="15372" y="5712"/>
                  </a:lnTo>
                  <a:lnTo>
                    <a:pt x="15540" y="5712"/>
                  </a:lnTo>
                  <a:lnTo>
                    <a:pt x="15624" y="5796"/>
                  </a:lnTo>
                  <a:lnTo>
                    <a:pt x="15708" y="5796"/>
                  </a:lnTo>
                  <a:lnTo>
                    <a:pt x="15792" y="5880"/>
                  </a:lnTo>
                  <a:lnTo>
                    <a:pt x="15876" y="5964"/>
                  </a:lnTo>
                  <a:lnTo>
                    <a:pt x="16044" y="5964"/>
                  </a:lnTo>
                  <a:lnTo>
                    <a:pt x="16128" y="6048"/>
                  </a:lnTo>
                  <a:lnTo>
                    <a:pt x="16212" y="6048"/>
                  </a:lnTo>
                  <a:lnTo>
                    <a:pt x="16296" y="6132"/>
                  </a:lnTo>
                  <a:lnTo>
                    <a:pt x="16380" y="6216"/>
                  </a:lnTo>
                  <a:lnTo>
                    <a:pt x="16464" y="6300"/>
                  </a:lnTo>
                  <a:lnTo>
                    <a:pt x="16548" y="6300"/>
                  </a:lnTo>
                  <a:lnTo>
                    <a:pt x="16716" y="6384"/>
                  </a:lnTo>
                  <a:lnTo>
                    <a:pt x="16800" y="6468"/>
                  </a:lnTo>
                  <a:lnTo>
                    <a:pt x="16884" y="6552"/>
                  </a:lnTo>
                  <a:lnTo>
                    <a:pt x="16968" y="6552"/>
                  </a:lnTo>
                  <a:lnTo>
                    <a:pt x="17052" y="6636"/>
                  </a:lnTo>
                  <a:lnTo>
                    <a:pt x="17136" y="6720"/>
                  </a:lnTo>
                  <a:lnTo>
                    <a:pt x="17220" y="6804"/>
                  </a:lnTo>
                  <a:lnTo>
                    <a:pt x="17304" y="6888"/>
                  </a:lnTo>
                  <a:lnTo>
                    <a:pt x="17388" y="6972"/>
                  </a:lnTo>
                  <a:lnTo>
                    <a:pt x="17472" y="7056"/>
                  </a:lnTo>
                  <a:lnTo>
                    <a:pt x="17556" y="7056"/>
                  </a:lnTo>
                  <a:lnTo>
                    <a:pt x="17640" y="7140"/>
                  </a:lnTo>
                  <a:lnTo>
                    <a:pt x="17724" y="7224"/>
                  </a:lnTo>
                  <a:lnTo>
                    <a:pt x="17808" y="7308"/>
                  </a:lnTo>
                  <a:lnTo>
                    <a:pt x="17892" y="7392"/>
                  </a:lnTo>
                  <a:lnTo>
                    <a:pt x="17976" y="7476"/>
                  </a:lnTo>
                  <a:lnTo>
                    <a:pt x="18060" y="7560"/>
                  </a:lnTo>
                  <a:lnTo>
                    <a:pt x="18144" y="7644"/>
                  </a:lnTo>
                  <a:lnTo>
                    <a:pt x="18228" y="7812"/>
                  </a:lnTo>
                  <a:lnTo>
                    <a:pt x="18228" y="7896"/>
                  </a:lnTo>
                  <a:lnTo>
                    <a:pt x="18312" y="7980"/>
                  </a:lnTo>
                  <a:lnTo>
                    <a:pt x="18396" y="8064"/>
                  </a:lnTo>
                  <a:lnTo>
                    <a:pt x="18480" y="8148"/>
                  </a:lnTo>
                  <a:lnTo>
                    <a:pt x="18564" y="8232"/>
                  </a:lnTo>
                  <a:lnTo>
                    <a:pt x="18648" y="8316"/>
                  </a:lnTo>
                  <a:lnTo>
                    <a:pt x="18648" y="8484"/>
                  </a:lnTo>
                  <a:lnTo>
                    <a:pt x="18732" y="8568"/>
                  </a:lnTo>
                  <a:lnTo>
                    <a:pt x="18816" y="8652"/>
                  </a:lnTo>
                  <a:lnTo>
                    <a:pt x="18900" y="8736"/>
                  </a:lnTo>
                  <a:lnTo>
                    <a:pt x="18900" y="8820"/>
                  </a:lnTo>
                  <a:lnTo>
                    <a:pt x="18984" y="8988"/>
                  </a:lnTo>
                  <a:lnTo>
                    <a:pt x="19068" y="9072"/>
                  </a:lnTo>
                  <a:lnTo>
                    <a:pt x="19152" y="9156"/>
                  </a:lnTo>
                  <a:lnTo>
                    <a:pt x="19152" y="9324"/>
                  </a:lnTo>
                  <a:lnTo>
                    <a:pt x="19236" y="9408"/>
                  </a:lnTo>
                  <a:lnTo>
                    <a:pt x="19236" y="9492"/>
                  </a:lnTo>
                  <a:lnTo>
                    <a:pt x="19320" y="9660"/>
                  </a:lnTo>
                  <a:lnTo>
                    <a:pt x="19404" y="9744"/>
                  </a:lnTo>
                  <a:lnTo>
                    <a:pt x="19404" y="9828"/>
                  </a:lnTo>
                  <a:lnTo>
                    <a:pt x="19488" y="9996"/>
                  </a:lnTo>
                  <a:lnTo>
                    <a:pt x="19488" y="10080"/>
                  </a:lnTo>
                  <a:lnTo>
                    <a:pt x="19572" y="10248"/>
                  </a:lnTo>
                  <a:lnTo>
                    <a:pt x="19572" y="10332"/>
                  </a:lnTo>
                  <a:lnTo>
                    <a:pt x="19656" y="10500"/>
                  </a:lnTo>
                  <a:lnTo>
                    <a:pt x="19656" y="10584"/>
                  </a:lnTo>
                  <a:lnTo>
                    <a:pt x="19740" y="10752"/>
                  </a:lnTo>
                  <a:lnTo>
                    <a:pt x="19740" y="10836"/>
                  </a:lnTo>
                  <a:lnTo>
                    <a:pt x="19740" y="11004"/>
                  </a:lnTo>
                  <a:lnTo>
                    <a:pt x="19824" y="11088"/>
                  </a:lnTo>
                  <a:lnTo>
                    <a:pt x="19824" y="11256"/>
                  </a:lnTo>
                  <a:lnTo>
                    <a:pt x="19908" y="11340"/>
                  </a:lnTo>
                  <a:lnTo>
                    <a:pt x="19908" y="11508"/>
                  </a:lnTo>
                  <a:lnTo>
                    <a:pt x="19908" y="11676"/>
                  </a:lnTo>
                  <a:lnTo>
                    <a:pt x="19908" y="11760"/>
                  </a:lnTo>
                  <a:lnTo>
                    <a:pt x="19992" y="11928"/>
                  </a:lnTo>
                  <a:lnTo>
                    <a:pt x="19992" y="12012"/>
                  </a:lnTo>
                  <a:lnTo>
                    <a:pt x="19992" y="12180"/>
                  </a:lnTo>
                  <a:lnTo>
                    <a:pt x="19992" y="12348"/>
                  </a:lnTo>
                  <a:lnTo>
                    <a:pt x="19992" y="12432"/>
                  </a:lnTo>
                  <a:lnTo>
                    <a:pt x="19992" y="12600"/>
                  </a:lnTo>
                  <a:lnTo>
                    <a:pt x="20076" y="12768"/>
                  </a:lnTo>
                  <a:lnTo>
                    <a:pt x="20076" y="12936"/>
                  </a:lnTo>
                  <a:lnTo>
                    <a:pt x="20076" y="13020"/>
                  </a:lnTo>
                  <a:lnTo>
                    <a:pt x="20076" y="13188"/>
                  </a:lnTo>
                  <a:lnTo>
                    <a:pt x="20076" y="13356"/>
                  </a:lnTo>
                  <a:lnTo>
                    <a:pt x="20076" y="13440"/>
                  </a:lnTo>
                  <a:lnTo>
                    <a:pt x="20076" y="13608"/>
                  </a:lnTo>
                  <a:lnTo>
                    <a:pt x="20076" y="13776"/>
                  </a:lnTo>
                  <a:lnTo>
                    <a:pt x="20076" y="13944"/>
                  </a:lnTo>
                  <a:lnTo>
                    <a:pt x="19992" y="14028"/>
                  </a:lnTo>
                  <a:lnTo>
                    <a:pt x="19992" y="14195"/>
                  </a:lnTo>
                  <a:lnTo>
                    <a:pt x="19992" y="14363"/>
                  </a:lnTo>
                  <a:lnTo>
                    <a:pt x="19992" y="14447"/>
                  </a:lnTo>
                  <a:lnTo>
                    <a:pt x="19992" y="14615"/>
                  </a:lnTo>
                  <a:lnTo>
                    <a:pt x="19992" y="14783"/>
                  </a:lnTo>
                  <a:lnTo>
                    <a:pt x="19908" y="14867"/>
                  </a:lnTo>
                  <a:lnTo>
                    <a:pt x="19908" y="15035"/>
                  </a:lnTo>
                  <a:lnTo>
                    <a:pt x="19908" y="15203"/>
                  </a:lnTo>
                  <a:lnTo>
                    <a:pt x="19824" y="15287"/>
                  </a:lnTo>
                  <a:lnTo>
                    <a:pt x="19824" y="15455"/>
                  </a:lnTo>
                  <a:lnTo>
                    <a:pt x="19824" y="15539"/>
                  </a:lnTo>
                  <a:lnTo>
                    <a:pt x="19740" y="15707"/>
                  </a:lnTo>
                  <a:lnTo>
                    <a:pt x="19740" y="15791"/>
                  </a:lnTo>
                  <a:lnTo>
                    <a:pt x="19740" y="15959"/>
                  </a:lnTo>
                  <a:lnTo>
                    <a:pt x="19656" y="16043"/>
                  </a:lnTo>
                  <a:lnTo>
                    <a:pt x="19656" y="16211"/>
                  </a:lnTo>
                  <a:lnTo>
                    <a:pt x="19572" y="16295"/>
                  </a:lnTo>
                  <a:lnTo>
                    <a:pt x="19572" y="16463"/>
                  </a:lnTo>
                  <a:lnTo>
                    <a:pt x="19488" y="16547"/>
                  </a:lnTo>
                  <a:lnTo>
                    <a:pt x="19488" y="16715"/>
                  </a:lnTo>
                  <a:lnTo>
                    <a:pt x="19404" y="16799"/>
                  </a:lnTo>
                  <a:lnTo>
                    <a:pt x="19404" y="16883"/>
                  </a:lnTo>
                  <a:lnTo>
                    <a:pt x="19320" y="17051"/>
                  </a:lnTo>
                  <a:lnTo>
                    <a:pt x="19236" y="17135"/>
                  </a:lnTo>
                  <a:lnTo>
                    <a:pt x="19236" y="17303"/>
                  </a:lnTo>
                  <a:lnTo>
                    <a:pt x="19152" y="17387"/>
                  </a:lnTo>
                  <a:lnTo>
                    <a:pt x="19068" y="17471"/>
                  </a:lnTo>
                  <a:lnTo>
                    <a:pt x="19068" y="17639"/>
                  </a:lnTo>
                  <a:lnTo>
                    <a:pt x="18984" y="17723"/>
                  </a:lnTo>
                  <a:lnTo>
                    <a:pt x="18900" y="17807"/>
                  </a:lnTo>
                  <a:lnTo>
                    <a:pt x="18900" y="17891"/>
                  </a:lnTo>
                  <a:lnTo>
                    <a:pt x="18816" y="18059"/>
                  </a:lnTo>
                  <a:lnTo>
                    <a:pt x="18732" y="18143"/>
                  </a:lnTo>
                  <a:lnTo>
                    <a:pt x="18648" y="18227"/>
                  </a:lnTo>
                  <a:lnTo>
                    <a:pt x="18648" y="18311"/>
                  </a:lnTo>
                  <a:lnTo>
                    <a:pt x="18564" y="18395"/>
                  </a:lnTo>
                  <a:lnTo>
                    <a:pt x="18480" y="18563"/>
                  </a:lnTo>
                  <a:lnTo>
                    <a:pt x="18396" y="18647"/>
                  </a:lnTo>
                  <a:lnTo>
                    <a:pt x="18312" y="18731"/>
                  </a:lnTo>
                  <a:lnTo>
                    <a:pt x="18228" y="18815"/>
                  </a:lnTo>
                  <a:lnTo>
                    <a:pt x="18144" y="18899"/>
                  </a:lnTo>
                  <a:lnTo>
                    <a:pt x="18144" y="18983"/>
                  </a:lnTo>
                  <a:lnTo>
                    <a:pt x="18060" y="19067"/>
                  </a:lnTo>
                  <a:lnTo>
                    <a:pt x="17976" y="19151"/>
                  </a:lnTo>
                  <a:lnTo>
                    <a:pt x="17892" y="19235"/>
                  </a:lnTo>
                  <a:lnTo>
                    <a:pt x="17808" y="19319"/>
                  </a:lnTo>
                  <a:lnTo>
                    <a:pt x="17724" y="19403"/>
                  </a:lnTo>
                  <a:lnTo>
                    <a:pt x="17640" y="19487"/>
                  </a:lnTo>
                  <a:lnTo>
                    <a:pt x="17556" y="19571"/>
                  </a:lnTo>
                  <a:lnTo>
                    <a:pt x="17472" y="19655"/>
                  </a:lnTo>
                  <a:lnTo>
                    <a:pt x="17388" y="19739"/>
                  </a:lnTo>
                  <a:lnTo>
                    <a:pt x="17304" y="19823"/>
                  </a:lnTo>
                  <a:lnTo>
                    <a:pt x="17220" y="19907"/>
                  </a:lnTo>
                  <a:lnTo>
                    <a:pt x="17136" y="19991"/>
                  </a:lnTo>
                  <a:lnTo>
                    <a:pt x="17052" y="20075"/>
                  </a:lnTo>
                  <a:lnTo>
                    <a:pt x="16968" y="20075"/>
                  </a:lnTo>
                  <a:lnTo>
                    <a:pt x="16884" y="20159"/>
                  </a:lnTo>
                  <a:lnTo>
                    <a:pt x="16800" y="20243"/>
                  </a:lnTo>
                  <a:lnTo>
                    <a:pt x="16632" y="20327"/>
                  </a:lnTo>
                  <a:lnTo>
                    <a:pt x="16548" y="20411"/>
                  </a:lnTo>
                  <a:lnTo>
                    <a:pt x="16464" y="20411"/>
                  </a:lnTo>
                  <a:lnTo>
                    <a:pt x="16380" y="20495"/>
                  </a:lnTo>
                  <a:lnTo>
                    <a:pt x="16296" y="20579"/>
                  </a:lnTo>
                  <a:lnTo>
                    <a:pt x="16212" y="20579"/>
                  </a:lnTo>
                  <a:lnTo>
                    <a:pt x="16128" y="20663"/>
                  </a:lnTo>
                  <a:lnTo>
                    <a:pt x="15960" y="20747"/>
                  </a:lnTo>
                  <a:lnTo>
                    <a:pt x="15876" y="20747"/>
                  </a:lnTo>
                  <a:lnTo>
                    <a:pt x="15792" y="20831"/>
                  </a:lnTo>
                  <a:lnTo>
                    <a:pt x="15708" y="20831"/>
                  </a:lnTo>
                  <a:lnTo>
                    <a:pt x="15624" y="20915"/>
                  </a:lnTo>
                  <a:lnTo>
                    <a:pt x="15540" y="20999"/>
                  </a:lnTo>
                  <a:lnTo>
                    <a:pt x="15372" y="20999"/>
                  </a:lnTo>
                  <a:lnTo>
                    <a:pt x="15288" y="21083"/>
                  </a:lnTo>
                  <a:lnTo>
                    <a:pt x="15204" y="21083"/>
                  </a:lnTo>
                  <a:lnTo>
                    <a:pt x="15120" y="21167"/>
                  </a:lnTo>
                  <a:lnTo>
                    <a:pt x="14868" y="21167"/>
                  </a:lnTo>
                  <a:lnTo>
                    <a:pt x="14784" y="21251"/>
                  </a:lnTo>
                  <a:lnTo>
                    <a:pt x="14532" y="21251"/>
                  </a:lnTo>
                  <a:lnTo>
                    <a:pt x="14448" y="21335"/>
                  </a:lnTo>
                  <a:lnTo>
                    <a:pt x="14280" y="21335"/>
                  </a:lnTo>
                  <a:lnTo>
                    <a:pt x="14112" y="21419"/>
                  </a:lnTo>
                  <a:lnTo>
                    <a:pt x="13692" y="21419"/>
                  </a:lnTo>
                  <a:lnTo>
                    <a:pt x="13608" y="21503"/>
                  </a:lnTo>
                  <a:lnTo>
                    <a:pt x="12264" y="21503"/>
                  </a:lnTo>
                  <a:lnTo>
                    <a:pt x="12180" y="21419"/>
                  </a:lnTo>
                  <a:lnTo>
                    <a:pt x="11760" y="21419"/>
                  </a:lnTo>
                  <a:lnTo>
                    <a:pt x="11592" y="21335"/>
                  </a:lnTo>
                  <a:lnTo>
                    <a:pt x="11424" y="21335"/>
                  </a:lnTo>
                  <a:lnTo>
                    <a:pt x="11256" y="21251"/>
                  </a:lnTo>
                  <a:lnTo>
                    <a:pt x="11088" y="21251"/>
                  </a:lnTo>
                  <a:lnTo>
                    <a:pt x="11004" y="21167"/>
                  </a:lnTo>
                  <a:lnTo>
                    <a:pt x="10836" y="21167"/>
                  </a:lnTo>
                  <a:lnTo>
                    <a:pt x="10752" y="21083"/>
                  </a:lnTo>
                  <a:lnTo>
                    <a:pt x="10584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10080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324" y="20411"/>
                  </a:lnTo>
                  <a:lnTo>
                    <a:pt x="9240" y="20411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20075"/>
                  </a:lnTo>
                  <a:lnTo>
                    <a:pt x="8736" y="19991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148" y="19403"/>
                  </a:lnTo>
                  <a:lnTo>
                    <a:pt x="8064" y="19319"/>
                  </a:lnTo>
                  <a:lnTo>
                    <a:pt x="7980" y="19235"/>
                  </a:lnTo>
                  <a:lnTo>
                    <a:pt x="7896" y="19151"/>
                  </a:lnTo>
                  <a:lnTo>
                    <a:pt x="7812" y="19067"/>
                  </a:lnTo>
                  <a:lnTo>
                    <a:pt x="7728" y="18983"/>
                  </a:lnTo>
                  <a:lnTo>
                    <a:pt x="7644" y="18899"/>
                  </a:lnTo>
                  <a:lnTo>
                    <a:pt x="7560" y="18815"/>
                  </a:lnTo>
                  <a:lnTo>
                    <a:pt x="7476" y="18731"/>
                  </a:lnTo>
                  <a:lnTo>
                    <a:pt x="7392" y="18647"/>
                  </a:lnTo>
                  <a:lnTo>
                    <a:pt x="7392" y="18563"/>
                  </a:lnTo>
                  <a:lnTo>
                    <a:pt x="7308" y="18395"/>
                  </a:lnTo>
                  <a:lnTo>
                    <a:pt x="7225" y="18311"/>
                  </a:lnTo>
                  <a:lnTo>
                    <a:pt x="7141" y="18227"/>
                  </a:lnTo>
                  <a:lnTo>
                    <a:pt x="7057" y="18143"/>
                  </a:lnTo>
                  <a:lnTo>
                    <a:pt x="7057" y="18059"/>
                  </a:lnTo>
                  <a:lnTo>
                    <a:pt x="6973" y="17891"/>
                  </a:lnTo>
                  <a:lnTo>
                    <a:pt x="6889" y="17807"/>
                  </a:lnTo>
                  <a:lnTo>
                    <a:pt x="6805" y="17723"/>
                  </a:lnTo>
                  <a:lnTo>
                    <a:pt x="6805" y="17639"/>
                  </a:lnTo>
                  <a:lnTo>
                    <a:pt x="6721" y="17471"/>
                  </a:lnTo>
                  <a:lnTo>
                    <a:pt x="6637" y="17387"/>
                  </a:lnTo>
                  <a:lnTo>
                    <a:pt x="6637" y="17303"/>
                  </a:lnTo>
                  <a:lnTo>
                    <a:pt x="6553" y="17135"/>
                  </a:lnTo>
                  <a:lnTo>
                    <a:pt x="6469" y="17051"/>
                  </a:lnTo>
                  <a:lnTo>
                    <a:pt x="6469" y="16967"/>
                  </a:lnTo>
                  <a:lnTo>
                    <a:pt x="6385" y="16799"/>
                  </a:lnTo>
                  <a:lnTo>
                    <a:pt x="6385" y="16715"/>
                  </a:lnTo>
                  <a:lnTo>
                    <a:pt x="6301" y="16547"/>
                  </a:lnTo>
                  <a:lnTo>
                    <a:pt x="6301" y="16463"/>
                  </a:lnTo>
                  <a:lnTo>
                    <a:pt x="6217" y="16295"/>
                  </a:lnTo>
                  <a:lnTo>
                    <a:pt x="6217" y="16211"/>
                  </a:lnTo>
                  <a:lnTo>
                    <a:pt x="6133" y="16127"/>
                  </a:lnTo>
                  <a:lnTo>
                    <a:pt x="6133" y="15959"/>
                  </a:lnTo>
                  <a:lnTo>
                    <a:pt x="6049" y="15875"/>
                  </a:lnTo>
                  <a:lnTo>
                    <a:pt x="6049" y="15707"/>
                  </a:lnTo>
                  <a:lnTo>
                    <a:pt x="6049" y="15539"/>
                  </a:lnTo>
                  <a:lnTo>
                    <a:pt x="5965" y="15455"/>
                  </a:lnTo>
                  <a:lnTo>
                    <a:pt x="5965" y="15287"/>
                  </a:lnTo>
                  <a:lnTo>
                    <a:pt x="5965" y="15203"/>
                  </a:lnTo>
                  <a:lnTo>
                    <a:pt x="5881" y="15035"/>
                  </a:lnTo>
                  <a:lnTo>
                    <a:pt x="5881" y="14951"/>
                  </a:lnTo>
                  <a:lnTo>
                    <a:pt x="5881" y="14783"/>
                  </a:lnTo>
                  <a:lnTo>
                    <a:pt x="5881" y="14615"/>
                  </a:lnTo>
                  <a:lnTo>
                    <a:pt x="5797" y="14531"/>
                  </a:lnTo>
                  <a:lnTo>
                    <a:pt x="5797" y="14363"/>
                  </a:lnTo>
                  <a:lnTo>
                    <a:pt x="5797" y="14195"/>
                  </a:lnTo>
                  <a:lnTo>
                    <a:pt x="5797" y="14111"/>
                  </a:lnTo>
                  <a:lnTo>
                    <a:pt x="5797" y="13944"/>
                  </a:lnTo>
                  <a:lnTo>
                    <a:pt x="5797" y="13776"/>
                  </a:lnTo>
                  <a:lnTo>
                    <a:pt x="5797" y="13692"/>
                  </a:lnTo>
                  <a:lnTo>
                    <a:pt x="5797" y="13524"/>
                  </a:lnTo>
                  <a:lnTo>
                    <a:pt x="5797" y="13356"/>
                  </a:lnTo>
                  <a:lnTo>
                    <a:pt x="5797" y="13272"/>
                  </a:lnTo>
                  <a:lnTo>
                    <a:pt x="5797" y="13104"/>
                  </a:lnTo>
                  <a:lnTo>
                    <a:pt x="5797" y="12936"/>
                  </a:lnTo>
                  <a:lnTo>
                    <a:pt x="5797" y="12768"/>
                  </a:lnTo>
                  <a:lnTo>
                    <a:pt x="5797" y="12684"/>
                  </a:lnTo>
                  <a:lnTo>
                    <a:pt x="5797" y="12516"/>
                  </a:lnTo>
                  <a:lnTo>
                    <a:pt x="5797" y="12348"/>
                  </a:lnTo>
                  <a:lnTo>
                    <a:pt x="5797" y="12264"/>
                  </a:lnTo>
                  <a:lnTo>
                    <a:pt x="5881" y="12096"/>
                  </a:lnTo>
                  <a:lnTo>
                    <a:pt x="5881" y="11928"/>
                  </a:lnTo>
                  <a:lnTo>
                    <a:pt x="5881" y="11844"/>
                  </a:lnTo>
                  <a:lnTo>
                    <a:pt x="5881" y="11676"/>
                  </a:lnTo>
                  <a:lnTo>
                    <a:pt x="5965" y="11592"/>
                  </a:lnTo>
                  <a:lnTo>
                    <a:pt x="5965" y="11424"/>
                  </a:lnTo>
                  <a:lnTo>
                    <a:pt x="5965" y="11340"/>
                  </a:lnTo>
                  <a:lnTo>
                    <a:pt x="6049" y="11172"/>
                  </a:lnTo>
                  <a:lnTo>
                    <a:pt x="6049" y="11004"/>
                  </a:lnTo>
                  <a:lnTo>
                    <a:pt x="6049" y="10920"/>
                  </a:lnTo>
                  <a:lnTo>
                    <a:pt x="6133" y="10752"/>
                  </a:lnTo>
                  <a:lnTo>
                    <a:pt x="6133" y="10668"/>
                  </a:lnTo>
                  <a:lnTo>
                    <a:pt x="6217" y="10500"/>
                  </a:lnTo>
                  <a:lnTo>
                    <a:pt x="6217" y="10416"/>
                  </a:lnTo>
                  <a:lnTo>
                    <a:pt x="6301" y="10248"/>
                  </a:lnTo>
                  <a:lnTo>
                    <a:pt x="6301" y="10164"/>
                  </a:lnTo>
                  <a:lnTo>
                    <a:pt x="6385" y="10080"/>
                  </a:lnTo>
                  <a:lnTo>
                    <a:pt x="6385" y="9912"/>
                  </a:lnTo>
                  <a:lnTo>
                    <a:pt x="6469" y="9828"/>
                  </a:lnTo>
                  <a:lnTo>
                    <a:pt x="6469" y="9660"/>
                  </a:lnTo>
                  <a:lnTo>
                    <a:pt x="6553" y="9576"/>
                  </a:lnTo>
                  <a:lnTo>
                    <a:pt x="6637" y="9492"/>
                  </a:lnTo>
                  <a:lnTo>
                    <a:pt x="6637" y="9324"/>
                  </a:lnTo>
                  <a:lnTo>
                    <a:pt x="6721" y="9240"/>
                  </a:lnTo>
                  <a:lnTo>
                    <a:pt x="6805" y="9156"/>
                  </a:lnTo>
                  <a:lnTo>
                    <a:pt x="6805" y="8988"/>
                  </a:lnTo>
                  <a:lnTo>
                    <a:pt x="6889" y="8904"/>
                  </a:lnTo>
                  <a:lnTo>
                    <a:pt x="6973" y="8820"/>
                  </a:lnTo>
                  <a:lnTo>
                    <a:pt x="7057" y="8736"/>
                  </a:lnTo>
                  <a:lnTo>
                    <a:pt x="7057" y="8568"/>
                  </a:lnTo>
                  <a:lnTo>
                    <a:pt x="7141" y="8484"/>
                  </a:lnTo>
                  <a:lnTo>
                    <a:pt x="7225" y="8400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728" y="7728"/>
                  </a:lnTo>
                  <a:lnTo>
                    <a:pt x="7812" y="7644"/>
                  </a:lnTo>
                  <a:lnTo>
                    <a:pt x="7896" y="7560"/>
                  </a:lnTo>
                  <a:lnTo>
                    <a:pt x="7980" y="7476"/>
                  </a:lnTo>
                  <a:lnTo>
                    <a:pt x="8064" y="7392"/>
                  </a:lnTo>
                  <a:lnTo>
                    <a:pt x="8148" y="7308"/>
                  </a:lnTo>
                  <a:lnTo>
                    <a:pt x="8232" y="7224"/>
                  </a:lnTo>
                  <a:lnTo>
                    <a:pt x="8316" y="7140"/>
                  </a:lnTo>
                  <a:lnTo>
                    <a:pt x="8400" y="7056"/>
                  </a:lnTo>
                  <a:lnTo>
                    <a:pt x="8484" y="6972"/>
                  </a:lnTo>
                  <a:lnTo>
                    <a:pt x="8568" y="6888"/>
                  </a:lnTo>
                  <a:lnTo>
                    <a:pt x="8652" y="6804"/>
                  </a:lnTo>
                  <a:lnTo>
                    <a:pt x="8736" y="6720"/>
                  </a:lnTo>
                  <a:lnTo>
                    <a:pt x="8820" y="6720"/>
                  </a:lnTo>
                  <a:lnTo>
                    <a:pt x="8904" y="6636"/>
                  </a:lnTo>
                  <a:lnTo>
                    <a:pt x="8988" y="6552"/>
                  </a:lnTo>
                  <a:lnTo>
                    <a:pt x="9072" y="6468"/>
                  </a:lnTo>
                  <a:lnTo>
                    <a:pt x="9156" y="6384"/>
                  </a:lnTo>
                  <a:lnTo>
                    <a:pt x="9240" y="6384"/>
                  </a:lnTo>
                  <a:lnTo>
                    <a:pt x="9324" y="6300"/>
                  </a:lnTo>
                  <a:lnTo>
                    <a:pt x="9492" y="6216"/>
                  </a:lnTo>
                  <a:lnTo>
                    <a:pt x="9576" y="6132"/>
                  </a:lnTo>
                  <a:lnTo>
                    <a:pt x="9660" y="6132"/>
                  </a:lnTo>
                  <a:lnTo>
                    <a:pt x="9744" y="6048"/>
                  </a:lnTo>
                  <a:lnTo>
                    <a:pt x="9828" y="5964"/>
                  </a:lnTo>
                  <a:lnTo>
                    <a:pt x="9912" y="5964"/>
                  </a:lnTo>
                  <a:lnTo>
                    <a:pt x="10080" y="5880"/>
                  </a:lnTo>
                  <a:lnTo>
                    <a:pt x="10164" y="5880"/>
                  </a:lnTo>
                  <a:lnTo>
                    <a:pt x="10248" y="5796"/>
                  </a:lnTo>
                  <a:lnTo>
                    <a:pt x="10332" y="5712"/>
                  </a:lnTo>
                  <a:lnTo>
                    <a:pt x="10416" y="5712"/>
                  </a:lnTo>
                  <a:lnTo>
                    <a:pt x="10584" y="5628"/>
                  </a:lnTo>
                  <a:lnTo>
                    <a:pt x="10752" y="5628"/>
                  </a:lnTo>
                  <a:lnTo>
                    <a:pt x="10836" y="5544"/>
                  </a:lnTo>
                  <a:lnTo>
                    <a:pt x="11004" y="5544"/>
                  </a:lnTo>
                  <a:lnTo>
                    <a:pt x="11088" y="5460"/>
                  </a:lnTo>
                  <a:lnTo>
                    <a:pt x="11256" y="5460"/>
                  </a:lnTo>
                  <a:lnTo>
                    <a:pt x="11424" y="5376"/>
                  </a:lnTo>
                  <a:lnTo>
                    <a:pt x="11592" y="5376"/>
                  </a:lnTo>
                  <a:lnTo>
                    <a:pt x="11760" y="5292"/>
                  </a:lnTo>
                  <a:lnTo>
                    <a:pt x="12180" y="5292"/>
                  </a:lnTo>
                  <a:lnTo>
                    <a:pt x="12264" y="5208"/>
                  </a:lnTo>
                  <a:close/>
                  <a:moveTo>
                    <a:pt x="13944" y="0"/>
                  </a:moveTo>
                  <a:lnTo>
                    <a:pt x="13440" y="84"/>
                  </a:lnTo>
                  <a:lnTo>
                    <a:pt x="12936" y="168"/>
                  </a:lnTo>
                  <a:lnTo>
                    <a:pt x="12432" y="252"/>
                  </a:lnTo>
                  <a:lnTo>
                    <a:pt x="11928" y="336"/>
                  </a:lnTo>
                  <a:lnTo>
                    <a:pt x="11424" y="504"/>
                  </a:lnTo>
                  <a:lnTo>
                    <a:pt x="11004" y="756"/>
                  </a:lnTo>
                  <a:lnTo>
                    <a:pt x="10500" y="924"/>
                  </a:lnTo>
                  <a:lnTo>
                    <a:pt x="10080" y="1176"/>
                  </a:lnTo>
                  <a:lnTo>
                    <a:pt x="9576" y="1428"/>
                  </a:lnTo>
                  <a:lnTo>
                    <a:pt x="9156" y="1680"/>
                  </a:lnTo>
                  <a:lnTo>
                    <a:pt x="8736" y="2016"/>
                  </a:lnTo>
                  <a:lnTo>
                    <a:pt x="8316" y="2352"/>
                  </a:lnTo>
                  <a:lnTo>
                    <a:pt x="7980" y="2688"/>
                  </a:lnTo>
                  <a:lnTo>
                    <a:pt x="7644" y="3024"/>
                  </a:lnTo>
                  <a:lnTo>
                    <a:pt x="7308" y="3444"/>
                  </a:lnTo>
                  <a:lnTo>
                    <a:pt x="6973" y="3780"/>
                  </a:lnTo>
                  <a:lnTo>
                    <a:pt x="6637" y="4200"/>
                  </a:lnTo>
                  <a:lnTo>
                    <a:pt x="6385" y="4704"/>
                  </a:lnTo>
                  <a:lnTo>
                    <a:pt x="6133" y="5124"/>
                  </a:lnTo>
                  <a:lnTo>
                    <a:pt x="6301" y="672"/>
                  </a:lnTo>
                  <a:lnTo>
                    <a:pt x="1" y="672"/>
                  </a:lnTo>
                  <a:lnTo>
                    <a:pt x="1" y="36454"/>
                  </a:lnTo>
                  <a:lnTo>
                    <a:pt x="6217" y="36454"/>
                  </a:lnTo>
                  <a:lnTo>
                    <a:pt x="6217" y="21839"/>
                  </a:lnTo>
                  <a:lnTo>
                    <a:pt x="6469" y="22259"/>
                  </a:lnTo>
                  <a:lnTo>
                    <a:pt x="6721" y="22679"/>
                  </a:lnTo>
                  <a:lnTo>
                    <a:pt x="7057" y="23099"/>
                  </a:lnTo>
                  <a:lnTo>
                    <a:pt x="7308" y="23519"/>
                  </a:lnTo>
                  <a:lnTo>
                    <a:pt x="7644" y="23855"/>
                  </a:lnTo>
                  <a:lnTo>
                    <a:pt x="8064" y="24275"/>
                  </a:lnTo>
                  <a:lnTo>
                    <a:pt x="8400" y="24611"/>
                  </a:lnTo>
                  <a:lnTo>
                    <a:pt x="8820" y="24947"/>
                  </a:lnTo>
                  <a:lnTo>
                    <a:pt x="9156" y="25199"/>
                  </a:lnTo>
                  <a:lnTo>
                    <a:pt x="9660" y="25535"/>
                  </a:lnTo>
                  <a:lnTo>
                    <a:pt x="10080" y="25787"/>
                  </a:lnTo>
                  <a:lnTo>
                    <a:pt x="10500" y="25955"/>
                  </a:lnTo>
                  <a:lnTo>
                    <a:pt x="11004" y="26207"/>
                  </a:lnTo>
                  <a:lnTo>
                    <a:pt x="11424" y="26375"/>
                  </a:lnTo>
                  <a:lnTo>
                    <a:pt x="11928" y="26543"/>
                  </a:lnTo>
                  <a:lnTo>
                    <a:pt x="12432" y="26627"/>
                  </a:lnTo>
                  <a:lnTo>
                    <a:pt x="12936" y="26711"/>
                  </a:lnTo>
                  <a:lnTo>
                    <a:pt x="13440" y="26795"/>
                  </a:lnTo>
                  <a:lnTo>
                    <a:pt x="13944" y="26879"/>
                  </a:lnTo>
                  <a:lnTo>
                    <a:pt x="15288" y="26879"/>
                  </a:lnTo>
                  <a:lnTo>
                    <a:pt x="15456" y="26795"/>
                  </a:lnTo>
                  <a:lnTo>
                    <a:pt x="16044" y="26795"/>
                  </a:lnTo>
                  <a:lnTo>
                    <a:pt x="16296" y="26711"/>
                  </a:lnTo>
                  <a:lnTo>
                    <a:pt x="16464" y="26711"/>
                  </a:lnTo>
                  <a:lnTo>
                    <a:pt x="16632" y="26627"/>
                  </a:lnTo>
                  <a:lnTo>
                    <a:pt x="16884" y="26627"/>
                  </a:lnTo>
                  <a:lnTo>
                    <a:pt x="17052" y="26543"/>
                  </a:lnTo>
                  <a:lnTo>
                    <a:pt x="17220" y="26543"/>
                  </a:lnTo>
                  <a:lnTo>
                    <a:pt x="17472" y="26459"/>
                  </a:lnTo>
                  <a:lnTo>
                    <a:pt x="17640" y="26375"/>
                  </a:lnTo>
                  <a:lnTo>
                    <a:pt x="17808" y="26375"/>
                  </a:lnTo>
                  <a:lnTo>
                    <a:pt x="17976" y="26291"/>
                  </a:lnTo>
                  <a:lnTo>
                    <a:pt x="18144" y="26207"/>
                  </a:lnTo>
                  <a:lnTo>
                    <a:pt x="18396" y="26123"/>
                  </a:lnTo>
                  <a:lnTo>
                    <a:pt x="18564" y="26123"/>
                  </a:lnTo>
                  <a:lnTo>
                    <a:pt x="18732" y="26039"/>
                  </a:lnTo>
                  <a:lnTo>
                    <a:pt x="18900" y="25955"/>
                  </a:lnTo>
                  <a:lnTo>
                    <a:pt x="19068" y="25871"/>
                  </a:lnTo>
                  <a:lnTo>
                    <a:pt x="19236" y="25787"/>
                  </a:lnTo>
                  <a:lnTo>
                    <a:pt x="19404" y="25703"/>
                  </a:lnTo>
                  <a:lnTo>
                    <a:pt x="19572" y="25619"/>
                  </a:lnTo>
                  <a:lnTo>
                    <a:pt x="19740" y="25535"/>
                  </a:lnTo>
                  <a:lnTo>
                    <a:pt x="19908" y="25451"/>
                  </a:lnTo>
                  <a:lnTo>
                    <a:pt x="20076" y="25283"/>
                  </a:lnTo>
                  <a:lnTo>
                    <a:pt x="20244" y="25199"/>
                  </a:lnTo>
                  <a:lnTo>
                    <a:pt x="20412" y="25115"/>
                  </a:lnTo>
                  <a:lnTo>
                    <a:pt x="20580" y="25031"/>
                  </a:lnTo>
                  <a:lnTo>
                    <a:pt x="20748" y="24947"/>
                  </a:lnTo>
                  <a:lnTo>
                    <a:pt x="20832" y="24779"/>
                  </a:lnTo>
                  <a:lnTo>
                    <a:pt x="21000" y="24695"/>
                  </a:lnTo>
                  <a:lnTo>
                    <a:pt x="21168" y="24611"/>
                  </a:lnTo>
                  <a:lnTo>
                    <a:pt x="21336" y="24443"/>
                  </a:lnTo>
                  <a:lnTo>
                    <a:pt x="21504" y="24359"/>
                  </a:lnTo>
                  <a:lnTo>
                    <a:pt x="21588" y="24191"/>
                  </a:lnTo>
                  <a:lnTo>
                    <a:pt x="21756" y="24107"/>
                  </a:lnTo>
                  <a:lnTo>
                    <a:pt x="21924" y="23939"/>
                  </a:lnTo>
                  <a:lnTo>
                    <a:pt x="22008" y="23855"/>
                  </a:lnTo>
                  <a:lnTo>
                    <a:pt x="22176" y="23687"/>
                  </a:lnTo>
                  <a:lnTo>
                    <a:pt x="22344" y="23519"/>
                  </a:lnTo>
                  <a:lnTo>
                    <a:pt x="22428" y="23435"/>
                  </a:lnTo>
                  <a:lnTo>
                    <a:pt x="22596" y="23267"/>
                  </a:lnTo>
                  <a:lnTo>
                    <a:pt x="22680" y="23099"/>
                  </a:lnTo>
                  <a:lnTo>
                    <a:pt x="22848" y="23015"/>
                  </a:lnTo>
                  <a:lnTo>
                    <a:pt x="22932" y="22847"/>
                  </a:lnTo>
                  <a:lnTo>
                    <a:pt x="23100" y="22679"/>
                  </a:lnTo>
                  <a:lnTo>
                    <a:pt x="23183" y="22511"/>
                  </a:lnTo>
                  <a:lnTo>
                    <a:pt x="23351" y="22343"/>
                  </a:lnTo>
                  <a:lnTo>
                    <a:pt x="23435" y="22259"/>
                  </a:lnTo>
                  <a:lnTo>
                    <a:pt x="23519" y="22091"/>
                  </a:lnTo>
                  <a:lnTo>
                    <a:pt x="23687" y="21923"/>
                  </a:lnTo>
                  <a:lnTo>
                    <a:pt x="23771" y="21755"/>
                  </a:lnTo>
                  <a:lnTo>
                    <a:pt x="23855" y="21587"/>
                  </a:lnTo>
                  <a:lnTo>
                    <a:pt x="24023" y="21419"/>
                  </a:lnTo>
                  <a:lnTo>
                    <a:pt x="24107" y="21251"/>
                  </a:lnTo>
                  <a:lnTo>
                    <a:pt x="24191" y="21083"/>
                  </a:lnTo>
                  <a:lnTo>
                    <a:pt x="24275" y="20915"/>
                  </a:lnTo>
                  <a:lnTo>
                    <a:pt x="24359" y="20747"/>
                  </a:lnTo>
                  <a:lnTo>
                    <a:pt x="24443" y="20579"/>
                  </a:lnTo>
                  <a:lnTo>
                    <a:pt x="24611" y="20411"/>
                  </a:lnTo>
                  <a:lnTo>
                    <a:pt x="24695" y="20243"/>
                  </a:lnTo>
                  <a:lnTo>
                    <a:pt x="24779" y="19991"/>
                  </a:lnTo>
                  <a:lnTo>
                    <a:pt x="24863" y="19823"/>
                  </a:lnTo>
                  <a:lnTo>
                    <a:pt x="24947" y="19655"/>
                  </a:lnTo>
                  <a:lnTo>
                    <a:pt x="25031" y="19487"/>
                  </a:lnTo>
                  <a:lnTo>
                    <a:pt x="25115" y="19319"/>
                  </a:lnTo>
                  <a:lnTo>
                    <a:pt x="25115" y="19067"/>
                  </a:lnTo>
                  <a:lnTo>
                    <a:pt x="25199" y="18899"/>
                  </a:lnTo>
                  <a:lnTo>
                    <a:pt x="25283" y="18731"/>
                  </a:lnTo>
                  <a:lnTo>
                    <a:pt x="25367" y="18563"/>
                  </a:lnTo>
                  <a:lnTo>
                    <a:pt x="25451" y="18311"/>
                  </a:lnTo>
                  <a:lnTo>
                    <a:pt x="25535" y="18143"/>
                  </a:lnTo>
                  <a:lnTo>
                    <a:pt x="25535" y="17975"/>
                  </a:lnTo>
                  <a:lnTo>
                    <a:pt x="25619" y="17723"/>
                  </a:lnTo>
                  <a:lnTo>
                    <a:pt x="25703" y="17555"/>
                  </a:lnTo>
                  <a:lnTo>
                    <a:pt x="25703" y="17303"/>
                  </a:lnTo>
                  <a:lnTo>
                    <a:pt x="25787" y="17135"/>
                  </a:lnTo>
                  <a:lnTo>
                    <a:pt x="25787" y="16967"/>
                  </a:lnTo>
                  <a:lnTo>
                    <a:pt x="25871" y="16715"/>
                  </a:lnTo>
                  <a:lnTo>
                    <a:pt x="25871" y="16547"/>
                  </a:lnTo>
                  <a:lnTo>
                    <a:pt x="25955" y="16295"/>
                  </a:lnTo>
                  <a:lnTo>
                    <a:pt x="25955" y="16127"/>
                  </a:lnTo>
                  <a:lnTo>
                    <a:pt x="26039" y="15875"/>
                  </a:lnTo>
                  <a:lnTo>
                    <a:pt x="26039" y="15707"/>
                  </a:lnTo>
                  <a:lnTo>
                    <a:pt x="26123" y="15455"/>
                  </a:lnTo>
                  <a:lnTo>
                    <a:pt x="26123" y="15287"/>
                  </a:lnTo>
                  <a:lnTo>
                    <a:pt x="26123" y="15035"/>
                  </a:lnTo>
                  <a:lnTo>
                    <a:pt x="26123" y="14867"/>
                  </a:lnTo>
                  <a:lnTo>
                    <a:pt x="26207" y="14615"/>
                  </a:lnTo>
                  <a:lnTo>
                    <a:pt x="26207" y="14447"/>
                  </a:lnTo>
                  <a:lnTo>
                    <a:pt x="26207" y="14195"/>
                  </a:lnTo>
                  <a:lnTo>
                    <a:pt x="26207" y="13944"/>
                  </a:lnTo>
                  <a:lnTo>
                    <a:pt x="26207" y="13776"/>
                  </a:lnTo>
                  <a:lnTo>
                    <a:pt x="26207" y="13524"/>
                  </a:lnTo>
                  <a:lnTo>
                    <a:pt x="26207" y="13356"/>
                  </a:lnTo>
                  <a:lnTo>
                    <a:pt x="26207" y="13104"/>
                  </a:lnTo>
                  <a:lnTo>
                    <a:pt x="26207" y="12852"/>
                  </a:lnTo>
                  <a:lnTo>
                    <a:pt x="26207" y="12684"/>
                  </a:lnTo>
                  <a:lnTo>
                    <a:pt x="26207" y="12432"/>
                  </a:lnTo>
                  <a:lnTo>
                    <a:pt x="26207" y="12264"/>
                  </a:lnTo>
                  <a:lnTo>
                    <a:pt x="26207" y="12012"/>
                  </a:lnTo>
                  <a:lnTo>
                    <a:pt x="26123" y="11844"/>
                  </a:lnTo>
                  <a:lnTo>
                    <a:pt x="26123" y="11592"/>
                  </a:lnTo>
                  <a:lnTo>
                    <a:pt x="26123" y="11424"/>
                  </a:lnTo>
                  <a:lnTo>
                    <a:pt x="26123" y="11172"/>
                  </a:lnTo>
                  <a:lnTo>
                    <a:pt x="26039" y="11004"/>
                  </a:lnTo>
                  <a:lnTo>
                    <a:pt x="26039" y="10752"/>
                  </a:lnTo>
                  <a:lnTo>
                    <a:pt x="25955" y="10584"/>
                  </a:lnTo>
                  <a:lnTo>
                    <a:pt x="25955" y="10332"/>
                  </a:lnTo>
                  <a:lnTo>
                    <a:pt x="25871" y="10164"/>
                  </a:lnTo>
                  <a:lnTo>
                    <a:pt x="25871" y="9912"/>
                  </a:lnTo>
                  <a:lnTo>
                    <a:pt x="25787" y="9744"/>
                  </a:lnTo>
                  <a:lnTo>
                    <a:pt x="25787" y="9576"/>
                  </a:lnTo>
                  <a:lnTo>
                    <a:pt x="25703" y="9324"/>
                  </a:lnTo>
                  <a:lnTo>
                    <a:pt x="25703" y="9156"/>
                  </a:lnTo>
                  <a:lnTo>
                    <a:pt x="25619" y="8904"/>
                  </a:lnTo>
                  <a:lnTo>
                    <a:pt x="25535" y="8736"/>
                  </a:lnTo>
                  <a:lnTo>
                    <a:pt x="25535" y="8568"/>
                  </a:lnTo>
                  <a:lnTo>
                    <a:pt x="25451" y="8316"/>
                  </a:lnTo>
                  <a:lnTo>
                    <a:pt x="25367" y="8148"/>
                  </a:lnTo>
                  <a:lnTo>
                    <a:pt x="25283" y="7980"/>
                  </a:lnTo>
                  <a:lnTo>
                    <a:pt x="25199" y="7812"/>
                  </a:lnTo>
                  <a:lnTo>
                    <a:pt x="25199" y="7560"/>
                  </a:lnTo>
                  <a:lnTo>
                    <a:pt x="25115" y="7392"/>
                  </a:lnTo>
                  <a:lnTo>
                    <a:pt x="25031" y="7224"/>
                  </a:lnTo>
                  <a:lnTo>
                    <a:pt x="24947" y="7056"/>
                  </a:lnTo>
                  <a:lnTo>
                    <a:pt x="24863" y="6888"/>
                  </a:lnTo>
                  <a:lnTo>
                    <a:pt x="24779" y="6720"/>
                  </a:lnTo>
                  <a:lnTo>
                    <a:pt x="24695" y="6468"/>
                  </a:lnTo>
                  <a:lnTo>
                    <a:pt x="24611" y="6300"/>
                  </a:lnTo>
                  <a:lnTo>
                    <a:pt x="24527" y="6132"/>
                  </a:lnTo>
                  <a:lnTo>
                    <a:pt x="24359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4023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87" y="4872"/>
                  </a:lnTo>
                  <a:lnTo>
                    <a:pt x="23519" y="4704"/>
                  </a:lnTo>
                  <a:lnTo>
                    <a:pt x="23435" y="4536"/>
                  </a:lnTo>
                  <a:lnTo>
                    <a:pt x="23351" y="4368"/>
                  </a:lnTo>
                  <a:lnTo>
                    <a:pt x="23183" y="4200"/>
                  </a:lnTo>
                  <a:lnTo>
                    <a:pt x="23100" y="4032"/>
                  </a:lnTo>
                  <a:lnTo>
                    <a:pt x="22932" y="3948"/>
                  </a:lnTo>
                  <a:lnTo>
                    <a:pt x="22848" y="3780"/>
                  </a:lnTo>
                  <a:lnTo>
                    <a:pt x="22680" y="3612"/>
                  </a:lnTo>
                  <a:lnTo>
                    <a:pt x="22596" y="3528"/>
                  </a:lnTo>
                  <a:lnTo>
                    <a:pt x="22428" y="3360"/>
                  </a:lnTo>
                  <a:lnTo>
                    <a:pt x="22344" y="3192"/>
                  </a:lnTo>
                  <a:lnTo>
                    <a:pt x="22176" y="3108"/>
                  </a:lnTo>
                  <a:lnTo>
                    <a:pt x="22008" y="2940"/>
                  </a:lnTo>
                  <a:lnTo>
                    <a:pt x="21924" y="2856"/>
                  </a:lnTo>
                  <a:lnTo>
                    <a:pt x="21756" y="2688"/>
                  </a:lnTo>
                  <a:lnTo>
                    <a:pt x="21588" y="2604"/>
                  </a:lnTo>
                  <a:lnTo>
                    <a:pt x="21504" y="2436"/>
                  </a:lnTo>
                  <a:lnTo>
                    <a:pt x="21336" y="2352"/>
                  </a:lnTo>
                  <a:lnTo>
                    <a:pt x="21168" y="2268"/>
                  </a:lnTo>
                  <a:lnTo>
                    <a:pt x="21000" y="2100"/>
                  </a:lnTo>
                  <a:lnTo>
                    <a:pt x="20916" y="2016"/>
                  </a:lnTo>
                  <a:lnTo>
                    <a:pt x="20748" y="1932"/>
                  </a:lnTo>
                  <a:lnTo>
                    <a:pt x="20580" y="1764"/>
                  </a:lnTo>
                  <a:lnTo>
                    <a:pt x="20412" y="1680"/>
                  </a:lnTo>
                  <a:lnTo>
                    <a:pt x="20244" y="1596"/>
                  </a:lnTo>
                  <a:lnTo>
                    <a:pt x="20076" y="1512"/>
                  </a:lnTo>
                  <a:lnTo>
                    <a:pt x="19908" y="1428"/>
                  </a:lnTo>
                  <a:lnTo>
                    <a:pt x="19740" y="1344"/>
                  </a:lnTo>
                  <a:lnTo>
                    <a:pt x="19572" y="1260"/>
                  </a:lnTo>
                  <a:lnTo>
                    <a:pt x="19404" y="1176"/>
                  </a:lnTo>
                  <a:lnTo>
                    <a:pt x="19236" y="1092"/>
                  </a:lnTo>
                  <a:lnTo>
                    <a:pt x="19068" y="1008"/>
                  </a:lnTo>
                  <a:lnTo>
                    <a:pt x="18900" y="924"/>
                  </a:lnTo>
                  <a:lnTo>
                    <a:pt x="18732" y="840"/>
                  </a:lnTo>
                  <a:lnTo>
                    <a:pt x="18564" y="756"/>
                  </a:lnTo>
                  <a:lnTo>
                    <a:pt x="18396" y="672"/>
                  </a:lnTo>
                  <a:lnTo>
                    <a:pt x="18144" y="588"/>
                  </a:lnTo>
                  <a:lnTo>
                    <a:pt x="17976" y="588"/>
                  </a:lnTo>
                  <a:lnTo>
                    <a:pt x="17808" y="504"/>
                  </a:lnTo>
                  <a:lnTo>
                    <a:pt x="17640" y="420"/>
                  </a:lnTo>
                  <a:lnTo>
                    <a:pt x="17472" y="420"/>
                  </a:lnTo>
                  <a:lnTo>
                    <a:pt x="17220" y="336"/>
                  </a:lnTo>
                  <a:lnTo>
                    <a:pt x="17052" y="252"/>
                  </a:lnTo>
                  <a:lnTo>
                    <a:pt x="16884" y="252"/>
                  </a:lnTo>
                  <a:lnTo>
                    <a:pt x="16716" y="168"/>
                  </a:lnTo>
                  <a:lnTo>
                    <a:pt x="16296" y="168"/>
                  </a:lnTo>
                  <a:lnTo>
                    <a:pt x="16128" y="84"/>
                  </a:lnTo>
                  <a:lnTo>
                    <a:pt x="15708" y="84"/>
                  </a:lnTo>
                  <a:lnTo>
                    <a:pt x="154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81" name="Google Shape;581;p37"/>
            <p:cNvSpPr/>
            <p:nvPr/>
          </p:nvSpPr>
          <p:spPr>
            <a:xfrm>
              <a:off x="456825" y="1335550"/>
              <a:ext cx="661475" cy="674075"/>
            </a:xfrm>
            <a:custGeom>
              <a:rect b="b" l="l" r="r" t="t"/>
              <a:pathLst>
                <a:path extrusionOk="0" h="26963" w="26459">
                  <a:moveTo>
                    <a:pt x="13607" y="5376"/>
                  </a:moveTo>
                  <a:lnTo>
                    <a:pt x="13691" y="5460"/>
                  </a:lnTo>
                  <a:lnTo>
                    <a:pt x="14363" y="5460"/>
                  </a:lnTo>
                  <a:lnTo>
                    <a:pt x="14447" y="5544"/>
                  </a:lnTo>
                  <a:lnTo>
                    <a:pt x="14783" y="5544"/>
                  </a:lnTo>
                  <a:lnTo>
                    <a:pt x="14951" y="5628"/>
                  </a:lnTo>
                  <a:lnTo>
                    <a:pt x="15119" y="5628"/>
                  </a:lnTo>
                  <a:lnTo>
                    <a:pt x="15203" y="5712"/>
                  </a:lnTo>
                  <a:lnTo>
                    <a:pt x="15371" y="5712"/>
                  </a:lnTo>
                  <a:lnTo>
                    <a:pt x="15455" y="5796"/>
                  </a:lnTo>
                  <a:lnTo>
                    <a:pt x="15623" y="5796"/>
                  </a:lnTo>
                  <a:lnTo>
                    <a:pt x="15791" y="5880"/>
                  </a:lnTo>
                  <a:lnTo>
                    <a:pt x="15875" y="5880"/>
                  </a:lnTo>
                  <a:lnTo>
                    <a:pt x="15959" y="5964"/>
                  </a:lnTo>
                  <a:lnTo>
                    <a:pt x="16043" y="5964"/>
                  </a:lnTo>
                  <a:lnTo>
                    <a:pt x="16127" y="6048"/>
                  </a:lnTo>
                  <a:lnTo>
                    <a:pt x="16295" y="6048"/>
                  </a:lnTo>
                  <a:lnTo>
                    <a:pt x="16379" y="6132"/>
                  </a:lnTo>
                  <a:lnTo>
                    <a:pt x="16463" y="6216"/>
                  </a:lnTo>
                  <a:lnTo>
                    <a:pt x="16547" y="6216"/>
                  </a:lnTo>
                  <a:lnTo>
                    <a:pt x="16631" y="6300"/>
                  </a:lnTo>
                  <a:lnTo>
                    <a:pt x="16715" y="6384"/>
                  </a:lnTo>
                  <a:lnTo>
                    <a:pt x="16883" y="6384"/>
                  </a:lnTo>
                  <a:lnTo>
                    <a:pt x="16967" y="6468"/>
                  </a:lnTo>
                  <a:lnTo>
                    <a:pt x="17051" y="6552"/>
                  </a:lnTo>
                  <a:lnTo>
                    <a:pt x="17135" y="6552"/>
                  </a:lnTo>
                  <a:lnTo>
                    <a:pt x="17219" y="6636"/>
                  </a:lnTo>
                  <a:lnTo>
                    <a:pt x="17303" y="6720"/>
                  </a:lnTo>
                  <a:lnTo>
                    <a:pt x="17387" y="6804"/>
                  </a:lnTo>
                  <a:lnTo>
                    <a:pt x="17471" y="6804"/>
                  </a:lnTo>
                  <a:lnTo>
                    <a:pt x="17555" y="6888"/>
                  </a:lnTo>
                  <a:lnTo>
                    <a:pt x="17639" y="6972"/>
                  </a:lnTo>
                  <a:lnTo>
                    <a:pt x="17723" y="7056"/>
                  </a:lnTo>
                  <a:lnTo>
                    <a:pt x="17807" y="7140"/>
                  </a:lnTo>
                  <a:lnTo>
                    <a:pt x="17891" y="7224"/>
                  </a:lnTo>
                  <a:lnTo>
                    <a:pt x="17975" y="7308"/>
                  </a:lnTo>
                  <a:lnTo>
                    <a:pt x="18059" y="7392"/>
                  </a:lnTo>
                  <a:lnTo>
                    <a:pt x="18143" y="7476"/>
                  </a:lnTo>
                  <a:lnTo>
                    <a:pt x="18227" y="7560"/>
                  </a:lnTo>
                  <a:lnTo>
                    <a:pt x="18311" y="7644"/>
                  </a:lnTo>
                  <a:lnTo>
                    <a:pt x="18395" y="7728"/>
                  </a:lnTo>
                  <a:lnTo>
                    <a:pt x="18479" y="7812"/>
                  </a:lnTo>
                  <a:lnTo>
                    <a:pt x="18563" y="7896"/>
                  </a:lnTo>
                  <a:lnTo>
                    <a:pt x="18647" y="7980"/>
                  </a:lnTo>
                  <a:lnTo>
                    <a:pt x="18647" y="8064"/>
                  </a:lnTo>
                  <a:lnTo>
                    <a:pt x="18731" y="8148"/>
                  </a:lnTo>
                  <a:lnTo>
                    <a:pt x="18815" y="8232"/>
                  </a:lnTo>
                  <a:lnTo>
                    <a:pt x="18899" y="8316"/>
                  </a:lnTo>
                  <a:lnTo>
                    <a:pt x="18983" y="8400"/>
                  </a:lnTo>
                  <a:lnTo>
                    <a:pt x="18983" y="8484"/>
                  </a:lnTo>
                  <a:lnTo>
                    <a:pt x="19067" y="8652"/>
                  </a:lnTo>
                  <a:lnTo>
                    <a:pt x="19151" y="8736"/>
                  </a:lnTo>
                  <a:lnTo>
                    <a:pt x="19235" y="8820"/>
                  </a:lnTo>
                  <a:lnTo>
                    <a:pt x="19235" y="8904"/>
                  </a:lnTo>
                  <a:lnTo>
                    <a:pt x="19319" y="9072"/>
                  </a:lnTo>
                  <a:lnTo>
                    <a:pt x="19403" y="9156"/>
                  </a:lnTo>
                  <a:lnTo>
                    <a:pt x="19403" y="9240"/>
                  </a:lnTo>
                  <a:lnTo>
                    <a:pt x="19487" y="9408"/>
                  </a:lnTo>
                  <a:lnTo>
                    <a:pt x="19571" y="9492"/>
                  </a:lnTo>
                  <a:lnTo>
                    <a:pt x="19571" y="9576"/>
                  </a:lnTo>
                  <a:lnTo>
                    <a:pt x="19655" y="9744"/>
                  </a:lnTo>
                  <a:lnTo>
                    <a:pt x="19655" y="9828"/>
                  </a:lnTo>
                  <a:lnTo>
                    <a:pt x="19739" y="9912"/>
                  </a:lnTo>
                  <a:lnTo>
                    <a:pt x="19823" y="10080"/>
                  </a:lnTo>
                  <a:lnTo>
                    <a:pt x="19823" y="10164"/>
                  </a:lnTo>
                  <a:lnTo>
                    <a:pt x="19907" y="10332"/>
                  </a:lnTo>
                  <a:lnTo>
                    <a:pt x="19907" y="10416"/>
                  </a:lnTo>
                  <a:lnTo>
                    <a:pt x="19991" y="10584"/>
                  </a:lnTo>
                  <a:lnTo>
                    <a:pt x="19991" y="10668"/>
                  </a:lnTo>
                  <a:lnTo>
                    <a:pt x="19991" y="10836"/>
                  </a:lnTo>
                  <a:lnTo>
                    <a:pt x="20075" y="10920"/>
                  </a:lnTo>
                  <a:lnTo>
                    <a:pt x="20075" y="11088"/>
                  </a:lnTo>
                  <a:lnTo>
                    <a:pt x="20159" y="11172"/>
                  </a:lnTo>
                  <a:lnTo>
                    <a:pt x="20159" y="11340"/>
                  </a:lnTo>
                  <a:lnTo>
                    <a:pt x="20159" y="11508"/>
                  </a:lnTo>
                  <a:lnTo>
                    <a:pt x="20243" y="11592"/>
                  </a:lnTo>
                  <a:lnTo>
                    <a:pt x="20243" y="11760"/>
                  </a:lnTo>
                  <a:lnTo>
                    <a:pt x="20243" y="11844"/>
                  </a:lnTo>
                  <a:lnTo>
                    <a:pt x="20243" y="12012"/>
                  </a:lnTo>
                  <a:lnTo>
                    <a:pt x="20327" y="12180"/>
                  </a:lnTo>
                  <a:lnTo>
                    <a:pt x="20327" y="12348"/>
                  </a:lnTo>
                  <a:lnTo>
                    <a:pt x="20327" y="12432"/>
                  </a:lnTo>
                  <a:lnTo>
                    <a:pt x="20327" y="12600"/>
                  </a:lnTo>
                  <a:lnTo>
                    <a:pt x="20327" y="12768"/>
                  </a:lnTo>
                  <a:lnTo>
                    <a:pt x="20327" y="12936"/>
                  </a:lnTo>
                  <a:lnTo>
                    <a:pt x="20327" y="13020"/>
                  </a:lnTo>
                  <a:lnTo>
                    <a:pt x="20327" y="13188"/>
                  </a:lnTo>
                  <a:lnTo>
                    <a:pt x="20327" y="13356"/>
                  </a:lnTo>
                  <a:lnTo>
                    <a:pt x="20327" y="13524"/>
                  </a:lnTo>
                  <a:lnTo>
                    <a:pt x="20327" y="13692"/>
                  </a:lnTo>
                  <a:lnTo>
                    <a:pt x="20327" y="13776"/>
                  </a:lnTo>
                  <a:lnTo>
                    <a:pt x="20327" y="13944"/>
                  </a:lnTo>
                  <a:lnTo>
                    <a:pt x="20327" y="14112"/>
                  </a:lnTo>
                  <a:lnTo>
                    <a:pt x="20327" y="14279"/>
                  </a:lnTo>
                  <a:lnTo>
                    <a:pt x="20327" y="14447"/>
                  </a:lnTo>
                  <a:lnTo>
                    <a:pt x="20327" y="14531"/>
                  </a:lnTo>
                  <a:lnTo>
                    <a:pt x="20327" y="14699"/>
                  </a:lnTo>
                  <a:lnTo>
                    <a:pt x="20327" y="14867"/>
                  </a:lnTo>
                  <a:lnTo>
                    <a:pt x="20243" y="14951"/>
                  </a:lnTo>
                  <a:lnTo>
                    <a:pt x="20243" y="15119"/>
                  </a:lnTo>
                  <a:lnTo>
                    <a:pt x="20243" y="15287"/>
                  </a:lnTo>
                  <a:lnTo>
                    <a:pt x="20243" y="15371"/>
                  </a:lnTo>
                  <a:lnTo>
                    <a:pt x="20159" y="15539"/>
                  </a:lnTo>
                  <a:lnTo>
                    <a:pt x="20159" y="15707"/>
                  </a:lnTo>
                  <a:lnTo>
                    <a:pt x="20159" y="15791"/>
                  </a:lnTo>
                  <a:lnTo>
                    <a:pt x="20075" y="15959"/>
                  </a:lnTo>
                  <a:lnTo>
                    <a:pt x="20075" y="16043"/>
                  </a:lnTo>
                  <a:lnTo>
                    <a:pt x="19991" y="16211"/>
                  </a:lnTo>
                  <a:lnTo>
                    <a:pt x="19991" y="16295"/>
                  </a:lnTo>
                  <a:lnTo>
                    <a:pt x="19991" y="16463"/>
                  </a:lnTo>
                  <a:lnTo>
                    <a:pt x="19907" y="16547"/>
                  </a:lnTo>
                  <a:lnTo>
                    <a:pt x="19907" y="16715"/>
                  </a:lnTo>
                  <a:lnTo>
                    <a:pt x="19823" y="16799"/>
                  </a:lnTo>
                  <a:lnTo>
                    <a:pt x="19823" y="16967"/>
                  </a:lnTo>
                  <a:lnTo>
                    <a:pt x="19739" y="17051"/>
                  </a:lnTo>
                  <a:lnTo>
                    <a:pt x="19655" y="17219"/>
                  </a:lnTo>
                  <a:lnTo>
                    <a:pt x="19655" y="17303"/>
                  </a:lnTo>
                  <a:lnTo>
                    <a:pt x="19571" y="17387"/>
                  </a:lnTo>
                  <a:lnTo>
                    <a:pt x="19571" y="17555"/>
                  </a:lnTo>
                  <a:lnTo>
                    <a:pt x="19487" y="17639"/>
                  </a:lnTo>
                  <a:lnTo>
                    <a:pt x="19403" y="17723"/>
                  </a:lnTo>
                  <a:lnTo>
                    <a:pt x="19403" y="17891"/>
                  </a:lnTo>
                  <a:lnTo>
                    <a:pt x="19319" y="17975"/>
                  </a:lnTo>
                  <a:lnTo>
                    <a:pt x="19235" y="18059"/>
                  </a:lnTo>
                  <a:lnTo>
                    <a:pt x="19235" y="18143"/>
                  </a:lnTo>
                  <a:lnTo>
                    <a:pt x="19151" y="18311"/>
                  </a:lnTo>
                  <a:lnTo>
                    <a:pt x="19067" y="18395"/>
                  </a:lnTo>
                  <a:lnTo>
                    <a:pt x="18983" y="18479"/>
                  </a:lnTo>
                  <a:lnTo>
                    <a:pt x="18983" y="18563"/>
                  </a:lnTo>
                  <a:lnTo>
                    <a:pt x="18899" y="18647"/>
                  </a:lnTo>
                  <a:lnTo>
                    <a:pt x="18815" y="18815"/>
                  </a:lnTo>
                  <a:lnTo>
                    <a:pt x="18731" y="18899"/>
                  </a:lnTo>
                  <a:lnTo>
                    <a:pt x="18647" y="18983"/>
                  </a:lnTo>
                  <a:lnTo>
                    <a:pt x="18647" y="19067"/>
                  </a:lnTo>
                  <a:lnTo>
                    <a:pt x="18563" y="19151"/>
                  </a:lnTo>
                  <a:lnTo>
                    <a:pt x="18479" y="19235"/>
                  </a:lnTo>
                  <a:lnTo>
                    <a:pt x="18395" y="19319"/>
                  </a:lnTo>
                  <a:lnTo>
                    <a:pt x="18311" y="19403"/>
                  </a:lnTo>
                  <a:lnTo>
                    <a:pt x="18227" y="19487"/>
                  </a:lnTo>
                  <a:lnTo>
                    <a:pt x="18143" y="19571"/>
                  </a:lnTo>
                  <a:lnTo>
                    <a:pt x="18059" y="19655"/>
                  </a:lnTo>
                  <a:lnTo>
                    <a:pt x="17975" y="19739"/>
                  </a:lnTo>
                  <a:lnTo>
                    <a:pt x="17891" y="19823"/>
                  </a:lnTo>
                  <a:lnTo>
                    <a:pt x="17807" y="19907"/>
                  </a:lnTo>
                  <a:lnTo>
                    <a:pt x="17723" y="19991"/>
                  </a:lnTo>
                  <a:lnTo>
                    <a:pt x="17639" y="19991"/>
                  </a:lnTo>
                  <a:lnTo>
                    <a:pt x="17555" y="20075"/>
                  </a:lnTo>
                  <a:lnTo>
                    <a:pt x="17471" y="20159"/>
                  </a:lnTo>
                  <a:lnTo>
                    <a:pt x="17387" y="20243"/>
                  </a:lnTo>
                  <a:lnTo>
                    <a:pt x="17303" y="20327"/>
                  </a:lnTo>
                  <a:lnTo>
                    <a:pt x="17219" y="20327"/>
                  </a:lnTo>
                  <a:lnTo>
                    <a:pt x="17135" y="20411"/>
                  </a:lnTo>
                  <a:lnTo>
                    <a:pt x="17051" y="20495"/>
                  </a:lnTo>
                  <a:lnTo>
                    <a:pt x="16967" y="20579"/>
                  </a:lnTo>
                  <a:lnTo>
                    <a:pt x="16883" y="20579"/>
                  </a:lnTo>
                  <a:lnTo>
                    <a:pt x="16715" y="20663"/>
                  </a:lnTo>
                  <a:lnTo>
                    <a:pt x="16631" y="20747"/>
                  </a:lnTo>
                  <a:lnTo>
                    <a:pt x="16547" y="20747"/>
                  </a:lnTo>
                  <a:lnTo>
                    <a:pt x="16463" y="20831"/>
                  </a:lnTo>
                  <a:lnTo>
                    <a:pt x="16379" y="20915"/>
                  </a:lnTo>
                  <a:lnTo>
                    <a:pt x="16295" y="20915"/>
                  </a:lnTo>
                  <a:lnTo>
                    <a:pt x="16127" y="20999"/>
                  </a:lnTo>
                  <a:lnTo>
                    <a:pt x="16043" y="20999"/>
                  </a:lnTo>
                  <a:lnTo>
                    <a:pt x="15959" y="21083"/>
                  </a:lnTo>
                  <a:lnTo>
                    <a:pt x="15875" y="21083"/>
                  </a:lnTo>
                  <a:lnTo>
                    <a:pt x="15791" y="21167"/>
                  </a:lnTo>
                  <a:lnTo>
                    <a:pt x="15623" y="21167"/>
                  </a:lnTo>
                  <a:lnTo>
                    <a:pt x="15539" y="21251"/>
                  </a:lnTo>
                  <a:lnTo>
                    <a:pt x="15371" y="21251"/>
                  </a:lnTo>
                  <a:lnTo>
                    <a:pt x="15203" y="21335"/>
                  </a:lnTo>
                  <a:lnTo>
                    <a:pt x="15119" y="21335"/>
                  </a:lnTo>
                  <a:lnTo>
                    <a:pt x="15035" y="21419"/>
                  </a:lnTo>
                  <a:lnTo>
                    <a:pt x="14699" y="21419"/>
                  </a:lnTo>
                  <a:lnTo>
                    <a:pt x="14615" y="21503"/>
                  </a:lnTo>
                  <a:lnTo>
                    <a:pt x="14111" y="21503"/>
                  </a:lnTo>
                  <a:lnTo>
                    <a:pt x="14027" y="21587"/>
                  </a:lnTo>
                  <a:lnTo>
                    <a:pt x="12431" y="21587"/>
                  </a:lnTo>
                  <a:lnTo>
                    <a:pt x="12347" y="21503"/>
                  </a:lnTo>
                  <a:lnTo>
                    <a:pt x="11927" y="21503"/>
                  </a:lnTo>
                  <a:lnTo>
                    <a:pt x="11759" y="21419"/>
                  </a:lnTo>
                  <a:lnTo>
                    <a:pt x="11591" y="21419"/>
                  </a:lnTo>
                  <a:lnTo>
                    <a:pt x="11507" y="21335"/>
                  </a:lnTo>
                  <a:lnTo>
                    <a:pt x="11255" y="21335"/>
                  </a:lnTo>
                  <a:lnTo>
                    <a:pt x="11171" y="21251"/>
                  </a:lnTo>
                  <a:lnTo>
                    <a:pt x="10919" y="21251"/>
                  </a:lnTo>
                  <a:lnTo>
                    <a:pt x="10835" y="21167"/>
                  </a:lnTo>
                  <a:lnTo>
                    <a:pt x="10751" y="21167"/>
                  </a:lnTo>
                  <a:lnTo>
                    <a:pt x="10667" y="21083"/>
                  </a:lnTo>
                  <a:lnTo>
                    <a:pt x="10499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9996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408" y="20411"/>
                  </a:lnTo>
                  <a:lnTo>
                    <a:pt x="9240" y="20327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19991"/>
                  </a:lnTo>
                  <a:lnTo>
                    <a:pt x="8736" y="19907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232" y="19403"/>
                  </a:lnTo>
                  <a:lnTo>
                    <a:pt x="8148" y="19319"/>
                  </a:lnTo>
                  <a:lnTo>
                    <a:pt x="8064" y="19235"/>
                  </a:lnTo>
                  <a:lnTo>
                    <a:pt x="7980" y="19151"/>
                  </a:lnTo>
                  <a:lnTo>
                    <a:pt x="7896" y="19067"/>
                  </a:lnTo>
                  <a:lnTo>
                    <a:pt x="7812" y="18983"/>
                  </a:lnTo>
                  <a:lnTo>
                    <a:pt x="7728" y="18815"/>
                  </a:lnTo>
                  <a:lnTo>
                    <a:pt x="7644" y="18731"/>
                  </a:lnTo>
                  <a:lnTo>
                    <a:pt x="7644" y="18647"/>
                  </a:lnTo>
                  <a:lnTo>
                    <a:pt x="7560" y="18563"/>
                  </a:lnTo>
                  <a:lnTo>
                    <a:pt x="7476" y="18479"/>
                  </a:lnTo>
                  <a:lnTo>
                    <a:pt x="7392" y="18395"/>
                  </a:lnTo>
                  <a:lnTo>
                    <a:pt x="7392" y="18227"/>
                  </a:lnTo>
                  <a:lnTo>
                    <a:pt x="7308" y="18143"/>
                  </a:lnTo>
                  <a:lnTo>
                    <a:pt x="7224" y="18059"/>
                  </a:lnTo>
                  <a:lnTo>
                    <a:pt x="7140" y="17975"/>
                  </a:lnTo>
                  <a:lnTo>
                    <a:pt x="7140" y="17807"/>
                  </a:lnTo>
                  <a:lnTo>
                    <a:pt x="7056" y="17723"/>
                  </a:lnTo>
                  <a:lnTo>
                    <a:pt x="7056" y="17639"/>
                  </a:lnTo>
                  <a:lnTo>
                    <a:pt x="6972" y="17471"/>
                  </a:lnTo>
                  <a:lnTo>
                    <a:pt x="6888" y="17387"/>
                  </a:lnTo>
                  <a:lnTo>
                    <a:pt x="6888" y="17303"/>
                  </a:lnTo>
                  <a:lnTo>
                    <a:pt x="6804" y="17135"/>
                  </a:lnTo>
                  <a:lnTo>
                    <a:pt x="6804" y="17051"/>
                  </a:lnTo>
                  <a:lnTo>
                    <a:pt x="6720" y="16967"/>
                  </a:lnTo>
                  <a:lnTo>
                    <a:pt x="6720" y="16799"/>
                  </a:lnTo>
                  <a:lnTo>
                    <a:pt x="6636" y="16715"/>
                  </a:lnTo>
                  <a:lnTo>
                    <a:pt x="6636" y="16547"/>
                  </a:lnTo>
                  <a:lnTo>
                    <a:pt x="6552" y="16463"/>
                  </a:lnTo>
                  <a:lnTo>
                    <a:pt x="6552" y="16295"/>
                  </a:lnTo>
                  <a:lnTo>
                    <a:pt x="6468" y="16211"/>
                  </a:lnTo>
                  <a:lnTo>
                    <a:pt x="6468" y="16043"/>
                  </a:lnTo>
                  <a:lnTo>
                    <a:pt x="6384" y="15959"/>
                  </a:lnTo>
                  <a:lnTo>
                    <a:pt x="6384" y="15791"/>
                  </a:lnTo>
                  <a:lnTo>
                    <a:pt x="6384" y="15623"/>
                  </a:lnTo>
                  <a:lnTo>
                    <a:pt x="6300" y="15539"/>
                  </a:lnTo>
                  <a:lnTo>
                    <a:pt x="6300" y="15371"/>
                  </a:lnTo>
                  <a:lnTo>
                    <a:pt x="6300" y="15287"/>
                  </a:lnTo>
                  <a:lnTo>
                    <a:pt x="6300" y="15119"/>
                  </a:lnTo>
                  <a:lnTo>
                    <a:pt x="6216" y="14951"/>
                  </a:lnTo>
                  <a:lnTo>
                    <a:pt x="6216" y="14867"/>
                  </a:lnTo>
                  <a:lnTo>
                    <a:pt x="6216" y="14699"/>
                  </a:lnTo>
                  <a:lnTo>
                    <a:pt x="6216" y="14531"/>
                  </a:lnTo>
                  <a:lnTo>
                    <a:pt x="6216" y="14363"/>
                  </a:lnTo>
                  <a:lnTo>
                    <a:pt x="6216" y="14279"/>
                  </a:lnTo>
                  <a:lnTo>
                    <a:pt x="6132" y="14112"/>
                  </a:lnTo>
                  <a:lnTo>
                    <a:pt x="6132" y="13944"/>
                  </a:lnTo>
                  <a:lnTo>
                    <a:pt x="6132" y="13776"/>
                  </a:lnTo>
                  <a:lnTo>
                    <a:pt x="6132" y="13692"/>
                  </a:lnTo>
                  <a:lnTo>
                    <a:pt x="6132" y="13524"/>
                  </a:lnTo>
                  <a:lnTo>
                    <a:pt x="6132" y="13356"/>
                  </a:lnTo>
                  <a:lnTo>
                    <a:pt x="6132" y="13188"/>
                  </a:lnTo>
                  <a:lnTo>
                    <a:pt x="6132" y="13020"/>
                  </a:lnTo>
                  <a:lnTo>
                    <a:pt x="6132" y="12936"/>
                  </a:lnTo>
                  <a:lnTo>
                    <a:pt x="6216" y="12768"/>
                  </a:lnTo>
                  <a:lnTo>
                    <a:pt x="6216" y="12600"/>
                  </a:lnTo>
                  <a:lnTo>
                    <a:pt x="6216" y="12432"/>
                  </a:lnTo>
                  <a:lnTo>
                    <a:pt x="6216" y="12348"/>
                  </a:lnTo>
                  <a:lnTo>
                    <a:pt x="6216" y="12180"/>
                  </a:lnTo>
                  <a:lnTo>
                    <a:pt x="6216" y="12012"/>
                  </a:lnTo>
                  <a:lnTo>
                    <a:pt x="6300" y="11928"/>
                  </a:lnTo>
                  <a:lnTo>
                    <a:pt x="6300" y="11760"/>
                  </a:lnTo>
                  <a:lnTo>
                    <a:pt x="6300" y="11592"/>
                  </a:lnTo>
                  <a:lnTo>
                    <a:pt x="6300" y="11508"/>
                  </a:lnTo>
                  <a:lnTo>
                    <a:pt x="6384" y="11340"/>
                  </a:lnTo>
                  <a:lnTo>
                    <a:pt x="6384" y="11256"/>
                  </a:lnTo>
                  <a:lnTo>
                    <a:pt x="6384" y="11088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552" y="10668"/>
                  </a:lnTo>
                  <a:lnTo>
                    <a:pt x="6552" y="10584"/>
                  </a:lnTo>
                  <a:lnTo>
                    <a:pt x="6636" y="10416"/>
                  </a:lnTo>
                  <a:lnTo>
                    <a:pt x="6636" y="10332"/>
                  </a:lnTo>
                  <a:lnTo>
                    <a:pt x="6720" y="10164"/>
                  </a:lnTo>
                  <a:lnTo>
                    <a:pt x="6720" y="10080"/>
                  </a:lnTo>
                  <a:lnTo>
                    <a:pt x="6804" y="9996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408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140" y="9072"/>
                  </a:lnTo>
                  <a:lnTo>
                    <a:pt x="7224" y="8988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652"/>
                  </a:lnTo>
                  <a:lnTo>
                    <a:pt x="7476" y="8568"/>
                  </a:lnTo>
                  <a:lnTo>
                    <a:pt x="7560" y="8484"/>
                  </a:lnTo>
                  <a:lnTo>
                    <a:pt x="7644" y="8316"/>
                  </a:lnTo>
                  <a:lnTo>
                    <a:pt x="7644" y="8232"/>
                  </a:lnTo>
                  <a:lnTo>
                    <a:pt x="7728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148" y="7644"/>
                  </a:lnTo>
                  <a:lnTo>
                    <a:pt x="8232" y="7560"/>
                  </a:lnTo>
                  <a:lnTo>
                    <a:pt x="8316" y="7476"/>
                  </a:lnTo>
                  <a:lnTo>
                    <a:pt x="8400" y="7392"/>
                  </a:lnTo>
                  <a:lnTo>
                    <a:pt x="8484" y="7308"/>
                  </a:lnTo>
                  <a:lnTo>
                    <a:pt x="8568" y="7224"/>
                  </a:lnTo>
                  <a:lnTo>
                    <a:pt x="8652" y="7140"/>
                  </a:lnTo>
                  <a:lnTo>
                    <a:pt x="8736" y="7056"/>
                  </a:lnTo>
                  <a:lnTo>
                    <a:pt x="8820" y="6972"/>
                  </a:lnTo>
                  <a:lnTo>
                    <a:pt x="8904" y="6888"/>
                  </a:lnTo>
                  <a:lnTo>
                    <a:pt x="8988" y="6888"/>
                  </a:lnTo>
                  <a:lnTo>
                    <a:pt x="9072" y="6804"/>
                  </a:lnTo>
                  <a:lnTo>
                    <a:pt x="9156" y="6720"/>
                  </a:lnTo>
                  <a:lnTo>
                    <a:pt x="9240" y="6636"/>
                  </a:lnTo>
                  <a:lnTo>
                    <a:pt x="9324" y="6552"/>
                  </a:lnTo>
                  <a:lnTo>
                    <a:pt x="9492" y="6552"/>
                  </a:lnTo>
                  <a:lnTo>
                    <a:pt x="9576" y="6468"/>
                  </a:lnTo>
                  <a:lnTo>
                    <a:pt x="9660" y="6384"/>
                  </a:lnTo>
                  <a:lnTo>
                    <a:pt x="9744" y="6384"/>
                  </a:lnTo>
                  <a:lnTo>
                    <a:pt x="9828" y="6300"/>
                  </a:lnTo>
                  <a:lnTo>
                    <a:pt x="9912" y="6216"/>
                  </a:lnTo>
                  <a:lnTo>
                    <a:pt x="9996" y="6216"/>
                  </a:lnTo>
                  <a:lnTo>
                    <a:pt x="10080" y="6132"/>
                  </a:lnTo>
                  <a:lnTo>
                    <a:pt x="10248" y="6132"/>
                  </a:lnTo>
                  <a:lnTo>
                    <a:pt x="10332" y="6048"/>
                  </a:lnTo>
                  <a:lnTo>
                    <a:pt x="10416" y="5964"/>
                  </a:lnTo>
                  <a:lnTo>
                    <a:pt x="10499" y="5964"/>
                  </a:lnTo>
                  <a:lnTo>
                    <a:pt x="10583" y="5880"/>
                  </a:lnTo>
                  <a:lnTo>
                    <a:pt x="10751" y="5880"/>
                  </a:lnTo>
                  <a:lnTo>
                    <a:pt x="10835" y="5796"/>
                  </a:lnTo>
                  <a:lnTo>
                    <a:pt x="11003" y="5796"/>
                  </a:lnTo>
                  <a:lnTo>
                    <a:pt x="11171" y="5712"/>
                  </a:lnTo>
                  <a:lnTo>
                    <a:pt x="11255" y="5712"/>
                  </a:lnTo>
                  <a:lnTo>
                    <a:pt x="11339" y="5628"/>
                  </a:lnTo>
                  <a:lnTo>
                    <a:pt x="11591" y="5628"/>
                  </a:lnTo>
                  <a:lnTo>
                    <a:pt x="11675" y="5544"/>
                  </a:lnTo>
                  <a:lnTo>
                    <a:pt x="12011" y="5544"/>
                  </a:lnTo>
                  <a:lnTo>
                    <a:pt x="12095" y="5460"/>
                  </a:lnTo>
                  <a:lnTo>
                    <a:pt x="12767" y="5460"/>
                  </a:lnTo>
                  <a:lnTo>
                    <a:pt x="12851" y="5376"/>
                  </a:lnTo>
                  <a:close/>
                  <a:moveTo>
                    <a:pt x="13019" y="0"/>
                  </a:moveTo>
                  <a:lnTo>
                    <a:pt x="12767" y="84"/>
                  </a:lnTo>
                  <a:lnTo>
                    <a:pt x="11591" y="84"/>
                  </a:lnTo>
                  <a:lnTo>
                    <a:pt x="11423" y="168"/>
                  </a:lnTo>
                  <a:lnTo>
                    <a:pt x="10919" y="168"/>
                  </a:lnTo>
                  <a:lnTo>
                    <a:pt x="10751" y="252"/>
                  </a:lnTo>
                  <a:lnTo>
                    <a:pt x="10499" y="252"/>
                  </a:lnTo>
                  <a:lnTo>
                    <a:pt x="10332" y="336"/>
                  </a:lnTo>
                  <a:lnTo>
                    <a:pt x="10080" y="336"/>
                  </a:lnTo>
                  <a:lnTo>
                    <a:pt x="9912" y="420"/>
                  </a:lnTo>
                  <a:lnTo>
                    <a:pt x="9660" y="504"/>
                  </a:lnTo>
                  <a:lnTo>
                    <a:pt x="9492" y="504"/>
                  </a:lnTo>
                  <a:lnTo>
                    <a:pt x="9240" y="588"/>
                  </a:lnTo>
                  <a:lnTo>
                    <a:pt x="9072" y="672"/>
                  </a:lnTo>
                  <a:lnTo>
                    <a:pt x="8820" y="672"/>
                  </a:lnTo>
                  <a:lnTo>
                    <a:pt x="8652" y="756"/>
                  </a:lnTo>
                  <a:lnTo>
                    <a:pt x="8400" y="840"/>
                  </a:lnTo>
                  <a:lnTo>
                    <a:pt x="8232" y="924"/>
                  </a:lnTo>
                  <a:lnTo>
                    <a:pt x="8064" y="1008"/>
                  </a:lnTo>
                  <a:lnTo>
                    <a:pt x="7812" y="1092"/>
                  </a:lnTo>
                  <a:lnTo>
                    <a:pt x="7644" y="1176"/>
                  </a:lnTo>
                  <a:lnTo>
                    <a:pt x="7476" y="1260"/>
                  </a:lnTo>
                  <a:lnTo>
                    <a:pt x="7308" y="1344"/>
                  </a:lnTo>
                  <a:lnTo>
                    <a:pt x="7056" y="1428"/>
                  </a:lnTo>
                  <a:lnTo>
                    <a:pt x="6888" y="1512"/>
                  </a:lnTo>
                  <a:lnTo>
                    <a:pt x="6720" y="1596"/>
                  </a:lnTo>
                  <a:lnTo>
                    <a:pt x="6552" y="1680"/>
                  </a:lnTo>
                  <a:lnTo>
                    <a:pt x="6384" y="1848"/>
                  </a:lnTo>
                  <a:lnTo>
                    <a:pt x="6216" y="1932"/>
                  </a:lnTo>
                  <a:lnTo>
                    <a:pt x="6048" y="2016"/>
                  </a:lnTo>
                  <a:lnTo>
                    <a:pt x="5880" y="2100"/>
                  </a:lnTo>
                  <a:lnTo>
                    <a:pt x="5712" y="2268"/>
                  </a:lnTo>
                  <a:lnTo>
                    <a:pt x="5544" y="2352"/>
                  </a:lnTo>
                  <a:lnTo>
                    <a:pt x="5376" y="2436"/>
                  </a:lnTo>
                  <a:lnTo>
                    <a:pt x="5208" y="2604"/>
                  </a:lnTo>
                  <a:lnTo>
                    <a:pt x="5040" y="2688"/>
                  </a:lnTo>
                  <a:lnTo>
                    <a:pt x="4872" y="2856"/>
                  </a:lnTo>
                  <a:lnTo>
                    <a:pt x="4704" y="2940"/>
                  </a:lnTo>
                  <a:lnTo>
                    <a:pt x="4536" y="3108"/>
                  </a:lnTo>
                  <a:lnTo>
                    <a:pt x="4368" y="3192"/>
                  </a:lnTo>
                  <a:lnTo>
                    <a:pt x="4284" y="3360"/>
                  </a:lnTo>
                  <a:lnTo>
                    <a:pt x="4116" y="3528"/>
                  </a:lnTo>
                  <a:lnTo>
                    <a:pt x="3948" y="3612"/>
                  </a:lnTo>
                  <a:lnTo>
                    <a:pt x="3864" y="3780"/>
                  </a:lnTo>
                  <a:lnTo>
                    <a:pt x="3696" y="3948"/>
                  </a:lnTo>
                  <a:lnTo>
                    <a:pt x="3528" y="4032"/>
                  </a:lnTo>
                  <a:lnTo>
                    <a:pt x="3444" y="4200"/>
                  </a:lnTo>
                  <a:lnTo>
                    <a:pt x="3276" y="4368"/>
                  </a:lnTo>
                  <a:lnTo>
                    <a:pt x="3108" y="4536"/>
                  </a:lnTo>
                  <a:lnTo>
                    <a:pt x="3024" y="4704"/>
                  </a:lnTo>
                  <a:lnTo>
                    <a:pt x="2856" y="4872"/>
                  </a:lnTo>
                  <a:lnTo>
                    <a:pt x="2772" y="4956"/>
                  </a:lnTo>
                  <a:lnTo>
                    <a:pt x="2688" y="5124"/>
                  </a:lnTo>
                  <a:lnTo>
                    <a:pt x="2520" y="5292"/>
                  </a:lnTo>
                  <a:lnTo>
                    <a:pt x="2436" y="5460"/>
                  </a:lnTo>
                  <a:lnTo>
                    <a:pt x="2268" y="5628"/>
                  </a:lnTo>
                  <a:lnTo>
                    <a:pt x="2184" y="5796"/>
                  </a:lnTo>
                  <a:lnTo>
                    <a:pt x="2100" y="5964"/>
                  </a:lnTo>
                  <a:lnTo>
                    <a:pt x="2016" y="6132"/>
                  </a:lnTo>
                  <a:lnTo>
                    <a:pt x="1848" y="6384"/>
                  </a:lnTo>
                  <a:lnTo>
                    <a:pt x="1764" y="6552"/>
                  </a:lnTo>
                  <a:lnTo>
                    <a:pt x="1680" y="6720"/>
                  </a:lnTo>
                  <a:lnTo>
                    <a:pt x="1596" y="6888"/>
                  </a:lnTo>
                  <a:lnTo>
                    <a:pt x="1512" y="7056"/>
                  </a:lnTo>
                  <a:lnTo>
                    <a:pt x="1428" y="7224"/>
                  </a:lnTo>
                  <a:lnTo>
                    <a:pt x="1344" y="7476"/>
                  </a:lnTo>
                  <a:lnTo>
                    <a:pt x="1260" y="7644"/>
                  </a:lnTo>
                  <a:lnTo>
                    <a:pt x="1176" y="7812"/>
                  </a:lnTo>
                  <a:lnTo>
                    <a:pt x="1092" y="7980"/>
                  </a:lnTo>
                  <a:lnTo>
                    <a:pt x="1008" y="8232"/>
                  </a:lnTo>
                  <a:lnTo>
                    <a:pt x="924" y="8400"/>
                  </a:lnTo>
                  <a:lnTo>
                    <a:pt x="840" y="8568"/>
                  </a:lnTo>
                  <a:lnTo>
                    <a:pt x="756" y="8820"/>
                  </a:lnTo>
                  <a:lnTo>
                    <a:pt x="756" y="8988"/>
                  </a:lnTo>
                  <a:lnTo>
                    <a:pt x="672" y="9156"/>
                  </a:lnTo>
                  <a:lnTo>
                    <a:pt x="588" y="9408"/>
                  </a:lnTo>
                  <a:lnTo>
                    <a:pt x="504" y="9576"/>
                  </a:lnTo>
                  <a:lnTo>
                    <a:pt x="504" y="9828"/>
                  </a:lnTo>
                  <a:lnTo>
                    <a:pt x="420" y="9996"/>
                  </a:lnTo>
                  <a:lnTo>
                    <a:pt x="420" y="10248"/>
                  </a:lnTo>
                  <a:lnTo>
                    <a:pt x="336" y="10416"/>
                  </a:lnTo>
                  <a:lnTo>
                    <a:pt x="336" y="10668"/>
                  </a:lnTo>
                  <a:lnTo>
                    <a:pt x="252" y="10836"/>
                  </a:lnTo>
                  <a:lnTo>
                    <a:pt x="252" y="11088"/>
                  </a:lnTo>
                  <a:lnTo>
                    <a:pt x="168" y="11256"/>
                  </a:lnTo>
                  <a:lnTo>
                    <a:pt x="168" y="11508"/>
                  </a:lnTo>
                  <a:lnTo>
                    <a:pt x="168" y="11760"/>
                  </a:lnTo>
                  <a:lnTo>
                    <a:pt x="84" y="11928"/>
                  </a:lnTo>
                  <a:lnTo>
                    <a:pt x="84" y="12180"/>
                  </a:lnTo>
                  <a:lnTo>
                    <a:pt x="84" y="12348"/>
                  </a:lnTo>
                  <a:lnTo>
                    <a:pt x="84" y="12600"/>
                  </a:lnTo>
                  <a:lnTo>
                    <a:pt x="84" y="12852"/>
                  </a:lnTo>
                  <a:lnTo>
                    <a:pt x="84" y="13020"/>
                  </a:lnTo>
                  <a:lnTo>
                    <a:pt x="84" y="13272"/>
                  </a:lnTo>
                  <a:lnTo>
                    <a:pt x="0" y="13524"/>
                  </a:lnTo>
                  <a:lnTo>
                    <a:pt x="84" y="13692"/>
                  </a:lnTo>
                  <a:lnTo>
                    <a:pt x="84" y="13944"/>
                  </a:lnTo>
                  <a:lnTo>
                    <a:pt x="84" y="14195"/>
                  </a:lnTo>
                  <a:lnTo>
                    <a:pt x="84" y="14447"/>
                  </a:lnTo>
                  <a:lnTo>
                    <a:pt x="84" y="14615"/>
                  </a:lnTo>
                  <a:lnTo>
                    <a:pt x="84" y="14867"/>
                  </a:lnTo>
                  <a:lnTo>
                    <a:pt x="84" y="15035"/>
                  </a:lnTo>
                  <a:lnTo>
                    <a:pt x="168" y="15287"/>
                  </a:lnTo>
                  <a:lnTo>
                    <a:pt x="168" y="15539"/>
                  </a:lnTo>
                  <a:lnTo>
                    <a:pt x="168" y="15707"/>
                  </a:lnTo>
                  <a:lnTo>
                    <a:pt x="252" y="15959"/>
                  </a:lnTo>
                  <a:lnTo>
                    <a:pt x="252" y="16127"/>
                  </a:lnTo>
                  <a:lnTo>
                    <a:pt x="336" y="16379"/>
                  </a:lnTo>
                  <a:lnTo>
                    <a:pt x="336" y="16547"/>
                  </a:lnTo>
                  <a:lnTo>
                    <a:pt x="420" y="16799"/>
                  </a:lnTo>
                  <a:lnTo>
                    <a:pt x="420" y="16967"/>
                  </a:lnTo>
                  <a:lnTo>
                    <a:pt x="504" y="17219"/>
                  </a:lnTo>
                  <a:lnTo>
                    <a:pt x="504" y="17387"/>
                  </a:lnTo>
                  <a:lnTo>
                    <a:pt x="588" y="17639"/>
                  </a:lnTo>
                  <a:lnTo>
                    <a:pt x="672" y="17807"/>
                  </a:lnTo>
                  <a:lnTo>
                    <a:pt x="756" y="18059"/>
                  </a:lnTo>
                  <a:lnTo>
                    <a:pt x="756" y="18227"/>
                  </a:lnTo>
                  <a:lnTo>
                    <a:pt x="840" y="18395"/>
                  </a:lnTo>
                  <a:lnTo>
                    <a:pt x="924" y="18647"/>
                  </a:lnTo>
                  <a:lnTo>
                    <a:pt x="1008" y="18815"/>
                  </a:lnTo>
                  <a:lnTo>
                    <a:pt x="1092" y="18983"/>
                  </a:lnTo>
                  <a:lnTo>
                    <a:pt x="1176" y="19235"/>
                  </a:lnTo>
                  <a:lnTo>
                    <a:pt x="1260" y="19403"/>
                  </a:lnTo>
                  <a:lnTo>
                    <a:pt x="1344" y="19571"/>
                  </a:lnTo>
                  <a:lnTo>
                    <a:pt x="1428" y="19739"/>
                  </a:lnTo>
                  <a:lnTo>
                    <a:pt x="1512" y="19907"/>
                  </a:lnTo>
                  <a:lnTo>
                    <a:pt x="1596" y="20159"/>
                  </a:lnTo>
                  <a:lnTo>
                    <a:pt x="1680" y="20327"/>
                  </a:lnTo>
                  <a:lnTo>
                    <a:pt x="1764" y="20495"/>
                  </a:lnTo>
                  <a:lnTo>
                    <a:pt x="1848" y="20663"/>
                  </a:lnTo>
                  <a:lnTo>
                    <a:pt x="2016" y="20831"/>
                  </a:lnTo>
                  <a:lnTo>
                    <a:pt x="2100" y="20999"/>
                  </a:lnTo>
                  <a:lnTo>
                    <a:pt x="2184" y="21167"/>
                  </a:lnTo>
                  <a:lnTo>
                    <a:pt x="2268" y="21335"/>
                  </a:lnTo>
                  <a:lnTo>
                    <a:pt x="2436" y="21503"/>
                  </a:lnTo>
                  <a:lnTo>
                    <a:pt x="2520" y="21671"/>
                  </a:lnTo>
                  <a:lnTo>
                    <a:pt x="2688" y="21839"/>
                  </a:lnTo>
                  <a:lnTo>
                    <a:pt x="2772" y="22007"/>
                  </a:lnTo>
                  <a:lnTo>
                    <a:pt x="2856" y="22175"/>
                  </a:lnTo>
                  <a:lnTo>
                    <a:pt x="3024" y="22343"/>
                  </a:lnTo>
                  <a:lnTo>
                    <a:pt x="3108" y="22511"/>
                  </a:lnTo>
                  <a:lnTo>
                    <a:pt x="3276" y="22679"/>
                  </a:lnTo>
                  <a:lnTo>
                    <a:pt x="3444" y="22763"/>
                  </a:lnTo>
                  <a:lnTo>
                    <a:pt x="3528" y="22931"/>
                  </a:lnTo>
                  <a:lnTo>
                    <a:pt x="3696" y="23099"/>
                  </a:lnTo>
                  <a:lnTo>
                    <a:pt x="3780" y="23267"/>
                  </a:lnTo>
                  <a:lnTo>
                    <a:pt x="3948" y="23351"/>
                  </a:lnTo>
                  <a:lnTo>
                    <a:pt x="4116" y="23519"/>
                  </a:lnTo>
                  <a:lnTo>
                    <a:pt x="4284" y="23603"/>
                  </a:lnTo>
                  <a:lnTo>
                    <a:pt x="4368" y="23771"/>
                  </a:lnTo>
                  <a:lnTo>
                    <a:pt x="4536" y="23939"/>
                  </a:lnTo>
                  <a:lnTo>
                    <a:pt x="4704" y="24023"/>
                  </a:lnTo>
                  <a:lnTo>
                    <a:pt x="4872" y="24191"/>
                  </a:lnTo>
                  <a:lnTo>
                    <a:pt x="5040" y="24275"/>
                  </a:lnTo>
                  <a:lnTo>
                    <a:pt x="5208" y="24443"/>
                  </a:lnTo>
                  <a:lnTo>
                    <a:pt x="5376" y="24527"/>
                  </a:lnTo>
                  <a:lnTo>
                    <a:pt x="5544" y="24611"/>
                  </a:lnTo>
                  <a:lnTo>
                    <a:pt x="5712" y="24779"/>
                  </a:lnTo>
                  <a:lnTo>
                    <a:pt x="5880" y="24863"/>
                  </a:lnTo>
                  <a:lnTo>
                    <a:pt x="6048" y="24947"/>
                  </a:lnTo>
                  <a:lnTo>
                    <a:pt x="6216" y="25115"/>
                  </a:lnTo>
                  <a:lnTo>
                    <a:pt x="6384" y="25199"/>
                  </a:lnTo>
                  <a:lnTo>
                    <a:pt x="6552" y="25283"/>
                  </a:lnTo>
                  <a:lnTo>
                    <a:pt x="6720" y="25367"/>
                  </a:lnTo>
                  <a:lnTo>
                    <a:pt x="6888" y="25535"/>
                  </a:lnTo>
                  <a:lnTo>
                    <a:pt x="7056" y="25619"/>
                  </a:lnTo>
                  <a:lnTo>
                    <a:pt x="7308" y="25703"/>
                  </a:lnTo>
                  <a:lnTo>
                    <a:pt x="7476" y="25787"/>
                  </a:lnTo>
                  <a:lnTo>
                    <a:pt x="7644" y="25871"/>
                  </a:lnTo>
                  <a:lnTo>
                    <a:pt x="7812" y="25955"/>
                  </a:lnTo>
                  <a:lnTo>
                    <a:pt x="8064" y="26039"/>
                  </a:lnTo>
                  <a:lnTo>
                    <a:pt x="8232" y="26123"/>
                  </a:lnTo>
                  <a:lnTo>
                    <a:pt x="8400" y="26123"/>
                  </a:lnTo>
                  <a:lnTo>
                    <a:pt x="8652" y="26207"/>
                  </a:lnTo>
                  <a:lnTo>
                    <a:pt x="8820" y="26291"/>
                  </a:lnTo>
                  <a:lnTo>
                    <a:pt x="9072" y="26375"/>
                  </a:lnTo>
                  <a:lnTo>
                    <a:pt x="9240" y="26459"/>
                  </a:lnTo>
                  <a:lnTo>
                    <a:pt x="9492" y="26459"/>
                  </a:lnTo>
                  <a:lnTo>
                    <a:pt x="9660" y="26543"/>
                  </a:lnTo>
                  <a:lnTo>
                    <a:pt x="9912" y="26543"/>
                  </a:lnTo>
                  <a:lnTo>
                    <a:pt x="10080" y="26627"/>
                  </a:lnTo>
                  <a:lnTo>
                    <a:pt x="10332" y="26711"/>
                  </a:lnTo>
                  <a:lnTo>
                    <a:pt x="10499" y="26711"/>
                  </a:lnTo>
                  <a:lnTo>
                    <a:pt x="10751" y="26795"/>
                  </a:lnTo>
                  <a:lnTo>
                    <a:pt x="11171" y="26795"/>
                  </a:lnTo>
                  <a:lnTo>
                    <a:pt x="11423" y="26879"/>
                  </a:lnTo>
                  <a:lnTo>
                    <a:pt x="11843" y="26879"/>
                  </a:lnTo>
                  <a:lnTo>
                    <a:pt x="12095" y="26963"/>
                  </a:lnTo>
                  <a:lnTo>
                    <a:pt x="14447" y="26963"/>
                  </a:lnTo>
                  <a:lnTo>
                    <a:pt x="14615" y="26879"/>
                  </a:lnTo>
                  <a:lnTo>
                    <a:pt x="15119" y="26879"/>
                  </a:lnTo>
                  <a:lnTo>
                    <a:pt x="15287" y="26795"/>
                  </a:lnTo>
                  <a:lnTo>
                    <a:pt x="15791" y="26795"/>
                  </a:lnTo>
                  <a:lnTo>
                    <a:pt x="15959" y="26711"/>
                  </a:lnTo>
                  <a:lnTo>
                    <a:pt x="16211" y="26711"/>
                  </a:lnTo>
                  <a:lnTo>
                    <a:pt x="16379" y="26627"/>
                  </a:lnTo>
                  <a:lnTo>
                    <a:pt x="16631" y="26543"/>
                  </a:lnTo>
                  <a:lnTo>
                    <a:pt x="16799" y="26543"/>
                  </a:lnTo>
                  <a:lnTo>
                    <a:pt x="17051" y="26459"/>
                  </a:lnTo>
                  <a:lnTo>
                    <a:pt x="17219" y="26459"/>
                  </a:lnTo>
                  <a:lnTo>
                    <a:pt x="17471" y="26375"/>
                  </a:lnTo>
                  <a:lnTo>
                    <a:pt x="17639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227" y="26123"/>
                  </a:lnTo>
                  <a:lnTo>
                    <a:pt x="18479" y="26039"/>
                  </a:lnTo>
                  <a:lnTo>
                    <a:pt x="18647" y="25955"/>
                  </a:lnTo>
                  <a:lnTo>
                    <a:pt x="18815" y="25871"/>
                  </a:lnTo>
                  <a:lnTo>
                    <a:pt x="19067" y="25787"/>
                  </a:lnTo>
                  <a:lnTo>
                    <a:pt x="19235" y="25703"/>
                  </a:lnTo>
                  <a:lnTo>
                    <a:pt x="19403" y="25619"/>
                  </a:lnTo>
                  <a:lnTo>
                    <a:pt x="19571" y="25535"/>
                  </a:lnTo>
                  <a:lnTo>
                    <a:pt x="19739" y="25367"/>
                  </a:lnTo>
                  <a:lnTo>
                    <a:pt x="19991" y="25283"/>
                  </a:lnTo>
                  <a:lnTo>
                    <a:pt x="20159" y="25199"/>
                  </a:lnTo>
                  <a:lnTo>
                    <a:pt x="20327" y="25115"/>
                  </a:lnTo>
                  <a:lnTo>
                    <a:pt x="20495" y="24947"/>
                  </a:lnTo>
                  <a:lnTo>
                    <a:pt x="20663" y="24863"/>
                  </a:lnTo>
                  <a:lnTo>
                    <a:pt x="20831" y="24779"/>
                  </a:lnTo>
                  <a:lnTo>
                    <a:pt x="20999" y="24611"/>
                  </a:lnTo>
                  <a:lnTo>
                    <a:pt x="21167" y="24527"/>
                  </a:lnTo>
                  <a:lnTo>
                    <a:pt x="21335" y="24443"/>
                  </a:lnTo>
                  <a:lnTo>
                    <a:pt x="21503" y="24275"/>
                  </a:lnTo>
                  <a:lnTo>
                    <a:pt x="21671" y="24191"/>
                  </a:lnTo>
                  <a:lnTo>
                    <a:pt x="21755" y="24023"/>
                  </a:lnTo>
                  <a:lnTo>
                    <a:pt x="21923" y="23939"/>
                  </a:lnTo>
                  <a:lnTo>
                    <a:pt x="22091" y="23771"/>
                  </a:lnTo>
                  <a:lnTo>
                    <a:pt x="22259" y="23603"/>
                  </a:lnTo>
                  <a:lnTo>
                    <a:pt x="22427" y="23519"/>
                  </a:lnTo>
                  <a:lnTo>
                    <a:pt x="22511" y="23351"/>
                  </a:lnTo>
                  <a:lnTo>
                    <a:pt x="22679" y="23267"/>
                  </a:lnTo>
                  <a:lnTo>
                    <a:pt x="22847" y="23099"/>
                  </a:lnTo>
                  <a:lnTo>
                    <a:pt x="22931" y="22931"/>
                  </a:lnTo>
                  <a:lnTo>
                    <a:pt x="23099" y="22763"/>
                  </a:lnTo>
                  <a:lnTo>
                    <a:pt x="23267" y="22679"/>
                  </a:lnTo>
                  <a:lnTo>
                    <a:pt x="23351" y="22511"/>
                  </a:lnTo>
                  <a:lnTo>
                    <a:pt x="23519" y="22343"/>
                  </a:lnTo>
                  <a:lnTo>
                    <a:pt x="23603" y="22175"/>
                  </a:lnTo>
                  <a:lnTo>
                    <a:pt x="23771" y="22007"/>
                  </a:lnTo>
                  <a:lnTo>
                    <a:pt x="23855" y="21839"/>
                  </a:lnTo>
                  <a:lnTo>
                    <a:pt x="23939" y="21671"/>
                  </a:lnTo>
                  <a:lnTo>
                    <a:pt x="24107" y="21503"/>
                  </a:lnTo>
                  <a:lnTo>
                    <a:pt x="24191" y="21335"/>
                  </a:lnTo>
                  <a:lnTo>
                    <a:pt x="24359" y="21167"/>
                  </a:lnTo>
                  <a:lnTo>
                    <a:pt x="24443" y="20999"/>
                  </a:lnTo>
                  <a:lnTo>
                    <a:pt x="24527" y="20831"/>
                  </a:lnTo>
                  <a:lnTo>
                    <a:pt x="24611" y="20663"/>
                  </a:lnTo>
                  <a:lnTo>
                    <a:pt x="24779" y="20495"/>
                  </a:lnTo>
                  <a:lnTo>
                    <a:pt x="24863" y="20327"/>
                  </a:lnTo>
                  <a:lnTo>
                    <a:pt x="24947" y="20159"/>
                  </a:lnTo>
                  <a:lnTo>
                    <a:pt x="25031" y="19907"/>
                  </a:lnTo>
                  <a:lnTo>
                    <a:pt x="25115" y="19739"/>
                  </a:lnTo>
                  <a:lnTo>
                    <a:pt x="25199" y="19571"/>
                  </a:lnTo>
                  <a:lnTo>
                    <a:pt x="25283" y="19403"/>
                  </a:lnTo>
                  <a:lnTo>
                    <a:pt x="25367" y="19235"/>
                  </a:lnTo>
                  <a:lnTo>
                    <a:pt x="25451" y="18983"/>
                  </a:lnTo>
                  <a:lnTo>
                    <a:pt x="25535" y="18815"/>
                  </a:lnTo>
                  <a:lnTo>
                    <a:pt x="25619" y="18647"/>
                  </a:lnTo>
                  <a:lnTo>
                    <a:pt x="25703" y="18395"/>
                  </a:lnTo>
                  <a:lnTo>
                    <a:pt x="25703" y="18227"/>
                  </a:lnTo>
                  <a:lnTo>
                    <a:pt x="25787" y="18059"/>
                  </a:lnTo>
                  <a:lnTo>
                    <a:pt x="25871" y="17807"/>
                  </a:lnTo>
                  <a:lnTo>
                    <a:pt x="25955" y="17639"/>
                  </a:lnTo>
                  <a:lnTo>
                    <a:pt x="25955" y="17387"/>
                  </a:lnTo>
                  <a:lnTo>
                    <a:pt x="26039" y="17219"/>
                  </a:lnTo>
                  <a:lnTo>
                    <a:pt x="26039" y="16967"/>
                  </a:lnTo>
                  <a:lnTo>
                    <a:pt x="26123" y="16799"/>
                  </a:lnTo>
                  <a:lnTo>
                    <a:pt x="26207" y="16547"/>
                  </a:lnTo>
                  <a:lnTo>
                    <a:pt x="26207" y="16379"/>
                  </a:lnTo>
                  <a:lnTo>
                    <a:pt x="26291" y="16127"/>
                  </a:lnTo>
                  <a:lnTo>
                    <a:pt x="26291" y="15959"/>
                  </a:lnTo>
                  <a:lnTo>
                    <a:pt x="26291" y="15707"/>
                  </a:lnTo>
                  <a:lnTo>
                    <a:pt x="26374" y="15539"/>
                  </a:lnTo>
                  <a:lnTo>
                    <a:pt x="26374" y="15287"/>
                  </a:lnTo>
                  <a:lnTo>
                    <a:pt x="26374" y="15035"/>
                  </a:lnTo>
                  <a:lnTo>
                    <a:pt x="26458" y="14867"/>
                  </a:lnTo>
                  <a:lnTo>
                    <a:pt x="26458" y="14615"/>
                  </a:lnTo>
                  <a:lnTo>
                    <a:pt x="26458" y="14447"/>
                  </a:lnTo>
                  <a:lnTo>
                    <a:pt x="26458" y="14195"/>
                  </a:lnTo>
                  <a:lnTo>
                    <a:pt x="26458" y="13944"/>
                  </a:lnTo>
                  <a:lnTo>
                    <a:pt x="26458" y="13692"/>
                  </a:lnTo>
                  <a:lnTo>
                    <a:pt x="26458" y="13524"/>
                  </a:lnTo>
                  <a:lnTo>
                    <a:pt x="26458" y="13272"/>
                  </a:lnTo>
                  <a:lnTo>
                    <a:pt x="26458" y="13020"/>
                  </a:lnTo>
                  <a:lnTo>
                    <a:pt x="26458" y="12852"/>
                  </a:lnTo>
                  <a:lnTo>
                    <a:pt x="26458" y="12600"/>
                  </a:lnTo>
                  <a:lnTo>
                    <a:pt x="26458" y="12348"/>
                  </a:lnTo>
                  <a:lnTo>
                    <a:pt x="26458" y="12180"/>
                  </a:lnTo>
                  <a:lnTo>
                    <a:pt x="26374" y="11928"/>
                  </a:lnTo>
                  <a:lnTo>
                    <a:pt x="26374" y="11760"/>
                  </a:lnTo>
                  <a:lnTo>
                    <a:pt x="26374" y="11508"/>
                  </a:lnTo>
                  <a:lnTo>
                    <a:pt x="26291" y="11256"/>
                  </a:lnTo>
                  <a:lnTo>
                    <a:pt x="26291" y="11088"/>
                  </a:lnTo>
                  <a:lnTo>
                    <a:pt x="26291" y="10836"/>
                  </a:lnTo>
                  <a:lnTo>
                    <a:pt x="26207" y="10668"/>
                  </a:lnTo>
                  <a:lnTo>
                    <a:pt x="26207" y="10416"/>
                  </a:lnTo>
                  <a:lnTo>
                    <a:pt x="26123" y="10248"/>
                  </a:lnTo>
                  <a:lnTo>
                    <a:pt x="26039" y="9996"/>
                  </a:lnTo>
                  <a:lnTo>
                    <a:pt x="26039" y="9828"/>
                  </a:lnTo>
                  <a:lnTo>
                    <a:pt x="25955" y="9576"/>
                  </a:lnTo>
                  <a:lnTo>
                    <a:pt x="25955" y="9408"/>
                  </a:lnTo>
                  <a:lnTo>
                    <a:pt x="25871" y="9156"/>
                  </a:lnTo>
                  <a:lnTo>
                    <a:pt x="25787" y="8988"/>
                  </a:lnTo>
                  <a:lnTo>
                    <a:pt x="25703" y="8820"/>
                  </a:lnTo>
                  <a:lnTo>
                    <a:pt x="25703" y="8568"/>
                  </a:lnTo>
                  <a:lnTo>
                    <a:pt x="25619" y="8400"/>
                  </a:lnTo>
                  <a:lnTo>
                    <a:pt x="25535" y="8232"/>
                  </a:lnTo>
                  <a:lnTo>
                    <a:pt x="25451" y="7980"/>
                  </a:lnTo>
                  <a:lnTo>
                    <a:pt x="25367" y="7812"/>
                  </a:lnTo>
                  <a:lnTo>
                    <a:pt x="25283" y="7644"/>
                  </a:lnTo>
                  <a:lnTo>
                    <a:pt x="25199" y="7476"/>
                  </a:lnTo>
                  <a:lnTo>
                    <a:pt x="25115" y="7224"/>
                  </a:lnTo>
                  <a:lnTo>
                    <a:pt x="25031" y="7056"/>
                  </a:lnTo>
                  <a:lnTo>
                    <a:pt x="24947" y="6888"/>
                  </a:lnTo>
                  <a:lnTo>
                    <a:pt x="24863" y="6720"/>
                  </a:lnTo>
                  <a:lnTo>
                    <a:pt x="24695" y="6552"/>
                  </a:lnTo>
                  <a:lnTo>
                    <a:pt x="24611" y="6384"/>
                  </a:lnTo>
                  <a:lnTo>
                    <a:pt x="24527" y="6132"/>
                  </a:lnTo>
                  <a:lnTo>
                    <a:pt x="24443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3939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03" y="4872"/>
                  </a:lnTo>
                  <a:lnTo>
                    <a:pt x="23519" y="4704"/>
                  </a:lnTo>
                  <a:lnTo>
                    <a:pt x="23351" y="4536"/>
                  </a:lnTo>
                  <a:lnTo>
                    <a:pt x="23267" y="4368"/>
                  </a:lnTo>
                  <a:lnTo>
                    <a:pt x="23099" y="4200"/>
                  </a:lnTo>
                  <a:lnTo>
                    <a:pt x="22931" y="4032"/>
                  </a:lnTo>
                  <a:lnTo>
                    <a:pt x="22847" y="3948"/>
                  </a:lnTo>
                  <a:lnTo>
                    <a:pt x="22679" y="3780"/>
                  </a:lnTo>
                  <a:lnTo>
                    <a:pt x="22511" y="3612"/>
                  </a:lnTo>
                  <a:lnTo>
                    <a:pt x="22427" y="3528"/>
                  </a:lnTo>
                  <a:lnTo>
                    <a:pt x="22259" y="3360"/>
                  </a:lnTo>
                  <a:lnTo>
                    <a:pt x="22091" y="3192"/>
                  </a:lnTo>
                  <a:lnTo>
                    <a:pt x="21923" y="3108"/>
                  </a:lnTo>
                  <a:lnTo>
                    <a:pt x="21755" y="2940"/>
                  </a:lnTo>
                  <a:lnTo>
                    <a:pt x="21671" y="2856"/>
                  </a:lnTo>
                  <a:lnTo>
                    <a:pt x="21503" y="2688"/>
                  </a:lnTo>
                  <a:lnTo>
                    <a:pt x="21335" y="2604"/>
                  </a:lnTo>
                  <a:lnTo>
                    <a:pt x="21167" y="2436"/>
                  </a:lnTo>
                  <a:lnTo>
                    <a:pt x="20999" y="2352"/>
                  </a:lnTo>
                  <a:lnTo>
                    <a:pt x="20831" y="2268"/>
                  </a:lnTo>
                  <a:lnTo>
                    <a:pt x="20663" y="2100"/>
                  </a:lnTo>
                  <a:lnTo>
                    <a:pt x="20495" y="2016"/>
                  </a:lnTo>
                  <a:lnTo>
                    <a:pt x="20327" y="1932"/>
                  </a:lnTo>
                  <a:lnTo>
                    <a:pt x="20159" y="1848"/>
                  </a:lnTo>
                  <a:lnTo>
                    <a:pt x="19907" y="1680"/>
                  </a:lnTo>
                  <a:lnTo>
                    <a:pt x="19739" y="1596"/>
                  </a:lnTo>
                  <a:lnTo>
                    <a:pt x="19571" y="1512"/>
                  </a:lnTo>
                  <a:lnTo>
                    <a:pt x="19403" y="1428"/>
                  </a:lnTo>
                  <a:lnTo>
                    <a:pt x="19235" y="1344"/>
                  </a:lnTo>
                  <a:lnTo>
                    <a:pt x="19067" y="1260"/>
                  </a:lnTo>
                  <a:lnTo>
                    <a:pt x="18815" y="1176"/>
                  </a:lnTo>
                  <a:lnTo>
                    <a:pt x="18647" y="1092"/>
                  </a:lnTo>
                  <a:lnTo>
                    <a:pt x="18479" y="1008"/>
                  </a:lnTo>
                  <a:lnTo>
                    <a:pt x="18227" y="924"/>
                  </a:lnTo>
                  <a:lnTo>
                    <a:pt x="18059" y="840"/>
                  </a:lnTo>
                  <a:lnTo>
                    <a:pt x="17891" y="756"/>
                  </a:lnTo>
                  <a:lnTo>
                    <a:pt x="17639" y="672"/>
                  </a:lnTo>
                  <a:lnTo>
                    <a:pt x="17471" y="672"/>
                  </a:lnTo>
                  <a:lnTo>
                    <a:pt x="17219" y="588"/>
                  </a:lnTo>
                  <a:lnTo>
                    <a:pt x="17051" y="504"/>
                  </a:lnTo>
                  <a:lnTo>
                    <a:pt x="16799" y="504"/>
                  </a:lnTo>
                  <a:lnTo>
                    <a:pt x="16631" y="420"/>
                  </a:lnTo>
                  <a:lnTo>
                    <a:pt x="16379" y="336"/>
                  </a:lnTo>
                  <a:lnTo>
                    <a:pt x="16211" y="336"/>
                  </a:lnTo>
                  <a:lnTo>
                    <a:pt x="15959" y="252"/>
                  </a:lnTo>
                  <a:lnTo>
                    <a:pt x="15791" y="252"/>
                  </a:lnTo>
                  <a:lnTo>
                    <a:pt x="15539" y="168"/>
                  </a:lnTo>
                  <a:lnTo>
                    <a:pt x="15119" y="168"/>
                  </a:lnTo>
                  <a:lnTo>
                    <a:pt x="14867" y="84"/>
                  </a:lnTo>
                  <a:lnTo>
                    <a:pt x="13691" y="84"/>
                  </a:lnTo>
                  <a:lnTo>
                    <a:pt x="135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82" name="Google Shape;582;p37"/>
            <p:cNvSpPr/>
            <p:nvPr/>
          </p:nvSpPr>
          <p:spPr>
            <a:xfrm>
              <a:off x="-897600" y="1354450"/>
              <a:ext cx="531300" cy="655175"/>
            </a:xfrm>
            <a:custGeom>
              <a:rect b="b" l="l" r="r" t="t"/>
              <a:pathLst>
                <a:path extrusionOk="0" h="26207" w="21252">
                  <a:moveTo>
                    <a:pt x="14952" y="0"/>
                  </a:moveTo>
                  <a:lnTo>
                    <a:pt x="14952" y="15371"/>
                  </a:lnTo>
                  <a:lnTo>
                    <a:pt x="14952" y="15455"/>
                  </a:lnTo>
                  <a:lnTo>
                    <a:pt x="14952" y="15539"/>
                  </a:lnTo>
                  <a:lnTo>
                    <a:pt x="14952" y="15623"/>
                  </a:lnTo>
                  <a:lnTo>
                    <a:pt x="14952" y="15707"/>
                  </a:lnTo>
                  <a:lnTo>
                    <a:pt x="14952" y="15791"/>
                  </a:lnTo>
                  <a:lnTo>
                    <a:pt x="14952" y="15875"/>
                  </a:lnTo>
                  <a:lnTo>
                    <a:pt x="14952" y="15959"/>
                  </a:lnTo>
                  <a:lnTo>
                    <a:pt x="14952" y="16043"/>
                  </a:lnTo>
                  <a:lnTo>
                    <a:pt x="14952" y="16127"/>
                  </a:lnTo>
                  <a:lnTo>
                    <a:pt x="14952" y="16211"/>
                  </a:lnTo>
                  <a:lnTo>
                    <a:pt x="14868" y="16295"/>
                  </a:lnTo>
                  <a:lnTo>
                    <a:pt x="14868" y="16379"/>
                  </a:lnTo>
                  <a:lnTo>
                    <a:pt x="14868" y="16463"/>
                  </a:lnTo>
                  <a:lnTo>
                    <a:pt x="14868" y="16547"/>
                  </a:lnTo>
                  <a:lnTo>
                    <a:pt x="14868" y="16631"/>
                  </a:lnTo>
                  <a:lnTo>
                    <a:pt x="14868" y="16715"/>
                  </a:lnTo>
                  <a:lnTo>
                    <a:pt x="14784" y="16799"/>
                  </a:lnTo>
                  <a:lnTo>
                    <a:pt x="14784" y="16883"/>
                  </a:lnTo>
                  <a:lnTo>
                    <a:pt x="14784" y="16967"/>
                  </a:lnTo>
                  <a:lnTo>
                    <a:pt x="14784" y="17051"/>
                  </a:lnTo>
                  <a:lnTo>
                    <a:pt x="14784" y="17135"/>
                  </a:lnTo>
                  <a:lnTo>
                    <a:pt x="14700" y="17219"/>
                  </a:lnTo>
                  <a:lnTo>
                    <a:pt x="14700" y="17303"/>
                  </a:lnTo>
                  <a:lnTo>
                    <a:pt x="14700" y="17387"/>
                  </a:lnTo>
                  <a:lnTo>
                    <a:pt x="14700" y="17471"/>
                  </a:lnTo>
                  <a:lnTo>
                    <a:pt x="14616" y="17555"/>
                  </a:lnTo>
                  <a:lnTo>
                    <a:pt x="14616" y="17639"/>
                  </a:lnTo>
                  <a:lnTo>
                    <a:pt x="14616" y="17723"/>
                  </a:lnTo>
                  <a:lnTo>
                    <a:pt x="14532" y="17807"/>
                  </a:lnTo>
                  <a:lnTo>
                    <a:pt x="14532" y="17891"/>
                  </a:lnTo>
                  <a:lnTo>
                    <a:pt x="14532" y="17975"/>
                  </a:lnTo>
                  <a:lnTo>
                    <a:pt x="14448" y="18059"/>
                  </a:lnTo>
                  <a:lnTo>
                    <a:pt x="14448" y="18143"/>
                  </a:lnTo>
                  <a:lnTo>
                    <a:pt x="14364" y="18227"/>
                  </a:lnTo>
                  <a:lnTo>
                    <a:pt x="14364" y="18311"/>
                  </a:lnTo>
                  <a:lnTo>
                    <a:pt x="14280" y="18395"/>
                  </a:lnTo>
                  <a:lnTo>
                    <a:pt x="14280" y="18479"/>
                  </a:lnTo>
                  <a:lnTo>
                    <a:pt x="14196" y="18563"/>
                  </a:lnTo>
                  <a:lnTo>
                    <a:pt x="14196" y="18647"/>
                  </a:lnTo>
                  <a:lnTo>
                    <a:pt x="14112" y="18731"/>
                  </a:lnTo>
                  <a:lnTo>
                    <a:pt x="14112" y="18815"/>
                  </a:lnTo>
                  <a:lnTo>
                    <a:pt x="14028" y="18899"/>
                  </a:lnTo>
                  <a:lnTo>
                    <a:pt x="14028" y="18983"/>
                  </a:lnTo>
                  <a:lnTo>
                    <a:pt x="13944" y="18983"/>
                  </a:lnTo>
                  <a:lnTo>
                    <a:pt x="13944" y="19067"/>
                  </a:lnTo>
                  <a:lnTo>
                    <a:pt x="13860" y="19151"/>
                  </a:lnTo>
                  <a:lnTo>
                    <a:pt x="13860" y="19235"/>
                  </a:lnTo>
                  <a:lnTo>
                    <a:pt x="13776" y="19319"/>
                  </a:lnTo>
                  <a:lnTo>
                    <a:pt x="13776" y="19403"/>
                  </a:lnTo>
                  <a:lnTo>
                    <a:pt x="13692" y="19403"/>
                  </a:lnTo>
                  <a:lnTo>
                    <a:pt x="13692" y="19487"/>
                  </a:lnTo>
                  <a:lnTo>
                    <a:pt x="13608" y="19571"/>
                  </a:lnTo>
                  <a:lnTo>
                    <a:pt x="13524" y="19655"/>
                  </a:lnTo>
                  <a:lnTo>
                    <a:pt x="13440" y="19739"/>
                  </a:lnTo>
                  <a:lnTo>
                    <a:pt x="13356" y="19823"/>
                  </a:lnTo>
                  <a:lnTo>
                    <a:pt x="13356" y="19907"/>
                  </a:lnTo>
                  <a:lnTo>
                    <a:pt x="13272" y="19907"/>
                  </a:lnTo>
                  <a:lnTo>
                    <a:pt x="13188" y="19991"/>
                  </a:lnTo>
                  <a:lnTo>
                    <a:pt x="13188" y="20075"/>
                  </a:lnTo>
                  <a:lnTo>
                    <a:pt x="13104" y="20075"/>
                  </a:lnTo>
                  <a:lnTo>
                    <a:pt x="13020" y="20159"/>
                  </a:lnTo>
                  <a:lnTo>
                    <a:pt x="12936" y="20243"/>
                  </a:lnTo>
                  <a:lnTo>
                    <a:pt x="12852" y="20327"/>
                  </a:lnTo>
                  <a:lnTo>
                    <a:pt x="12768" y="20411"/>
                  </a:lnTo>
                  <a:lnTo>
                    <a:pt x="12684" y="20411"/>
                  </a:lnTo>
                  <a:lnTo>
                    <a:pt x="12684" y="20495"/>
                  </a:lnTo>
                  <a:lnTo>
                    <a:pt x="12600" y="20495"/>
                  </a:lnTo>
                  <a:lnTo>
                    <a:pt x="12516" y="20579"/>
                  </a:lnTo>
                  <a:lnTo>
                    <a:pt x="12432" y="20579"/>
                  </a:lnTo>
                  <a:lnTo>
                    <a:pt x="12348" y="20663"/>
                  </a:lnTo>
                  <a:lnTo>
                    <a:pt x="12264" y="20747"/>
                  </a:lnTo>
                  <a:lnTo>
                    <a:pt x="12180" y="20747"/>
                  </a:lnTo>
                  <a:lnTo>
                    <a:pt x="12096" y="20831"/>
                  </a:lnTo>
                  <a:lnTo>
                    <a:pt x="12012" y="20831"/>
                  </a:lnTo>
                  <a:lnTo>
                    <a:pt x="11928" y="20915"/>
                  </a:lnTo>
                  <a:lnTo>
                    <a:pt x="11844" y="20915"/>
                  </a:lnTo>
                  <a:lnTo>
                    <a:pt x="11760" y="20999"/>
                  </a:lnTo>
                  <a:lnTo>
                    <a:pt x="11592" y="20999"/>
                  </a:lnTo>
                  <a:lnTo>
                    <a:pt x="11508" y="21083"/>
                  </a:lnTo>
                  <a:lnTo>
                    <a:pt x="11256" y="21083"/>
                  </a:lnTo>
                  <a:lnTo>
                    <a:pt x="11172" y="21167"/>
                  </a:lnTo>
                  <a:lnTo>
                    <a:pt x="10920" y="21167"/>
                  </a:lnTo>
                  <a:lnTo>
                    <a:pt x="10836" y="21251"/>
                  </a:lnTo>
                  <a:lnTo>
                    <a:pt x="9324" y="21251"/>
                  </a:lnTo>
                  <a:lnTo>
                    <a:pt x="9240" y="21167"/>
                  </a:lnTo>
                  <a:lnTo>
                    <a:pt x="8904" y="21167"/>
                  </a:lnTo>
                  <a:lnTo>
                    <a:pt x="8904" y="21083"/>
                  </a:lnTo>
                  <a:lnTo>
                    <a:pt x="8652" y="21083"/>
                  </a:lnTo>
                  <a:lnTo>
                    <a:pt x="8568" y="20999"/>
                  </a:lnTo>
                  <a:lnTo>
                    <a:pt x="8400" y="20999"/>
                  </a:lnTo>
                  <a:lnTo>
                    <a:pt x="8316" y="20915"/>
                  </a:lnTo>
                  <a:lnTo>
                    <a:pt x="8148" y="20915"/>
                  </a:lnTo>
                  <a:lnTo>
                    <a:pt x="8148" y="20831"/>
                  </a:lnTo>
                  <a:lnTo>
                    <a:pt x="8064" y="20831"/>
                  </a:lnTo>
                  <a:lnTo>
                    <a:pt x="7980" y="20747"/>
                  </a:lnTo>
                  <a:lnTo>
                    <a:pt x="7896" y="20747"/>
                  </a:lnTo>
                  <a:lnTo>
                    <a:pt x="7812" y="20663"/>
                  </a:lnTo>
                  <a:lnTo>
                    <a:pt x="7728" y="20663"/>
                  </a:lnTo>
                  <a:lnTo>
                    <a:pt x="7728" y="20579"/>
                  </a:lnTo>
                  <a:lnTo>
                    <a:pt x="7644" y="20579"/>
                  </a:lnTo>
                  <a:lnTo>
                    <a:pt x="7560" y="20495"/>
                  </a:lnTo>
                  <a:lnTo>
                    <a:pt x="7476" y="20411"/>
                  </a:lnTo>
                  <a:lnTo>
                    <a:pt x="7392" y="20411"/>
                  </a:lnTo>
                  <a:lnTo>
                    <a:pt x="7392" y="20327"/>
                  </a:lnTo>
                  <a:lnTo>
                    <a:pt x="7308" y="20327"/>
                  </a:lnTo>
                  <a:lnTo>
                    <a:pt x="7308" y="20243"/>
                  </a:lnTo>
                  <a:lnTo>
                    <a:pt x="7224" y="20159"/>
                  </a:lnTo>
                  <a:lnTo>
                    <a:pt x="7140" y="20075"/>
                  </a:lnTo>
                  <a:lnTo>
                    <a:pt x="7056" y="20075"/>
                  </a:lnTo>
                  <a:lnTo>
                    <a:pt x="7056" y="19991"/>
                  </a:lnTo>
                  <a:lnTo>
                    <a:pt x="6972" y="19907"/>
                  </a:lnTo>
                  <a:lnTo>
                    <a:pt x="6888" y="19823"/>
                  </a:lnTo>
                  <a:lnTo>
                    <a:pt x="6888" y="19739"/>
                  </a:lnTo>
                  <a:lnTo>
                    <a:pt x="6804" y="19739"/>
                  </a:lnTo>
                  <a:lnTo>
                    <a:pt x="6804" y="19655"/>
                  </a:lnTo>
                  <a:lnTo>
                    <a:pt x="6720" y="19571"/>
                  </a:lnTo>
                  <a:lnTo>
                    <a:pt x="6720" y="19487"/>
                  </a:lnTo>
                  <a:lnTo>
                    <a:pt x="6636" y="19487"/>
                  </a:lnTo>
                  <a:lnTo>
                    <a:pt x="6636" y="19403"/>
                  </a:lnTo>
                  <a:lnTo>
                    <a:pt x="6552" y="19319"/>
                  </a:lnTo>
                  <a:lnTo>
                    <a:pt x="6552" y="19235"/>
                  </a:lnTo>
                  <a:lnTo>
                    <a:pt x="6552" y="19151"/>
                  </a:lnTo>
                  <a:lnTo>
                    <a:pt x="6468" y="19067"/>
                  </a:lnTo>
                  <a:lnTo>
                    <a:pt x="6384" y="18983"/>
                  </a:lnTo>
                  <a:lnTo>
                    <a:pt x="6384" y="18899"/>
                  </a:lnTo>
                  <a:lnTo>
                    <a:pt x="6384" y="18815"/>
                  </a:lnTo>
                  <a:lnTo>
                    <a:pt x="6300" y="18731"/>
                  </a:lnTo>
                  <a:lnTo>
                    <a:pt x="6300" y="18647"/>
                  </a:lnTo>
                  <a:lnTo>
                    <a:pt x="6300" y="18563"/>
                  </a:lnTo>
                  <a:lnTo>
                    <a:pt x="6216" y="18479"/>
                  </a:lnTo>
                  <a:lnTo>
                    <a:pt x="6216" y="18395"/>
                  </a:lnTo>
                  <a:lnTo>
                    <a:pt x="6216" y="18311"/>
                  </a:lnTo>
                  <a:lnTo>
                    <a:pt x="6132" y="18227"/>
                  </a:lnTo>
                  <a:lnTo>
                    <a:pt x="6132" y="18143"/>
                  </a:lnTo>
                  <a:lnTo>
                    <a:pt x="6132" y="18059"/>
                  </a:lnTo>
                  <a:lnTo>
                    <a:pt x="6132" y="17975"/>
                  </a:lnTo>
                  <a:lnTo>
                    <a:pt x="6048" y="17891"/>
                  </a:lnTo>
                  <a:lnTo>
                    <a:pt x="6048" y="17807"/>
                  </a:lnTo>
                  <a:lnTo>
                    <a:pt x="6048" y="17723"/>
                  </a:lnTo>
                  <a:lnTo>
                    <a:pt x="6048" y="17639"/>
                  </a:lnTo>
                  <a:lnTo>
                    <a:pt x="5964" y="17555"/>
                  </a:lnTo>
                  <a:lnTo>
                    <a:pt x="5964" y="17471"/>
                  </a:lnTo>
                  <a:lnTo>
                    <a:pt x="5964" y="17303"/>
                  </a:lnTo>
                  <a:lnTo>
                    <a:pt x="5964" y="17219"/>
                  </a:lnTo>
                  <a:lnTo>
                    <a:pt x="5964" y="17135"/>
                  </a:lnTo>
                  <a:lnTo>
                    <a:pt x="5964" y="17051"/>
                  </a:lnTo>
                  <a:lnTo>
                    <a:pt x="5880" y="16967"/>
                  </a:lnTo>
                  <a:lnTo>
                    <a:pt x="5880" y="16883"/>
                  </a:lnTo>
                  <a:lnTo>
                    <a:pt x="5880" y="16715"/>
                  </a:lnTo>
                  <a:lnTo>
                    <a:pt x="5880" y="16631"/>
                  </a:lnTo>
                  <a:lnTo>
                    <a:pt x="5880" y="16547"/>
                  </a:lnTo>
                  <a:lnTo>
                    <a:pt x="5880" y="16463"/>
                  </a:lnTo>
                  <a:lnTo>
                    <a:pt x="5880" y="16295"/>
                  </a:lnTo>
                  <a:lnTo>
                    <a:pt x="5880" y="16211"/>
                  </a:lnTo>
                  <a:lnTo>
                    <a:pt x="5880" y="16127"/>
                  </a:lnTo>
                  <a:lnTo>
                    <a:pt x="5880" y="15959"/>
                  </a:lnTo>
                  <a:lnTo>
                    <a:pt x="5880" y="15875"/>
                  </a:lnTo>
                  <a:lnTo>
                    <a:pt x="5796" y="15791"/>
                  </a:lnTo>
                  <a:lnTo>
                    <a:pt x="5796" y="15623"/>
                  </a:lnTo>
                  <a:lnTo>
                    <a:pt x="5796" y="15539"/>
                  </a:lnTo>
                  <a:lnTo>
                    <a:pt x="5796" y="15371"/>
                  </a:lnTo>
                  <a:lnTo>
                    <a:pt x="5796" y="84"/>
                  </a:lnTo>
                  <a:lnTo>
                    <a:pt x="1" y="84"/>
                  </a:lnTo>
                  <a:lnTo>
                    <a:pt x="1" y="16127"/>
                  </a:lnTo>
                  <a:lnTo>
                    <a:pt x="1" y="16295"/>
                  </a:lnTo>
                  <a:lnTo>
                    <a:pt x="1" y="16463"/>
                  </a:lnTo>
                  <a:lnTo>
                    <a:pt x="85" y="16715"/>
                  </a:lnTo>
                  <a:lnTo>
                    <a:pt x="85" y="16883"/>
                  </a:lnTo>
                  <a:lnTo>
                    <a:pt x="85" y="17051"/>
                  </a:lnTo>
                  <a:lnTo>
                    <a:pt x="85" y="17219"/>
                  </a:lnTo>
                  <a:lnTo>
                    <a:pt x="85" y="17471"/>
                  </a:lnTo>
                  <a:lnTo>
                    <a:pt x="85" y="17639"/>
                  </a:lnTo>
                  <a:lnTo>
                    <a:pt x="85" y="17807"/>
                  </a:lnTo>
                  <a:lnTo>
                    <a:pt x="85" y="17975"/>
                  </a:lnTo>
                  <a:lnTo>
                    <a:pt x="169" y="18143"/>
                  </a:lnTo>
                  <a:lnTo>
                    <a:pt x="169" y="18311"/>
                  </a:lnTo>
                  <a:lnTo>
                    <a:pt x="169" y="18479"/>
                  </a:lnTo>
                  <a:lnTo>
                    <a:pt x="169" y="18647"/>
                  </a:lnTo>
                  <a:lnTo>
                    <a:pt x="169" y="18815"/>
                  </a:lnTo>
                  <a:lnTo>
                    <a:pt x="253" y="18983"/>
                  </a:lnTo>
                  <a:lnTo>
                    <a:pt x="253" y="19151"/>
                  </a:lnTo>
                  <a:lnTo>
                    <a:pt x="253" y="19319"/>
                  </a:lnTo>
                  <a:lnTo>
                    <a:pt x="337" y="19487"/>
                  </a:lnTo>
                  <a:lnTo>
                    <a:pt x="337" y="19655"/>
                  </a:lnTo>
                  <a:lnTo>
                    <a:pt x="337" y="19823"/>
                  </a:lnTo>
                  <a:lnTo>
                    <a:pt x="421" y="19991"/>
                  </a:lnTo>
                  <a:lnTo>
                    <a:pt x="421" y="20159"/>
                  </a:lnTo>
                  <a:lnTo>
                    <a:pt x="505" y="20327"/>
                  </a:lnTo>
                  <a:lnTo>
                    <a:pt x="505" y="20411"/>
                  </a:lnTo>
                  <a:lnTo>
                    <a:pt x="589" y="20579"/>
                  </a:lnTo>
                  <a:lnTo>
                    <a:pt x="589" y="20747"/>
                  </a:lnTo>
                  <a:lnTo>
                    <a:pt x="673" y="20915"/>
                  </a:lnTo>
                  <a:lnTo>
                    <a:pt x="673" y="20999"/>
                  </a:lnTo>
                  <a:lnTo>
                    <a:pt x="757" y="21167"/>
                  </a:lnTo>
                  <a:lnTo>
                    <a:pt x="757" y="21335"/>
                  </a:lnTo>
                  <a:lnTo>
                    <a:pt x="841" y="21419"/>
                  </a:lnTo>
                  <a:lnTo>
                    <a:pt x="841" y="21587"/>
                  </a:lnTo>
                  <a:lnTo>
                    <a:pt x="925" y="21755"/>
                  </a:lnTo>
                  <a:lnTo>
                    <a:pt x="1009" y="21839"/>
                  </a:lnTo>
                  <a:lnTo>
                    <a:pt x="1009" y="22007"/>
                  </a:lnTo>
                  <a:lnTo>
                    <a:pt x="1092" y="22091"/>
                  </a:lnTo>
                  <a:lnTo>
                    <a:pt x="1176" y="22259"/>
                  </a:lnTo>
                  <a:lnTo>
                    <a:pt x="1176" y="22343"/>
                  </a:lnTo>
                  <a:lnTo>
                    <a:pt x="1260" y="22511"/>
                  </a:lnTo>
                  <a:lnTo>
                    <a:pt x="1344" y="22595"/>
                  </a:lnTo>
                  <a:lnTo>
                    <a:pt x="1428" y="22763"/>
                  </a:lnTo>
                  <a:lnTo>
                    <a:pt x="1428" y="22847"/>
                  </a:lnTo>
                  <a:lnTo>
                    <a:pt x="1512" y="22931"/>
                  </a:lnTo>
                  <a:lnTo>
                    <a:pt x="1596" y="23099"/>
                  </a:lnTo>
                  <a:lnTo>
                    <a:pt x="1680" y="23183"/>
                  </a:lnTo>
                  <a:lnTo>
                    <a:pt x="1764" y="23267"/>
                  </a:lnTo>
                  <a:lnTo>
                    <a:pt x="1848" y="23435"/>
                  </a:lnTo>
                  <a:lnTo>
                    <a:pt x="1932" y="23519"/>
                  </a:lnTo>
                  <a:lnTo>
                    <a:pt x="1932" y="23603"/>
                  </a:lnTo>
                  <a:lnTo>
                    <a:pt x="2016" y="23687"/>
                  </a:lnTo>
                  <a:lnTo>
                    <a:pt x="2100" y="23855"/>
                  </a:lnTo>
                  <a:lnTo>
                    <a:pt x="2184" y="23939"/>
                  </a:lnTo>
                  <a:lnTo>
                    <a:pt x="2268" y="24023"/>
                  </a:lnTo>
                  <a:lnTo>
                    <a:pt x="2352" y="24107"/>
                  </a:lnTo>
                  <a:lnTo>
                    <a:pt x="2436" y="24191"/>
                  </a:lnTo>
                  <a:lnTo>
                    <a:pt x="2604" y="24275"/>
                  </a:lnTo>
                  <a:lnTo>
                    <a:pt x="2688" y="24359"/>
                  </a:lnTo>
                  <a:lnTo>
                    <a:pt x="2772" y="24443"/>
                  </a:lnTo>
                  <a:lnTo>
                    <a:pt x="2856" y="24527"/>
                  </a:lnTo>
                  <a:lnTo>
                    <a:pt x="2940" y="24611"/>
                  </a:lnTo>
                  <a:lnTo>
                    <a:pt x="3024" y="24695"/>
                  </a:lnTo>
                  <a:lnTo>
                    <a:pt x="3108" y="24779"/>
                  </a:lnTo>
                  <a:lnTo>
                    <a:pt x="3276" y="24863"/>
                  </a:lnTo>
                  <a:lnTo>
                    <a:pt x="3360" y="24947"/>
                  </a:lnTo>
                  <a:lnTo>
                    <a:pt x="3444" y="25031"/>
                  </a:lnTo>
                  <a:lnTo>
                    <a:pt x="3528" y="25115"/>
                  </a:lnTo>
                  <a:lnTo>
                    <a:pt x="3696" y="25199"/>
                  </a:lnTo>
                  <a:lnTo>
                    <a:pt x="3780" y="25199"/>
                  </a:lnTo>
                  <a:lnTo>
                    <a:pt x="3864" y="25283"/>
                  </a:lnTo>
                  <a:lnTo>
                    <a:pt x="4032" y="25367"/>
                  </a:lnTo>
                  <a:lnTo>
                    <a:pt x="4116" y="25451"/>
                  </a:lnTo>
                  <a:lnTo>
                    <a:pt x="4200" y="25451"/>
                  </a:lnTo>
                  <a:lnTo>
                    <a:pt x="4368" y="25535"/>
                  </a:lnTo>
                  <a:lnTo>
                    <a:pt x="4452" y="25619"/>
                  </a:lnTo>
                  <a:lnTo>
                    <a:pt x="4620" y="25619"/>
                  </a:lnTo>
                  <a:lnTo>
                    <a:pt x="4704" y="25703"/>
                  </a:lnTo>
                  <a:lnTo>
                    <a:pt x="4872" y="25703"/>
                  </a:lnTo>
                  <a:lnTo>
                    <a:pt x="4956" y="25787"/>
                  </a:lnTo>
                  <a:lnTo>
                    <a:pt x="5124" y="25787"/>
                  </a:lnTo>
                  <a:lnTo>
                    <a:pt x="5208" y="25871"/>
                  </a:lnTo>
                  <a:lnTo>
                    <a:pt x="5376" y="25871"/>
                  </a:lnTo>
                  <a:lnTo>
                    <a:pt x="5460" y="25955"/>
                  </a:lnTo>
                  <a:lnTo>
                    <a:pt x="5628" y="25955"/>
                  </a:lnTo>
                  <a:lnTo>
                    <a:pt x="5796" y="26039"/>
                  </a:lnTo>
                  <a:lnTo>
                    <a:pt x="6048" y="26039"/>
                  </a:lnTo>
                  <a:lnTo>
                    <a:pt x="6216" y="26123"/>
                  </a:lnTo>
                  <a:lnTo>
                    <a:pt x="6636" y="26123"/>
                  </a:lnTo>
                  <a:lnTo>
                    <a:pt x="6804" y="26207"/>
                  </a:lnTo>
                  <a:lnTo>
                    <a:pt x="9156" y="26207"/>
                  </a:lnTo>
                  <a:lnTo>
                    <a:pt x="9240" y="26123"/>
                  </a:lnTo>
                  <a:lnTo>
                    <a:pt x="9576" y="26123"/>
                  </a:lnTo>
                  <a:lnTo>
                    <a:pt x="9660" y="26039"/>
                  </a:lnTo>
                  <a:lnTo>
                    <a:pt x="9912" y="26039"/>
                  </a:lnTo>
                  <a:lnTo>
                    <a:pt x="9996" y="25955"/>
                  </a:lnTo>
                  <a:lnTo>
                    <a:pt x="10164" y="25955"/>
                  </a:lnTo>
                  <a:lnTo>
                    <a:pt x="10248" y="25871"/>
                  </a:lnTo>
                  <a:lnTo>
                    <a:pt x="10500" y="25871"/>
                  </a:lnTo>
                  <a:lnTo>
                    <a:pt x="10584" y="25787"/>
                  </a:lnTo>
                  <a:lnTo>
                    <a:pt x="10668" y="25787"/>
                  </a:lnTo>
                  <a:lnTo>
                    <a:pt x="10752" y="25703"/>
                  </a:lnTo>
                  <a:lnTo>
                    <a:pt x="10920" y="25703"/>
                  </a:lnTo>
                  <a:lnTo>
                    <a:pt x="11004" y="25619"/>
                  </a:lnTo>
                  <a:lnTo>
                    <a:pt x="11088" y="25619"/>
                  </a:lnTo>
                  <a:lnTo>
                    <a:pt x="11172" y="25535"/>
                  </a:lnTo>
                  <a:lnTo>
                    <a:pt x="11256" y="25535"/>
                  </a:lnTo>
                  <a:lnTo>
                    <a:pt x="11340" y="25451"/>
                  </a:lnTo>
                  <a:lnTo>
                    <a:pt x="11424" y="25451"/>
                  </a:lnTo>
                  <a:lnTo>
                    <a:pt x="11508" y="25367"/>
                  </a:lnTo>
                  <a:lnTo>
                    <a:pt x="11592" y="25367"/>
                  </a:lnTo>
                  <a:lnTo>
                    <a:pt x="11676" y="25283"/>
                  </a:lnTo>
                  <a:lnTo>
                    <a:pt x="11760" y="25283"/>
                  </a:lnTo>
                  <a:lnTo>
                    <a:pt x="11844" y="25199"/>
                  </a:lnTo>
                  <a:lnTo>
                    <a:pt x="11928" y="25115"/>
                  </a:lnTo>
                  <a:lnTo>
                    <a:pt x="12012" y="25115"/>
                  </a:lnTo>
                  <a:lnTo>
                    <a:pt x="12096" y="25031"/>
                  </a:lnTo>
                  <a:lnTo>
                    <a:pt x="12180" y="25031"/>
                  </a:lnTo>
                  <a:lnTo>
                    <a:pt x="12264" y="24947"/>
                  </a:lnTo>
                  <a:lnTo>
                    <a:pt x="12348" y="24863"/>
                  </a:lnTo>
                  <a:lnTo>
                    <a:pt x="12432" y="24863"/>
                  </a:lnTo>
                  <a:lnTo>
                    <a:pt x="12516" y="24779"/>
                  </a:lnTo>
                  <a:lnTo>
                    <a:pt x="12600" y="24779"/>
                  </a:lnTo>
                  <a:lnTo>
                    <a:pt x="12600" y="24695"/>
                  </a:lnTo>
                  <a:lnTo>
                    <a:pt x="12684" y="24611"/>
                  </a:lnTo>
                  <a:lnTo>
                    <a:pt x="12768" y="24611"/>
                  </a:lnTo>
                  <a:lnTo>
                    <a:pt x="12852" y="24527"/>
                  </a:lnTo>
                  <a:lnTo>
                    <a:pt x="12936" y="24527"/>
                  </a:lnTo>
                  <a:lnTo>
                    <a:pt x="12936" y="24443"/>
                  </a:lnTo>
                  <a:lnTo>
                    <a:pt x="13020" y="24359"/>
                  </a:lnTo>
                  <a:lnTo>
                    <a:pt x="13104" y="24359"/>
                  </a:lnTo>
                  <a:lnTo>
                    <a:pt x="13188" y="24275"/>
                  </a:lnTo>
                  <a:lnTo>
                    <a:pt x="13272" y="24191"/>
                  </a:lnTo>
                  <a:lnTo>
                    <a:pt x="13356" y="24107"/>
                  </a:lnTo>
                  <a:lnTo>
                    <a:pt x="13440" y="24023"/>
                  </a:lnTo>
                  <a:lnTo>
                    <a:pt x="13524" y="23939"/>
                  </a:lnTo>
                  <a:lnTo>
                    <a:pt x="13608" y="23855"/>
                  </a:lnTo>
                  <a:lnTo>
                    <a:pt x="13692" y="23771"/>
                  </a:lnTo>
                  <a:lnTo>
                    <a:pt x="13776" y="23687"/>
                  </a:lnTo>
                  <a:lnTo>
                    <a:pt x="13860" y="23603"/>
                  </a:lnTo>
                  <a:lnTo>
                    <a:pt x="13944" y="23519"/>
                  </a:lnTo>
                  <a:lnTo>
                    <a:pt x="14028" y="23435"/>
                  </a:lnTo>
                  <a:lnTo>
                    <a:pt x="14112" y="23351"/>
                  </a:lnTo>
                  <a:lnTo>
                    <a:pt x="14196" y="23267"/>
                  </a:lnTo>
                  <a:lnTo>
                    <a:pt x="14280" y="23183"/>
                  </a:lnTo>
                  <a:lnTo>
                    <a:pt x="14280" y="23099"/>
                  </a:lnTo>
                  <a:lnTo>
                    <a:pt x="14364" y="23015"/>
                  </a:lnTo>
                  <a:lnTo>
                    <a:pt x="14448" y="23015"/>
                  </a:lnTo>
                  <a:lnTo>
                    <a:pt x="14448" y="22931"/>
                  </a:lnTo>
                  <a:lnTo>
                    <a:pt x="14532" y="22847"/>
                  </a:lnTo>
                  <a:lnTo>
                    <a:pt x="14616" y="22763"/>
                  </a:lnTo>
                  <a:lnTo>
                    <a:pt x="14616" y="22679"/>
                  </a:lnTo>
                  <a:lnTo>
                    <a:pt x="14700" y="22595"/>
                  </a:lnTo>
                  <a:lnTo>
                    <a:pt x="14784" y="22511"/>
                  </a:lnTo>
                  <a:lnTo>
                    <a:pt x="14784" y="22427"/>
                  </a:lnTo>
                  <a:lnTo>
                    <a:pt x="14868" y="22427"/>
                  </a:lnTo>
                  <a:lnTo>
                    <a:pt x="14868" y="22343"/>
                  </a:lnTo>
                  <a:lnTo>
                    <a:pt x="14952" y="22259"/>
                  </a:lnTo>
                  <a:lnTo>
                    <a:pt x="14952" y="25535"/>
                  </a:lnTo>
                  <a:lnTo>
                    <a:pt x="21251" y="25535"/>
                  </a:lnTo>
                  <a:lnTo>
                    <a:pt x="21251" y="20831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83" name="Google Shape;583;p37"/>
            <p:cNvSpPr/>
            <p:nvPr/>
          </p:nvSpPr>
          <p:spPr>
            <a:xfrm>
              <a:off x="-2260400" y="2068400"/>
              <a:ext cx="972250" cy="1001650"/>
            </a:xfrm>
            <a:custGeom>
              <a:rect b="b" l="l" r="r" t="t"/>
              <a:pathLst>
                <a:path extrusionOk="0" h="40066" w="38890">
                  <a:moveTo>
                    <a:pt x="19067" y="6048"/>
                  </a:moveTo>
                  <a:lnTo>
                    <a:pt x="19319" y="6132"/>
                  </a:lnTo>
                  <a:lnTo>
                    <a:pt x="19907" y="6132"/>
                  </a:lnTo>
                  <a:lnTo>
                    <a:pt x="20075" y="6216"/>
                  </a:lnTo>
                  <a:lnTo>
                    <a:pt x="20495" y="6216"/>
                  </a:lnTo>
                  <a:lnTo>
                    <a:pt x="20663" y="6300"/>
                  </a:lnTo>
                  <a:lnTo>
                    <a:pt x="20915" y="6300"/>
                  </a:lnTo>
                  <a:lnTo>
                    <a:pt x="21083" y="6384"/>
                  </a:lnTo>
                  <a:lnTo>
                    <a:pt x="21251" y="6384"/>
                  </a:lnTo>
                  <a:lnTo>
                    <a:pt x="21419" y="6468"/>
                  </a:lnTo>
                  <a:lnTo>
                    <a:pt x="21671" y="6468"/>
                  </a:lnTo>
                  <a:lnTo>
                    <a:pt x="21839" y="6552"/>
                  </a:lnTo>
                  <a:lnTo>
                    <a:pt x="22007" y="6552"/>
                  </a:lnTo>
                  <a:lnTo>
                    <a:pt x="22175" y="6636"/>
                  </a:lnTo>
                  <a:lnTo>
                    <a:pt x="22427" y="6720"/>
                  </a:lnTo>
                  <a:lnTo>
                    <a:pt x="22595" y="6804"/>
                  </a:lnTo>
                  <a:lnTo>
                    <a:pt x="22763" y="6804"/>
                  </a:lnTo>
                  <a:lnTo>
                    <a:pt x="22931" y="6888"/>
                  </a:lnTo>
                  <a:lnTo>
                    <a:pt x="23099" y="6972"/>
                  </a:lnTo>
                  <a:lnTo>
                    <a:pt x="23267" y="7056"/>
                  </a:lnTo>
                  <a:lnTo>
                    <a:pt x="23435" y="7140"/>
                  </a:lnTo>
                  <a:lnTo>
                    <a:pt x="23603" y="7224"/>
                  </a:lnTo>
                  <a:lnTo>
                    <a:pt x="23771" y="7308"/>
                  </a:lnTo>
                  <a:lnTo>
                    <a:pt x="23938" y="7392"/>
                  </a:lnTo>
                  <a:lnTo>
                    <a:pt x="24106" y="7476"/>
                  </a:lnTo>
                  <a:lnTo>
                    <a:pt x="24274" y="7560"/>
                  </a:lnTo>
                  <a:lnTo>
                    <a:pt x="24442" y="7644"/>
                  </a:lnTo>
                  <a:lnTo>
                    <a:pt x="24610" y="7728"/>
                  </a:lnTo>
                  <a:lnTo>
                    <a:pt x="24778" y="7812"/>
                  </a:lnTo>
                  <a:lnTo>
                    <a:pt x="24946" y="7980"/>
                  </a:lnTo>
                  <a:lnTo>
                    <a:pt x="25030" y="8064"/>
                  </a:lnTo>
                  <a:lnTo>
                    <a:pt x="25198" y="8148"/>
                  </a:lnTo>
                  <a:lnTo>
                    <a:pt x="25366" y="8232"/>
                  </a:lnTo>
                  <a:lnTo>
                    <a:pt x="25534" y="8400"/>
                  </a:lnTo>
                  <a:lnTo>
                    <a:pt x="25702" y="8484"/>
                  </a:lnTo>
                  <a:lnTo>
                    <a:pt x="25786" y="8568"/>
                  </a:lnTo>
                  <a:lnTo>
                    <a:pt x="25954" y="8736"/>
                  </a:lnTo>
                  <a:lnTo>
                    <a:pt x="26122" y="8820"/>
                  </a:lnTo>
                  <a:lnTo>
                    <a:pt x="26206" y="8988"/>
                  </a:lnTo>
                  <a:lnTo>
                    <a:pt x="26374" y="9072"/>
                  </a:lnTo>
                  <a:lnTo>
                    <a:pt x="26542" y="9240"/>
                  </a:lnTo>
                  <a:lnTo>
                    <a:pt x="26626" y="9324"/>
                  </a:lnTo>
                  <a:lnTo>
                    <a:pt x="26794" y="9492"/>
                  </a:lnTo>
                  <a:lnTo>
                    <a:pt x="26878" y="9576"/>
                  </a:lnTo>
                  <a:lnTo>
                    <a:pt x="27046" y="9744"/>
                  </a:lnTo>
                  <a:lnTo>
                    <a:pt x="27130" y="9912"/>
                  </a:lnTo>
                  <a:lnTo>
                    <a:pt x="27298" y="9996"/>
                  </a:lnTo>
                  <a:lnTo>
                    <a:pt x="27382" y="10164"/>
                  </a:lnTo>
                  <a:lnTo>
                    <a:pt x="27550" y="10332"/>
                  </a:lnTo>
                  <a:lnTo>
                    <a:pt x="27634" y="10416"/>
                  </a:lnTo>
                  <a:lnTo>
                    <a:pt x="27718" y="10584"/>
                  </a:lnTo>
                  <a:lnTo>
                    <a:pt x="27886" y="10752"/>
                  </a:lnTo>
                  <a:lnTo>
                    <a:pt x="27970" y="10920"/>
                  </a:lnTo>
                  <a:lnTo>
                    <a:pt x="28054" y="11004"/>
                  </a:lnTo>
                  <a:lnTo>
                    <a:pt x="28222" y="11172"/>
                  </a:lnTo>
                  <a:lnTo>
                    <a:pt x="28306" y="11340"/>
                  </a:lnTo>
                  <a:lnTo>
                    <a:pt x="28390" y="11508"/>
                  </a:lnTo>
                  <a:lnTo>
                    <a:pt x="28474" y="11676"/>
                  </a:lnTo>
                  <a:lnTo>
                    <a:pt x="28558" y="11844"/>
                  </a:lnTo>
                  <a:lnTo>
                    <a:pt x="28642" y="12012"/>
                  </a:lnTo>
                  <a:lnTo>
                    <a:pt x="28810" y="12180"/>
                  </a:lnTo>
                  <a:lnTo>
                    <a:pt x="28894" y="12348"/>
                  </a:lnTo>
                  <a:lnTo>
                    <a:pt x="28978" y="12516"/>
                  </a:lnTo>
                  <a:lnTo>
                    <a:pt x="29062" y="12684"/>
                  </a:lnTo>
                  <a:lnTo>
                    <a:pt x="29146" y="12852"/>
                  </a:lnTo>
                  <a:lnTo>
                    <a:pt x="29230" y="13020"/>
                  </a:lnTo>
                  <a:lnTo>
                    <a:pt x="29230" y="13188"/>
                  </a:lnTo>
                  <a:lnTo>
                    <a:pt x="29314" y="13356"/>
                  </a:lnTo>
                  <a:lnTo>
                    <a:pt x="29398" y="13524"/>
                  </a:lnTo>
                  <a:lnTo>
                    <a:pt x="29482" y="13776"/>
                  </a:lnTo>
                  <a:lnTo>
                    <a:pt x="29566" y="13944"/>
                  </a:lnTo>
                  <a:lnTo>
                    <a:pt x="29650" y="14112"/>
                  </a:lnTo>
                  <a:lnTo>
                    <a:pt x="29650" y="14280"/>
                  </a:lnTo>
                  <a:lnTo>
                    <a:pt x="29734" y="14448"/>
                  </a:lnTo>
                  <a:lnTo>
                    <a:pt x="29818" y="14616"/>
                  </a:lnTo>
                  <a:lnTo>
                    <a:pt x="29818" y="14868"/>
                  </a:lnTo>
                  <a:lnTo>
                    <a:pt x="29902" y="15036"/>
                  </a:lnTo>
                  <a:lnTo>
                    <a:pt x="29986" y="15204"/>
                  </a:lnTo>
                  <a:lnTo>
                    <a:pt x="29986" y="15456"/>
                  </a:lnTo>
                  <a:lnTo>
                    <a:pt x="30070" y="15624"/>
                  </a:lnTo>
                  <a:lnTo>
                    <a:pt x="30070" y="15792"/>
                  </a:lnTo>
                  <a:lnTo>
                    <a:pt x="30154" y="16044"/>
                  </a:lnTo>
                  <a:lnTo>
                    <a:pt x="30154" y="16212"/>
                  </a:lnTo>
                  <a:lnTo>
                    <a:pt x="30154" y="16380"/>
                  </a:lnTo>
                  <a:lnTo>
                    <a:pt x="30238" y="16631"/>
                  </a:lnTo>
                  <a:lnTo>
                    <a:pt x="30238" y="16799"/>
                  </a:lnTo>
                  <a:lnTo>
                    <a:pt x="30238" y="16967"/>
                  </a:lnTo>
                  <a:lnTo>
                    <a:pt x="30322" y="17219"/>
                  </a:lnTo>
                  <a:lnTo>
                    <a:pt x="30322" y="17387"/>
                  </a:lnTo>
                  <a:lnTo>
                    <a:pt x="30322" y="17639"/>
                  </a:lnTo>
                  <a:lnTo>
                    <a:pt x="30322" y="17807"/>
                  </a:lnTo>
                  <a:lnTo>
                    <a:pt x="30322" y="18059"/>
                  </a:lnTo>
                  <a:lnTo>
                    <a:pt x="30322" y="18227"/>
                  </a:lnTo>
                  <a:lnTo>
                    <a:pt x="30322" y="18479"/>
                  </a:lnTo>
                  <a:lnTo>
                    <a:pt x="30322" y="18647"/>
                  </a:lnTo>
                  <a:lnTo>
                    <a:pt x="30322" y="19403"/>
                  </a:lnTo>
                  <a:lnTo>
                    <a:pt x="30322" y="20075"/>
                  </a:lnTo>
                  <a:lnTo>
                    <a:pt x="30238" y="20831"/>
                  </a:lnTo>
                  <a:lnTo>
                    <a:pt x="30070" y="21587"/>
                  </a:lnTo>
                  <a:lnTo>
                    <a:pt x="29902" y="22259"/>
                  </a:lnTo>
                  <a:lnTo>
                    <a:pt x="29734" y="23015"/>
                  </a:lnTo>
                  <a:lnTo>
                    <a:pt x="29482" y="23687"/>
                  </a:lnTo>
                  <a:lnTo>
                    <a:pt x="29230" y="24359"/>
                  </a:lnTo>
                  <a:lnTo>
                    <a:pt x="28894" y="25031"/>
                  </a:lnTo>
                  <a:lnTo>
                    <a:pt x="28558" y="25703"/>
                  </a:lnTo>
                  <a:lnTo>
                    <a:pt x="23267" y="20411"/>
                  </a:lnTo>
                  <a:lnTo>
                    <a:pt x="18815" y="24779"/>
                  </a:lnTo>
                  <a:lnTo>
                    <a:pt x="19067" y="25031"/>
                  </a:lnTo>
                  <a:lnTo>
                    <a:pt x="19067" y="25115"/>
                  </a:lnTo>
                  <a:lnTo>
                    <a:pt x="23938" y="30071"/>
                  </a:lnTo>
                  <a:lnTo>
                    <a:pt x="23519" y="30323"/>
                  </a:lnTo>
                  <a:lnTo>
                    <a:pt x="22931" y="30491"/>
                  </a:lnTo>
                  <a:lnTo>
                    <a:pt x="22427" y="30659"/>
                  </a:lnTo>
                  <a:lnTo>
                    <a:pt x="21839" y="30827"/>
                  </a:lnTo>
                  <a:lnTo>
                    <a:pt x="21251" y="30995"/>
                  </a:lnTo>
                  <a:lnTo>
                    <a:pt x="20747" y="31079"/>
                  </a:lnTo>
                  <a:lnTo>
                    <a:pt x="20159" y="31163"/>
                  </a:lnTo>
                  <a:lnTo>
                    <a:pt x="19571" y="31247"/>
                  </a:lnTo>
                  <a:lnTo>
                    <a:pt x="17639" y="31247"/>
                  </a:lnTo>
                  <a:lnTo>
                    <a:pt x="17471" y="31163"/>
                  </a:lnTo>
                  <a:lnTo>
                    <a:pt x="16799" y="31163"/>
                  </a:lnTo>
                  <a:lnTo>
                    <a:pt x="16631" y="31079"/>
                  </a:lnTo>
                  <a:lnTo>
                    <a:pt x="16211" y="31079"/>
                  </a:lnTo>
                  <a:lnTo>
                    <a:pt x="16043" y="30995"/>
                  </a:lnTo>
                  <a:lnTo>
                    <a:pt x="15875" y="30995"/>
                  </a:lnTo>
                  <a:lnTo>
                    <a:pt x="15707" y="30911"/>
                  </a:lnTo>
                  <a:lnTo>
                    <a:pt x="15455" y="30911"/>
                  </a:lnTo>
                  <a:lnTo>
                    <a:pt x="15287" y="30827"/>
                  </a:lnTo>
                  <a:lnTo>
                    <a:pt x="15119" y="30743"/>
                  </a:lnTo>
                  <a:lnTo>
                    <a:pt x="14951" y="30743"/>
                  </a:lnTo>
                  <a:lnTo>
                    <a:pt x="14783" y="30659"/>
                  </a:lnTo>
                  <a:lnTo>
                    <a:pt x="14615" y="30575"/>
                  </a:lnTo>
                  <a:lnTo>
                    <a:pt x="14363" y="30575"/>
                  </a:lnTo>
                  <a:lnTo>
                    <a:pt x="14195" y="30491"/>
                  </a:lnTo>
                  <a:lnTo>
                    <a:pt x="14027" y="30407"/>
                  </a:lnTo>
                  <a:lnTo>
                    <a:pt x="13859" y="30323"/>
                  </a:lnTo>
                  <a:lnTo>
                    <a:pt x="13691" y="30239"/>
                  </a:lnTo>
                  <a:lnTo>
                    <a:pt x="13523" y="30155"/>
                  </a:lnTo>
                  <a:lnTo>
                    <a:pt x="13355" y="30071"/>
                  </a:lnTo>
                  <a:lnTo>
                    <a:pt x="13187" y="29987"/>
                  </a:lnTo>
                  <a:lnTo>
                    <a:pt x="13019" y="29903"/>
                  </a:lnTo>
                  <a:lnTo>
                    <a:pt x="12851" y="29819"/>
                  </a:lnTo>
                  <a:lnTo>
                    <a:pt x="12767" y="29735"/>
                  </a:lnTo>
                  <a:lnTo>
                    <a:pt x="12599" y="29651"/>
                  </a:lnTo>
                  <a:lnTo>
                    <a:pt x="12431" y="29567"/>
                  </a:lnTo>
                  <a:lnTo>
                    <a:pt x="12263" y="29483"/>
                  </a:lnTo>
                  <a:lnTo>
                    <a:pt x="12095" y="29399"/>
                  </a:lnTo>
                  <a:lnTo>
                    <a:pt x="11927" y="29315"/>
                  </a:lnTo>
                  <a:lnTo>
                    <a:pt x="11843" y="29147"/>
                  </a:lnTo>
                  <a:lnTo>
                    <a:pt x="11675" y="29063"/>
                  </a:lnTo>
                  <a:lnTo>
                    <a:pt x="11507" y="28979"/>
                  </a:lnTo>
                  <a:lnTo>
                    <a:pt x="11339" y="28811"/>
                  </a:lnTo>
                  <a:lnTo>
                    <a:pt x="11255" y="28727"/>
                  </a:lnTo>
                  <a:lnTo>
                    <a:pt x="11087" y="28643"/>
                  </a:lnTo>
                  <a:lnTo>
                    <a:pt x="11003" y="28475"/>
                  </a:lnTo>
                  <a:lnTo>
                    <a:pt x="10835" y="28391"/>
                  </a:lnTo>
                  <a:lnTo>
                    <a:pt x="10667" y="28223"/>
                  </a:lnTo>
                  <a:lnTo>
                    <a:pt x="10583" y="28139"/>
                  </a:lnTo>
                  <a:lnTo>
                    <a:pt x="10415" y="27971"/>
                  </a:lnTo>
                  <a:lnTo>
                    <a:pt x="10331" y="27887"/>
                  </a:lnTo>
                  <a:lnTo>
                    <a:pt x="10163" y="27719"/>
                  </a:lnTo>
                  <a:lnTo>
                    <a:pt x="10079" y="27551"/>
                  </a:lnTo>
                  <a:lnTo>
                    <a:pt x="9911" y="27467"/>
                  </a:lnTo>
                  <a:lnTo>
                    <a:pt x="9827" y="27299"/>
                  </a:lnTo>
                  <a:lnTo>
                    <a:pt x="9743" y="27131"/>
                  </a:lnTo>
                  <a:lnTo>
                    <a:pt x="9575" y="27047"/>
                  </a:lnTo>
                  <a:lnTo>
                    <a:pt x="9491" y="26879"/>
                  </a:lnTo>
                  <a:lnTo>
                    <a:pt x="9407" y="26711"/>
                  </a:lnTo>
                  <a:lnTo>
                    <a:pt x="9239" y="26543"/>
                  </a:lnTo>
                  <a:lnTo>
                    <a:pt x="9155" y="26459"/>
                  </a:lnTo>
                  <a:lnTo>
                    <a:pt x="9071" y="26291"/>
                  </a:lnTo>
                  <a:lnTo>
                    <a:pt x="8987" y="26123"/>
                  </a:lnTo>
                  <a:lnTo>
                    <a:pt x="8903" y="25955"/>
                  </a:lnTo>
                  <a:lnTo>
                    <a:pt x="8819" y="25787"/>
                  </a:lnTo>
                  <a:lnTo>
                    <a:pt x="8651" y="25619"/>
                  </a:lnTo>
                  <a:lnTo>
                    <a:pt x="8567" y="25451"/>
                  </a:lnTo>
                  <a:lnTo>
                    <a:pt x="8483" y="25283"/>
                  </a:lnTo>
                  <a:lnTo>
                    <a:pt x="8399" y="25115"/>
                  </a:lnTo>
                  <a:lnTo>
                    <a:pt x="8315" y="25031"/>
                  </a:lnTo>
                  <a:lnTo>
                    <a:pt x="8231" y="24779"/>
                  </a:lnTo>
                  <a:lnTo>
                    <a:pt x="8147" y="24611"/>
                  </a:lnTo>
                  <a:lnTo>
                    <a:pt x="8063" y="24443"/>
                  </a:lnTo>
                  <a:lnTo>
                    <a:pt x="8063" y="24275"/>
                  </a:lnTo>
                  <a:lnTo>
                    <a:pt x="7979" y="24107"/>
                  </a:lnTo>
                  <a:lnTo>
                    <a:pt x="7896" y="23939"/>
                  </a:lnTo>
                  <a:lnTo>
                    <a:pt x="7812" y="23771"/>
                  </a:lnTo>
                  <a:lnTo>
                    <a:pt x="7728" y="23603"/>
                  </a:lnTo>
                  <a:lnTo>
                    <a:pt x="7644" y="23435"/>
                  </a:lnTo>
                  <a:lnTo>
                    <a:pt x="7644" y="23267"/>
                  </a:lnTo>
                  <a:lnTo>
                    <a:pt x="7560" y="23015"/>
                  </a:lnTo>
                  <a:lnTo>
                    <a:pt x="7476" y="22847"/>
                  </a:lnTo>
                  <a:lnTo>
                    <a:pt x="7476" y="22679"/>
                  </a:lnTo>
                  <a:lnTo>
                    <a:pt x="7392" y="22511"/>
                  </a:lnTo>
                  <a:lnTo>
                    <a:pt x="7392" y="22259"/>
                  </a:lnTo>
                  <a:lnTo>
                    <a:pt x="7308" y="22091"/>
                  </a:lnTo>
                  <a:lnTo>
                    <a:pt x="7308" y="21923"/>
                  </a:lnTo>
                  <a:lnTo>
                    <a:pt x="7224" y="21671"/>
                  </a:lnTo>
                  <a:lnTo>
                    <a:pt x="7224" y="21503"/>
                  </a:lnTo>
                  <a:lnTo>
                    <a:pt x="7140" y="21335"/>
                  </a:lnTo>
                  <a:lnTo>
                    <a:pt x="7140" y="21083"/>
                  </a:lnTo>
                  <a:lnTo>
                    <a:pt x="7056" y="20915"/>
                  </a:lnTo>
                  <a:lnTo>
                    <a:pt x="7056" y="20747"/>
                  </a:lnTo>
                  <a:lnTo>
                    <a:pt x="7056" y="20495"/>
                  </a:lnTo>
                  <a:lnTo>
                    <a:pt x="7056" y="20327"/>
                  </a:lnTo>
                  <a:lnTo>
                    <a:pt x="6972" y="20075"/>
                  </a:lnTo>
                  <a:lnTo>
                    <a:pt x="6972" y="19907"/>
                  </a:lnTo>
                  <a:lnTo>
                    <a:pt x="6972" y="19739"/>
                  </a:lnTo>
                  <a:lnTo>
                    <a:pt x="6972" y="19487"/>
                  </a:lnTo>
                  <a:lnTo>
                    <a:pt x="6972" y="19319"/>
                  </a:lnTo>
                  <a:lnTo>
                    <a:pt x="6972" y="19067"/>
                  </a:lnTo>
                  <a:lnTo>
                    <a:pt x="6972" y="18899"/>
                  </a:lnTo>
                  <a:lnTo>
                    <a:pt x="6888" y="18647"/>
                  </a:lnTo>
                  <a:lnTo>
                    <a:pt x="6972" y="18479"/>
                  </a:lnTo>
                  <a:lnTo>
                    <a:pt x="6972" y="18227"/>
                  </a:lnTo>
                  <a:lnTo>
                    <a:pt x="6972" y="18059"/>
                  </a:lnTo>
                  <a:lnTo>
                    <a:pt x="6972" y="17807"/>
                  </a:lnTo>
                  <a:lnTo>
                    <a:pt x="6972" y="17639"/>
                  </a:lnTo>
                  <a:lnTo>
                    <a:pt x="6972" y="17387"/>
                  </a:lnTo>
                  <a:lnTo>
                    <a:pt x="6972" y="17219"/>
                  </a:lnTo>
                  <a:lnTo>
                    <a:pt x="7056" y="16967"/>
                  </a:lnTo>
                  <a:lnTo>
                    <a:pt x="7056" y="16799"/>
                  </a:lnTo>
                  <a:lnTo>
                    <a:pt x="7056" y="16631"/>
                  </a:lnTo>
                  <a:lnTo>
                    <a:pt x="7056" y="16380"/>
                  </a:lnTo>
                  <a:lnTo>
                    <a:pt x="7140" y="16212"/>
                  </a:lnTo>
                  <a:lnTo>
                    <a:pt x="7140" y="16044"/>
                  </a:lnTo>
                  <a:lnTo>
                    <a:pt x="7224" y="15792"/>
                  </a:lnTo>
                  <a:lnTo>
                    <a:pt x="7224" y="15624"/>
                  </a:lnTo>
                  <a:lnTo>
                    <a:pt x="7308" y="15456"/>
                  </a:lnTo>
                  <a:lnTo>
                    <a:pt x="7308" y="15204"/>
                  </a:lnTo>
                  <a:lnTo>
                    <a:pt x="7392" y="15036"/>
                  </a:lnTo>
                  <a:lnTo>
                    <a:pt x="7392" y="14868"/>
                  </a:lnTo>
                  <a:lnTo>
                    <a:pt x="7476" y="14616"/>
                  </a:lnTo>
                  <a:lnTo>
                    <a:pt x="7476" y="14448"/>
                  </a:lnTo>
                  <a:lnTo>
                    <a:pt x="7560" y="14280"/>
                  </a:lnTo>
                  <a:lnTo>
                    <a:pt x="7644" y="14112"/>
                  </a:lnTo>
                  <a:lnTo>
                    <a:pt x="7644" y="13944"/>
                  </a:lnTo>
                  <a:lnTo>
                    <a:pt x="7728" y="13692"/>
                  </a:lnTo>
                  <a:lnTo>
                    <a:pt x="7812" y="13524"/>
                  </a:lnTo>
                  <a:lnTo>
                    <a:pt x="7896" y="13356"/>
                  </a:lnTo>
                  <a:lnTo>
                    <a:pt x="7979" y="13188"/>
                  </a:lnTo>
                  <a:lnTo>
                    <a:pt x="8063" y="13020"/>
                  </a:lnTo>
                  <a:lnTo>
                    <a:pt x="8063" y="12852"/>
                  </a:lnTo>
                  <a:lnTo>
                    <a:pt x="8147" y="12684"/>
                  </a:lnTo>
                  <a:lnTo>
                    <a:pt x="8231" y="12516"/>
                  </a:lnTo>
                  <a:lnTo>
                    <a:pt x="8315" y="12348"/>
                  </a:lnTo>
                  <a:lnTo>
                    <a:pt x="8399" y="12180"/>
                  </a:lnTo>
                  <a:lnTo>
                    <a:pt x="8483" y="12012"/>
                  </a:lnTo>
                  <a:lnTo>
                    <a:pt x="8567" y="11844"/>
                  </a:lnTo>
                  <a:lnTo>
                    <a:pt x="8651" y="11676"/>
                  </a:lnTo>
                  <a:lnTo>
                    <a:pt x="8819" y="11508"/>
                  </a:lnTo>
                  <a:lnTo>
                    <a:pt x="8903" y="11340"/>
                  </a:lnTo>
                  <a:lnTo>
                    <a:pt x="8987" y="11172"/>
                  </a:lnTo>
                  <a:lnTo>
                    <a:pt x="9071" y="11004"/>
                  </a:lnTo>
                  <a:lnTo>
                    <a:pt x="9155" y="10920"/>
                  </a:lnTo>
                  <a:lnTo>
                    <a:pt x="9323" y="10752"/>
                  </a:lnTo>
                  <a:lnTo>
                    <a:pt x="9407" y="10584"/>
                  </a:lnTo>
                  <a:lnTo>
                    <a:pt x="9491" y="10416"/>
                  </a:lnTo>
                  <a:lnTo>
                    <a:pt x="9575" y="10332"/>
                  </a:lnTo>
                  <a:lnTo>
                    <a:pt x="9743" y="10164"/>
                  </a:lnTo>
                  <a:lnTo>
                    <a:pt x="9827" y="9996"/>
                  </a:lnTo>
                  <a:lnTo>
                    <a:pt x="9995" y="9828"/>
                  </a:lnTo>
                  <a:lnTo>
                    <a:pt x="10079" y="9744"/>
                  </a:lnTo>
                  <a:lnTo>
                    <a:pt x="10163" y="9576"/>
                  </a:lnTo>
                  <a:lnTo>
                    <a:pt x="10331" y="9492"/>
                  </a:lnTo>
                  <a:lnTo>
                    <a:pt x="10415" y="9324"/>
                  </a:lnTo>
                  <a:lnTo>
                    <a:pt x="10583" y="9240"/>
                  </a:lnTo>
                  <a:lnTo>
                    <a:pt x="10667" y="9072"/>
                  </a:lnTo>
                  <a:lnTo>
                    <a:pt x="10835" y="8988"/>
                  </a:lnTo>
                  <a:lnTo>
                    <a:pt x="11003" y="8820"/>
                  </a:lnTo>
                  <a:lnTo>
                    <a:pt x="11087" y="8736"/>
                  </a:lnTo>
                  <a:lnTo>
                    <a:pt x="11255" y="8568"/>
                  </a:lnTo>
                  <a:lnTo>
                    <a:pt x="11423" y="8484"/>
                  </a:lnTo>
                  <a:lnTo>
                    <a:pt x="11507" y="8400"/>
                  </a:lnTo>
                  <a:lnTo>
                    <a:pt x="11675" y="8232"/>
                  </a:lnTo>
                  <a:lnTo>
                    <a:pt x="11843" y="8148"/>
                  </a:lnTo>
                  <a:lnTo>
                    <a:pt x="11927" y="8064"/>
                  </a:lnTo>
                  <a:lnTo>
                    <a:pt x="12095" y="7980"/>
                  </a:lnTo>
                  <a:lnTo>
                    <a:pt x="12263" y="7812"/>
                  </a:lnTo>
                  <a:lnTo>
                    <a:pt x="12431" y="7728"/>
                  </a:lnTo>
                  <a:lnTo>
                    <a:pt x="12599" y="7644"/>
                  </a:lnTo>
                  <a:lnTo>
                    <a:pt x="12767" y="7560"/>
                  </a:lnTo>
                  <a:lnTo>
                    <a:pt x="12851" y="7476"/>
                  </a:lnTo>
                  <a:lnTo>
                    <a:pt x="13019" y="7392"/>
                  </a:lnTo>
                  <a:lnTo>
                    <a:pt x="13187" y="7308"/>
                  </a:lnTo>
                  <a:lnTo>
                    <a:pt x="13355" y="7224"/>
                  </a:lnTo>
                  <a:lnTo>
                    <a:pt x="13523" y="7140"/>
                  </a:lnTo>
                  <a:lnTo>
                    <a:pt x="13691" y="7056"/>
                  </a:lnTo>
                  <a:lnTo>
                    <a:pt x="13859" y="6972"/>
                  </a:lnTo>
                  <a:lnTo>
                    <a:pt x="14027" y="6888"/>
                  </a:lnTo>
                  <a:lnTo>
                    <a:pt x="14195" y="6804"/>
                  </a:lnTo>
                  <a:lnTo>
                    <a:pt x="14363" y="6804"/>
                  </a:lnTo>
                  <a:lnTo>
                    <a:pt x="14615" y="6720"/>
                  </a:lnTo>
                  <a:lnTo>
                    <a:pt x="14783" y="6636"/>
                  </a:lnTo>
                  <a:lnTo>
                    <a:pt x="14951" y="6552"/>
                  </a:lnTo>
                  <a:lnTo>
                    <a:pt x="15119" y="6552"/>
                  </a:lnTo>
                  <a:lnTo>
                    <a:pt x="15287" y="6468"/>
                  </a:lnTo>
                  <a:lnTo>
                    <a:pt x="15455" y="6468"/>
                  </a:lnTo>
                  <a:lnTo>
                    <a:pt x="15707" y="6384"/>
                  </a:lnTo>
                  <a:lnTo>
                    <a:pt x="15875" y="6384"/>
                  </a:lnTo>
                  <a:lnTo>
                    <a:pt x="16043" y="6300"/>
                  </a:lnTo>
                  <a:lnTo>
                    <a:pt x="16211" y="6300"/>
                  </a:lnTo>
                  <a:lnTo>
                    <a:pt x="16463" y="6216"/>
                  </a:lnTo>
                  <a:lnTo>
                    <a:pt x="16631" y="6216"/>
                  </a:lnTo>
                  <a:lnTo>
                    <a:pt x="16799" y="6132"/>
                  </a:lnTo>
                  <a:lnTo>
                    <a:pt x="17639" y="6132"/>
                  </a:lnTo>
                  <a:lnTo>
                    <a:pt x="17807" y="6048"/>
                  </a:lnTo>
                  <a:close/>
                  <a:moveTo>
                    <a:pt x="17891" y="1"/>
                  </a:moveTo>
                  <a:lnTo>
                    <a:pt x="17555" y="85"/>
                  </a:lnTo>
                  <a:lnTo>
                    <a:pt x="16631" y="85"/>
                  </a:lnTo>
                  <a:lnTo>
                    <a:pt x="16295" y="169"/>
                  </a:lnTo>
                  <a:lnTo>
                    <a:pt x="16043" y="169"/>
                  </a:lnTo>
                  <a:lnTo>
                    <a:pt x="15707" y="253"/>
                  </a:lnTo>
                  <a:lnTo>
                    <a:pt x="15455" y="253"/>
                  </a:lnTo>
                  <a:lnTo>
                    <a:pt x="15119" y="337"/>
                  </a:lnTo>
                  <a:lnTo>
                    <a:pt x="14783" y="337"/>
                  </a:lnTo>
                  <a:lnTo>
                    <a:pt x="14531" y="421"/>
                  </a:lnTo>
                  <a:lnTo>
                    <a:pt x="14279" y="505"/>
                  </a:lnTo>
                  <a:lnTo>
                    <a:pt x="13943" y="589"/>
                  </a:lnTo>
                  <a:lnTo>
                    <a:pt x="13691" y="589"/>
                  </a:lnTo>
                  <a:lnTo>
                    <a:pt x="13355" y="672"/>
                  </a:lnTo>
                  <a:lnTo>
                    <a:pt x="13103" y="756"/>
                  </a:lnTo>
                  <a:lnTo>
                    <a:pt x="12767" y="840"/>
                  </a:lnTo>
                  <a:lnTo>
                    <a:pt x="12515" y="924"/>
                  </a:lnTo>
                  <a:lnTo>
                    <a:pt x="12263" y="1008"/>
                  </a:lnTo>
                  <a:lnTo>
                    <a:pt x="12011" y="1176"/>
                  </a:lnTo>
                  <a:lnTo>
                    <a:pt x="11675" y="1260"/>
                  </a:lnTo>
                  <a:lnTo>
                    <a:pt x="11423" y="1344"/>
                  </a:lnTo>
                  <a:lnTo>
                    <a:pt x="11171" y="1428"/>
                  </a:lnTo>
                  <a:lnTo>
                    <a:pt x="10919" y="1596"/>
                  </a:lnTo>
                  <a:lnTo>
                    <a:pt x="10667" y="1680"/>
                  </a:lnTo>
                  <a:lnTo>
                    <a:pt x="10415" y="1848"/>
                  </a:lnTo>
                  <a:lnTo>
                    <a:pt x="10079" y="1932"/>
                  </a:lnTo>
                  <a:lnTo>
                    <a:pt x="9827" y="2100"/>
                  </a:lnTo>
                  <a:lnTo>
                    <a:pt x="9575" y="2184"/>
                  </a:lnTo>
                  <a:lnTo>
                    <a:pt x="9323" y="2352"/>
                  </a:lnTo>
                  <a:lnTo>
                    <a:pt x="9071" y="2520"/>
                  </a:lnTo>
                  <a:lnTo>
                    <a:pt x="8819" y="2604"/>
                  </a:lnTo>
                  <a:lnTo>
                    <a:pt x="8651" y="2772"/>
                  </a:lnTo>
                  <a:lnTo>
                    <a:pt x="8399" y="2940"/>
                  </a:lnTo>
                  <a:lnTo>
                    <a:pt x="8147" y="3108"/>
                  </a:lnTo>
                  <a:lnTo>
                    <a:pt x="7896" y="3276"/>
                  </a:lnTo>
                  <a:lnTo>
                    <a:pt x="7644" y="3444"/>
                  </a:lnTo>
                  <a:lnTo>
                    <a:pt x="7476" y="3528"/>
                  </a:lnTo>
                  <a:lnTo>
                    <a:pt x="7224" y="3780"/>
                  </a:lnTo>
                  <a:lnTo>
                    <a:pt x="6972" y="3948"/>
                  </a:lnTo>
                  <a:lnTo>
                    <a:pt x="6804" y="4116"/>
                  </a:lnTo>
                  <a:lnTo>
                    <a:pt x="6552" y="4284"/>
                  </a:lnTo>
                  <a:lnTo>
                    <a:pt x="6300" y="4452"/>
                  </a:lnTo>
                  <a:lnTo>
                    <a:pt x="6132" y="4620"/>
                  </a:lnTo>
                  <a:lnTo>
                    <a:pt x="5880" y="4788"/>
                  </a:lnTo>
                  <a:lnTo>
                    <a:pt x="5712" y="5040"/>
                  </a:lnTo>
                  <a:lnTo>
                    <a:pt x="5544" y="5208"/>
                  </a:lnTo>
                  <a:lnTo>
                    <a:pt x="5292" y="5376"/>
                  </a:lnTo>
                  <a:lnTo>
                    <a:pt x="5124" y="5628"/>
                  </a:lnTo>
                  <a:lnTo>
                    <a:pt x="4872" y="5796"/>
                  </a:lnTo>
                  <a:lnTo>
                    <a:pt x="4704" y="6048"/>
                  </a:lnTo>
                  <a:lnTo>
                    <a:pt x="4536" y="6216"/>
                  </a:lnTo>
                  <a:lnTo>
                    <a:pt x="4368" y="6468"/>
                  </a:lnTo>
                  <a:lnTo>
                    <a:pt x="4200" y="6720"/>
                  </a:lnTo>
                  <a:lnTo>
                    <a:pt x="4032" y="6888"/>
                  </a:lnTo>
                  <a:lnTo>
                    <a:pt x="3780" y="7140"/>
                  </a:lnTo>
                  <a:lnTo>
                    <a:pt x="3612" y="7392"/>
                  </a:lnTo>
                  <a:lnTo>
                    <a:pt x="3444" y="7560"/>
                  </a:lnTo>
                  <a:lnTo>
                    <a:pt x="3276" y="7812"/>
                  </a:lnTo>
                  <a:lnTo>
                    <a:pt x="3192" y="8064"/>
                  </a:lnTo>
                  <a:lnTo>
                    <a:pt x="3024" y="8316"/>
                  </a:lnTo>
                  <a:lnTo>
                    <a:pt x="2856" y="8484"/>
                  </a:lnTo>
                  <a:lnTo>
                    <a:pt x="2688" y="8736"/>
                  </a:lnTo>
                  <a:lnTo>
                    <a:pt x="2520" y="8988"/>
                  </a:lnTo>
                  <a:lnTo>
                    <a:pt x="2436" y="9240"/>
                  </a:lnTo>
                  <a:lnTo>
                    <a:pt x="2268" y="9492"/>
                  </a:lnTo>
                  <a:lnTo>
                    <a:pt x="2100" y="9744"/>
                  </a:lnTo>
                  <a:lnTo>
                    <a:pt x="2016" y="9996"/>
                  </a:lnTo>
                  <a:lnTo>
                    <a:pt x="1848" y="10248"/>
                  </a:lnTo>
                  <a:lnTo>
                    <a:pt x="1764" y="10500"/>
                  </a:lnTo>
                  <a:lnTo>
                    <a:pt x="1596" y="10836"/>
                  </a:lnTo>
                  <a:lnTo>
                    <a:pt x="1512" y="11088"/>
                  </a:lnTo>
                  <a:lnTo>
                    <a:pt x="1428" y="11340"/>
                  </a:lnTo>
                  <a:lnTo>
                    <a:pt x="1344" y="11592"/>
                  </a:lnTo>
                  <a:lnTo>
                    <a:pt x="1176" y="11844"/>
                  </a:lnTo>
                  <a:lnTo>
                    <a:pt x="1092" y="12180"/>
                  </a:lnTo>
                  <a:lnTo>
                    <a:pt x="1008" y="12432"/>
                  </a:lnTo>
                  <a:lnTo>
                    <a:pt x="924" y="12684"/>
                  </a:lnTo>
                  <a:lnTo>
                    <a:pt x="840" y="13020"/>
                  </a:lnTo>
                  <a:lnTo>
                    <a:pt x="756" y="13272"/>
                  </a:lnTo>
                  <a:lnTo>
                    <a:pt x="672" y="13524"/>
                  </a:lnTo>
                  <a:lnTo>
                    <a:pt x="588" y="13860"/>
                  </a:lnTo>
                  <a:lnTo>
                    <a:pt x="504" y="14112"/>
                  </a:lnTo>
                  <a:lnTo>
                    <a:pt x="420" y="14448"/>
                  </a:lnTo>
                  <a:lnTo>
                    <a:pt x="420" y="14700"/>
                  </a:lnTo>
                  <a:lnTo>
                    <a:pt x="336" y="15036"/>
                  </a:lnTo>
                  <a:lnTo>
                    <a:pt x="252" y="15288"/>
                  </a:lnTo>
                  <a:lnTo>
                    <a:pt x="252" y="15624"/>
                  </a:lnTo>
                  <a:lnTo>
                    <a:pt x="168" y="15876"/>
                  </a:lnTo>
                  <a:lnTo>
                    <a:pt x="168" y="16212"/>
                  </a:lnTo>
                  <a:lnTo>
                    <a:pt x="84" y="16463"/>
                  </a:lnTo>
                  <a:lnTo>
                    <a:pt x="84" y="16799"/>
                  </a:lnTo>
                  <a:lnTo>
                    <a:pt x="84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8059"/>
                  </a:lnTo>
                  <a:lnTo>
                    <a:pt x="0" y="18311"/>
                  </a:lnTo>
                  <a:lnTo>
                    <a:pt x="0" y="18647"/>
                  </a:lnTo>
                  <a:lnTo>
                    <a:pt x="0" y="18983"/>
                  </a:lnTo>
                  <a:lnTo>
                    <a:pt x="0" y="19319"/>
                  </a:lnTo>
                  <a:lnTo>
                    <a:pt x="0" y="19571"/>
                  </a:lnTo>
                  <a:lnTo>
                    <a:pt x="0" y="19907"/>
                  </a:lnTo>
                  <a:lnTo>
                    <a:pt x="84" y="20243"/>
                  </a:lnTo>
                  <a:lnTo>
                    <a:pt x="84" y="20495"/>
                  </a:lnTo>
                  <a:lnTo>
                    <a:pt x="84" y="20831"/>
                  </a:lnTo>
                  <a:lnTo>
                    <a:pt x="168" y="21167"/>
                  </a:lnTo>
                  <a:lnTo>
                    <a:pt x="168" y="21419"/>
                  </a:lnTo>
                  <a:lnTo>
                    <a:pt x="252" y="21755"/>
                  </a:lnTo>
                  <a:lnTo>
                    <a:pt x="252" y="22007"/>
                  </a:lnTo>
                  <a:lnTo>
                    <a:pt x="336" y="22343"/>
                  </a:lnTo>
                  <a:lnTo>
                    <a:pt x="420" y="22595"/>
                  </a:lnTo>
                  <a:lnTo>
                    <a:pt x="420" y="22931"/>
                  </a:lnTo>
                  <a:lnTo>
                    <a:pt x="504" y="23183"/>
                  </a:lnTo>
                  <a:lnTo>
                    <a:pt x="588" y="23519"/>
                  </a:lnTo>
                  <a:lnTo>
                    <a:pt x="672" y="23771"/>
                  </a:lnTo>
                  <a:lnTo>
                    <a:pt x="756" y="24023"/>
                  </a:lnTo>
                  <a:lnTo>
                    <a:pt x="840" y="24359"/>
                  </a:lnTo>
                  <a:lnTo>
                    <a:pt x="924" y="24611"/>
                  </a:lnTo>
                  <a:lnTo>
                    <a:pt x="1008" y="24863"/>
                  </a:lnTo>
                  <a:lnTo>
                    <a:pt x="1092" y="25199"/>
                  </a:lnTo>
                  <a:lnTo>
                    <a:pt x="1176" y="25451"/>
                  </a:lnTo>
                  <a:lnTo>
                    <a:pt x="1260" y="25703"/>
                  </a:lnTo>
                  <a:lnTo>
                    <a:pt x="1428" y="25955"/>
                  </a:lnTo>
                  <a:lnTo>
                    <a:pt x="1512" y="26291"/>
                  </a:lnTo>
                  <a:lnTo>
                    <a:pt x="1596" y="26543"/>
                  </a:lnTo>
                  <a:lnTo>
                    <a:pt x="1764" y="26795"/>
                  </a:lnTo>
                  <a:lnTo>
                    <a:pt x="1848" y="27047"/>
                  </a:lnTo>
                  <a:lnTo>
                    <a:pt x="2016" y="27299"/>
                  </a:lnTo>
                  <a:lnTo>
                    <a:pt x="2100" y="27551"/>
                  </a:lnTo>
                  <a:lnTo>
                    <a:pt x="2268" y="27803"/>
                  </a:lnTo>
                  <a:lnTo>
                    <a:pt x="2436" y="28055"/>
                  </a:lnTo>
                  <a:lnTo>
                    <a:pt x="2520" y="28307"/>
                  </a:lnTo>
                  <a:lnTo>
                    <a:pt x="2688" y="28559"/>
                  </a:lnTo>
                  <a:lnTo>
                    <a:pt x="2856" y="28811"/>
                  </a:lnTo>
                  <a:lnTo>
                    <a:pt x="3024" y="29063"/>
                  </a:lnTo>
                  <a:lnTo>
                    <a:pt x="3192" y="29315"/>
                  </a:lnTo>
                  <a:lnTo>
                    <a:pt x="3276" y="29483"/>
                  </a:lnTo>
                  <a:lnTo>
                    <a:pt x="3444" y="29735"/>
                  </a:lnTo>
                  <a:lnTo>
                    <a:pt x="3612" y="29987"/>
                  </a:lnTo>
                  <a:lnTo>
                    <a:pt x="3780" y="30239"/>
                  </a:lnTo>
                  <a:lnTo>
                    <a:pt x="3948" y="30407"/>
                  </a:lnTo>
                  <a:lnTo>
                    <a:pt x="4200" y="30659"/>
                  </a:lnTo>
                  <a:lnTo>
                    <a:pt x="4368" y="30827"/>
                  </a:lnTo>
                  <a:lnTo>
                    <a:pt x="4536" y="31079"/>
                  </a:lnTo>
                  <a:lnTo>
                    <a:pt x="4704" y="31331"/>
                  </a:lnTo>
                  <a:lnTo>
                    <a:pt x="4872" y="31499"/>
                  </a:lnTo>
                  <a:lnTo>
                    <a:pt x="5124" y="31667"/>
                  </a:lnTo>
                  <a:lnTo>
                    <a:pt x="5292" y="31919"/>
                  </a:lnTo>
                  <a:lnTo>
                    <a:pt x="5460" y="32087"/>
                  </a:lnTo>
                  <a:lnTo>
                    <a:pt x="5712" y="32338"/>
                  </a:lnTo>
                  <a:lnTo>
                    <a:pt x="5880" y="32506"/>
                  </a:lnTo>
                  <a:lnTo>
                    <a:pt x="6132" y="32674"/>
                  </a:lnTo>
                  <a:lnTo>
                    <a:pt x="6300" y="32842"/>
                  </a:lnTo>
                  <a:lnTo>
                    <a:pt x="6552" y="33094"/>
                  </a:lnTo>
                  <a:lnTo>
                    <a:pt x="6720" y="33262"/>
                  </a:lnTo>
                  <a:lnTo>
                    <a:pt x="6972" y="33430"/>
                  </a:lnTo>
                  <a:lnTo>
                    <a:pt x="7224" y="33598"/>
                  </a:lnTo>
                  <a:lnTo>
                    <a:pt x="7392" y="33766"/>
                  </a:lnTo>
                  <a:lnTo>
                    <a:pt x="7644" y="33934"/>
                  </a:lnTo>
                  <a:lnTo>
                    <a:pt x="7896" y="34102"/>
                  </a:lnTo>
                  <a:lnTo>
                    <a:pt x="8147" y="34270"/>
                  </a:lnTo>
                  <a:lnTo>
                    <a:pt x="8399" y="34438"/>
                  </a:lnTo>
                  <a:lnTo>
                    <a:pt x="8567" y="34522"/>
                  </a:lnTo>
                  <a:lnTo>
                    <a:pt x="8819" y="34690"/>
                  </a:lnTo>
                  <a:lnTo>
                    <a:pt x="9071" y="34858"/>
                  </a:lnTo>
                  <a:lnTo>
                    <a:pt x="9323" y="35026"/>
                  </a:lnTo>
                  <a:lnTo>
                    <a:pt x="9575" y="35110"/>
                  </a:lnTo>
                  <a:lnTo>
                    <a:pt x="9827" y="35278"/>
                  </a:lnTo>
                  <a:lnTo>
                    <a:pt x="10079" y="35362"/>
                  </a:lnTo>
                  <a:lnTo>
                    <a:pt x="10331" y="35530"/>
                  </a:lnTo>
                  <a:lnTo>
                    <a:pt x="10667" y="35614"/>
                  </a:lnTo>
                  <a:lnTo>
                    <a:pt x="10919" y="35782"/>
                  </a:lnTo>
                  <a:lnTo>
                    <a:pt x="11171" y="35866"/>
                  </a:lnTo>
                  <a:lnTo>
                    <a:pt x="11423" y="35950"/>
                  </a:lnTo>
                  <a:lnTo>
                    <a:pt x="11675" y="36118"/>
                  </a:lnTo>
                  <a:lnTo>
                    <a:pt x="12011" y="36202"/>
                  </a:lnTo>
                  <a:lnTo>
                    <a:pt x="12263" y="36286"/>
                  </a:lnTo>
                  <a:lnTo>
                    <a:pt x="12515" y="36370"/>
                  </a:lnTo>
                  <a:lnTo>
                    <a:pt x="12767" y="36454"/>
                  </a:lnTo>
                  <a:lnTo>
                    <a:pt x="13103" y="36538"/>
                  </a:lnTo>
                  <a:lnTo>
                    <a:pt x="13355" y="36622"/>
                  </a:lnTo>
                  <a:lnTo>
                    <a:pt x="13691" y="36706"/>
                  </a:lnTo>
                  <a:lnTo>
                    <a:pt x="13943" y="36790"/>
                  </a:lnTo>
                  <a:lnTo>
                    <a:pt x="14195" y="36874"/>
                  </a:lnTo>
                  <a:lnTo>
                    <a:pt x="14531" y="36874"/>
                  </a:lnTo>
                  <a:lnTo>
                    <a:pt x="14783" y="36958"/>
                  </a:lnTo>
                  <a:lnTo>
                    <a:pt x="15119" y="37042"/>
                  </a:lnTo>
                  <a:lnTo>
                    <a:pt x="15455" y="37042"/>
                  </a:lnTo>
                  <a:lnTo>
                    <a:pt x="15707" y="37126"/>
                  </a:lnTo>
                  <a:lnTo>
                    <a:pt x="16043" y="37126"/>
                  </a:lnTo>
                  <a:lnTo>
                    <a:pt x="16295" y="37210"/>
                  </a:lnTo>
                  <a:lnTo>
                    <a:pt x="16967" y="37210"/>
                  </a:lnTo>
                  <a:lnTo>
                    <a:pt x="17219" y="37294"/>
                  </a:lnTo>
                  <a:lnTo>
                    <a:pt x="20075" y="37294"/>
                  </a:lnTo>
                  <a:lnTo>
                    <a:pt x="20159" y="37210"/>
                  </a:lnTo>
                  <a:lnTo>
                    <a:pt x="20915" y="37210"/>
                  </a:lnTo>
                  <a:lnTo>
                    <a:pt x="20999" y="37126"/>
                  </a:lnTo>
                  <a:lnTo>
                    <a:pt x="21503" y="37126"/>
                  </a:lnTo>
                  <a:lnTo>
                    <a:pt x="21671" y="37042"/>
                  </a:lnTo>
                  <a:lnTo>
                    <a:pt x="22091" y="37042"/>
                  </a:lnTo>
                  <a:lnTo>
                    <a:pt x="22175" y="36958"/>
                  </a:lnTo>
                  <a:lnTo>
                    <a:pt x="22511" y="36958"/>
                  </a:lnTo>
                  <a:lnTo>
                    <a:pt x="22595" y="36874"/>
                  </a:lnTo>
                  <a:lnTo>
                    <a:pt x="22931" y="36874"/>
                  </a:lnTo>
                  <a:lnTo>
                    <a:pt x="23015" y="36790"/>
                  </a:lnTo>
                  <a:lnTo>
                    <a:pt x="23267" y="36790"/>
                  </a:lnTo>
                  <a:lnTo>
                    <a:pt x="23435" y="36706"/>
                  </a:lnTo>
                  <a:lnTo>
                    <a:pt x="23603" y="36706"/>
                  </a:lnTo>
                  <a:lnTo>
                    <a:pt x="23687" y="36622"/>
                  </a:lnTo>
                  <a:lnTo>
                    <a:pt x="23938" y="36622"/>
                  </a:lnTo>
                  <a:lnTo>
                    <a:pt x="24022" y="36538"/>
                  </a:lnTo>
                  <a:lnTo>
                    <a:pt x="24274" y="36538"/>
                  </a:lnTo>
                  <a:lnTo>
                    <a:pt x="24358" y="36454"/>
                  </a:lnTo>
                  <a:lnTo>
                    <a:pt x="24526" y="36454"/>
                  </a:lnTo>
                  <a:lnTo>
                    <a:pt x="24610" y="36370"/>
                  </a:lnTo>
                  <a:lnTo>
                    <a:pt x="24778" y="36370"/>
                  </a:lnTo>
                  <a:lnTo>
                    <a:pt x="24862" y="36286"/>
                  </a:lnTo>
                  <a:lnTo>
                    <a:pt x="25030" y="36286"/>
                  </a:lnTo>
                  <a:lnTo>
                    <a:pt x="25114" y="36202"/>
                  </a:lnTo>
                  <a:lnTo>
                    <a:pt x="25282" y="36202"/>
                  </a:lnTo>
                  <a:lnTo>
                    <a:pt x="25366" y="36118"/>
                  </a:lnTo>
                  <a:lnTo>
                    <a:pt x="25534" y="36118"/>
                  </a:lnTo>
                  <a:lnTo>
                    <a:pt x="25618" y="36034"/>
                  </a:lnTo>
                  <a:lnTo>
                    <a:pt x="25786" y="36034"/>
                  </a:lnTo>
                  <a:lnTo>
                    <a:pt x="25870" y="35950"/>
                  </a:lnTo>
                  <a:lnTo>
                    <a:pt x="25954" y="35950"/>
                  </a:lnTo>
                  <a:lnTo>
                    <a:pt x="26038" y="35866"/>
                  </a:lnTo>
                  <a:lnTo>
                    <a:pt x="26122" y="35866"/>
                  </a:lnTo>
                  <a:lnTo>
                    <a:pt x="26290" y="35782"/>
                  </a:lnTo>
                  <a:lnTo>
                    <a:pt x="26374" y="35782"/>
                  </a:lnTo>
                  <a:lnTo>
                    <a:pt x="26458" y="35698"/>
                  </a:lnTo>
                  <a:lnTo>
                    <a:pt x="26542" y="35698"/>
                  </a:lnTo>
                  <a:lnTo>
                    <a:pt x="26626" y="35614"/>
                  </a:lnTo>
                  <a:lnTo>
                    <a:pt x="26710" y="35614"/>
                  </a:lnTo>
                  <a:lnTo>
                    <a:pt x="26794" y="35530"/>
                  </a:lnTo>
                  <a:lnTo>
                    <a:pt x="26962" y="35530"/>
                  </a:lnTo>
                  <a:lnTo>
                    <a:pt x="27046" y="35446"/>
                  </a:lnTo>
                  <a:lnTo>
                    <a:pt x="27130" y="35446"/>
                  </a:lnTo>
                  <a:lnTo>
                    <a:pt x="27214" y="35362"/>
                  </a:lnTo>
                  <a:lnTo>
                    <a:pt x="27298" y="35362"/>
                  </a:lnTo>
                  <a:lnTo>
                    <a:pt x="27382" y="35278"/>
                  </a:lnTo>
                  <a:lnTo>
                    <a:pt x="27466" y="35278"/>
                  </a:lnTo>
                  <a:lnTo>
                    <a:pt x="27550" y="35194"/>
                  </a:lnTo>
                  <a:lnTo>
                    <a:pt x="27718" y="35194"/>
                  </a:lnTo>
                  <a:lnTo>
                    <a:pt x="27802" y="35110"/>
                  </a:lnTo>
                  <a:lnTo>
                    <a:pt x="27886" y="35026"/>
                  </a:lnTo>
                  <a:lnTo>
                    <a:pt x="27970" y="35026"/>
                  </a:lnTo>
                  <a:lnTo>
                    <a:pt x="28054" y="34942"/>
                  </a:lnTo>
                  <a:lnTo>
                    <a:pt x="28138" y="34942"/>
                  </a:lnTo>
                  <a:lnTo>
                    <a:pt x="28222" y="34858"/>
                  </a:lnTo>
                  <a:lnTo>
                    <a:pt x="28306" y="34774"/>
                  </a:lnTo>
                  <a:lnTo>
                    <a:pt x="28390" y="34774"/>
                  </a:lnTo>
                  <a:lnTo>
                    <a:pt x="28474" y="34690"/>
                  </a:lnTo>
                  <a:lnTo>
                    <a:pt x="28558" y="34690"/>
                  </a:lnTo>
                  <a:lnTo>
                    <a:pt x="34018" y="40066"/>
                  </a:lnTo>
                  <a:lnTo>
                    <a:pt x="38890" y="35614"/>
                  </a:lnTo>
                  <a:lnTo>
                    <a:pt x="33262" y="30407"/>
                  </a:lnTo>
                  <a:lnTo>
                    <a:pt x="33346" y="30323"/>
                  </a:lnTo>
                  <a:lnTo>
                    <a:pt x="33430" y="30239"/>
                  </a:lnTo>
                  <a:lnTo>
                    <a:pt x="33514" y="30155"/>
                  </a:lnTo>
                  <a:lnTo>
                    <a:pt x="33598" y="29987"/>
                  </a:lnTo>
                  <a:lnTo>
                    <a:pt x="33682" y="29903"/>
                  </a:lnTo>
                  <a:lnTo>
                    <a:pt x="33766" y="29819"/>
                  </a:lnTo>
                  <a:lnTo>
                    <a:pt x="33850" y="29735"/>
                  </a:lnTo>
                  <a:lnTo>
                    <a:pt x="33934" y="29567"/>
                  </a:lnTo>
                  <a:lnTo>
                    <a:pt x="34018" y="29483"/>
                  </a:lnTo>
                  <a:lnTo>
                    <a:pt x="34102" y="29399"/>
                  </a:lnTo>
                  <a:lnTo>
                    <a:pt x="34102" y="29315"/>
                  </a:lnTo>
                  <a:lnTo>
                    <a:pt x="34186" y="29147"/>
                  </a:lnTo>
                  <a:lnTo>
                    <a:pt x="34270" y="29063"/>
                  </a:lnTo>
                  <a:lnTo>
                    <a:pt x="34354" y="28979"/>
                  </a:lnTo>
                  <a:lnTo>
                    <a:pt x="34438" y="28895"/>
                  </a:lnTo>
                  <a:lnTo>
                    <a:pt x="34522" y="28727"/>
                  </a:lnTo>
                  <a:lnTo>
                    <a:pt x="34522" y="28643"/>
                  </a:lnTo>
                  <a:lnTo>
                    <a:pt x="34606" y="28559"/>
                  </a:lnTo>
                  <a:lnTo>
                    <a:pt x="34690" y="28475"/>
                  </a:lnTo>
                  <a:lnTo>
                    <a:pt x="34774" y="28307"/>
                  </a:lnTo>
                  <a:lnTo>
                    <a:pt x="34774" y="28223"/>
                  </a:lnTo>
                  <a:lnTo>
                    <a:pt x="34858" y="28139"/>
                  </a:lnTo>
                  <a:lnTo>
                    <a:pt x="34942" y="27971"/>
                  </a:lnTo>
                  <a:lnTo>
                    <a:pt x="35026" y="27887"/>
                  </a:lnTo>
                  <a:lnTo>
                    <a:pt x="35026" y="27803"/>
                  </a:lnTo>
                  <a:lnTo>
                    <a:pt x="35110" y="27635"/>
                  </a:lnTo>
                  <a:lnTo>
                    <a:pt x="35194" y="27551"/>
                  </a:lnTo>
                  <a:lnTo>
                    <a:pt x="35278" y="27467"/>
                  </a:lnTo>
                  <a:lnTo>
                    <a:pt x="35278" y="27299"/>
                  </a:lnTo>
                  <a:lnTo>
                    <a:pt x="35362" y="27215"/>
                  </a:lnTo>
                  <a:lnTo>
                    <a:pt x="35446" y="27131"/>
                  </a:lnTo>
                  <a:lnTo>
                    <a:pt x="35446" y="26963"/>
                  </a:lnTo>
                  <a:lnTo>
                    <a:pt x="35530" y="26879"/>
                  </a:lnTo>
                  <a:lnTo>
                    <a:pt x="35614" y="26795"/>
                  </a:lnTo>
                  <a:lnTo>
                    <a:pt x="35614" y="26627"/>
                  </a:lnTo>
                  <a:lnTo>
                    <a:pt x="35698" y="26543"/>
                  </a:lnTo>
                  <a:lnTo>
                    <a:pt x="35698" y="26459"/>
                  </a:lnTo>
                  <a:lnTo>
                    <a:pt x="35782" y="26291"/>
                  </a:lnTo>
                  <a:lnTo>
                    <a:pt x="35866" y="26207"/>
                  </a:lnTo>
                  <a:lnTo>
                    <a:pt x="35866" y="26039"/>
                  </a:lnTo>
                  <a:lnTo>
                    <a:pt x="35950" y="25955"/>
                  </a:lnTo>
                  <a:lnTo>
                    <a:pt x="35950" y="25871"/>
                  </a:lnTo>
                  <a:lnTo>
                    <a:pt x="36034" y="25703"/>
                  </a:lnTo>
                  <a:lnTo>
                    <a:pt x="36118" y="25619"/>
                  </a:lnTo>
                  <a:lnTo>
                    <a:pt x="36118" y="25451"/>
                  </a:lnTo>
                  <a:lnTo>
                    <a:pt x="36202" y="25367"/>
                  </a:lnTo>
                  <a:lnTo>
                    <a:pt x="36202" y="25283"/>
                  </a:lnTo>
                  <a:lnTo>
                    <a:pt x="36286" y="25115"/>
                  </a:lnTo>
                  <a:lnTo>
                    <a:pt x="36286" y="25031"/>
                  </a:lnTo>
                  <a:lnTo>
                    <a:pt x="36370" y="24863"/>
                  </a:lnTo>
                  <a:lnTo>
                    <a:pt x="36370" y="24779"/>
                  </a:lnTo>
                  <a:lnTo>
                    <a:pt x="36454" y="24695"/>
                  </a:lnTo>
                  <a:lnTo>
                    <a:pt x="36454" y="24527"/>
                  </a:lnTo>
                  <a:lnTo>
                    <a:pt x="36538" y="24443"/>
                  </a:lnTo>
                  <a:lnTo>
                    <a:pt x="36538" y="24275"/>
                  </a:lnTo>
                  <a:lnTo>
                    <a:pt x="36538" y="24191"/>
                  </a:lnTo>
                  <a:lnTo>
                    <a:pt x="36622" y="24023"/>
                  </a:lnTo>
                  <a:lnTo>
                    <a:pt x="36622" y="23939"/>
                  </a:lnTo>
                  <a:lnTo>
                    <a:pt x="36706" y="23771"/>
                  </a:lnTo>
                  <a:lnTo>
                    <a:pt x="36706" y="23687"/>
                  </a:lnTo>
                  <a:lnTo>
                    <a:pt x="36706" y="23603"/>
                  </a:lnTo>
                  <a:lnTo>
                    <a:pt x="36790" y="23435"/>
                  </a:lnTo>
                  <a:lnTo>
                    <a:pt x="36790" y="23351"/>
                  </a:lnTo>
                  <a:lnTo>
                    <a:pt x="36874" y="23183"/>
                  </a:lnTo>
                  <a:lnTo>
                    <a:pt x="36874" y="23099"/>
                  </a:lnTo>
                  <a:lnTo>
                    <a:pt x="36874" y="22931"/>
                  </a:lnTo>
                  <a:lnTo>
                    <a:pt x="36958" y="22847"/>
                  </a:lnTo>
                  <a:lnTo>
                    <a:pt x="36958" y="22679"/>
                  </a:lnTo>
                  <a:lnTo>
                    <a:pt x="36958" y="22595"/>
                  </a:lnTo>
                  <a:lnTo>
                    <a:pt x="36958" y="22427"/>
                  </a:lnTo>
                  <a:lnTo>
                    <a:pt x="37042" y="22343"/>
                  </a:lnTo>
                  <a:lnTo>
                    <a:pt x="37042" y="22175"/>
                  </a:lnTo>
                  <a:lnTo>
                    <a:pt x="37042" y="22091"/>
                  </a:lnTo>
                  <a:lnTo>
                    <a:pt x="37126" y="21923"/>
                  </a:lnTo>
                  <a:lnTo>
                    <a:pt x="37126" y="21839"/>
                  </a:lnTo>
                  <a:lnTo>
                    <a:pt x="37126" y="21671"/>
                  </a:lnTo>
                  <a:lnTo>
                    <a:pt x="37126" y="21587"/>
                  </a:lnTo>
                  <a:lnTo>
                    <a:pt x="37210" y="21419"/>
                  </a:lnTo>
                  <a:lnTo>
                    <a:pt x="37210" y="21335"/>
                  </a:lnTo>
                  <a:lnTo>
                    <a:pt x="37210" y="21167"/>
                  </a:lnTo>
                  <a:lnTo>
                    <a:pt x="37210" y="21083"/>
                  </a:lnTo>
                  <a:lnTo>
                    <a:pt x="37210" y="20915"/>
                  </a:lnTo>
                  <a:lnTo>
                    <a:pt x="37210" y="20831"/>
                  </a:lnTo>
                  <a:lnTo>
                    <a:pt x="37294" y="20663"/>
                  </a:lnTo>
                  <a:lnTo>
                    <a:pt x="37294" y="20579"/>
                  </a:lnTo>
                  <a:lnTo>
                    <a:pt x="37294" y="20411"/>
                  </a:lnTo>
                  <a:lnTo>
                    <a:pt x="37294" y="20327"/>
                  </a:lnTo>
                  <a:lnTo>
                    <a:pt x="37294" y="20159"/>
                  </a:lnTo>
                  <a:lnTo>
                    <a:pt x="37294" y="20075"/>
                  </a:lnTo>
                  <a:lnTo>
                    <a:pt x="37294" y="19907"/>
                  </a:lnTo>
                  <a:lnTo>
                    <a:pt x="37294" y="19823"/>
                  </a:lnTo>
                  <a:lnTo>
                    <a:pt x="37378" y="19655"/>
                  </a:lnTo>
                  <a:lnTo>
                    <a:pt x="37378" y="19571"/>
                  </a:lnTo>
                  <a:lnTo>
                    <a:pt x="37378" y="19403"/>
                  </a:lnTo>
                  <a:lnTo>
                    <a:pt x="37378" y="19319"/>
                  </a:lnTo>
                  <a:lnTo>
                    <a:pt x="37378" y="19151"/>
                  </a:lnTo>
                  <a:lnTo>
                    <a:pt x="37378" y="19067"/>
                  </a:lnTo>
                  <a:lnTo>
                    <a:pt x="37378" y="18899"/>
                  </a:lnTo>
                  <a:lnTo>
                    <a:pt x="37378" y="18815"/>
                  </a:lnTo>
                  <a:lnTo>
                    <a:pt x="37378" y="18647"/>
                  </a:lnTo>
                  <a:lnTo>
                    <a:pt x="37378" y="18395"/>
                  </a:lnTo>
                  <a:lnTo>
                    <a:pt x="37378" y="18059"/>
                  </a:lnTo>
                  <a:lnTo>
                    <a:pt x="37294" y="17723"/>
                  </a:lnTo>
                  <a:lnTo>
                    <a:pt x="37294" y="17387"/>
                  </a:lnTo>
                  <a:lnTo>
                    <a:pt x="37294" y="17135"/>
                  </a:lnTo>
                  <a:lnTo>
                    <a:pt x="37294" y="16799"/>
                  </a:lnTo>
                  <a:lnTo>
                    <a:pt x="37210" y="16547"/>
                  </a:lnTo>
                  <a:lnTo>
                    <a:pt x="37210" y="16212"/>
                  </a:lnTo>
                  <a:lnTo>
                    <a:pt x="37126" y="15876"/>
                  </a:lnTo>
                  <a:lnTo>
                    <a:pt x="37126" y="15624"/>
                  </a:lnTo>
                  <a:lnTo>
                    <a:pt x="37042" y="15288"/>
                  </a:lnTo>
                  <a:lnTo>
                    <a:pt x="37042" y="15036"/>
                  </a:lnTo>
                  <a:lnTo>
                    <a:pt x="36958" y="14700"/>
                  </a:lnTo>
                  <a:lnTo>
                    <a:pt x="36874" y="14448"/>
                  </a:lnTo>
                  <a:lnTo>
                    <a:pt x="36790" y="14112"/>
                  </a:lnTo>
                  <a:lnTo>
                    <a:pt x="36706" y="13860"/>
                  </a:lnTo>
                  <a:lnTo>
                    <a:pt x="36622" y="13524"/>
                  </a:lnTo>
                  <a:lnTo>
                    <a:pt x="36538" y="13272"/>
                  </a:lnTo>
                  <a:lnTo>
                    <a:pt x="36454" y="13020"/>
                  </a:lnTo>
                  <a:lnTo>
                    <a:pt x="36370" y="12684"/>
                  </a:lnTo>
                  <a:lnTo>
                    <a:pt x="36286" y="12432"/>
                  </a:lnTo>
                  <a:lnTo>
                    <a:pt x="36202" y="12180"/>
                  </a:lnTo>
                  <a:lnTo>
                    <a:pt x="36118" y="11928"/>
                  </a:lnTo>
                  <a:lnTo>
                    <a:pt x="36034" y="11592"/>
                  </a:lnTo>
                  <a:lnTo>
                    <a:pt x="35866" y="11340"/>
                  </a:lnTo>
                  <a:lnTo>
                    <a:pt x="35782" y="11088"/>
                  </a:lnTo>
                  <a:lnTo>
                    <a:pt x="35614" y="10836"/>
                  </a:lnTo>
                  <a:lnTo>
                    <a:pt x="35530" y="10584"/>
                  </a:lnTo>
                  <a:lnTo>
                    <a:pt x="35362" y="10248"/>
                  </a:lnTo>
                  <a:lnTo>
                    <a:pt x="35278" y="9996"/>
                  </a:lnTo>
                  <a:lnTo>
                    <a:pt x="35110" y="9744"/>
                  </a:lnTo>
                  <a:lnTo>
                    <a:pt x="35026" y="9492"/>
                  </a:lnTo>
                  <a:lnTo>
                    <a:pt x="34858" y="9240"/>
                  </a:lnTo>
                  <a:lnTo>
                    <a:pt x="34690" y="8988"/>
                  </a:lnTo>
                  <a:lnTo>
                    <a:pt x="34522" y="8820"/>
                  </a:lnTo>
                  <a:lnTo>
                    <a:pt x="34354" y="8568"/>
                  </a:lnTo>
                  <a:lnTo>
                    <a:pt x="34270" y="8316"/>
                  </a:lnTo>
                  <a:lnTo>
                    <a:pt x="34102" y="8064"/>
                  </a:lnTo>
                  <a:lnTo>
                    <a:pt x="33934" y="7812"/>
                  </a:lnTo>
                  <a:lnTo>
                    <a:pt x="33766" y="7560"/>
                  </a:lnTo>
                  <a:lnTo>
                    <a:pt x="33598" y="7392"/>
                  </a:lnTo>
                  <a:lnTo>
                    <a:pt x="33430" y="7140"/>
                  </a:lnTo>
                  <a:lnTo>
                    <a:pt x="33178" y="6888"/>
                  </a:lnTo>
                  <a:lnTo>
                    <a:pt x="33010" y="6720"/>
                  </a:lnTo>
                  <a:lnTo>
                    <a:pt x="32842" y="6468"/>
                  </a:lnTo>
                  <a:lnTo>
                    <a:pt x="32674" y="6216"/>
                  </a:lnTo>
                  <a:lnTo>
                    <a:pt x="32422" y="6048"/>
                  </a:lnTo>
                  <a:lnTo>
                    <a:pt x="32254" y="5796"/>
                  </a:lnTo>
                  <a:lnTo>
                    <a:pt x="32086" y="5628"/>
                  </a:lnTo>
                  <a:lnTo>
                    <a:pt x="31834" y="5460"/>
                  </a:lnTo>
                  <a:lnTo>
                    <a:pt x="31666" y="5208"/>
                  </a:lnTo>
                  <a:lnTo>
                    <a:pt x="31414" y="5040"/>
                  </a:lnTo>
                  <a:lnTo>
                    <a:pt x="31246" y="4872"/>
                  </a:lnTo>
                  <a:lnTo>
                    <a:pt x="30994" y="4620"/>
                  </a:lnTo>
                  <a:lnTo>
                    <a:pt x="30826" y="4452"/>
                  </a:lnTo>
                  <a:lnTo>
                    <a:pt x="30574" y="4284"/>
                  </a:lnTo>
                  <a:lnTo>
                    <a:pt x="30322" y="4116"/>
                  </a:lnTo>
                  <a:lnTo>
                    <a:pt x="30154" y="3948"/>
                  </a:lnTo>
                  <a:lnTo>
                    <a:pt x="29902" y="3780"/>
                  </a:lnTo>
                  <a:lnTo>
                    <a:pt x="29650" y="3612"/>
                  </a:lnTo>
                  <a:lnTo>
                    <a:pt x="29398" y="3444"/>
                  </a:lnTo>
                  <a:lnTo>
                    <a:pt x="29230" y="3276"/>
                  </a:lnTo>
                  <a:lnTo>
                    <a:pt x="28978" y="3108"/>
                  </a:lnTo>
                  <a:lnTo>
                    <a:pt x="28726" y="2940"/>
                  </a:lnTo>
                  <a:lnTo>
                    <a:pt x="28474" y="2772"/>
                  </a:lnTo>
                  <a:lnTo>
                    <a:pt x="28222" y="2604"/>
                  </a:lnTo>
                  <a:lnTo>
                    <a:pt x="27970" y="2520"/>
                  </a:lnTo>
                  <a:lnTo>
                    <a:pt x="27718" y="2352"/>
                  </a:lnTo>
                  <a:lnTo>
                    <a:pt x="27466" y="2184"/>
                  </a:lnTo>
                  <a:lnTo>
                    <a:pt x="27214" y="2100"/>
                  </a:lnTo>
                  <a:lnTo>
                    <a:pt x="26962" y="1932"/>
                  </a:lnTo>
                  <a:lnTo>
                    <a:pt x="26710" y="1848"/>
                  </a:lnTo>
                  <a:lnTo>
                    <a:pt x="26374" y="1680"/>
                  </a:lnTo>
                  <a:lnTo>
                    <a:pt x="26122" y="1596"/>
                  </a:lnTo>
                  <a:lnTo>
                    <a:pt x="25870" y="1428"/>
                  </a:lnTo>
                  <a:lnTo>
                    <a:pt x="25618" y="1344"/>
                  </a:lnTo>
                  <a:lnTo>
                    <a:pt x="25366" y="1260"/>
                  </a:lnTo>
                  <a:lnTo>
                    <a:pt x="25030" y="1176"/>
                  </a:lnTo>
                  <a:lnTo>
                    <a:pt x="24778" y="1092"/>
                  </a:lnTo>
                  <a:lnTo>
                    <a:pt x="24526" y="924"/>
                  </a:lnTo>
                  <a:lnTo>
                    <a:pt x="24190" y="840"/>
                  </a:lnTo>
                  <a:lnTo>
                    <a:pt x="23938" y="756"/>
                  </a:lnTo>
                  <a:lnTo>
                    <a:pt x="23603" y="672"/>
                  </a:lnTo>
                  <a:lnTo>
                    <a:pt x="23351" y="589"/>
                  </a:lnTo>
                  <a:lnTo>
                    <a:pt x="23015" y="589"/>
                  </a:lnTo>
                  <a:lnTo>
                    <a:pt x="22763" y="505"/>
                  </a:lnTo>
                  <a:lnTo>
                    <a:pt x="22427" y="421"/>
                  </a:lnTo>
                  <a:lnTo>
                    <a:pt x="22175" y="337"/>
                  </a:lnTo>
                  <a:lnTo>
                    <a:pt x="21839" y="337"/>
                  </a:lnTo>
                  <a:lnTo>
                    <a:pt x="21587" y="253"/>
                  </a:lnTo>
                  <a:lnTo>
                    <a:pt x="21251" y="253"/>
                  </a:lnTo>
                  <a:lnTo>
                    <a:pt x="20999" y="169"/>
                  </a:lnTo>
                  <a:lnTo>
                    <a:pt x="20663" y="169"/>
                  </a:lnTo>
                  <a:lnTo>
                    <a:pt x="20327" y="85"/>
                  </a:lnTo>
                  <a:lnTo>
                    <a:pt x="19403" y="85"/>
                  </a:lnTo>
                  <a:lnTo>
                    <a:pt x="191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84" name="Google Shape;584;p37"/>
            <p:cNvSpPr/>
            <p:nvPr/>
          </p:nvSpPr>
          <p:spPr>
            <a:xfrm>
              <a:off x="-1229375" y="2345575"/>
              <a:ext cx="598475" cy="657300"/>
            </a:xfrm>
            <a:custGeom>
              <a:rect b="b" l="l" r="r" t="t"/>
              <a:pathLst>
                <a:path extrusionOk="0" h="26292" w="23939">
                  <a:moveTo>
                    <a:pt x="0" y="1"/>
                  </a:moveTo>
                  <a:lnTo>
                    <a:pt x="0" y="15288"/>
                  </a:lnTo>
                  <a:lnTo>
                    <a:pt x="0" y="15456"/>
                  </a:lnTo>
                  <a:lnTo>
                    <a:pt x="0" y="15708"/>
                  </a:lnTo>
                  <a:lnTo>
                    <a:pt x="0" y="15876"/>
                  </a:lnTo>
                  <a:lnTo>
                    <a:pt x="0" y="16128"/>
                  </a:lnTo>
                  <a:lnTo>
                    <a:pt x="0" y="16296"/>
                  </a:lnTo>
                  <a:lnTo>
                    <a:pt x="0" y="16548"/>
                  </a:lnTo>
                  <a:lnTo>
                    <a:pt x="84" y="16716"/>
                  </a:lnTo>
                  <a:lnTo>
                    <a:pt x="84" y="16884"/>
                  </a:lnTo>
                  <a:lnTo>
                    <a:pt x="84" y="17136"/>
                  </a:lnTo>
                  <a:lnTo>
                    <a:pt x="84" y="17304"/>
                  </a:lnTo>
                  <a:lnTo>
                    <a:pt x="84" y="17472"/>
                  </a:lnTo>
                  <a:lnTo>
                    <a:pt x="168" y="17724"/>
                  </a:lnTo>
                  <a:lnTo>
                    <a:pt x="168" y="17892"/>
                  </a:lnTo>
                  <a:lnTo>
                    <a:pt x="168" y="18060"/>
                  </a:lnTo>
                  <a:lnTo>
                    <a:pt x="168" y="18228"/>
                  </a:lnTo>
                  <a:lnTo>
                    <a:pt x="252" y="18396"/>
                  </a:lnTo>
                  <a:lnTo>
                    <a:pt x="252" y="18648"/>
                  </a:lnTo>
                  <a:lnTo>
                    <a:pt x="252" y="18816"/>
                  </a:lnTo>
                  <a:lnTo>
                    <a:pt x="336" y="18984"/>
                  </a:lnTo>
                  <a:lnTo>
                    <a:pt x="336" y="19152"/>
                  </a:lnTo>
                  <a:lnTo>
                    <a:pt x="336" y="19320"/>
                  </a:lnTo>
                  <a:lnTo>
                    <a:pt x="420" y="19488"/>
                  </a:lnTo>
                  <a:lnTo>
                    <a:pt x="420" y="19656"/>
                  </a:lnTo>
                  <a:lnTo>
                    <a:pt x="504" y="19824"/>
                  </a:lnTo>
                  <a:lnTo>
                    <a:pt x="504" y="19992"/>
                  </a:lnTo>
                  <a:lnTo>
                    <a:pt x="588" y="20160"/>
                  </a:lnTo>
                  <a:lnTo>
                    <a:pt x="588" y="20328"/>
                  </a:lnTo>
                  <a:lnTo>
                    <a:pt x="672" y="20496"/>
                  </a:lnTo>
                  <a:lnTo>
                    <a:pt x="672" y="20664"/>
                  </a:lnTo>
                  <a:lnTo>
                    <a:pt x="756" y="20748"/>
                  </a:lnTo>
                  <a:lnTo>
                    <a:pt x="840" y="20916"/>
                  </a:lnTo>
                  <a:lnTo>
                    <a:pt x="840" y="21084"/>
                  </a:lnTo>
                  <a:lnTo>
                    <a:pt x="924" y="21251"/>
                  </a:lnTo>
                  <a:lnTo>
                    <a:pt x="1008" y="21419"/>
                  </a:lnTo>
                  <a:lnTo>
                    <a:pt x="1008" y="21503"/>
                  </a:lnTo>
                  <a:lnTo>
                    <a:pt x="1092" y="21671"/>
                  </a:lnTo>
                  <a:lnTo>
                    <a:pt x="1176" y="21839"/>
                  </a:lnTo>
                  <a:lnTo>
                    <a:pt x="1176" y="21923"/>
                  </a:lnTo>
                  <a:lnTo>
                    <a:pt x="1260" y="22091"/>
                  </a:lnTo>
                  <a:lnTo>
                    <a:pt x="1344" y="22175"/>
                  </a:lnTo>
                  <a:lnTo>
                    <a:pt x="1428" y="22343"/>
                  </a:lnTo>
                  <a:lnTo>
                    <a:pt x="1512" y="22511"/>
                  </a:lnTo>
                  <a:lnTo>
                    <a:pt x="1596" y="22595"/>
                  </a:lnTo>
                  <a:lnTo>
                    <a:pt x="1596" y="22763"/>
                  </a:lnTo>
                  <a:lnTo>
                    <a:pt x="1680" y="22847"/>
                  </a:lnTo>
                  <a:lnTo>
                    <a:pt x="1764" y="23015"/>
                  </a:lnTo>
                  <a:lnTo>
                    <a:pt x="1848" y="23099"/>
                  </a:lnTo>
                  <a:lnTo>
                    <a:pt x="1932" y="23183"/>
                  </a:lnTo>
                  <a:lnTo>
                    <a:pt x="2016" y="23351"/>
                  </a:lnTo>
                  <a:lnTo>
                    <a:pt x="2100" y="23435"/>
                  </a:lnTo>
                  <a:lnTo>
                    <a:pt x="2184" y="23519"/>
                  </a:lnTo>
                  <a:lnTo>
                    <a:pt x="2268" y="23687"/>
                  </a:lnTo>
                  <a:lnTo>
                    <a:pt x="2352" y="23771"/>
                  </a:lnTo>
                  <a:lnTo>
                    <a:pt x="2436" y="23855"/>
                  </a:lnTo>
                  <a:lnTo>
                    <a:pt x="2604" y="23939"/>
                  </a:lnTo>
                  <a:lnTo>
                    <a:pt x="2688" y="24107"/>
                  </a:lnTo>
                  <a:lnTo>
                    <a:pt x="2772" y="24191"/>
                  </a:lnTo>
                  <a:lnTo>
                    <a:pt x="2856" y="24275"/>
                  </a:lnTo>
                  <a:lnTo>
                    <a:pt x="2940" y="24359"/>
                  </a:lnTo>
                  <a:lnTo>
                    <a:pt x="3108" y="24443"/>
                  </a:lnTo>
                  <a:lnTo>
                    <a:pt x="3192" y="24527"/>
                  </a:lnTo>
                  <a:lnTo>
                    <a:pt x="3276" y="24611"/>
                  </a:lnTo>
                  <a:lnTo>
                    <a:pt x="3360" y="24695"/>
                  </a:lnTo>
                  <a:lnTo>
                    <a:pt x="3528" y="24779"/>
                  </a:lnTo>
                  <a:lnTo>
                    <a:pt x="3612" y="24863"/>
                  </a:lnTo>
                  <a:lnTo>
                    <a:pt x="3696" y="24947"/>
                  </a:lnTo>
                  <a:lnTo>
                    <a:pt x="3864" y="25031"/>
                  </a:lnTo>
                  <a:lnTo>
                    <a:pt x="3948" y="25115"/>
                  </a:lnTo>
                  <a:lnTo>
                    <a:pt x="4116" y="25199"/>
                  </a:lnTo>
                  <a:lnTo>
                    <a:pt x="4200" y="25283"/>
                  </a:lnTo>
                  <a:lnTo>
                    <a:pt x="4368" y="25283"/>
                  </a:lnTo>
                  <a:lnTo>
                    <a:pt x="4452" y="25367"/>
                  </a:lnTo>
                  <a:lnTo>
                    <a:pt x="4620" y="25451"/>
                  </a:lnTo>
                  <a:lnTo>
                    <a:pt x="4704" y="25535"/>
                  </a:lnTo>
                  <a:lnTo>
                    <a:pt x="4872" y="25535"/>
                  </a:lnTo>
                  <a:lnTo>
                    <a:pt x="4956" y="25619"/>
                  </a:lnTo>
                  <a:lnTo>
                    <a:pt x="5124" y="25703"/>
                  </a:lnTo>
                  <a:lnTo>
                    <a:pt x="5292" y="25703"/>
                  </a:lnTo>
                  <a:lnTo>
                    <a:pt x="5376" y="25787"/>
                  </a:lnTo>
                  <a:lnTo>
                    <a:pt x="5544" y="25787"/>
                  </a:lnTo>
                  <a:lnTo>
                    <a:pt x="5712" y="25871"/>
                  </a:lnTo>
                  <a:lnTo>
                    <a:pt x="5796" y="25871"/>
                  </a:lnTo>
                  <a:lnTo>
                    <a:pt x="5964" y="25955"/>
                  </a:lnTo>
                  <a:lnTo>
                    <a:pt x="6132" y="25955"/>
                  </a:lnTo>
                  <a:lnTo>
                    <a:pt x="6300" y="26039"/>
                  </a:lnTo>
                  <a:lnTo>
                    <a:pt x="6384" y="26039"/>
                  </a:lnTo>
                  <a:lnTo>
                    <a:pt x="6552" y="26123"/>
                  </a:lnTo>
                  <a:lnTo>
                    <a:pt x="6888" y="26123"/>
                  </a:lnTo>
                  <a:lnTo>
                    <a:pt x="7056" y="26207"/>
                  </a:lnTo>
                  <a:lnTo>
                    <a:pt x="7728" y="26207"/>
                  </a:lnTo>
                  <a:lnTo>
                    <a:pt x="7896" y="26291"/>
                  </a:lnTo>
                  <a:lnTo>
                    <a:pt x="9492" y="26291"/>
                  </a:lnTo>
                  <a:lnTo>
                    <a:pt x="9660" y="26207"/>
                  </a:lnTo>
                  <a:lnTo>
                    <a:pt x="10080" y="26207"/>
                  </a:lnTo>
                  <a:lnTo>
                    <a:pt x="10248" y="26123"/>
                  </a:lnTo>
                  <a:lnTo>
                    <a:pt x="10584" y="26123"/>
                  </a:lnTo>
                  <a:lnTo>
                    <a:pt x="10668" y="26039"/>
                  </a:lnTo>
                  <a:lnTo>
                    <a:pt x="10920" y="26039"/>
                  </a:lnTo>
                  <a:lnTo>
                    <a:pt x="11004" y="25955"/>
                  </a:lnTo>
                  <a:lnTo>
                    <a:pt x="11256" y="25955"/>
                  </a:lnTo>
                  <a:lnTo>
                    <a:pt x="11340" y="25871"/>
                  </a:lnTo>
                  <a:lnTo>
                    <a:pt x="11508" y="25871"/>
                  </a:lnTo>
                  <a:lnTo>
                    <a:pt x="11592" y="25787"/>
                  </a:lnTo>
                  <a:lnTo>
                    <a:pt x="11676" y="25787"/>
                  </a:lnTo>
                  <a:lnTo>
                    <a:pt x="11844" y="25703"/>
                  </a:lnTo>
                  <a:lnTo>
                    <a:pt x="11928" y="25703"/>
                  </a:lnTo>
                  <a:lnTo>
                    <a:pt x="12012" y="25619"/>
                  </a:lnTo>
                  <a:lnTo>
                    <a:pt x="12180" y="25619"/>
                  </a:lnTo>
                  <a:lnTo>
                    <a:pt x="12264" y="25535"/>
                  </a:lnTo>
                  <a:lnTo>
                    <a:pt x="12348" y="25535"/>
                  </a:lnTo>
                  <a:lnTo>
                    <a:pt x="12516" y="25451"/>
                  </a:lnTo>
                  <a:lnTo>
                    <a:pt x="12600" y="25451"/>
                  </a:lnTo>
                  <a:lnTo>
                    <a:pt x="12684" y="25367"/>
                  </a:lnTo>
                  <a:lnTo>
                    <a:pt x="12768" y="25367"/>
                  </a:lnTo>
                  <a:lnTo>
                    <a:pt x="12936" y="25283"/>
                  </a:lnTo>
                  <a:lnTo>
                    <a:pt x="13020" y="25199"/>
                  </a:lnTo>
                  <a:lnTo>
                    <a:pt x="13104" y="25199"/>
                  </a:lnTo>
                  <a:lnTo>
                    <a:pt x="13188" y="25115"/>
                  </a:lnTo>
                  <a:lnTo>
                    <a:pt x="13356" y="25031"/>
                  </a:lnTo>
                  <a:lnTo>
                    <a:pt x="13440" y="25031"/>
                  </a:lnTo>
                  <a:lnTo>
                    <a:pt x="13524" y="24947"/>
                  </a:lnTo>
                  <a:lnTo>
                    <a:pt x="13608" y="24863"/>
                  </a:lnTo>
                  <a:lnTo>
                    <a:pt x="13692" y="24863"/>
                  </a:lnTo>
                  <a:lnTo>
                    <a:pt x="13860" y="24779"/>
                  </a:lnTo>
                  <a:lnTo>
                    <a:pt x="13944" y="24695"/>
                  </a:lnTo>
                  <a:lnTo>
                    <a:pt x="14028" y="24695"/>
                  </a:lnTo>
                  <a:lnTo>
                    <a:pt x="14112" y="24611"/>
                  </a:lnTo>
                  <a:lnTo>
                    <a:pt x="14196" y="24527"/>
                  </a:lnTo>
                  <a:lnTo>
                    <a:pt x="14280" y="24443"/>
                  </a:lnTo>
                  <a:lnTo>
                    <a:pt x="14447" y="24443"/>
                  </a:lnTo>
                  <a:lnTo>
                    <a:pt x="14531" y="24359"/>
                  </a:lnTo>
                  <a:lnTo>
                    <a:pt x="14615" y="24275"/>
                  </a:lnTo>
                  <a:lnTo>
                    <a:pt x="14699" y="24191"/>
                  </a:lnTo>
                  <a:lnTo>
                    <a:pt x="14783" y="24107"/>
                  </a:lnTo>
                  <a:lnTo>
                    <a:pt x="14867" y="24107"/>
                  </a:lnTo>
                  <a:lnTo>
                    <a:pt x="14951" y="24023"/>
                  </a:lnTo>
                  <a:lnTo>
                    <a:pt x="15035" y="23939"/>
                  </a:lnTo>
                  <a:lnTo>
                    <a:pt x="15119" y="23855"/>
                  </a:lnTo>
                  <a:lnTo>
                    <a:pt x="15203" y="23771"/>
                  </a:lnTo>
                  <a:lnTo>
                    <a:pt x="15287" y="23687"/>
                  </a:lnTo>
                  <a:lnTo>
                    <a:pt x="15371" y="23687"/>
                  </a:lnTo>
                  <a:lnTo>
                    <a:pt x="15455" y="23603"/>
                  </a:lnTo>
                  <a:lnTo>
                    <a:pt x="15539" y="23519"/>
                  </a:lnTo>
                  <a:lnTo>
                    <a:pt x="15623" y="23435"/>
                  </a:lnTo>
                  <a:lnTo>
                    <a:pt x="15707" y="23351"/>
                  </a:lnTo>
                  <a:lnTo>
                    <a:pt x="15791" y="23267"/>
                  </a:lnTo>
                  <a:lnTo>
                    <a:pt x="15875" y="23183"/>
                  </a:lnTo>
                  <a:lnTo>
                    <a:pt x="15959" y="23099"/>
                  </a:lnTo>
                  <a:lnTo>
                    <a:pt x="16043" y="23015"/>
                  </a:lnTo>
                  <a:lnTo>
                    <a:pt x="16127" y="23015"/>
                  </a:lnTo>
                  <a:lnTo>
                    <a:pt x="16127" y="22931"/>
                  </a:lnTo>
                  <a:lnTo>
                    <a:pt x="16211" y="22847"/>
                  </a:lnTo>
                  <a:lnTo>
                    <a:pt x="16295" y="22763"/>
                  </a:lnTo>
                  <a:lnTo>
                    <a:pt x="16379" y="22679"/>
                  </a:lnTo>
                  <a:lnTo>
                    <a:pt x="16463" y="22595"/>
                  </a:lnTo>
                  <a:lnTo>
                    <a:pt x="16547" y="22511"/>
                  </a:lnTo>
                  <a:lnTo>
                    <a:pt x="16547" y="22427"/>
                  </a:lnTo>
                  <a:lnTo>
                    <a:pt x="16631" y="22343"/>
                  </a:lnTo>
                  <a:lnTo>
                    <a:pt x="16715" y="22259"/>
                  </a:lnTo>
                  <a:lnTo>
                    <a:pt x="16799" y="22175"/>
                  </a:lnTo>
                  <a:lnTo>
                    <a:pt x="16799" y="22091"/>
                  </a:lnTo>
                  <a:lnTo>
                    <a:pt x="16883" y="22091"/>
                  </a:lnTo>
                  <a:lnTo>
                    <a:pt x="16967" y="22007"/>
                  </a:lnTo>
                  <a:lnTo>
                    <a:pt x="16967" y="21923"/>
                  </a:lnTo>
                  <a:lnTo>
                    <a:pt x="17051" y="21839"/>
                  </a:lnTo>
                  <a:lnTo>
                    <a:pt x="17135" y="21755"/>
                  </a:lnTo>
                  <a:lnTo>
                    <a:pt x="17135" y="21671"/>
                  </a:lnTo>
                  <a:lnTo>
                    <a:pt x="17219" y="21587"/>
                  </a:lnTo>
                  <a:lnTo>
                    <a:pt x="17303" y="21503"/>
                  </a:lnTo>
                  <a:lnTo>
                    <a:pt x="17303" y="21419"/>
                  </a:lnTo>
                  <a:lnTo>
                    <a:pt x="17387" y="21335"/>
                  </a:lnTo>
                  <a:lnTo>
                    <a:pt x="17387" y="21251"/>
                  </a:lnTo>
                  <a:lnTo>
                    <a:pt x="17471" y="21168"/>
                  </a:lnTo>
                  <a:lnTo>
                    <a:pt x="17471" y="21084"/>
                  </a:lnTo>
                  <a:lnTo>
                    <a:pt x="17555" y="21000"/>
                  </a:lnTo>
                  <a:lnTo>
                    <a:pt x="17639" y="20916"/>
                  </a:lnTo>
                  <a:lnTo>
                    <a:pt x="17639" y="20832"/>
                  </a:lnTo>
                  <a:lnTo>
                    <a:pt x="17723" y="20748"/>
                  </a:lnTo>
                  <a:lnTo>
                    <a:pt x="17555" y="25535"/>
                  </a:lnTo>
                  <a:lnTo>
                    <a:pt x="23939" y="25535"/>
                  </a:lnTo>
                  <a:lnTo>
                    <a:pt x="23939" y="1"/>
                  </a:lnTo>
                  <a:lnTo>
                    <a:pt x="17555" y="1"/>
                  </a:lnTo>
                  <a:lnTo>
                    <a:pt x="17555" y="13608"/>
                  </a:lnTo>
                  <a:lnTo>
                    <a:pt x="17555" y="13776"/>
                  </a:lnTo>
                  <a:lnTo>
                    <a:pt x="17555" y="13860"/>
                  </a:lnTo>
                  <a:lnTo>
                    <a:pt x="17555" y="14028"/>
                  </a:lnTo>
                  <a:lnTo>
                    <a:pt x="17555" y="14112"/>
                  </a:lnTo>
                  <a:lnTo>
                    <a:pt x="17555" y="14280"/>
                  </a:lnTo>
                  <a:lnTo>
                    <a:pt x="17555" y="14364"/>
                  </a:lnTo>
                  <a:lnTo>
                    <a:pt x="17555" y="14532"/>
                  </a:lnTo>
                  <a:lnTo>
                    <a:pt x="17555" y="14616"/>
                  </a:lnTo>
                  <a:lnTo>
                    <a:pt x="17555" y="14700"/>
                  </a:lnTo>
                  <a:lnTo>
                    <a:pt x="17471" y="14868"/>
                  </a:lnTo>
                  <a:lnTo>
                    <a:pt x="17471" y="14952"/>
                  </a:lnTo>
                  <a:lnTo>
                    <a:pt x="17471" y="15120"/>
                  </a:lnTo>
                  <a:lnTo>
                    <a:pt x="17471" y="15204"/>
                  </a:lnTo>
                  <a:lnTo>
                    <a:pt x="17387" y="15288"/>
                  </a:lnTo>
                  <a:lnTo>
                    <a:pt x="17387" y="15456"/>
                  </a:lnTo>
                  <a:lnTo>
                    <a:pt x="17387" y="15540"/>
                  </a:lnTo>
                  <a:lnTo>
                    <a:pt x="17303" y="15624"/>
                  </a:lnTo>
                  <a:lnTo>
                    <a:pt x="17303" y="15792"/>
                  </a:lnTo>
                  <a:lnTo>
                    <a:pt x="17303" y="15876"/>
                  </a:lnTo>
                  <a:lnTo>
                    <a:pt x="17219" y="15960"/>
                  </a:lnTo>
                  <a:lnTo>
                    <a:pt x="17219" y="16128"/>
                  </a:lnTo>
                  <a:lnTo>
                    <a:pt x="17135" y="16212"/>
                  </a:lnTo>
                  <a:lnTo>
                    <a:pt x="17135" y="16296"/>
                  </a:lnTo>
                  <a:lnTo>
                    <a:pt x="17135" y="16380"/>
                  </a:lnTo>
                  <a:lnTo>
                    <a:pt x="17051" y="16548"/>
                  </a:lnTo>
                  <a:lnTo>
                    <a:pt x="17051" y="16632"/>
                  </a:lnTo>
                  <a:lnTo>
                    <a:pt x="16967" y="16716"/>
                  </a:lnTo>
                  <a:lnTo>
                    <a:pt x="16967" y="16800"/>
                  </a:lnTo>
                  <a:lnTo>
                    <a:pt x="16883" y="16884"/>
                  </a:lnTo>
                  <a:lnTo>
                    <a:pt x="16799" y="17052"/>
                  </a:lnTo>
                  <a:lnTo>
                    <a:pt x="16799" y="17136"/>
                  </a:lnTo>
                  <a:lnTo>
                    <a:pt x="16715" y="17220"/>
                  </a:lnTo>
                  <a:lnTo>
                    <a:pt x="16715" y="17304"/>
                  </a:lnTo>
                  <a:lnTo>
                    <a:pt x="16631" y="17388"/>
                  </a:lnTo>
                  <a:lnTo>
                    <a:pt x="16547" y="17472"/>
                  </a:lnTo>
                  <a:lnTo>
                    <a:pt x="16547" y="17640"/>
                  </a:lnTo>
                  <a:lnTo>
                    <a:pt x="16463" y="17724"/>
                  </a:lnTo>
                  <a:lnTo>
                    <a:pt x="16379" y="17808"/>
                  </a:lnTo>
                  <a:lnTo>
                    <a:pt x="16379" y="17892"/>
                  </a:lnTo>
                  <a:lnTo>
                    <a:pt x="16295" y="17976"/>
                  </a:lnTo>
                  <a:lnTo>
                    <a:pt x="16211" y="18060"/>
                  </a:lnTo>
                  <a:lnTo>
                    <a:pt x="16127" y="18144"/>
                  </a:lnTo>
                  <a:lnTo>
                    <a:pt x="16127" y="18228"/>
                  </a:lnTo>
                  <a:lnTo>
                    <a:pt x="16043" y="18312"/>
                  </a:lnTo>
                  <a:lnTo>
                    <a:pt x="15959" y="18396"/>
                  </a:lnTo>
                  <a:lnTo>
                    <a:pt x="15875" y="18480"/>
                  </a:lnTo>
                  <a:lnTo>
                    <a:pt x="15791" y="18564"/>
                  </a:lnTo>
                  <a:lnTo>
                    <a:pt x="15791" y="18648"/>
                  </a:lnTo>
                  <a:lnTo>
                    <a:pt x="15707" y="18732"/>
                  </a:lnTo>
                  <a:lnTo>
                    <a:pt x="15623" y="18816"/>
                  </a:lnTo>
                  <a:lnTo>
                    <a:pt x="15539" y="18900"/>
                  </a:lnTo>
                  <a:lnTo>
                    <a:pt x="15455" y="18984"/>
                  </a:lnTo>
                  <a:lnTo>
                    <a:pt x="15371" y="19068"/>
                  </a:lnTo>
                  <a:lnTo>
                    <a:pt x="15287" y="19068"/>
                  </a:lnTo>
                  <a:lnTo>
                    <a:pt x="15203" y="19152"/>
                  </a:lnTo>
                  <a:lnTo>
                    <a:pt x="15119" y="19236"/>
                  </a:lnTo>
                  <a:lnTo>
                    <a:pt x="15119" y="19320"/>
                  </a:lnTo>
                  <a:lnTo>
                    <a:pt x="15035" y="19404"/>
                  </a:lnTo>
                  <a:lnTo>
                    <a:pt x="14951" y="19488"/>
                  </a:lnTo>
                  <a:lnTo>
                    <a:pt x="14867" y="19488"/>
                  </a:lnTo>
                  <a:lnTo>
                    <a:pt x="14783" y="19572"/>
                  </a:lnTo>
                  <a:lnTo>
                    <a:pt x="14699" y="19656"/>
                  </a:lnTo>
                  <a:lnTo>
                    <a:pt x="14615" y="19740"/>
                  </a:lnTo>
                  <a:lnTo>
                    <a:pt x="14531" y="19740"/>
                  </a:lnTo>
                  <a:lnTo>
                    <a:pt x="14447" y="19824"/>
                  </a:lnTo>
                  <a:lnTo>
                    <a:pt x="14363" y="19908"/>
                  </a:lnTo>
                  <a:lnTo>
                    <a:pt x="14280" y="19908"/>
                  </a:lnTo>
                  <a:lnTo>
                    <a:pt x="14196" y="19992"/>
                  </a:lnTo>
                  <a:lnTo>
                    <a:pt x="14028" y="20076"/>
                  </a:lnTo>
                  <a:lnTo>
                    <a:pt x="13944" y="20076"/>
                  </a:lnTo>
                  <a:lnTo>
                    <a:pt x="13860" y="20160"/>
                  </a:lnTo>
                  <a:lnTo>
                    <a:pt x="13776" y="20160"/>
                  </a:lnTo>
                  <a:lnTo>
                    <a:pt x="13692" y="20244"/>
                  </a:lnTo>
                  <a:lnTo>
                    <a:pt x="13608" y="20244"/>
                  </a:lnTo>
                  <a:lnTo>
                    <a:pt x="13524" y="20328"/>
                  </a:lnTo>
                  <a:lnTo>
                    <a:pt x="13440" y="20328"/>
                  </a:lnTo>
                  <a:lnTo>
                    <a:pt x="13356" y="20412"/>
                  </a:lnTo>
                  <a:lnTo>
                    <a:pt x="13188" y="20412"/>
                  </a:lnTo>
                  <a:lnTo>
                    <a:pt x="13104" y="20496"/>
                  </a:lnTo>
                  <a:lnTo>
                    <a:pt x="13020" y="20496"/>
                  </a:lnTo>
                  <a:lnTo>
                    <a:pt x="12936" y="20580"/>
                  </a:lnTo>
                  <a:lnTo>
                    <a:pt x="12768" y="20580"/>
                  </a:lnTo>
                  <a:lnTo>
                    <a:pt x="12684" y="20664"/>
                  </a:lnTo>
                  <a:lnTo>
                    <a:pt x="12432" y="20664"/>
                  </a:lnTo>
                  <a:lnTo>
                    <a:pt x="12348" y="20748"/>
                  </a:lnTo>
                  <a:lnTo>
                    <a:pt x="12012" y="20748"/>
                  </a:lnTo>
                  <a:lnTo>
                    <a:pt x="11928" y="20832"/>
                  </a:lnTo>
                  <a:lnTo>
                    <a:pt x="9996" y="20832"/>
                  </a:lnTo>
                  <a:lnTo>
                    <a:pt x="9912" y="20748"/>
                  </a:lnTo>
                  <a:lnTo>
                    <a:pt x="9660" y="20748"/>
                  </a:lnTo>
                  <a:lnTo>
                    <a:pt x="9576" y="20664"/>
                  </a:lnTo>
                  <a:lnTo>
                    <a:pt x="9408" y="20664"/>
                  </a:lnTo>
                  <a:lnTo>
                    <a:pt x="9324" y="20580"/>
                  </a:lnTo>
                  <a:lnTo>
                    <a:pt x="9156" y="20580"/>
                  </a:lnTo>
                  <a:lnTo>
                    <a:pt x="9072" y="20496"/>
                  </a:lnTo>
                  <a:lnTo>
                    <a:pt x="8988" y="20496"/>
                  </a:lnTo>
                  <a:lnTo>
                    <a:pt x="8904" y="20412"/>
                  </a:lnTo>
                  <a:lnTo>
                    <a:pt x="8736" y="20412"/>
                  </a:lnTo>
                  <a:lnTo>
                    <a:pt x="8652" y="20328"/>
                  </a:lnTo>
                  <a:lnTo>
                    <a:pt x="8568" y="20244"/>
                  </a:lnTo>
                  <a:lnTo>
                    <a:pt x="8484" y="20244"/>
                  </a:lnTo>
                  <a:lnTo>
                    <a:pt x="8400" y="20160"/>
                  </a:lnTo>
                  <a:lnTo>
                    <a:pt x="8316" y="20076"/>
                  </a:lnTo>
                  <a:lnTo>
                    <a:pt x="8232" y="20076"/>
                  </a:lnTo>
                  <a:lnTo>
                    <a:pt x="8232" y="19992"/>
                  </a:lnTo>
                  <a:lnTo>
                    <a:pt x="8148" y="19992"/>
                  </a:lnTo>
                  <a:lnTo>
                    <a:pt x="8064" y="19908"/>
                  </a:lnTo>
                  <a:lnTo>
                    <a:pt x="7980" y="19824"/>
                  </a:lnTo>
                  <a:lnTo>
                    <a:pt x="7896" y="19740"/>
                  </a:lnTo>
                  <a:lnTo>
                    <a:pt x="7812" y="19740"/>
                  </a:lnTo>
                  <a:lnTo>
                    <a:pt x="7812" y="19656"/>
                  </a:lnTo>
                  <a:lnTo>
                    <a:pt x="7728" y="19572"/>
                  </a:lnTo>
                  <a:lnTo>
                    <a:pt x="7644" y="19488"/>
                  </a:lnTo>
                  <a:lnTo>
                    <a:pt x="7560" y="19404"/>
                  </a:lnTo>
                  <a:lnTo>
                    <a:pt x="7560" y="19320"/>
                  </a:lnTo>
                  <a:lnTo>
                    <a:pt x="7476" y="19320"/>
                  </a:lnTo>
                  <a:lnTo>
                    <a:pt x="7476" y="19236"/>
                  </a:lnTo>
                  <a:lnTo>
                    <a:pt x="7392" y="19152"/>
                  </a:lnTo>
                  <a:lnTo>
                    <a:pt x="7392" y="19068"/>
                  </a:lnTo>
                  <a:lnTo>
                    <a:pt x="7308" y="19068"/>
                  </a:lnTo>
                  <a:lnTo>
                    <a:pt x="7308" y="18984"/>
                  </a:lnTo>
                  <a:lnTo>
                    <a:pt x="7224" y="18900"/>
                  </a:lnTo>
                  <a:lnTo>
                    <a:pt x="7224" y="18816"/>
                  </a:lnTo>
                  <a:lnTo>
                    <a:pt x="7140" y="18732"/>
                  </a:lnTo>
                  <a:lnTo>
                    <a:pt x="7140" y="18648"/>
                  </a:lnTo>
                  <a:lnTo>
                    <a:pt x="7056" y="18564"/>
                  </a:lnTo>
                  <a:lnTo>
                    <a:pt x="7056" y="18480"/>
                  </a:lnTo>
                  <a:lnTo>
                    <a:pt x="6972" y="18396"/>
                  </a:lnTo>
                  <a:lnTo>
                    <a:pt x="6972" y="18312"/>
                  </a:lnTo>
                  <a:lnTo>
                    <a:pt x="6888" y="18228"/>
                  </a:lnTo>
                  <a:lnTo>
                    <a:pt x="6888" y="18144"/>
                  </a:lnTo>
                  <a:lnTo>
                    <a:pt x="6804" y="18060"/>
                  </a:lnTo>
                  <a:lnTo>
                    <a:pt x="6804" y="17976"/>
                  </a:lnTo>
                  <a:lnTo>
                    <a:pt x="6804" y="17892"/>
                  </a:lnTo>
                  <a:lnTo>
                    <a:pt x="6720" y="17724"/>
                  </a:lnTo>
                  <a:lnTo>
                    <a:pt x="6720" y="17640"/>
                  </a:lnTo>
                  <a:lnTo>
                    <a:pt x="6720" y="17556"/>
                  </a:lnTo>
                  <a:lnTo>
                    <a:pt x="6636" y="17472"/>
                  </a:lnTo>
                  <a:lnTo>
                    <a:pt x="6636" y="17388"/>
                  </a:lnTo>
                  <a:lnTo>
                    <a:pt x="6636" y="17304"/>
                  </a:lnTo>
                  <a:lnTo>
                    <a:pt x="6636" y="17220"/>
                  </a:lnTo>
                  <a:lnTo>
                    <a:pt x="6552" y="17136"/>
                  </a:lnTo>
                  <a:lnTo>
                    <a:pt x="6552" y="16968"/>
                  </a:lnTo>
                  <a:lnTo>
                    <a:pt x="6552" y="16884"/>
                  </a:lnTo>
                  <a:lnTo>
                    <a:pt x="6552" y="16800"/>
                  </a:lnTo>
                  <a:lnTo>
                    <a:pt x="6468" y="16716"/>
                  </a:lnTo>
                  <a:lnTo>
                    <a:pt x="6468" y="16632"/>
                  </a:lnTo>
                  <a:lnTo>
                    <a:pt x="6468" y="16464"/>
                  </a:lnTo>
                  <a:lnTo>
                    <a:pt x="6468" y="16380"/>
                  </a:lnTo>
                  <a:lnTo>
                    <a:pt x="6468" y="16296"/>
                  </a:lnTo>
                  <a:lnTo>
                    <a:pt x="6384" y="16128"/>
                  </a:lnTo>
                  <a:lnTo>
                    <a:pt x="6384" y="16044"/>
                  </a:lnTo>
                  <a:lnTo>
                    <a:pt x="6384" y="15960"/>
                  </a:lnTo>
                  <a:lnTo>
                    <a:pt x="6384" y="15792"/>
                  </a:lnTo>
                  <a:lnTo>
                    <a:pt x="6384" y="15708"/>
                  </a:lnTo>
                  <a:lnTo>
                    <a:pt x="6384" y="15624"/>
                  </a:lnTo>
                  <a:lnTo>
                    <a:pt x="6384" y="15456"/>
                  </a:lnTo>
                  <a:lnTo>
                    <a:pt x="6384" y="15372"/>
                  </a:lnTo>
                  <a:lnTo>
                    <a:pt x="6384" y="15204"/>
                  </a:lnTo>
                  <a:lnTo>
                    <a:pt x="6300" y="15120"/>
                  </a:lnTo>
                  <a:lnTo>
                    <a:pt x="6300" y="15036"/>
                  </a:lnTo>
                  <a:lnTo>
                    <a:pt x="6300" y="14868"/>
                  </a:lnTo>
                  <a:lnTo>
                    <a:pt x="6300" y="14784"/>
                  </a:lnTo>
                  <a:lnTo>
                    <a:pt x="6300" y="14616"/>
                  </a:lnTo>
                  <a:lnTo>
                    <a:pt x="6300" y="14532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85" name="Google Shape;585;p37"/>
            <p:cNvSpPr/>
            <p:nvPr/>
          </p:nvSpPr>
          <p:spPr>
            <a:xfrm>
              <a:off x="-257150" y="2328775"/>
              <a:ext cx="590100" cy="655200"/>
            </a:xfrm>
            <a:custGeom>
              <a:rect b="b" l="l" r="r" t="t"/>
              <a:pathLst>
                <a:path extrusionOk="0" h="26208" w="23604">
                  <a:moveTo>
                    <a:pt x="13356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180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760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340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836" y="757"/>
                  </a:lnTo>
                  <a:lnTo>
                    <a:pt x="10752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080" y="1177"/>
                  </a:lnTo>
                  <a:lnTo>
                    <a:pt x="9996" y="1261"/>
                  </a:lnTo>
                  <a:lnTo>
                    <a:pt x="9912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568" y="2353"/>
                  </a:lnTo>
                  <a:lnTo>
                    <a:pt x="8484" y="2353"/>
                  </a:lnTo>
                  <a:lnTo>
                    <a:pt x="8400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857"/>
                  </a:lnTo>
                  <a:lnTo>
                    <a:pt x="7896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644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5" y="3781"/>
                  </a:lnTo>
                  <a:lnTo>
                    <a:pt x="7141" y="3865"/>
                  </a:lnTo>
                  <a:lnTo>
                    <a:pt x="7141" y="3949"/>
                  </a:lnTo>
                  <a:lnTo>
                    <a:pt x="7057" y="4033"/>
                  </a:lnTo>
                  <a:lnTo>
                    <a:pt x="6973" y="4117"/>
                  </a:lnTo>
                  <a:lnTo>
                    <a:pt x="6973" y="4201"/>
                  </a:lnTo>
                  <a:lnTo>
                    <a:pt x="6889" y="4285"/>
                  </a:lnTo>
                  <a:lnTo>
                    <a:pt x="6889" y="4369"/>
                  </a:lnTo>
                  <a:lnTo>
                    <a:pt x="6805" y="4453"/>
                  </a:lnTo>
                  <a:lnTo>
                    <a:pt x="6721" y="4537"/>
                  </a:lnTo>
                  <a:lnTo>
                    <a:pt x="6721" y="4621"/>
                  </a:lnTo>
                  <a:lnTo>
                    <a:pt x="6637" y="4705"/>
                  </a:lnTo>
                  <a:lnTo>
                    <a:pt x="6553" y="4789"/>
                  </a:lnTo>
                  <a:lnTo>
                    <a:pt x="6553" y="4873"/>
                  </a:lnTo>
                  <a:lnTo>
                    <a:pt x="6469" y="4957"/>
                  </a:lnTo>
                  <a:lnTo>
                    <a:pt x="6469" y="5041"/>
                  </a:lnTo>
                  <a:lnTo>
                    <a:pt x="6385" y="5125"/>
                  </a:lnTo>
                  <a:lnTo>
                    <a:pt x="6385" y="5209"/>
                  </a:lnTo>
                  <a:lnTo>
                    <a:pt x="6301" y="5293"/>
                  </a:lnTo>
                  <a:lnTo>
                    <a:pt x="6301" y="5377"/>
                  </a:lnTo>
                  <a:lnTo>
                    <a:pt x="6218" y="5459"/>
                  </a:lnTo>
                  <a:lnTo>
                    <a:pt x="6218" y="5459"/>
                  </a:lnTo>
                  <a:lnTo>
                    <a:pt x="6301" y="757"/>
                  </a:lnTo>
                  <a:lnTo>
                    <a:pt x="1" y="757"/>
                  </a:lnTo>
                  <a:lnTo>
                    <a:pt x="1" y="26207"/>
                  </a:lnTo>
                  <a:lnTo>
                    <a:pt x="6301" y="26207"/>
                  </a:lnTo>
                  <a:lnTo>
                    <a:pt x="6301" y="12600"/>
                  </a:lnTo>
                  <a:lnTo>
                    <a:pt x="6301" y="12516"/>
                  </a:lnTo>
                  <a:lnTo>
                    <a:pt x="6301" y="12348"/>
                  </a:lnTo>
                  <a:lnTo>
                    <a:pt x="6301" y="12264"/>
                  </a:lnTo>
                  <a:lnTo>
                    <a:pt x="6301" y="12096"/>
                  </a:lnTo>
                  <a:lnTo>
                    <a:pt x="6301" y="12012"/>
                  </a:lnTo>
                  <a:lnTo>
                    <a:pt x="6301" y="11844"/>
                  </a:lnTo>
                  <a:lnTo>
                    <a:pt x="6301" y="11760"/>
                  </a:lnTo>
                  <a:lnTo>
                    <a:pt x="6385" y="11592"/>
                  </a:lnTo>
                  <a:lnTo>
                    <a:pt x="6385" y="11508"/>
                  </a:lnTo>
                  <a:lnTo>
                    <a:pt x="6385" y="11424"/>
                  </a:lnTo>
                  <a:lnTo>
                    <a:pt x="6385" y="11256"/>
                  </a:lnTo>
                  <a:lnTo>
                    <a:pt x="6385" y="11172"/>
                  </a:lnTo>
                  <a:lnTo>
                    <a:pt x="6385" y="11004"/>
                  </a:lnTo>
                  <a:lnTo>
                    <a:pt x="6469" y="10920"/>
                  </a:lnTo>
                  <a:lnTo>
                    <a:pt x="6469" y="10836"/>
                  </a:lnTo>
                  <a:lnTo>
                    <a:pt x="6469" y="10668"/>
                  </a:lnTo>
                  <a:lnTo>
                    <a:pt x="6469" y="10584"/>
                  </a:lnTo>
                  <a:lnTo>
                    <a:pt x="6553" y="10500"/>
                  </a:lnTo>
                  <a:lnTo>
                    <a:pt x="6553" y="10332"/>
                  </a:lnTo>
                  <a:lnTo>
                    <a:pt x="6553" y="10248"/>
                  </a:lnTo>
                  <a:lnTo>
                    <a:pt x="6637" y="10164"/>
                  </a:lnTo>
                  <a:lnTo>
                    <a:pt x="6637" y="10080"/>
                  </a:lnTo>
                  <a:lnTo>
                    <a:pt x="6637" y="9912"/>
                  </a:lnTo>
                  <a:lnTo>
                    <a:pt x="6721" y="9828"/>
                  </a:lnTo>
                  <a:lnTo>
                    <a:pt x="6721" y="9744"/>
                  </a:lnTo>
                  <a:lnTo>
                    <a:pt x="6721" y="9660"/>
                  </a:lnTo>
                  <a:lnTo>
                    <a:pt x="6805" y="9492"/>
                  </a:lnTo>
                  <a:lnTo>
                    <a:pt x="6805" y="9408"/>
                  </a:lnTo>
                  <a:lnTo>
                    <a:pt x="6889" y="9324"/>
                  </a:lnTo>
                  <a:lnTo>
                    <a:pt x="6889" y="9240"/>
                  </a:lnTo>
                  <a:lnTo>
                    <a:pt x="6973" y="9072"/>
                  </a:lnTo>
                  <a:lnTo>
                    <a:pt x="6973" y="8988"/>
                  </a:lnTo>
                  <a:lnTo>
                    <a:pt x="7057" y="8904"/>
                  </a:lnTo>
                  <a:lnTo>
                    <a:pt x="7057" y="8820"/>
                  </a:lnTo>
                  <a:lnTo>
                    <a:pt x="7141" y="8736"/>
                  </a:lnTo>
                  <a:lnTo>
                    <a:pt x="7141" y="8652"/>
                  </a:lnTo>
                  <a:lnTo>
                    <a:pt x="7225" y="8568"/>
                  </a:lnTo>
                  <a:lnTo>
                    <a:pt x="7225" y="8484"/>
                  </a:lnTo>
                  <a:lnTo>
                    <a:pt x="7308" y="8316"/>
                  </a:lnTo>
                  <a:lnTo>
                    <a:pt x="7308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560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728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7980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232" y="6972"/>
                  </a:lnTo>
                  <a:lnTo>
                    <a:pt x="8316" y="6888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552"/>
                  </a:lnTo>
                  <a:lnTo>
                    <a:pt x="8820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00" y="5629"/>
                  </a:lnTo>
                  <a:lnTo>
                    <a:pt x="10584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2" y="5461"/>
                  </a:lnTo>
                  <a:lnTo>
                    <a:pt x="13356" y="5545"/>
                  </a:lnTo>
                  <a:lnTo>
                    <a:pt x="13692" y="5545"/>
                  </a:lnTo>
                  <a:lnTo>
                    <a:pt x="13776" y="5629"/>
                  </a:lnTo>
                  <a:lnTo>
                    <a:pt x="13944" y="5629"/>
                  </a:lnTo>
                  <a:lnTo>
                    <a:pt x="14028" y="5713"/>
                  </a:lnTo>
                  <a:lnTo>
                    <a:pt x="14112" y="5713"/>
                  </a:lnTo>
                  <a:lnTo>
                    <a:pt x="14196" y="5797"/>
                  </a:lnTo>
                  <a:lnTo>
                    <a:pt x="14364" y="5797"/>
                  </a:lnTo>
                  <a:lnTo>
                    <a:pt x="14448" y="5881"/>
                  </a:lnTo>
                  <a:lnTo>
                    <a:pt x="14532" y="5881"/>
                  </a:lnTo>
                  <a:lnTo>
                    <a:pt x="14616" y="5965"/>
                  </a:lnTo>
                  <a:lnTo>
                    <a:pt x="14700" y="5965"/>
                  </a:lnTo>
                  <a:lnTo>
                    <a:pt x="14700" y="6048"/>
                  </a:lnTo>
                  <a:lnTo>
                    <a:pt x="14784" y="6048"/>
                  </a:lnTo>
                  <a:lnTo>
                    <a:pt x="14868" y="6132"/>
                  </a:lnTo>
                  <a:lnTo>
                    <a:pt x="14952" y="6132"/>
                  </a:lnTo>
                  <a:lnTo>
                    <a:pt x="15036" y="6216"/>
                  </a:lnTo>
                  <a:lnTo>
                    <a:pt x="15120" y="6300"/>
                  </a:lnTo>
                  <a:lnTo>
                    <a:pt x="15204" y="6300"/>
                  </a:lnTo>
                  <a:lnTo>
                    <a:pt x="15288" y="6384"/>
                  </a:lnTo>
                  <a:lnTo>
                    <a:pt x="15288" y="6468"/>
                  </a:lnTo>
                  <a:lnTo>
                    <a:pt x="15372" y="6468"/>
                  </a:lnTo>
                  <a:lnTo>
                    <a:pt x="15456" y="6552"/>
                  </a:lnTo>
                  <a:lnTo>
                    <a:pt x="15540" y="6636"/>
                  </a:lnTo>
                  <a:lnTo>
                    <a:pt x="15624" y="6720"/>
                  </a:lnTo>
                  <a:lnTo>
                    <a:pt x="15708" y="6804"/>
                  </a:lnTo>
                  <a:lnTo>
                    <a:pt x="15792" y="6888"/>
                  </a:lnTo>
                  <a:lnTo>
                    <a:pt x="15876" y="6972"/>
                  </a:lnTo>
                  <a:lnTo>
                    <a:pt x="15876" y="7056"/>
                  </a:lnTo>
                  <a:lnTo>
                    <a:pt x="15960" y="7056"/>
                  </a:lnTo>
                  <a:lnTo>
                    <a:pt x="16044" y="7140"/>
                  </a:lnTo>
                  <a:lnTo>
                    <a:pt x="16044" y="7224"/>
                  </a:lnTo>
                  <a:lnTo>
                    <a:pt x="16128" y="7308"/>
                  </a:lnTo>
                  <a:lnTo>
                    <a:pt x="16128" y="7392"/>
                  </a:lnTo>
                  <a:lnTo>
                    <a:pt x="16212" y="7392"/>
                  </a:lnTo>
                  <a:lnTo>
                    <a:pt x="16212" y="7476"/>
                  </a:lnTo>
                  <a:lnTo>
                    <a:pt x="16296" y="7560"/>
                  </a:lnTo>
                  <a:lnTo>
                    <a:pt x="16380" y="7644"/>
                  </a:lnTo>
                  <a:lnTo>
                    <a:pt x="16380" y="7728"/>
                  </a:lnTo>
                  <a:lnTo>
                    <a:pt x="16464" y="7812"/>
                  </a:lnTo>
                  <a:lnTo>
                    <a:pt x="16464" y="7896"/>
                  </a:lnTo>
                  <a:lnTo>
                    <a:pt x="16548" y="7980"/>
                  </a:lnTo>
                  <a:lnTo>
                    <a:pt x="16548" y="8064"/>
                  </a:lnTo>
                  <a:lnTo>
                    <a:pt x="16548" y="8148"/>
                  </a:lnTo>
                  <a:lnTo>
                    <a:pt x="16632" y="8232"/>
                  </a:lnTo>
                  <a:lnTo>
                    <a:pt x="16632" y="8316"/>
                  </a:lnTo>
                  <a:lnTo>
                    <a:pt x="16716" y="8400"/>
                  </a:lnTo>
                  <a:lnTo>
                    <a:pt x="16716" y="8484"/>
                  </a:lnTo>
                  <a:lnTo>
                    <a:pt x="16800" y="8568"/>
                  </a:lnTo>
                  <a:lnTo>
                    <a:pt x="16800" y="8652"/>
                  </a:lnTo>
                  <a:lnTo>
                    <a:pt x="16800" y="8736"/>
                  </a:lnTo>
                  <a:lnTo>
                    <a:pt x="16884" y="8820"/>
                  </a:lnTo>
                  <a:lnTo>
                    <a:pt x="16884" y="8988"/>
                  </a:lnTo>
                  <a:lnTo>
                    <a:pt x="16884" y="9072"/>
                  </a:lnTo>
                  <a:lnTo>
                    <a:pt x="16968" y="9156"/>
                  </a:lnTo>
                  <a:lnTo>
                    <a:pt x="16968" y="9240"/>
                  </a:lnTo>
                  <a:lnTo>
                    <a:pt x="16968" y="9324"/>
                  </a:lnTo>
                  <a:lnTo>
                    <a:pt x="17052" y="9408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052" y="9744"/>
                  </a:lnTo>
                  <a:lnTo>
                    <a:pt x="17136" y="9828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164"/>
                  </a:lnTo>
                  <a:lnTo>
                    <a:pt x="17136" y="10332"/>
                  </a:lnTo>
                  <a:lnTo>
                    <a:pt x="17220" y="10416"/>
                  </a:lnTo>
                  <a:lnTo>
                    <a:pt x="17220" y="10500"/>
                  </a:lnTo>
                  <a:lnTo>
                    <a:pt x="17220" y="10668"/>
                  </a:lnTo>
                  <a:lnTo>
                    <a:pt x="17220" y="10752"/>
                  </a:lnTo>
                  <a:lnTo>
                    <a:pt x="17220" y="10920"/>
                  </a:lnTo>
                  <a:lnTo>
                    <a:pt x="17220" y="11004"/>
                  </a:lnTo>
                  <a:lnTo>
                    <a:pt x="17220" y="11088"/>
                  </a:lnTo>
                  <a:lnTo>
                    <a:pt x="17220" y="11256"/>
                  </a:lnTo>
                  <a:lnTo>
                    <a:pt x="17220" y="11340"/>
                  </a:lnTo>
                  <a:lnTo>
                    <a:pt x="17220" y="11508"/>
                  </a:lnTo>
                  <a:lnTo>
                    <a:pt x="17220" y="11592"/>
                  </a:lnTo>
                  <a:lnTo>
                    <a:pt x="17304" y="11760"/>
                  </a:lnTo>
                  <a:lnTo>
                    <a:pt x="17304" y="26207"/>
                  </a:lnTo>
                  <a:lnTo>
                    <a:pt x="23603" y="26207"/>
                  </a:lnTo>
                  <a:lnTo>
                    <a:pt x="23603" y="11004"/>
                  </a:lnTo>
                  <a:lnTo>
                    <a:pt x="23603" y="10752"/>
                  </a:lnTo>
                  <a:lnTo>
                    <a:pt x="23603" y="10584"/>
                  </a:lnTo>
                  <a:lnTo>
                    <a:pt x="23603" y="10332"/>
                  </a:lnTo>
                  <a:lnTo>
                    <a:pt x="23603" y="10164"/>
                  </a:lnTo>
                  <a:lnTo>
                    <a:pt x="23603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519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435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351" y="7644"/>
                  </a:lnTo>
                  <a:lnTo>
                    <a:pt x="23351" y="7476"/>
                  </a:lnTo>
                  <a:lnTo>
                    <a:pt x="23267" y="7308"/>
                  </a:lnTo>
                  <a:lnTo>
                    <a:pt x="23267" y="7140"/>
                  </a:lnTo>
                  <a:lnTo>
                    <a:pt x="23183" y="6972"/>
                  </a:lnTo>
                  <a:lnTo>
                    <a:pt x="23183" y="6720"/>
                  </a:lnTo>
                  <a:lnTo>
                    <a:pt x="23100" y="6552"/>
                  </a:lnTo>
                  <a:lnTo>
                    <a:pt x="23100" y="6468"/>
                  </a:lnTo>
                  <a:lnTo>
                    <a:pt x="23016" y="6300"/>
                  </a:lnTo>
                  <a:lnTo>
                    <a:pt x="23016" y="6132"/>
                  </a:lnTo>
                  <a:lnTo>
                    <a:pt x="22932" y="5965"/>
                  </a:lnTo>
                  <a:lnTo>
                    <a:pt x="22932" y="5797"/>
                  </a:lnTo>
                  <a:lnTo>
                    <a:pt x="22848" y="5629"/>
                  </a:lnTo>
                  <a:lnTo>
                    <a:pt x="22764" y="5461"/>
                  </a:lnTo>
                  <a:lnTo>
                    <a:pt x="22764" y="5293"/>
                  </a:lnTo>
                  <a:lnTo>
                    <a:pt x="22680" y="5125"/>
                  </a:lnTo>
                  <a:lnTo>
                    <a:pt x="22596" y="5041"/>
                  </a:lnTo>
                  <a:lnTo>
                    <a:pt x="22512" y="4873"/>
                  </a:lnTo>
                  <a:lnTo>
                    <a:pt x="22512" y="4705"/>
                  </a:lnTo>
                  <a:lnTo>
                    <a:pt x="22428" y="4621"/>
                  </a:lnTo>
                  <a:lnTo>
                    <a:pt x="22344" y="4453"/>
                  </a:lnTo>
                  <a:lnTo>
                    <a:pt x="22260" y="4285"/>
                  </a:lnTo>
                  <a:lnTo>
                    <a:pt x="22176" y="4201"/>
                  </a:lnTo>
                  <a:lnTo>
                    <a:pt x="22092" y="4033"/>
                  </a:lnTo>
                  <a:lnTo>
                    <a:pt x="22092" y="3865"/>
                  </a:lnTo>
                  <a:lnTo>
                    <a:pt x="22008" y="3781"/>
                  </a:lnTo>
                  <a:lnTo>
                    <a:pt x="21924" y="3613"/>
                  </a:lnTo>
                  <a:lnTo>
                    <a:pt x="21840" y="3529"/>
                  </a:lnTo>
                  <a:lnTo>
                    <a:pt x="21756" y="3361"/>
                  </a:lnTo>
                  <a:lnTo>
                    <a:pt x="21672" y="3277"/>
                  </a:lnTo>
                  <a:lnTo>
                    <a:pt x="21588" y="3193"/>
                  </a:lnTo>
                  <a:lnTo>
                    <a:pt x="21504" y="3025"/>
                  </a:lnTo>
                  <a:lnTo>
                    <a:pt x="21336" y="2941"/>
                  </a:lnTo>
                  <a:lnTo>
                    <a:pt x="21252" y="2773"/>
                  </a:lnTo>
                  <a:lnTo>
                    <a:pt x="21168" y="2689"/>
                  </a:lnTo>
                  <a:lnTo>
                    <a:pt x="21084" y="2605"/>
                  </a:lnTo>
                  <a:lnTo>
                    <a:pt x="21000" y="2521"/>
                  </a:lnTo>
                  <a:lnTo>
                    <a:pt x="20916" y="2353"/>
                  </a:lnTo>
                  <a:lnTo>
                    <a:pt x="20832" y="2269"/>
                  </a:lnTo>
                  <a:lnTo>
                    <a:pt x="20664" y="2185"/>
                  </a:lnTo>
                  <a:lnTo>
                    <a:pt x="20580" y="2101"/>
                  </a:lnTo>
                  <a:lnTo>
                    <a:pt x="20496" y="2017"/>
                  </a:lnTo>
                  <a:lnTo>
                    <a:pt x="20328" y="1849"/>
                  </a:lnTo>
                  <a:lnTo>
                    <a:pt x="20244" y="1765"/>
                  </a:lnTo>
                  <a:lnTo>
                    <a:pt x="20160" y="1681"/>
                  </a:lnTo>
                  <a:lnTo>
                    <a:pt x="19992" y="1597"/>
                  </a:lnTo>
                  <a:lnTo>
                    <a:pt x="19908" y="1513"/>
                  </a:lnTo>
                  <a:lnTo>
                    <a:pt x="19824" y="1429"/>
                  </a:lnTo>
                  <a:lnTo>
                    <a:pt x="19656" y="1345"/>
                  </a:lnTo>
                  <a:lnTo>
                    <a:pt x="19572" y="1261"/>
                  </a:lnTo>
                  <a:lnTo>
                    <a:pt x="19404" y="1177"/>
                  </a:lnTo>
                  <a:lnTo>
                    <a:pt x="19320" y="1177"/>
                  </a:lnTo>
                  <a:lnTo>
                    <a:pt x="19152" y="1093"/>
                  </a:lnTo>
                  <a:lnTo>
                    <a:pt x="19068" y="1009"/>
                  </a:lnTo>
                  <a:lnTo>
                    <a:pt x="18900" y="925"/>
                  </a:lnTo>
                  <a:lnTo>
                    <a:pt x="18816" y="841"/>
                  </a:lnTo>
                  <a:lnTo>
                    <a:pt x="18648" y="841"/>
                  </a:lnTo>
                  <a:lnTo>
                    <a:pt x="18480" y="757"/>
                  </a:lnTo>
                  <a:lnTo>
                    <a:pt x="18396" y="673"/>
                  </a:lnTo>
                  <a:lnTo>
                    <a:pt x="18228" y="589"/>
                  </a:lnTo>
                  <a:lnTo>
                    <a:pt x="18060" y="589"/>
                  </a:lnTo>
                  <a:lnTo>
                    <a:pt x="17976" y="505"/>
                  </a:lnTo>
                  <a:lnTo>
                    <a:pt x="17808" y="505"/>
                  </a:lnTo>
                  <a:lnTo>
                    <a:pt x="17640" y="421"/>
                  </a:lnTo>
                  <a:lnTo>
                    <a:pt x="17472" y="421"/>
                  </a:lnTo>
                  <a:lnTo>
                    <a:pt x="17388" y="337"/>
                  </a:lnTo>
                  <a:lnTo>
                    <a:pt x="17220" y="337"/>
                  </a:lnTo>
                  <a:lnTo>
                    <a:pt x="17052" y="253"/>
                  </a:lnTo>
                  <a:lnTo>
                    <a:pt x="16884" y="253"/>
                  </a:lnTo>
                  <a:lnTo>
                    <a:pt x="16716" y="169"/>
                  </a:lnTo>
                  <a:lnTo>
                    <a:pt x="16464" y="169"/>
                  </a:lnTo>
                  <a:lnTo>
                    <a:pt x="16296" y="85"/>
                  </a:lnTo>
                  <a:lnTo>
                    <a:pt x="15960" y="85"/>
                  </a:lnTo>
                  <a:lnTo>
                    <a:pt x="157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427425" y="2160800"/>
              <a:ext cx="333900" cy="823175"/>
            </a:xfrm>
            <a:custGeom>
              <a:rect b="b" l="l" r="r" t="t"/>
              <a:pathLst>
                <a:path extrusionOk="0" h="32927" w="13356">
                  <a:moveTo>
                    <a:pt x="84" y="0"/>
                  </a:moveTo>
                  <a:lnTo>
                    <a:pt x="0" y="26627"/>
                  </a:lnTo>
                  <a:lnTo>
                    <a:pt x="0" y="26711"/>
                  </a:lnTo>
                  <a:lnTo>
                    <a:pt x="0" y="26795"/>
                  </a:lnTo>
                  <a:lnTo>
                    <a:pt x="0" y="26963"/>
                  </a:lnTo>
                  <a:lnTo>
                    <a:pt x="0" y="27047"/>
                  </a:lnTo>
                  <a:lnTo>
                    <a:pt x="0" y="27215"/>
                  </a:lnTo>
                  <a:lnTo>
                    <a:pt x="0" y="27299"/>
                  </a:lnTo>
                  <a:lnTo>
                    <a:pt x="0" y="27383"/>
                  </a:lnTo>
                  <a:lnTo>
                    <a:pt x="0" y="27551"/>
                  </a:lnTo>
                  <a:lnTo>
                    <a:pt x="0" y="27635"/>
                  </a:lnTo>
                  <a:lnTo>
                    <a:pt x="84" y="27719"/>
                  </a:lnTo>
                  <a:lnTo>
                    <a:pt x="84" y="27887"/>
                  </a:lnTo>
                  <a:lnTo>
                    <a:pt x="84" y="27971"/>
                  </a:lnTo>
                  <a:lnTo>
                    <a:pt x="84" y="28055"/>
                  </a:lnTo>
                  <a:lnTo>
                    <a:pt x="84" y="28223"/>
                  </a:lnTo>
                  <a:lnTo>
                    <a:pt x="168" y="28307"/>
                  </a:lnTo>
                  <a:lnTo>
                    <a:pt x="168" y="28391"/>
                  </a:lnTo>
                  <a:lnTo>
                    <a:pt x="168" y="28475"/>
                  </a:lnTo>
                  <a:lnTo>
                    <a:pt x="168" y="28642"/>
                  </a:lnTo>
                  <a:lnTo>
                    <a:pt x="252" y="28726"/>
                  </a:lnTo>
                  <a:lnTo>
                    <a:pt x="252" y="28810"/>
                  </a:lnTo>
                  <a:lnTo>
                    <a:pt x="252" y="28894"/>
                  </a:lnTo>
                  <a:lnTo>
                    <a:pt x="336" y="28978"/>
                  </a:lnTo>
                  <a:lnTo>
                    <a:pt x="336" y="29062"/>
                  </a:lnTo>
                  <a:lnTo>
                    <a:pt x="336" y="29230"/>
                  </a:lnTo>
                  <a:lnTo>
                    <a:pt x="420" y="29314"/>
                  </a:lnTo>
                  <a:lnTo>
                    <a:pt x="420" y="29398"/>
                  </a:lnTo>
                  <a:lnTo>
                    <a:pt x="420" y="29482"/>
                  </a:lnTo>
                  <a:lnTo>
                    <a:pt x="504" y="29566"/>
                  </a:lnTo>
                  <a:lnTo>
                    <a:pt x="504" y="29650"/>
                  </a:lnTo>
                  <a:lnTo>
                    <a:pt x="588" y="29734"/>
                  </a:lnTo>
                  <a:lnTo>
                    <a:pt x="588" y="29818"/>
                  </a:lnTo>
                  <a:lnTo>
                    <a:pt x="672" y="29902"/>
                  </a:lnTo>
                  <a:lnTo>
                    <a:pt x="672" y="29986"/>
                  </a:lnTo>
                  <a:lnTo>
                    <a:pt x="756" y="30070"/>
                  </a:lnTo>
                  <a:lnTo>
                    <a:pt x="756" y="30154"/>
                  </a:lnTo>
                  <a:lnTo>
                    <a:pt x="840" y="30238"/>
                  </a:lnTo>
                  <a:lnTo>
                    <a:pt x="840" y="30322"/>
                  </a:lnTo>
                  <a:lnTo>
                    <a:pt x="924" y="30406"/>
                  </a:lnTo>
                  <a:lnTo>
                    <a:pt x="924" y="30490"/>
                  </a:lnTo>
                  <a:lnTo>
                    <a:pt x="1008" y="30574"/>
                  </a:lnTo>
                  <a:lnTo>
                    <a:pt x="1092" y="30658"/>
                  </a:lnTo>
                  <a:lnTo>
                    <a:pt x="1092" y="30742"/>
                  </a:lnTo>
                  <a:lnTo>
                    <a:pt x="1176" y="30742"/>
                  </a:lnTo>
                  <a:lnTo>
                    <a:pt x="1260" y="30826"/>
                  </a:lnTo>
                  <a:lnTo>
                    <a:pt x="1260" y="30910"/>
                  </a:lnTo>
                  <a:lnTo>
                    <a:pt x="1344" y="30994"/>
                  </a:lnTo>
                  <a:lnTo>
                    <a:pt x="1428" y="31078"/>
                  </a:lnTo>
                  <a:lnTo>
                    <a:pt x="1428" y="31162"/>
                  </a:lnTo>
                  <a:lnTo>
                    <a:pt x="1512" y="31162"/>
                  </a:lnTo>
                  <a:lnTo>
                    <a:pt x="1596" y="31246"/>
                  </a:lnTo>
                  <a:lnTo>
                    <a:pt x="1680" y="31330"/>
                  </a:lnTo>
                  <a:lnTo>
                    <a:pt x="1680" y="31414"/>
                  </a:lnTo>
                  <a:lnTo>
                    <a:pt x="1764" y="31414"/>
                  </a:lnTo>
                  <a:lnTo>
                    <a:pt x="1848" y="31498"/>
                  </a:lnTo>
                  <a:lnTo>
                    <a:pt x="1932" y="31582"/>
                  </a:lnTo>
                  <a:lnTo>
                    <a:pt x="2016" y="31666"/>
                  </a:lnTo>
                  <a:lnTo>
                    <a:pt x="2100" y="31666"/>
                  </a:lnTo>
                  <a:lnTo>
                    <a:pt x="2100" y="31750"/>
                  </a:lnTo>
                  <a:lnTo>
                    <a:pt x="2184" y="31750"/>
                  </a:lnTo>
                  <a:lnTo>
                    <a:pt x="2268" y="31834"/>
                  </a:lnTo>
                  <a:lnTo>
                    <a:pt x="2352" y="31918"/>
                  </a:lnTo>
                  <a:lnTo>
                    <a:pt x="2436" y="31918"/>
                  </a:lnTo>
                  <a:lnTo>
                    <a:pt x="2520" y="32002"/>
                  </a:lnTo>
                  <a:lnTo>
                    <a:pt x="2604" y="32002"/>
                  </a:lnTo>
                  <a:lnTo>
                    <a:pt x="2688" y="32086"/>
                  </a:lnTo>
                  <a:lnTo>
                    <a:pt x="2772" y="32170"/>
                  </a:lnTo>
                  <a:lnTo>
                    <a:pt x="2856" y="32170"/>
                  </a:lnTo>
                  <a:lnTo>
                    <a:pt x="2940" y="32254"/>
                  </a:lnTo>
                  <a:lnTo>
                    <a:pt x="3024" y="32254"/>
                  </a:lnTo>
                  <a:lnTo>
                    <a:pt x="3108" y="32338"/>
                  </a:lnTo>
                  <a:lnTo>
                    <a:pt x="3276" y="32338"/>
                  </a:lnTo>
                  <a:lnTo>
                    <a:pt x="3360" y="32422"/>
                  </a:lnTo>
                  <a:lnTo>
                    <a:pt x="3444" y="32422"/>
                  </a:lnTo>
                  <a:lnTo>
                    <a:pt x="3528" y="32506"/>
                  </a:lnTo>
                  <a:lnTo>
                    <a:pt x="3780" y="32506"/>
                  </a:lnTo>
                  <a:lnTo>
                    <a:pt x="3864" y="32590"/>
                  </a:lnTo>
                  <a:lnTo>
                    <a:pt x="4032" y="32590"/>
                  </a:lnTo>
                  <a:lnTo>
                    <a:pt x="4116" y="32674"/>
                  </a:lnTo>
                  <a:lnTo>
                    <a:pt x="4368" y="32674"/>
                  </a:lnTo>
                  <a:lnTo>
                    <a:pt x="4452" y="32758"/>
                  </a:lnTo>
                  <a:lnTo>
                    <a:pt x="4872" y="32758"/>
                  </a:lnTo>
                  <a:lnTo>
                    <a:pt x="5040" y="32842"/>
                  </a:lnTo>
                  <a:lnTo>
                    <a:pt x="5796" y="32842"/>
                  </a:lnTo>
                  <a:lnTo>
                    <a:pt x="5964" y="32926"/>
                  </a:lnTo>
                  <a:lnTo>
                    <a:pt x="13271" y="32926"/>
                  </a:lnTo>
                  <a:lnTo>
                    <a:pt x="13271" y="27383"/>
                  </a:lnTo>
                  <a:lnTo>
                    <a:pt x="7812" y="27383"/>
                  </a:lnTo>
                  <a:lnTo>
                    <a:pt x="7476" y="27299"/>
                  </a:lnTo>
                  <a:lnTo>
                    <a:pt x="7224" y="27215"/>
                  </a:lnTo>
                  <a:lnTo>
                    <a:pt x="6972" y="27131"/>
                  </a:lnTo>
                  <a:lnTo>
                    <a:pt x="6804" y="26963"/>
                  </a:lnTo>
                  <a:lnTo>
                    <a:pt x="6636" y="26795"/>
                  </a:lnTo>
                  <a:lnTo>
                    <a:pt x="6468" y="26543"/>
                  </a:lnTo>
                  <a:lnTo>
                    <a:pt x="6384" y="26291"/>
                  </a:lnTo>
                  <a:lnTo>
                    <a:pt x="6384" y="25955"/>
                  </a:lnTo>
                  <a:lnTo>
                    <a:pt x="6300" y="25703"/>
                  </a:lnTo>
                  <a:lnTo>
                    <a:pt x="6300" y="12684"/>
                  </a:lnTo>
                  <a:lnTo>
                    <a:pt x="13355" y="12684"/>
                  </a:lnTo>
                  <a:lnTo>
                    <a:pt x="13355" y="7476"/>
                  </a:lnTo>
                  <a:lnTo>
                    <a:pt x="6300" y="7476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792800" y="2326675"/>
              <a:ext cx="657275" cy="676200"/>
            </a:xfrm>
            <a:custGeom>
              <a:rect b="b" l="l" r="r" t="t"/>
              <a:pathLst>
                <a:path extrusionOk="0" h="27048" w="26291">
                  <a:moveTo>
                    <a:pt x="14111" y="5713"/>
                  </a:moveTo>
                  <a:lnTo>
                    <a:pt x="14195" y="5797"/>
                  </a:lnTo>
                  <a:lnTo>
                    <a:pt x="14615" y="5797"/>
                  </a:lnTo>
                  <a:lnTo>
                    <a:pt x="14699" y="5881"/>
                  </a:lnTo>
                  <a:lnTo>
                    <a:pt x="14951" y="5881"/>
                  </a:lnTo>
                  <a:lnTo>
                    <a:pt x="15035" y="5965"/>
                  </a:lnTo>
                  <a:lnTo>
                    <a:pt x="15203" y="5965"/>
                  </a:lnTo>
                  <a:lnTo>
                    <a:pt x="15287" y="6049"/>
                  </a:lnTo>
                  <a:lnTo>
                    <a:pt x="15455" y="6049"/>
                  </a:lnTo>
                  <a:lnTo>
                    <a:pt x="15539" y="6132"/>
                  </a:lnTo>
                  <a:lnTo>
                    <a:pt x="15623" y="6132"/>
                  </a:lnTo>
                  <a:lnTo>
                    <a:pt x="15707" y="6216"/>
                  </a:lnTo>
                  <a:lnTo>
                    <a:pt x="15791" y="6216"/>
                  </a:lnTo>
                  <a:lnTo>
                    <a:pt x="15875" y="6300"/>
                  </a:lnTo>
                  <a:lnTo>
                    <a:pt x="16043" y="6300"/>
                  </a:lnTo>
                  <a:lnTo>
                    <a:pt x="16127" y="6384"/>
                  </a:lnTo>
                  <a:lnTo>
                    <a:pt x="16211" y="6384"/>
                  </a:lnTo>
                  <a:lnTo>
                    <a:pt x="16295" y="6468"/>
                  </a:lnTo>
                  <a:lnTo>
                    <a:pt x="16379" y="6552"/>
                  </a:lnTo>
                  <a:lnTo>
                    <a:pt x="16463" y="6552"/>
                  </a:lnTo>
                  <a:lnTo>
                    <a:pt x="16547" y="6636"/>
                  </a:lnTo>
                  <a:lnTo>
                    <a:pt x="16631" y="6636"/>
                  </a:lnTo>
                  <a:lnTo>
                    <a:pt x="16715" y="6720"/>
                  </a:lnTo>
                  <a:lnTo>
                    <a:pt x="16799" y="6804"/>
                  </a:lnTo>
                  <a:lnTo>
                    <a:pt x="16883" y="6888"/>
                  </a:lnTo>
                  <a:lnTo>
                    <a:pt x="16967" y="6888"/>
                  </a:lnTo>
                  <a:lnTo>
                    <a:pt x="17051" y="6972"/>
                  </a:lnTo>
                  <a:lnTo>
                    <a:pt x="17135" y="7056"/>
                  </a:lnTo>
                  <a:lnTo>
                    <a:pt x="17219" y="7140"/>
                  </a:lnTo>
                  <a:lnTo>
                    <a:pt x="17303" y="7224"/>
                  </a:lnTo>
                  <a:lnTo>
                    <a:pt x="17387" y="7224"/>
                  </a:lnTo>
                  <a:lnTo>
                    <a:pt x="17471" y="7308"/>
                  </a:lnTo>
                  <a:lnTo>
                    <a:pt x="17555" y="7392"/>
                  </a:lnTo>
                  <a:lnTo>
                    <a:pt x="17639" y="7476"/>
                  </a:lnTo>
                  <a:lnTo>
                    <a:pt x="17723" y="7560"/>
                  </a:lnTo>
                  <a:lnTo>
                    <a:pt x="17807" y="7644"/>
                  </a:lnTo>
                  <a:lnTo>
                    <a:pt x="17891" y="7728"/>
                  </a:lnTo>
                  <a:lnTo>
                    <a:pt x="17975" y="7812"/>
                  </a:lnTo>
                  <a:lnTo>
                    <a:pt x="18059" y="7896"/>
                  </a:lnTo>
                  <a:lnTo>
                    <a:pt x="18059" y="7980"/>
                  </a:lnTo>
                  <a:lnTo>
                    <a:pt x="18143" y="8064"/>
                  </a:lnTo>
                  <a:lnTo>
                    <a:pt x="18227" y="8148"/>
                  </a:lnTo>
                  <a:lnTo>
                    <a:pt x="18311" y="8232"/>
                  </a:lnTo>
                  <a:lnTo>
                    <a:pt x="18395" y="8316"/>
                  </a:lnTo>
                  <a:lnTo>
                    <a:pt x="18479" y="8400"/>
                  </a:lnTo>
                  <a:lnTo>
                    <a:pt x="18479" y="8484"/>
                  </a:lnTo>
                  <a:lnTo>
                    <a:pt x="18563" y="8568"/>
                  </a:lnTo>
                  <a:lnTo>
                    <a:pt x="18647" y="8652"/>
                  </a:lnTo>
                  <a:lnTo>
                    <a:pt x="18647" y="8736"/>
                  </a:lnTo>
                  <a:lnTo>
                    <a:pt x="18731" y="8904"/>
                  </a:lnTo>
                  <a:lnTo>
                    <a:pt x="18815" y="8988"/>
                  </a:lnTo>
                  <a:lnTo>
                    <a:pt x="18899" y="9072"/>
                  </a:lnTo>
                  <a:lnTo>
                    <a:pt x="18899" y="9156"/>
                  </a:lnTo>
                  <a:lnTo>
                    <a:pt x="18983" y="9324"/>
                  </a:lnTo>
                  <a:lnTo>
                    <a:pt x="18983" y="9408"/>
                  </a:lnTo>
                  <a:lnTo>
                    <a:pt x="19067" y="9492"/>
                  </a:lnTo>
                  <a:lnTo>
                    <a:pt x="19151" y="9576"/>
                  </a:lnTo>
                  <a:lnTo>
                    <a:pt x="19151" y="9744"/>
                  </a:lnTo>
                  <a:lnTo>
                    <a:pt x="19235" y="9828"/>
                  </a:lnTo>
                  <a:lnTo>
                    <a:pt x="19235" y="9912"/>
                  </a:lnTo>
                  <a:lnTo>
                    <a:pt x="19319" y="10080"/>
                  </a:lnTo>
                  <a:lnTo>
                    <a:pt x="19319" y="10164"/>
                  </a:lnTo>
                  <a:lnTo>
                    <a:pt x="19403" y="10332"/>
                  </a:lnTo>
                  <a:lnTo>
                    <a:pt x="19403" y="10416"/>
                  </a:lnTo>
                  <a:lnTo>
                    <a:pt x="19487" y="10500"/>
                  </a:lnTo>
                  <a:lnTo>
                    <a:pt x="19487" y="10668"/>
                  </a:lnTo>
                  <a:lnTo>
                    <a:pt x="19571" y="10752"/>
                  </a:lnTo>
                  <a:lnTo>
                    <a:pt x="19571" y="10920"/>
                  </a:lnTo>
                  <a:lnTo>
                    <a:pt x="19571" y="11004"/>
                  </a:lnTo>
                  <a:lnTo>
                    <a:pt x="19655" y="11172"/>
                  </a:lnTo>
                  <a:lnTo>
                    <a:pt x="19655" y="11256"/>
                  </a:lnTo>
                  <a:lnTo>
                    <a:pt x="19655" y="11424"/>
                  </a:lnTo>
                  <a:lnTo>
                    <a:pt x="19739" y="11508"/>
                  </a:lnTo>
                  <a:lnTo>
                    <a:pt x="19739" y="11676"/>
                  </a:lnTo>
                  <a:lnTo>
                    <a:pt x="19739" y="11844"/>
                  </a:lnTo>
                  <a:lnTo>
                    <a:pt x="19739" y="11928"/>
                  </a:lnTo>
                  <a:lnTo>
                    <a:pt x="19823" y="12096"/>
                  </a:lnTo>
                  <a:lnTo>
                    <a:pt x="19823" y="12264"/>
                  </a:lnTo>
                  <a:lnTo>
                    <a:pt x="19823" y="12348"/>
                  </a:lnTo>
                  <a:lnTo>
                    <a:pt x="19823" y="12516"/>
                  </a:lnTo>
                  <a:lnTo>
                    <a:pt x="19823" y="12684"/>
                  </a:lnTo>
                  <a:lnTo>
                    <a:pt x="19823" y="12768"/>
                  </a:lnTo>
                  <a:lnTo>
                    <a:pt x="19907" y="12936"/>
                  </a:lnTo>
                  <a:lnTo>
                    <a:pt x="19907" y="13104"/>
                  </a:lnTo>
                  <a:lnTo>
                    <a:pt x="19907" y="13272"/>
                  </a:lnTo>
                  <a:lnTo>
                    <a:pt x="19907" y="13356"/>
                  </a:lnTo>
                  <a:lnTo>
                    <a:pt x="19907" y="13524"/>
                  </a:lnTo>
                  <a:lnTo>
                    <a:pt x="19907" y="13692"/>
                  </a:lnTo>
                  <a:lnTo>
                    <a:pt x="19907" y="13860"/>
                  </a:lnTo>
                  <a:lnTo>
                    <a:pt x="19907" y="14028"/>
                  </a:lnTo>
                  <a:lnTo>
                    <a:pt x="19907" y="14112"/>
                  </a:lnTo>
                  <a:lnTo>
                    <a:pt x="19823" y="14280"/>
                  </a:lnTo>
                  <a:lnTo>
                    <a:pt x="19823" y="14448"/>
                  </a:lnTo>
                  <a:lnTo>
                    <a:pt x="19823" y="14616"/>
                  </a:lnTo>
                  <a:lnTo>
                    <a:pt x="19823" y="14700"/>
                  </a:lnTo>
                  <a:lnTo>
                    <a:pt x="19823" y="14868"/>
                  </a:lnTo>
                  <a:lnTo>
                    <a:pt x="19823" y="15036"/>
                  </a:lnTo>
                  <a:lnTo>
                    <a:pt x="19739" y="15120"/>
                  </a:lnTo>
                  <a:lnTo>
                    <a:pt x="19739" y="15288"/>
                  </a:lnTo>
                  <a:lnTo>
                    <a:pt x="19739" y="15372"/>
                  </a:lnTo>
                  <a:lnTo>
                    <a:pt x="19739" y="15540"/>
                  </a:lnTo>
                  <a:lnTo>
                    <a:pt x="19655" y="15708"/>
                  </a:lnTo>
                  <a:lnTo>
                    <a:pt x="19655" y="15792"/>
                  </a:lnTo>
                  <a:lnTo>
                    <a:pt x="19655" y="15960"/>
                  </a:lnTo>
                  <a:lnTo>
                    <a:pt x="19571" y="16044"/>
                  </a:lnTo>
                  <a:lnTo>
                    <a:pt x="19571" y="16212"/>
                  </a:lnTo>
                  <a:lnTo>
                    <a:pt x="19571" y="16296"/>
                  </a:lnTo>
                  <a:lnTo>
                    <a:pt x="19487" y="16464"/>
                  </a:lnTo>
                  <a:lnTo>
                    <a:pt x="19487" y="16548"/>
                  </a:lnTo>
                  <a:lnTo>
                    <a:pt x="19403" y="16716"/>
                  </a:lnTo>
                  <a:lnTo>
                    <a:pt x="19403" y="16800"/>
                  </a:lnTo>
                  <a:lnTo>
                    <a:pt x="19319" y="16884"/>
                  </a:lnTo>
                  <a:lnTo>
                    <a:pt x="19319" y="17052"/>
                  </a:lnTo>
                  <a:lnTo>
                    <a:pt x="19235" y="17136"/>
                  </a:lnTo>
                  <a:lnTo>
                    <a:pt x="19235" y="17220"/>
                  </a:lnTo>
                  <a:lnTo>
                    <a:pt x="19151" y="17388"/>
                  </a:lnTo>
                  <a:lnTo>
                    <a:pt x="19151" y="17472"/>
                  </a:lnTo>
                  <a:lnTo>
                    <a:pt x="19067" y="17556"/>
                  </a:lnTo>
                  <a:lnTo>
                    <a:pt x="19067" y="17724"/>
                  </a:lnTo>
                  <a:lnTo>
                    <a:pt x="18983" y="17808"/>
                  </a:lnTo>
                  <a:lnTo>
                    <a:pt x="18899" y="17892"/>
                  </a:lnTo>
                  <a:lnTo>
                    <a:pt x="18899" y="17976"/>
                  </a:lnTo>
                  <a:lnTo>
                    <a:pt x="18815" y="18144"/>
                  </a:lnTo>
                  <a:lnTo>
                    <a:pt x="18731" y="18228"/>
                  </a:lnTo>
                  <a:lnTo>
                    <a:pt x="18731" y="18312"/>
                  </a:lnTo>
                  <a:lnTo>
                    <a:pt x="18647" y="18396"/>
                  </a:lnTo>
                  <a:lnTo>
                    <a:pt x="18563" y="18480"/>
                  </a:lnTo>
                  <a:lnTo>
                    <a:pt x="18479" y="18564"/>
                  </a:lnTo>
                  <a:lnTo>
                    <a:pt x="18479" y="18648"/>
                  </a:lnTo>
                  <a:lnTo>
                    <a:pt x="18395" y="18816"/>
                  </a:lnTo>
                  <a:lnTo>
                    <a:pt x="18311" y="18900"/>
                  </a:lnTo>
                  <a:lnTo>
                    <a:pt x="18227" y="18984"/>
                  </a:lnTo>
                  <a:lnTo>
                    <a:pt x="18143" y="19068"/>
                  </a:lnTo>
                  <a:lnTo>
                    <a:pt x="18143" y="19152"/>
                  </a:lnTo>
                  <a:lnTo>
                    <a:pt x="18059" y="19236"/>
                  </a:lnTo>
                  <a:lnTo>
                    <a:pt x="17975" y="19320"/>
                  </a:lnTo>
                  <a:lnTo>
                    <a:pt x="17891" y="19404"/>
                  </a:lnTo>
                  <a:lnTo>
                    <a:pt x="17807" y="19488"/>
                  </a:lnTo>
                  <a:lnTo>
                    <a:pt x="17723" y="19488"/>
                  </a:lnTo>
                  <a:lnTo>
                    <a:pt x="17639" y="19572"/>
                  </a:lnTo>
                  <a:lnTo>
                    <a:pt x="17555" y="19656"/>
                  </a:lnTo>
                  <a:lnTo>
                    <a:pt x="17471" y="19740"/>
                  </a:lnTo>
                  <a:lnTo>
                    <a:pt x="17471" y="19824"/>
                  </a:lnTo>
                  <a:lnTo>
                    <a:pt x="17387" y="19908"/>
                  </a:lnTo>
                  <a:lnTo>
                    <a:pt x="17303" y="19992"/>
                  </a:lnTo>
                  <a:lnTo>
                    <a:pt x="17219" y="19992"/>
                  </a:lnTo>
                  <a:lnTo>
                    <a:pt x="17135" y="20076"/>
                  </a:lnTo>
                  <a:lnTo>
                    <a:pt x="17051" y="20160"/>
                  </a:lnTo>
                  <a:lnTo>
                    <a:pt x="16967" y="20244"/>
                  </a:lnTo>
                  <a:lnTo>
                    <a:pt x="16883" y="20244"/>
                  </a:lnTo>
                  <a:lnTo>
                    <a:pt x="16799" y="20328"/>
                  </a:lnTo>
                  <a:lnTo>
                    <a:pt x="16631" y="20412"/>
                  </a:lnTo>
                  <a:lnTo>
                    <a:pt x="16547" y="20412"/>
                  </a:lnTo>
                  <a:lnTo>
                    <a:pt x="16463" y="20496"/>
                  </a:lnTo>
                  <a:lnTo>
                    <a:pt x="16379" y="20580"/>
                  </a:lnTo>
                  <a:lnTo>
                    <a:pt x="16295" y="20580"/>
                  </a:lnTo>
                  <a:lnTo>
                    <a:pt x="16211" y="20664"/>
                  </a:lnTo>
                  <a:lnTo>
                    <a:pt x="16127" y="20664"/>
                  </a:lnTo>
                  <a:lnTo>
                    <a:pt x="16043" y="20748"/>
                  </a:lnTo>
                  <a:lnTo>
                    <a:pt x="15959" y="20748"/>
                  </a:lnTo>
                  <a:lnTo>
                    <a:pt x="15791" y="20832"/>
                  </a:lnTo>
                  <a:lnTo>
                    <a:pt x="15707" y="20832"/>
                  </a:lnTo>
                  <a:lnTo>
                    <a:pt x="15623" y="20916"/>
                  </a:lnTo>
                  <a:lnTo>
                    <a:pt x="15539" y="20916"/>
                  </a:lnTo>
                  <a:lnTo>
                    <a:pt x="15455" y="21000"/>
                  </a:lnTo>
                  <a:lnTo>
                    <a:pt x="15371" y="21000"/>
                  </a:lnTo>
                  <a:lnTo>
                    <a:pt x="15203" y="21084"/>
                  </a:lnTo>
                  <a:lnTo>
                    <a:pt x="15035" y="21084"/>
                  </a:lnTo>
                  <a:lnTo>
                    <a:pt x="14951" y="21168"/>
                  </a:lnTo>
                  <a:lnTo>
                    <a:pt x="14699" y="21168"/>
                  </a:lnTo>
                  <a:lnTo>
                    <a:pt x="14615" y="21252"/>
                  </a:lnTo>
                  <a:lnTo>
                    <a:pt x="14279" y="21252"/>
                  </a:lnTo>
                  <a:lnTo>
                    <a:pt x="14195" y="21336"/>
                  </a:lnTo>
                  <a:lnTo>
                    <a:pt x="13439" y="21336"/>
                  </a:lnTo>
                  <a:lnTo>
                    <a:pt x="13355" y="21420"/>
                  </a:lnTo>
                  <a:lnTo>
                    <a:pt x="12852" y="21420"/>
                  </a:lnTo>
                  <a:lnTo>
                    <a:pt x="12768" y="21336"/>
                  </a:lnTo>
                  <a:lnTo>
                    <a:pt x="12012" y="21336"/>
                  </a:lnTo>
                  <a:lnTo>
                    <a:pt x="11928" y="21252"/>
                  </a:lnTo>
                  <a:lnTo>
                    <a:pt x="11592" y="21252"/>
                  </a:lnTo>
                  <a:lnTo>
                    <a:pt x="11508" y="21168"/>
                  </a:lnTo>
                  <a:lnTo>
                    <a:pt x="11256" y="21168"/>
                  </a:lnTo>
                  <a:lnTo>
                    <a:pt x="11172" y="21084"/>
                  </a:lnTo>
                  <a:lnTo>
                    <a:pt x="11004" y="21084"/>
                  </a:lnTo>
                  <a:lnTo>
                    <a:pt x="10836" y="21000"/>
                  </a:lnTo>
                  <a:lnTo>
                    <a:pt x="10752" y="21000"/>
                  </a:lnTo>
                  <a:lnTo>
                    <a:pt x="10668" y="20916"/>
                  </a:lnTo>
                  <a:lnTo>
                    <a:pt x="10584" y="20916"/>
                  </a:lnTo>
                  <a:lnTo>
                    <a:pt x="10500" y="20832"/>
                  </a:lnTo>
                  <a:lnTo>
                    <a:pt x="10416" y="20832"/>
                  </a:lnTo>
                  <a:lnTo>
                    <a:pt x="10248" y="20748"/>
                  </a:lnTo>
                  <a:lnTo>
                    <a:pt x="10164" y="20748"/>
                  </a:lnTo>
                  <a:lnTo>
                    <a:pt x="10080" y="20664"/>
                  </a:lnTo>
                  <a:lnTo>
                    <a:pt x="9996" y="20664"/>
                  </a:lnTo>
                  <a:lnTo>
                    <a:pt x="9912" y="20580"/>
                  </a:lnTo>
                  <a:lnTo>
                    <a:pt x="9828" y="20580"/>
                  </a:lnTo>
                  <a:lnTo>
                    <a:pt x="9744" y="20496"/>
                  </a:lnTo>
                  <a:lnTo>
                    <a:pt x="9660" y="20412"/>
                  </a:lnTo>
                  <a:lnTo>
                    <a:pt x="9576" y="20412"/>
                  </a:lnTo>
                  <a:lnTo>
                    <a:pt x="9492" y="20328"/>
                  </a:lnTo>
                  <a:lnTo>
                    <a:pt x="9408" y="20244"/>
                  </a:lnTo>
                  <a:lnTo>
                    <a:pt x="9324" y="20244"/>
                  </a:lnTo>
                  <a:lnTo>
                    <a:pt x="9240" y="20160"/>
                  </a:lnTo>
                  <a:lnTo>
                    <a:pt x="9156" y="20076"/>
                  </a:lnTo>
                  <a:lnTo>
                    <a:pt x="9072" y="19992"/>
                  </a:lnTo>
                  <a:lnTo>
                    <a:pt x="8988" y="19992"/>
                  </a:lnTo>
                  <a:lnTo>
                    <a:pt x="8904" y="19908"/>
                  </a:lnTo>
                  <a:lnTo>
                    <a:pt x="8820" y="19824"/>
                  </a:lnTo>
                  <a:lnTo>
                    <a:pt x="8736" y="19740"/>
                  </a:lnTo>
                  <a:lnTo>
                    <a:pt x="8652" y="19656"/>
                  </a:lnTo>
                  <a:lnTo>
                    <a:pt x="8568" y="19572"/>
                  </a:lnTo>
                  <a:lnTo>
                    <a:pt x="8484" y="19488"/>
                  </a:lnTo>
                  <a:lnTo>
                    <a:pt x="8400" y="19488"/>
                  </a:lnTo>
                  <a:lnTo>
                    <a:pt x="8316" y="19404"/>
                  </a:lnTo>
                  <a:lnTo>
                    <a:pt x="8232" y="19320"/>
                  </a:lnTo>
                  <a:lnTo>
                    <a:pt x="8232" y="19236"/>
                  </a:lnTo>
                  <a:lnTo>
                    <a:pt x="8148" y="19152"/>
                  </a:lnTo>
                  <a:lnTo>
                    <a:pt x="8064" y="19068"/>
                  </a:lnTo>
                  <a:lnTo>
                    <a:pt x="7980" y="18984"/>
                  </a:lnTo>
                  <a:lnTo>
                    <a:pt x="7896" y="18900"/>
                  </a:lnTo>
                  <a:lnTo>
                    <a:pt x="7896" y="18816"/>
                  </a:lnTo>
                  <a:lnTo>
                    <a:pt x="7812" y="18648"/>
                  </a:lnTo>
                  <a:lnTo>
                    <a:pt x="7728" y="18564"/>
                  </a:lnTo>
                  <a:lnTo>
                    <a:pt x="7644" y="18480"/>
                  </a:lnTo>
                  <a:lnTo>
                    <a:pt x="7644" y="18396"/>
                  </a:lnTo>
                  <a:lnTo>
                    <a:pt x="7560" y="18312"/>
                  </a:lnTo>
                  <a:lnTo>
                    <a:pt x="7476" y="18228"/>
                  </a:lnTo>
                  <a:lnTo>
                    <a:pt x="7392" y="18144"/>
                  </a:lnTo>
                  <a:lnTo>
                    <a:pt x="7392" y="17976"/>
                  </a:lnTo>
                  <a:lnTo>
                    <a:pt x="7308" y="17892"/>
                  </a:lnTo>
                  <a:lnTo>
                    <a:pt x="7308" y="17808"/>
                  </a:lnTo>
                  <a:lnTo>
                    <a:pt x="7224" y="17724"/>
                  </a:lnTo>
                  <a:lnTo>
                    <a:pt x="7140" y="17556"/>
                  </a:lnTo>
                  <a:lnTo>
                    <a:pt x="7140" y="17472"/>
                  </a:lnTo>
                  <a:lnTo>
                    <a:pt x="7056" y="17388"/>
                  </a:lnTo>
                  <a:lnTo>
                    <a:pt x="7056" y="17220"/>
                  </a:lnTo>
                  <a:lnTo>
                    <a:pt x="6972" y="17136"/>
                  </a:lnTo>
                  <a:lnTo>
                    <a:pt x="6972" y="17052"/>
                  </a:lnTo>
                  <a:lnTo>
                    <a:pt x="6888" y="16884"/>
                  </a:lnTo>
                  <a:lnTo>
                    <a:pt x="6888" y="16800"/>
                  </a:lnTo>
                  <a:lnTo>
                    <a:pt x="6804" y="16716"/>
                  </a:lnTo>
                  <a:lnTo>
                    <a:pt x="6804" y="16548"/>
                  </a:lnTo>
                  <a:lnTo>
                    <a:pt x="6720" y="16464"/>
                  </a:lnTo>
                  <a:lnTo>
                    <a:pt x="6720" y="16296"/>
                  </a:lnTo>
                  <a:lnTo>
                    <a:pt x="6720" y="16212"/>
                  </a:lnTo>
                  <a:lnTo>
                    <a:pt x="6636" y="16044"/>
                  </a:lnTo>
                  <a:lnTo>
                    <a:pt x="6636" y="15960"/>
                  </a:lnTo>
                  <a:lnTo>
                    <a:pt x="6552" y="15792"/>
                  </a:lnTo>
                  <a:lnTo>
                    <a:pt x="6552" y="15708"/>
                  </a:lnTo>
                  <a:lnTo>
                    <a:pt x="6552" y="15540"/>
                  </a:lnTo>
                  <a:lnTo>
                    <a:pt x="6552" y="15372"/>
                  </a:lnTo>
                  <a:lnTo>
                    <a:pt x="6468" y="15288"/>
                  </a:lnTo>
                  <a:lnTo>
                    <a:pt x="6468" y="15120"/>
                  </a:lnTo>
                  <a:lnTo>
                    <a:pt x="6468" y="15036"/>
                  </a:lnTo>
                  <a:lnTo>
                    <a:pt x="6468" y="14868"/>
                  </a:lnTo>
                  <a:lnTo>
                    <a:pt x="6468" y="14700"/>
                  </a:lnTo>
                  <a:lnTo>
                    <a:pt x="6384" y="14616"/>
                  </a:lnTo>
                  <a:lnTo>
                    <a:pt x="6384" y="14448"/>
                  </a:lnTo>
                  <a:lnTo>
                    <a:pt x="6384" y="14280"/>
                  </a:lnTo>
                  <a:lnTo>
                    <a:pt x="6384" y="14112"/>
                  </a:lnTo>
                  <a:lnTo>
                    <a:pt x="6384" y="14028"/>
                  </a:lnTo>
                  <a:lnTo>
                    <a:pt x="6384" y="13860"/>
                  </a:lnTo>
                  <a:lnTo>
                    <a:pt x="6384" y="13692"/>
                  </a:lnTo>
                  <a:lnTo>
                    <a:pt x="6384" y="13524"/>
                  </a:lnTo>
                  <a:lnTo>
                    <a:pt x="6384" y="13356"/>
                  </a:lnTo>
                  <a:lnTo>
                    <a:pt x="6384" y="13272"/>
                  </a:lnTo>
                  <a:lnTo>
                    <a:pt x="6384" y="13104"/>
                  </a:lnTo>
                  <a:lnTo>
                    <a:pt x="6384" y="12936"/>
                  </a:lnTo>
                  <a:lnTo>
                    <a:pt x="6384" y="12768"/>
                  </a:lnTo>
                  <a:lnTo>
                    <a:pt x="6384" y="12684"/>
                  </a:lnTo>
                  <a:lnTo>
                    <a:pt x="6384" y="12516"/>
                  </a:lnTo>
                  <a:lnTo>
                    <a:pt x="6468" y="12348"/>
                  </a:lnTo>
                  <a:lnTo>
                    <a:pt x="6468" y="12264"/>
                  </a:lnTo>
                  <a:lnTo>
                    <a:pt x="6468" y="12096"/>
                  </a:lnTo>
                  <a:lnTo>
                    <a:pt x="6468" y="11928"/>
                  </a:lnTo>
                  <a:lnTo>
                    <a:pt x="6468" y="11844"/>
                  </a:lnTo>
                  <a:lnTo>
                    <a:pt x="6552" y="11676"/>
                  </a:lnTo>
                  <a:lnTo>
                    <a:pt x="6552" y="11508"/>
                  </a:lnTo>
                  <a:lnTo>
                    <a:pt x="6552" y="11424"/>
                  </a:lnTo>
                  <a:lnTo>
                    <a:pt x="6552" y="11256"/>
                  </a:lnTo>
                  <a:lnTo>
                    <a:pt x="6636" y="11172"/>
                  </a:lnTo>
                  <a:lnTo>
                    <a:pt x="6636" y="11004"/>
                  </a:lnTo>
                  <a:lnTo>
                    <a:pt x="6720" y="10920"/>
                  </a:lnTo>
                  <a:lnTo>
                    <a:pt x="6720" y="10752"/>
                  </a:lnTo>
                  <a:lnTo>
                    <a:pt x="6720" y="10668"/>
                  </a:lnTo>
                  <a:lnTo>
                    <a:pt x="6804" y="10500"/>
                  </a:lnTo>
                  <a:lnTo>
                    <a:pt x="6804" y="10416"/>
                  </a:lnTo>
                  <a:lnTo>
                    <a:pt x="6888" y="10332"/>
                  </a:lnTo>
                  <a:lnTo>
                    <a:pt x="6888" y="10164"/>
                  </a:lnTo>
                  <a:lnTo>
                    <a:pt x="6972" y="10080"/>
                  </a:lnTo>
                  <a:lnTo>
                    <a:pt x="6972" y="9912"/>
                  </a:lnTo>
                  <a:lnTo>
                    <a:pt x="7056" y="9828"/>
                  </a:lnTo>
                  <a:lnTo>
                    <a:pt x="7056" y="9744"/>
                  </a:lnTo>
                  <a:lnTo>
                    <a:pt x="7140" y="9576"/>
                  </a:lnTo>
                  <a:lnTo>
                    <a:pt x="7140" y="9492"/>
                  </a:lnTo>
                  <a:lnTo>
                    <a:pt x="7224" y="9408"/>
                  </a:lnTo>
                  <a:lnTo>
                    <a:pt x="7308" y="9324"/>
                  </a:lnTo>
                  <a:lnTo>
                    <a:pt x="7308" y="9156"/>
                  </a:lnTo>
                  <a:lnTo>
                    <a:pt x="7392" y="9072"/>
                  </a:lnTo>
                  <a:lnTo>
                    <a:pt x="7392" y="8988"/>
                  </a:lnTo>
                  <a:lnTo>
                    <a:pt x="7476" y="8904"/>
                  </a:lnTo>
                  <a:lnTo>
                    <a:pt x="7560" y="8736"/>
                  </a:lnTo>
                  <a:lnTo>
                    <a:pt x="7644" y="8652"/>
                  </a:lnTo>
                  <a:lnTo>
                    <a:pt x="7644" y="8568"/>
                  </a:lnTo>
                  <a:lnTo>
                    <a:pt x="7728" y="8484"/>
                  </a:lnTo>
                  <a:lnTo>
                    <a:pt x="7812" y="8400"/>
                  </a:lnTo>
                  <a:lnTo>
                    <a:pt x="7896" y="8316"/>
                  </a:lnTo>
                  <a:lnTo>
                    <a:pt x="7896" y="8232"/>
                  </a:lnTo>
                  <a:lnTo>
                    <a:pt x="7980" y="8148"/>
                  </a:lnTo>
                  <a:lnTo>
                    <a:pt x="8064" y="8064"/>
                  </a:lnTo>
                  <a:lnTo>
                    <a:pt x="8148" y="7980"/>
                  </a:lnTo>
                  <a:lnTo>
                    <a:pt x="8232" y="7896"/>
                  </a:lnTo>
                  <a:lnTo>
                    <a:pt x="8232" y="7812"/>
                  </a:lnTo>
                  <a:lnTo>
                    <a:pt x="8316" y="7728"/>
                  </a:lnTo>
                  <a:lnTo>
                    <a:pt x="8400" y="7644"/>
                  </a:lnTo>
                  <a:lnTo>
                    <a:pt x="8484" y="7560"/>
                  </a:lnTo>
                  <a:lnTo>
                    <a:pt x="8568" y="7476"/>
                  </a:lnTo>
                  <a:lnTo>
                    <a:pt x="8652" y="7392"/>
                  </a:lnTo>
                  <a:lnTo>
                    <a:pt x="8736" y="7308"/>
                  </a:lnTo>
                  <a:lnTo>
                    <a:pt x="8820" y="7224"/>
                  </a:lnTo>
                  <a:lnTo>
                    <a:pt x="8904" y="7224"/>
                  </a:lnTo>
                  <a:lnTo>
                    <a:pt x="8988" y="7140"/>
                  </a:lnTo>
                  <a:lnTo>
                    <a:pt x="9072" y="7056"/>
                  </a:lnTo>
                  <a:lnTo>
                    <a:pt x="9156" y="6972"/>
                  </a:lnTo>
                  <a:lnTo>
                    <a:pt x="9240" y="6888"/>
                  </a:lnTo>
                  <a:lnTo>
                    <a:pt x="9324" y="6888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12" y="6468"/>
                  </a:lnTo>
                  <a:lnTo>
                    <a:pt x="9996" y="6384"/>
                  </a:lnTo>
                  <a:lnTo>
                    <a:pt x="10080" y="6384"/>
                  </a:lnTo>
                  <a:lnTo>
                    <a:pt x="10164" y="6300"/>
                  </a:lnTo>
                  <a:lnTo>
                    <a:pt x="10248" y="6300"/>
                  </a:lnTo>
                  <a:lnTo>
                    <a:pt x="10416" y="6216"/>
                  </a:lnTo>
                  <a:lnTo>
                    <a:pt x="10500" y="6216"/>
                  </a:lnTo>
                  <a:lnTo>
                    <a:pt x="10584" y="6132"/>
                  </a:lnTo>
                  <a:lnTo>
                    <a:pt x="10668" y="6132"/>
                  </a:lnTo>
                  <a:lnTo>
                    <a:pt x="10752" y="6049"/>
                  </a:lnTo>
                  <a:lnTo>
                    <a:pt x="10836" y="6049"/>
                  </a:lnTo>
                  <a:lnTo>
                    <a:pt x="11004" y="5965"/>
                  </a:lnTo>
                  <a:lnTo>
                    <a:pt x="11172" y="5965"/>
                  </a:lnTo>
                  <a:lnTo>
                    <a:pt x="11256" y="5881"/>
                  </a:lnTo>
                  <a:lnTo>
                    <a:pt x="11508" y="5881"/>
                  </a:lnTo>
                  <a:lnTo>
                    <a:pt x="11592" y="5797"/>
                  </a:lnTo>
                  <a:lnTo>
                    <a:pt x="12012" y="5797"/>
                  </a:lnTo>
                  <a:lnTo>
                    <a:pt x="12096" y="5713"/>
                  </a:lnTo>
                  <a:close/>
                  <a:moveTo>
                    <a:pt x="11676" y="1"/>
                  </a:moveTo>
                  <a:lnTo>
                    <a:pt x="11424" y="85"/>
                  </a:lnTo>
                  <a:lnTo>
                    <a:pt x="11004" y="85"/>
                  </a:lnTo>
                  <a:lnTo>
                    <a:pt x="10752" y="169"/>
                  </a:lnTo>
                  <a:lnTo>
                    <a:pt x="10584" y="169"/>
                  </a:lnTo>
                  <a:lnTo>
                    <a:pt x="10332" y="253"/>
                  </a:lnTo>
                  <a:lnTo>
                    <a:pt x="10164" y="253"/>
                  </a:lnTo>
                  <a:lnTo>
                    <a:pt x="9912" y="337"/>
                  </a:lnTo>
                  <a:lnTo>
                    <a:pt x="9744" y="337"/>
                  </a:lnTo>
                  <a:lnTo>
                    <a:pt x="9492" y="421"/>
                  </a:lnTo>
                  <a:lnTo>
                    <a:pt x="9324" y="505"/>
                  </a:lnTo>
                  <a:lnTo>
                    <a:pt x="9072" y="505"/>
                  </a:lnTo>
                  <a:lnTo>
                    <a:pt x="8904" y="589"/>
                  </a:lnTo>
                  <a:lnTo>
                    <a:pt x="8652" y="673"/>
                  </a:lnTo>
                  <a:lnTo>
                    <a:pt x="8484" y="757"/>
                  </a:lnTo>
                  <a:lnTo>
                    <a:pt x="8316" y="841"/>
                  </a:lnTo>
                  <a:lnTo>
                    <a:pt x="8064" y="841"/>
                  </a:lnTo>
                  <a:lnTo>
                    <a:pt x="7896" y="925"/>
                  </a:lnTo>
                  <a:lnTo>
                    <a:pt x="7728" y="1009"/>
                  </a:lnTo>
                  <a:lnTo>
                    <a:pt x="7476" y="1093"/>
                  </a:lnTo>
                  <a:lnTo>
                    <a:pt x="7308" y="1177"/>
                  </a:lnTo>
                  <a:lnTo>
                    <a:pt x="7140" y="1261"/>
                  </a:lnTo>
                  <a:lnTo>
                    <a:pt x="6972" y="1345"/>
                  </a:lnTo>
                  <a:lnTo>
                    <a:pt x="6804" y="1513"/>
                  </a:lnTo>
                  <a:lnTo>
                    <a:pt x="6552" y="1597"/>
                  </a:lnTo>
                  <a:lnTo>
                    <a:pt x="6384" y="1681"/>
                  </a:lnTo>
                  <a:lnTo>
                    <a:pt x="6216" y="1765"/>
                  </a:lnTo>
                  <a:lnTo>
                    <a:pt x="6048" y="1849"/>
                  </a:lnTo>
                  <a:lnTo>
                    <a:pt x="5880" y="2017"/>
                  </a:lnTo>
                  <a:lnTo>
                    <a:pt x="5712" y="2101"/>
                  </a:lnTo>
                  <a:lnTo>
                    <a:pt x="5544" y="2185"/>
                  </a:lnTo>
                  <a:lnTo>
                    <a:pt x="5376" y="2353"/>
                  </a:lnTo>
                  <a:lnTo>
                    <a:pt x="5208" y="2437"/>
                  </a:lnTo>
                  <a:lnTo>
                    <a:pt x="5040" y="2605"/>
                  </a:lnTo>
                  <a:lnTo>
                    <a:pt x="4872" y="2689"/>
                  </a:lnTo>
                  <a:lnTo>
                    <a:pt x="4704" y="2857"/>
                  </a:lnTo>
                  <a:lnTo>
                    <a:pt x="4536" y="2941"/>
                  </a:lnTo>
                  <a:lnTo>
                    <a:pt x="4452" y="3109"/>
                  </a:lnTo>
                  <a:lnTo>
                    <a:pt x="4284" y="3193"/>
                  </a:lnTo>
                  <a:lnTo>
                    <a:pt x="4116" y="3361"/>
                  </a:lnTo>
                  <a:lnTo>
                    <a:pt x="3948" y="3529"/>
                  </a:lnTo>
                  <a:lnTo>
                    <a:pt x="3864" y="3613"/>
                  </a:lnTo>
                  <a:lnTo>
                    <a:pt x="3696" y="3781"/>
                  </a:lnTo>
                  <a:lnTo>
                    <a:pt x="3528" y="3949"/>
                  </a:lnTo>
                  <a:lnTo>
                    <a:pt x="3444" y="4033"/>
                  </a:lnTo>
                  <a:lnTo>
                    <a:pt x="3276" y="4201"/>
                  </a:lnTo>
                  <a:lnTo>
                    <a:pt x="3192" y="4369"/>
                  </a:lnTo>
                  <a:lnTo>
                    <a:pt x="3024" y="4537"/>
                  </a:lnTo>
                  <a:lnTo>
                    <a:pt x="2940" y="4705"/>
                  </a:lnTo>
                  <a:lnTo>
                    <a:pt x="2772" y="4873"/>
                  </a:lnTo>
                  <a:lnTo>
                    <a:pt x="2688" y="4957"/>
                  </a:lnTo>
                  <a:lnTo>
                    <a:pt x="2520" y="5125"/>
                  </a:lnTo>
                  <a:lnTo>
                    <a:pt x="2436" y="5293"/>
                  </a:lnTo>
                  <a:lnTo>
                    <a:pt x="2268" y="5461"/>
                  </a:lnTo>
                  <a:lnTo>
                    <a:pt x="2184" y="5629"/>
                  </a:lnTo>
                  <a:lnTo>
                    <a:pt x="2100" y="5797"/>
                  </a:lnTo>
                  <a:lnTo>
                    <a:pt x="2016" y="5965"/>
                  </a:lnTo>
                  <a:lnTo>
                    <a:pt x="1848" y="6216"/>
                  </a:lnTo>
                  <a:lnTo>
                    <a:pt x="1764" y="6384"/>
                  </a:lnTo>
                  <a:lnTo>
                    <a:pt x="1680" y="6552"/>
                  </a:lnTo>
                  <a:lnTo>
                    <a:pt x="1596" y="6720"/>
                  </a:lnTo>
                  <a:lnTo>
                    <a:pt x="1512" y="6888"/>
                  </a:lnTo>
                  <a:lnTo>
                    <a:pt x="1428" y="7056"/>
                  </a:lnTo>
                  <a:lnTo>
                    <a:pt x="1260" y="7224"/>
                  </a:lnTo>
                  <a:lnTo>
                    <a:pt x="1176" y="7476"/>
                  </a:lnTo>
                  <a:lnTo>
                    <a:pt x="1092" y="7644"/>
                  </a:lnTo>
                  <a:lnTo>
                    <a:pt x="1092" y="7812"/>
                  </a:lnTo>
                  <a:lnTo>
                    <a:pt x="1008" y="8064"/>
                  </a:lnTo>
                  <a:lnTo>
                    <a:pt x="924" y="8232"/>
                  </a:lnTo>
                  <a:lnTo>
                    <a:pt x="840" y="8400"/>
                  </a:lnTo>
                  <a:lnTo>
                    <a:pt x="756" y="8568"/>
                  </a:lnTo>
                  <a:lnTo>
                    <a:pt x="672" y="8820"/>
                  </a:lnTo>
                  <a:lnTo>
                    <a:pt x="588" y="8988"/>
                  </a:lnTo>
                  <a:lnTo>
                    <a:pt x="588" y="9240"/>
                  </a:lnTo>
                  <a:lnTo>
                    <a:pt x="504" y="9408"/>
                  </a:lnTo>
                  <a:lnTo>
                    <a:pt x="420" y="9576"/>
                  </a:lnTo>
                  <a:lnTo>
                    <a:pt x="420" y="9828"/>
                  </a:lnTo>
                  <a:lnTo>
                    <a:pt x="336" y="9996"/>
                  </a:lnTo>
                  <a:lnTo>
                    <a:pt x="336" y="10248"/>
                  </a:lnTo>
                  <a:lnTo>
                    <a:pt x="252" y="10416"/>
                  </a:lnTo>
                  <a:lnTo>
                    <a:pt x="252" y="10668"/>
                  </a:lnTo>
                  <a:lnTo>
                    <a:pt x="168" y="10836"/>
                  </a:lnTo>
                  <a:lnTo>
                    <a:pt x="168" y="11088"/>
                  </a:lnTo>
                  <a:lnTo>
                    <a:pt x="84" y="11340"/>
                  </a:lnTo>
                  <a:lnTo>
                    <a:pt x="84" y="11508"/>
                  </a:lnTo>
                  <a:lnTo>
                    <a:pt x="84" y="11760"/>
                  </a:lnTo>
                  <a:lnTo>
                    <a:pt x="0" y="11928"/>
                  </a:lnTo>
                  <a:lnTo>
                    <a:pt x="0" y="12180"/>
                  </a:lnTo>
                  <a:lnTo>
                    <a:pt x="0" y="12432"/>
                  </a:lnTo>
                  <a:lnTo>
                    <a:pt x="0" y="12600"/>
                  </a:lnTo>
                  <a:lnTo>
                    <a:pt x="0" y="12852"/>
                  </a:lnTo>
                  <a:lnTo>
                    <a:pt x="0" y="13020"/>
                  </a:lnTo>
                  <a:lnTo>
                    <a:pt x="0" y="13272"/>
                  </a:lnTo>
                  <a:lnTo>
                    <a:pt x="0" y="13524"/>
                  </a:lnTo>
                  <a:lnTo>
                    <a:pt x="0" y="13776"/>
                  </a:lnTo>
                  <a:lnTo>
                    <a:pt x="0" y="13944"/>
                  </a:lnTo>
                  <a:lnTo>
                    <a:pt x="0" y="14196"/>
                  </a:lnTo>
                  <a:lnTo>
                    <a:pt x="0" y="14364"/>
                  </a:lnTo>
                  <a:lnTo>
                    <a:pt x="0" y="14616"/>
                  </a:lnTo>
                  <a:lnTo>
                    <a:pt x="0" y="14868"/>
                  </a:lnTo>
                  <a:lnTo>
                    <a:pt x="0" y="15036"/>
                  </a:lnTo>
                  <a:lnTo>
                    <a:pt x="84" y="15288"/>
                  </a:lnTo>
                  <a:lnTo>
                    <a:pt x="84" y="15540"/>
                  </a:lnTo>
                  <a:lnTo>
                    <a:pt x="84" y="15708"/>
                  </a:lnTo>
                  <a:lnTo>
                    <a:pt x="168" y="15960"/>
                  </a:lnTo>
                  <a:lnTo>
                    <a:pt x="168" y="16128"/>
                  </a:lnTo>
                  <a:lnTo>
                    <a:pt x="252" y="16380"/>
                  </a:lnTo>
                  <a:lnTo>
                    <a:pt x="252" y="16548"/>
                  </a:lnTo>
                  <a:lnTo>
                    <a:pt x="336" y="16800"/>
                  </a:lnTo>
                  <a:lnTo>
                    <a:pt x="336" y="16968"/>
                  </a:lnTo>
                  <a:lnTo>
                    <a:pt x="420" y="17220"/>
                  </a:lnTo>
                  <a:lnTo>
                    <a:pt x="420" y="17388"/>
                  </a:lnTo>
                  <a:lnTo>
                    <a:pt x="504" y="17640"/>
                  </a:lnTo>
                  <a:lnTo>
                    <a:pt x="588" y="17808"/>
                  </a:lnTo>
                  <a:lnTo>
                    <a:pt x="588" y="17976"/>
                  </a:lnTo>
                  <a:lnTo>
                    <a:pt x="672" y="18228"/>
                  </a:lnTo>
                  <a:lnTo>
                    <a:pt x="756" y="18396"/>
                  </a:lnTo>
                  <a:lnTo>
                    <a:pt x="840" y="18648"/>
                  </a:lnTo>
                  <a:lnTo>
                    <a:pt x="924" y="18816"/>
                  </a:lnTo>
                  <a:lnTo>
                    <a:pt x="1008" y="18984"/>
                  </a:lnTo>
                  <a:lnTo>
                    <a:pt x="1092" y="19152"/>
                  </a:lnTo>
                  <a:lnTo>
                    <a:pt x="1176" y="19404"/>
                  </a:lnTo>
                  <a:lnTo>
                    <a:pt x="1260" y="19572"/>
                  </a:lnTo>
                  <a:lnTo>
                    <a:pt x="1344" y="19740"/>
                  </a:lnTo>
                  <a:lnTo>
                    <a:pt x="1428" y="19908"/>
                  </a:lnTo>
                  <a:lnTo>
                    <a:pt x="1512" y="20160"/>
                  </a:lnTo>
                  <a:lnTo>
                    <a:pt x="1596" y="20328"/>
                  </a:lnTo>
                  <a:lnTo>
                    <a:pt x="1680" y="20496"/>
                  </a:lnTo>
                  <a:lnTo>
                    <a:pt x="1764" y="20664"/>
                  </a:lnTo>
                  <a:lnTo>
                    <a:pt x="1848" y="20832"/>
                  </a:lnTo>
                  <a:lnTo>
                    <a:pt x="2016" y="21000"/>
                  </a:lnTo>
                  <a:lnTo>
                    <a:pt x="2100" y="21168"/>
                  </a:lnTo>
                  <a:lnTo>
                    <a:pt x="2184" y="21336"/>
                  </a:lnTo>
                  <a:lnTo>
                    <a:pt x="2352" y="21504"/>
                  </a:lnTo>
                  <a:lnTo>
                    <a:pt x="2436" y="21672"/>
                  </a:lnTo>
                  <a:lnTo>
                    <a:pt x="2520" y="21840"/>
                  </a:lnTo>
                  <a:lnTo>
                    <a:pt x="2688" y="22007"/>
                  </a:lnTo>
                  <a:lnTo>
                    <a:pt x="2772" y="22175"/>
                  </a:lnTo>
                  <a:lnTo>
                    <a:pt x="2940" y="22343"/>
                  </a:lnTo>
                  <a:lnTo>
                    <a:pt x="3024" y="22511"/>
                  </a:lnTo>
                  <a:lnTo>
                    <a:pt x="3192" y="22679"/>
                  </a:lnTo>
                  <a:lnTo>
                    <a:pt x="3276" y="22763"/>
                  </a:lnTo>
                  <a:lnTo>
                    <a:pt x="3444" y="22931"/>
                  </a:lnTo>
                  <a:lnTo>
                    <a:pt x="3612" y="23099"/>
                  </a:lnTo>
                  <a:lnTo>
                    <a:pt x="3696" y="23267"/>
                  </a:lnTo>
                  <a:lnTo>
                    <a:pt x="3864" y="23351"/>
                  </a:lnTo>
                  <a:lnTo>
                    <a:pt x="4032" y="23519"/>
                  </a:lnTo>
                  <a:lnTo>
                    <a:pt x="4116" y="23687"/>
                  </a:lnTo>
                  <a:lnTo>
                    <a:pt x="4284" y="23771"/>
                  </a:lnTo>
                  <a:lnTo>
                    <a:pt x="4452" y="23939"/>
                  </a:lnTo>
                  <a:lnTo>
                    <a:pt x="4620" y="24107"/>
                  </a:lnTo>
                  <a:lnTo>
                    <a:pt x="4788" y="24191"/>
                  </a:lnTo>
                  <a:lnTo>
                    <a:pt x="4872" y="24359"/>
                  </a:lnTo>
                  <a:lnTo>
                    <a:pt x="5040" y="24443"/>
                  </a:lnTo>
                  <a:lnTo>
                    <a:pt x="5208" y="24527"/>
                  </a:lnTo>
                  <a:lnTo>
                    <a:pt x="5376" y="24695"/>
                  </a:lnTo>
                  <a:lnTo>
                    <a:pt x="5544" y="24779"/>
                  </a:lnTo>
                  <a:lnTo>
                    <a:pt x="5712" y="24947"/>
                  </a:lnTo>
                  <a:lnTo>
                    <a:pt x="5880" y="25031"/>
                  </a:lnTo>
                  <a:lnTo>
                    <a:pt x="6048" y="25115"/>
                  </a:lnTo>
                  <a:lnTo>
                    <a:pt x="6216" y="25283"/>
                  </a:lnTo>
                  <a:lnTo>
                    <a:pt x="6384" y="25367"/>
                  </a:lnTo>
                  <a:lnTo>
                    <a:pt x="6636" y="25451"/>
                  </a:lnTo>
                  <a:lnTo>
                    <a:pt x="6804" y="25535"/>
                  </a:lnTo>
                  <a:lnTo>
                    <a:pt x="6972" y="25619"/>
                  </a:lnTo>
                  <a:lnTo>
                    <a:pt x="7140" y="25703"/>
                  </a:lnTo>
                  <a:lnTo>
                    <a:pt x="7308" y="25787"/>
                  </a:lnTo>
                  <a:lnTo>
                    <a:pt x="7560" y="25871"/>
                  </a:lnTo>
                  <a:lnTo>
                    <a:pt x="7728" y="25955"/>
                  </a:lnTo>
                  <a:lnTo>
                    <a:pt x="7896" y="26039"/>
                  </a:lnTo>
                  <a:lnTo>
                    <a:pt x="8148" y="26123"/>
                  </a:lnTo>
                  <a:lnTo>
                    <a:pt x="8316" y="26207"/>
                  </a:lnTo>
                  <a:lnTo>
                    <a:pt x="8484" y="26291"/>
                  </a:lnTo>
                  <a:lnTo>
                    <a:pt x="8736" y="26375"/>
                  </a:lnTo>
                  <a:lnTo>
                    <a:pt x="8904" y="26459"/>
                  </a:lnTo>
                  <a:lnTo>
                    <a:pt x="9072" y="26459"/>
                  </a:lnTo>
                  <a:lnTo>
                    <a:pt x="9324" y="26543"/>
                  </a:lnTo>
                  <a:lnTo>
                    <a:pt x="9492" y="26627"/>
                  </a:lnTo>
                  <a:lnTo>
                    <a:pt x="9744" y="26627"/>
                  </a:lnTo>
                  <a:lnTo>
                    <a:pt x="9912" y="26711"/>
                  </a:lnTo>
                  <a:lnTo>
                    <a:pt x="10164" y="26711"/>
                  </a:lnTo>
                  <a:lnTo>
                    <a:pt x="10416" y="26795"/>
                  </a:lnTo>
                  <a:lnTo>
                    <a:pt x="10584" y="26795"/>
                  </a:lnTo>
                  <a:lnTo>
                    <a:pt x="10836" y="26879"/>
                  </a:lnTo>
                  <a:lnTo>
                    <a:pt x="11004" y="26879"/>
                  </a:lnTo>
                  <a:lnTo>
                    <a:pt x="11256" y="26963"/>
                  </a:lnTo>
                  <a:lnTo>
                    <a:pt x="11928" y="26963"/>
                  </a:lnTo>
                  <a:lnTo>
                    <a:pt x="12180" y="27047"/>
                  </a:lnTo>
                  <a:lnTo>
                    <a:pt x="14027" y="27047"/>
                  </a:lnTo>
                  <a:lnTo>
                    <a:pt x="14279" y="26963"/>
                  </a:lnTo>
                  <a:lnTo>
                    <a:pt x="14951" y="26963"/>
                  </a:lnTo>
                  <a:lnTo>
                    <a:pt x="15203" y="26879"/>
                  </a:lnTo>
                  <a:lnTo>
                    <a:pt x="15371" y="26879"/>
                  </a:lnTo>
                  <a:lnTo>
                    <a:pt x="15623" y="26795"/>
                  </a:lnTo>
                  <a:lnTo>
                    <a:pt x="15791" y="26795"/>
                  </a:lnTo>
                  <a:lnTo>
                    <a:pt x="16043" y="26711"/>
                  </a:lnTo>
                  <a:lnTo>
                    <a:pt x="16211" y="26711"/>
                  </a:lnTo>
                  <a:lnTo>
                    <a:pt x="16463" y="26627"/>
                  </a:lnTo>
                  <a:lnTo>
                    <a:pt x="16715" y="26627"/>
                  </a:lnTo>
                  <a:lnTo>
                    <a:pt x="16883" y="26543"/>
                  </a:lnTo>
                  <a:lnTo>
                    <a:pt x="17051" y="26459"/>
                  </a:lnTo>
                  <a:lnTo>
                    <a:pt x="17303" y="26375"/>
                  </a:lnTo>
                  <a:lnTo>
                    <a:pt x="17471" y="26375"/>
                  </a:lnTo>
                  <a:lnTo>
                    <a:pt x="17723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311" y="26039"/>
                  </a:lnTo>
                  <a:lnTo>
                    <a:pt x="18479" y="25955"/>
                  </a:lnTo>
                  <a:lnTo>
                    <a:pt x="18647" y="25871"/>
                  </a:lnTo>
                  <a:lnTo>
                    <a:pt x="18899" y="25787"/>
                  </a:lnTo>
                  <a:lnTo>
                    <a:pt x="19067" y="25703"/>
                  </a:lnTo>
                  <a:lnTo>
                    <a:pt x="19235" y="25619"/>
                  </a:lnTo>
                  <a:lnTo>
                    <a:pt x="19403" y="25535"/>
                  </a:lnTo>
                  <a:lnTo>
                    <a:pt x="19571" y="25451"/>
                  </a:lnTo>
                  <a:lnTo>
                    <a:pt x="19823" y="25367"/>
                  </a:lnTo>
                  <a:lnTo>
                    <a:pt x="19991" y="25199"/>
                  </a:lnTo>
                  <a:lnTo>
                    <a:pt x="20159" y="25115"/>
                  </a:lnTo>
                  <a:lnTo>
                    <a:pt x="20327" y="25031"/>
                  </a:lnTo>
                  <a:lnTo>
                    <a:pt x="20495" y="24863"/>
                  </a:lnTo>
                  <a:lnTo>
                    <a:pt x="20663" y="24779"/>
                  </a:lnTo>
                  <a:lnTo>
                    <a:pt x="20831" y="24695"/>
                  </a:lnTo>
                  <a:lnTo>
                    <a:pt x="20999" y="24527"/>
                  </a:lnTo>
                  <a:lnTo>
                    <a:pt x="21167" y="24443"/>
                  </a:lnTo>
                  <a:lnTo>
                    <a:pt x="21335" y="24275"/>
                  </a:lnTo>
                  <a:lnTo>
                    <a:pt x="21503" y="24191"/>
                  </a:lnTo>
                  <a:lnTo>
                    <a:pt x="21671" y="24023"/>
                  </a:lnTo>
                  <a:lnTo>
                    <a:pt x="21755" y="23939"/>
                  </a:lnTo>
                  <a:lnTo>
                    <a:pt x="21923" y="23771"/>
                  </a:lnTo>
                  <a:lnTo>
                    <a:pt x="22091" y="23603"/>
                  </a:lnTo>
                  <a:lnTo>
                    <a:pt x="22259" y="23519"/>
                  </a:lnTo>
                  <a:lnTo>
                    <a:pt x="22343" y="23351"/>
                  </a:lnTo>
                  <a:lnTo>
                    <a:pt x="22511" y="23183"/>
                  </a:lnTo>
                  <a:lnTo>
                    <a:pt x="22679" y="23099"/>
                  </a:lnTo>
                  <a:lnTo>
                    <a:pt x="22763" y="22931"/>
                  </a:lnTo>
                  <a:lnTo>
                    <a:pt x="22931" y="22763"/>
                  </a:lnTo>
                  <a:lnTo>
                    <a:pt x="23099" y="22595"/>
                  </a:lnTo>
                  <a:lnTo>
                    <a:pt x="23183" y="22427"/>
                  </a:lnTo>
                  <a:lnTo>
                    <a:pt x="23351" y="22343"/>
                  </a:lnTo>
                  <a:lnTo>
                    <a:pt x="23435" y="22175"/>
                  </a:lnTo>
                  <a:lnTo>
                    <a:pt x="23603" y="22007"/>
                  </a:lnTo>
                  <a:lnTo>
                    <a:pt x="23687" y="21840"/>
                  </a:lnTo>
                  <a:lnTo>
                    <a:pt x="23771" y="21672"/>
                  </a:lnTo>
                  <a:lnTo>
                    <a:pt x="23939" y="21504"/>
                  </a:lnTo>
                  <a:lnTo>
                    <a:pt x="24023" y="21336"/>
                  </a:lnTo>
                  <a:lnTo>
                    <a:pt x="24191" y="21168"/>
                  </a:lnTo>
                  <a:lnTo>
                    <a:pt x="24275" y="21000"/>
                  </a:lnTo>
                  <a:lnTo>
                    <a:pt x="24359" y="20832"/>
                  </a:lnTo>
                  <a:lnTo>
                    <a:pt x="24443" y="20664"/>
                  </a:lnTo>
                  <a:lnTo>
                    <a:pt x="24527" y="20496"/>
                  </a:lnTo>
                  <a:lnTo>
                    <a:pt x="24695" y="20244"/>
                  </a:lnTo>
                  <a:lnTo>
                    <a:pt x="24779" y="20076"/>
                  </a:lnTo>
                  <a:lnTo>
                    <a:pt x="24863" y="19908"/>
                  </a:lnTo>
                  <a:lnTo>
                    <a:pt x="24947" y="19740"/>
                  </a:lnTo>
                  <a:lnTo>
                    <a:pt x="25031" y="19572"/>
                  </a:lnTo>
                  <a:lnTo>
                    <a:pt x="25115" y="19320"/>
                  </a:lnTo>
                  <a:lnTo>
                    <a:pt x="25199" y="19152"/>
                  </a:lnTo>
                  <a:lnTo>
                    <a:pt x="25283" y="18984"/>
                  </a:lnTo>
                  <a:lnTo>
                    <a:pt x="25367" y="18732"/>
                  </a:lnTo>
                  <a:lnTo>
                    <a:pt x="25451" y="18564"/>
                  </a:lnTo>
                  <a:lnTo>
                    <a:pt x="25535" y="18396"/>
                  </a:lnTo>
                  <a:lnTo>
                    <a:pt x="25535" y="18144"/>
                  </a:lnTo>
                  <a:lnTo>
                    <a:pt x="25619" y="17976"/>
                  </a:lnTo>
                  <a:lnTo>
                    <a:pt x="25703" y="17808"/>
                  </a:lnTo>
                  <a:lnTo>
                    <a:pt x="25787" y="17556"/>
                  </a:lnTo>
                  <a:lnTo>
                    <a:pt x="25787" y="17388"/>
                  </a:lnTo>
                  <a:lnTo>
                    <a:pt x="25871" y="17136"/>
                  </a:lnTo>
                  <a:lnTo>
                    <a:pt x="25871" y="16968"/>
                  </a:lnTo>
                  <a:lnTo>
                    <a:pt x="25955" y="16800"/>
                  </a:lnTo>
                  <a:lnTo>
                    <a:pt x="26039" y="16548"/>
                  </a:lnTo>
                  <a:lnTo>
                    <a:pt x="26039" y="16380"/>
                  </a:lnTo>
                  <a:lnTo>
                    <a:pt x="26039" y="16128"/>
                  </a:lnTo>
                  <a:lnTo>
                    <a:pt x="26123" y="15876"/>
                  </a:lnTo>
                  <a:lnTo>
                    <a:pt x="26123" y="15708"/>
                  </a:lnTo>
                  <a:lnTo>
                    <a:pt x="26207" y="15456"/>
                  </a:lnTo>
                  <a:lnTo>
                    <a:pt x="26207" y="15288"/>
                  </a:lnTo>
                  <a:lnTo>
                    <a:pt x="26207" y="15036"/>
                  </a:lnTo>
                  <a:lnTo>
                    <a:pt x="26207" y="14868"/>
                  </a:lnTo>
                  <a:lnTo>
                    <a:pt x="26291" y="14616"/>
                  </a:lnTo>
                  <a:lnTo>
                    <a:pt x="26291" y="14364"/>
                  </a:lnTo>
                  <a:lnTo>
                    <a:pt x="26291" y="14196"/>
                  </a:lnTo>
                  <a:lnTo>
                    <a:pt x="26291" y="13944"/>
                  </a:lnTo>
                  <a:lnTo>
                    <a:pt x="26291" y="13692"/>
                  </a:lnTo>
                  <a:lnTo>
                    <a:pt x="26291" y="13524"/>
                  </a:lnTo>
                  <a:lnTo>
                    <a:pt x="26291" y="13272"/>
                  </a:lnTo>
                  <a:lnTo>
                    <a:pt x="26291" y="13104"/>
                  </a:lnTo>
                  <a:lnTo>
                    <a:pt x="26291" y="12852"/>
                  </a:lnTo>
                  <a:lnTo>
                    <a:pt x="26291" y="12600"/>
                  </a:lnTo>
                  <a:lnTo>
                    <a:pt x="26291" y="12432"/>
                  </a:lnTo>
                  <a:lnTo>
                    <a:pt x="26207" y="12180"/>
                  </a:lnTo>
                  <a:lnTo>
                    <a:pt x="26207" y="11928"/>
                  </a:lnTo>
                  <a:lnTo>
                    <a:pt x="26207" y="11760"/>
                  </a:lnTo>
                  <a:lnTo>
                    <a:pt x="26207" y="11508"/>
                  </a:lnTo>
                  <a:lnTo>
                    <a:pt x="26123" y="11340"/>
                  </a:lnTo>
                  <a:lnTo>
                    <a:pt x="26123" y="11088"/>
                  </a:lnTo>
                  <a:lnTo>
                    <a:pt x="26039" y="10920"/>
                  </a:lnTo>
                  <a:lnTo>
                    <a:pt x="26039" y="10668"/>
                  </a:lnTo>
                  <a:lnTo>
                    <a:pt x="26039" y="10500"/>
                  </a:lnTo>
                  <a:lnTo>
                    <a:pt x="25955" y="10248"/>
                  </a:lnTo>
                  <a:lnTo>
                    <a:pt x="25871" y="10080"/>
                  </a:lnTo>
                  <a:lnTo>
                    <a:pt x="25871" y="9828"/>
                  </a:lnTo>
                  <a:lnTo>
                    <a:pt x="25787" y="9660"/>
                  </a:lnTo>
                  <a:lnTo>
                    <a:pt x="25787" y="9408"/>
                  </a:lnTo>
                  <a:lnTo>
                    <a:pt x="25703" y="9240"/>
                  </a:lnTo>
                  <a:lnTo>
                    <a:pt x="25619" y="9072"/>
                  </a:lnTo>
                  <a:lnTo>
                    <a:pt x="25535" y="8820"/>
                  </a:lnTo>
                  <a:lnTo>
                    <a:pt x="25535" y="8652"/>
                  </a:lnTo>
                  <a:lnTo>
                    <a:pt x="25451" y="8400"/>
                  </a:lnTo>
                  <a:lnTo>
                    <a:pt x="25367" y="8232"/>
                  </a:lnTo>
                  <a:lnTo>
                    <a:pt x="25283" y="8064"/>
                  </a:lnTo>
                  <a:lnTo>
                    <a:pt x="25199" y="7896"/>
                  </a:lnTo>
                  <a:lnTo>
                    <a:pt x="25115" y="7644"/>
                  </a:lnTo>
                  <a:lnTo>
                    <a:pt x="25031" y="7476"/>
                  </a:lnTo>
                  <a:lnTo>
                    <a:pt x="24947" y="7308"/>
                  </a:lnTo>
                  <a:lnTo>
                    <a:pt x="24863" y="7140"/>
                  </a:lnTo>
                  <a:lnTo>
                    <a:pt x="24779" y="6888"/>
                  </a:lnTo>
                  <a:lnTo>
                    <a:pt x="24695" y="6720"/>
                  </a:lnTo>
                  <a:lnTo>
                    <a:pt x="24611" y="6552"/>
                  </a:lnTo>
                  <a:lnTo>
                    <a:pt x="24443" y="6384"/>
                  </a:lnTo>
                  <a:lnTo>
                    <a:pt x="24359" y="6216"/>
                  </a:lnTo>
                  <a:lnTo>
                    <a:pt x="24275" y="6049"/>
                  </a:lnTo>
                  <a:lnTo>
                    <a:pt x="24191" y="5881"/>
                  </a:lnTo>
                  <a:lnTo>
                    <a:pt x="24023" y="5713"/>
                  </a:lnTo>
                  <a:lnTo>
                    <a:pt x="23939" y="5545"/>
                  </a:lnTo>
                  <a:lnTo>
                    <a:pt x="23855" y="5377"/>
                  </a:lnTo>
                  <a:lnTo>
                    <a:pt x="23687" y="5209"/>
                  </a:lnTo>
                  <a:lnTo>
                    <a:pt x="23603" y="5041"/>
                  </a:lnTo>
                  <a:lnTo>
                    <a:pt x="23435" y="4873"/>
                  </a:lnTo>
                  <a:lnTo>
                    <a:pt x="23351" y="4705"/>
                  </a:lnTo>
                  <a:lnTo>
                    <a:pt x="23183" y="4537"/>
                  </a:lnTo>
                  <a:lnTo>
                    <a:pt x="23099" y="4369"/>
                  </a:lnTo>
                  <a:lnTo>
                    <a:pt x="22931" y="4201"/>
                  </a:lnTo>
                  <a:lnTo>
                    <a:pt x="22847" y="4117"/>
                  </a:lnTo>
                  <a:lnTo>
                    <a:pt x="22679" y="3949"/>
                  </a:lnTo>
                  <a:lnTo>
                    <a:pt x="22511" y="3781"/>
                  </a:lnTo>
                  <a:lnTo>
                    <a:pt x="22427" y="3697"/>
                  </a:lnTo>
                  <a:lnTo>
                    <a:pt x="22259" y="3529"/>
                  </a:lnTo>
                  <a:lnTo>
                    <a:pt x="22091" y="3361"/>
                  </a:lnTo>
                  <a:lnTo>
                    <a:pt x="21923" y="3277"/>
                  </a:lnTo>
                  <a:lnTo>
                    <a:pt x="21839" y="3109"/>
                  </a:lnTo>
                  <a:lnTo>
                    <a:pt x="21671" y="2941"/>
                  </a:lnTo>
                  <a:lnTo>
                    <a:pt x="21503" y="2857"/>
                  </a:lnTo>
                  <a:lnTo>
                    <a:pt x="21335" y="2689"/>
                  </a:lnTo>
                  <a:lnTo>
                    <a:pt x="21167" y="2605"/>
                  </a:lnTo>
                  <a:lnTo>
                    <a:pt x="20999" y="2437"/>
                  </a:lnTo>
                  <a:lnTo>
                    <a:pt x="20831" y="2353"/>
                  </a:lnTo>
                  <a:lnTo>
                    <a:pt x="20663" y="2269"/>
                  </a:lnTo>
                  <a:lnTo>
                    <a:pt x="20495" y="2101"/>
                  </a:lnTo>
                  <a:lnTo>
                    <a:pt x="20327" y="2017"/>
                  </a:lnTo>
                  <a:lnTo>
                    <a:pt x="20159" y="1933"/>
                  </a:lnTo>
                  <a:lnTo>
                    <a:pt x="19991" y="1765"/>
                  </a:lnTo>
                  <a:lnTo>
                    <a:pt x="19823" y="1681"/>
                  </a:lnTo>
                  <a:lnTo>
                    <a:pt x="19655" y="1597"/>
                  </a:lnTo>
                  <a:lnTo>
                    <a:pt x="19487" y="1513"/>
                  </a:lnTo>
                  <a:lnTo>
                    <a:pt x="19235" y="1429"/>
                  </a:lnTo>
                  <a:lnTo>
                    <a:pt x="19067" y="1261"/>
                  </a:lnTo>
                  <a:lnTo>
                    <a:pt x="18899" y="1177"/>
                  </a:lnTo>
                  <a:lnTo>
                    <a:pt x="18731" y="1093"/>
                  </a:lnTo>
                  <a:lnTo>
                    <a:pt x="18479" y="1009"/>
                  </a:lnTo>
                  <a:lnTo>
                    <a:pt x="18311" y="925"/>
                  </a:lnTo>
                  <a:lnTo>
                    <a:pt x="18143" y="925"/>
                  </a:lnTo>
                  <a:lnTo>
                    <a:pt x="17891" y="841"/>
                  </a:lnTo>
                  <a:lnTo>
                    <a:pt x="17723" y="757"/>
                  </a:lnTo>
                  <a:lnTo>
                    <a:pt x="17555" y="673"/>
                  </a:lnTo>
                  <a:lnTo>
                    <a:pt x="17303" y="589"/>
                  </a:lnTo>
                  <a:lnTo>
                    <a:pt x="17135" y="505"/>
                  </a:lnTo>
                  <a:lnTo>
                    <a:pt x="16883" y="505"/>
                  </a:lnTo>
                  <a:lnTo>
                    <a:pt x="16715" y="421"/>
                  </a:lnTo>
                  <a:lnTo>
                    <a:pt x="16463" y="337"/>
                  </a:lnTo>
                  <a:lnTo>
                    <a:pt x="16295" y="337"/>
                  </a:lnTo>
                  <a:lnTo>
                    <a:pt x="16043" y="253"/>
                  </a:lnTo>
                  <a:lnTo>
                    <a:pt x="15875" y="253"/>
                  </a:lnTo>
                  <a:lnTo>
                    <a:pt x="15623" y="169"/>
                  </a:lnTo>
                  <a:lnTo>
                    <a:pt x="15371" y="169"/>
                  </a:lnTo>
                  <a:lnTo>
                    <a:pt x="15203" y="85"/>
                  </a:lnTo>
                  <a:lnTo>
                    <a:pt x="14699" y="85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88" name="Google Shape;588;p37"/>
            <p:cNvSpPr/>
            <p:nvPr/>
          </p:nvSpPr>
          <p:spPr>
            <a:xfrm>
              <a:off x="1439550" y="2091500"/>
              <a:ext cx="892475" cy="892475"/>
            </a:xfrm>
            <a:custGeom>
              <a:rect b="b" l="l" r="r" t="t"/>
              <a:pathLst>
                <a:path extrusionOk="0" h="35699" w="35699">
                  <a:moveTo>
                    <a:pt x="17808" y="6048"/>
                  </a:moveTo>
                  <a:lnTo>
                    <a:pt x="23351" y="21335"/>
                  </a:lnTo>
                  <a:lnTo>
                    <a:pt x="12264" y="21335"/>
                  </a:lnTo>
                  <a:lnTo>
                    <a:pt x="17808" y="6048"/>
                  </a:lnTo>
                  <a:close/>
                  <a:moveTo>
                    <a:pt x="13860" y="0"/>
                  </a:moveTo>
                  <a:lnTo>
                    <a:pt x="1" y="35698"/>
                  </a:lnTo>
                  <a:lnTo>
                    <a:pt x="7140" y="35698"/>
                  </a:lnTo>
                  <a:lnTo>
                    <a:pt x="10416" y="26543"/>
                  </a:lnTo>
                  <a:lnTo>
                    <a:pt x="25283" y="26543"/>
                  </a:lnTo>
                  <a:lnTo>
                    <a:pt x="28559" y="35698"/>
                  </a:lnTo>
                  <a:lnTo>
                    <a:pt x="35698" y="35698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89" name="Google Shape;589;p37"/>
            <p:cNvSpPr/>
            <p:nvPr/>
          </p:nvSpPr>
          <p:spPr>
            <a:xfrm>
              <a:off x="2371900" y="2328775"/>
              <a:ext cx="592175" cy="655200"/>
            </a:xfrm>
            <a:custGeom>
              <a:rect b="b" l="l" r="r" t="t"/>
              <a:pathLst>
                <a:path extrusionOk="0" h="26208" w="23687">
                  <a:moveTo>
                    <a:pt x="13355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264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844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424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920" y="757"/>
                  </a:lnTo>
                  <a:lnTo>
                    <a:pt x="10836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164" y="1177"/>
                  </a:lnTo>
                  <a:lnTo>
                    <a:pt x="10080" y="1261"/>
                  </a:lnTo>
                  <a:lnTo>
                    <a:pt x="9996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652" y="2353"/>
                  </a:lnTo>
                  <a:lnTo>
                    <a:pt x="8568" y="2353"/>
                  </a:lnTo>
                  <a:lnTo>
                    <a:pt x="8484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728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476" y="3613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4" y="3781"/>
                  </a:lnTo>
                  <a:lnTo>
                    <a:pt x="7224" y="3865"/>
                  </a:lnTo>
                  <a:lnTo>
                    <a:pt x="7140" y="3949"/>
                  </a:lnTo>
                  <a:lnTo>
                    <a:pt x="7056" y="4033"/>
                  </a:lnTo>
                  <a:lnTo>
                    <a:pt x="7056" y="4117"/>
                  </a:lnTo>
                  <a:lnTo>
                    <a:pt x="6972" y="4201"/>
                  </a:lnTo>
                  <a:lnTo>
                    <a:pt x="6888" y="4285"/>
                  </a:lnTo>
                  <a:lnTo>
                    <a:pt x="6888" y="4369"/>
                  </a:lnTo>
                  <a:lnTo>
                    <a:pt x="6804" y="4453"/>
                  </a:lnTo>
                  <a:lnTo>
                    <a:pt x="6804" y="4537"/>
                  </a:lnTo>
                  <a:lnTo>
                    <a:pt x="6720" y="4621"/>
                  </a:lnTo>
                  <a:lnTo>
                    <a:pt x="6720" y="4705"/>
                  </a:lnTo>
                  <a:lnTo>
                    <a:pt x="6636" y="4705"/>
                  </a:lnTo>
                  <a:lnTo>
                    <a:pt x="6552" y="4789"/>
                  </a:lnTo>
                  <a:lnTo>
                    <a:pt x="6552" y="4873"/>
                  </a:lnTo>
                  <a:lnTo>
                    <a:pt x="6468" y="4957"/>
                  </a:lnTo>
                  <a:lnTo>
                    <a:pt x="6468" y="5041"/>
                  </a:lnTo>
                  <a:lnTo>
                    <a:pt x="6384" y="5125"/>
                  </a:lnTo>
                  <a:lnTo>
                    <a:pt x="6384" y="5209"/>
                  </a:lnTo>
                  <a:lnTo>
                    <a:pt x="6300" y="5293"/>
                  </a:lnTo>
                  <a:lnTo>
                    <a:pt x="6300" y="5377"/>
                  </a:lnTo>
                  <a:lnTo>
                    <a:pt x="6300" y="5461"/>
                  </a:lnTo>
                  <a:lnTo>
                    <a:pt x="6216" y="5545"/>
                  </a:lnTo>
                  <a:lnTo>
                    <a:pt x="6300" y="757"/>
                  </a:lnTo>
                  <a:lnTo>
                    <a:pt x="0" y="757"/>
                  </a:lnTo>
                  <a:lnTo>
                    <a:pt x="0" y="26207"/>
                  </a:lnTo>
                  <a:lnTo>
                    <a:pt x="6300" y="26207"/>
                  </a:lnTo>
                  <a:lnTo>
                    <a:pt x="6300" y="12600"/>
                  </a:lnTo>
                  <a:lnTo>
                    <a:pt x="6300" y="12516"/>
                  </a:lnTo>
                  <a:lnTo>
                    <a:pt x="6300" y="12348"/>
                  </a:lnTo>
                  <a:lnTo>
                    <a:pt x="6300" y="12264"/>
                  </a:lnTo>
                  <a:lnTo>
                    <a:pt x="6300" y="12096"/>
                  </a:lnTo>
                  <a:lnTo>
                    <a:pt x="6384" y="12012"/>
                  </a:lnTo>
                  <a:lnTo>
                    <a:pt x="6384" y="11844"/>
                  </a:lnTo>
                  <a:lnTo>
                    <a:pt x="6384" y="11760"/>
                  </a:lnTo>
                  <a:lnTo>
                    <a:pt x="6384" y="11592"/>
                  </a:lnTo>
                  <a:lnTo>
                    <a:pt x="6384" y="11508"/>
                  </a:lnTo>
                  <a:lnTo>
                    <a:pt x="6384" y="11424"/>
                  </a:lnTo>
                  <a:lnTo>
                    <a:pt x="6384" y="11256"/>
                  </a:lnTo>
                  <a:lnTo>
                    <a:pt x="6468" y="11172"/>
                  </a:lnTo>
                  <a:lnTo>
                    <a:pt x="6468" y="11004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468" y="10668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552" y="10332"/>
                  </a:lnTo>
                  <a:lnTo>
                    <a:pt x="6636" y="10248"/>
                  </a:lnTo>
                  <a:lnTo>
                    <a:pt x="6636" y="10164"/>
                  </a:lnTo>
                  <a:lnTo>
                    <a:pt x="6636" y="10080"/>
                  </a:lnTo>
                  <a:lnTo>
                    <a:pt x="6720" y="9912"/>
                  </a:lnTo>
                  <a:lnTo>
                    <a:pt x="6720" y="9828"/>
                  </a:lnTo>
                  <a:lnTo>
                    <a:pt x="6720" y="9744"/>
                  </a:lnTo>
                  <a:lnTo>
                    <a:pt x="6804" y="9660"/>
                  </a:lnTo>
                  <a:lnTo>
                    <a:pt x="6804" y="9492"/>
                  </a:lnTo>
                  <a:lnTo>
                    <a:pt x="6804" y="9408"/>
                  </a:lnTo>
                  <a:lnTo>
                    <a:pt x="6888" y="9324"/>
                  </a:lnTo>
                  <a:lnTo>
                    <a:pt x="6888" y="9240"/>
                  </a:lnTo>
                  <a:lnTo>
                    <a:pt x="6972" y="9072"/>
                  </a:lnTo>
                  <a:lnTo>
                    <a:pt x="6972" y="8988"/>
                  </a:lnTo>
                  <a:lnTo>
                    <a:pt x="7056" y="8904"/>
                  </a:lnTo>
                  <a:lnTo>
                    <a:pt x="7056" y="8820"/>
                  </a:lnTo>
                  <a:lnTo>
                    <a:pt x="7140" y="8736"/>
                  </a:lnTo>
                  <a:lnTo>
                    <a:pt x="7140" y="8652"/>
                  </a:lnTo>
                  <a:lnTo>
                    <a:pt x="7224" y="8568"/>
                  </a:lnTo>
                  <a:lnTo>
                    <a:pt x="7224" y="8484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812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8064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316" y="6972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636"/>
                  </a:lnTo>
                  <a:lnTo>
                    <a:pt x="8820" y="6552"/>
                  </a:lnTo>
                  <a:lnTo>
                    <a:pt x="8904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84" y="5629"/>
                  </a:lnTo>
                  <a:lnTo>
                    <a:pt x="10668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1" y="5461"/>
                  </a:lnTo>
                  <a:lnTo>
                    <a:pt x="13355" y="5545"/>
                  </a:lnTo>
                  <a:lnTo>
                    <a:pt x="13691" y="5545"/>
                  </a:lnTo>
                  <a:lnTo>
                    <a:pt x="13775" y="5629"/>
                  </a:lnTo>
                  <a:lnTo>
                    <a:pt x="13943" y="5629"/>
                  </a:lnTo>
                  <a:lnTo>
                    <a:pt x="14027" y="5713"/>
                  </a:lnTo>
                  <a:lnTo>
                    <a:pt x="14195" y="5713"/>
                  </a:lnTo>
                  <a:lnTo>
                    <a:pt x="14279" y="5797"/>
                  </a:lnTo>
                  <a:lnTo>
                    <a:pt x="14363" y="5797"/>
                  </a:lnTo>
                  <a:lnTo>
                    <a:pt x="14447" y="5881"/>
                  </a:lnTo>
                  <a:lnTo>
                    <a:pt x="14531" y="5881"/>
                  </a:lnTo>
                  <a:lnTo>
                    <a:pt x="14615" y="5965"/>
                  </a:lnTo>
                  <a:lnTo>
                    <a:pt x="14699" y="5965"/>
                  </a:lnTo>
                  <a:lnTo>
                    <a:pt x="14783" y="6048"/>
                  </a:lnTo>
                  <a:lnTo>
                    <a:pt x="14867" y="6132"/>
                  </a:lnTo>
                  <a:lnTo>
                    <a:pt x="14951" y="6132"/>
                  </a:lnTo>
                  <a:lnTo>
                    <a:pt x="15035" y="6216"/>
                  </a:lnTo>
                  <a:lnTo>
                    <a:pt x="15119" y="6216"/>
                  </a:lnTo>
                  <a:lnTo>
                    <a:pt x="15119" y="6300"/>
                  </a:lnTo>
                  <a:lnTo>
                    <a:pt x="15203" y="6300"/>
                  </a:lnTo>
                  <a:lnTo>
                    <a:pt x="15287" y="6384"/>
                  </a:lnTo>
                  <a:lnTo>
                    <a:pt x="15371" y="6468"/>
                  </a:lnTo>
                  <a:lnTo>
                    <a:pt x="15455" y="6552"/>
                  </a:lnTo>
                  <a:lnTo>
                    <a:pt x="15539" y="6636"/>
                  </a:lnTo>
                  <a:lnTo>
                    <a:pt x="15623" y="6636"/>
                  </a:lnTo>
                  <a:lnTo>
                    <a:pt x="15623" y="6720"/>
                  </a:lnTo>
                  <a:lnTo>
                    <a:pt x="15707" y="6804"/>
                  </a:lnTo>
                  <a:lnTo>
                    <a:pt x="15791" y="6804"/>
                  </a:lnTo>
                  <a:lnTo>
                    <a:pt x="15791" y="6888"/>
                  </a:lnTo>
                  <a:lnTo>
                    <a:pt x="15875" y="6972"/>
                  </a:lnTo>
                  <a:lnTo>
                    <a:pt x="15959" y="7056"/>
                  </a:lnTo>
                  <a:lnTo>
                    <a:pt x="16043" y="7140"/>
                  </a:lnTo>
                  <a:lnTo>
                    <a:pt x="16043" y="7224"/>
                  </a:lnTo>
                  <a:lnTo>
                    <a:pt x="16127" y="7308"/>
                  </a:lnTo>
                  <a:lnTo>
                    <a:pt x="16211" y="7392"/>
                  </a:lnTo>
                  <a:lnTo>
                    <a:pt x="16295" y="7476"/>
                  </a:lnTo>
                  <a:lnTo>
                    <a:pt x="16295" y="7560"/>
                  </a:lnTo>
                  <a:lnTo>
                    <a:pt x="16379" y="7644"/>
                  </a:lnTo>
                  <a:lnTo>
                    <a:pt x="16379" y="7728"/>
                  </a:lnTo>
                  <a:lnTo>
                    <a:pt x="16463" y="7812"/>
                  </a:lnTo>
                  <a:lnTo>
                    <a:pt x="16463" y="7896"/>
                  </a:lnTo>
                  <a:lnTo>
                    <a:pt x="16547" y="7980"/>
                  </a:lnTo>
                  <a:lnTo>
                    <a:pt x="16547" y="8064"/>
                  </a:lnTo>
                  <a:lnTo>
                    <a:pt x="16631" y="8148"/>
                  </a:lnTo>
                  <a:lnTo>
                    <a:pt x="16631" y="8232"/>
                  </a:lnTo>
                  <a:lnTo>
                    <a:pt x="16715" y="8316"/>
                  </a:lnTo>
                  <a:lnTo>
                    <a:pt x="16715" y="8400"/>
                  </a:lnTo>
                  <a:lnTo>
                    <a:pt x="16799" y="8484"/>
                  </a:lnTo>
                  <a:lnTo>
                    <a:pt x="16799" y="8568"/>
                  </a:lnTo>
                  <a:lnTo>
                    <a:pt x="16799" y="8652"/>
                  </a:lnTo>
                  <a:lnTo>
                    <a:pt x="16883" y="8736"/>
                  </a:lnTo>
                  <a:lnTo>
                    <a:pt x="16883" y="8820"/>
                  </a:lnTo>
                  <a:lnTo>
                    <a:pt x="16883" y="8988"/>
                  </a:lnTo>
                  <a:lnTo>
                    <a:pt x="16967" y="9072"/>
                  </a:lnTo>
                  <a:lnTo>
                    <a:pt x="16967" y="9156"/>
                  </a:lnTo>
                  <a:lnTo>
                    <a:pt x="16967" y="9240"/>
                  </a:lnTo>
                  <a:lnTo>
                    <a:pt x="17051" y="9324"/>
                  </a:lnTo>
                  <a:lnTo>
                    <a:pt x="17051" y="9408"/>
                  </a:lnTo>
                  <a:lnTo>
                    <a:pt x="17051" y="9576"/>
                  </a:lnTo>
                  <a:lnTo>
                    <a:pt x="17051" y="9660"/>
                  </a:lnTo>
                  <a:lnTo>
                    <a:pt x="17135" y="9744"/>
                  </a:lnTo>
                  <a:lnTo>
                    <a:pt x="17135" y="9828"/>
                  </a:lnTo>
                  <a:lnTo>
                    <a:pt x="17135" y="9996"/>
                  </a:lnTo>
                  <a:lnTo>
                    <a:pt x="17135" y="10080"/>
                  </a:lnTo>
                  <a:lnTo>
                    <a:pt x="17219" y="10164"/>
                  </a:lnTo>
                  <a:lnTo>
                    <a:pt x="17219" y="10332"/>
                  </a:lnTo>
                  <a:lnTo>
                    <a:pt x="17219" y="10416"/>
                  </a:lnTo>
                  <a:lnTo>
                    <a:pt x="17219" y="10500"/>
                  </a:lnTo>
                  <a:lnTo>
                    <a:pt x="17219" y="10668"/>
                  </a:lnTo>
                  <a:lnTo>
                    <a:pt x="17219" y="10752"/>
                  </a:lnTo>
                  <a:lnTo>
                    <a:pt x="17219" y="10920"/>
                  </a:lnTo>
                  <a:lnTo>
                    <a:pt x="17303" y="11004"/>
                  </a:lnTo>
                  <a:lnTo>
                    <a:pt x="17303" y="11088"/>
                  </a:lnTo>
                  <a:lnTo>
                    <a:pt x="17303" y="11256"/>
                  </a:lnTo>
                  <a:lnTo>
                    <a:pt x="17303" y="11340"/>
                  </a:lnTo>
                  <a:lnTo>
                    <a:pt x="17303" y="11508"/>
                  </a:lnTo>
                  <a:lnTo>
                    <a:pt x="17303" y="11592"/>
                  </a:lnTo>
                  <a:lnTo>
                    <a:pt x="17303" y="11760"/>
                  </a:lnTo>
                  <a:lnTo>
                    <a:pt x="17303" y="26207"/>
                  </a:lnTo>
                  <a:lnTo>
                    <a:pt x="23687" y="26207"/>
                  </a:lnTo>
                  <a:lnTo>
                    <a:pt x="23687" y="11004"/>
                  </a:lnTo>
                  <a:lnTo>
                    <a:pt x="23687" y="10752"/>
                  </a:lnTo>
                  <a:lnTo>
                    <a:pt x="23687" y="10584"/>
                  </a:lnTo>
                  <a:lnTo>
                    <a:pt x="23687" y="10332"/>
                  </a:lnTo>
                  <a:lnTo>
                    <a:pt x="23687" y="10164"/>
                  </a:lnTo>
                  <a:lnTo>
                    <a:pt x="23687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603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519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435" y="7644"/>
                  </a:lnTo>
                  <a:lnTo>
                    <a:pt x="23351" y="7476"/>
                  </a:lnTo>
                  <a:lnTo>
                    <a:pt x="23351" y="7308"/>
                  </a:lnTo>
                  <a:lnTo>
                    <a:pt x="23267" y="7140"/>
                  </a:lnTo>
                  <a:lnTo>
                    <a:pt x="23267" y="6972"/>
                  </a:lnTo>
                  <a:lnTo>
                    <a:pt x="23183" y="6720"/>
                  </a:lnTo>
                  <a:lnTo>
                    <a:pt x="23183" y="6552"/>
                  </a:lnTo>
                  <a:lnTo>
                    <a:pt x="23099" y="6468"/>
                  </a:lnTo>
                  <a:lnTo>
                    <a:pt x="23099" y="6300"/>
                  </a:lnTo>
                  <a:lnTo>
                    <a:pt x="23015" y="6132"/>
                  </a:lnTo>
                  <a:lnTo>
                    <a:pt x="23015" y="5965"/>
                  </a:lnTo>
                  <a:lnTo>
                    <a:pt x="22931" y="5797"/>
                  </a:lnTo>
                  <a:lnTo>
                    <a:pt x="22847" y="5629"/>
                  </a:lnTo>
                  <a:lnTo>
                    <a:pt x="22847" y="5461"/>
                  </a:lnTo>
                  <a:lnTo>
                    <a:pt x="22763" y="5293"/>
                  </a:lnTo>
                  <a:lnTo>
                    <a:pt x="22679" y="5125"/>
                  </a:lnTo>
                  <a:lnTo>
                    <a:pt x="22595" y="5041"/>
                  </a:lnTo>
                  <a:lnTo>
                    <a:pt x="22595" y="4873"/>
                  </a:lnTo>
                  <a:lnTo>
                    <a:pt x="22511" y="4705"/>
                  </a:lnTo>
                  <a:lnTo>
                    <a:pt x="22427" y="4621"/>
                  </a:lnTo>
                  <a:lnTo>
                    <a:pt x="22343" y="4453"/>
                  </a:lnTo>
                  <a:lnTo>
                    <a:pt x="22259" y="4285"/>
                  </a:lnTo>
                  <a:lnTo>
                    <a:pt x="22259" y="4201"/>
                  </a:lnTo>
                  <a:lnTo>
                    <a:pt x="22175" y="4033"/>
                  </a:lnTo>
                  <a:lnTo>
                    <a:pt x="22091" y="3865"/>
                  </a:lnTo>
                  <a:lnTo>
                    <a:pt x="22007" y="3781"/>
                  </a:lnTo>
                  <a:lnTo>
                    <a:pt x="21923" y="3613"/>
                  </a:lnTo>
                  <a:lnTo>
                    <a:pt x="21839" y="3529"/>
                  </a:lnTo>
                  <a:lnTo>
                    <a:pt x="21755" y="3361"/>
                  </a:lnTo>
                  <a:lnTo>
                    <a:pt x="21671" y="3277"/>
                  </a:lnTo>
                  <a:lnTo>
                    <a:pt x="21587" y="3193"/>
                  </a:lnTo>
                  <a:lnTo>
                    <a:pt x="21503" y="3025"/>
                  </a:lnTo>
                  <a:lnTo>
                    <a:pt x="21419" y="2941"/>
                  </a:lnTo>
                  <a:lnTo>
                    <a:pt x="21335" y="2773"/>
                  </a:lnTo>
                  <a:lnTo>
                    <a:pt x="21251" y="2689"/>
                  </a:lnTo>
                  <a:lnTo>
                    <a:pt x="21083" y="2605"/>
                  </a:lnTo>
                  <a:lnTo>
                    <a:pt x="20999" y="2521"/>
                  </a:lnTo>
                  <a:lnTo>
                    <a:pt x="20915" y="2353"/>
                  </a:lnTo>
                  <a:lnTo>
                    <a:pt x="20831" y="2269"/>
                  </a:lnTo>
                  <a:lnTo>
                    <a:pt x="20747" y="2185"/>
                  </a:lnTo>
                  <a:lnTo>
                    <a:pt x="20579" y="2101"/>
                  </a:lnTo>
                  <a:lnTo>
                    <a:pt x="20495" y="2017"/>
                  </a:lnTo>
                  <a:lnTo>
                    <a:pt x="20411" y="1849"/>
                  </a:lnTo>
                  <a:lnTo>
                    <a:pt x="20243" y="1765"/>
                  </a:lnTo>
                  <a:lnTo>
                    <a:pt x="20159" y="1681"/>
                  </a:lnTo>
                  <a:lnTo>
                    <a:pt x="20075" y="1597"/>
                  </a:lnTo>
                  <a:lnTo>
                    <a:pt x="19907" y="1513"/>
                  </a:lnTo>
                  <a:lnTo>
                    <a:pt x="19823" y="1429"/>
                  </a:lnTo>
                  <a:lnTo>
                    <a:pt x="19655" y="1345"/>
                  </a:lnTo>
                  <a:lnTo>
                    <a:pt x="19571" y="1261"/>
                  </a:lnTo>
                  <a:lnTo>
                    <a:pt x="19487" y="1177"/>
                  </a:lnTo>
                  <a:lnTo>
                    <a:pt x="19319" y="1177"/>
                  </a:lnTo>
                  <a:lnTo>
                    <a:pt x="19235" y="1093"/>
                  </a:lnTo>
                  <a:lnTo>
                    <a:pt x="19067" y="1009"/>
                  </a:lnTo>
                  <a:lnTo>
                    <a:pt x="18899" y="925"/>
                  </a:lnTo>
                  <a:lnTo>
                    <a:pt x="18815" y="841"/>
                  </a:lnTo>
                  <a:lnTo>
                    <a:pt x="18647" y="841"/>
                  </a:lnTo>
                  <a:lnTo>
                    <a:pt x="18563" y="757"/>
                  </a:lnTo>
                  <a:lnTo>
                    <a:pt x="18395" y="673"/>
                  </a:lnTo>
                  <a:lnTo>
                    <a:pt x="18227" y="589"/>
                  </a:lnTo>
                  <a:lnTo>
                    <a:pt x="18143" y="589"/>
                  </a:lnTo>
                  <a:lnTo>
                    <a:pt x="17975" y="505"/>
                  </a:lnTo>
                  <a:lnTo>
                    <a:pt x="17807" y="505"/>
                  </a:lnTo>
                  <a:lnTo>
                    <a:pt x="17723" y="421"/>
                  </a:lnTo>
                  <a:lnTo>
                    <a:pt x="17555" y="421"/>
                  </a:lnTo>
                  <a:lnTo>
                    <a:pt x="17387" y="337"/>
                  </a:lnTo>
                  <a:lnTo>
                    <a:pt x="17219" y="337"/>
                  </a:lnTo>
                  <a:lnTo>
                    <a:pt x="17051" y="253"/>
                  </a:lnTo>
                  <a:lnTo>
                    <a:pt x="16883" y="253"/>
                  </a:lnTo>
                  <a:lnTo>
                    <a:pt x="16799" y="169"/>
                  </a:lnTo>
                  <a:lnTo>
                    <a:pt x="16463" y="169"/>
                  </a:lnTo>
                  <a:lnTo>
                    <a:pt x="16295" y="85"/>
                  </a:lnTo>
                  <a:lnTo>
                    <a:pt x="15959" y="85"/>
                  </a:lnTo>
                  <a:lnTo>
                    <a:pt x="157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90" name="Google Shape;590;p37"/>
            <p:cNvSpPr/>
            <p:nvPr/>
          </p:nvSpPr>
          <p:spPr>
            <a:xfrm>
              <a:off x="3035450" y="2091500"/>
              <a:ext cx="661475" cy="911375"/>
            </a:xfrm>
            <a:custGeom>
              <a:rect b="b" l="l" r="r" t="t"/>
              <a:pathLst>
                <a:path extrusionOk="0" h="36455" w="26459">
                  <a:moveTo>
                    <a:pt x="14112" y="14952"/>
                  </a:moveTo>
                  <a:lnTo>
                    <a:pt x="14196" y="15036"/>
                  </a:lnTo>
                  <a:lnTo>
                    <a:pt x="14616" y="15036"/>
                  </a:lnTo>
                  <a:lnTo>
                    <a:pt x="14784" y="15120"/>
                  </a:lnTo>
                  <a:lnTo>
                    <a:pt x="14952" y="15120"/>
                  </a:lnTo>
                  <a:lnTo>
                    <a:pt x="15120" y="15204"/>
                  </a:lnTo>
                  <a:lnTo>
                    <a:pt x="15288" y="15204"/>
                  </a:lnTo>
                  <a:lnTo>
                    <a:pt x="15372" y="15288"/>
                  </a:lnTo>
                  <a:lnTo>
                    <a:pt x="15540" y="15288"/>
                  </a:lnTo>
                  <a:lnTo>
                    <a:pt x="15624" y="15372"/>
                  </a:lnTo>
                  <a:lnTo>
                    <a:pt x="15708" y="15372"/>
                  </a:lnTo>
                  <a:lnTo>
                    <a:pt x="15792" y="15456"/>
                  </a:lnTo>
                  <a:lnTo>
                    <a:pt x="15876" y="15456"/>
                  </a:lnTo>
                  <a:lnTo>
                    <a:pt x="16044" y="15539"/>
                  </a:lnTo>
                  <a:lnTo>
                    <a:pt x="16128" y="15539"/>
                  </a:lnTo>
                  <a:lnTo>
                    <a:pt x="16212" y="15623"/>
                  </a:lnTo>
                  <a:lnTo>
                    <a:pt x="16296" y="15623"/>
                  </a:lnTo>
                  <a:lnTo>
                    <a:pt x="16380" y="15707"/>
                  </a:lnTo>
                  <a:lnTo>
                    <a:pt x="16548" y="15791"/>
                  </a:lnTo>
                  <a:lnTo>
                    <a:pt x="16632" y="15791"/>
                  </a:lnTo>
                  <a:lnTo>
                    <a:pt x="16716" y="15875"/>
                  </a:lnTo>
                  <a:lnTo>
                    <a:pt x="16800" y="15959"/>
                  </a:lnTo>
                  <a:lnTo>
                    <a:pt x="16884" y="15959"/>
                  </a:lnTo>
                  <a:lnTo>
                    <a:pt x="16968" y="16043"/>
                  </a:lnTo>
                  <a:lnTo>
                    <a:pt x="17052" y="16127"/>
                  </a:lnTo>
                  <a:lnTo>
                    <a:pt x="17136" y="16211"/>
                  </a:lnTo>
                  <a:lnTo>
                    <a:pt x="17220" y="16211"/>
                  </a:lnTo>
                  <a:lnTo>
                    <a:pt x="17388" y="16295"/>
                  </a:lnTo>
                  <a:lnTo>
                    <a:pt x="17472" y="16379"/>
                  </a:lnTo>
                  <a:lnTo>
                    <a:pt x="17556" y="16463"/>
                  </a:lnTo>
                  <a:lnTo>
                    <a:pt x="17640" y="16547"/>
                  </a:lnTo>
                  <a:lnTo>
                    <a:pt x="17724" y="16547"/>
                  </a:lnTo>
                  <a:lnTo>
                    <a:pt x="17808" y="16631"/>
                  </a:lnTo>
                  <a:lnTo>
                    <a:pt x="17892" y="16715"/>
                  </a:lnTo>
                  <a:lnTo>
                    <a:pt x="17976" y="16799"/>
                  </a:lnTo>
                  <a:lnTo>
                    <a:pt x="18060" y="16883"/>
                  </a:lnTo>
                  <a:lnTo>
                    <a:pt x="18144" y="16967"/>
                  </a:lnTo>
                  <a:lnTo>
                    <a:pt x="18228" y="17051"/>
                  </a:lnTo>
                  <a:lnTo>
                    <a:pt x="18228" y="17135"/>
                  </a:lnTo>
                  <a:lnTo>
                    <a:pt x="18312" y="17219"/>
                  </a:lnTo>
                  <a:lnTo>
                    <a:pt x="18396" y="17303"/>
                  </a:lnTo>
                  <a:lnTo>
                    <a:pt x="18479" y="17387"/>
                  </a:lnTo>
                  <a:lnTo>
                    <a:pt x="18563" y="17471"/>
                  </a:lnTo>
                  <a:lnTo>
                    <a:pt x="18647" y="17555"/>
                  </a:lnTo>
                  <a:lnTo>
                    <a:pt x="18731" y="17639"/>
                  </a:lnTo>
                  <a:lnTo>
                    <a:pt x="18815" y="17807"/>
                  </a:lnTo>
                  <a:lnTo>
                    <a:pt x="18815" y="17891"/>
                  </a:lnTo>
                  <a:lnTo>
                    <a:pt x="18899" y="17975"/>
                  </a:lnTo>
                  <a:lnTo>
                    <a:pt x="18983" y="18059"/>
                  </a:lnTo>
                  <a:lnTo>
                    <a:pt x="19067" y="18143"/>
                  </a:lnTo>
                  <a:lnTo>
                    <a:pt x="19151" y="18227"/>
                  </a:lnTo>
                  <a:lnTo>
                    <a:pt x="19151" y="18395"/>
                  </a:lnTo>
                  <a:lnTo>
                    <a:pt x="19235" y="18479"/>
                  </a:lnTo>
                  <a:lnTo>
                    <a:pt x="19319" y="18563"/>
                  </a:lnTo>
                  <a:lnTo>
                    <a:pt x="19403" y="18647"/>
                  </a:lnTo>
                  <a:lnTo>
                    <a:pt x="19403" y="18815"/>
                  </a:lnTo>
                  <a:lnTo>
                    <a:pt x="19487" y="18899"/>
                  </a:lnTo>
                  <a:lnTo>
                    <a:pt x="19571" y="18983"/>
                  </a:lnTo>
                  <a:lnTo>
                    <a:pt x="19571" y="19067"/>
                  </a:lnTo>
                  <a:lnTo>
                    <a:pt x="19655" y="19235"/>
                  </a:lnTo>
                  <a:lnTo>
                    <a:pt x="19655" y="19319"/>
                  </a:lnTo>
                  <a:lnTo>
                    <a:pt x="19739" y="19403"/>
                  </a:lnTo>
                  <a:lnTo>
                    <a:pt x="19823" y="19571"/>
                  </a:lnTo>
                  <a:lnTo>
                    <a:pt x="19823" y="19655"/>
                  </a:lnTo>
                  <a:lnTo>
                    <a:pt x="19907" y="19739"/>
                  </a:lnTo>
                  <a:lnTo>
                    <a:pt x="19907" y="19907"/>
                  </a:lnTo>
                  <a:lnTo>
                    <a:pt x="19991" y="19991"/>
                  </a:lnTo>
                  <a:lnTo>
                    <a:pt x="19991" y="20159"/>
                  </a:lnTo>
                  <a:lnTo>
                    <a:pt x="20075" y="20243"/>
                  </a:lnTo>
                  <a:lnTo>
                    <a:pt x="20075" y="20411"/>
                  </a:lnTo>
                  <a:lnTo>
                    <a:pt x="20075" y="20495"/>
                  </a:lnTo>
                  <a:lnTo>
                    <a:pt x="20159" y="20579"/>
                  </a:lnTo>
                  <a:lnTo>
                    <a:pt x="20159" y="20747"/>
                  </a:lnTo>
                  <a:lnTo>
                    <a:pt x="20159" y="20831"/>
                  </a:lnTo>
                  <a:lnTo>
                    <a:pt x="20243" y="20999"/>
                  </a:lnTo>
                  <a:lnTo>
                    <a:pt x="20243" y="21083"/>
                  </a:lnTo>
                  <a:lnTo>
                    <a:pt x="20243" y="21251"/>
                  </a:lnTo>
                  <a:lnTo>
                    <a:pt x="20327" y="21419"/>
                  </a:lnTo>
                  <a:lnTo>
                    <a:pt x="20327" y="21503"/>
                  </a:lnTo>
                  <a:lnTo>
                    <a:pt x="20327" y="21671"/>
                  </a:lnTo>
                  <a:lnTo>
                    <a:pt x="20327" y="21755"/>
                  </a:lnTo>
                  <a:lnTo>
                    <a:pt x="20411" y="21923"/>
                  </a:lnTo>
                  <a:lnTo>
                    <a:pt x="20411" y="22007"/>
                  </a:lnTo>
                  <a:lnTo>
                    <a:pt x="20411" y="22175"/>
                  </a:lnTo>
                  <a:lnTo>
                    <a:pt x="20411" y="22343"/>
                  </a:lnTo>
                  <a:lnTo>
                    <a:pt x="20411" y="22427"/>
                  </a:lnTo>
                  <a:lnTo>
                    <a:pt x="20411" y="22595"/>
                  </a:lnTo>
                  <a:lnTo>
                    <a:pt x="20411" y="22679"/>
                  </a:lnTo>
                  <a:lnTo>
                    <a:pt x="20411" y="22847"/>
                  </a:lnTo>
                  <a:lnTo>
                    <a:pt x="20411" y="23015"/>
                  </a:lnTo>
                  <a:lnTo>
                    <a:pt x="20411" y="23099"/>
                  </a:lnTo>
                  <a:lnTo>
                    <a:pt x="20411" y="23267"/>
                  </a:lnTo>
                  <a:lnTo>
                    <a:pt x="20411" y="23435"/>
                  </a:lnTo>
                  <a:lnTo>
                    <a:pt x="20411" y="23519"/>
                  </a:lnTo>
                  <a:lnTo>
                    <a:pt x="20411" y="23687"/>
                  </a:lnTo>
                  <a:lnTo>
                    <a:pt x="20411" y="23771"/>
                  </a:lnTo>
                  <a:lnTo>
                    <a:pt x="20411" y="23939"/>
                  </a:lnTo>
                  <a:lnTo>
                    <a:pt x="20411" y="24107"/>
                  </a:lnTo>
                  <a:lnTo>
                    <a:pt x="20327" y="24191"/>
                  </a:lnTo>
                  <a:lnTo>
                    <a:pt x="20327" y="24359"/>
                  </a:lnTo>
                  <a:lnTo>
                    <a:pt x="20327" y="24443"/>
                  </a:lnTo>
                  <a:lnTo>
                    <a:pt x="20327" y="24611"/>
                  </a:lnTo>
                  <a:lnTo>
                    <a:pt x="20243" y="24695"/>
                  </a:lnTo>
                  <a:lnTo>
                    <a:pt x="20243" y="24863"/>
                  </a:lnTo>
                  <a:lnTo>
                    <a:pt x="20243" y="24947"/>
                  </a:lnTo>
                  <a:lnTo>
                    <a:pt x="20159" y="25115"/>
                  </a:lnTo>
                  <a:lnTo>
                    <a:pt x="20159" y="25199"/>
                  </a:lnTo>
                  <a:lnTo>
                    <a:pt x="20159" y="25367"/>
                  </a:lnTo>
                  <a:lnTo>
                    <a:pt x="20075" y="25451"/>
                  </a:lnTo>
                  <a:lnTo>
                    <a:pt x="20075" y="25619"/>
                  </a:lnTo>
                  <a:lnTo>
                    <a:pt x="19991" y="25703"/>
                  </a:lnTo>
                  <a:lnTo>
                    <a:pt x="19991" y="25871"/>
                  </a:lnTo>
                  <a:lnTo>
                    <a:pt x="19991" y="25955"/>
                  </a:lnTo>
                  <a:lnTo>
                    <a:pt x="19907" y="26123"/>
                  </a:lnTo>
                  <a:lnTo>
                    <a:pt x="19907" y="26207"/>
                  </a:lnTo>
                  <a:lnTo>
                    <a:pt x="19823" y="26291"/>
                  </a:lnTo>
                  <a:lnTo>
                    <a:pt x="19739" y="26459"/>
                  </a:lnTo>
                  <a:lnTo>
                    <a:pt x="19739" y="26543"/>
                  </a:lnTo>
                  <a:lnTo>
                    <a:pt x="19655" y="26627"/>
                  </a:lnTo>
                  <a:lnTo>
                    <a:pt x="19655" y="26795"/>
                  </a:lnTo>
                  <a:lnTo>
                    <a:pt x="19571" y="26879"/>
                  </a:lnTo>
                  <a:lnTo>
                    <a:pt x="19487" y="26963"/>
                  </a:lnTo>
                  <a:lnTo>
                    <a:pt x="19487" y="27131"/>
                  </a:lnTo>
                  <a:lnTo>
                    <a:pt x="19403" y="27215"/>
                  </a:lnTo>
                  <a:lnTo>
                    <a:pt x="19319" y="27299"/>
                  </a:lnTo>
                  <a:lnTo>
                    <a:pt x="19319" y="27383"/>
                  </a:lnTo>
                  <a:lnTo>
                    <a:pt x="19235" y="27467"/>
                  </a:lnTo>
                  <a:lnTo>
                    <a:pt x="19151" y="27635"/>
                  </a:lnTo>
                  <a:lnTo>
                    <a:pt x="19151" y="27719"/>
                  </a:lnTo>
                  <a:lnTo>
                    <a:pt x="19067" y="27803"/>
                  </a:lnTo>
                  <a:lnTo>
                    <a:pt x="18983" y="27887"/>
                  </a:lnTo>
                  <a:lnTo>
                    <a:pt x="18899" y="27971"/>
                  </a:lnTo>
                  <a:lnTo>
                    <a:pt x="18815" y="28139"/>
                  </a:lnTo>
                  <a:lnTo>
                    <a:pt x="18815" y="28223"/>
                  </a:lnTo>
                  <a:lnTo>
                    <a:pt x="18731" y="28307"/>
                  </a:lnTo>
                  <a:lnTo>
                    <a:pt x="18647" y="28391"/>
                  </a:lnTo>
                  <a:lnTo>
                    <a:pt x="18563" y="28475"/>
                  </a:lnTo>
                  <a:lnTo>
                    <a:pt x="18479" y="28559"/>
                  </a:lnTo>
                  <a:lnTo>
                    <a:pt x="18396" y="28643"/>
                  </a:lnTo>
                  <a:lnTo>
                    <a:pt x="18312" y="28727"/>
                  </a:lnTo>
                  <a:lnTo>
                    <a:pt x="18228" y="28811"/>
                  </a:lnTo>
                  <a:lnTo>
                    <a:pt x="18144" y="28895"/>
                  </a:lnTo>
                  <a:lnTo>
                    <a:pt x="18060" y="28979"/>
                  </a:lnTo>
                  <a:lnTo>
                    <a:pt x="17976" y="29063"/>
                  </a:lnTo>
                  <a:lnTo>
                    <a:pt x="17976" y="29147"/>
                  </a:lnTo>
                  <a:lnTo>
                    <a:pt x="17892" y="29231"/>
                  </a:lnTo>
                  <a:lnTo>
                    <a:pt x="17808" y="29315"/>
                  </a:lnTo>
                  <a:lnTo>
                    <a:pt x="17724" y="29399"/>
                  </a:lnTo>
                  <a:lnTo>
                    <a:pt x="17556" y="29399"/>
                  </a:lnTo>
                  <a:lnTo>
                    <a:pt x="17472" y="29483"/>
                  </a:lnTo>
                  <a:lnTo>
                    <a:pt x="17388" y="29567"/>
                  </a:lnTo>
                  <a:lnTo>
                    <a:pt x="17304" y="29651"/>
                  </a:lnTo>
                  <a:lnTo>
                    <a:pt x="17220" y="29735"/>
                  </a:lnTo>
                  <a:lnTo>
                    <a:pt x="17136" y="29735"/>
                  </a:lnTo>
                  <a:lnTo>
                    <a:pt x="17052" y="29819"/>
                  </a:lnTo>
                  <a:lnTo>
                    <a:pt x="16968" y="29903"/>
                  </a:lnTo>
                  <a:lnTo>
                    <a:pt x="16884" y="29987"/>
                  </a:lnTo>
                  <a:lnTo>
                    <a:pt x="16800" y="29987"/>
                  </a:lnTo>
                  <a:lnTo>
                    <a:pt x="16716" y="30071"/>
                  </a:lnTo>
                  <a:lnTo>
                    <a:pt x="16632" y="30155"/>
                  </a:lnTo>
                  <a:lnTo>
                    <a:pt x="16464" y="30155"/>
                  </a:lnTo>
                  <a:lnTo>
                    <a:pt x="16380" y="30239"/>
                  </a:lnTo>
                  <a:lnTo>
                    <a:pt x="16296" y="30239"/>
                  </a:lnTo>
                  <a:lnTo>
                    <a:pt x="16212" y="30323"/>
                  </a:lnTo>
                  <a:lnTo>
                    <a:pt x="16128" y="30407"/>
                  </a:lnTo>
                  <a:lnTo>
                    <a:pt x="15960" y="30407"/>
                  </a:lnTo>
                  <a:lnTo>
                    <a:pt x="15876" y="30491"/>
                  </a:lnTo>
                  <a:lnTo>
                    <a:pt x="15792" y="30491"/>
                  </a:lnTo>
                  <a:lnTo>
                    <a:pt x="15708" y="30575"/>
                  </a:lnTo>
                  <a:lnTo>
                    <a:pt x="15456" y="30575"/>
                  </a:lnTo>
                  <a:lnTo>
                    <a:pt x="15372" y="30659"/>
                  </a:lnTo>
                  <a:lnTo>
                    <a:pt x="15288" y="30659"/>
                  </a:lnTo>
                  <a:lnTo>
                    <a:pt x="15204" y="30743"/>
                  </a:lnTo>
                  <a:lnTo>
                    <a:pt x="14952" y="30743"/>
                  </a:lnTo>
                  <a:lnTo>
                    <a:pt x="14868" y="30827"/>
                  </a:lnTo>
                  <a:lnTo>
                    <a:pt x="14448" y="30827"/>
                  </a:lnTo>
                  <a:lnTo>
                    <a:pt x="14364" y="30911"/>
                  </a:lnTo>
                  <a:lnTo>
                    <a:pt x="12684" y="30911"/>
                  </a:lnTo>
                  <a:lnTo>
                    <a:pt x="12516" y="30827"/>
                  </a:lnTo>
                  <a:lnTo>
                    <a:pt x="12096" y="30827"/>
                  </a:lnTo>
                  <a:lnTo>
                    <a:pt x="12012" y="30743"/>
                  </a:lnTo>
                  <a:lnTo>
                    <a:pt x="11760" y="30743"/>
                  </a:lnTo>
                  <a:lnTo>
                    <a:pt x="11676" y="30659"/>
                  </a:lnTo>
                  <a:lnTo>
                    <a:pt x="11508" y="30659"/>
                  </a:lnTo>
                  <a:lnTo>
                    <a:pt x="11340" y="30575"/>
                  </a:lnTo>
                  <a:lnTo>
                    <a:pt x="11256" y="30575"/>
                  </a:lnTo>
                  <a:lnTo>
                    <a:pt x="11172" y="30491"/>
                  </a:lnTo>
                  <a:lnTo>
                    <a:pt x="11088" y="30491"/>
                  </a:lnTo>
                  <a:lnTo>
                    <a:pt x="10920" y="30407"/>
                  </a:lnTo>
                  <a:lnTo>
                    <a:pt x="10836" y="30407"/>
                  </a:lnTo>
                  <a:lnTo>
                    <a:pt x="10752" y="30323"/>
                  </a:lnTo>
                  <a:lnTo>
                    <a:pt x="10668" y="30323"/>
                  </a:lnTo>
                  <a:lnTo>
                    <a:pt x="10584" y="30239"/>
                  </a:lnTo>
                  <a:lnTo>
                    <a:pt x="10500" y="30155"/>
                  </a:lnTo>
                  <a:lnTo>
                    <a:pt x="10332" y="30155"/>
                  </a:lnTo>
                  <a:lnTo>
                    <a:pt x="10248" y="30071"/>
                  </a:lnTo>
                  <a:lnTo>
                    <a:pt x="10164" y="30071"/>
                  </a:lnTo>
                  <a:lnTo>
                    <a:pt x="10080" y="29987"/>
                  </a:lnTo>
                  <a:lnTo>
                    <a:pt x="9996" y="29903"/>
                  </a:lnTo>
                  <a:lnTo>
                    <a:pt x="9912" y="29903"/>
                  </a:lnTo>
                  <a:lnTo>
                    <a:pt x="9828" y="29819"/>
                  </a:lnTo>
                  <a:lnTo>
                    <a:pt x="9744" y="29735"/>
                  </a:lnTo>
                  <a:lnTo>
                    <a:pt x="9660" y="29651"/>
                  </a:lnTo>
                  <a:lnTo>
                    <a:pt x="9576" y="29567"/>
                  </a:lnTo>
                  <a:lnTo>
                    <a:pt x="9492" y="29567"/>
                  </a:lnTo>
                  <a:lnTo>
                    <a:pt x="9408" y="29483"/>
                  </a:lnTo>
                  <a:lnTo>
                    <a:pt x="9240" y="29399"/>
                  </a:lnTo>
                  <a:lnTo>
                    <a:pt x="9156" y="29315"/>
                  </a:lnTo>
                  <a:lnTo>
                    <a:pt x="9072" y="29231"/>
                  </a:lnTo>
                  <a:lnTo>
                    <a:pt x="9072" y="29147"/>
                  </a:lnTo>
                  <a:lnTo>
                    <a:pt x="8988" y="29063"/>
                  </a:lnTo>
                  <a:lnTo>
                    <a:pt x="8904" y="29063"/>
                  </a:lnTo>
                  <a:lnTo>
                    <a:pt x="8820" y="28979"/>
                  </a:lnTo>
                  <a:lnTo>
                    <a:pt x="8736" y="28895"/>
                  </a:lnTo>
                  <a:lnTo>
                    <a:pt x="8652" y="28811"/>
                  </a:lnTo>
                  <a:lnTo>
                    <a:pt x="8568" y="28727"/>
                  </a:lnTo>
                  <a:lnTo>
                    <a:pt x="8484" y="28643"/>
                  </a:lnTo>
                  <a:lnTo>
                    <a:pt x="8400" y="28559"/>
                  </a:lnTo>
                  <a:lnTo>
                    <a:pt x="8316" y="28475"/>
                  </a:lnTo>
                  <a:lnTo>
                    <a:pt x="8232" y="28391"/>
                  </a:lnTo>
                  <a:lnTo>
                    <a:pt x="8232" y="28223"/>
                  </a:lnTo>
                  <a:lnTo>
                    <a:pt x="8148" y="28139"/>
                  </a:lnTo>
                  <a:lnTo>
                    <a:pt x="8064" y="28055"/>
                  </a:lnTo>
                  <a:lnTo>
                    <a:pt x="7980" y="27971"/>
                  </a:lnTo>
                  <a:lnTo>
                    <a:pt x="7896" y="27887"/>
                  </a:lnTo>
                  <a:lnTo>
                    <a:pt x="7896" y="27803"/>
                  </a:lnTo>
                  <a:lnTo>
                    <a:pt x="7812" y="27719"/>
                  </a:lnTo>
                  <a:lnTo>
                    <a:pt x="7728" y="27551"/>
                  </a:lnTo>
                  <a:lnTo>
                    <a:pt x="7644" y="27467"/>
                  </a:lnTo>
                  <a:lnTo>
                    <a:pt x="7644" y="27383"/>
                  </a:lnTo>
                  <a:lnTo>
                    <a:pt x="7560" y="27299"/>
                  </a:lnTo>
                  <a:lnTo>
                    <a:pt x="7476" y="27215"/>
                  </a:lnTo>
                  <a:lnTo>
                    <a:pt x="7476" y="27047"/>
                  </a:lnTo>
                  <a:lnTo>
                    <a:pt x="7392" y="26963"/>
                  </a:lnTo>
                  <a:lnTo>
                    <a:pt x="7308" y="26879"/>
                  </a:lnTo>
                  <a:lnTo>
                    <a:pt x="7308" y="26711"/>
                  </a:lnTo>
                  <a:lnTo>
                    <a:pt x="7224" y="26627"/>
                  </a:lnTo>
                  <a:lnTo>
                    <a:pt x="7224" y="26543"/>
                  </a:lnTo>
                  <a:lnTo>
                    <a:pt x="7140" y="26375"/>
                  </a:lnTo>
                  <a:lnTo>
                    <a:pt x="7140" y="26291"/>
                  </a:lnTo>
                  <a:lnTo>
                    <a:pt x="7056" y="26207"/>
                  </a:lnTo>
                  <a:lnTo>
                    <a:pt x="7056" y="26039"/>
                  </a:lnTo>
                  <a:lnTo>
                    <a:pt x="6972" y="25955"/>
                  </a:lnTo>
                  <a:lnTo>
                    <a:pt x="6972" y="25871"/>
                  </a:lnTo>
                  <a:lnTo>
                    <a:pt x="6888" y="25703"/>
                  </a:lnTo>
                  <a:lnTo>
                    <a:pt x="6888" y="25619"/>
                  </a:lnTo>
                  <a:lnTo>
                    <a:pt x="6804" y="25451"/>
                  </a:lnTo>
                  <a:lnTo>
                    <a:pt x="6804" y="25367"/>
                  </a:lnTo>
                  <a:lnTo>
                    <a:pt x="6804" y="25199"/>
                  </a:lnTo>
                  <a:lnTo>
                    <a:pt x="6720" y="25115"/>
                  </a:lnTo>
                  <a:lnTo>
                    <a:pt x="6720" y="24947"/>
                  </a:lnTo>
                  <a:lnTo>
                    <a:pt x="6720" y="24863"/>
                  </a:lnTo>
                  <a:lnTo>
                    <a:pt x="6636" y="24695"/>
                  </a:lnTo>
                  <a:lnTo>
                    <a:pt x="6636" y="24611"/>
                  </a:lnTo>
                  <a:lnTo>
                    <a:pt x="6636" y="24443"/>
                  </a:lnTo>
                  <a:lnTo>
                    <a:pt x="6636" y="24359"/>
                  </a:lnTo>
                  <a:lnTo>
                    <a:pt x="6552" y="24191"/>
                  </a:lnTo>
                  <a:lnTo>
                    <a:pt x="6552" y="24107"/>
                  </a:lnTo>
                  <a:lnTo>
                    <a:pt x="6552" y="23939"/>
                  </a:lnTo>
                  <a:lnTo>
                    <a:pt x="6552" y="23771"/>
                  </a:lnTo>
                  <a:lnTo>
                    <a:pt x="6552" y="23687"/>
                  </a:lnTo>
                  <a:lnTo>
                    <a:pt x="6552" y="23519"/>
                  </a:lnTo>
                  <a:lnTo>
                    <a:pt x="6552" y="23435"/>
                  </a:lnTo>
                  <a:lnTo>
                    <a:pt x="6552" y="23267"/>
                  </a:lnTo>
                  <a:lnTo>
                    <a:pt x="6552" y="23099"/>
                  </a:lnTo>
                  <a:lnTo>
                    <a:pt x="6552" y="23015"/>
                  </a:lnTo>
                  <a:lnTo>
                    <a:pt x="6552" y="22847"/>
                  </a:lnTo>
                  <a:lnTo>
                    <a:pt x="6552" y="22679"/>
                  </a:lnTo>
                  <a:lnTo>
                    <a:pt x="6552" y="22595"/>
                  </a:lnTo>
                  <a:lnTo>
                    <a:pt x="6552" y="22427"/>
                  </a:lnTo>
                  <a:lnTo>
                    <a:pt x="6552" y="22343"/>
                  </a:lnTo>
                  <a:lnTo>
                    <a:pt x="6552" y="22175"/>
                  </a:lnTo>
                  <a:lnTo>
                    <a:pt x="6552" y="22007"/>
                  </a:lnTo>
                  <a:lnTo>
                    <a:pt x="6552" y="21923"/>
                  </a:lnTo>
                  <a:lnTo>
                    <a:pt x="6552" y="21755"/>
                  </a:lnTo>
                  <a:lnTo>
                    <a:pt x="6636" y="21671"/>
                  </a:lnTo>
                  <a:lnTo>
                    <a:pt x="6636" y="21503"/>
                  </a:lnTo>
                  <a:lnTo>
                    <a:pt x="6636" y="21419"/>
                  </a:lnTo>
                  <a:lnTo>
                    <a:pt x="6636" y="21251"/>
                  </a:lnTo>
                  <a:lnTo>
                    <a:pt x="6720" y="21083"/>
                  </a:lnTo>
                  <a:lnTo>
                    <a:pt x="6720" y="20999"/>
                  </a:lnTo>
                  <a:lnTo>
                    <a:pt x="6720" y="20831"/>
                  </a:lnTo>
                  <a:lnTo>
                    <a:pt x="6804" y="20747"/>
                  </a:lnTo>
                  <a:lnTo>
                    <a:pt x="6804" y="20579"/>
                  </a:lnTo>
                  <a:lnTo>
                    <a:pt x="6804" y="20495"/>
                  </a:lnTo>
                  <a:lnTo>
                    <a:pt x="6888" y="20411"/>
                  </a:lnTo>
                  <a:lnTo>
                    <a:pt x="6888" y="20243"/>
                  </a:lnTo>
                  <a:lnTo>
                    <a:pt x="6972" y="20159"/>
                  </a:lnTo>
                  <a:lnTo>
                    <a:pt x="6972" y="19991"/>
                  </a:lnTo>
                  <a:lnTo>
                    <a:pt x="7056" y="19907"/>
                  </a:lnTo>
                  <a:lnTo>
                    <a:pt x="7056" y="19739"/>
                  </a:lnTo>
                  <a:lnTo>
                    <a:pt x="7140" y="19655"/>
                  </a:lnTo>
                  <a:lnTo>
                    <a:pt x="7140" y="19571"/>
                  </a:lnTo>
                  <a:lnTo>
                    <a:pt x="7224" y="19403"/>
                  </a:lnTo>
                  <a:lnTo>
                    <a:pt x="7224" y="19319"/>
                  </a:lnTo>
                  <a:lnTo>
                    <a:pt x="7308" y="19235"/>
                  </a:lnTo>
                  <a:lnTo>
                    <a:pt x="7392" y="19067"/>
                  </a:lnTo>
                  <a:lnTo>
                    <a:pt x="7392" y="18983"/>
                  </a:lnTo>
                  <a:lnTo>
                    <a:pt x="7476" y="18899"/>
                  </a:lnTo>
                  <a:lnTo>
                    <a:pt x="7476" y="18815"/>
                  </a:lnTo>
                  <a:lnTo>
                    <a:pt x="7560" y="18647"/>
                  </a:lnTo>
                  <a:lnTo>
                    <a:pt x="7644" y="18563"/>
                  </a:lnTo>
                  <a:lnTo>
                    <a:pt x="7728" y="18479"/>
                  </a:lnTo>
                  <a:lnTo>
                    <a:pt x="7728" y="18395"/>
                  </a:lnTo>
                  <a:lnTo>
                    <a:pt x="7812" y="18227"/>
                  </a:lnTo>
                  <a:lnTo>
                    <a:pt x="7896" y="18143"/>
                  </a:lnTo>
                  <a:lnTo>
                    <a:pt x="7980" y="18059"/>
                  </a:lnTo>
                  <a:lnTo>
                    <a:pt x="7980" y="17975"/>
                  </a:lnTo>
                  <a:lnTo>
                    <a:pt x="8064" y="17891"/>
                  </a:lnTo>
                  <a:lnTo>
                    <a:pt x="8148" y="17807"/>
                  </a:lnTo>
                  <a:lnTo>
                    <a:pt x="8232" y="17639"/>
                  </a:lnTo>
                  <a:lnTo>
                    <a:pt x="8316" y="17555"/>
                  </a:lnTo>
                  <a:lnTo>
                    <a:pt x="8316" y="17471"/>
                  </a:lnTo>
                  <a:lnTo>
                    <a:pt x="8400" y="17387"/>
                  </a:lnTo>
                  <a:lnTo>
                    <a:pt x="8484" y="17303"/>
                  </a:lnTo>
                  <a:lnTo>
                    <a:pt x="8568" y="17219"/>
                  </a:lnTo>
                  <a:lnTo>
                    <a:pt x="8652" y="17135"/>
                  </a:lnTo>
                  <a:lnTo>
                    <a:pt x="8736" y="17051"/>
                  </a:lnTo>
                  <a:lnTo>
                    <a:pt x="8820" y="16967"/>
                  </a:lnTo>
                  <a:lnTo>
                    <a:pt x="8904" y="16883"/>
                  </a:lnTo>
                  <a:lnTo>
                    <a:pt x="8988" y="16799"/>
                  </a:lnTo>
                  <a:lnTo>
                    <a:pt x="9072" y="16715"/>
                  </a:lnTo>
                  <a:lnTo>
                    <a:pt x="9156" y="16631"/>
                  </a:lnTo>
                  <a:lnTo>
                    <a:pt x="9240" y="16547"/>
                  </a:lnTo>
                  <a:lnTo>
                    <a:pt x="9324" y="16547"/>
                  </a:lnTo>
                  <a:lnTo>
                    <a:pt x="9408" y="16463"/>
                  </a:lnTo>
                  <a:lnTo>
                    <a:pt x="9492" y="16379"/>
                  </a:lnTo>
                  <a:lnTo>
                    <a:pt x="9576" y="16295"/>
                  </a:lnTo>
                  <a:lnTo>
                    <a:pt x="9660" y="16211"/>
                  </a:lnTo>
                  <a:lnTo>
                    <a:pt x="9744" y="16211"/>
                  </a:lnTo>
                  <a:lnTo>
                    <a:pt x="9828" y="16127"/>
                  </a:lnTo>
                  <a:lnTo>
                    <a:pt x="9912" y="16043"/>
                  </a:lnTo>
                  <a:lnTo>
                    <a:pt x="9996" y="15959"/>
                  </a:lnTo>
                  <a:lnTo>
                    <a:pt x="10080" y="15959"/>
                  </a:lnTo>
                  <a:lnTo>
                    <a:pt x="10164" y="15875"/>
                  </a:lnTo>
                  <a:lnTo>
                    <a:pt x="10332" y="15791"/>
                  </a:lnTo>
                  <a:lnTo>
                    <a:pt x="10416" y="15791"/>
                  </a:lnTo>
                  <a:lnTo>
                    <a:pt x="10500" y="15707"/>
                  </a:lnTo>
                  <a:lnTo>
                    <a:pt x="10584" y="15623"/>
                  </a:lnTo>
                  <a:lnTo>
                    <a:pt x="10668" y="15623"/>
                  </a:lnTo>
                  <a:lnTo>
                    <a:pt x="10752" y="15539"/>
                  </a:lnTo>
                  <a:lnTo>
                    <a:pt x="10836" y="15539"/>
                  </a:lnTo>
                  <a:lnTo>
                    <a:pt x="11004" y="15456"/>
                  </a:lnTo>
                  <a:lnTo>
                    <a:pt x="11088" y="15456"/>
                  </a:lnTo>
                  <a:lnTo>
                    <a:pt x="11172" y="15372"/>
                  </a:lnTo>
                  <a:lnTo>
                    <a:pt x="11256" y="15372"/>
                  </a:lnTo>
                  <a:lnTo>
                    <a:pt x="11424" y="15288"/>
                  </a:lnTo>
                  <a:lnTo>
                    <a:pt x="11508" y="15288"/>
                  </a:lnTo>
                  <a:lnTo>
                    <a:pt x="11592" y="15204"/>
                  </a:lnTo>
                  <a:lnTo>
                    <a:pt x="11760" y="15204"/>
                  </a:lnTo>
                  <a:lnTo>
                    <a:pt x="11928" y="15120"/>
                  </a:lnTo>
                  <a:lnTo>
                    <a:pt x="12096" y="15120"/>
                  </a:lnTo>
                  <a:lnTo>
                    <a:pt x="12264" y="15036"/>
                  </a:lnTo>
                  <a:lnTo>
                    <a:pt x="12684" y="15036"/>
                  </a:lnTo>
                  <a:lnTo>
                    <a:pt x="12768" y="14952"/>
                  </a:lnTo>
                  <a:close/>
                  <a:moveTo>
                    <a:pt x="20159" y="0"/>
                  </a:moveTo>
                  <a:lnTo>
                    <a:pt x="20159" y="14364"/>
                  </a:lnTo>
                  <a:lnTo>
                    <a:pt x="20075" y="14364"/>
                  </a:lnTo>
                  <a:lnTo>
                    <a:pt x="20075" y="14280"/>
                  </a:lnTo>
                  <a:lnTo>
                    <a:pt x="20075" y="14196"/>
                  </a:lnTo>
                  <a:lnTo>
                    <a:pt x="19991" y="14112"/>
                  </a:lnTo>
                  <a:lnTo>
                    <a:pt x="19991" y="14028"/>
                  </a:lnTo>
                  <a:lnTo>
                    <a:pt x="19907" y="14028"/>
                  </a:lnTo>
                  <a:lnTo>
                    <a:pt x="19907" y="13944"/>
                  </a:lnTo>
                  <a:lnTo>
                    <a:pt x="19823" y="13860"/>
                  </a:lnTo>
                  <a:lnTo>
                    <a:pt x="19823" y="13776"/>
                  </a:lnTo>
                  <a:lnTo>
                    <a:pt x="19739" y="13692"/>
                  </a:lnTo>
                  <a:lnTo>
                    <a:pt x="19655" y="13608"/>
                  </a:lnTo>
                  <a:lnTo>
                    <a:pt x="19655" y="13524"/>
                  </a:lnTo>
                  <a:lnTo>
                    <a:pt x="19571" y="13440"/>
                  </a:lnTo>
                  <a:lnTo>
                    <a:pt x="19571" y="13356"/>
                  </a:lnTo>
                  <a:lnTo>
                    <a:pt x="19487" y="13272"/>
                  </a:lnTo>
                  <a:lnTo>
                    <a:pt x="19403" y="13272"/>
                  </a:lnTo>
                  <a:lnTo>
                    <a:pt x="19403" y="13188"/>
                  </a:lnTo>
                  <a:lnTo>
                    <a:pt x="19319" y="13104"/>
                  </a:lnTo>
                  <a:lnTo>
                    <a:pt x="19319" y="13020"/>
                  </a:lnTo>
                  <a:lnTo>
                    <a:pt x="19235" y="12936"/>
                  </a:lnTo>
                  <a:lnTo>
                    <a:pt x="19151" y="12852"/>
                  </a:lnTo>
                  <a:lnTo>
                    <a:pt x="19067" y="12768"/>
                  </a:lnTo>
                  <a:lnTo>
                    <a:pt x="18983" y="12684"/>
                  </a:lnTo>
                  <a:lnTo>
                    <a:pt x="18899" y="12600"/>
                  </a:lnTo>
                  <a:lnTo>
                    <a:pt x="18899" y="12516"/>
                  </a:lnTo>
                  <a:lnTo>
                    <a:pt x="18815" y="12432"/>
                  </a:lnTo>
                  <a:lnTo>
                    <a:pt x="18731" y="12432"/>
                  </a:lnTo>
                  <a:lnTo>
                    <a:pt x="18647" y="12348"/>
                  </a:lnTo>
                  <a:lnTo>
                    <a:pt x="18647" y="12264"/>
                  </a:lnTo>
                  <a:lnTo>
                    <a:pt x="18563" y="12180"/>
                  </a:lnTo>
                  <a:lnTo>
                    <a:pt x="18479" y="12096"/>
                  </a:lnTo>
                  <a:lnTo>
                    <a:pt x="18396" y="12096"/>
                  </a:lnTo>
                  <a:lnTo>
                    <a:pt x="18312" y="12012"/>
                  </a:lnTo>
                  <a:lnTo>
                    <a:pt x="18228" y="11928"/>
                  </a:lnTo>
                  <a:lnTo>
                    <a:pt x="18228" y="11844"/>
                  </a:lnTo>
                  <a:lnTo>
                    <a:pt x="18144" y="11844"/>
                  </a:lnTo>
                  <a:lnTo>
                    <a:pt x="18060" y="11760"/>
                  </a:lnTo>
                  <a:lnTo>
                    <a:pt x="17976" y="11676"/>
                  </a:lnTo>
                  <a:lnTo>
                    <a:pt x="17892" y="11592"/>
                  </a:lnTo>
                  <a:lnTo>
                    <a:pt x="17808" y="11508"/>
                  </a:lnTo>
                  <a:lnTo>
                    <a:pt x="17724" y="11508"/>
                  </a:lnTo>
                  <a:lnTo>
                    <a:pt x="17640" y="11424"/>
                  </a:lnTo>
                  <a:lnTo>
                    <a:pt x="17556" y="11340"/>
                  </a:lnTo>
                  <a:lnTo>
                    <a:pt x="17472" y="11256"/>
                  </a:lnTo>
                  <a:lnTo>
                    <a:pt x="17388" y="11256"/>
                  </a:lnTo>
                  <a:lnTo>
                    <a:pt x="17304" y="11172"/>
                  </a:lnTo>
                  <a:lnTo>
                    <a:pt x="17220" y="11088"/>
                  </a:lnTo>
                  <a:lnTo>
                    <a:pt x="17136" y="11088"/>
                  </a:lnTo>
                  <a:lnTo>
                    <a:pt x="17052" y="11004"/>
                  </a:lnTo>
                  <a:lnTo>
                    <a:pt x="16968" y="10920"/>
                  </a:lnTo>
                  <a:lnTo>
                    <a:pt x="16884" y="10920"/>
                  </a:lnTo>
                  <a:lnTo>
                    <a:pt x="16800" y="10836"/>
                  </a:lnTo>
                  <a:lnTo>
                    <a:pt x="16716" y="10752"/>
                  </a:lnTo>
                  <a:lnTo>
                    <a:pt x="16632" y="10752"/>
                  </a:lnTo>
                  <a:lnTo>
                    <a:pt x="16548" y="10668"/>
                  </a:lnTo>
                  <a:lnTo>
                    <a:pt x="16380" y="10584"/>
                  </a:lnTo>
                  <a:lnTo>
                    <a:pt x="16296" y="10584"/>
                  </a:lnTo>
                  <a:lnTo>
                    <a:pt x="16212" y="10500"/>
                  </a:lnTo>
                  <a:lnTo>
                    <a:pt x="16128" y="10500"/>
                  </a:lnTo>
                  <a:lnTo>
                    <a:pt x="16044" y="10416"/>
                  </a:lnTo>
                  <a:lnTo>
                    <a:pt x="15960" y="10332"/>
                  </a:lnTo>
                  <a:lnTo>
                    <a:pt x="15792" y="10332"/>
                  </a:lnTo>
                  <a:lnTo>
                    <a:pt x="15708" y="10248"/>
                  </a:lnTo>
                  <a:lnTo>
                    <a:pt x="15624" y="10248"/>
                  </a:lnTo>
                  <a:lnTo>
                    <a:pt x="15540" y="10164"/>
                  </a:lnTo>
                  <a:lnTo>
                    <a:pt x="15456" y="10164"/>
                  </a:lnTo>
                  <a:lnTo>
                    <a:pt x="15288" y="10080"/>
                  </a:lnTo>
                  <a:lnTo>
                    <a:pt x="15204" y="10080"/>
                  </a:lnTo>
                  <a:lnTo>
                    <a:pt x="15120" y="9996"/>
                  </a:lnTo>
                  <a:lnTo>
                    <a:pt x="14952" y="9996"/>
                  </a:lnTo>
                  <a:lnTo>
                    <a:pt x="14868" y="9912"/>
                  </a:lnTo>
                  <a:lnTo>
                    <a:pt x="14616" y="9912"/>
                  </a:lnTo>
                  <a:lnTo>
                    <a:pt x="14532" y="9828"/>
                  </a:lnTo>
                  <a:lnTo>
                    <a:pt x="14448" y="9828"/>
                  </a:lnTo>
                  <a:lnTo>
                    <a:pt x="14280" y="9744"/>
                  </a:lnTo>
                  <a:lnTo>
                    <a:pt x="14112" y="9744"/>
                  </a:lnTo>
                  <a:lnTo>
                    <a:pt x="13944" y="9660"/>
                  </a:lnTo>
                  <a:lnTo>
                    <a:pt x="13692" y="9660"/>
                  </a:lnTo>
                  <a:lnTo>
                    <a:pt x="13608" y="9576"/>
                  </a:lnTo>
                  <a:lnTo>
                    <a:pt x="13104" y="9576"/>
                  </a:lnTo>
                  <a:lnTo>
                    <a:pt x="13020" y="9492"/>
                  </a:lnTo>
                  <a:lnTo>
                    <a:pt x="10584" y="9492"/>
                  </a:lnTo>
                  <a:lnTo>
                    <a:pt x="10416" y="9576"/>
                  </a:lnTo>
                  <a:lnTo>
                    <a:pt x="9996" y="9576"/>
                  </a:lnTo>
                  <a:lnTo>
                    <a:pt x="9744" y="9660"/>
                  </a:lnTo>
                  <a:lnTo>
                    <a:pt x="9576" y="9660"/>
                  </a:lnTo>
                  <a:lnTo>
                    <a:pt x="9408" y="9744"/>
                  </a:lnTo>
                  <a:lnTo>
                    <a:pt x="9156" y="9744"/>
                  </a:lnTo>
                  <a:lnTo>
                    <a:pt x="8988" y="9828"/>
                  </a:lnTo>
                  <a:lnTo>
                    <a:pt x="8820" y="9828"/>
                  </a:lnTo>
                  <a:lnTo>
                    <a:pt x="8652" y="9912"/>
                  </a:lnTo>
                  <a:lnTo>
                    <a:pt x="8400" y="9996"/>
                  </a:lnTo>
                  <a:lnTo>
                    <a:pt x="8232" y="9996"/>
                  </a:lnTo>
                  <a:lnTo>
                    <a:pt x="8064" y="10080"/>
                  </a:lnTo>
                  <a:lnTo>
                    <a:pt x="7896" y="10164"/>
                  </a:lnTo>
                  <a:lnTo>
                    <a:pt x="7728" y="10248"/>
                  </a:lnTo>
                  <a:lnTo>
                    <a:pt x="7476" y="10332"/>
                  </a:lnTo>
                  <a:lnTo>
                    <a:pt x="7308" y="10416"/>
                  </a:lnTo>
                  <a:lnTo>
                    <a:pt x="7140" y="10500"/>
                  </a:lnTo>
                  <a:lnTo>
                    <a:pt x="6972" y="10584"/>
                  </a:lnTo>
                  <a:lnTo>
                    <a:pt x="6804" y="10668"/>
                  </a:lnTo>
                  <a:lnTo>
                    <a:pt x="6636" y="10752"/>
                  </a:lnTo>
                  <a:lnTo>
                    <a:pt x="6468" y="10836"/>
                  </a:lnTo>
                  <a:lnTo>
                    <a:pt x="6300" y="10920"/>
                  </a:lnTo>
                  <a:lnTo>
                    <a:pt x="6132" y="11004"/>
                  </a:lnTo>
                  <a:lnTo>
                    <a:pt x="5964" y="11088"/>
                  </a:lnTo>
                  <a:lnTo>
                    <a:pt x="5796" y="11172"/>
                  </a:lnTo>
                  <a:lnTo>
                    <a:pt x="5628" y="11340"/>
                  </a:lnTo>
                  <a:lnTo>
                    <a:pt x="5460" y="11424"/>
                  </a:lnTo>
                  <a:lnTo>
                    <a:pt x="5376" y="11508"/>
                  </a:lnTo>
                  <a:lnTo>
                    <a:pt x="5208" y="11676"/>
                  </a:lnTo>
                  <a:lnTo>
                    <a:pt x="5040" y="11760"/>
                  </a:lnTo>
                  <a:lnTo>
                    <a:pt x="4872" y="11844"/>
                  </a:lnTo>
                  <a:lnTo>
                    <a:pt x="4704" y="12012"/>
                  </a:lnTo>
                  <a:lnTo>
                    <a:pt x="4620" y="12096"/>
                  </a:lnTo>
                  <a:lnTo>
                    <a:pt x="4452" y="12264"/>
                  </a:lnTo>
                  <a:lnTo>
                    <a:pt x="4284" y="12348"/>
                  </a:lnTo>
                  <a:lnTo>
                    <a:pt x="4200" y="12516"/>
                  </a:lnTo>
                  <a:lnTo>
                    <a:pt x="4032" y="12684"/>
                  </a:lnTo>
                  <a:lnTo>
                    <a:pt x="3864" y="12768"/>
                  </a:lnTo>
                  <a:lnTo>
                    <a:pt x="3780" y="12936"/>
                  </a:lnTo>
                  <a:lnTo>
                    <a:pt x="3612" y="13020"/>
                  </a:lnTo>
                  <a:lnTo>
                    <a:pt x="3528" y="13188"/>
                  </a:lnTo>
                  <a:lnTo>
                    <a:pt x="3360" y="13356"/>
                  </a:lnTo>
                  <a:lnTo>
                    <a:pt x="3192" y="13524"/>
                  </a:lnTo>
                  <a:lnTo>
                    <a:pt x="3108" y="13608"/>
                  </a:lnTo>
                  <a:lnTo>
                    <a:pt x="3024" y="13776"/>
                  </a:lnTo>
                  <a:lnTo>
                    <a:pt x="2856" y="13944"/>
                  </a:lnTo>
                  <a:lnTo>
                    <a:pt x="2772" y="14112"/>
                  </a:lnTo>
                  <a:lnTo>
                    <a:pt x="2604" y="14280"/>
                  </a:lnTo>
                  <a:lnTo>
                    <a:pt x="2521" y="14448"/>
                  </a:lnTo>
                  <a:lnTo>
                    <a:pt x="2437" y="14616"/>
                  </a:lnTo>
                  <a:lnTo>
                    <a:pt x="2269" y="14784"/>
                  </a:lnTo>
                  <a:lnTo>
                    <a:pt x="2185" y="14952"/>
                  </a:lnTo>
                  <a:lnTo>
                    <a:pt x="2101" y="15120"/>
                  </a:lnTo>
                  <a:lnTo>
                    <a:pt x="2017" y="15288"/>
                  </a:lnTo>
                  <a:lnTo>
                    <a:pt x="1933" y="15456"/>
                  </a:lnTo>
                  <a:lnTo>
                    <a:pt x="1765" y="15623"/>
                  </a:lnTo>
                  <a:lnTo>
                    <a:pt x="1681" y="15791"/>
                  </a:lnTo>
                  <a:lnTo>
                    <a:pt x="1597" y="15959"/>
                  </a:lnTo>
                  <a:lnTo>
                    <a:pt x="1513" y="16127"/>
                  </a:lnTo>
                  <a:lnTo>
                    <a:pt x="1429" y="16295"/>
                  </a:lnTo>
                  <a:lnTo>
                    <a:pt x="1345" y="16463"/>
                  </a:lnTo>
                  <a:lnTo>
                    <a:pt x="1261" y="16715"/>
                  </a:lnTo>
                  <a:lnTo>
                    <a:pt x="1177" y="16883"/>
                  </a:lnTo>
                  <a:lnTo>
                    <a:pt x="1093" y="17051"/>
                  </a:lnTo>
                  <a:lnTo>
                    <a:pt x="1009" y="17219"/>
                  </a:lnTo>
                  <a:lnTo>
                    <a:pt x="925" y="17387"/>
                  </a:lnTo>
                  <a:lnTo>
                    <a:pt x="925" y="17639"/>
                  </a:lnTo>
                  <a:lnTo>
                    <a:pt x="841" y="17807"/>
                  </a:lnTo>
                  <a:lnTo>
                    <a:pt x="757" y="17975"/>
                  </a:lnTo>
                  <a:lnTo>
                    <a:pt x="673" y="18227"/>
                  </a:lnTo>
                  <a:lnTo>
                    <a:pt x="589" y="18395"/>
                  </a:lnTo>
                  <a:lnTo>
                    <a:pt x="589" y="18563"/>
                  </a:lnTo>
                  <a:lnTo>
                    <a:pt x="505" y="18815"/>
                  </a:lnTo>
                  <a:lnTo>
                    <a:pt x="421" y="18983"/>
                  </a:lnTo>
                  <a:lnTo>
                    <a:pt x="421" y="19151"/>
                  </a:lnTo>
                  <a:lnTo>
                    <a:pt x="337" y="19403"/>
                  </a:lnTo>
                  <a:lnTo>
                    <a:pt x="337" y="19571"/>
                  </a:lnTo>
                  <a:lnTo>
                    <a:pt x="253" y="19823"/>
                  </a:lnTo>
                  <a:lnTo>
                    <a:pt x="253" y="19991"/>
                  </a:lnTo>
                  <a:lnTo>
                    <a:pt x="169" y="20243"/>
                  </a:lnTo>
                  <a:lnTo>
                    <a:pt x="169" y="20411"/>
                  </a:lnTo>
                  <a:lnTo>
                    <a:pt x="169" y="20663"/>
                  </a:lnTo>
                  <a:lnTo>
                    <a:pt x="85" y="20831"/>
                  </a:lnTo>
                  <a:lnTo>
                    <a:pt x="85" y="21083"/>
                  </a:lnTo>
                  <a:lnTo>
                    <a:pt x="85" y="21251"/>
                  </a:lnTo>
                  <a:lnTo>
                    <a:pt x="1" y="21503"/>
                  </a:lnTo>
                  <a:lnTo>
                    <a:pt x="1" y="21671"/>
                  </a:lnTo>
                  <a:lnTo>
                    <a:pt x="1" y="21923"/>
                  </a:lnTo>
                  <a:lnTo>
                    <a:pt x="1" y="22091"/>
                  </a:lnTo>
                  <a:lnTo>
                    <a:pt x="1" y="22343"/>
                  </a:lnTo>
                  <a:lnTo>
                    <a:pt x="1" y="22511"/>
                  </a:lnTo>
                  <a:lnTo>
                    <a:pt x="1" y="22763"/>
                  </a:lnTo>
                  <a:lnTo>
                    <a:pt x="1" y="23015"/>
                  </a:lnTo>
                  <a:lnTo>
                    <a:pt x="1" y="23183"/>
                  </a:lnTo>
                  <a:lnTo>
                    <a:pt x="1" y="23435"/>
                  </a:lnTo>
                  <a:lnTo>
                    <a:pt x="1" y="23603"/>
                  </a:lnTo>
                  <a:lnTo>
                    <a:pt x="1" y="23855"/>
                  </a:lnTo>
                  <a:lnTo>
                    <a:pt x="1" y="24107"/>
                  </a:lnTo>
                  <a:lnTo>
                    <a:pt x="1" y="24275"/>
                  </a:lnTo>
                  <a:lnTo>
                    <a:pt x="1" y="24527"/>
                  </a:lnTo>
                  <a:lnTo>
                    <a:pt x="85" y="24695"/>
                  </a:lnTo>
                  <a:lnTo>
                    <a:pt x="85" y="24947"/>
                  </a:lnTo>
                  <a:lnTo>
                    <a:pt x="85" y="25115"/>
                  </a:lnTo>
                  <a:lnTo>
                    <a:pt x="169" y="25367"/>
                  </a:lnTo>
                  <a:lnTo>
                    <a:pt x="169" y="25535"/>
                  </a:lnTo>
                  <a:lnTo>
                    <a:pt x="169" y="25787"/>
                  </a:lnTo>
                  <a:lnTo>
                    <a:pt x="253" y="25955"/>
                  </a:lnTo>
                  <a:lnTo>
                    <a:pt x="253" y="26123"/>
                  </a:lnTo>
                  <a:lnTo>
                    <a:pt x="337" y="26375"/>
                  </a:lnTo>
                  <a:lnTo>
                    <a:pt x="337" y="26543"/>
                  </a:lnTo>
                  <a:lnTo>
                    <a:pt x="421" y="26795"/>
                  </a:lnTo>
                  <a:lnTo>
                    <a:pt x="421" y="26963"/>
                  </a:lnTo>
                  <a:lnTo>
                    <a:pt x="505" y="27131"/>
                  </a:lnTo>
                  <a:lnTo>
                    <a:pt x="589" y="27383"/>
                  </a:lnTo>
                  <a:lnTo>
                    <a:pt x="589" y="27551"/>
                  </a:lnTo>
                  <a:lnTo>
                    <a:pt x="673" y="27803"/>
                  </a:lnTo>
                  <a:lnTo>
                    <a:pt x="757" y="27971"/>
                  </a:lnTo>
                  <a:lnTo>
                    <a:pt x="841" y="28139"/>
                  </a:lnTo>
                  <a:lnTo>
                    <a:pt x="925" y="28307"/>
                  </a:lnTo>
                  <a:lnTo>
                    <a:pt x="925" y="28559"/>
                  </a:lnTo>
                  <a:lnTo>
                    <a:pt x="1009" y="28727"/>
                  </a:lnTo>
                  <a:lnTo>
                    <a:pt x="1093" y="28895"/>
                  </a:lnTo>
                  <a:lnTo>
                    <a:pt x="1177" y="29063"/>
                  </a:lnTo>
                  <a:lnTo>
                    <a:pt x="1261" y="29315"/>
                  </a:lnTo>
                  <a:lnTo>
                    <a:pt x="1345" y="29483"/>
                  </a:lnTo>
                  <a:lnTo>
                    <a:pt x="1429" y="29651"/>
                  </a:lnTo>
                  <a:lnTo>
                    <a:pt x="1513" y="29819"/>
                  </a:lnTo>
                  <a:lnTo>
                    <a:pt x="1597" y="29987"/>
                  </a:lnTo>
                  <a:lnTo>
                    <a:pt x="1681" y="30155"/>
                  </a:lnTo>
                  <a:lnTo>
                    <a:pt x="1765" y="30323"/>
                  </a:lnTo>
                  <a:lnTo>
                    <a:pt x="1933" y="30491"/>
                  </a:lnTo>
                  <a:lnTo>
                    <a:pt x="2017" y="30659"/>
                  </a:lnTo>
                  <a:lnTo>
                    <a:pt x="2101" y="30827"/>
                  </a:lnTo>
                  <a:lnTo>
                    <a:pt x="2185" y="30995"/>
                  </a:lnTo>
                  <a:lnTo>
                    <a:pt x="2269" y="31163"/>
                  </a:lnTo>
                  <a:lnTo>
                    <a:pt x="2437" y="31331"/>
                  </a:lnTo>
                  <a:lnTo>
                    <a:pt x="2521" y="31498"/>
                  </a:lnTo>
                  <a:lnTo>
                    <a:pt x="2604" y="31666"/>
                  </a:lnTo>
                  <a:lnTo>
                    <a:pt x="2772" y="31834"/>
                  </a:lnTo>
                  <a:lnTo>
                    <a:pt x="2856" y="32002"/>
                  </a:lnTo>
                  <a:lnTo>
                    <a:pt x="3024" y="32086"/>
                  </a:lnTo>
                  <a:lnTo>
                    <a:pt x="3108" y="32254"/>
                  </a:lnTo>
                  <a:lnTo>
                    <a:pt x="3276" y="32422"/>
                  </a:lnTo>
                  <a:lnTo>
                    <a:pt x="3360" y="32590"/>
                  </a:lnTo>
                  <a:lnTo>
                    <a:pt x="3528" y="32674"/>
                  </a:lnTo>
                  <a:lnTo>
                    <a:pt x="3612" y="32842"/>
                  </a:lnTo>
                  <a:lnTo>
                    <a:pt x="3780" y="33010"/>
                  </a:lnTo>
                  <a:lnTo>
                    <a:pt x="3864" y="33094"/>
                  </a:lnTo>
                  <a:lnTo>
                    <a:pt x="4032" y="33262"/>
                  </a:lnTo>
                  <a:lnTo>
                    <a:pt x="4200" y="33430"/>
                  </a:lnTo>
                  <a:lnTo>
                    <a:pt x="4284" y="33514"/>
                  </a:lnTo>
                  <a:lnTo>
                    <a:pt x="4452" y="33682"/>
                  </a:lnTo>
                  <a:lnTo>
                    <a:pt x="4620" y="33766"/>
                  </a:lnTo>
                  <a:lnTo>
                    <a:pt x="4704" y="33934"/>
                  </a:lnTo>
                  <a:lnTo>
                    <a:pt x="4872" y="34018"/>
                  </a:lnTo>
                  <a:lnTo>
                    <a:pt x="5040" y="34102"/>
                  </a:lnTo>
                  <a:lnTo>
                    <a:pt x="5208" y="34270"/>
                  </a:lnTo>
                  <a:lnTo>
                    <a:pt x="5376" y="34354"/>
                  </a:lnTo>
                  <a:lnTo>
                    <a:pt x="5460" y="34438"/>
                  </a:lnTo>
                  <a:lnTo>
                    <a:pt x="5628" y="34606"/>
                  </a:lnTo>
                  <a:lnTo>
                    <a:pt x="5796" y="34690"/>
                  </a:lnTo>
                  <a:lnTo>
                    <a:pt x="5964" y="34774"/>
                  </a:lnTo>
                  <a:lnTo>
                    <a:pt x="6132" y="34858"/>
                  </a:lnTo>
                  <a:lnTo>
                    <a:pt x="6300" y="34942"/>
                  </a:lnTo>
                  <a:lnTo>
                    <a:pt x="6468" y="35110"/>
                  </a:lnTo>
                  <a:lnTo>
                    <a:pt x="6636" y="35194"/>
                  </a:lnTo>
                  <a:lnTo>
                    <a:pt x="6804" y="35278"/>
                  </a:lnTo>
                  <a:lnTo>
                    <a:pt x="6972" y="35362"/>
                  </a:lnTo>
                  <a:lnTo>
                    <a:pt x="7140" y="35446"/>
                  </a:lnTo>
                  <a:lnTo>
                    <a:pt x="7308" y="35530"/>
                  </a:lnTo>
                  <a:lnTo>
                    <a:pt x="7476" y="35614"/>
                  </a:lnTo>
                  <a:lnTo>
                    <a:pt x="7728" y="35614"/>
                  </a:lnTo>
                  <a:lnTo>
                    <a:pt x="7896" y="35698"/>
                  </a:lnTo>
                  <a:lnTo>
                    <a:pt x="8064" y="35782"/>
                  </a:lnTo>
                  <a:lnTo>
                    <a:pt x="8232" y="35866"/>
                  </a:lnTo>
                  <a:lnTo>
                    <a:pt x="8400" y="35866"/>
                  </a:lnTo>
                  <a:lnTo>
                    <a:pt x="8652" y="35950"/>
                  </a:lnTo>
                  <a:lnTo>
                    <a:pt x="8820" y="36034"/>
                  </a:lnTo>
                  <a:lnTo>
                    <a:pt x="8988" y="36034"/>
                  </a:lnTo>
                  <a:lnTo>
                    <a:pt x="9156" y="36118"/>
                  </a:lnTo>
                  <a:lnTo>
                    <a:pt x="9408" y="36118"/>
                  </a:lnTo>
                  <a:lnTo>
                    <a:pt x="9576" y="36202"/>
                  </a:lnTo>
                  <a:lnTo>
                    <a:pt x="9744" y="36202"/>
                  </a:lnTo>
                  <a:lnTo>
                    <a:pt x="9996" y="36286"/>
                  </a:lnTo>
                  <a:lnTo>
                    <a:pt x="10416" y="36286"/>
                  </a:lnTo>
                  <a:lnTo>
                    <a:pt x="10584" y="36370"/>
                  </a:lnTo>
                  <a:lnTo>
                    <a:pt x="11424" y="36370"/>
                  </a:lnTo>
                  <a:lnTo>
                    <a:pt x="11592" y="36454"/>
                  </a:lnTo>
                  <a:lnTo>
                    <a:pt x="11844" y="36454"/>
                  </a:lnTo>
                  <a:lnTo>
                    <a:pt x="12348" y="36370"/>
                  </a:lnTo>
                  <a:lnTo>
                    <a:pt x="12852" y="36370"/>
                  </a:lnTo>
                  <a:lnTo>
                    <a:pt x="13356" y="36286"/>
                  </a:lnTo>
                  <a:lnTo>
                    <a:pt x="13860" y="36202"/>
                  </a:lnTo>
                  <a:lnTo>
                    <a:pt x="14364" y="36034"/>
                  </a:lnTo>
                  <a:lnTo>
                    <a:pt x="14868" y="35866"/>
                  </a:lnTo>
                  <a:lnTo>
                    <a:pt x="15372" y="35698"/>
                  </a:lnTo>
                  <a:lnTo>
                    <a:pt x="15876" y="35530"/>
                  </a:lnTo>
                  <a:lnTo>
                    <a:pt x="16296" y="35278"/>
                  </a:lnTo>
                  <a:lnTo>
                    <a:pt x="16800" y="35026"/>
                  </a:lnTo>
                  <a:lnTo>
                    <a:pt x="17220" y="34690"/>
                  </a:lnTo>
                  <a:lnTo>
                    <a:pt x="17640" y="34438"/>
                  </a:lnTo>
                  <a:lnTo>
                    <a:pt x="18060" y="34102"/>
                  </a:lnTo>
                  <a:lnTo>
                    <a:pt x="18396" y="33766"/>
                  </a:lnTo>
                  <a:lnTo>
                    <a:pt x="18815" y="33346"/>
                  </a:lnTo>
                  <a:lnTo>
                    <a:pt x="19151" y="33010"/>
                  </a:lnTo>
                  <a:lnTo>
                    <a:pt x="19487" y="32590"/>
                  </a:lnTo>
                  <a:lnTo>
                    <a:pt x="19739" y="32170"/>
                  </a:lnTo>
                  <a:lnTo>
                    <a:pt x="20075" y="31750"/>
                  </a:lnTo>
                  <a:lnTo>
                    <a:pt x="20327" y="31247"/>
                  </a:lnTo>
                  <a:lnTo>
                    <a:pt x="20159" y="35614"/>
                  </a:lnTo>
                  <a:lnTo>
                    <a:pt x="26459" y="35614"/>
                  </a:lnTo>
                  <a:lnTo>
                    <a:pt x="264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91" name="Google Shape;591;p37"/>
            <p:cNvSpPr/>
            <p:nvPr/>
          </p:nvSpPr>
          <p:spPr>
            <a:xfrm>
              <a:off x="3778800" y="2326675"/>
              <a:ext cx="585900" cy="676200"/>
            </a:xfrm>
            <a:custGeom>
              <a:rect b="b" l="l" r="r" t="t"/>
              <a:pathLst>
                <a:path extrusionOk="0" h="27048" w="23436">
                  <a:moveTo>
                    <a:pt x="11592" y="14952"/>
                  </a:moveTo>
                  <a:lnTo>
                    <a:pt x="11592" y="14952"/>
                  </a:lnTo>
                  <a:lnTo>
                    <a:pt x="11592" y="14952"/>
                  </a:lnTo>
                  <a:lnTo>
                    <a:pt x="12516" y="15036"/>
                  </a:lnTo>
                  <a:lnTo>
                    <a:pt x="13356" y="15120"/>
                  </a:lnTo>
                  <a:lnTo>
                    <a:pt x="14196" y="15288"/>
                  </a:lnTo>
                  <a:lnTo>
                    <a:pt x="14952" y="15540"/>
                  </a:lnTo>
                  <a:lnTo>
                    <a:pt x="15624" y="15876"/>
                  </a:lnTo>
                  <a:lnTo>
                    <a:pt x="16128" y="16296"/>
                  </a:lnTo>
                  <a:lnTo>
                    <a:pt x="16632" y="16716"/>
                  </a:lnTo>
                  <a:lnTo>
                    <a:pt x="16968" y="17220"/>
                  </a:lnTo>
                  <a:lnTo>
                    <a:pt x="17136" y="17724"/>
                  </a:lnTo>
                  <a:lnTo>
                    <a:pt x="17220" y="18312"/>
                  </a:lnTo>
                  <a:lnTo>
                    <a:pt x="17220" y="18396"/>
                  </a:lnTo>
                  <a:lnTo>
                    <a:pt x="17220" y="18480"/>
                  </a:lnTo>
                  <a:lnTo>
                    <a:pt x="17220" y="18564"/>
                  </a:lnTo>
                  <a:lnTo>
                    <a:pt x="17220" y="18648"/>
                  </a:lnTo>
                  <a:lnTo>
                    <a:pt x="17220" y="18732"/>
                  </a:lnTo>
                  <a:lnTo>
                    <a:pt x="17220" y="18816"/>
                  </a:lnTo>
                  <a:lnTo>
                    <a:pt x="17136" y="18900"/>
                  </a:lnTo>
                  <a:lnTo>
                    <a:pt x="17136" y="18984"/>
                  </a:lnTo>
                  <a:lnTo>
                    <a:pt x="17136" y="19068"/>
                  </a:lnTo>
                  <a:lnTo>
                    <a:pt x="17136" y="19152"/>
                  </a:lnTo>
                  <a:lnTo>
                    <a:pt x="17052" y="19236"/>
                  </a:lnTo>
                  <a:lnTo>
                    <a:pt x="17052" y="19320"/>
                  </a:lnTo>
                  <a:lnTo>
                    <a:pt x="17052" y="19404"/>
                  </a:lnTo>
                  <a:lnTo>
                    <a:pt x="16968" y="19488"/>
                  </a:lnTo>
                  <a:lnTo>
                    <a:pt x="16968" y="19572"/>
                  </a:lnTo>
                  <a:lnTo>
                    <a:pt x="16884" y="19656"/>
                  </a:lnTo>
                  <a:lnTo>
                    <a:pt x="16884" y="19740"/>
                  </a:lnTo>
                  <a:lnTo>
                    <a:pt x="16800" y="19824"/>
                  </a:lnTo>
                  <a:lnTo>
                    <a:pt x="16716" y="19908"/>
                  </a:lnTo>
                  <a:lnTo>
                    <a:pt x="16716" y="19992"/>
                  </a:lnTo>
                  <a:lnTo>
                    <a:pt x="16632" y="19992"/>
                  </a:lnTo>
                  <a:lnTo>
                    <a:pt x="16632" y="20076"/>
                  </a:lnTo>
                  <a:lnTo>
                    <a:pt x="16548" y="20160"/>
                  </a:lnTo>
                  <a:lnTo>
                    <a:pt x="16464" y="20244"/>
                  </a:lnTo>
                  <a:lnTo>
                    <a:pt x="16464" y="20328"/>
                  </a:lnTo>
                  <a:lnTo>
                    <a:pt x="16380" y="20328"/>
                  </a:lnTo>
                  <a:lnTo>
                    <a:pt x="16380" y="20412"/>
                  </a:lnTo>
                  <a:lnTo>
                    <a:pt x="16296" y="20412"/>
                  </a:lnTo>
                  <a:lnTo>
                    <a:pt x="16296" y="20496"/>
                  </a:lnTo>
                  <a:lnTo>
                    <a:pt x="16212" y="20580"/>
                  </a:lnTo>
                  <a:lnTo>
                    <a:pt x="16128" y="20664"/>
                  </a:lnTo>
                  <a:lnTo>
                    <a:pt x="16044" y="20664"/>
                  </a:lnTo>
                  <a:lnTo>
                    <a:pt x="16044" y="20748"/>
                  </a:lnTo>
                  <a:lnTo>
                    <a:pt x="15960" y="20832"/>
                  </a:lnTo>
                  <a:lnTo>
                    <a:pt x="15876" y="20832"/>
                  </a:lnTo>
                  <a:lnTo>
                    <a:pt x="15876" y="20916"/>
                  </a:lnTo>
                  <a:lnTo>
                    <a:pt x="15792" y="20916"/>
                  </a:lnTo>
                  <a:lnTo>
                    <a:pt x="15708" y="21000"/>
                  </a:lnTo>
                  <a:lnTo>
                    <a:pt x="15624" y="21084"/>
                  </a:lnTo>
                  <a:lnTo>
                    <a:pt x="15540" y="21084"/>
                  </a:lnTo>
                  <a:lnTo>
                    <a:pt x="15456" y="21168"/>
                  </a:lnTo>
                  <a:lnTo>
                    <a:pt x="15372" y="21252"/>
                  </a:lnTo>
                  <a:lnTo>
                    <a:pt x="15288" y="21252"/>
                  </a:lnTo>
                  <a:lnTo>
                    <a:pt x="15204" y="21336"/>
                  </a:lnTo>
                  <a:lnTo>
                    <a:pt x="15120" y="21420"/>
                  </a:lnTo>
                  <a:lnTo>
                    <a:pt x="15036" y="21420"/>
                  </a:lnTo>
                  <a:lnTo>
                    <a:pt x="14952" y="21504"/>
                  </a:lnTo>
                  <a:lnTo>
                    <a:pt x="14868" y="21504"/>
                  </a:lnTo>
                  <a:lnTo>
                    <a:pt x="14784" y="21588"/>
                  </a:lnTo>
                  <a:lnTo>
                    <a:pt x="14700" y="21588"/>
                  </a:lnTo>
                  <a:lnTo>
                    <a:pt x="14616" y="21672"/>
                  </a:lnTo>
                  <a:lnTo>
                    <a:pt x="14532" y="21672"/>
                  </a:lnTo>
                  <a:lnTo>
                    <a:pt x="14448" y="21756"/>
                  </a:lnTo>
                  <a:lnTo>
                    <a:pt x="14280" y="21756"/>
                  </a:lnTo>
                  <a:lnTo>
                    <a:pt x="14196" y="21840"/>
                  </a:lnTo>
                  <a:lnTo>
                    <a:pt x="14028" y="21840"/>
                  </a:lnTo>
                  <a:lnTo>
                    <a:pt x="14028" y="21924"/>
                  </a:lnTo>
                  <a:lnTo>
                    <a:pt x="13860" y="21924"/>
                  </a:lnTo>
                  <a:lnTo>
                    <a:pt x="13776" y="22007"/>
                  </a:lnTo>
                  <a:lnTo>
                    <a:pt x="13524" y="22007"/>
                  </a:lnTo>
                  <a:lnTo>
                    <a:pt x="13440" y="22091"/>
                  </a:lnTo>
                  <a:lnTo>
                    <a:pt x="13188" y="22091"/>
                  </a:lnTo>
                  <a:lnTo>
                    <a:pt x="13104" y="22175"/>
                  </a:lnTo>
                  <a:lnTo>
                    <a:pt x="12600" y="22175"/>
                  </a:lnTo>
                  <a:lnTo>
                    <a:pt x="12516" y="22259"/>
                  </a:lnTo>
                  <a:lnTo>
                    <a:pt x="10584" y="22259"/>
                  </a:lnTo>
                  <a:lnTo>
                    <a:pt x="9744" y="22091"/>
                  </a:lnTo>
                  <a:lnTo>
                    <a:pt x="8988" y="21840"/>
                  </a:lnTo>
                  <a:lnTo>
                    <a:pt x="8316" y="21504"/>
                  </a:lnTo>
                  <a:lnTo>
                    <a:pt x="7728" y="21168"/>
                  </a:lnTo>
                  <a:lnTo>
                    <a:pt x="7308" y="20748"/>
                  </a:lnTo>
                  <a:lnTo>
                    <a:pt x="6972" y="20244"/>
                  </a:lnTo>
                  <a:lnTo>
                    <a:pt x="6720" y="19740"/>
                  </a:lnTo>
                  <a:lnTo>
                    <a:pt x="6552" y="19236"/>
                  </a:lnTo>
                  <a:lnTo>
                    <a:pt x="6468" y="18732"/>
                  </a:lnTo>
                  <a:lnTo>
                    <a:pt x="6552" y="18144"/>
                  </a:lnTo>
                  <a:lnTo>
                    <a:pt x="6720" y="17640"/>
                  </a:lnTo>
                  <a:lnTo>
                    <a:pt x="6972" y="17052"/>
                  </a:lnTo>
                  <a:lnTo>
                    <a:pt x="7308" y="16632"/>
                  </a:lnTo>
                  <a:lnTo>
                    <a:pt x="7728" y="16128"/>
                  </a:lnTo>
                  <a:lnTo>
                    <a:pt x="8316" y="15792"/>
                  </a:lnTo>
                  <a:lnTo>
                    <a:pt x="8904" y="15456"/>
                  </a:lnTo>
                  <a:lnTo>
                    <a:pt x="9744" y="15204"/>
                  </a:lnTo>
                  <a:lnTo>
                    <a:pt x="10584" y="15036"/>
                  </a:lnTo>
                  <a:lnTo>
                    <a:pt x="11592" y="14952"/>
                  </a:lnTo>
                  <a:close/>
                  <a:moveTo>
                    <a:pt x="10920" y="1"/>
                  </a:moveTo>
                  <a:lnTo>
                    <a:pt x="10668" y="85"/>
                  </a:lnTo>
                  <a:lnTo>
                    <a:pt x="10080" y="85"/>
                  </a:lnTo>
                  <a:lnTo>
                    <a:pt x="9912" y="169"/>
                  </a:lnTo>
                  <a:lnTo>
                    <a:pt x="9576" y="169"/>
                  </a:lnTo>
                  <a:lnTo>
                    <a:pt x="9324" y="253"/>
                  </a:lnTo>
                  <a:lnTo>
                    <a:pt x="9156" y="253"/>
                  </a:lnTo>
                  <a:lnTo>
                    <a:pt x="8988" y="337"/>
                  </a:lnTo>
                  <a:lnTo>
                    <a:pt x="8820" y="337"/>
                  </a:lnTo>
                  <a:lnTo>
                    <a:pt x="8652" y="421"/>
                  </a:lnTo>
                  <a:lnTo>
                    <a:pt x="8484" y="421"/>
                  </a:lnTo>
                  <a:lnTo>
                    <a:pt x="8316" y="505"/>
                  </a:lnTo>
                  <a:lnTo>
                    <a:pt x="8148" y="505"/>
                  </a:lnTo>
                  <a:lnTo>
                    <a:pt x="7896" y="589"/>
                  </a:lnTo>
                  <a:lnTo>
                    <a:pt x="7728" y="589"/>
                  </a:lnTo>
                  <a:lnTo>
                    <a:pt x="7560" y="673"/>
                  </a:lnTo>
                  <a:lnTo>
                    <a:pt x="7476" y="757"/>
                  </a:lnTo>
                  <a:lnTo>
                    <a:pt x="7308" y="757"/>
                  </a:lnTo>
                  <a:lnTo>
                    <a:pt x="7140" y="841"/>
                  </a:lnTo>
                  <a:lnTo>
                    <a:pt x="6972" y="925"/>
                  </a:lnTo>
                  <a:lnTo>
                    <a:pt x="6804" y="1009"/>
                  </a:lnTo>
                  <a:lnTo>
                    <a:pt x="6636" y="1009"/>
                  </a:lnTo>
                  <a:lnTo>
                    <a:pt x="6468" y="1093"/>
                  </a:lnTo>
                  <a:lnTo>
                    <a:pt x="6300" y="1177"/>
                  </a:lnTo>
                  <a:lnTo>
                    <a:pt x="6216" y="1261"/>
                  </a:lnTo>
                  <a:lnTo>
                    <a:pt x="6048" y="1261"/>
                  </a:lnTo>
                  <a:lnTo>
                    <a:pt x="5880" y="1345"/>
                  </a:lnTo>
                  <a:lnTo>
                    <a:pt x="5712" y="1429"/>
                  </a:lnTo>
                  <a:lnTo>
                    <a:pt x="5628" y="1513"/>
                  </a:lnTo>
                  <a:lnTo>
                    <a:pt x="5460" y="1597"/>
                  </a:lnTo>
                  <a:lnTo>
                    <a:pt x="5292" y="1681"/>
                  </a:lnTo>
                  <a:lnTo>
                    <a:pt x="5208" y="1765"/>
                  </a:lnTo>
                  <a:lnTo>
                    <a:pt x="5040" y="1849"/>
                  </a:lnTo>
                  <a:lnTo>
                    <a:pt x="4872" y="1933"/>
                  </a:lnTo>
                  <a:lnTo>
                    <a:pt x="4788" y="2017"/>
                  </a:lnTo>
                  <a:lnTo>
                    <a:pt x="4620" y="2101"/>
                  </a:lnTo>
                  <a:lnTo>
                    <a:pt x="4537" y="2185"/>
                  </a:lnTo>
                  <a:lnTo>
                    <a:pt x="4369" y="2269"/>
                  </a:lnTo>
                  <a:lnTo>
                    <a:pt x="4285" y="2353"/>
                  </a:lnTo>
                  <a:lnTo>
                    <a:pt x="4117" y="2437"/>
                  </a:lnTo>
                  <a:lnTo>
                    <a:pt x="4033" y="2521"/>
                  </a:lnTo>
                  <a:lnTo>
                    <a:pt x="3865" y="2605"/>
                  </a:lnTo>
                  <a:lnTo>
                    <a:pt x="3781" y="2689"/>
                  </a:lnTo>
                  <a:lnTo>
                    <a:pt x="3613" y="2773"/>
                  </a:lnTo>
                  <a:lnTo>
                    <a:pt x="3529" y="2857"/>
                  </a:lnTo>
                  <a:lnTo>
                    <a:pt x="3445" y="2941"/>
                  </a:lnTo>
                  <a:lnTo>
                    <a:pt x="3277" y="3109"/>
                  </a:lnTo>
                  <a:lnTo>
                    <a:pt x="3193" y="3193"/>
                  </a:lnTo>
                  <a:lnTo>
                    <a:pt x="3109" y="3277"/>
                  </a:lnTo>
                  <a:lnTo>
                    <a:pt x="3025" y="3361"/>
                  </a:lnTo>
                  <a:lnTo>
                    <a:pt x="2857" y="3445"/>
                  </a:lnTo>
                  <a:lnTo>
                    <a:pt x="2773" y="3529"/>
                  </a:lnTo>
                  <a:lnTo>
                    <a:pt x="2689" y="3697"/>
                  </a:lnTo>
                  <a:lnTo>
                    <a:pt x="2605" y="3781"/>
                  </a:lnTo>
                  <a:lnTo>
                    <a:pt x="2521" y="3865"/>
                  </a:lnTo>
                  <a:lnTo>
                    <a:pt x="2437" y="3949"/>
                  </a:lnTo>
                  <a:lnTo>
                    <a:pt x="2269" y="4117"/>
                  </a:lnTo>
                  <a:lnTo>
                    <a:pt x="2185" y="4201"/>
                  </a:lnTo>
                  <a:lnTo>
                    <a:pt x="2101" y="4285"/>
                  </a:lnTo>
                  <a:lnTo>
                    <a:pt x="2017" y="4369"/>
                  </a:lnTo>
                  <a:lnTo>
                    <a:pt x="1933" y="4537"/>
                  </a:lnTo>
                  <a:lnTo>
                    <a:pt x="1849" y="4621"/>
                  </a:lnTo>
                  <a:lnTo>
                    <a:pt x="1765" y="4705"/>
                  </a:lnTo>
                  <a:lnTo>
                    <a:pt x="1681" y="4789"/>
                  </a:lnTo>
                  <a:lnTo>
                    <a:pt x="1597" y="4957"/>
                  </a:lnTo>
                  <a:lnTo>
                    <a:pt x="1597" y="5041"/>
                  </a:lnTo>
                  <a:lnTo>
                    <a:pt x="1513" y="5125"/>
                  </a:lnTo>
                  <a:lnTo>
                    <a:pt x="1429" y="5293"/>
                  </a:lnTo>
                  <a:lnTo>
                    <a:pt x="1345" y="5377"/>
                  </a:lnTo>
                  <a:lnTo>
                    <a:pt x="1261" y="5461"/>
                  </a:lnTo>
                  <a:lnTo>
                    <a:pt x="1261" y="5629"/>
                  </a:lnTo>
                  <a:lnTo>
                    <a:pt x="1177" y="5713"/>
                  </a:lnTo>
                  <a:lnTo>
                    <a:pt x="1093" y="5797"/>
                  </a:lnTo>
                  <a:lnTo>
                    <a:pt x="1009" y="5965"/>
                  </a:lnTo>
                  <a:lnTo>
                    <a:pt x="1009" y="6049"/>
                  </a:lnTo>
                  <a:lnTo>
                    <a:pt x="925" y="6132"/>
                  </a:lnTo>
                  <a:lnTo>
                    <a:pt x="841" y="6300"/>
                  </a:lnTo>
                  <a:lnTo>
                    <a:pt x="841" y="6384"/>
                  </a:lnTo>
                  <a:lnTo>
                    <a:pt x="757" y="6468"/>
                  </a:lnTo>
                  <a:lnTo>
                    <a:pt x="757" y="6636"/>
                  </a:lnTo>
                  <a:lnTo>
                    <a:pt x="673" y="6720"/>
                  </a:lnTo>
                  <a:lnTo>
                    <a:pt x="673" y="6804"/>
                  </a:lnTo>
                  <a:lnTo>
                    <a:pt x="589" y="6972"/>
                  </a:lnTo>
                  <a:lnTo>
                    <a:pt x="589" y="7056"/>
                  </a:lnTo>
                  <a:lnTo>
                    <a:pt x="505" y="7140"/>
                  </a:lnTo>
                  <a:lnTo>
                    <a:pt x="505" y="7308"/>
                  </a:lnTo>
                  <a:lnTo>
                    <a:pt x="421" y="7392"/>
                  </a:lnTo>
                  <a:lnTo>
                    <a:pt x="421" y="7476"/>
                  </a:lnTo>
                  <a:lnTo>
                    <a:pt x="421" y="7644"/>
                  </a:lnTo>
                  <a:lnTo>
                    <a:pt x="337" y="7728"/>
                  </a:lnTo>
                  <a:lnTo>
                    <a:pt x="337" y="7812"/>
                  </a:lnTo>
                  <a:lnTo>
                    <a:pt x="6636" y="8988"/>
                  </a:lnTo>
                  <a:lnTo>
                    <a:pt x="6888" y="8400"/>
                  </a:lnTo>
                  <a:lnTo>
                    <a:pt x="7140" y="7812"/>
                  </a:lnTo>
                  <a:lnTo>
                    <a:pt x="7560" y="7224"/>
                  </a:lnTo>
                  <a:lnTo>
                    <a:pt x="8064" y="6720"/>
                  </a:lnTo>
                  <a:lnTo>
                    <a:pt x="8568" y="6300"/>
                  </a:lnTo>
                  <a:lnTo>
                    <a:pt x="9156" y="5881"/>
                  </a:lnTo>
                  <a:lnTo>
                    <a:pt x="9828" y="5629"/>
                  </a:lnTo>
                  <a:lnTo>
                    <a:pt x="10500" y="5377"/>
                  </a:lnTo>
                  <a:lnTo>
                    <a:pt x="11340" y="5209"/>
                  </a:lnTo>
                  <a:lnTo>
                    <a:pt x="12180" y="5125"/>
                  </a:lnTo>
                  <a:lnTo>
                    <a:pt x="12516" y="5125"/>
                  </a:lnTo>
                  <a:lnTo>
                    <a:pt x="12600" y="5209"/>
                  </a:lnTo>
                  <a:lnTo>
                    <a:pt x="13188" y="5209"/>
                  </a:lnTo>
                  <a:lnTo>
                    <a:pt x="13272" y="5293"/>
                  </a:lnTo>
                  <a:lnTo>
                    <a:pt x="13608" y="5293"/>
                  </a:lnTo>
                  <a:lnTo>
                    <a:pt x="13692" y="5377"/>
                  </a:lnTo>
                  <a:lnTo>
                    <a:pt x="13860" y="5377"/>
                  </a:lnTo>
                  <a:lnTo>
                    <a:pt x="13944" y="5461"/>
                  </a:lnTo>
                  <a:lnTo>
                    <a:pt x="14196" y="5461"/>
                  </a:lnTo>
                  <a:lnTo>
                    <a:pt x="14196" y="5545"/>
                  </a:lnTo>
                  <a:lnTo>
                    <a:pt x="14280" y="5545"/>
                  </a:lnTo>
                  <a:lnTo>
                    <a:pt x="14364" y="5629"/>
                  </a:lnTo>
                  <a:lnTo>
                    <a:pt x="14532" y="5629"/>
                  </a:lnTo>
                  <a:lnTo>
                    <a:pt x="14616" y="5713"/>
                  </a:lnTo>
                  <a:lnTo>
                    <a:pt x="14700" y="5797"/>
                  </a:lnTo>
                  <a:lnTo>
                    <a:pt x="14868" y="5797"/>
                  </a:lnTo>
                  <a:lnTo>
                    <a:pt x="14952" y="5881"/>
                  </a:lnTo>
                  <a:lnTo>
                    <a:pt x="15036" y="5965"/>
                  </a:lnTo>
                  <a:lnTo>
                    <a:pt x="15120" y="5965"/>
                  </a:lnTo>
                  <a:lnTo>
                    <a:pt x="15204" y="6049"/>
                  </a:lnTo>
                  <a:lnTo>
                    <a:pt x="15204" y="6132"/>
                  </a:lnTo>
                  <a:lnTo>
                    <a:pt x="15288" y="6132"/>
                  </a:lnTo>
                  <a:lnTo>
                    <a:pt x="15372" y="6216"/>
                  </a:lnTo>
                  <a:lnTo>
                    <a:pt x="15456" y="6216"/>
                  </a:lnTo>
                  <a:lnTo>
                    <a:pt x="15456" y="6300"/>
                  </a:lnTo>
                  <a:lnTo>
                    <a:pt x="15540" y="6300"/>
                  </a:lnTo>
                  <a:lnTo>
                    <a:pt x="15624" y="6384"/>
                  </a:lnTo>
                  <a:lnTo>
                    <a:pt x="15624" y="6468"/>
                  </a:lnTo>
                  <a:lnTo>
                    <a:pt x="15708" y="6468"/>
                  </a:lnTo>
                  <a:lnTo>
                    <a:pt x="15708" y="6552"/>
                  </a:lnTo>
                  <a:lnTo>
                    <a:pt x="15792" y="6552"/>
                  </a:lnTo>
                  <a:lnTo>
                    <a:pt x="15876" y="6636"/>
                  </a:lnTo>
                  <a:lnTo>
                    <a:pt x="15876" y="6720"/>
                  </a:lnTo>
                  <a:lnTo>
                    <a:pt x="15960" y="6720"/>
                  </a:lnTo>
                  <a:lnTo>
                    <a:pt x="15960" y="6804"/>
                  </a:lnTo>
                  <a:lnTo>
                    <a:pt x="16044" y="6888"/>
                  </a:lnTo>
                  <a:lnTo>
                    <a:pt x="16128" y="6972"/>
                  </a:lnTo>
                  <a:lnTo>
                    <a:pt x="16212" y="7056"/>
                  </a:lnTo>
                  <a:lnTo>
                    <a:pt x="16212" y="7140"/>
                  </a:lnTo>
                  <a:lnTo>
                    <a:pt x="16296" y="7224"/>
                  </a:lnTo>
                  <a:lnTo>
                    <a:pt x="16380" y="7308"/>
                  </a:lnTo>
                  <a:lnTo>
                    <a:pt x="16380" y="7392"/>
                  </a:lnTo>
                  <a:lnTo>
                    <a:pt x="16464" y="7476"/>
                  </a:lnTo>
                  <a:lnTo>
                    <a:pt x="16464" y="7560"/>
                  </a:lnTo>
                  <a:lnTo>
                    <a:pt x="16548" y="7644"/>
                  </a:lnTo>
                  <a:lnTo>
                    <a:pt x="16548" y="7728"/>
                  </a:lnTo>
                  <a:lnTo>
                    <a:pt x="16632" y="7812"/>
                  </a:lnTo>
                  <a:lnTo>
                    <a:pt x="16632" y="7896"/>
                  </a:lnTo>
                  <a:lnTo>
                    <a:pt x="16632" y="7980"/>
                  </a:lnTo>
                  <a:lnTo>
                    <a:pt x="16716" y="7980"/>
                  </a:lnTo>
                  <a:lnTo>
                    <a:pt x="16716" y="8064"/>
                  </a:lnTo>
                  <a:lnTo>
                    <a:pt x="16716" y="8148"/>
                  </a:lnTo>
                  <a:lnTo>
                    <a:pt x="16800" y="8232"/>
                  </a:lnTo>
                  <a:lnTo>
                    <a:pt x="16800" y="8316"/>
                  </a:lnTo>
                  <a:lnTo>
                    <a:pt x="16800" y="8400"/>
                  </a:lnTo>
                  <a:lnTo>
                    <a:pt x="16884" y="8484"/>
                  </a:lnTo>
                  <a:lnTo>
                    <a:pt x="16884" y="8568"/>
                  </a:lnTo>
                  <a:lnTo>
                    <a:pt x="16884" y="8652"/>
                  </a:lnTo>
                  <a:lnTo>
                    <a:pt x="16968" y="8736"/>
                  </a:lnTo>
                  <a:lnTo>
                    <a:pt x="16968" y="8820"/>
                  </a:lnTo>
                  <a:lnTo>
                    <a:pt x="16968" y="8904"/>
                  </a:lnTo>
                  <a:lnTo>
                    <a:pt x="16968" y="8988"/>
                  </a:lnTo>
                  <a:lnTo>
                    <a:pt x="16968" y="9072"/>
                  </a:lnTo>
                  <a:lnTo>
                    <a:pt x="17052" y="9156"/>
                  </a:lnTo>
                  <a:lnTo>
                    <a:pt x="17052" y="9240"/>
                  </a:lnTo>
                  <a:lnTo>
                    <a:pt x="17052" y="9324"/>
                  </a:lnTo>
                  <a:lnTo>
                    <a:pt x="17052" y="9408"/>
                  </a:lnTo>
                  <a:lnTo>
                    <a:pt x="17052" y="9492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136" y="9744"/>
                  </a:lnTo>
                  <a:lnTo>
                    <a:pt x="17136" y="9828"/>
                  </a:lnTo>
                  <a:lnTo>
                    <a:pt x="17136" y="9912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248"/>
                  </a:lnTo>
                  <a:lnTo>
                    <a:pt x="17136" y="10332"/>
                  </a:lnTo>
                  <a:lnTo>
                    <a:pt x="17136" y="10416"/>
                  </a:lnTo>
                  <a:lnTo>
                    <a:pt x="17136" y="13692"/>
                  </a:lnTo>
                  <a:lnTo>
                    <a:pt x="17052" y="13692"/>
                  </a:lnTo>
                  <a:lnTo>
                    <a:pt x="17052" y="13608"/>
                  </a:lnTo>
                  <a:lnTo>
                    <a:pt x="16968" y="13608"/>
                  </a:lnTo>
                  <a:lnTo>
                    <a:pt x="16968" y="13524"/>
                  </a:lnTo>
                  <a:lnTo>
                    <a:pt x="16884" y="13524"/>
                  </a:lnTo>
                  <a:lnTo>
                    <a:pt x="16800" y="13440"/>
                  </a:lnTo>
                  <a:lnTo>
                    <a:pt x="16716" y="13356"/>
                  </a:lnTo>
                  <a:lnTo>
                    <a:pt x="16632" y="13356"/>
                  </a:lnTo>
                  <a:lnTo>
                    <a:pt x="16632" y="13272"/>
                  </a:lnTo>
                  <a:lnTo>
                    <a:pt x="16548" y="13272"/>
                  </a:lnTo>
                  <a:lnTo>
                    <a:pt x="16548" y="13188"/>
                  </a:lnTo>
                  <a:lnTo>
                    <a:pt x="16380" y="13188"/>
                  </a:lnTo>
                  <a:lnTo>
                    <a:pt x="16380" y="13104"/>
                  </a:lnTo>
                  <a:lnTo>
                    <a:pt x="16296" y="13104"/>
                  </a:lnTo>
                  <a:lnTo>
                    <a:pt x="16296" y="13020"/>
                  </a:lnTo>
                  <a:lnTo>
                    <a:pt x="16212" y="13020"/>
                  </a:lnTo>
                  <a:lnTo>
                    <a:pt x="16128" y="12936"/>
                  </a:lnTo>
                  <a:lnTo>
                    <a:pt x="16044" y="12936"/>
                  </a:lnTo>
                  <a:lnTo>
                    <a:pt x="16044" y="12852"/>
                  </a:lnTo>
                  <a:lnTo>
                    <a:pt x="15960" y="12852"/>
                  </a:lnTo>
                  <a:lnTo>
                    <a:pt x="15876" y="12768"/>
                  </a:lnTo>
                  <a:lnTo>
                    <a:pt x="15792" y="12684"/>
                  </a:lnTo>
                  <a:lnTo>
                    <a:pt x="15708" y="12684"/>
                  </a:lnTo>
                  <a:lnTo>
                    <a:pt x="15624" y="12600"/>
                  </a:lnTo>
                  <a:lnTo>
                    <a:pt x="15540" y="12600"/>
                  </a:lnTo>
                  <a:lnTo>
                    <a:pt x="15540" y="12516"/>
                  </a:lnTo>
                  <a:lnTo>
                    <a:pt x="15456" y="12516"/>
                  </a:lnTo>
                  <a:lnTo>
                    <a:pt x="15372" y="12432"/>
                  </a:lnTo>
                  <a:lnTo>
                    <a:pt x="15288" y="12432"/>
                  </a:lnTo>
                  <a:lnTo>
                    <a:pt x="15204" y="12348"/>
                  </a:lnTo>
                  <a:lnTo>
                    <a:pt x="15120" y="12348"/>
                  </a:lnTo>
                  <a:lnTo>
                    <a:pt x="15036" y="12264"/>
                  </a:lnTo>
                  <a:lnTo>
                    <a:pt x="14952" y="12264"/>
                  </a:lnTo>
                  <a:lnTo>
                    <a:pt x="14868" y="12180"/>
                  </a:lnTo>
                  <a:lnTo>
                    <a:pt x="14784" y="12180"/>
                  </a:lnTo>
                  <a:lnTo>
                    <a:pt x="14700" y="12096"/>
                  </a:lnTo>
                  <a:lnTo>
                    <a:pt x="14616" y="12096"/>
                  </a:lnTo>
                  <a:lnTo>
                    <a:pt x="14532" y="12012"/>
                  </a:lnTo>
                  <a:lnTo>
                    <a:pt x="14448" y="12012"/>
                  </a:lnTo>
                  <a:lnTo>
                    <a:pt x="14364" y="11928"/>
                  </a:lnTo>
                  <a:lnTo>
                    <a:pt x="14196" y="11928"/>
                  </a:lnTo>
                  <a:lnTo>
                    <a:pt x="14112" y="11844"/>
                  </a:lnTo>
                  <a:lnTo>
                    <a:pt x="14028" y="11844"/>
                  </a:lnTo>
                  <a:lnTo>
                    <a:pt x="13944" y="11760"/>
                  </a:lnTo>
                  <a:lnTo>
                    <a:pt x="13776" y="11760"/>
                  </a:lnTo>
                  <a:lnTo>
                    <a:pt x="13692" y="11676"/>
                  </a:lnTo>
                  <a:lnTo>
                    <a:pt x="13524" y="11676"/>
                  </a:lnTo>
                  <a:lnTo>
                    <a:pt x="13440" y="11592"/>
                  </a:lnTo>
                  <a:lnTo>
                    <a:pt x="13272" y="11592"/>
                  </a:lnTo>
                  <a:lnTo>
                    <a:pt x="13188" y="11508"/>
                  </a:lnTo>
                  <a:lnTo>
                    <a:pt x="12936" y="11508"/>
                  </a:lnTo>
                  <a:lnTo>
                    <a:pt x="12852" y="11424"/>
                  </a:lnTo>
                  <a:lnTo>
                    <a:pt x="12600" y="11424"/>
                  </a:lnTo>
                  <a:lnTo>
                    <a:pt x="12516" y="11340"/>
                  </a:lnTo>
                  <a:lnTo>
                    <a:pt x="12180" y="11340"/>
                  </a:lnTo>
                  <a:lnTo>
                    <a:pt x="12096" y="11256"/>
                  </a:lnTo>
                  <a:lnTo>
                    <a:pt x="11676" y="11256"/>
                  </a:lnTo>
                  <a:lnTo>
                    <a:pt x="11592" y="11172"/>
                  </a:lnTo>
                  <a:lnTo>
                    <a:pt x="11088" y="11172"/>
                  </a:lnTo>
                  <a:lnTo>
                    <a:pt x="10920" y="11088"/>
                  </a:lnTo>
                  <a:lnTo>
                    <a:pt x="8064" y="11088"/>
                  </a:lnTo>
                  <a:lnTo>
                    <a:pt x="7980" y="11172"/>
                  </a:lnTo>
                  <a:lnTo>
                    <a:pt x="7476" y="11172"/>
                  </a:lnTo>
                  <a:lnTo>
                    <a:pt x="7308" y="11256"/>
                  </a:lnTo>
                  <a:lnTo>
                    <a:pt x="7056" y="11256"/>
                  </a:lnTo>
                  <a:lnTo>
                    <a:pt x="6888" y="11340"/>
                  </a:lnTo>
                  <a:lnTo>
                    <a:pt x="6636" y="11340"/>
                  </a:lnTo>
                  <a:lnTo>
                    <a:pt x="6468" y="11424"/>
                  </a:lnTo>
                  <a:lnTo>
                    <a:pt x="6300" y="11424"/>
                  </a:lnTo>
                  <a:lnTo>
                    <a:pt x="6216" y="11508"/>
                  </a:lnTo>
                  <a:lnTo>
                    <a:pt x="6048" y="11508"/>
                  </a:lnTo>
                  <a:lnTo>
                    <a:pt x="5880" y="11592"/>
                  </a:lnTo>
                  <a:lnTo>
                    <a:pt x="5796" y="11592"/>
                  </a:lnTo>
                  <a:lnTo>
                    <a:pt x="5628" y="11676"/>
                  </a:lnTo>
                  <a:lnTo>
                    <a:pt x="5460" y="11676"/>
                  </a:lnTo>
                  <a:lnTo>
                    <a:pt x="5376" y="11760"/>
                  </a:lnTo>
                  <a:lnTo>
                    <a:pt x="5208" y="11760"/>
                  </a:lnTo>
                  <a:lnTo>
                    <a:pt x="5124" y="11844"/>
                  </a:lnTo>
                  <a:lnTo>
                    <a:pt x="4956" y="11844"/>
                  </a:lnTo>
                  <a:lnTo>
                    <a:pt x="4872" y="11928"/>
                  </a:lnTo>
                  <a:lnTo>
                    <a:pt x="4704" y="12012"/>
                  </a:lnTo>
                  <a:lnTo>
                    <a:pt x="4620" y="12012"/>
                  </a:lnTo>
                  <a:lnTo>
                    <a:pt x="4453" y="12096"/>
                  </a:lnTo>
                  <a:lnTo>
                    <a:pt x="4369" y="12180"/>
                  </a:lnTo>
                  <a:lnTo>
                    <a:pt x="4201" y="12264"/>
                  </a:lnTo>
                  <a:lnTo>
                    <a:pt x="4117" y="12264"/>
                  </a:lnTo>
                  <a:lnTo>
                    <a:pt x="3949" y="12348"/>
                  </a:lnTo>
                  <a:lnTo>
                    <a:pt x="3865" y="12432"/>
                  </a:lnTo>
                  <a:lnTo>
                    <a:pt x="3697" y="12516"/>
                  </a:lnTo>
                  <a:lnTo>
                    <a:pt x="3613" y="12516"/>
                  </a:lnTo>
                  <a:lnTo>
                    <a:pt x="3529" y="12600"/>
                  </a:lnTo>
                  <a:lnTo>
                    <a:pt x="3361" y="12684"/>
                  </a:lnTo>
                  <a:lnTo>
                    <a:pt x="3277" y="12768"/>
                  </a:lnTo>
                  <a:lnTo>
                    <a:pt x="3193" y="12852"/>
                  </a:lnTo>
                  <a:lnTo>
                    <a:pt x="3025" y="12936"/>
                  </a:lnTo>
                  <a:lnTo>
                    <a:pt x="2941" y="13020"/>
                  </a:lnTo>
                  <a:lnTo>
                    <a:pt x="2857" y="13104"/>
                  </a:lnTo>
                  <a:lnTo>
                    <a:pt x="2773" y="13188"/>
                  </a:lnTo>
                  <a:lnTo>
                    <a:pt x="2605" y="13272"/>
                  </a:lnTo>
                  <a:lnTo>
                    <a:pt x="2521" y="13356"/>
                  </a:lnTo>
                  <a:lnTo>
                    <a:pt x="2437" y="13440"/>
                  </a:lnTo>
                  <a:lnTo>
                    <a:pt x="2353" y="13524"/>
                  </a:lnTo>
                  <a:lnTo>
                    <a:pt x="2269" y="13608"/>
                  </a:lnTo>
                  <a:lnTo>
                    <a:pt x="2185" y="13692"/>
                  </a:lnTo>
                  <a:lnTo>
                    <a:pt x="2101" y="13776"/>
                  </a:lnTo>
                  <a:lnTo>
                    <a:pt x="2017" y="13860"/>
                  </a:lnTo>
                  <a:lnTo>
                    <a:pt x="1849" y="13944"/>
                  </a:lnTo>
                  <a:lnTo>
                    <a:pt x="1765" y="14028"/>
                  </a:lnTo>
                  <a:lnTo>
                    <a:pt x="1681" y="14112"/>
                  </a:lnTo>
                  <a:lnTo>
                    <a:pt x="1597" y="14280"/>
                  </a:lnTo>
                  <a:lnTo>
                    <a:pt x="1513" y="14364"/>
                  </a:lnTo>
                  <a:lnTo>
                    <a:pt x="1513" y="14448"/>
                  </a:lnTo>
                  <a:lnTo>
                    <a:pt x="1429" y="14532"/>
                  </a:lnTo>
                  <a:lnTo>
                    <a:pt x="1345" y="14616"/>
                  </a:lnTo>
                  <a:lnTo>
                    <a:pt x="1261" y="14784"/>
                  </a:lnTo>
                  <a:lnTo>
                    <a:pt x="1177" y="14868"/>
                  </a:lnTo>
                  <a:lnTo>
                    <a:pt x="1093" y="14952"/>
                  </a:lnTo>
                  <a:lnTo>
                    <a:pt x="1009" y="15036"/>
                  </a:lnTo>
                  <a:lnTo>
                    <a:pt x="1009" y="15204"/>
                  </a:lnTo>
                  <a:lnTo>
                    <a:pt x="925" y="15288"/>
                  </a:lnTo>
                  <a:lnTo>
                    <a:pt x="841" y="15372"/>
                  </a:lnTo>
                  <a:lnTo>
                    <a:pt x="757" y="15540"/>
                  </a:lnTo>
                  <a:lnTo>
                    <a:pt x="757" y="15624"/>
                  </a:lnTo>
                  <a:lnTo>
                    <a:pt x="673" y="15792"/>
                  </a:lnTo>
                  <a:lnTo>
                    <a:pt x="589" y="15876"/>
                  </a:lnTo>
                  <a:lnTo>
                    <a:pt x="589" y="15960"/>
                  </a:lnTo>
                  <a:lnTo>
                    <a:pt x="505" y="16128"/>
                  </a:lnTo>
                  <a:lnTo>
                    <a:pt x="505" y="16212"/>
                  </a:lnTo>
                  <a:lnTo>
                    <a:pt x="421" y="16380"/>
                  </a:lnTo>
                  <a:lnTo>
                    <a:pt x="337" y="16464"/>
                  </a:lnTo>
                  <a:lnTo>
                    <a:pt x="337" y="16632"/>
                  </a:lnTo>
                  <a:lnTo>
                    <a:pt x="337" y="16716"/>
                  </a:lnTo>
                  <a:lnTo>
                    <a:pt x="253" y="16884"/>
                  </a:lnTo>
                  <a:lnTo>
                    <a:pt x="253" y="16968"/>
                  </a:lnTo>
                  <a:lnTo>
                    <a:pt x="169" y="17136"/>
                  </a:lnTo>
                  <a:lnTo>
                    <a:pt x="169" y="17220"/>
                  </a:lnTo>
                  <a:lnTo>
                    <a:pt x="169" y="17388"/>
                  </a:lnTo>
                  <a:lnTo>
                    <a:pt x="85" y="17556"/>
                  </a:lnTo>
                  <a:lnTo>
                    <a:pt x="85" y="17640"/>
                  </a:lnTo>
                  <a:lnTo>
                    <a:pt x="85" y="17808"/>
                  </a:lnTo>
                  <a:lnTo>
                    <a:pt x="85" y="17892"/>
                  </a:lnTo>
                  <a:lnTo>
                    <a:pt x="1" y="18060"/>
                  </a:lnTo>
                  <a:lnTo>
                    <a:pt x="1" y="18228"/>
                  </a:lnTo>
                  <a:lnTo>
                    <a:pt x="1" y="18312"/>
                  </a:lnTo>
                  <a:lnTo>
                    <a:pt x="1" y="18480"/>
                  </a:lnTo>
                  <a:lnTo>
                    <a:pt x="1" y="18648"/>
                  </a:lnTo>
                  <a:lnTo>
                    <a:pt x="1" y="18816"/>
                  </a:lnTo>
                  <a:lnTo>
                    <a:pt x="1" y="18900"/>
                  </a:lnTo>
                  <a:lnTo>
                    <a:pt x="1" y="19068"/>
                  </a:lnTo>
                  <a:lnTo>
                    <a:pt x="1" y="19236"/>
                  </a:lnTo>
                  <a:lnTo>
                    <a:pt x="1" y="19320"/>
                  </a:lnTo>
                  <a:lnTo>
                    <a:pt x="1" y="19488"/>
                  </a:lnTo>
                  <a:lnTo>
                    <a:pt x="1" y="19656"/>
                  </a:lnTo>
                  <a:lnTo>
                    <a:pt x="1" y="19824"/>
                  </a:lnTo>
                  <a:lnTo>
                    <a:pt x="1" y="19908"/>
                  </a:lnTo>
                  <a:lnTo>
                    <a:pt x="85" y="20076"/>
                  </a:lnTo>
                  <a:lnTo>
                    <a:pt x="85" y="20244"/>
                  </a:lnTo>
                  <a:lnTo>
                    <a:pt x="85" y="20328"/>
                  </a:lnTo>
                  <a:lnTo>
                    <a:pt x="85" y="20496"/>
                  </a:lnTo>
                  <a:lnTo>
                    <a:pt x="169" y="20580"/>
                  </a:lnTo>
                  <a:lnTo>
                    <a:pt x="169" y="20748"/>
                  </a:lnTo>
                  <a:lnTo>
                    <a:pt x="169" y="20832"/>
                  </a:lnTo>
                  <a:lnTo>
                    <a:pt x="253" y="21000"/>
                  </a:lnTo>
                  <a:lnTo>
                    <a:pt x="253" y="21168"/>
                  </a:lnTo>
                  <a:lnTo>
                    <a:pt x="253" y="21252"/>
                  </a:lnTo>
                  <a:lnTo>
                    <a:pt x="337" y="21420"/>
                  </a:lnTo>
                  <a:lnTo>
                    <a:pt x="337" y="21504"/>
                  </a:lnTo>
                  <a:lnTo>
                    <a:pt x="421" y="21672"/>
                  </a:lnTo>
                  <a:lnTo>
                    <a:pt x="421" y="21756"/>
                  </a:lnTo>
                  <a:lnTo>
                    <a:pt x="505" y="21924"/>
                  </a:lnTo>
                  <a:lnTo>
                    <a:pt x="505" y="22007"/>
                  </a:lnTo>
                  <a:lnTo>
                    <a:pt x="589" y="22091"/>
                  </a:lnTo>
                  <a:lnTo>
                    <a:pt x="589" y="22259"/>
                  </a:lnTo>
                  <a:lnTo>
                    <a:pt x="673" y="22343"/>
                  </a:lnTo>
                  <a:lnTo>
                    <a:pt x="757" y="22511"/>
                  </a:lnTo>
                  <a:lnTo>
                    <a:pt x="757" y="22595"/>
                  </a:lnTo>
                  <a:lnTo>
                    <a:pt x="841" y="22679"/>
                  </a:lnTo>
                  <a:lnTo>
                    <a:pt x="925" y="22847"/>
                  </a:lnTo>
                  <a:lnTo>
                    <a:pt x="925" y="22931"/>
                  </a:lnTo>
                  <a:lnTo>
                    <a:pt x="1009" y="23015"/>
                  </a:lnTo>
                  <a:lnTo>
                    <a:pt x="1093" y="23183"/>
                  </a:lnTo>
                  <a:lnTo>
                    <a:pt x="1177" y="23267"/>
                  </a:lnTo>
                  <a:lnTo>
                    <a:pt x="1177" y="23351"/>
                  </a:lnTo>
                  <a:lnTo>
                    <a:pt x="1261" y="23435"/>
                  </a:lnTo>
                  <a:lnTo>
                    <a:pt x="1345" y="23603"/>
                  </a:lnTo>
                  <a:lnTo>
                    <a:pt x="1429" y="23687"/>
                  </a:lnTo>
                  <a:lnTo>
                    <a:pt x="1513" y="23771"/>
                  </a:lnTo>
                  <a:lnTo>
                    <a:pt x="1597" y="23855"/>
                  </a:lnTo>
                  <a:lnTo>
                    <a:pt x="1681" y="23939"/>
                  </a:lnTo>
                  <a:lnTo>
                    <a:pt x="1765" y="24107"/>
                  </a:lnTo>
                  <a:lnTo>
                    <a:pt x="1849" y="24191"/>
                  </a:lnTo>
                  <a:lnTo>
                    <a:pt x="1933" y="24275"/>
                  </a:lnTo>
                  <a:lnTo>
                    <a:pt x="2017" y="24359"/>
                  </a:lnTo>
                  <a:lnTo>
                    <a:pt x="2101" y="24443"/>
                  </a:lnTo>
                  <a:lnTo>
                    <a:pt x="2185" y="24527"/>
                  </a:lnTo>
                  <a:lnTo>
                    <a:pt x="2269" y="24611"/>
                  </a:lnTo>
                  <a:lnTo>
                    <a:pt x="2353" y="24695"/>
                  </a:lnTo>
                  <a:lnTo>
                    <a:pt x="2437" y="24779"/>
                  </a:lnTo>
                  <a:lnTo>
                    <a:pt x="2521" y="24863"/>
                  </a:lnTo>
                  <a:lnTo>
                    <a:pt x="2605" y="24947"/>
                  </a:lnTo>
                  <a:lnTo>
                    <a:pt x="2689" y="25031"/>
                  </a:lnTo>
                  <a:lnTo>
                    <a:pt x="2857" y="25115"/>
                  </a:lnTo>
                  <a:lnTo>
                    <a:pt x="2941" y="25199"/>
                  </a:lnTo>
                  <a:lnTo>
                    <a:pt x="3025" y="25283"/>
                  </a:lnTo>
                  <a:lnTo>
                    <a:pt x="3109" y="25367"/>
                  </a:lnTo>
                  <a:lnTo>
                    <a:pt x="3193" y="25451"/>
                  </a:lnTo>
                  <a:lnTo>
                    <a:pt x="3361" y="25535"/>
                  </a:lnTo>
                  <a:lnTo>
                    <a:pt x="3445" y="25535"/>
                  </a:lnTo>
                  <a:lnTo>
                    <a:pt x="3529" y="25619"/>
                  </a:lnTo>
                  <a:lnTo>
                    <a:pt x="3697" y="25703"/>
                  </a:lnTo>
                  <a:lnTo>
                    <a:pt x="3781" y="25787"/>
                  </a:lnTo>
                  <a:lnTo>
                    <a:pt x="3865" y="25871"/>
                  </a:lnTo>
                  <a:lnTo>
                    <a:pt x="4033" y="25871"/>
                  </a:lnTo>
                  <a:lnTo>
                    <a:pt x="4117" y="25955"/>
                  </a:lnTo>
                  <a:lnTo>
                    <a:pt x="4285" y="26039"/>
                  </a:lnTo>
                  <a:lnTo>
                    <a:pt x="4369" y="26039"/>
                  </a:lnTo>
                  <a:lnTo>
                    <a:pt x="4537" y="26123"/>
                  </a:lnTo>
                  <a:lnTo>
                    <a:pt x="4620" y="26207"/>
                  </a:lnTo>
                  <a:lnTo>
                    <a:pt x="4704" y="26207"/>
                  </a:lnTo>
                  <a:lnTo>
                    <a:pt x="4872" y="26291"/>
                  </a:lnTo>
                  <a:lnTo>
                    <a:pt x="5040" y="26375"/>
                  </a:lnTo>
                  <a:lnTo>
                    <a:pt x="5124" y="26375"/>
                  </a:lnTo>
                  <a:lnTo>
                    <a:pt x="5292" y="26459"/>
                  </a:lnTo>
                  <a:lnTo>
                    <a:pt x="5376" y="26459"/>
                  </a:lnTo>
                  <a:lnTo>
                    <a:pt x="5544" y="26543"/>
                  </a:lnTo>
                  <a:lnTo>
                    <a:pt x="5628" y="26543"/>
                  </a:lnTo>
                  <a:lnTo>
                    <a:pt x="5796" y="26627"/>
                  </a:lnTo>
                  <a:lnTo>
                    <a:pt x="5964" y="26627"/>
                  </a:lnTo>
                  <a:lnTo>
                    <a:pt x="6048" y="26711"/>
                  </a:lnTo>
                  <a:lnTo>
                    <a:pt x="6384" y="26711"/>
                  </a:lnTo>
                  <a:lnTo>
                    <a:pt x="6468" y="26795"/>
                  </a:lnTo>
                  <a:lnTo>
                    <a:pt x="6804" y="26795"/>
                  </a:lnTo>
                  <a:lnTo>
                    <a:pt x="6972" y="26879"/>
                  </a:lnTo>
                  <a:lnTo>
                    <a:pt x="7392" y="26879"/>
                  </a:lnTo>
                  <a:lnTo>
                    <a:pt x="7560" y="26963"/>
                  </a:lnTo>
                  <a:lnTo>
                    <a:pt x="8484" y="26963"/>
                  </a:lnTo>
                  <a:lnTo>
                    <a:pt x="8652" y="27047"/>
                  </a:lnTo>
                  <a:lnTo>
                    <a:pt x="9240" y="27047"/>
                  </a:lnTo>
                  <a:lnTo>
                    <a:pt x="9324" y="26963"/>
                  </a:lnTo>
                  <a:lnTo>
                    <a:pt x="10332" y="26963"/>
                  </a:lnTo>
                  <a:lnTo>
                    <a:pt x="10500" y="26879"/>
                  </a:lnTo>
                  <a:lnTo>
                    <a:pt x="10920" y="26879"/>
                  </a:lnTo>
                  <a:lnTo>
                    <a:pt x="11088" y="26795"/>
                  </a:lnTo>
                  <a:lnTo>
                    <a:pt x="11424" y="26795"/>
                  </a:lnTo>
                  <a:lnTo>
                    <a:pt x="11508" y="26711"/>
                  </a:lnTo>
                  <a:lnTo>
                    <a:pt x="11844" y="26711"/>
                  </a:lnTo>
                  <a:lnTo>
                    <a:pt x="11928" y="26627"/>
                  </a:lnTo>
                  <a:lnTo>
                    <a:pt x="12180" y="26627"/>
                  </a:lnTo>
                  <a:lnTo>
                    <a:pt x="12264" y="26543"/>
                  </a:lnTo>
                  <a:lnTo>
                    <a:pt x="12348" y="26543"/>
                  </a:lnTo>
                  <a:lnTo>
                    <a:pt x="12432" y="26459"/>
                  </a:lnTo>
                  <a:lnTo>
                    <a:pt x="12684" y="26459"/>
                  </a:lnTo>
                  <a:lnTo>
                    <a:pt x="12768" y="26375"/>
                  </a:lnTo>
                  <a:lnTo>
                    <a:pt x="12852" y="26375"/>
                  </a:lnTo>
                  <a:lnTo>
                    <a:pt x="12936" y="26291"/>
                  </a:lnTo>
                  <a:lnTo>
                    <a:pt x="13020" y="26291"/>
                  </a:lnTo>
                  <a:lnTo>
                    <a:pt x="13104" y="26207"/>
                  </a:lnTo>
                  <a:lnTo>
                    <a:pt x="13356" y="26207"/>
                  </a:lnTo>
                  <a:lnTo>
                    <a:pt x="13440" y="26123"/>
                  </a:lnTo>
                  <a:lnTo>
                    <a:pt x="13524" y="26123"/>
                  </a:lnTo>
                  <a:lnTo>
                    <a:pt x="13608" y="26039"/>
                  </a:lnTo>
                  <a:lnTo>
                    <a:pt x="13692" y="26039"/>
                  </a:lnTo>
                  <a:lnTo>
                    <a:pt x="13776" y="25955"/>
                  </a:lnTo>
                  <a:lnTo>
                    <a:pt x="13860" y="25955"/>
                  </a:lnTo>
                  <a:lnTo>
                    <a:pt x="13944" y="25871"/>
                  </a:lnTo>
                  <a:lnTo>
                    <a:pt x="14028" y="25871"/>
                  </a:lnTo>
                  <a:lnTo>
                    <a:pt x="14112" y="25787"/>
                  </a:lnTo>
                  <a:lnTo>
                    <a:pt x="14196" y="25703"/>
                  </a:lnTo>
                  <a:lnTo>
                    <a:pt x="14280" y="25703"/>
                  </a:lnTo>
                  <a:lnTo>
                    <a:pt x="14364" y="25619"/>
                  </a:lnTo>
                  <a:lnTo>
                    <a:pt x="14448" y="25619"/>
                  </a:lnTo>
                  <a:lnTo>
                    <a:pt x="14532" y="25535"/>
                  </a:lnTo>
                  <a:lnTo>
                    <a:pt x="14616" y="25535"/>
                  </a:lnTo>
                  <a:lnTo>
                    <a:pt x="14700" y="25451"/>
                  </a:lnTo>
                  <a:lnTo>
                    <a:pt x="14784" y="25367"/>
                  </a:lnTo>
                  <a:lnTo>
                    <a:pt x="14868" y="25367"/>
                  </a:lnTo>
                  <a:lnTo>
                    <a:pt x="14952" y="25283"/>
                  </a:lnTo>
                  <a:lnTo>
                    <a:pt x="15036" y="25283"/>
                  </a:lnTo>
                  <a:lnTo>
                    <a:pt x="15120" y="25199"/>
                  </a:lnTo>
                  <a:lnTo>
                    <a:pt x="15120" y="25115"/>
                  </a:lnTo>
                  <a:lnTo>
                    <a:pt x="15204" y="25115"/>
                  </a:lnTo>
                  <a:lnTo>
                    <a:pt x="15288" y="25031"/>
                  </a:lnTo>
                  <a:lnTo>
                    <a:pt x="15372" y="25031"/>
                  </a:lnTo>
                  <a:lnTo>
                    <a:pt x="15456" y="24947"/>
                  </a:lnTo>
                  <a:lnTo>
                    <a:pt x="15540" y="24863"/>
                  </a:lnTo>
                  <a:lnTo>
                    <a:pt x="15624" y="24779"/>
                  </a:lnTo>
                  <a:lnTo>
                    <a:pt x="15708" y="24695"/>
                  </a:lnTo>
                  <a:lnTo>
                    <a:pt x="15792" y="24695"/>
                  </a:lnTo>
                  <a:lnTo>
                    <a:pt x="15792" y="24611"/>
                  </a:lnTo>
                  <a:lnTo>
                    <a:pt x="15876" y="24527"/>
                  </a:lnTo>
                  <a:lnTo>
                    <a:pt x="15960" y="24527"/>
                  </a:lnTo>
                  <a:lnTo>
                    <a:pt x="16044" y="24443"/>
                  </a:lnTo>
                  <a:lnTo>
                    <a:pt x="16044" y="24359"/>
                  </a:lnTo>
                  <a:lnTo>
                    <a:pt x="16128" y="24359"/>
                  </a:lnTo>
                  <a:lnTo>
                    <a:pt x="16212" y="24275"/>
                  </a:lnTo>
                  <a:lnTo>
                    <a:pt x="16212" y="24191"/>
                  </a:lnTo>
                  <a:lnTo>
                    <a:pt x="16296" y="24191"/>
                  </a:lnTo>
                  <a:lnTo>
                    <a:pt x="16380" y="24107"/>
                  </a:lnTo>
                  <a:lnTo>
                    <a:pt x="16380" y="24023"/>
                  </a:lnTo>
                  <a:lnTo>
                    <a:pt x="16464" y="24023"/>
                  </a:lnTo>
                  <a:lnTo>
                    <a:pt x="16548" y="23939"/>
                  </a:lnTo>
                  <a:lnTo>
                    <a:pt x="16548" y="23855"/>
                  </a:lnTo>
                  <a:lnTo>
                    <a:pt x="16632" y="23855"/>
                  </a:lnTo>
                  <a:lnTo>
                    <a:pt x="16632" y="23771"/>
                  </a:lnTo>
                  <a:lnTo>
                    <a:pt x="16716" y="23687"/>
                  </a:lnTo>
                  <a:lnTo>
                    <a:pt x="16800" y="23687"/>
                  </a:lnTo>
                  <a:lnTo>
                    <a:pt x="16800" y="23603"/>
                  </a:lnTo>
                  <a:lnTo>
                    <a:pt x="16884" y="23519"/>
                  </a:lnTo>
                  <a:lnTo>
                    <a:pt x="16884" y="23435"/>
                  </a:lnTo>
                  <a:lnTo>
                    <a:pt x="16968" y="23435"/>
                  </a:lnTo>
                  <a:lnTo>
                    <a:pt x="16968" y="23351"/>
                  </a:lnTo>
                  <a:lnTo>
                    <a:pt x="17052" y="23267"/>
                  </a:lnTo>
                  <a:lnTo>
                    <a:pt x="17136" y="23183"/>
                  </a:lnTo>
                  <a:lnTo>
                    <a:pt x="17136" y="23099"/>
                  </a:lnTo>
                  <a:lnTo>
                    <a:pt x="17215" y="23099"/>
                  </a:lnTo>
                  <a:lnTo>
                    <a:pt x="17136" y="26207"/>
                  </a:lnTo>
                  <a:lnTo>
                    <a:pt x="23435" y="26207"/>
                  </a:lnTo>
                  <a:lnTo>
                    <a:pt x="23435" y="9912"/>
                  </a:lnTo>
                  <a:lnTo>
                    <a:pt x="23435" y="9744"/>
                  </a:lnTo>
                  <a:lnTo>
                    <a:pt x="23435" y="9576"/>
                  </a:lnTo>
                  <a:lnTo>
                    <a:pt x="23435" y="9408"/>
                  </a:lnTo>
                  <a:lnTo>
                    <a:pt x="23435" y="9156"/>
                  </a:lnTo>
                  <a:lnTo>
                    <a:pt x="23435" y="8988"/>
                  </a:lnTo>
                  <a:lnTo>
                    <a:pt x="23435" y="8820"/>
                  </a:lnTo>
                  <a:lnTo>
                    <a:pt x="23351" y="8652"/>
                  </a:lnTo>
                  <a:lnTo>
                    <a:pt x="23351" y="8484"/>
                  </a:lnTo>
                  <a:lnTo>
                    <a:pt x="23351" y="8316"/>
                  </a:lnTo>
                  <a:lnTo>
                    <a:pt x="23351" y="8148"/>
                  </a:lnTo>
                  <a:lnTo>
                    <a:pt x="23267" y="7980"/>
                  </a:lnTo>
                  <a:lnTo>
                    <a:pt x="23267" y="7812"/>
                  </a:lnTo>
                  <a:lnTo>
                    <a:pt x="23267" y="7644"/>
                  </a:lnTo>
                  <a:lnTo>
                    <a:pt x="23183" y="7476"/>
                  </a:lnTo>
                  <a:lnTo>
                    <a:pt x="23183" y="7308"/>
                  </a:lnTo>
                  <a:lnTo>
                    <a:pt x="23099" y="7140"/>
                  </a:lnTo>
                  <a:lnTo>
                    <a:pt x="23099" y="6972"/>
                  </a:lnTo>
                  <a:lnTo>
                    <a:pt x="23015" y="6804"/>
                  </a:lnTo>
                  <a:lnTo>
                    <a:pt x="23015" y="6636"/>
                  </a:lnTo>
                  <a:lnTo>
                    <a:pt x="22931" y="6468"/>
                  </a:lnTo>
                  <a:lnTo>
                    <a:pt x="22931" y="6300"/>
                  </a:lnTo>
                  <a:lnTo>
                    <a:pt x="22847" y="6216"/>
                  </a:lnTo>
                  <a:lnTo>
                    <a:pt x="22763" y="6049"/>
                  </a:lnTo>
                  <a:lnTo>
                    <a:pt x="22763" y="5881"/>
                  </a:lnTo>
                  <a:lnTo>
                    <a:pt x="22679" y="5713"/>
                  </a:lnTo>
                  <a:lnTo>
                    <a:pt x="22595" y="5545"/>
                  </a:lnTo>
                  <a:lnTo>
                    <a:pt x="22595" y="5461"/>
                  </a:lnTo>
                  <a:lnTo>
                    <a:pt x="22511" y="5293"/>
                  </a:lnTo>
                  <a:lnTo>
                    <a:pt x="22427" y="5125"/>
                  </a:lnTo>
                  <a:lnTo>
                    <a:pt x="22343" y="5041"/>
                  </a:lnTo>
                  <a:lnTo>
                    <a:pt x="22259" y="4873"/>
                  </a:lnTo>
                  <a:lnTo>
                    <a:pt x="22175" y="4705"/>
                  </a:lnTo>
                  <a:lnTo>
                    <a:pt x="22091" y="4621"/>
                  </a:lnTo>
                  <a:lnTo>
                    <a:pt x="22091" y="4453"/>
                  </a:lnTo>
                  <a:lnTo>
                    <a:pt x="22007" y="4369"/>
                  </a:lnTo>
                  <a:lnTo>
                    <a:pt x="21923" y="4201"/>
                  </a:lnTo>
                  <a:lnTo>
                    <a:pt x="21839" y="4117"/>
                  </a:lnTo>
                  <a:lnTo>
                    <a:pt x="21671" y="3949"/>
                  </a:lnTo>
                  <a:lnTo>
                    <a:pt x="21587" y="3865"/>
                  </a:lnTo>
                  <a:lnTo>
                    <a:pt x="21503" y="3697"/>
                  </a:lnTo>
                  <a:lnTo>
                    <a:pt x="21419" y="3613"/>
                  </a:lnTo>
                  <a:lnTo>
                    <a:pt x="21335" y="3445"/>
                  </a:lnTo>
                  <a:lnTo>
                    <a:pt x="21251" y="3361"/>
                  </a:lnTo>
                  <a:lnTo>
                    <a:pt x="21167" y="3277"/>
                  </a:lnTo>
                  <a:lnTo>
                    <a:pt x="20999" y="3109"/>
                  </a:lnTo>
                  <a:lnTo>
                    <a:pt x="20915" y="3025"/>
                  </a:lnTo>
                  <a:lnTo>
                    <a:pt x="20831" y="2941"/>
                  </a:lnTo>
                  <a:lnTo>
                    <a:pt x="20747" y="2773"/>
                  </a:lnTo>
                  <a:lnTo>
                    <a:pt x="20580" y="2689"/>
                  </a:lnTo>
                  <a:lnTo>
                    <a:pt x="20496" y="2605"/>
                  </a:lnTo>
                  <a:lnTo>
                    <a:pt x="20328" y="2521"/>
                  </a:lnTo>
                  <a:lnTo>
                    <a:pt x="20244" y="2437"/>
                  </a:lnTo>
                  <a:lnTo>
                    <a:pt x="20160" y="2269"/>
                  </a:lnTo>
                  <a:lnTo>
                    <a:pt x="19992" y="2185"/>
                  </a:lnTo>
                  <a:lnTo>
                    <a:pt x="19908" y="2101"/>
                  </a:lnTo>
                  <a:lnTo>
                    <a:pt x="19740" y="2017"/>
                  </a:lnTo>
                  <a:lnTo>
                    <a:pt x="19656" y="1933"/>
                  </a:lnTo>
                  <a:lnTo>
                    <a:pt x="19488" y="1849"/>
                  </a:lnTo>
                  <a:lnTo>
                    <a:pt x="19320" y="1765"/>
                  </a:lnTo>
                  <a:lnTo>
                    <a:pt x="19236" y="1681"/>
                  </a:lnTo>
                  <a:lnTo>
                    <a:pt x="19068" y="1597"/>
                  </a:lnTo>
                  <a:lnTo>
                    <a:pt x="18984" y="1513"/>
                  </a:lnTo>
                  <a:lnTo>
                    <a:pt x="18816" y="1429"/>
                  </a:lnTo>
                  <a:lnTo>
                    <a:pt x="18648" y="1345"/>
                  </a:lnTo>
                  <a:lnTo>
                    <a:pt x="18480" y="1261"/>
                  </a:lnTo>
                  <a:lnTo>
                    <a:pt x="18396" y="1177"/>
                  </a:lnTo>
                  <a:lnTo>
                    <a:pt x="18228" y="1177"/>
                  </a:lnTo>
                  <a:lnTo>
                    <a:pt x="18060" y="1093"/>
                  </a:lnTo>
                  <a:lnTo>
                    <a:pt x="17892" y="1009"/>
                  </a:lnTo>
                  <a:lnTo>
                    <a:pt x="17808" y="925"/>
                  </a:lnTo>
                  <a:lnTo>
                    <a:pt x="17640" y="841"/>
                  </a:lnTo>
                  <a:lnTo>
                    <a:pt x="17472" y="841"/>
                  </a:lnTo>
                  <a:lnTo>
                    <a:pt x="17304" y="757"/>
                  </a:lnTo>
                  <a:lnTo>
                    <a:pt x="17136" y="673"/>
                  </a:lnTo>
                  <a:lnTo>
                    <a:pt x="16968" y="673"/>
                  </a:lnTo>
                  <a:lnTo>
                    <a:pt x="16800" y="589"/>
                  </a:lnTo>
                  <a:lnTo>
                    <a:pt x="16632" y="589"/>
                  </a:lnTo>
                  <a:lnTo>
                    <a:pt x="16464" y="505"/>
                  </a:lnTo>
                  <a:lnTo>
                    <a:pt x="16296" y="421"/>
                  </a:lnTo>
                  <a:lnTo>
                    <a:pt x="16128" y="421"/>
                  </a:lnTo>
                  <a:lnTo>
                    <a:pt x="15960" y="337"/>
                  </a:lnTo>
                  <a:lnTo>
                    <a:pt x="15792" y="337"/>
                  </a:lnTo>
                  <a:lnTo>
                    <a:pt x="15624" y="253"/>
                  </a:lnTo>
                  <a:lnTo>
                    <a:pt x="15204" y="253"/>
                  </a:lnTo>
                  <a:lnTo>
                    <a:pt x="15036" y="169"/>
                  </a:lnTo>
                  <a:lnTo>
                    <a:pt x="14700" y="169"/>
                  </a:lnTo>
                  <a:lnTo>
                    <a:pt x="14532" y="85"/>
                  </a:lnTo>
                  <a:lnTo>
                    <a:pt x="13944" y="85"/>
                  </a:lnTo>
                  <a:lnTo>
                    <a:pt x="13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92" name="Google Shape;592;p37"/>
            <p:cNvSpPr/>
            <p:nvPr/>
          </p:nvSpPr>
          <p:spPr>
            <a:xfrm>
              <a:off x="4465475" y="2337175"/>
              <a:ext cx="417875" cy="646800"/>
            </a:xfrm>
            <a:custGeom>
              <a:rect b="b" l="l" r="r" t="t"/>
              <a:pathLst>
                <a:path extrusionOk="0" h="25872" w="16715">
                  <a:moveTo>
                    <a:pt x="13271" y="1"/>
                  </a:moveTo>
                  <a:lnTo>
                    <a:pt x="13187" y="85"/>
                  </a:lnTo>
                  <a:lnTo>
                    <a:pt x="12767" y="85"/>
                  </a:lnTo>
                  <a:lnTo>
                    <a:pt x="12683" y="169"/>
                  </a:lnTo>
                  <a:lnTo>
                    <a:pt x="12347" y="169"/>
                  </a:lnTo>
                  <a:lnTo>
                    <a:pt x="12263" y="253"/>
                  </a:lnTo>
                  <a:lnTo>
                    <a:pt x="12179" y="253"/>
                  </a:lnTo>
                  <a:lnTo>
                    <a:pt x="12095" y="337"/>
                  </a:lnTo>
                  <a:lnTo>
                    <a:pt x="11843" y="337"/>
                  </a:lnTo>
                  <a:lnTo>
                    <a:pt x="11759" y="421"/>
                  </a:lnTo>
                  <a:lnTo>
                    <a:pt x="11675" y="421"/>
                  </a:lnTo>
                  <a:lnTo>
                    <a:pt x="11591" y="505"/>
                  </a:lnTo>
                  <a:lnTo>
                    <a:pt x="11423" y="505"/>
                  </a:lnTo>
                  <a:lnTo>
                    <a:pt x="11339" y="589"/>
                  </a:lnTo>
                  <a:lnTo>
                    <a:pt x="11255" y="589"/>
                  </a:lnTo>
                  <a:lnTo>
                    <a:pt x="11171" y="673"/>
                  </a:lnTo>
                  <a:lnTo>
                    <a:pt x="11087" y="673"/>
                  </a:lnTo>
                  <a:lnTo>
                    <a:pt x="11003" y="757"/>
                  </a:lnTo>
                  <a:lnTo>
                    <a:pt x="10919" y="757"/>
                  </a:lnTo>
                  <a:lnTo>
                    <a:pt x="10751" y="841"/>
                  </a:lnTo>
                  <a:lnTo>
                    <a:pt x="10667" y="841"/>
                  </a:lnTo>
                  <a:lnTo>
                    <a:pt x="10583" y="925"/>
                  </a:lnTo>
                  <a:lnTo>
                    <a:pt x="10499" y="1009"/>
                  </a:lnTo>
                  <a:lnTo>
                    <a:pt x="10415" y="1009"/>
                  </a:lnTo>
                  <a:lnTo>
                    <a:pt x="10331" y="1093"/>
                  </a:lnTo>
                  <a:lnTo>
                    <a:pt x="10247" y="1093"/>
                  </a:lnTo>
                  <a:lnTo>
                    <a:pt x="10163" y="1177"/>
                  </a:lnTo>
                  <a:lnTo>
                    <a:pt x="10079" y="1261"/>
                  </a:lnTo>
                  <a:lnTo>
                    <a:pt x="9911" y="1345"/>
                  </a:lnTo>
                  <a:lnTo>
                    <a:pt x="9827" y="1345"/>
                  </a:lnTo>
                  <a:lnTo>
                    <a:pt x="9743" y="1429"/>
                  </a:lnTo>
                  <a:lnTo>
                    <a:pt x="9659" y="1513"/>
                  </a:lnTo>
                  <a:lnTo>
                    <a:pt x="9575" y="1597"/>
                  </a:lnTo>
                  <a:lnTo>
                    <a:pt x="9491" y="1597"/>
                  </a:lnTo>
                  <a:lnTo>
                    <a:pt x="9407" y="1681"/>
                  </a:lnTo>
                  <a:lnTo>
                    <a:pt x="9323" y="1765"/>
                  </a:lnTo>
                  <a:lnTo>
                    <a:pt x="9239" y="1849"/>
                  </a:lnTo>
                  <a:lnTo>
                    <a:pt x="9155" y="1933"/>
                  </a:lnTo>
                  <a:lnTo>
                    <a:pt x="9071" y="2017"/>
                  </a:lnTo>
                  <a:lnTo>
                    <a:pt x="8988" y="2017"/>
                  </a:lnTo>
                  <a:lnTo>
                    <a:pt x="8904" y="2101"/>
                  </a:lnTo>
                  <a:lnTo>
                    <a:pt x="8820" y="2185"/>
                  </a:lnTo>
                  <a:lnTo>
                    <a:pt x="8736" y="2269"/>
                  </a:lnTo>
                  <a:lnTo>
                    <a:pt x="8652" y="2353"/>
                  </a:lnTo>
                  <a:lnTo>
                    <a:pt x="8568" y="2437"/>
                  </a:lnTo>
                  <a:lnTo>
                    <a:pt x="8568" y="2521"/>
                  </a:lnTo>
                  <a:lnTo>
                    <a:pt x="8484" y="2605"/>
                  </a:lnTo>
                  <a:lnTo>
                    <a:pt x="8400" y="2689"/>
                  </a:lnTo>
                  <a:lnTo>
                    <a:pt x="8316" y="2773"/>
                  </a:lnTo>
                  <a:lnTo>
                    <a:pt x="8232" y="2857"/>
                  </a:lnTo>
                  <a:lnTo>
                    <a:pt x="8148" y="2941"/>
                  </a:lnTo>
                  <a:lnTo>
                    <a:pt x="8064" y="3025"/>
                  </a:lnTo>
                  <a:lnTo>
                    <a:pt x="7980" y="3109"/>
                  </a:lnTo>
                  <a:lnTo>
                    <a:pt x="7896" y="3193"/>
                  </a:lnTo>
                  <a:lnTo>
                    <a:pt x="7896" y="3277"/>
                  </a:lnTo>
                  <a:lnTo>
                    <a:pt x="7812" y="3361"/>
                  </a:lnTo>
                  <a:lnTo>
                    <a:pt x="7728" y="3445"/>
                  </a:lnTo>
                  <a:lnTo>
                    <a:pt x="7644" y="3613"/>
                  </a:lnTo>
                  <a:lnTo>
                    <a:pt x="7560" y="3697"/>
                  </a:lnTo>
                  <a:lnTo>
                    <a:pt x="7560" y="3781"/>
                  </a:lnTo>
                  <a:lnTo>
                    <a:pt x="7476" y="3865"/>
                  </a:lnTo>
                  <a:lnTo>
                    <a:pt x="7392" y="3949"/>
                  </a:lnTo>
                  <a:lnTo>
                    <a:pt x="7308" y="4033"/>
                  </a:lnTo>
                  <a:lnTo>
                    <a:pt x="7308" y="4201"/>
                  </a:lnTo>
                  <a:lnTo>
                    <a:pt x="7224" y="4285"/>
                  </a:lnTo>
                  <a:lnTo>
                    <a:pt x="7140" y="4369"/>
                  </a:lnTo>
                  <a:lnTo>
                    <a:pt x="7056" y="4453"/>
                  </a:lnTo>
                  <a:lnTo>
                    <a:pt x="7056" y="4621"/>
                  </a:lnTo>
                  <a:lnTo>
                    <a:pt x="6972" y="4705"/>
                  </a:lnTo>
                  <a:lnTo>
                    <a:pt x="6888" y="4789"/>
                  </a:lnTo>
                  <a:lnTo>
                    <a:pt x="6888" y="4873"/>
                  </a:lnTo>
                  <a:lnTo>
                    <a:pt x="6804" y="5041"/>
                  </a:lnTo>
                  <a:lnTo>
                    <a:pt x="6720" y="5125"/>
                  </a:lnTo>
                  <a:lnTo>
                    <a:pt x="6720" y="5209"/>
                  </a:lnTo>
                  <a:lnTo>
                    <a:pt x="6636" y="5377"/>
                  </a:lnTo>
                  <a:lnTo>
                    <a:pt x="6636" y="5461"/>
                  </a:lnTo>
                  <a:lnTo>
                    <a:pt x="6552" y="5545"/>
                  </a:lnTo>
                  <a:lnTo>
                    <a:pt x="6468" y="5712"/>
                  </a:lnTo>
                  <a:lnTo>
                    <a:pt x="6468" y="5796"/>
                  </a:lnTo>
                  <a:lnTo>
                    <a:pt x="6384" y="5964"/>
                  </a:lnTo>
                  <a:lnTo>
                    <a:pt x="6384" y="6048"/>
                  </a:lnTo>
                  <a:lnTo>
                    <a:pt x="6300" y="6132"/>
                  </a:lnTo>
                  <a:lnTo>
                    <a:pt x="6300" y="6300"/>
                  </a:lnTo>
                  <a:lnTo>
                    <a:pt x="6216" y="6384"/>
                  </a:lnTo>
                  <a:lnTo>
                    <a:pt x="6216" y="6552"/>
                  </a:lnTo>
                  <a:lnTo>
                    <a:pt x="6132" y="6636"/>
                  </a:lnTo>
                  <a:lnTo>
                    <a:pt x="6048" y="6636"/>
                  </a:lnTo>
                  <a:lnTo>
                    <a:pt x="6384" y="337"/>
                  </a:lnTo>
                  <a:lnTo>
                    <a:pt x="0" y="337"/>
                  </a:lnTo>
                  <a:lnTo>
                    <a:pt x="0" y="25871"/>
                  </a:lnTo>
                  <a:lnTo>
                    <a:pt x="6300" y="25871"/>
                  </a:lnTo>
                  <a:lnTo>
                    <a:pt x="6300" y="15204"/>
                  </a:lnTo>
                  <a:lnTo>
                    <a:pt x="6300" y="14952"/>
                  </a:lnTo>
                  <a:lnTo>
                    <a:pt x="6384" y="14784"/>
                  </a:lnTo>
                  <a:lnTo>
                    <a:pt x="6384" y="14532"/>
                  </a:lnTo>
                  <a:lnTo>
                    <a:pt x="6384" y="14364"/>
                  </a:lnTo>
                  <a:lnTo>
                    <a:pt x="6384" y="14196"/>
                  </a:lnTo>
                  <a:lnTo>
                    <a:pt x="6384" y="13944"/>
                  </a:lnTo>
                  <a:lnTo>
                    <a:pt x="6384" y="13776"/>
                  </a:lnTo>
                  <a:lnTo>
                    <a:pt x="6384" y="13608"/>
                  </a:lnTo>
                  <a:lnTo>
                    <a:pt x="6468" y="13356"/>
                  </a:lnTo>
                  <a:lnTo>
                    <a:pt x="6468" y="13188"/>
                  </a:lnTo>
                  <a:lnTo>
                    <a:pt x="6468" y="13020"/>
                  </a:lnTo>
                  <a:lnTo>
                    <a:pt x="6468" y="12852"/>
                  </a:lnTo>
                  <a:lnTo>
                    <a:pt x="6552" y="12684"/>
                  </a:lnTo>
                  <a:lnTo>
                    <a:pt x="6552" y="12516"/>
                  </a:lnTo>
                  <a:lnTo>
                    <a:pt x="6552" y="12348"/>
                  </a:lnTo>
                  <a:lnTo>
                    <a:pt x="6636" y="12096"/>
                  </a:lnTo>
                  <a:lnTo>
                    <a:pt x="6636" y="12012"/>
                  </a:lnTo>
                  <a:lnTo>
                    <a:pt x="6720" y="11844"/>
                  </a:lnTo>
                  <a:lnTo>
                    <a:pt x="6720" y="11676"/>
                  </a:lnTo>
                  <a:lnTo>
                    <a:pt x="6804" y="11508"/>
                  </a:lnTo>
                  <a:lnTo>
                    <a:pt x="6804" y="11340"/>
                  </a:lnTo>
                  <a:lnTo>
                    <a:pt x="6888" y="11172"/>
                  </a:lnTo>
                  <a:lnTo>
                    <a:pt x="6888" y="11004"/>
                  </a:lnTo>
                  <a:lnTo>
                    <a:pt x="6972" y="10920"/>
                  </a:lnTo>
                  <a:lnTo>
                    <a:pt x="6972" y="10752"/>
                  </a:lnTo>
                  <a:lnTo>
                    <a:pt x="7056" y="10584"/>
                  </a:lnTo>
                  <a:lnTo>
                    <a:pt x="7056" y="10416"/>
                  </a:lnTo>
                  <a:lnTo>
                    <a:pt x="7140" y="10332"/>
                  </a:lnTo>
                  <a:lnTo>
                    <a:pt x="7224" y="10164"/>
                  </a:lnTo>
                  <a:lnTo>
                    <a:pt x="7224" y="10080"/>
                  </a:lnTo>
                  <a:lnTo>
                    <a:pt x="7308" y="9912"/>
                  </a:lnTo>
                  <a:lnTo>
                    <a:pt x="7392" y="9828"/>
                  </a:lnTo>
                  <a:lnTo>
                    <a:pt x="7476" y="9660"/>
                  </a:lnTo>
                  <a:lnTo>
                    <a:pt x="7476" y="9576"/>
                  </a:lnTo>
                  <a:lnTo>
                    <a:pt x="7560" y="9408"/>
                  </a:lnTo>
                  <a:lnTo>
                    <a:pt x="7644" y="9324"/>
                  </a:lnTo>
                  <a:lnTo>
                    <a:pt x="7728" y="9156"/>
                  </a:lnTo>
                  <a:lnTo>
                    <a:pt x="7728" y="9072"/>
                  </a:lnTo>
                  <a:lnTo>
                    <a:pt x="7812" y="8988"/>
                  </a:lnTo>
                  <a:lnTo>
                    <a:pt x="7896" y="8820"/>
                  </a:lnTo>
                  <a:lnTo>
                    <a:pt x="7980" y="8736"/>
                  </a:lnTo>
                  <a:lnTo>
                    <a:pt x="8064" y="8652"/>
                  </a:lnTo>
                  <a:lnTo>
                    <a:pt x="8148" y="8568"/>
                  </a:lnTo>
                  <a:lnTo>
                    <a:pt x="8232" y="8484"/>
                  </a:lnTo>
                  <a:lnTo>
                    <a:pt x="8316" y="8316"/>
                  </a:lnTo>
                  <a:lnTo>
                    <a:pt x="8400" y="8232"/>
                  </a:lnTo>
                  <a:lnTo>
                    <a:pt x="8484" y="8148"/>
                  </a:lnTo>
                  <a:lnTo>
                    <a:pt x="8484" y="8064"/>
                  </a:lnTo>
                  <a:lnTo>
                    <a:pt x="8568" y="7980"/>
                  </a:lnTo>
                  <a:lnTo>
                    <a:pt x="8652" y="7896"/>
                  </a:lnTo>
                  <a:lnTo>
                    <a:pt x="8736" y="7812"/>
                  </a:lnTo>
                  <a:lnTo>
                    <a:pt x="8820" y="7728"/>
                  </a:lnTo>
                  <a:lnTo>
                    <a:pt x="8988" y="7644"/>
                  </a:lnTo>
                  <a:lnTo>
                    <a:pt x="9071" y="7560"/>
                  </a:lnTo>
                  <a:lnTo>
                    <a:pt x="9155" y="7476"/>
                  </a:lnTo>
                  <a:lnTo>
                    <a:pt x="9239" y="7476"/>
                  </a:lnTo>
                  <a:lnTo>
                    <a:pt x="9323" y="7392"/>
                  </a:lnTo>
                  <a:lnTo>
                    <a:pt x="9407" y="7308"/>
                  </a:lnTo>
                  <a:lnTo>
                    <a:pt x="9491" y="7224"/>
                  </a:lnTo>
                  <a:lnTo>
                    <a:pt x="9575" y="7140"/>
                  </a:lnTo>
                  <a:lnTo>
                    <a:pt x="9659" y="7140"/>
                  </a:lnTo>
                  <a:lnTo>
                    <a:pt x="9743" y="7056"/>
                  </a:lnTo>
                  <a:lnTo>
                    <a:pt x="9827" y="6972"/>
                  </a:lnTo>
                  <a:lnTo>
                    <a:pt x="9995" y="6972"/>
                  </a:lnTo>
                  <a:lnTo>
                    <a:pt x="10079" y="6888"/>
                  </a:lnTo>
                  <a:lnTo>
                    <a:pt x="10163" y="6804"/>
                  </a:lnTo>
                  <a:lnTo>
                    <a:pt x="10247" y="6804"/>
                  </a:lnTo>
                  <a:lnTo>
                    <a:pt x="10331" y="6720"/>
                  </a:lnTo>
                  <a:lnTo>
                    <a:pt x="10499" y="6636"/>
                  </a:lnTo>
                  <a:lnTo>
                    <a:pt x="10583" y="6636"/>
                  </a:lnTo>
                  <a:lnTo>
                    <a:pt x="10667" y="6552"/>
                  </a:lnTo>
                  <a:lnTo>
                    <a:pt x="10751" y="6552"/>
                  </a:lnTo>
                  <a:lnTo>
                    <a:pt x="10835" y="6468"/>
                  </a:lnTo>
                  <a:lnTo>
                    <a:pt x="11087" y="6468"/>
                  </a:lnTo>
                  <a:lnTo>
                    <a:pt x="11171" y="6384"/>
                  </a:lnTo>
                  <a:lnTo>
                    <a:pt x="11255" y="6384"/>
                  </a:lnTo>
                  <a:lnTo>
                    <a:pt x="11423" y="6300"/>
                  </a:lnTo>
                  <a:lnTo>
                    <a:pt x="11591" y="6300"/>
                  </a:lnTo>
                  <a:lnTo>
                    <a:pt x="11675" y="6216"/>
                  </a:lnTo>
                  <a:lnTo>
                    <a:pt x="11927" y="6216"/>
                  </a:lnTo>
                  <a:lnTo>
                    <a:pt x="12011" y="6132"/>
                  </a:lnTo>
                  <a:lnTo>
                    <a:pt x="12431" y="6132"/>
                  </a:lnTo>
                  <a:lnTo>
                    <a:pt x="12599" y="6048"/>
                  </a:lnTo>
                  <a:lnTo>
                    <a:pt x="13439" y="6048"/>
                  </a:lnTo>
                  <a:lnTo>
                    <a:pt x="13523" y="5964"/>
                  </a:lnTo>
                  <a:lnTo>
                    <a:pt x="14111" y="5964"/>
                  </a:lnTo>
                  <a:lnTo>
                    <a:pt x="14447" y="6048"/>
                  </a:lnTo>
                  <a:lnTo>
                    <a:pt x="16127" y="6048"/>
                  </a:lnTo>
                  <a:lnTo>
                    <a:pt x="16379" y="6132"/>
                  </a:lnTo>
                  <a:lnTo>
                    <a:pt x="16715" y="6132"/>
                  </a:lnTo>
                  <a:lnTo>
                    <a:pt x="16715" y="169"/>
                  </a:lnTo>
                  <a:lnTo>
                    <a:pt x="16463" y="169"/>
                  </a:lnTo>
                  <a:lnTo>
                    <a:pt x="16211" y="85"/>
                  </a:lnTo>
                  <a:lnTo>
                    <a:pt x="15959" y="85"/>
                  </a:lnTo>
                  <a:lnTo>
                    <a:pt x="15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93" name="Google Shape;593;p37"/>
            <p:cNvSpPr/>
            <p:nvPr/>
          </p:nvSpPr>
          <p:spPr>
            <a:xfrm>
              <a:off x="-523825" y="2345575"/>
              <a:ext cx="157525" cy="638400"/>
            </a:xfrm>
            <a:custGeom>
              <a:rect b="b" l="l" r="r" t="t"/>
              <a:pathLst>
                <a:path extrusionOk="0" h="25536" w="6301">
                  <a:moveTo>
                    <a:pt x="1" y="1"/>
                  </a:moveTo>
                  <a:lnTo>
                    <a:pt x="1" y="25535"/>
                  </a:lnTo>
                  <a:lnTo>
                    <a:pt x="6300" y="25535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594" name="Google Shape;594;p37"/>
            <p:cNvSpPr/>
            <p:nvPr/>
          </p:nvSpPr>
          <p:spPr>
            <a:xfrm>
              <a:off x="-523825" y="2089400"/>
              <a:ext cx="157525" cy="159625"/>
            </a:xfrm>
            <a:custGeom>
              <a:rect b="b" l="l" r="r" t="t"/>
              <a:pathLst>
                <a:path extrusionOk="0" h="6385" w="6301">
                  <a:moveTo>
                    <a:pt x="1" y="0"/>
                  </a:moveTo>
                  <a:lnTo>
                    <a:pt x="1" y="6384"/>
                  </a:lnTo>
                  <a:lnTo>
                    <a:pt x="6300" y="6384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</p:grpSp>
      <p:grpSp>
        <p:nvGrpSpPr>
          <p:cNvPr id="595" name="Google Shape;595;p37"/>
          <p:cNvGrpSpPr/>
          <p:nvPr/>
        </p:nvGrpSpPr>
        <p:grpSpPr>
          <a:xfrm>
            <a:off x="5715003" y="-48"/>
            <a:ext cx="3480287" cy="5143593"/>
            <a:chOff x="1123275" y="238125"/>
            <a:chExt cx="3545525" cy="5239475"/>
          </a:xfrm>
        </p:grpSpPr>
        <p:sp>
          <p:nvSpPr>
            <p:cNvPr id="596" name="Google Shape;596;p37"/>
            <p:cNvSpPr/>
            <p:nvPr/>
          </p:nvSpPr>
          <p:spPr>
            <a:xfrm>
              <a:off x="1580425" y="2381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3"/>
                  </a:lnTo>
                  <a:lnTo>
                    <a:pt x="10204" y="430"/>
                  </a:lnTo>
                  <a:lnTo>
                    <a:pt x="8857" y="831"/>
                  </a:lnTo>
                  <a:lnTo>
                    <a:pt x="7596" y="1347"/>
                  </a:lnTo>
                  <a:lnTo>
                    <a:pt x="6392" y="2006"/>
                  </a:lnTo>
                  <a:lnTo>
                    <a:pt x="5303" y="2752"/>
                  </a:lnTo>
                  <a:lnTo>
                    <a:pt x="4300" y="3611"/>
                  </a:lnTo>
                  <a:lnTo>
                    <a:pt x="2953" y="5045"/>
                  </a:lnTo>
                  <a:lnTo>
                    <a:pt x="1548" y="7309"/>
                  </a:lnTo>
                  <a:lnTo>
                    <a:pt x="545" y="9860"/>
                  </a:lnTo>
                  <a:lnTo>
                    <a:pt x="58" y="12640"/>
                  </a:lnTo>
                  <a:lnTo>
                    <a:pt x="0" y="14131"/>
                  </a:lnTo>
                  <a:lnTo>
                    <a:pt x="58" y="15592"/>
                  </a:lnTo>
                  <a:lnTo>
                    <a:pt x="545" y="18401"/>
                  </a:lnTo>
                  <a:lnTo>
                    <a:pt x="1520" y="20923"/>
                  </a:lnTo>
                  <a:lnTo>
                    <a:pt x="2953" y="23188"/>
                  </a:lnTo>
                  <a:lnTo>
                    <a:pt x="4300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2"/>
                  </a:lnTo>
                  <a:lnTo>
                    <a:pt x="11609" y="28089"/>
                  </a:lnTo>
                  <a:lnTo>
                    <a:pt x="13099" y="28232"/>
                  </a:lnTo>
                  <a:lnTo>
                    <a:pt x="13873" y="28232"/>
                  </a:lnTo>
                  <a:lnTo>
                    <a:pt x="13873" y="22271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68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80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7"/>
                  </a:lnTo>
                  <a:lnTo>
                    <a:pt x="7080" y="11350"/>
                  </a:lnTo>
                  <a:lnTo>
                    <a:pt x="7596" y="9831"/>
                  </a:lnTo>
                  <a:lnTo>
                    <a:pt x="8341" y="8541"/>
                  </a:lnTo>
                  <a:lnTo>
                    <a:pt x="9316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4"/>
                  </a:lnTo>
                  <a:lnTo>
                    <a:pt x="13873" y="5904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>
              <a:off x="1123275" y="2381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4"/>
                  </a:lnTo>
                  <a:lnTo>
                    <a:pt x="774" y="5904"/>
                  </a:lnTo>
                  <a:lnTo>
                    <a:pt x="2178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1"/>
                  </a:lnTo>
                  <a:lnTo>
                    <a:pt x="6277" y="9831"/>
                  </a:lnTo>
                  <a:lnTo>
                    <a:pt x="6822" y="11350"/>
                  </a:lnTo>
                  <a:lnTo>
                    <a:pt x="7108" y="13127"/>
                  </a:lnTo>
                  <a:lnTo>
                    <a:pt x="7108" y="14131"/>
                  </a:lnTo>
                  <a:lnTo>
                    <a:pt x="7108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68"/>
                  </a:lnTo>
                  <a:lnTo>
                    <a:pt x="2178" y="22013"/>
                  </a:lnTo>
                  <a:lnTo>
                    <a:pt x="774" y="22271"/>
                  </a:lnTo>
                  <a:lnTo>
                    <a:pt x="0" y="22271"/>
                  </a:lnTo>
                  <a:lnTo>
                    <a:pt x="0" y="28232"/>
                  </a:lnTo>
                  <a:lnTo>
                    <a:pt x="803" y="28232"/>
                  </a:lnTo>
                  <a:lnTo>
                    <a:pt x="2293" y="28089"/>
                  </a:lnTo>
                  <a:lnTo>
                    <a:pt x="3697" y="27802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88"/>
                  </a:lnTo>
                  <a:lnTo>
                    <a:pt x="12353" y="20923"/>
                  </a:lnTo>
                  <a:lnTo>
                    <a:pt x="13328" y="18401"/>
                  </a:lnTo>
                  <a:lnTo>
                    <a:pt x="13844" y="15592"/>
                  </a:lnTo>
                  <a:lnTo>
                    <a:pt x="13873" y="14131"/>
                  </a:lnTo>
                  <a:lnTo>
                    <a:pt x="13844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602" y="3611"/>
                  </a:lnTo>
                  <a:lnTo>
                    <a:pt x="8570" y="2752"/>
                  </a:lnTo>
                  <a:lnTo>
                    <a:pt x="7481" y="2006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3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>
              <a:off x="2495475" y="2381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13070" y="0"/>
                  </a:moveTo>
                  <a:lnTo>
                    <a:pt x="11580" y="143"/>
                  </a:lnTo>
                  <a:lnTo>
                    <a:pt x="10175" y="430"/>
                  </a:lnTo>
                  <a:lnTo>
                    <a:pt x="8828" y="831"/>
                  </a:lnTo>
                  <a:lnTo>
                    <a:pt x="7567" y="1347"/>
                  </a:lnTo>
                  <a:lnTo>
                    <a:pt x="6363" y="2006"/>
                  </a:lnTo>
                  <a:lnTo>
                    <a:pt x="5274" y="2752"/>
                  </a:lnTo>
                  <a:lnTo>
                    <a:pt x="4271" y="3611"/>
                  </a:lnTo>
                  <a:lnTo>
                    <a:pt x="2924" y="5045"/>
                  </a:lnTo>
                  <a:lnTo>
                    <a:pt x="1519" y="7309"/>
                  </a:lnTo>
                  <a:lnTo>
                    <a:pt x="545" y="9860"/>
                  </a:lnTo>
                  <a:lnTo>
                    <a:pt x="29" y="12640"/>
                  </a:lnTo>
                  <a:lnTo>
                    <a:pt x="0" y="14131"/>
                  </a:lnTo>
                  <a:lnTo>
                    <a:pt x="29" y="15592"/>
                  </a:lnTo>
                  <a:lnTo>
                    <a:pt x="545" y="18401"/>
                  </a:lnTo>
                  <a:lnTo>
                    <a:pt x="1519" y="20923"/>
                  </a:lnTo>
                  <a:lnTo>
                    <a:pt x="2924" y="23188"/>
                  </a:lnTo>
                  <a:lnTo>
                    <a:pt x="4271" y="24621"/>
                  </a:lnTo>
                  <a:lnTo>
                    <a:pt x="5274" y="25481"/>
                  </a:lnTo>
                  <a:lnTo>
                    <a:pt x="6363" y="26226"/>
                  </a:lnTo>
                  <a:lnTo>
                    <a:pt x="7538" y="26885"/>
                  </a:lnTo>
                  <a:lnTo>
                    <a:pt x="8828" y="27401"/>
                  </a:lnTo>
                  <a:lnTo>
                    <a:pt x="10175" y="27802"/>
                  </a:lnTo>
                  <a:lnTo>
                    <a:pt x="11580" y="28089"/>
                  </a:lnTo>
                  <a:lnTo>
                    <a:pt x="13070" y="28232"/>
                  </a:lnTo>
                  <a:lnTo>
                    <a:pt x="13873" y="28232"/>
                  </a:lnTo>
                  <a:lnTo>
                    <a:pt x="13873" y="22271"/>
                  </a:lnTo>
                  <a:lnTo>
                    <a:pt x="13099" y="22271"/>
                  </a:lnTo>
                  <a:lnTo>
                    <a:pt x="11694" y="22013"/>
                  </a:lnTo>
                  <a:lnTo>
                    <a:pt x="10405" y="21468"/>
                  </a:lnTo>
                  <a:lnTo>
                    <a:pt x="9287" y="20694"/>
                  </a:lnTo>
                  <a:lnTo>
                    <a:pt x="8341" y="19691"/>
                  </a:lnTo>
                  <a:lnTo>
                    <a:pt x="7567" y="18401"/>
                  </a:lnTo>
                  <a:lnTo>
                    <a:pt x="7051" y="16882"/>
                  </a:lnTo>
                  <a:lnTo>
                    <a:pt x="6764" y="15105"/>
                  </a:lnTo>
                  <a:lnTo>
                    <a:pt x="6736" y="14131"/>
                  </a:lnTo>
                  <a:lnTo>
                    <a:pt x="6764" y="13127"/>
                  </a:lnTo>
                  <a:lnTo>
                    <a:pt x="7051" y="11350"/>
                  </a:lnTo>
                  <a:lnTo>
                    <a:pt x="7567" y="9831"/>
                  </a:lnTo>
                  <a:lnTo>
                    <a:pt x="8341" y="8541"/>
                  </a:lnTo>
                  <a:lnTo>
                    <a:pt x="9287" y="7510"/>
                  </a:lnTo>
                  <a:lnTo>
                    <a:pt x="10405" y="6707"/>
                  </a:lnTo>
                  <a:lnTo>
                    <a:pt x="11694" y="6191"/>
                  </a:lnTo>
                  <a:lnTo>
                    <a:pt x="13099" y="5904"/>
                  </a:lnTo>
                  <a:lnTo>
                    <a:pt x="13873" y="5904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>
              <a:off x="2037575" y="2381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" y="0"/>
                  </a:moveTo>
                  <a:lnTo>
                    <a:pt x="1" y="5904"/>
                  </a:lnTo>
                  <a:lnTo>
                    <a:pt x="775" y="5904"/>
                  </a:lnTo>
                  <a:lnTo>
                    <a:pt x="2179" y="6191"/>
                  </a:lnTo>
                  <a:lnTo>
                    <a:pt x="3469" y="6707"/>
                  </a:lnTo>
                  <a:lnTo>
                    <a:pt x="4587" y="7510"/>
                  </a:lnTo>
                  <a:lnTo>
                    <a:pt x="5533" y="8541"/>
                  </a:lnTo>
                  <a:lnTo>
                    <a:pt x="6307" y="9831"/>
                  </a:lnTo>
                  <a:lnTo>
                    <a:pt x="6823" y="11350"/>
                  </a:lnTo>
                  <a:lnTo>
                    <a:pt x="7109" y="13127"/>
                  </a:lnTo>
                  <a:lnTo>
                    <a:pt x="7138" y="14131"/>
                  </a:lnTo>
                  <a:lnTo>
                    <a:pt x="7109" y="15105"/>
                  </a:lnTo>
                  <a:lnTo>
                    <a:pt x="6823" y="16882"/>
                  </a:lnTo>
                  <a:lnTo>
                    <a:pt x="6307" y="18401"/>
                  </a:lnTo>
                  <a:lnTo>
                    <a:pt x="5533" y="19691"/>
                  </a:lnTo>
                  <a:lnTo>
                    <a:pt x="4587" y="20694"/>
                  </a:lnTo>
                  <a:lnTo>
                    <a:pt x="3440" y="21468"/>
                  </a:lnTo>
                  <a:lnTo>
                    <a:pt x="2179" y="22013"/>
                  </a:lnTo>
                  <a:lnTo>
                    <a:pt x="775" y="22271"/>
                  </a:lnTo>
                  <a:lnTo>
                    <a:pt x="1" y="22271"/>
                  </a:lnTo>
                  <a:lnTo>
                    <a:pt x="1" y="28232"/>
                  </a:lnTo>
                  <a:lnTo>
                    <a:pt x="804" y="28232"/>
                  </a:lnTo>
                  <a:lnTo>
                    <a:pt x="2294" y="28089"/>
                  </a:lnTo>
                  <a:lnTo>
                    <a:pt x="3698" y="27802"/>
                  </a:lnTo>
                  <a:lnTo>
                    <a:pt x="5046" y="27401"/>
                  </a:lnTo>
                  <a:lnTo>
                    <a:pt x="6307" y="26885"/>
                  </a:lnTo>
                  <a:lnTo>
                    <a:pt x="7511" y="26226"/>
                  </a:lnTo>
                  <a:lnTo>
                    <a:pt x="8600" y="25481"/>
                  </a:lnTo>
                  <a:lnTo>
                    <a:pt x="9603" y="24621"/>
                  </a:lnTo>
                  <a:lnTo>
                    <a:pt x="10950" y="23188"/>
                  </a:lnTo>
                  <a:lnTo>
                    <a:pt x="12354" y="20923"/>
                  </a:lnTo>
                  <a:lnTo>
                    <a:pt x="13329" y="18401"/>
                  </a:lnTo>
                  <a:lnTo>
                    <a:pt x="13845" y="15592"/>
                  </a:lnTo>
                  <a:lnTo>
                    <a:pt x="13874" y="14131"/>
                  </a:lnTo>
                  <a:lnTo>
                    <a:pt x="13845" y="12640"/>
                  </a:lnTo>
                  <a:lnTo>
                    <a:pt x="13329" y="9860"/>
                  </a:lnTo>
                  <a:lnTo>
                    <a:pt x="12354" y="7309"/>
                  </a:lnTo>
                  <a:lnTo>
                    <a:pt x="10950" y="5045"/>
                  </a:lnTo>
                  <a:lnTo>
                    <a:pt x="9603" y="3611"/>
                  </a:lnTo>
                  <a:lnTo>
                    <a:pt x="8600" y="2752"/>
                  </a:lnTo>
                  <a:lnTo>
                    <a:pt x="7482" y="2006"/>
                  </a:lnTo>
                  <a:lnTo>
                    <a:pt x="6307" y="1347"/>
                  </a:lnTo>
                  <a:lnTo>
                    <a:pt x="5046" y="831"/>
                  </a:lnTo>
                  <a:lnTo>
                    <a:pt x="3698" y="430"/>
                  </a:lnTo>
                  <a:lnTo>
                    <a:pt x="2294" y="143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>
              <a:off x="2087025" y="1564450"/>
              <a:ext cx="705825" cy="346850"/>
            </a:xfrm>
            <a:custGeom>
              <a:rect b="b" l="l" r="r" t="t"/>
              <a:pathLst>
                <a:path extrusionOk="0" h="13874" w="28233">
                  <a:moveTo>
                    <a:pt x="14103" y="1"/>
                  </a:moveTo>
                  <a:lnTo>
                    <a:pt x="12641" y="30"/>
                  </a:lnTo>
                  <a:lnTo>
                    <a:pt x="9832" y="545"/>
                  </a:lnTo>
                  <a:lnTo>
                    <a:pt x="7310" y="1520"/>
                  </a:lnTo>
                  <a:lnTo>
                    <a:pt x="5045" y="2924"/>
                  </a:lnTo>
                  <a:lnTo>
                    <a:pt x="3583" y="4272"/>
                  </a:lnTo>
                  <a:lnTo>
                    <a:pt x="2752" y="5275"/>
                  </a:lnTo>
                  <a:lnTo>
                    <a:pt x="1978" y="6364"/>
                  </a:lnTo>
                  <a:lnTo>
                    <a:pt x="1348" y="7568"/>
                  </a:lnTo>
                  <a:lnTo>
                    <a:pt x="832" y="8829"/>
                  </a:lnTo>
                  <a:lnTo>
                    <a:pt x="431" y="10176"/>
                  </a:lnTo>
                  <a:lnTo>
                    <a:pt x="144" y="11580"/>
                  </a:lnTo>
                  <a:lnTo>
                    <a:pt x="1" y="13071"/>
                  </a:lnTo>
                  <a:lnTo>
                    <a:pt x="1" y="13845"/>
                  </a:lnTo>
                  <a:lnTo>
                    <a:pt x="1" y="13873"/>
                  </a:lnTo>
                  <a:lnTo>
                    <a:pt x="5934" y="13873"/>
                  </a:lnTo>
                  <a:lnTo>
                    <a:pt x="5934" y="13845"/>
                  </a:lnTo>
                  <a:lnTo>
                    <a:pt x="5962" y="13100"/>
                  </a:lnTo>
                  <a:lnTo>
                    <a:pt x="6220" y="11695"/>
                  </a:lnTo>
                  <a:lnTo>
                    <a:pt x="6765" y="10434"/>
                  </a:lnTo>
                  <a:lnTo>
                    <a:pt x="7539" y="9287"/>
                  </a:lnTo>
                  <a:lnTo>
                    <a:pt x="8542" y="8342"/>
                  </a:lnTo>
                  <a:lnTo>
                    <a:pt x="9832" y="7568"/>
                  </a:lnTo>
                  <a:lnTo>
                    <a:pt x="11351" y="7052"/>
                  </a:lnTo>
                  <a:lnTo>
                    <a:pt x="13128" y="6765"/>
                  </a:lnTo>
                  <a:lnTo>
                    <a:pt x="14103" y="6737"/>
                  </a:lnTo>
                  <a:lnTo>
                    <a:pt x="15106" y="6765"/>
                  </a:lnTo>
                  <a:lnTo>
                    <a:pt x="16883" y="7052"/>
                  </a:lnTo>
                  <a:lnTo>
                    <a:pt x="18402" y="7568"/>
                  </a:lnTo>
                  <a:lnTo>
                    <a:pt x="19692" y="8342"/>
                  </a:lnTo>
                  <a:lnTo>
                    <a:pt x="20752" y="9287"/>
                  </a:lnTo>
                  <a:lnTo>
                    <a:pt x="21526" y="10405"/>
                  </a:lnTo>
                  <a:lnTo>
                    <a:pt x="22071" y="11695"/>
                  </a:lnTo>
                  <a:lnTo>
                    <a:pt x="22329" y="13100"/>
                  </a:lnTo>
                  <a:lnTo>
                    <a:pt x="22357" y="13845"/>
                  </a:lnTo>
                  <a:lnTo>
                    <a:pt x="22357" y="13873"/>
                  </a:lnTo>
                  <a:lnTo>
                    <a:pt x="28233" y="13873"/>
                  </a:lnTo>
                  <a:lnTo>
                    <a:pt x="28233" y="13845"/>
                  </a:lnTo>
                  <a:lnTo>
                    <a:pt x="28233" y="13071"/>
                  </a:lnTo>
                  <a:lnTo>
                    <a:pt x="28090" y="11580"/>
                  </a:lnTo>
                  <a:lnTo>
                    <a:pt x="27803" y="10176"/>
                  </a:lnTo>
                  <a:lnTo>
                    <a:pt x="27402" y="8829"/>
                  </a:lnTo>
                  <a:lnTo>
                    <a:pt x="26886" y="7568"/>
                  </a:lnTo>
                  <a:lnTo>
                    <a:pt x="26227" y="6393"/>
                  </a:lnTo>
                  <a:lnTo>
                    <a:pt x="25481" y="5275"/>
                  </a:lnTo>
                  <a:lnTo>
                    <a:pt x="24622" y="4272"/>
                  </a:lnTo>
                  <a:lnTo>
                    <a:pt x="23188" y="2953"/>
                  </a:lnTo>
                  <a:lnTo>
                    <a:pt x="20924" y="1520"/>
                  </a:lnTo>
                  <a:lnTo>
                    <a:pt x="18373" y="545"/>
                  </a:lnTo>
                  <a:lnTo>
                    <a:pt x="15593" y="30"/>
                  </a:lnTo>
                  <a:lnTo>
                    <a:pt x="141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>
              <a:off x="2087025" y="1107300"/>
              <a:ext cx="705825" cy="346825"/>
            </a:xfrm>
            <a:custGeom>
              <a:rect b="b" l="l" r="r" t="t"/>
              <a:pathLst>
                <a:path extrusionOk="0" h="13873" w="28233">
                  <a:moveTo>
                    <a:pt x="1" y="0"/>
                  </a:moveTo>
                  <a:lnTo>
                    <a:pt x="1" y="774"/>
                  </a:lnTo>
                  <a:lnTo>
                    <a:pt x="144" y="2265"/>
                  </a:lnTo>
                  <a:lnTo>
                    <a:pt x="431" y="3698"/>
                  </a:lnTo>
                  <a:lnTo>
                    <a:pt x="832" y="5045"/>
                  </a:lnTo>
                  <a:lnTo>
                    <a:pt x="1348" y="6306"/>
                  </a:lnTo>
                  <a:lnTo>
                    <a:pt x="1978" y="7481"/>
                  </a:lnTo>
                  <a:lnTo>
                    <a:pt x="2752" y="8570"/>
                  </a:lnTo>
                  <a:lnTo>
                    <a:pt x="3612" y="9574"/>
                  </a:lnTo>
                  <a:lnTo>
                    <a:pt x="5045" y="10921"/>
                  </a:lnTo>
                  <a:lnTo>
                    <a:pt x="7310" y="12354"/>
                  </a:lnTo>
                  <a:lnTo>
                    <a:pt x="9832" y="13328"/>
                  </a:lnTo>
                  <a:lnTo>
                    <a:pt x="12641" y="13816"/>
                  </a:lnTo>
                  <a:lnTo>
                    <a:pt x="14103" y="13873"/>
                  </a:lnTo>
                  <a:lnTo>
                    <a:pt x="15593" y="13816"/>
                  </a:lnTo>
                  <a:lnTo>
                    <a:pt x="18373" y="13328"/>
                  </a:lnTo>
                  <a:lnTo>
                    <a:pt x="20924" y="12325"/>
                  </a:lnTo>
                  <a:lnTo>
                    <a:pt x="23188" y="10921"/>
                  </a:lnTo>
                  <a:lnTo>
                    <a:pt x="24622" y="9574"/>
                  </a:lnTo>
                  <a:lnTo>
                    <a:pt x="25481" y="8570"/>
                  </a:lnTo>
                  <a:lnTo>
                    <a:pt x="26227" y="7481"/>
                  </a:lnTo>
                  <a:lnTo>
                    <a:pt x="26886" y="6306"/>
                  </a:lnTo>
                  <a:lnTo>
                    <a:pt x="27402" y="5045"/>
                  </a:lnTo>
                  <a:lnTo>
                    <a:pt x="27803" y="3698"/>
                  </a:lnTo>
                  <a:lnTo>
                    <a:pt x="28090" y="2265"/>
                  </a:lnTo>
                  <a:lnTo>
                    <a:pt x="28233" y="774"/>
                  </a:lnTo>
                  <a:lnTo>
                    <a:pt x="28233" y="0"/>
                  </a:lnTo>
                  <a:lnTo>
                    <a:pt x="22357" y="0"/>
                  </a:lnTo>
                  <a:lnTo>
                    <a:pt x="22329" y="746"/>
                  </a:lnTo>
                  <a:lnTo>
                    <a:pt x="22071" y="2150"/>
                  </a:lnTo>
                  <a:lnTo>
                    <a:pt x="21526" y="3440"/>
                  </a:lnTo>
                  <a:lnTo>
                    <a:pt x="20752" y="4586"/>
                  </a:lnTo>
                  <a:lnTo>
                    <a:pt x="19692" y="5532"/>
                  </a:lnTo>
                  <a:lnTo>
                    <a:pt x="18402" y="6277"/>
                  </a:lnTo>
                  <a:lnTo>
                    <a:pt x="16883" y="6822"/>
                  </a:lnTo>
                  <a:lnTo>
                    <a:pt x="15106" y="7080"/>
                  </a:lnTo>
                  <a:lnTo>
                    <a:pt x="14103" y="7109"/>
                  </a:lnTo>
                  <a:lnTo>
                    <a:pt x="13128" y="7080"/>
                  </a:lnTo>
                  <a:lnTo>
                    <a:pt x="11351" y="6822"/>
                  </a:lnTo>
                  <a:lnTo>
                    <a:pt x="9832" y="6277"/>
                  </a:lnTo>
                  <a:lnTo>
                    <a:pt x="8542" y="5532"/>
                  </a:lnTo>
                  <a:lnTo>
                    <a:pt x="7539" y="4558"/>
                  </a:lnTo>
                  <a:lnTo>
                    <a:pt x="6765" y="3440"/>
                  </a:lnTo>
                  <a:lnTo>
                    <a:pt x="6220" y="2150"/>
                  </a:lnTo>
                  <a:lnTo>
                    <a:pt x="5962" y="746"/>
                  </a:lnTo>
                  <a:lnTo>
                    <a:pt x="59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37"/>
            <p:cNvSpPr/>
            <p:nvPr/>
          </p:nvSpPr>
          <p:spPr>
            <a:xfrm>
              <a:off x="1172000" y="15644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69" y="30"/>
                  </a:lnTo>
                  <a:lnTo>
                    <a:pt x="9860" y="545"/>
                  </a:lnTo>
                  <a:lnTo>
                    <a:pt x="7309" y="1520"/>
                  </a:lnTo>
                  <a:lnTo>
                    <a:pt x="5073" y="2924"/>
                  </a:lnTo>
                  <a:lnTo>
                    <a:pt x="3611" y="4272"/>
                  </a:lnTo>
                  <a:lnTo>
                    <a:pt x="2752" y="5275"/>
                  </a:lnTo>
                  <a:lnTo>
                    <a:pt x="2006" y="6364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72" y="11580"/>
                  </a:lnTo>
                  <a:lnTo>
                    <a:pt x="29" y="13071"/>
                  </a:lnTo>
                  <a:lnTo>
                    <a:pt x="0" y="13845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5"/>
                  </a:lnTo>
                  <a:lnTo>
                    <a:pt x="5990" y="13100"/>
                  </a:lnTo>
                  <a:lnTo>
                    <a:pt x="6248" y="11695"/>
                  </a:lnTo>
                  <a:lnTo>
                    <a:pt x="6764" y="10434"/>
                  </a:lnTo>
                  <a:lnTo>
                    <a:pt x="7538" y="9287"/>
                  </a:lnTo>
                  <a:lnTo>
                    <a:pt x="8570" y="8342"/>
                  </a:lnTo>
                  <a:lnTo>
                    <a:pt x="9860" y="7568"/>
                  </a:lnTo>
                  <a:lnTo>
                    <a:pt x="11379" y="7052"/>
                  </a:lnTo>
                  <a:lnTo>
                    <a:pt x="13156" y="6765"/>
                  </a:lnTo>
                  <a:lnTo>
                    <a:pt x="14131" y="6737"/>
                  </a:lnTo>
                  <a:lnTo>
                    <a:pt x="15134" y="6765"/>
                  </a:lnTo>
                  <a:lnTo>
                    <a:pt x="16882" y="7052"/>
                  </a:lnTo>
                  <a:lnTo>
                    <a:pt x="18430" y="7568"/>
                  </a:lnTo>
                  <a:lnTo>
                    <a:pt x="19720" y="8342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5"/>
                  </a:lnTo>
                  <a:lnTo>
                    <a:pt x="22357" y="13100"/>
                  </a:lnTo>
                  <a:lnTo>
                    <a:pt x="22385" y="13845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845"/>
                  </a:lnTo>
                  <a:lnTo>
                    <a:pt x="28261" y="13071"/>
                  </a:lnTo>
                  <a:lnTo>
                    <a:pt x="28118" y="11580"/>
                  </a:lnTo>
                  <a:lnTo>
                    <a:pt x="27831" y="10176"/>
                  </a:lnTo>
                  <a:lnTo>
                    <a:pt x="27430" y="8829"/>
                  </a:lnTo>
                  <a:lnTo>
                    <a:pt x="26914" y="7568"/>
                  </a:lnTo>
                  <a:lnTo>
                    <a:pt x="26255" y="6393"/>
                  </a:lnTo>
                  <a:lnTo>
                    <a:pt x="25509" y="5275"/>
                  </a:lnTo>
                  <a:lnTo>
                    <a:pt x="24650" y="4272"/>
                  </a:lnTo>
                  <a:lnTo>
                    <a:pt x="23216" y="2953"/>
                  </a:lnTo>
                  <a:lnTo>
                    <a:pt x="20952" y="1520"/>
                  </a:lnTo>
                  <a:lnTo>
                    <a:pt x="18401" y="545"/>
                  </a:lnTo>
                  <a:lnTo>
                    <a:pt x="15621" y="30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7"/>
            <p:cNvSpPr/>
            <p:nvPr/>
          </p:nvSpPr>
          <p:spPr>
            <a:xfrm>
              <a:off x="1172000" y="11073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29" y="774"/>
                  </a:lnTo>
                  <a:lnTo>
                    <a:pt x="172" y="2265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52" y="8570"/>
                  </a:lnTo>
                  <a:lnTo>
                    <a:pt x="3611" y="9574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69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8"/>
                  </a:lnTo>
                  <a:lnTo>
                    <a:pt x="20952" y="12325"/>
                  </a:lnTo>
                  <a:lnTo>
                    <a:pt x="23188" y="10921"/>
                  </a:lnTo>
                  <a:lnTo>
                    <a:pt x="24650" y="9574"/>
                  </a:lnTo>
                  <a:lnTo>
                    <a:pt x="25509" y="8570"/>
                  </a:lnTo>
                  <a:lnTo>
                    <a:pt x="26255" y="7481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774"/>
                  </a:lnTo>
                  <a:lnTo>
                    <a:pt x="28261" y="0"/>
                  </a:lnTo>
                  <a:lnTo>
                    <a:pt x="22385" y="0"/>
                  </a:lnTo>
                  <a:lnTo>
                    <a:pt x="22357" y="746"/>
                  </a:lnTo>
                  <a:lnTo>
                    <a:pt x="22070" y="2150"/>
                  </a:lnTo>
                  <a:lnTo>
                    <a:pt x="21554" y="3440"/>
                  </a:lnTo>
                  <a:lnTo>
                    <a:pt x="20751" y="4586"/>
                  </a:lnTo>
                  <a:lnTo>
                    <a:pt x="19720" y="5532"/>
                  </a:lnTo>
                  <a:lnTo>
                    <a:pt x="18430" y="6277"/>
                  </a:lnTo>
                  <a:lnTo>
                    <a:pt x="16911" y="6822"/>
                  </a:lnTo>
                  <a:lnTo>
                    <a:pt x="15134" y="7080"/>
                  </a:lnTo>
                  <a:lnTo>
                    <a:pt x="14131" y="7109"/>
                  </a:lnTo>
                  <a:lnTo>
                    <a:pt x="13156" y="7080"/>
                  </a:lnTo>
                  <a:lnTo>
                    <a:pt x="11379" y="6822"/>
                  </a:lnTo>
                  <a:lnTo>
                    <a:pt x="9860" y="6277"/>
                  </a:lnTo>
                  <a:lnTo>
                    <a:pt x="8570" y="5532"/>
                  </a:lnTo>
                  <a:lnTo>
                    <a:pt x="7538" y="4558"/>
                  </a:lnTo>
                  <a:lnTo>
                    <a:pt x="6764" y="3440"/>
                  </a:lnTo>
                  <a:lnTo>
                    <a:pt x="6248" y="2150"/>
                  </a:lnTo>
                  <a:lnTo>
                    <a:pt x="5990" y="746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37"/>
            <p:cNvSpPr/>
            <p:nvPr/>
          </p:nvSpPr>
          <p:spPr>
            <a:xfrm>
              <a:off x="3406925" y="2381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3"/>
                  </a:lnTo>
                  <a:lnTo>
                    <a:pt x="10176" y="430"/>
                  </a:lnTo>
                  <a:lnTo>
                    <a:pt x="8828" y="831"/>
                  </a:lnTo>
                  <a:lnTo>
                    <a:pt x="7567" y="1347"/>
                  </a:lnTo>
                  <a:lnTo>
                    <a:pt x="6392" y="2006"/>
                  </a:lnTo>
                  <a:lnTo>
                    <a:pt x="5303" y="2752"/>
                  </a:lnTo>
                  <a:lnTo>
                    <a:pt x="4300" y="3611"/>
                  </a:lnTo>
                  <a:lnTo>
                    <a:pt x="2953" y="5045"/>
                  </a:lnTo>
                  <a:lnTo>
                    <a:pt x="1520" y="7309"/>
                  </a:lnTo>
                  <a:lnTo>
                    <a:pt x="545" y="9860"/>
                  </a:lnTo>
                  <a:lnTo>
                    <a:pt x="58" y="12640"/>
                  </a:lnTo>
                  <a:lnTo>
                    <a:pt x="1" y="14131"/>
                  </a:lnTo>
                  <a:lnTo>
                    <a:pt x="58" y="15592"/>
                  </a:lnTo>
                  <a:lnTo>
                    <a:pt x="545" y="18401"/>
                  </a:lnTo>
                  <a:lnTo>
                    <a:pt x="1520" y="20923"/>
                  </a:lnTo>
                  <a:lnTo>
                    <a:pt x="2953" y="23188"/>
                  </a:lnTo>
                  <a:lnTo>
                    <a:pt x="4271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2"/>
                  </a:lnTo>
                  <a:lnTo>
                    <a:pt x="11609" y="28089"/>
                  </a:lnTo>
                  <a:lnTo>
                    <a:pt x="13099" y="28232"/>
                  </a:lnTo>
                  <a:lnTo>
                    <a:pt x="13873" y="28232"/>
                  </a:lnTo>
                  <a:lnTo>
                    <a:pt x="13873" y="22271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68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51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7"/>
                  </a:lnTo>
                  <a:lnTo>
                    <a:pt x="7051" y="11350"/>
                  </a:lnTo>
                  <a:lnTo>
                    <a:pt x="7596" y="9831"/>
                  </a:lnTo>
                  <a:lnTo>
                    <a:pt x="8341" y="8541"/>
                  </a:lnTo>
                  <a:lnTo>
                    <a:pt x="9287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4"/>
                  </a:lnTo>
                  <a:lnTo>
                    <a:pt x="13873" y="5904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7"/>
            <p:cNvSpPr/>
            <p:nvPr/>
          </p:nvSpPr>
          <p:spPr>
            <a:xfrm>
              <a:off x="2949775" y="2381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4"/>
                  </a:lnTo>
                  <a:lnTo>
                    <a:pt x="745" y="5904"/>
                  </a:lnTo>
                  <a:lnTo>
                    <a:pt x="2150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1"/>
                  </a:lnTo>
                  <a:lnTo>
                    <a:pt x="6277" y="9831"/>
                  </a:lnTo>
                  <a:lnTo>
                    <a:pt x="6822" y="11350"/>
                  </a:lnTo>
                  <a:lnTo>
                    <a:pt x="7080" y="13127"/>
                  </a:lnTo>
                  <a:lnTo>
                    <a:pt x="7108" y="14131"/>
                  </a:lnTo>
                  <a:lnTo>
                    <a:pt x="7080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68"/>
                  </a:lnTo>
                  <a:lnTo>
                    <a:pt x="2150" y="22013"/>
                  </a:lnTo>
                  <a:lnTo>
                    <a:pt x="745" y="22271"/>
                  </a:lnTo>
                  <a:lnTo>
                    <a:pt x="0" y="22271"/>
                  </a:lnTo>
                  <a:lnTo>
                    <a:pt x="0" y="28232"/>
                  </a:lnTo>
                  <a:lnTo>
                    <a:pt x="774" y="28232"/>
                  </a:lnTo>
                  <a:lnTo>
                    <a:pt x="2264" y="28089"/>
                  </a:lnTo>
                  <a:lnTo>
                    <a:pt x="3697" y="27802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481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20" y="23188"/>
                  </a:lnTo>
                  <a:lnTo>
                    <a:pt x="12353" y="20923"/>
                  </a:lnTo>
                  <a:lnTo>
                    <a:pt x="13328" y="18401"/>
                  </a:lnTo>
                  <a:lnTo>
                    <a:pt x="13815" y="15592"/>
                  </a:lnTo>
                  <a:lnTo>
                    <a:pt x="13873" y="14131"/>
                  </a:lnTo>
                  <a:lnTo>
                    <a:pt x="13815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573" y="3611"/>
                  </a:lnTo>
                  <a:lnTo>
                    <a:pt x="8570" y="2752"/>
                  </a:lnTo>
                  <a:lnTo>
                    <a:pt x="7481" y="2006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3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7"/>
            <p:cNvSpPr/>
            <p:nvPr/>
          </p:nvSpPr>
          <p:spPr>
            <a:xfrm>
              <a:off x="4321250" y="238125"/>
              <a:ext cx="347550" cy="705825"/>
            </a:xfrm>
            <a:custGeom>
              <a:rect b="b" l="l" r="r" t="t"/>
              <a:pathLst>
                <a:path extrusionOk="0" h="28233" w="13902">
                  <a:moveTo>
                    <a:pt x="13099" y="0"/>
                  </a:moveTo>
                  <a:lnTo>
                    <a:pt x="11609" y="143"/>
                  </a:lnTo>
                  <a:lnTo>
                    <a:pt x="10204" y="430"/>
                  </a:lnTo>
                  <a:lnTo>
                    <a:pt x="8857" y="831"/>
                  </a:lnTo>
                  <a:lnTo>
                    <a:pt x="7596" y="1347"/>
                  </a:lnTo>
                  <a:lnTo>
                    <a:pt x="6392" y="2006"/>
                  </a:lnTo>
                  <a:lnTo>
                    <a:pt x="5303" y="2752"/>
                  </a:lnTo>
                  <a:lnTo>
                    <a:pt x="4300" y="3611"/>
                  </a:lnTo>
                  <a:lnTo>
                    <a:pt x="2953" y="5045"/>
                  </a:lnTo>
                  <a:lnTo>
                    <a:pt x="1548" y="7309"/>
                  </a:lnTo>
                  <a:lnTo>
                    <a:pt x="574" y="9860"/>
                  </a:lnTo>
                  <a:lnTo>
                    <a:pt x="58" y="12640"/>
                  </a:lnTo>
                  <a:lnTo>
                    <a:pt x="1" y="14131"/>
                  </a:lnTo>
                  <a:lnTo>
                    <a:pt x="58" y="15592"/>
                  </a:lnTo>
                  <a:lnTo>
                    <a:pt x="545" y="18401"/>
                  </a:lnTo>
                  <a:lnTo>
                    <a:pt x="1548" y="20923"/>
                  </a:lnTo>
                  <a:lnTo>
                    <a:pt x="2953" y="23188"/>
                  </a:lnTo>
                  <a:lnTo>
                    <a:pt x="4300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2"/>
                  </a:lnTo>
                  <a:lnTo>
                    <a:pt x="11609" y="28089"/>
                  </a:lnTo>
                  <a:lnTo>
                    <a:pt x="13099" y="28232"/>
                  </a:lnTo>
                  <a:lnTo>
                    <a:pt x="13902" y="28232"/>
                  </a:lnTo>
                  <a:lnTo>
                    <a:pt x="13902" y="22271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68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80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7"/>
                  </a:lnTo>
                  <a:lnTo>
                    <a:pt x="7080" y="11350"/>
                  </a:lnTo>
                  <a:lnTo>
                    <a:pt x="7596" y="9831"/>
                  </a:lnTo>
                  <a:lnTo>
                    <a:pt x="8341" y="8541"/>
                  </a:lnTo>
                  <a:lnTo>
                    <a:pt x="9316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4"/>
                  </a:lnTo>
                  <a:lnTo>
                    <a:pt x="13902" y="5904"/>
                  </a:lnTo>
                  <a:lnTo>
                    <a:pt x="139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7"/>
            <p:cNvSpPr/>
            <p:nvPr/>
          </p:nvSpPr>
          <p:spPr>
            <a:xfrm>
              <a:off x="3864100" y="2381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4"/>
                  </a:lnTo>
                  <a:lnTo>
                    <a:pt x="774" y="5904"/>
                  </a:lnTo>
                  <a:lnTo>
                    <a:pt x="2178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1"/>
                  </a:lnTo>
                  <a:lnTo>
                    <a:pt x="6306" y="9831"/>
                  </a:lnTo>
                  <a:lnTo>
                    <a:pt x="6822" y="11350"/>
                  </a:lnTo>
                  <a:lnTo>
                    <a:pt x="7108" y="13127"/>
                  </a:lnTo>
                  <a:lnTo>
                    <a:pt x="7108" y="14131"/>
                  </a:lnTo>
                  <a:lnTo>
                    <a:pt x="7108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68"/>
                  </a:lnTo>
                  <a:lnTo>
                    <a:pt x="2178" y="22013"/>
                  </a:lnTo>
                  <a:lnTo>
                    <a:pt x="774" y="22271"/>
                  </a:lnTo>
                  <a:lnTo>
                    <a:pt x="0" y="22271"/>
                  </a:lnTo>
                  <a:lnTo>
                    <a:pt x="0" y="28232"/>
                  </a:lnTo>
                  <a:lnTo>
                    <a:pt x="803" y="28232"/>
                  </a:lnTo>
                  <a:lnTo>
                    <a:pt x="2293" y="28089"/>
                  </a:lnTo>
                  <a:lnTo>
                    <a:pt x="3697" y="27802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88"/>
                  </a:lnTo>
                  <a:lnTo>
                    <a:pt x="12353" y="20923"/>
                  </a:lnTo>
                  <a:lnTo>
                    <a:pt x="13328" y="18401"/>
                  </a:lnTo>
                  <a:lnTo>
                    <a:pt x="13844" y="15592"/>
                  </a:lnTo>
                  <a:lnTo>
                    <a:pt x="13873" y="14131"/>
                  </a:lnTo>
                  <a:lnTo>
                    <a:pt x="13844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602" y="3611"/>
                  </a:lnTo>
                  <a:lnTo>
                    <a:pt x="8599" y="2752"/>
                  </a:lnTo>
                  <a:lnTo>
                    <a:pt x="7481" y="2006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3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7"/>
            <p:cNvSpPr/>
            <p:nvPr/>
          </p:nvSpPr>
          <p:spPr>
            <a:xfrm>
              <a:off x="3912825" y="15644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69" y="30"/>
                  </a:lnTo>
                  <a:lnTo>
                    <a:pt x="9860" y="545"/>
                  </a:lnTo>
                  <a:lnTo>
                    <a:pt x="7309" y="1520"/>
                  </a:lnTo>
                  <a:lnTo>
                    <a:pt x="5073" y="2924"/>
                  </a:lnTo>
                  <a:lnTo>
                    <a:pt x="3611" y="4272"/>
                  </a:lnTo>
                  <a:lnTo>
                    <a:pt x="2752" y="5275"/>
                  </a:lnTo>
                  <a:lnTo>
                    <a:pt x="2006" y="6364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72" y="11580"/>
                  </a:lnTo>
                  <a:lnTo>
                    <a:pt x="29" y="13071"/>
                  </a:lnTo>
                  <a:lnTo>
                    <a:pt x="0" y="13845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5"/>
                  </a:lnTo>
                  <a:lnTo>
                    <a:pt x="5990" y="13100"/>
                  </a:lnTo>
                  <a:lnTo>
                    <a:pt x="6248" y="11695"/>
                  </a:lnTo>
                  <a:lnTo>
                    <a:pt x="6764" y="10434"/>
                  </a:lnTo>
                  <a:lnTo>
                    <a:pt x="7538" y="9287"/>
                  </a:lnTo>
                  <a:lnTo>
                    <a:pt x="8570" y="8342"/>
                  </a:lnTo>
                  <a:lnTo>
                    <a:pt x="9860" y="7568"/>
                  </a:lnTo>
                  <a:lnTo>
                    <a:pt x="11379" y="7052"/>
                  </a:lnTo>
                  <a:lnTo>
                    <a:pt x="13156" y="6765"/>
                  </a:lnTo>
                  <a:lnTo>
                    <a:pt x="14131" y="6737"/>
                  </a:lnTo>
                  <a:lnTo>
                    <a:pt x="15134" y="6765"/>
                  </a:lnTo>
                  <a:lnTo>
                    <a:pt x="16911" y="7052"/>
                  </a:lnTo>
                  <a:lnTo>
                    <a:pt x="18430" y="7568"/>
                  </a:lnTo>
                  <a:lnTo>
                    <a:pt x="19720" y="8342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5"/>
                  </a:lnTo>
                  <a:lnTo>
                    <a:pt x="22357" y="13100"/>
                  </a:lnTo>
                  <a:lnTo>
                    <a:pt x="22385" y="13845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845"/>
                  </a:lnTo>
                  <a:lnTo>
                    <a:pt x="28261" y="13071"/>
                  </a:lnTo>
                  <a:lnTo>
                    <a:pt x="28118" y="11580"/>
                  </a:lnTo>
                  <a:lnTo>
                    <a:pt x="27831" y="10176"/>
                  </a:lnTo>
                  <a:lnTo>
                    <a:pt x="27430" y="8829"/>
                  </a:lnTo>
                  <a:lnTo>
                    <a:pt x="26914" y="7568"/>
                  </a:lnTo>
                  <a:lnTo>
                    <a:pt x="26255" y="6393"/>
                  </a:lnTo>
                  <a:lnTo>
                    <a:pt x="25509" y="5275"/>
                  </a:lnTo>
                  <a:lnTo>
                    <a:pt x="24650" y="4272"/>
                  </a:lnTo>
                  <a:lnTo>
                    <a:pt x="23216" y="2953"/>
                  </a:lnTo>
                  <a:lnTo>
                    <a:pt x="20952" y="1520"/>
                  </a:lnTo>
                  <a:lnTo>
                    <a:pt x="18401" y="545"/>
                  </a:lnTo>
                  <a:lnTo>
                    <a:pt x="15621" y="30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7"/>
            <p:cNvSpPr/>
            <p:nvPr/>
          </p:nvSpPr>
          <p:spPr>
            <a:xfrm>
              <a:off x="3912825" y="11073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29" y="774"/>
                  </a:lnTo>
                  <a:lnTo>
                    <a:pt x="172" y="2265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80" y="8570"/>
                  </a:lnTo>
                  <a:lnTo>
                    <a:pt x="3611" y="9574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69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8"/>
                  </a:lnTo>
                  <a:lnTo>
                    <a:pt x="20952" y="12325"/>
                  </a:lnTo>
                  <a:lnTo>
                    <a:pt x="23216" y="10921"/>
                  </a:lnTo>
                  <a:lnTo>
                    <a:pt x="24650" y="9574"/>
                  </a:lnTo>
                  <a:lnTo>
                    <a:pt x="25509" y="8570"/>
                  </a:lnTo>
                  <a:lnTo>
                    <a:pt x="26255" y="7481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774"/>
                  </a:lnTo>
                  <a:lnTo>
                    <a:pt x="28261" y="0"/>
                  </a:lnTo>
                  <a:lnTo>
                    <a:pt x="22385" y="0"/>
                  </a:lnTo>
                  <a:lnTo>
                    <a:pt x="22357" y="746"/>
                  </a:lnTo>
                  <a:lnTo>
                    <a:pt x="22070" y="2150"/>
                  </a:lnTo>
                  <a:lnTo>
                    <a:pt x="21554" y="3440"/>
                  </a:lnTo>
                  <a:lnTo>
                    <a:pt x="20780" y="4586"/>
                  </a:lnTo>
                  <a:lnTo>
                    <a:pt x="19720" y="5532"/>
                  </a:lnTo>
                  <a:lnTo>
                    <a:pt x="18430" y="6277"/>
                  </a:lnTo>
                  <a:lnTo>
                    <a:pt x="16911" y="6822"/>
                  </a:lnTo>
                  <a:lnTo>
                    <a:pt x="15134" y="7080"/>
                  </a:lnTo>
                  <a:lnTo>
                    <a:pt x="14131" y="7109"/>
                  </a:lnTo>
                  <a:lnTo>
                    <a:pt x="13156" y="7080"/>
                  </a:lnTo>
                  <a:lnTo>
                    <a:pt x="11379" y="6822"/>
                  </a:lnTo>
                  <a:lnTo>
                    <a:pt x="9860" y="6277"/>
                  </a:lnTo>
                  <a:lnTo>
                    <a:pt x="8570" y="5532"/>
                  </a:lnTo>
                  <a:lnTo>
                    <a:pt x="7538" y="4558"/>
                  </a:lnTo>
                  <a:lnTo>
                    <a:pt x="6764" y="3440"/>
                  </a:lnTo>
                  <a:lnTo>
                    <a:pt x="6248" y="2150"/>
                  </a:lnTo>
                  <a:lnTo>
                    <a:pt x="5990" y="746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7"/>
            <p:cNvSpPr/>
            <p:nvPr/>
          </p:nvSpPr>
          <p:spPr>
            <a:xfrm>
              <a:off x="2998500" y="15644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40" y="30"/>
                  </a:lnTo>
                  <a:lnTo>
                    <a:pt x="9860" y="545"/>
                  </a:lnTo>
                  <a:lnTo>
                    <a:pt x="7309" y="1520"/>
                  </a:lnTo>
                  <a:lnTo>
                    <a:pt x="5073" y="2924"/>
                  </a:lnTo>
                  <a:lnTo>
                    <a:pt x="3611" y="4272"/>
                  </a:lnTo>
                  <a:lnTo>
                    <a:pt x="2752" y="5275"/>
                  </a:lnTo>
                  <a:lnTo>
                    <a:pt x="2006" y="6364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43" y="11580"/>
                  </a:lnTo>
                  <a:lnTo>
                    <a:pt x="29" y="13071"/>
                  </a:lnTo>
                  <a:lnTo>
                    <a:pt x="0" y="13845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5"/>
                  </a:lnTo>
                  <a:lnTo>
                    <a:pt x="5990" y="13100"/>
                  </a:lnTo>
                  <a:lnTo>
                    <a:pt x="6248" y="11695"/>
                  </a:lnTo>
                  <a:lnTo>
                    <a:pt x="6764" y="10434"/>
                  </a:lnTo>
                  <a:lnTo>
                    <a:pt x="7538" y="9287"/>
                  </a:lnTo>
                  <a:lnTo>
                    <a:pt x="8570" y="8342"/>
                  </a:lnTo>
                  <a:lnTo>
                    <a:pt x="9860" y="7568"/>
                  </a:lnTo>
                  <a:lnTo>
                    <a:pt x="11379" y="7052"/>
                  </a:lnTo>
                  <a:lnTo>
                    <a:pt x="13156" y="6765"/>
                  </a:lnTo>
                  <a:lnTo>
                    <a:pt x="14131" y="6737"/>
                  </a:lnTo>
                  <a:lnTo>
                    <a:pt x="15105" y="6765"/>
                  </a:lnTo>
                  <a:lnTo>
                    <a:pt x="16882" y="7052"/>
                  </a:lnTo>
                  <a:lnTo>
                    <a:pt x="18430" y="7568"/>
                  </a:lnTo>
                  <a:lnTo>
                    <a:pt x="19720" y="8342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5"/>
                  </a:lnTo>
                  <a:lnTo>
                    <a:pt x="22328" y="13100"/>
                  </a:lnTo>
                  <a:lnTo>
                    <a:pt x="22357" y="13845"/>
                  </a:lnTo>
                  <a:lnTo>
                    <a:pt x="22357" y="13873"/>
                  </a:lnTo>
                  <a:lnTo>
                    <a:pt x="28261" y="13873"/>
                  </a:lnTo>
                  <a:lnTo>
                    <a:pt x="28261" y="13845"/>
                  </a:lnTo>
                  <a:lnTo>
                    <a:pt x="28261" y="13071"/>
                  </a:lnTo>
                  <a:lnTo>
                    <a:pt x="28118" y="11580"/>
                  </a:lnTo>
                  <a:lnTo>
                    <a:pt x="27831" y="10176"/>
                  </a:lnTo>
                  <a:lnTo>
                    <a:pt x="27430" y="8829"/>
                  </a:lnTo>
                  <a:lnTo>
                    <a:pt x="26885" y="7568"/>
                  </a:lnTo>
                  <a:lnTo>
                    <a:pt x="26255" y="6393"/>
                  </a:lnTo>
                  <a:lnTo>
                    <a:pt x="25509" y="5275"/>
                  </a:lnTo>
                  <a:lnTo>
                    <a:pt x="24650" y="4272"/>
                  </a:lnTo>
                  <a:lnTo>
                    <a:pt x="23188" y="2953"/>
                  </a:lnTo>
                  <a:lnTo>
                    <a:pt x="20952" y="1520"/>
                  </a:lnTo>
                  <a:lnTo>
                    <a:pt x="18401" y="545"/>
                  </a:lnTo>
                  <a:lnTo>
                    <a:pt x="15621" y="30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7"/>
            <p:cNvSpPr/>
            <p:nvPr/>
          </p:nvSpPr>
          <p:spPr>
            <a:xfrm>
              <a:off x="2998500" y="11073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29" y="774"/>
                  </a:lnTo>
                  <a:lnTo>
                    <a:pt x="143" y="2265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52" y="8570"/>
                  </a:lnTo>
                  <a:lnTo>
                    <a:pt x="3611" y="9574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40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8"/>
                  </a:lnTo>
                  <a:lnTo>
                    <a:pt x="20952" y="12325"/>
                  </a:lnTo>
                  <a:lnTo>
                    <a:pt x="23188" y="10921"/>
                  </a:lnTo>
                  <a:lnTo>
                    <a:pt x="24650" y="9574"/>
                  </a:lnTo>
                  <a:lnTo>
                    <a:pt x="25509" y="8570"/>
                  </a:lnTo>
                  <a:lnTo>
                    <a:pt x="26255" y="7481"/>
                  </a:lnTo>
                  <a:lnTo>
                    <a:pt x="26885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774"/>
                  </a:lnTo>
                  <a:lnTo>
                    <a:pt x="28261" y="0"/>
                  </a:lnTo>
                  <a:lnTo>
                    <a:pt x="22357" y="0"/>
                  </a:lnTo>
                  <a:lnTo>
                    <a:pt x="22357" y="746"/>
                  </a:lnTo>
                  <a:lnTo>
                    <a:pt x="22070" y="2150"/>
                  </a:lnTo>
                  <a:lnTo>
                    <a:pt x="21554" y="3440"/>
                  </a:lnTo>
                  <a:lnTo>
                    <a:pt x="20751" y="4586"/>
                  </a:lnTo>
                  <a:lnTo>
                    <a:pt x="19720" y="5532"/>
                  </a:lnTo>
                  <a:lnTo>
                    <a:pt x="18430" y="6277"/>
                  </a:lnTo>
                  <a:lnTo>
                    <a:pt x="16882" y="6822"/>
                  </a:lnTo>
                  <a:lnTo>
                    <a:pt x="15105" y="7080"/>
                  </a:lnTo>
                  <a:lnTo>
                    <a:pt x="14131" y="7109"/>
                  </a:lnTo>
                  <a:lnTo>
                    <a:pt x="13156" y="7080"/>
                  </a:lnTo>
                  <a:lnTo>
                    <a:pt x="11379" y="6822"/>
                  </a:lnTo>
                  <a:lnTo>
                    <a:pt x="9860" y="6277"/>
                  </a:lnTo>
                  <a:lnTo>
                    <a:pt x="8570" y="5532"/>
                  </a:lnTo>
                  <a:lnTo>
                    <a:pt x="7538" y="4558"/>
                  </a:lnTo>
                  <a:lnTo>
                    <a:pt x="6764" y="3440"/>
                  </a:lnTo>
                  <a:lnTo>
                    <a:pt x="6248" y="2150"/>
                  </a:lnTo>
                  <a:lnTo>
                    <a:pt x="5990" y="746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7"/>
            <p:cNvSpPr/>
            <p:nvPr/>
          </p:nvSpPr>
          <p:spPr>
            <a:xfrm>
              <a:off x="1580425" y="20216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4"/>
                  </a:lnTo>
                  <a:lnTo>
                    <a:pt x="10204" y="430"/>
                  </a:lnTo>
                  <a:lnTo>
                    <a:pt x="8857" y="832"/>
                  </a:lnTo>
                  <a:lnTo>
                    <a:pt x="7596" y="1348"/>
                  </a:lnTo>
                  <a:lnTo>
                    <a:pt x="6392" y="1978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45"/>
                  </a:lnTo>
                  <a:lnTo>
                    <a:pt x="1548" y="7309"/>
                  </a:lnTo>
                  <a:lnTo>
                    <a:pt x="545" y="9832"/>
                  </a:lnTo>
                  <a:lnTo>
                    <a:pt x="58" y="12641"/>
                  </a:lnTo>
                  <a:lnTo>
                    <a:pt x="0" y="14102"/>
                  </a:lnTo>
                  <a:lnTo>
                    <a:pt x="58" y="15593"/>
                  </a:lnTo>
                  <a:lnTo>
                    <a:pt x="545" y="18373"/>
                  </a:lnTo>
                  <a:lnTo>
                    <a:pt x="1520" y="20924"/>
                  </a:lnTo>
                  <a:lnTo>
                    <a:pt x="2953" y="23188"/>
                  </a:lnTo>
                  <a:lnTo>
                    <a:pt x="4300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57"/>
                  </a:lnTo>
                  <a:lnTo>
                    <a:pt x="8828" y="27402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04"/>
                  </a:lnTo>
                  <a:lnTo>
                    <a:pt x="13873" y="28233"/>
                  </a:lnTo>
                  <a:lnTo>
                    <a:pt x="13873" y="22271"/>
                  </a:lnTo>
                  <a:lnTo>
                    <a:pt x="13128" y="22242"/>
                  </a:lnTo>
                  <a:lnTo>
                    <a:pt x="11723" y="21984"/>
                  </a:lnTo>
                  <a:lnTo>
                    <a:pt x="10434" y="21468"/>
                  </a:lnTo>
                  <a:lnTo>
                    <a:pt x="9316" y="20695"/>
                  </a:lnTo>
                  <a:lnTo>
                    <a:pt x="8341" y="19663"/>
                  </a:lnTo>
                  <a:lnTo>
                    <a:pt x="7596" y="18402"/>
                  </a:lnTo>
                  <a:lnTo>
                    <a:pt x="7080" y="16854"/>
                  </a:lnTo>
                  <a:lnTo>
                    <a:pt x="6793" y="15105"/>
                  </a:lnTo>
                  <a:lnTo>
                    <a:pt x="6765" y="14102"/>
                  </a:lnTo>
                  <a:lnTo>
                    <a:pt x="6793" y="13128"/>
                  </a:lnTo>
                  <a:lnTo>
                    <a:pt x="7080" y="11351"/>
                  </a:lnTo>
                  <a:lnTo>
                    <a:pt x="7596" y="9832"/>
                  </a:lnTo>
                  <a:lnTo>
                    <a:pt x="8341" y="8542"/>
                  </a:lnTo>
                  <a:lnTo>
                    <a:pt x="9316" y="7481"/>
                  </a:lnTo>
                  <a:lnTo>
                    <a:pt x="10434" y="6707"/>
                  </a:lnTo>
                  <a:lnTo>
                    <a:pt x="11723" y="6163"/>
                  </a:lnTo>
                  <a:lnTo>
                    <a:pt x="13128" y="5905"/>
                  </a:lnTo>
                  <a:lnTo>
                    <a:pt x="13873" y="5876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7"/>
            <p:cNvSpPr/>
            <p:nvPr/>
          </p:nvSpPr>
          <p:spPr>
            <a:xfrm>
              <a:off x="1123275" y="20216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876"/>
                  </a:lnTo>
                  <a:lnTo>
                    <a:pt x="29" y="5876"/>
                  </a:lnTo>
                  <a:lnTo>
                    <a:pt x="774" y="5905"/>
                  </a:lnTo>
                  <a:lnTo>
                    <a:pt x="2178" y="6163"/>
                  </a:lnTo>
                  <a:lnTo>
                    <a:pt x="3439" y="6707"/>
                  </a:lnTo>
                  <a:lnTo>
                    <a:pt x="4586" y="7481"/>
                  </a:lnTo>
                  <a:lnTo>
                    <a:pt x="5532" y="8513"/>
                  </a:lnTo>
                  <a:lnTo>
                    <a:pt x="6277" y="9803"/>
                  </a:lnTo>
                  <a:lnTo>
                    <a:pt x="6822" y="11351"/>
                  </a:lnTo>
                  <a:lnTo>
                    <a:pt x="7108" y="13128"/>
                  </a:lnTo>
                  <a:lnTo>
                    <a:pt x="7108" y="14102"/>
                  </a:lnTo>
                  <a:lnTo>
                    <a:pt x="7108" y="15105"/>
                  </a:lnTo>
                  <a:lnTo>
                    <a:pt x="6822" y="16854"/>
                  </a:lnTo>
                  <a:lnTo>
                    <a:pt x="6277" y="18402"/>
                  </a:lnTo>
                  <a:lnTo>
                    <a:pt x="5532" y="19663"/>
                  </a:lnTo>
                  <a:lnTo>
                    <a:pt x="4586" y="20695"/>
                  </a:lnTo>
                  <a:lnTo>
                    <a:pt x="3439" y="21468"/>
                  </a:lnTo>
                  <a:lnTo>
                    <a:pt x="2178" y="21984"/>
                  </a:lnTo>
                  <a:lnTo>
                    <a:pt x="774" y="22242"/>
                  </a:lnTo>
                  <a:lnTo>
                    <a:pt x="29" y="22271"/>
                  </a:lnTo>
                  <a:lnTo>
                    <a:pt x="0" y="22271"/>
                  </a:lnTo>
                  <a:lnTo>
                    <a:pt x="0" y="28233"/>
                  </a:lnTo>
                  <a:lnTo>
                    <a:pt x="29" y="28233"/>
                  </a:lnTo>
                  <a:lnTo>
                    <a:pt x="803" y="28204"/>
                  </a:lnTo>
                  <a:lnTo>
                    <a:pt x="2293" y="28089"/>
                  </a:lnTo>
                  <a:lnTo>
                    <a:pt x="3697" y="27803"/>
                  </a:lnTo>
                  <a:lnTo>
                    <a:pt x="5045" y="27402"/>
                  </a:lnTo>
                  <a:lnTo>
                    <a:pt x="6306" y="26857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60"/>
                  </a:lnTo>
                  <a:lnTo>
                    <a:pt x="12353" y="20924"/>
                  </a:lnTo>
                  <a:lnTo>
                    <a:pt x="13328" y="18373"/>
                  </a:lnTo>
                  <a:lnTo>
                    <a:pt x="13844" y="15593"/>
                  </a:lnTo>
                  <a:lnTo>
                    <a:pt x="13873" y="14102"/>
                  </a:lnTo>
                  <a:lnTo>
                    <a:pt x="13844" y="12641"/>
                  </a:lnTo>
                  <a:lnTo>
                    <a:pt x="13328" y="9832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602" y="3612"/>
                  </a:lnTo>
                  <a:lnTo>
                    <a:pt x="8570" y="2752"/>
                  </a:lnTo>
                  <a:lnTo>
                    <a:pt x="7481" y="1978"/>
                  </a:lnTo>
                  <a:lnTo>
                    <a:pt x="6306" y="1348"/>
                  </a:lnTo>
                  <a:lnTo>
                    <a:pt x="5045" y="832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7"/>
            <p:cNvSpPr/>
            <p:nvPr/>
          </p:nvSpPr>
          <p:spPr>
            <a:xfrm>
              <a:off x="2495475" y="20216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13070" y="0"/>
                  </a:moveTo>
                  <a:lnTo>
                    <a:pt x="11580" y="144"/>
                  </a:lnTo>
                  <a:lnTo>
                    <a:pt x="10175" y="430"/>
                  </a:lnTo>
                  <a:lnTo>
                    <a:pt x="8828" y="832"/>
                  </a:lnTo>
                  <a:lnTo>
                    <a:pt x="7567" y="1348"/>
                  </a:lnTo>
                  <a:lnTo>
                    <a:pt x="6363" y="1978"/>
                  </a:lnTo>
                  <a:lnTo>
                    <a:pt x="5274" y="2752"/>
                  </a:lnTo>
                  <a:lnTo>
                    <a:pt x="4271" y="3612"/>
                  </a:lnTo>
                  <a:lnTo>
                    <a:pt x="2924" y="5045"/>
                  </a:lnTo>
                  <a:lnTo>
                    <a:pt x="1519" y="7309"/>
                  </a:lnTo>
                  <a:lnTo>
                    <a:pt x="545" y="9832"/>
                  </a:lnTo>
                  <a:lnTo>
                    <a:pt x="29" y="12641"/>
                  </a:lnTo>
                  <a:lnTo>
                    <a:pt x="0" y="14102"/>
                  </a:lnTo>
                  <a:lnTo>
                    <a:pt x="29" y="15593"/>
                  </a:lnTo>
                  <a:lnTo>
                    <a:pt x="545" y="18373"/>
                  </a:lnTo>
                  <a:lnTo>
                    <a:pt x="1519" y="20924"/>
                  </a:lnTo>
                  <a:lnTo>
                    <a:pt x="2924" y="23188"/>
                  </a:lnTo>
                  <a:lnTo>
                    <a:pt x="4271" y="24621"/>
                  </a:lnTo>
                  <a:lnTo>
                    <a:pt x="5274" y="25481"/>
                  </a:lnTo>
                  <a:lnTo>
                    <a:pt x="6363" y="26226"/>
                  </a:lnTo>
                  <a:lnTo>
                    <a:pt x="7538" y="26857"/>
                  </a:lnTo>
                  <a:lnTo>
                    <a:pt x="8828" y="27402"/>
                  </a:lnTo>
                  <a:lnTo>
                    <a:pt x="10175" y="27803"/>
                  </a:lnTo>
                  <a:lnTo>
                    <a:pt x="11580" y="28089"/>
                  </a:lnTo>
                  <a:lnTo>
                    <a:pt x="13070" y="28204"/>
                  </a:lnTo>
                  <a:lnTo>
                    <a:pt x="13844" y="28233"/>
                  </a:lnTo>
                  <a:lnTo>
                    <a:pt x="13873" y="28233"/>
                  </a:lnTo>
                  <a:lnTo>
                    <a:pt x="13873" y="22271"/>
                  </a:lnTo>
                  <a:lnTo>
                    <a:pt x="13844" y="22271"/>
                  </a:lnTo>
                  <a:lnTo>
                    <a:pt x="13099" y="22242"/>
                  </a:lnTo>
                  <a:lnTo>
                    <a:pt x="11694" y="21984"/>
                  </a:lnTo>
                  <a:lnTo>
                    <a:pt x="10405" y="21468"/>
                  </a:lnTo>
                  <a:lnTo>
                    <a:pt x="9287" y="20695"/>
                  </a:lnTo>
                  <a:lnTo>
                    <a:pt x="8341" y="19663"/>
                  </a:lnTo>
                  <a:lnTo>
                    <a:pt x="7567" y="18402"/>
                  </a:lnTo>
                  <a:lnTo>
                    <a:pt x="7051" y="16854"/>
                  </a:lnTo>
                  <a:lnTo>
                    <a:pt x="6764" y="15105"/>
                  </a:lnTo>
                  <a:lnTo>
                    <a:pt x="6736" y="14102"/>
                  </a:lnTo>
                  <a:lnTo>
                    <a:pt x="6764" y="13128"/>
                  </a:lnTo>
                  <a:lnTo>
                    <a:pt x="7051" y="11351"/>
                  </a:lnTo>
                  <a:lnTo>
                    <a:pt x="7567" y="9832"/>
                  </a:lnTo>
                  <a:lnTo>
                    <a:pt x="8341" y="8542"/>
                  </a:lnTo>
                  <a:lnTo>
                    <a:pt x="9287" y="7481"/>
                  </a:lnTo>
                  <a:lnTo>
                    <a:pt x="10405" y="6707"/>
                  </a:lnTo>
                  <a:lnTo>
                    <a:pt x="11694" y="6163"/>
                  </a:lnTo>
                  <a:lnTo>
                    <a:pt x="13099" y="5905"/>
                  </a:lnTo>
                  <a:lnTo>
                    <a:pt x="13844" y="5876"/>
                  </a:lnTo>
                  <a:lnTo>
                    <a:pt x="13873" y="5876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7"/>
            <p:cNvSpPr/>
            <p:nvPr/>
          </p:nvSpPr>
          <p:spPr>
            <a:xfrm>
              <a:off x="2037575" y="20216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" y="0"/>
                  </a:moveTo>
                  <a:lnTo>
                    <a:pt x="1" y="5876"/>
                  </a:lnTo>
                  <a:lnTo>
                    <a:pt x="30" y="5876"/>
                  </a:lnTo>
                  <a:lnTo>
                    <a:pt x="775" y="5905"/>
                  </a:lnTo>
                  <a:lnTo>
                    <a:pt x="2179" y="6163"/>
                  </a:lnTo>
                  <a:lnTo>
                    <a:pt x="3469" y="6707"/>
                  </a:lnTo>
                  <a:lnTo>
                    <a:pt x="4587" y="7481"/>
                  </a:lnTo>
                  <a:lnTo>
                    <a:pt x="5533" y="8513"/>
                  </a:lnTo>
                  <a:lnTo>
                    <a:pt x="6307" y="9803"/>
                  </a:lnTo>
                  <a:lnTo>
                    <a:pt x="6823" y="11351"/>
                  </a:lnTo>
                  <a:lnTo>
                    <a:pt x="7109" y="13128"/>
                  </a:lnTo>
                  <a:lnTo>
                    <a:pt x="7138" y="14102"/>
                  </a:lnTo>
                  <a:lnTo>
                    <a:pt x="7109" y="15105"/>
                  </a:lnTo>
                  <a:lnTo>
                    <a:pt x="6823" y="16854"/>
                  </a:lnTo>
                  <a:lnTo>
                    <a:pt x="6307" y="18402"/>
                  </a:lnTo>
                  <a:lnTo>
                    <a:pt x="5533" y="19663"/>
                  </a:lnTo>
                  <a:lnTo>
                    <a:pt x="4587" y="20695"/>
                  </a:lnTo>
                  <a:lnTo>
                    <a:pt x="3440" y="21468"/>
                  </a:lnTo>
                  <a:lnTo>
                    <a:pt x="2179" y="21984"/>
                  </a:lnTo>
                  <a:lnTo>
                    <a:pt x="775" y="22242"/>
                  </a:lnTo>
                  <a:lnTo>
                    <a:pt x="30" y="22271"/>
                  </a:lnTo>
                  <a:lnTo>
                    <a:pt x="1" y="22271"/>
                  </a:lnTo>
                  <a:lnTo>
                    <a:pt x="1" y="28233"/>
                  </a:lnTo>
                  <a:lnTo>
                    <a:pt x="30" y="28233"/>
                  </a:lnTo>
                  <a:lnTo>
                    <a:pt x="804" y="28204"/>
                  </a:lnTo>
                  <a:lnTo>
                    <a:pt x="2294" y="28089"/>
                  </a:lnTo>
                  <a:lnTo>
                    <a:pt x="3698" y="27803"/>
                  </a:lnTo>
                  <a:lnTo>
                    <a:pt x="5046" y="27402"/>
                  </a:lnTo>
                  <a:lnTo>
                    <a:pt x="6307" y="26857"/>
                  </a:lnTo>
                  <a:lnTo>
                    <a:pt x="7511" y="26226"/>
                  </a:lnTo>
                  <a:lnTo>
                    <a:pt x="8600" y="25481"/>
                  </a:lnTo>
                  <a:lnTo>
                    <a:pt x="9603" y="24621"/>
                  </a:lnTo>
                  <a:lnTo>
                    <a:pt x="10950" y="23160"/>
                  </a:lnTo>
                  <a:lnTo>
                    <a:pt x="12354" y="20924"/>
                  </a:lnTo>
                  <a:lnTo>
                    <a:pt x="13329" y="18373"/>
                  </a:lnTo>
                  <a:lnTo>
                    <a:pt x="13845" y="15593"/>
                  </a:lnTo>
                  <a:lnTo>
                    <a:pt x="13874" y="14102"/>
                  </a:lnTo>
                  <a:lnTo>
                    <a:pt x="13845" y="12641"/>
                  </a:lnTo>
                  <a:lnTo>
                    <a:pt x="13329" y="9832"/>
                  </a:lnTo>
                  <a:lnTo>
                    <a:pt x="12354" y="7309"/>
                  </a:lnTo>
                  <a:lnTo>
                    <a:pt x="10950" y="5045"/>
                  </a:lnTo>
                  <a:lnTo>
                    <a:pt x="9603" y="3612"/>
                  </a:lnTo>
                  <a:lnTo>
                    <a:pt x="8600" y="2752"/>
                  </a:lnTo>
                  <a:lnTo>
                    <a:pt x="7482" y="1978"/>
                  </a:lnTo>
                  <a:lnTo>
                    <a:pt x="6307" y="1348"/>
                  </a:lnTo>
                  <a:lnTo>
                    <a:pt x="5046" y="832"/>
                  </a:lnTo>
                  <a:lnTo>
                    <a:pt x="3698" y="430"/>
                  </a:lnTo>
                  <a:lnTo>
                    <a:pt x="2294" y="144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7"/>
            <p:cNvSpPr/>
            <p:nvPr/>
          </p:nvSpPr>
          <p:spPr>
            <a:xfrm>
              <a:off x="2087025" y="3347250"/>
              <a:ext cx="705825" cy="346850"/>
            </a:xfrm>
            <a:custGeom>
              <a:rect b="b" l="l" r="r" t="t"/>
              <a:pathLst>
                <a:path extrusionOk="0" h="13874" w="28233">
                  <a:moveTo>
                    <a:pt x="14103" y="1"/>
                  </a:moveTo>
                  <a:lnTo>
                    <a:pt x="12641" y="58"/>
                  </a:lnTo>
                  <a:lnTo>
                    <a:pt x="9832" y="574"/>
                  </a:lnTo>
                  <a:lnTo>
                    <a:pt x="7310" y="1548"/>
                  </a:lnTo>
                  <a:lnTo>
                    <a:pt x="5045" y="2953"/>
                  </a:lnTo>
                  <a:lnTo>
                    <a:pt x="3583" y="4300"/>
                  </a:lnTo>
                  <a:lnTo>
                    <a:pt x="2752" y="5303"/>
                  </a:lnTo>
                  <a:lnTo>
                    <a:pt x="1978" y="6392"/>
                  </a:lnTo>
                  <a:lnTo>
                    <a:pt x="1348" y="7568"/>
                  </a:lnTo>
                  <a:lnTo>
                    <a:pt x="832" y="8829"/>
                  </a:lnTo>
                  <a:lnTo>
                    <a:pt x="431" y="10176"/>
                  </a:lnTo>
                  <a:lnTo>
                    <a:pt x="144" y="11609"/>
                  </a:lnTo>
                  <a:lnTo>
                    <a:pt x="1" y="13099"/>
                  </a:lnTo>
                  <a:lnTo>
                    <a:pt x="1" y="13873"/>
                  </a:lnTo>
                  <a:lnTo>
                    <a:pt x="5934" y="13873"/>
                  </a:lnTo>
                  <a:lnTo>
                    <a:pt x="5962" y="13128"/>
                  </a:lnTo>
                  <a:lnTo>
                    <a:pt x="6220" y="11724"/>
                  </a:lnTo>
                  <a:lnTo>
                    <a:pt x="6765" y="10434"/>
                  </a:lnTo>
                  <a:lnTo>
                    <a:pt x="7539" y="9316"/>
                  </a:lnTo>
                  <a:lnTo>
                    <a:pt x="8542" y="8341"/>
                  </a:lnTo>
                  <a:lnTo>
                    <a:pt x="9832" y="7596"/>
                  </a:lnTo>
                  <a:lnTo>
                    <a:pt x="11351" y="7080"/>
                  </a:lnTo>
                  <a:lnTo>
                    <a:pt x="13128" y="6794"/>
                  </a:lnTo>
                  <a:lnTo>
                    <a:pt x="14103" y="6765"/>
                  </a:lnTo>
                  <a:lnTo>
                    <a:pt x="15106" y="6794"/>
                  </a:lnTo>
                  <a:lnTo>
                    <a:pt x="16883" y="7080"/>
                  </a:lnTo>
                  <a:lnTo>
                    <a:pt x="18402" y="7596"/>
                  </a:lnTo>
                  <a:lnTo>
                    <a:pt x="19692" y="8341"/>
                  </a:lnTo>
                  <a:lnTo>
                    <a:pt x="20752" y="9316"/>
                  </a:lnTo>
                  <a:lnTo>
                    <a:pt x="21526" y="10434"/>
                  </a:lnTo>
                  <a:lnTo>
                    <a:pt x="22071" y="11724"/>
                  </a:lnTo>
                  <a:lnTo>
                    <a:pt x="22329" y="13128"/>
                  </a:lnTo>
                  <a:lnTo>
                    <a:pt x="22357" y="13873"/>
                  </a:lnTo>
                  <a:lnTo>
                    <a:pt x="28233" y="13873"/>
                  </a:lnTo>
                  <a:lnTo>
                    <a:pt x="28233" y="13099"/>
                  </a:lnTo>
                  <a:lnTo>
                    <a:pt x="28090" y="11609"/>
                  </a:lnTo>
                  <a:lnTo>
                    <a:pt x="27803" y="10204"/>
                  </a:lnTo>
                  <a:lnTo>
                    <a:pt x="27402" y="8857"/>
                  </a:lnTo>
                  <a:lnTo>
                    <a:pt x="26886" y="7596"/>
                  </a:lnTo>
                  <a:lnTo>
                    <a:pt x="26227" y="6392"/>
                  </a:lnTo>
                  <a:lnTo>
                    <a:pt x="25481" y="5303"/>
                  </a:lnTo>
                  <a:lnTo>
                    <a:pt x="24622" y="4300"/>
                  </a:lnTo>
                  <a:lnTo>
                    <a:pt x="23188" y="2953"/>
                  </a:lnTo>
                  <a:lnTo>
                    <a:pt x="20924" y="1548"/>
                  </a:lnTo>
                  <a:lnTo>
                    <a:pt x="18373" y="574"/>
                  </a:lnTo>
                  <a:lnTo>
                    <a:pt x="15593" y="58"/>
                  </a:lnTo>
                  <a:lnTo>
                    <a:pt x="141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7"/>
            <p:cNvSpPr/>
            <p:nvPr/>
          </p:nvSpPr>
          <p:spPr>
            <a:xfrm>
              <a:off x="2087025" y="2890100"/>
              <a:ext cx="705825" cy="346825"/>
            </a:xfrm>
            <a:custGeom>
              <a:rect b="b" l="l" r="r" t="t"/>
              <a:pathLst>
                <a:path extrusionOk="0" h="13873" w="28233">
                  <a:moveTo>
                    <a:pt x="1" y="0"/>
                  </a:moveTo>
                  <a:lnTo>
                    <a:pt x="1" y="29"/>
                  </a:lnTo>
                  <a:lnTo>
                    <a:pt x="1" y="803"/>
                  </a:lnTo>
                  <a:lnTo>
                    <a:pt x="144" y="2293"/>
                  </a:lnTo>
                  <a:lnTo>
                    <a:pt x="431" y="3698"/>
                  </a:lnTo>
                  <a:lnTo>
                    <a:pt x="832" y="5045"/>
                  </a:lnTo>
                  <a:lnTo>
                    <a:pt x="1348" y="6335"/>
                  </a:lnTo>
                  <a:lnTo>
                    <a:pt x="1978" y="7510"/>
                  </a:lnTo>
                  <a:lnTo>
                    <a:pt x="2752" y="8599"/>
                  </a:lnTo>
                  <a:lnTo>
                    <a:pt x="3612" y="9602"/>
                  </a:lnTo>
                  <a:lnTo>
                    <a:pt x="5045" y="10949"/>
                  </a:lnTo>
                  <a:lnTo>
                    <a:pt x="7310" y="12354"/>
                  </a:lnTo>
                  <a:lnTo>
                    <a:pt x="9832" y="13328"/>
                  </a:lnTo>
                  <a:lnTo>
                    <a:pt x="12641" y="13844"/>
                  </a:lnTo>
                  <a:lnTo>
                    <a:pt x="14103" y="13873"/>
                  </a:lnTo>
                  <a:lnTo>
                    <a:pt x="15593" y="13844"/>
                  </a:lnTo>
                  <a:lnTo>
                    <a:pt x="18373" y="13328"/>
                  </a:lnTo>
                  <a:lnTo>
                    <a:pt x="20924" y="12354"/>
                  </a:lnTo>
                  <a:lnTo>
                    <a:pt x="23188" y="10949"/>
                  </a:lnTo>
                  <a:lnTo>
                    <a:pt x="24622" y="9602"/>
                  </a:lnTo>
                  <a:lnTo>
                    <a:pt x="25481" y="8599"/>
                  </a:lnTo>
                  <a:lnTo>
                    <a:pt x="26227" y="7510"/>
                  </a:lnTo>
                  <a:lnTo>
                    <a:pt x="26886" y="6306"/>
                  </a:lnTo>
                  <a:lnTo>
                    <a:pt x="27402" y="5045"/>
                  </a:lnTo>
                  <a:lnTo>
                    <a:pt x="27803" y="3698"/>
                  </a:lnTo>
                  <a:lnTo>
                    <a:pt x="28090" y="2293"/>
                  </a:lnTo>
                  <a:lnTo>
                    <a:pt x="28233" y="803"/>
                  </a:lnTo>
                  <a:lnTo>
                    <a:pt x="28233" y="29"/>
                  </a:lnTo>
                  <a:lnTo>
                    <a:pt x="28233" y="0"/>
                  </a:lnTo>
                  <a:lnTo>
                    <a:pt x="22357" y="0"/>
                  </a:lnTo>
                  <a:lnTo>
                    <a:pt x="22357" y="29"/>
                  </a:lnTo>
                  <a:lnTo>
                    <a:pt x="22329" y="774"/>
                  </a:lnTo>
                  <a:lnTo>
                    <a:pt x="22071" y="2178"/>
                  </a:lnTo>
                  <a:lnTo>
                    <a:pt x="21526" y="3468"/>
                  </a:lnTo>
                  <a:lnTo>
                    <a:pt x="20752" y="4586"/>
                  </a:lnTo>
                  <a:lnTo>
                    <a:pt x="19692" y="5561"/>
                  </a:lnTo>
                  <a:lnTo>
                    <a:pt x="18402" y="6306"/>
                  </a:lnTo>
                  <a:lnTo>
                    <a:pt x="16883" y="6822"/>
                  </a:lnTo>
                  <a:lnTo>
                    <a:pt x="15106" y="7108"/>
                  </a:lnTo>
                  <a:lnTo>
                    <a:pt x="14103" y="7137"/>
                  </a:lnTo>
                  <a:lnTo>
                    <a:pt x="13128" y="7108"/>
                  </a:lnTo>
                  <a:lnTo>
                    <a:pt x="11351" y="6822"/>
                  </a:lnTo>
                  <a:lnTo>
                    <a:pt x="9832" y="6306"/>
                  </a:lnTo>
                  <a:lnTo>
                    <a:pt x="8542" y="5532"/>
                  </a:lnTo>
                  <a:lnTo>
                    <a:pt x="7539" y="4586"/>
                  </a:lnTo>
                  <a:lnTo>
                    <a:pt x="6765" y="3468"/>
                  </a:lnTo>
                  <a:lnTo>
                    <a:pt x="6220" y="2178"/>
                  </a:lnTo>
                  <a:lnTo>
                    <a:pt x="5962" y="774"/>
                  </a:lnTo>
                  <a:lnTo>
                    <a:pt x="5934" y="29"/>
                  </a:lnTo>
                  <a:lnTo>
                    <a:pt x="59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7"/>
            <p:cNvSpPr/>
            <p:nvPr/>
          </p:nvSpPr>
          <p:spPr>
            <a:xfrm>
              <a:off x="1172000" y="33472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69" y="58"/>
                  </a:lnTo>
                  <a:lnTo>
                    <a:pt x="9860" y="574"/>
                  </a:lnTo>
                  <a:lnTo>
                    <a:pt x="7309" y="1548"/>
                  </a:lnTo>
                  <a:lnTo>
                    <a:pt x="5073" y="2953"/>
                  </a:lnTo>
                  <a:lnTo>
                    <a:pt x="3611" y="4300"/>
                  </a:lnTo>
                  <a:lnTo>
                    <a:pt x="2752" y="5303"/>
                  </a:lnTo>
                  <a:lnTo>
                    <a:pt x="2006" y="6392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72" y="11609"/>
                  </a:lnTo>
                  <a:lnTo>
                    <a:pt x="29" y="13099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90" y="13128"/>
                  </a:lnTo>
                  <a:lnTo>
                    <a:pt x="6248" y="11724"/>
                  </a:lnTo>
                  <a:lnTo>
                    <a:pt x="6764" y="10434"/>
                  </a:lnTo>
                  <a:lnTo>
                    <a:pt x="7538" y="9316"/>
                  </a:lnTo>
                  <a:lnTo>
                    <a:pt x="8570" y="8341"/>
                  </a:lnTo>
                  <a:lnTo>
                    <a:pt x="9860" y="7596"/>
                  </a:lnTo>
                  <a:lnTo>
                    <a:pt x="11379" y="7080"/>
                  </a:lnTo>
                  <a:lnTo>
                    <a:pt x="13156" y="6794"/>
                  </a:lnTo>
                  <a:lnTo>
                    <a:pt x="14131" y="6765"/>
                  </a:lnTo>
                  <a:lnTo>
                    <a:pt x="15134" y="6794"/>
                  </a:lnTo>
                  <a:lnTo>
                    <a:pt x="16882" y="7080"/>
                  </a:lnTo>
                  <a:lnTo>
                    <a:pt x="18430" y="7596"/>
                  </a:lnTo>
                  <a:lnTo>
                    <a:pt x="19720" y="8341"/>
                  </a:lnTo>
                  <a:lnTo>
                    <a:pt x="20751" y="9316"/>
                  </a:lnTo>
                  <a:lnTo>
                    <a:pt x="21554" y="10434"/>
                  </a:lnTo>
                  <a:lnTo>
                    <a:pt x="22070" y="11724"/>
                  </a:lnTo>
                  <a:lnTo>
                    <a:pt x="22357" y="13128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099"/>
                  </a:lnTo>
                  <a:lnTo>
                    <a:pt x="28118" y="11609"/>
                  </a:lnTo>
                  <a:lnTo>
                    <a:pt x="27831" y="10204"/>
                  </a:lnTo>
                  <a:lnTo>
                    <a:pt x="27430" y="8857"/>
                  </a:lnTo>
                  <a:lnTo>
                    <a:pt x="26914" y="7596"/>
                  </a:lnTo>
                  <a:lnTo>
                    <a:pt x="26255" y="6392"/>
                  </a:lnTo>
                  <a:lnTo>
                    <a:pt x="25509" y="5303"/>
                  </a:lnTo>
                  <a:lnTo>
                    <a:pt x="24650" y="4300"/>
                  </a:lnTo>
                  <a:lnTo>
                    <a:pt x="23216" y="2953"/>
                  </a:lnTo>
                  <a:lnTo>
                    <a:pt x="20952" y="1548"/>
                  </a:lnTo>
                  <a:lnTo>
                    <a:pt x="18401" y="574"/>
                  </a:lnTo>
                  <a:lnTo>
                    <a:pt x="15621" y="58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7"/>
            <p:cNvSpPr/>
            <p:nvPr/>
          </p:nvSpPr>
          <p:spPr>
            <a:xfrm>
              <a:off x="1172000" y="28901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72" y="2293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35"/>
                  </a:lnTo>
                  <a:lnTo>
                    <a:pt x="2006" y="7510"/>
                  </a:lnTo>
                  <a:lnTo>
                    <a:pt x="2752" y="8599"/>
                  </a:lnTo>
                  <a:lnTo>
                    <a:pt x="3611" y="9602"/>
                  </a:lnTo>
                  <a:lnTo>
                    <a:pt x="5073" y="10949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69" y="13844"/>
                  </a:lnTo>
                  <a:lnTo>
                    <a:pt x="14131" y="13873"/>
                  </a:lnTo>
                  <a:lnTo>
                    <a:pt x="15621" y="13844"/>
                  </a:lnTo>
                  <a:lnTo>
                    <a:pt x="18401" y="13328"/>
                  </a:lnTo>
                  <a:lnTo>
                    <a:pt x="20952" y="12354"/>
                  </a:lnTo>
                  <a:lnTo>
                    <a:pt x="23188" y="10949"/>
                  </a:lnTo>
                  <a:lnTo>
                    <a:pt x="24650" y="9602"/>
                  </a:lnTo>
                  <a:lnTo>
                    <a:pt x="25509" y="8599"/>
                  </a:lnTo>
                  <a:lnTo>
                    <a:pt x="26255" y="7510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93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0"/>
                  </a:lnTo>
                  <a:lnTo>
                    <a:pt x="22385" y="0"/>
                  </a:lnTo>
                  <a:lnTo>
                    <a:pt x="22385" y="29"/>
                  </a:lnTo>
                  <a:lnTo>
                    <a:pt x="22357" y="774"/>
                  </a:lnTo>
                  <a:lnTo>
                    <a:pt x="22070" y="2178"/>
                  </a:lnTo>
                  <a:lnTo>
                    <a:pt x="21554" y="3468"/>
                  </a:lnTo>
                  <a:lnTo>
                    <a:pt x="20751" y="4586"/>
                  </a:lnTo>
                  <a:lnTo>
                    <a:pt x="19720" y="5561"/>
                  </a:lnTo>
                  <a:lnTo>
                    <a:pt x="18430" y="6306"/>
                  </a:lnTo>
                  <a:lnTo>
                    <a:pt x="16911" y="6822"/>
                  </a:lnTo>
                  <a:lnTo>
                    <a:pt x="15134" y="7108"/>
                  </a:lnTo>
                  <a:lnTo>
                    <a:pt x="14131" y="7137"/>
                  </a:lnTo>
                  <a:lnTo>
                    <a:pt x="13156" y="7108"/>
                  </a:lnTo>
                  <a:lnTo>
                    <a:pt x="11379" y="6822"/>
                  </a:lnTo>
                  <a:lnTo>
                    <a:pt x="9860" y="6306"/>
                  </a:lnTo>
                  <a:lnTo>
                    <a:pt x="8570" y="5532"/>
                  </a:lnTo>
                  <a:lnTo>
                    <a:pt x="7538" y="4586"/>
                  </a:lnTo>
                  <a:lnTo>
                    <a:pt x="6764" y="3468"/>
                  </a:lnTo>
                  <a:lnTo>
                    <a:pt x="6248" y="2178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7"/>
            <p:cNvSpPr/>
            <p:nvPr/>
          </p:nvSpPr>
          <p:spPr>
            <a:xfrm>
              <a:off x="3406925" y="20216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4"/>
                  </a:lnTo>
                  <a:lnTo>
                    <a:pt x="10176" y="430"/>
                  </a:lnTo>
                  <a:lnTo>
                    <a:pt x="8828" y="832"/>
                  </a:lnTo>
                  <a:lnTo>
                    <a:pt x="7567" y="1348"/>
                  </a:lnTo>
                  <a:lnTo>
                    <a:pt x="6392" y="1978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45"/>
                  </a:lnTo>
                  <a:lnTo>
                    <a:pt x="1520" y="7309"/>
                  </a:lnTo>
                  <a:lnTo>
                    <a:pt x="545" y="9832"/>
                  </a:lnTo>
                  <a:lnTo>
                    <a:pt x="58" y="12641"/>
                  </a:lnTo>
                  <a:lnTo>
                    <a:pt x="1" y="14102"/>
                  </a:lnTo>
                  <a:lnTo>
                    <a:pt x="58" y="15593"/>
                  </a:lnTo>
                  <a:lnTo>
                    <a:pt x="545" y="18373"/>
                  </a:lnTo>
                  <a:lnTo>
                    <a:pt x="1520" y="20924"/>
                  </a:lnTo>
                  <a:lnTo>
                    <a:pt x="2953" y="23188"/>
                  </a:lnTo>
                  <a:lnTo>
                    <a:pt x="4271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57"/>
                  </a:lnTo>
                  <a:lnTo>
                    <a:pt x="8828" y="27402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04"/>
                  </a:lnTo>
                  <a:lnTo>
                    <a:pt x="13873" y="28233"/>
                  </a:lnTo>
                  <a:lnTo>
                    <a:pt x="13873" y="22271"/>
                  </a:lnTo>
                  <a:lnTo>
                    <a:pt x="13128" y="22242"/>
                  </a:lnTo>
                  <a:lnTo>
                    <a:pt x="11723" y="21984"/>
                  </a:lnTo>
                  <a:lnTo>
                    <a:pt x="10434" y="21468"/>
                  </a:lnTo>
                  <a:lnTo>
                    <a:pt x="9316" y="20695"/>
                  </a:lnTo>
                  <a:lnTo>
                    <a:pt x="8341" y="19663"/>
                  </a:lnTo>
                  <a:lnTo>
                    <a:pt x="7596" y="18402"/>
                  </a:lnTo>
                  <a:lnTo>
                    <a:pt x="7051" y="16854"/>
                  </a:lnTo>
                  <a:lnTo>
                    <a:pt x="6793" y="15105"/>
                  </a:lnTo>
                  <a:lnTo>
                    <a:pt x="6765" y="14102"/>
                  </a:lnTo>
                  <a:lnTo>
                    <a:pt x="6793" y="13128"/>
                  </a:lnTo>
                  <a:lnTo>
                    <a:pt x="7051" y="11351"/>
                  </a:lnTo>
                  <a:lnTo>
                    <a:pt x="7596" y="9832"/>
                  </a:lnTo>
                  <a:lnTo>
                    <a:pt x="8341" y="8542"/>
                  </a:lnTo>
                  <a:lnTo>
                    <a:pt x="9287" y="7481"/>
                  </a:lnTo>
                  <a:lnTo>
                    <a:pt x="10434" y="6707"/>
                  </a:lnTo>
                  <a:lnTo>
                    <a:pt x="11723" y="6163"/>
                  </a:lnTo>
                  <a:lnTo>
                    <a:pt x="13128" y="5905"/>
                  </a:lnTo>
                  <a:lnTo>
                    <a:pt x="13873" y="5876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7"/>
            <p:cNvSpPr/>
            <p:nvPr/>
          </p:nvSpPr>
          <p:spPr>
            <a:xfrm>
              <a:off x="2949775" y="20216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876"/>
                  </a:lnTo>
                  <a:lnTo>
                    <a:pt x="745" y="5905"/>
                  </a:lnTo>
                  <a:lnTo>
                    <a:pt x="2150" y="6163"/>
                  </a:lnTo>
                  <a:lnTo>
                    <a:pt x="3439" y="6707"/>
                  </a:lnTo>
                  <a:lnTo>
                    <a:pt x="4586" y="7481"/>
                  </a:lnTo>
                  <a:lnTo>
                    <a:pt x="5532" y="8513"/>
                  </a:lnTo>
                  <a:lnTo>
                    <a:pt x="6277" y="9803"/>
                  </a:lnTo>
                  <a:lnTo>
                    <a:pt x="6822" y="11351"/>
                  </a:lnTo>
                  <a:lnTo>
                    <a:pt x="7080" y="13128"/>
                  </a:lnTo>
                  <a:lnTo>
                    <a:pt x="7108" y="14102"/>
                  </a:lnTo>
                  <a:lnTo>
                    <a:pt x="7080" y="15105"/>
                  </a:lnTo>
                  <a:lnTo>
                    <a:pt x="6822" y="16854"/>
                  </a:lnTo>
                  <a:lnTo>
                    <a:pt x="6277" y="18402"/>
                  </a:lnTo>
                  <a:lnTo>
                    <a:pt x="5532" y="19663"/>
                  </a:lnTo>
                  <a:lnTo>
                    <a:pt x="4586" y="20695"/>
                  </a:lnTo>
                  <a:lnTo>
                    <a:pt x="3439" y="21468"/>
                  </a:lnTo>
                  <a:lnTo>
                    <a:pt x="2150" y="21984"/>
                  </a:lnTo>
                  <a:lnTo>
                    <a:pt x="745" y="22242"/>
                  </a:lnTo>
                  <a:lnTo>
                    <a:pt x="0" y="22271"/>
                  </a:lnTo>
                  <a:lnTo>
                    <a:pt x="0" y="28233"/>
                  </a:lnTo>
                  <a:lnTo>
                    <a:pt x="774" y="28204"/>
                  </a:lnTo>
                  <a:lnTo>
                    <a:pt x="2264" y="28089"/>
                  </a:lnTo>
                  <a:lnTo>
                    <a:pt x="3697" y="27803"/>
                  </a:lnTo>
                  <a:lnTo>
                    <a:pt x="5045" y="27402"/>
                  </a:lnTo>
                  <a:lnTo>
                    <a:pt x="6306" y="26857"/>
                  </a:lnTo>
                  <a:lnTo>
                    <a:pt x="7481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20" y="23160"/>
                  </a:lnTo>
                  <a:lnTo>
                    <a:pt x="12353" y="20924"/>
                  </a:lnTo>
                  <a:lnTo>
                    <a:pt x="13328" y="18373"/>
                  </a:lnTo>
                  <a:lnTo>
                    <a:pt x="13815" y="15593"/>
                  </a:lnTo>
                  <a:lnTo>
                    <a:pt x="13873" y="14102"/>
                  </a:lnTo>
                  <a:lnTo>
                    <a:pt x="13815" y="12641"/>
                  </a:lnTo>
                  <a:lnTo>
                    <a:pt x="13328" y="9832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573" y="3612"/>
                  </a:lnTo>
                  <a:lnTo>
                    <a:pt x="8570" y="2752"/>
                  </a:lnTo>
                  <a:lnTo>
                    <a:pt x="7481" y="1978"/>
                  </a:lnTo>
                  <a:lnTo>
                    <a:pt x="6306" y="1348"/>
                  </a:lnTo>
                  <a:lnTo>
                    <a:pt x="5045" y="832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37"/>
            <p:cNvSpPr/>
            <p:nvPr/>
          </p:nvSpPr>
          <p:spPr>
            <a:xfrm>
              <a:off x="4321250" y="2021625"/>
              <a:ext cx="347550" cy="705825"/>
            </a:xfrm>
            <a:custGeom>
              <a:rect b="b" l="l" r="r" t="t"/>
              <a:pathLst>
                <a:path extrusionOk="0" h="28233" w="13902">
                  <a:moveTo>
                    <a:pt x="13099" y="0"/>
                  </a:moveTo>
                  <a:lnTo>
                    <a:pt x="11609" y="144"/>
                  </a:lnTo>
                  <a:lnTo>
                    <a:pt x="10204" y="430"/>
                  </a:lnTo>
                  <a:lnTo>
                    <a:pt x="8857" y="832"/>
                  </a:lnTo>
                  <a:lnTo>
                    <a:pt x="7596" y="1348"/>
                  </a:lnTo>
                  <a:lnTo>
                    <a:pt x="6392" y="1978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45"/>
                  </a:lnTo>
                  <a:lnTo>
                    <a:pt x="1548" y="7309"/>
                  </a:lnTo>
                  <a:lnTo>
                    <a:pt x="574" y="9832"/>
                  </a:lnTo>
                  <a:lnTo>
                    <a:pt x="58" y="12641"/>
                  </a:lnTo>
                  <a:lnTo>
                    <a:pt x="1" y="14102"/>
                  </a:lnTo>
                  <a:lnTo>
                    <a:pt x="58" y="15593"/>
                  </a:lnTo>
                  <a:lnTo>
                    <a:pt x="545" y="18373"/>
                  </a:lnTo>
                  <a:lnTo>
                    <a:pt x="1548" y="20924"/>
                  </a:lnTo>
                  <a:lnTo>
                    <a:pt x="2953" y="23188"/>
                  </a:lnTo>
                  <a:lnTo>
                    <a:pt x="4300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57"/>
                  </a:lnTo>
                  <a:lnTo>
                    <a:pt x="8828" y="27402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04"/>
                  </a:lnTo>
                  <a:lnTo>
                    <a:pt x="13873" y="28233"/>
                  </a:lnTo>
                  <a:lnTo>
                    <a:pt x="13902" y="28233"/>
                  </a:lnTo>
                  <a:lnTo>
                    <a:pt x="13902" y="22271"/>
                  </a:lnTo>
                  <a:lnTo>
                    <a:pt x="13873" y="22271"/>
                  </a:lnTo>
                  <a:lnTo>
                    <a:pt x="13128" y="22242"/>
                  </a:lnTo>
                  <a:lnTo>
                    <a:pt x="11723" y="21984"/>
                  </a:lnTo>
                  <a:lnTo>
                    <a:pt x="10434" y="21468"/>
                  </a:lnTo>
                  <a:lnTo>
                    <a:pt x="9316" y="20695"/>
                  </a:lnTo>
                  <a:lnTo>
                    <a:pt x="8341" y="19663"/>
                  </a:lnTo>
                  <a:lnTo>
                    <a:pt x="7596" y="18402"/>
                  </a:lnTo>
                  <a:lnTo>
                    <a:pt x="7080" y="16854"/>
                  </a:lnTo>
                  <a:lnTo>
                    <a:pt x="6793" y="15105"/>
                  </a:lnTo>
                  <a:lnTo>
                    <a:pt x="6765" y="14102"/>
                  </a:lnTo>
                  <a:lnTo>
                    <a:pt x="6793" y="13128"/>
                  </a:lnTo>
                  <a:lnTo>
                    <a:pt x="7080" y="11351"/>
                  </a:lnTo>
                  <a:lnTo>
                    <a:pt x="7596" y="9832"/>
                  </a:lnTo>
                  <a:lnTo>
                    <a:pt x="8341" y="8542"/>
                  </a:lnTo>
                  <a:lnTo>
                    <a:pt x="9316" y="7481"/>
                  </a:lnTo>
                  <a:lnTo>
                    <a:pt x="10434" y="6707"/>
                  </a:lnTo>
                  <a:lnTo>
                    <a:pt x="11723" y="6163"/>
                  </a:lnTo>
                  <a:lnTo>
                    <a:pt x="13128" y="5905"/>
                  </a:lnTo>
                  <a:lnTo>
                    <a:pt x="13873" y="5876"/>
                  </a:lnTo>
                  <a:lnTo>
                    <a:pt x="13902" y="5876"/>
                  </a:lnTo>
                  <a:lnTo>
                    <a:pt x="139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7"/>
            <p:cNvSpPr/>
            <p:nvPr/>
          </p:nvSpPr>
          <p:spPr>
            <a:xfrm>
              <a:off x="3864100" y="20216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876"/>
                  </a:lnTo>
                  <a:lnTo>
                    <a:pt x="29" y="5876"/>
                  </a:lnTo>
                  <a:lnTo>
                    <a:pt x="774" y="5905"/>
                  </a:lnTo>
                  <a:lnTo>
                    <a:pt x="2178" y="6163"/>
                  </a:lnTo>
                  <a:lnTo>
                    <a:pt x="3439" y="6707"/>
                  </a:lnTo>
                  <a:lnTo>
                    <a:pt x="4586" y="7481"/>
                  </a:lnTo>
                  <a:lnTo>
                    <a:pt x="5532" y="8513"/>
                  </a:lnTo>
                  <a:lnTo>
                    <a:pt x="6306" y="9803"/>
                  </a:lnTo>
                  <a:lnTo>
                    <a:pt x="6822" y="11351"/>
                  </a:lnTo>
                  <a:lnTo>
                    <a:pt x="7108" y="13128"/>
                  </a:lnTo>
                  <a:lnTo>
                    <a:pt x="7108" y="14102"/>
                  </a:lnTo>
                  <a:lnTo>
                    <a:pt x="7108" y="15105"/>
                  </a:lnTo>
                  <a:lnTo>
                    <a:pt x="6822" y="16854"/>
                  </a:lnTo>
                  <a:lnTo>
                    <a:pt x="6277" y="18402"/>
                  </a:lnTo>
                  <a:lnTo>
                    <a:pt x="5532" y="19663"/>
                  </a:lnTo>
                  <a:lnTo>
                    <a:pt x="4586" y="20695"/>
                  </a:lnTo>
                  <a:lnTo>
                    <a:pt x="3439" y="21468"/>
                  </a:lnTo>
                  <a:lnTo>
                    <a:pt x="2178" y="21984"/>
                  </a:lnTo>
                  <a:lnTo>
                    <a:pt x="774" y="22242"/>
                  </a:lnTo>
                  <a:lnTo>
                    <a:pt x="29" y="22271"/>
                  </a:lnTo>
                  <a:lnTo>
                    <a:pt x="0" y="22271"/>
                  </a:lnTo>
                  <a:lnTo>
                    <a:pt x="0" y="28233"/>
                  </a:lnTo>
                  <a:lnTo>
                    <a:pt x="29" y="28233"/>
                  </a:lnTo>
                  <a:lnTo>
                    <a:pt x="803" y="28204"/>
                  </a:lnTo>
                  <a:lnTo>
                    <a:pt x="2293" y="28089"/>
                  </a:lnTo>
                  <a:lnTo>
                    <a:pt x="3697" y="27803"/>
                  </a:lnTo>
                  <a:lnTo>
                    <a:pt x="5045" y="27402"/>
                  </a:lnTo>
                  <a:lnTo>
                    <a:pt x="6306" y="26857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60"/>
                  </a:lnTo>
                  <a:lnTo>
                    <a:pt x="12353" y="20924"/>
                  </a:lnTo>
                  <a:lnTo>
                    <a:pt x="13328" y="18373"/>
                  </a:lnTo>
                  <a:lnTo>
                    <a:pt x="13844" y="15593"/>
                  </a:lnTo>
                  <a:lnTo>
                    <a:pt x="13873" y="14102"/>
                  </a:lnTo>
                  <a:lnTo>
                    <a:pt x="13844" y="12641"/>
                  </a:lnTo>
                  <a:lnTo>
                    <a:pt x="13328" y="9832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602" y="3612"/>
                  </a:lnTo>
                  <a:lnTo>
                    <a:pt x="8599" y="2752"/>
                  </a:lnTo>
                  <a:lnTo>
                    <a:pt x="7481" y="1978"/>
                  </a:lnTo>
                  <a:lnTo>
                    <a:pt x="6306" y="1348"/>
                  </a:lnTo>
                  <a:lnTo>
                    <a:pt x="5045" y="832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7"/>
            <p:cNvSpPr/>
            <p:nvPr/>
          </p:nvSpPr>
          <p:spPr>
            <a:xfrm>
              <a:off x="3912825" y="33472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69" y="58"/>
                  </a:lnTo>
                  <a:lnTo>
                    <a:pt x="9860" y="574"/>
                  </a:lnTo>
                  <a:lnTo>
                    <a:pt x="7309" y="1548"/>
                  </a:lnTo>
                  <a:lnTo>
                    <a:pt x="5073" y="2953"/>
                  </a:lnTo>
                  <a:lnTo>
                    <a:pt x="3611" y="4300"/>
                  </a:lnTo>
                  <a:lnTo>
                    <a:pt x="2752" y="5303"/>
                  </a:lnTo>
                  <a:lnTo>
                    <a:pt x="2006" y="6392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72" y="11609"/>
                  </a:lnTo>
                  <a:lnTo>
                    <a:pt x="29" y="13099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90" y="13128"/>
                  </a:lnTo>
                  <a:lnTo>
                    <a:pt x="6248" y="11724"/>
                  </a:lnTo>
                  <a:lnTo>
                    <a:pt x="6764" y="10434"/>
                  </a:lnTo>
                  <a:lnTo>
                    <a:pt x="7538" y="9316"/>
                  </a:lnTo>
                  <a:lnTo>
                    <a:pt x="8570" y="8341"/>
                  </a:lnTo>
                  <a:lnTo>
                    <a:pt x="9860" y="7596"/>
                  </a:lnTo>
                  <a:lnTo>
                    <a:pt x="11379" y="7080"/>
                  </a:lnTo>
                  <a:lnTo>
                    <a:pt x="13156" y="6794"/>
                  </a:lnTo>
                  <a:lnTo>
                    <a:pt x="14131" y="6765"/>
                  </a:lnTo>
                  <a:lnTo>
                    <a:pt x="15134" y="6794"/>
                  </a:lnTo>
                  <a:lnTo>
                    <a:pt x="16911" y="7080"/>
                  </a:lnTo>
                  <a:lnTo>
                    <a:pt x="18430" y="7596"/>
                  </a:lnTo>
                  <a:lnTo>
                    <a:pt x="19720" y="8341"/>
                  </a:lnTo>
                  <a:lnTo>
                    <a:pt x="20751" y="9316"/>
                  </a:lnTo>
                  <a:lnTo>
                    <a:pt x="21554" y="10434"/>
                  </a:lnTo>
                  <a:lnTo>
                    <a:pt x="22070" y="11724"/>
                  </a:lnTo>
                  <a:lnTo>
                    <a:pt x="22357" y="13128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099"/>
                  </a:lnTo>
                  <a:lnTo>
                    <a:pt x="28118" y="11609"/>
                  </a:lnTo>
                  <a:lnTo>
                    <a:pt x="27831" y="10204"/>
                  </a:lnTo>
                  <a:lnTo>
                    <a:pt x="27430" y="8857"/>
                  </a:lnTo>
                  <a:lnTo>
                    <a:pt x="26914" y="7596"/>
                  </a:lnTo>
                  <a:lnTo>
                    <a:pt x="26255" y="6392"/>
                  </a:lnTo>
                  <a:lnTo>
                    <a:pt x="25509" y="5303"/>
                  </a:lnTo>
                  <a:lnTo>
                    <a:pt x="24650" y="4300"/>
                  </a:lnTo>
                  <a:lnTo>
                    <a:pt x="23216" y="2953"/>
                  </a:lnTo>
                  <a:lnTo>
                    <a:pt x="20952" y="1548"/>
                  </a:lnTo>
                  <a:lnTo>
                    <a:pt x="18401" y="574"/>
                  </a:lnTo>
                  <a:lnTo>
                    <a:pt x="15621" y="58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37"/>
            <p:cNvSpPr/>
            <p:nvPr/>
          </p:nvSpPr>
          <p:spPr>
            <a:xfrm>
              <a:off x="3912825" y="28901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72" y="2293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35"/>
                  </a:lnTo>
                  <a:lnTo>
                    <a:pt x="2006" y="7510"/>
                  </a:lnTo>
                  <a:lnTo>
                    <a:pt x="2780" y="8599"/>
                  </a:lnTo>
                  <a:lnTo>
                    <a:pt x="3611" y="9602"/>
                  </a:lnTo>
                  <a:lnTo>
                    <a:pt x="5073" y="10949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69" y="13844"/>
                  </a:lnTo>
                  <a:lnTo>
                    <a:pt x="14131" y="13873"/>
                  </a:lnTo>
                  <a:lnTo>
                    <a:pt x="15621" y="13844"/>
                  </a:lnTo>
                  <a:lnTo>
                    <a:pt x="18401" y="13328"/>
                  </a:lnTo>
                  <a:lnTo>
                    <a:pt x="20952" y="12354"/>
                  </a:lnTo>
                  <a:lnTo>
                    <a:pt x="23216" y="10949"/>
                  </a:lnTo>
                  <a:lnTo>
                    <a:pt x="24650" y="9602"/>
                  </a:lnTo>
                  <a:lnTo>
                    <a:pt x="25509" y="8599"/>
                  </a:lnTo>
                  <a:lnTo>
                    <a:pt x="26255" y="7510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93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0"/>
                  </a:lnTo>
                  <a:lnTo>
                    <a:pt x="22385" y="0"/>
                  </a:lnTo>
                  <a:lnTo>
                    <a:pt x="22385" y="29"/>
                  </a:lnTo>
                  <a:lnTo>
                    <a:pt x="22357" y="774"/>
                  </a:lnTo>
                  <a:lnTo>
                    <a:pt x="22070" y="2178"/>
                  </a:lnTo>
                  <a:lnTo>
                    <a:pt x="21554" y="3468"/>
                  </a:lnTo>
                  <a:lnTo>
                    <a:pt x="20780" y="4586"/>
                  </a:lnTo>
                  <a:lnTo>
                    <a:pt x="19720" y="5561"/>
                  </a:lnTo>
                  <a:lnTo>
                    <a:pt x="18430" y="6306"/>
                  </a:lnTo>
                  <a:lnTo>
                    <a:pt x="16911" y="6822"/>
                  </a:lnTo>
                  <a:lnTo>
                    <a:pt x="15134" y="7108"/>
                  </a:lnTo>
                  <a:lnTo>
                    <a:pt x="14131" y="7137"/>
                  </a:lnTo>
                  <a:lnTo>
                    <a:pt x="13156" y="7108"/>
                  </a:lnTo>
                  <a:lnTo>
                    <a:pt x="11379" y="6822"/>
                  </a:lnTo>
                  <a:lnTo>
                    <a:pt x="9860" y="6306"/>
                  </a:lnTo>
                  <a:lnTo>
                    <a:pt x="8570" y="5532"/>
                  </a:lnTo>
                  <a:lnTo>
                    <a:pt x="7538" y="4586"/>
                  </a:lnTo>
                  <a:lnTo>
                    <a:pt x="6764" y="3468"/>
                  </a:lnTo>
                  <a:lnTo>
                    <a:pt x="6248" y="2178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7"/>
            <p:cNvSpPr/>
            <p:nvPr/>
          </p:nvSpPr>
          <p:spPr>
            <a:xfrm>
              <a:off x="2998500" y="33472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40" y="58"/>
                  </a:lnTo>
                  <a:lnTo>
                    <a:pt x="9860" y="574"/>
                  </a:lnTo>
                  <a:lnTo>
                    <a:pt x="7309" y="1548"/>
                  </a:lnTo>
                  <a:lnTo>
                    <a:pt x="5073" y="2953"/>
                  </a:lnTo>
                  <a:lnTo>
                    <a:pt x="3611" y="4300"/>
                  </a:lnTo>
                  <a:lnTo>
                    <a:pt x="2752" y="5303"/>
                  </a:lnTo>
                  <a:lnTo>
                    <a:pt x="2006" y="6392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43" y="11609"/>
                  </a:lnTo>
                  <a:lnTo>
                    <a:pt x="29" y="13099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90" y="13128"/>
                  </a:lnTo>
                  <a:lnTo>
                    <a:pt x="6248" y="11724"/>
                  </a:lnTo>
                  <a:lnTo>
                    <a:pt x="6764" y="10434"/>
                  </a:lnTo>
                  <a:lnTo>
                    <a:pt x="7538" y="9316"/>
                  </a:lnTo>
                  <a:lnTo>
                    <a:pt x="8570" y="8341"/>
                  </a:lnTo>
                  <a:lnTo>
                    <a:pt x="9860" y="7596"/>
                  </a:lnTo>
                  <a:lnTo>
                    <a:pt x="11379" y="7080"/>
                  </a:lnTo>
                  <a:lnTo>
                    <a:pt x="13156" y="6794"/>
                  </a:lnTo>
                  <a:lnTo>
                    <a:pt x="14131" y="6765"/>
                  </a:lnTo>
                  <a:lnTo>
                    <a:pt x="15105" y="6794"/>
                  </a:lnTo>
                  <a:lnTo>
                    <a:pt x="16882" y="7080"/>
                  </a:lnTo>
                  <a:lnTo>
                    <a:pt x="18430" y="7596"/>
                  </a:lnTo>
                  <a:lnTo>
                    <a:pt x="19720" y="8341"/>
                  </a:lnTo>
                  <a:lnTo>
                    <a:pt x="20751" y="9316"/>
                  </a:lnTo>
                  <a:lnTo>
                    <a:pt x="21554" y="10434"/>
                  </a:lnTo>
                  <a:lnTo>
                    <a:pt x="22070" y="11724"/>
                  </a:lnTo>
                  <a:lnTo>
                    <a:pt x="22328" y="13128"/>
                  </a:lnTo>
                  <a:lnTo>
                    <a:pt x="22357" y="13873"/>
                  </a:lnTo>
                  <a:lnTo>
                    <a:pt x="28261" y="13873"/>
                  </a:lnTo>
                  <a:lnTo>
                    <a:pt x="28261" y="13099"/>
                  </a:lnTo>
                  <a:lnTo>
                    <a:pt x="28118" y="11609"/>
                  </a:lnTo>
                  <a:lnTo>
                    <a:pt x="27831" y="10204"/>
                  </a:lnTo>
                  <a:lnTo>
                    <a:pt x="27430" y="8857"/>
                  </a:lnTo>
                  <a:lnTo>
                    <a:pt x="26885" y="7596"/>
                  </a:lnTo>
                  <a:lnTo>
                    <a:pt x="26255" y="6392"/>
                  </a:lnTo>
                  <a:lnTo>
                    <a:pt x="25509" y="5303"/>
                  </a:lnTo>
                  <a:lnTo>
                    <a:pt x="24650" y="4300"/>
                  </a:lnTo>
                  <a:lnTo>
                    <a:pt x="23188" y="2953"/>
                  </a:lnTo>
                  <a:lnTo>
                    <a:pt x="20952" y="1548"/>
                  </a:lnTo>
                  <a:lnTo>
                    <a:pt x="18401" y="574"/>
                  </a:lnTo>
                  <a:lnTo>
                    <a:pt x="15621" y="58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7"/>
            <p:cNvSpPr/>
            <p:nvPr/>
          </p:nvSpPr>
          <p:spPr>
            <a:xfrm>
              <a:off x="2998500" y="28901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43" y="2293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35"/>
                  </a:lnTo>
                  <a:lnTo>
                    <a:pt x="2006" y="7510"/>
                  </a:lnTo>
                  <a:lnTo>
                    <a:pt x="2752" y="8599"/>
                  </a:lnTo>
                  <a:lnTo>
                    <a:pt x="3611" y="9602"/>
                  </a:lnTo>
                  <a:lnTo>
                    <a:pt x="5073" y="10949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40" y="13844"/>
                  </a:lnTo>
                  <a:lnTo>
                    <a:pt x="14131" y="13873"/>
                  </a:lnTo>
                  <a:lnTo>
                    <a:pt x="15621" y="13844"/>
                  </a:lnTo>
                  <a:lnTo>
                    <a:pt x="18401" y="13328"/>
                  </a:lnTo>
                  <a:lnTo>
                    <a:pt x="20952" y="12354"/>
                  </a:lnTo>
                  <a:lnTo>
                    <a:pt x="23188" y="10949"/>
                  </a:lnTo>
                  <a:lnTo>
                    <a:pt x="24650" y="9602"/>
                  </a:lnTo>
                  <a:lnTo>
                    <a:pt x="25509" y="8599"/>
                  </a:lnTo>
                  <a:lnTo>
                    <a:pt x="26255" y="7510"/>
                  </a:lnTo>
                  <a:lnTo>
                    <a:pt x="26885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93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0"/>
                  </a:lnTo>
                  <a:lnTo>
                    <a:pt x="22357" y="0"/>
                  </a:lnTo>
                  <a:lnTo>
                    <a:pt x="22357" y="29"/>
                  </a:lnTo>
                  <a:lnTo>
                    <a:pt x="22357" y="774"/>
                  </a:lnTo>
                  <a:lnTo>
                    <a:pt x="22070" y="2178"/>
                  </a:lnTo>
                  <a:lnTo>
                    <a:pt x="21554" y="3468"/>
                  </a:lnTo>
                  <a:lnTo>
                    <a:pt x="20751" y="4586"/>
                  </a:lnTo>
                  <a:lnTo>
                    <a:pt x="19720" y="5561"/>
                  </a:lnTo>
                  <a:lnTo>
                    <a:pt x="18430" y="6306"/>
                  </a:lnTo>
                  <a:lnTo>
                    <a:pt x="16882" y="6822"/>
                  </a:lnTo>
                  <a:lnTo>
                    <a:pt x="15105" y="7108"/>
                  </a:lnTo>
                  <a:lnTo>
                    <a:pt x="14131" y="7137"/>
                  </a:lnTo>
                  <a:lnTo>
                    <a:pt x="13156" y="7108"/>
                  </a:lnTo>
                  <a:lnTo>
                    <a:pt x="11379" y="6822"/>
                  </a:lnTo>
                  <a:lnTo>
                    <a:pt x="9860" y="6306"/>
                  </a:lnTo>
                  <a:lnTo>
                    <a:pt x="8570" y="5532"/>
                  </a:lnTo>
                  <a:lnTo>
                    <a:pt x="7538" y="4586"/>
                  </a:lnTo>
                  <a:lnTo>
                    <a:pt x="6764" y="3468"/>
                  </a:lnTo>
                  <a:lnTo>
                    <a:pt x="6248" y="2178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7"/>
            <p:cNvSpPr/>
            <p:nvPr/>
          </p:nvSpPr>
          <p:spPr>
            <a:xfrm>
              <a:off x="1580425" y="38044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4"/>
                  </a:lnTo>
                  <a:lnTo>
                    <a:pt x="10204" y="430"/>
                  </a:lnTo>
                  <a:lnTo>
                    <a:pt x="8857" y="831"/>
                  </a:lnTo>
                  <a:lnTo>
                    <a:pt x="7596" y="1347"/>
                  </a:lnTo>
                  <a:lnTo>
                    <a:pt x="6392" y="2007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73"/>
                  </a:lnTo>
                  <a:lnTo>
                    <a:pt x="1548" y="7309"/>
                  </a:lnTo>
                  <a:lnTo>
                    <a:pt x="545" y="9860"/>
                  </a:lnTo>
                  <a:lnTo>
                    <a:pt x="58" y="12640"/>
                  </a:lnTo>
                  <a:lnTo>
                    <a:pt x="0" y="14131"/>
                  </a:lnTo>
                  <a:lnTo>
                    <a:pt x="58" y="15593"/>
                  </a:lnTo>
                  <a:lnTo>
                    <a:pt x="545" y="18401"/>
                  </a:lnTo>
                  <a:lnTo>
                    <a:pt x="1520" y="20952"/>
                  </a:lnTo>
                  <a:lnTo>
                    <a:pt x="2953" y="23188"/>
                  </a:lnTo>
                  <a:lnTo>
                    <a:pt x="4300" y="24650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33"/>
                  </a:lnTo>
                  <a:lnTo>
                    <a:pt x="13873" y="28233"/>
                  </a:lnTo>
                  <a:lnTo>
                    <a:pt x="13873" y="22299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97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80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8"/>
                  </a:lnTo>
                  <a:lnTo>
                    <a:pt x="7080" y="11350"/>
                  </a:lnTo>
                  <a:lnTo>
                    <a:pt x="7596" y="9831"/>
                  </a:lnTo>
                  <a:lnTo>
                    <a:pt x="8341" y="8542"/>
                  </a:lnTo>
                  <a:lnTo>
                    <a:pt x="9316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5"/>
                  </a:lnTo>
                  <a:lnTo>
                    <a:pt x="13873" y="5905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7"/>
            <p:cNvSpPr/>
            <p:nvPr/>
          </p:nvSpPr>
          <p:spPr>
            <a:xfrm>
              <a:off x="1123275" y="38044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5"/>
                  </a:lnTo>
                  <a:lnTo>
                    <a:pt x="774" y="5905"/>
                  </a:lnTo>
                  <a:lnTo>
                    <a:pt x="2178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2"/>
                  </a:lnTo>
                  <a:lnTo>
                    <a:pt x="6277" y="9831"/>
                  </a:lnTo>
                  <a:lnTo>
                    <a:pt x="6822" y="11350"/>
                  </a:lnTo>
                  <a:lnTo>
                    <a:pt x="7108" y="13128"/>
                  </a:lnTo>
                  <a:lnTo>
                    <a:pt x="7108" y="14131"/>
                  </a:lnTo>
                  <a:lnTo>
                    <a:pt x="7108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97"/>
                  </a:lnTo>
                  <a:lnTo>
                    <a:pt x="2178" y="22013"/>
                  </a:lnTo>
                  <a:lnTo>
                    <a:pt x="774" y="22271"/>
                  </a:lnTo>
                  <a:lnTo>
                    <a:pt x="29" y="22299"/>
                  </a:lnTo>
                  <a:lnTo>
                    <a:pt x="0" y="22299"/>
                  </a:lnTo>
                  <a:lnTo>
                    <a:pt x="0" y="28233"/>
                  </a:lnTo>
                  <a:lnTo>
                    <a:pt x="803" y="28233"/>
                  </a:lnTo>
                  <a:lnTo>
                    <a:pt x="2293" y="28089"/>
                  </a:lnTo>
                  <a:lnTo>
                    <a:pt x="3697" y="27803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88"/>
                  </a:lnTo>
                  <a:lnTo>
                    <a:pt x="12353" y="20924"/>
                  </a:lnTo>
                  <a:lnTo>
                    <a:pt x="13328" y="18401"/>
                  </a:lnTo>
                  <a:lnTo>
                    <a:pt x="13844" y="15593"/>
                  </a:lnTo>
                  <a:lnTo>
                    <a:pt x="13873" y="14131"/>
                  </a:lnTo>
                  <a:lnTo>
                    <a:pt x="13844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73"/>
                  </a:lnTo>
                  <a:lnTo>
                    <a:pt x="9602" y="3612"/>
                  </a:lnTo>
                  <a:lnTo>
                    <a:pt x="8570" y="2752"/>
                  </a:lnTo>
                  <a:lnTo>
                    <a:pt x="7481" y="2007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37"/>
            <p:cNvSpPr/>
            <p:nvPr/>
          </p:nvSpPr>
          <p:spPr>
            <a:xfrm>
              <a:off x="2495475" y="38044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13070" y="0"/>
                  </a:moveTo>
                  <a:lnTo>
                    <a:pt x="11580" y="144"/>
                  </a:lnTo>
                  <a:lnTo>
                    <a:pt x="10175" y="430"/>
                  </a:lnTo>
                  <a:lnTo>
                    <a:pt x="8828" y="831"/>
                  </a:lnTo>
                  <a:lnTo>
                    <a:pt x="7567" y="1347"/>
                  </a:lnTo>
                  <a:lnTo>
                    <a:pt x="6363" y="2007"/>
                  </a:lnTo>
                  <a:lnTo>
                    <a:pt x="5274" y="2752"/>
                  </a:lnTo>
                  <a:lnTo>
                    <a:pt x="4271" y="3612"/>
                  </a:lnTo>
                  <a:lnTo>
                    <a:pt x="2924" y="5073"/>
                  </a:lnTo>
                  <a:lnTo>
                    <a:pt x="1519" y="7309"/>
                  </a:lnTo>
                  <a:lnTo>
                    <a:pt x="545" y="9860"/>
                  </a:lnTo>
                  <a:lnTo>
                    <a:pt x="29" y="12640"/>
                  </a:lnTo>
                  <a:lnTo>
                    <a:pt x="0" y="14131"/>
                  </a:lnTo>
                  <a:lnTo>
                    <a:pt x="29" y="15593"/>
                  </a:lnTo>
                  <a:lnTo>
                    <a:pt x="545" y="18401"/>
                  </a:lnTo>
                  <a:lnTo>
                    <a:pt x="1519" y="20952"/>
                  </a:lnTo>
                  <a:lnTo>
                    <a:pt x="2924" y="23188"/>
                  </a:lnTo>
                  <a:lnTo>
                    <a:pt x="4271" y="24650"/>
                  </a:lnTo>
                  <a:lnTo>
                    <a:pt x="5274" y="25481"/>
                  </a:lnTo>
                  <a:lnTo>
                    <a:pt x="6363" y="26226"/>
                  </a:lnTo>
                  <a:lnTo>
                    <a:pt x="7538" y="26885"/>
                  </a:lnTo>
                  <a:lnTo>
                    <a:pt x="8828" y="27401"/>
                  </a:lnTo>
                  <a:lnTo>
                    <a:pt x="10175" y="27803"/>
                  </a:lnTo>
                  <a:lnTo>
                    <a:pt x="11580" y="28089"/>
                  </a:lnTo>
                  <a:lnTo>
                    <a:pt x="13070" y="28233"/>
                  </a:lnTo>
                  <a:lnTo>
                    <a:pt x="13873" y="28233"/>
                  </a:lnTo>
                  <a:lnTo>
                    <a:pt x="13873" y="22299"/>
                  </a:lnTo>
                  <a:lnTo>
                    <a:pt x="13844" y="22299"/>
                  </a:lnTo>
                  <a:lnTo>
                    <a:pt x="13099" y="22271"/>
                  </a:lnTo>
                  <a:lnTo>
                    <a:pt x="11694" y="22013"/>
                  </a:lnTo>
                  <a:lnTo>
                    <a:pt x="10405" y="21497"/>
                  </a:lnTo>
                  <a:lnTo>
                    <a:pt x="9287" y="20694"/>
                  </a:lnTo>
                  <a:lnTo>
                    <a:pt x="8341" y="19691"/>
                  </a:lnTo>
                  <a:lnTo>
                    <a:pt x="7567" y="18401"/>
                  </a:lnTo>
                  <a:lnTo>
                    <a:pt x="7051" y="16882"/>
                  </a:lnTo>
                  <a:lnTo>
                    <a:pt x="6764" y="15105"/>
                  </a:lnTo>
                  <a:lnTo>
                    <a:pt x="6736" y="14131"/>
                  </a:lnTo>
                  <a:lnTo>
                    <a:pt x="6764" y="13128"/>
                  </a:lnTo>
                  <a:lnTo>
                    <a:pt x="7051" y="11350"/>
                  </a:lnTo>
                  <a:lnTo>
                    <a:pt x="7567" y="9831"/>
                  </a:lnTo>
                  <a:lnTo>
                    <a:pt x="8341" y="8542"/>
                  </a:lnTo>
                  <a:lnTo>
                    <a:pt x="9287" y="7510"/>
                  </a:lnTo>
                  <a:lnTo>
                    <a:pt x="10405" y="6707"/>
                  </a:lnTo>
                  <a:lnTo>
                    <a:pt x="11694" y="6191"/>
                  </a:lnTo>
                  <a:lnTo>
                    <a:pt x="13099" y="5905"/>
                  </a:lnTo>
                  <a:lnTo>
                    <a:pt x="13873" y="5905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7"/>
            <p:cNvSpPr/>
            <p:nvPr/>
          </p:nvSpPr>
          <p:spPr>
            <a:xfrm>
              <a:off x="2037575" y="38044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" y="0"/>
                  </a:moveTo>
                  <a:lnTo>
                    <a:pt x="1" y="5905"/>
                  </a:lnTo>
                  <a:lnTo>
                    <a:pt x="775" y="5905"/>
                  </a:lnTo>
                  <a:lnTo>
                    <a:pt x="2179" y="6191"/>
                  </a:lnTo>
                  <a:lnTo>
                    <a:pt x="3469" y="6707"/>
                  </a:lnTo>
                  <a:lnTo>
                    <a:pt x="4587" y="7510"/>
                  </a:lnTo>
                  <a:lnTo>
                    <a:pt x="5533" y="8542"/>
                  </a:lnTo>
                  <a:lnTo>
                    <a:pt x="6307" y="9831"/>
                  </a:lnTo>
                  <a:lnTo>
                    <a:pt x="6823" y="11350"/>
                  </a:lnTo>
                  <a:lnTo>
                    <a:pt x="7109" y="13128"/>
                  </a:lnTo>
                  <a:lnTo>
                    <a:pt x="7138" y="14131"/>
                  </a:lnTo>
                  <a:lnTo>
                    <a:pt x="7109" y="15105"/>
                  </a:lnTo>
                  <a:lnTo>
                    <a:pt x="6823" y="16882"/>
                  </a:lnTo>
                  <a:lnTo>
                    <a:pt x="6307" y="18401"/>
                  </a:lnTo>
                  <a:lnTo>
                    <a:pt x="5533" y="19691"/>
                  </a:lnTo>
                  <a:lnTo>
                    <a:pt x="4587" y="20694"/>
                  </a:lnTo>
                  <a:lnTo>
                    <a:pt x="3440" y="21497"/>
                  </a:lnTo>
                  <a:lnTo>
                    <a:pt x="2179" y="22013"/>
                  </a:lnTo>
                  <a:lnTo>
                    <a:pt x="775" y="22271"/>
                  </a:lnTo>
                  <a:lnTo>
                    <a:pt x="30" y="22299"/>
                  </a:lnTo>
                  <a:lnTo>
                    <a:pt x="1" y="22299"/>
                  </a:lnTo>
                  <a:lnTo>
                    <a:pt x="1" y="28233"/>
                  </a:lnTo>
                  <a:lnTo>
                    <a:pt x="804" y="28233"/>
                  </a:lnTo>
                  <a:lnTo>
                    <a:pt x="2294" y="28089"/>
                  </a:lnTo>
                  <a:lnTo>
                    <a:pt x="3698" y="27803"/>
                  </a:lnTo>
                  <a:lnTo>
                    <a:pt x="5046" y="27401"/>
                  </a:lnTo>
                  <a:lnTo>
                    <a:pt x="6307" y="26885"/>
                  </a:lnTo>
                  <a:lnTo>
                    <a:pt x="7511" y="26226"/>
                  </a:lnTo>
                  <a:lnTo>
                    <a:pt x="8600" y="25481"/>
                  </a:lnTo>
                  <a:lnTo>
                    <a:pt x="9603" y="24621"/>
                  </a:lnTo>
                  <a:lnTo>
                    <a:pt x="10950" y="23188"/>
                  </a:lnTo>
                  <a:lnTo>
                    <a:pt x="12354" y="20924"/>
                  </a:lnTo>
                  <a:lnTo>
                    <a:pt x="13329" y="18401"/>
                  </a:lnTo>
                  <a:lnTo>
                    <a:pt x="13845" y="15593"/>
                  </a:lnTo>
                  <a:lnTo>
                    <a:pt x="13874" y="14131"/>
                  </a:lnTo>
                  <a:lnTo>
                    <a:pt x="13845" y="12640"/>
                  </a:lnTo>
                  <a:lnTo>
                    <a:pt x="13329" y="9860"/>
                  </a:lnTo>
                  <a:lnTo>
                    <a:pt x="12354" y="7309"/>
                  </a:lnTo>
                  <a:lnTo>
                    <a:pt x="10950" y="5073"/>
                  </a:lnTo>
                  <a:lnTo>
                    <a:pt x="9603" y="3612"/>
                  </a:lnTo>
                  <a:lnTo>
                    <a:pt x="8600" y="2752"/>
                  </a:lnTo>
                  <a:lnTo>
                    <a:pt x="7482" y="2007"/>
                  </a:lnTo>
                  <a:lnTo>
                    <a:pt x="6307" y="1347"/>
                  </a:lnTo>
                  <a:lnTo>
                    <a:pt x="5046" y="831"/>
                  </a:lnTo>
                  <a:lnTo>
                    <a:pt x="3698" y="430"/>
                  </a:lnTo>
                  <a:lnTo>
                    <a:pt x="2294" y="144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7"/>
            <p:cNvSpPr/>
            <p:nvPr/>
          </p:nvSpPr>
          <p:spPr>
            <a:xfrm>
              <a:off x="2087025" y="5130775"/>
              <a:ext cx="705825" cy="346825"/>
            </a:xfrm>
            <a:custGeom>
              <a:rect b="b" l="l" r="r" t="t"/>
              <a:pathLst>
                <a:path extrusionOk="0" h="13873" w="28233">
                  <a:moveTo>
                    <a:pt x="14103" y="0"/>
                  </a:moveTo>
                  <a:lnTo>
                    <a:pt x="12641" y="29"/>
                  </a:lnTo>
                  <a:lnTo>
                    <a:pt x="9832" y="545"/>
                  </a:lnTo>
                  <a:lnTo>
                    <a:pt x="7310" y="1519"/>
                  </a:lnTo>
                  <a:lnTo>
                    <a:pt x="5045" y="2924"/>
                  </a:lnTo>
                  <a:lnTo>
                    <a:pt x="3583" y="4271"/>
                  </a:lnTo>
                  <a:lnTo>
                    <a:pt x="2752" y="5274"/>
                  </a:lnTo>
                  <a:lnTo>
                    <a:pt x="1978" y="6363"/>
                  </a:lnTo>
                  <a:lnTo>
                    <a:pt x="1348" y="7567"/>
                  </a:lnTo>
                  <a:lnTo>
                    <a:pt x="832" y="8828"/>
                  </a:lnTo>
                  <a:lnTo>
                    <a:pt x="431" y="10175"/>
                  </a:lnTo>
                  <a:lnTo>
                    <a:pt x="144" y="11580"/>
                  </a:lnTo>
                  <a:lnTo>
                    <a:pt x="1" y="13070"/>
                  </a:lnTo>
                  <a:lnTo>
                    <a:pt x="1" y="13844"/>
                  </a:lnTo>
                  <a:lnTo>
                    <a:pt x="1" y="13873"/>
                  </a:lnTo>
                  <a:lnTo>
                    <a:pt x="5934" y="13873"/>
                  </a:lnTo>
                  <a:lnTo>
                    <a:pt x="5934" y="13844"/>
                  </a:lnTo>
                  <a:lnTo>
                    <a:pt x="5962" y="13099"/>
                  </a:lnTo>
                  <a:lnTo>
                    <a:pt x="6220" y="11694"/>
                  </a:lnTo>
                  <a:lnTo>
                    <a:pt x="6765" y="10433"/>
                  </a:lnTo>
                  <a:lnTo>
                    <a:pt x="7539" y="9287"/>
                  </a:lnTo>
                  <a:lnTo>
                    <a:pt x="8542" y="8341"/>
                  </a:lnTo>
                  <a:lnTo>
                    <a:pt x="9832" y="7567"/>
                  </a:lnTo>
                  <a:lnTo>
                    <a:pt x="11351" y="7051"/>
                  </a:lnTo>
                  <a:lnTo>
                    <a:pt x="13128" y="6764"/>
                  </a:lnTo>
                  <a:lnTo>
                    <a:pt x="14103" y="6736"/>
                  </a:lnTo>
                  <a:lnTo>
                    <a:pt x="15106" y="6764"/>
                  </a:lnTo>
                  <a:lnTo>
                    <a:pt x="16883" y="7051"/>
                  </a:lnTo>
                  <a:lnTo>
                    <a:pt x="18402" y="7567"/>
                  </a:lnTo>
                  <a:lnTo>
                    <a:pt x="19692" y="8341"/>
                  </a:lnTo>
                  <a:lnTo>
                    <a:pt x="20752" y="9287"/>
                  </a:lnTo>
                  <a:lnTo>
                    <a:pt x="21526" y="10405"/>
                  </a:lnTo>
                  <a:lnTo>
                    <a:pt x="22071" y="11694"/>
                  </a:lnTo>
                  <a:lnTo>
                    <a:pt x="22329" y="13099"/>
                  </a:lnTo>
                  <a:lnTo>
                    <a:pt x="22357" y="13844"/>
                  </a:lnTo>
                  <a:lnTo>
                    <a:pt x="22357" y="13873"/>
                  </a:lnTo>
                  <a:lnTo>
                    <a:pt x="28233" y="13873"/>
                  </a:lnTo>
                  <a:lnTo>
                    <a:pt x="28233" y="13844"/>
                  </a:lnTo>
                  <a:lnTo>
                    <a:pt x="28233" y="13070"/>
                  </a:lnTo>
                  <a:lnTo>
                    <a:pt x="28090" y="11580"/>
                  </a:lnTo>
                  <a:lnTo>
                    <a:pt x="27803" y="10175"/>
                  </a:lnTo>
                  <a:lnTo>
                    <a:pt x="27402" y="8828"/>
                  </a:lnTo>
                  <a:lnTo>
                    <a:pt x="26886" y="7567"/>
                  </a:lnTo>
                  <a:lnTo>
                    <a:pt x="26227" y="6392"/>
                  </a:lnTo>
                  <a:lnTo>
                    <a:pt x="25481" y="5274"/>
                  </a:lnTo>
                  <a:lnTo>
                    <a:pt x="24622" y="4271"/>
                  </a:lnTo>
                  <a:lnTo>
                    <a:pt x="23188" y="2952"/>
                  </a:lnTo>
                  <a:lnTo>
                    <a:pt x="20924" y="1519"/>
                  </a:lnTo>
                  <a:lnTo>
                    <a:pt x="18373" y="545"/>
                  </a:lnTo>
                  <a:lnTo>
                    <a:pt x="15593" y="29"/>
                  </a:lnTo>
                  <a:lnTo>
                    <a:pt x="141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7"/>
            <p:cNvSpPr/>
            <p:nvPr/>
          </p:nvSpPr>
          <p:spPr>
            <a:xfrm>
              <a:off x="2087025" y="4673600"/>
              <a:ext cx="705825" cy="346850"/>
            </a:xfrm>
            <a:custGeom>
              <a:rect b="b" l="l" r="r" t="t"/>
              <a:pathLst>
                <a:path extrusionOk="0" h="13874" w="28233">
                  <a:moveTo>
                    <a:pt x="1" y="1"/>
                  </a:moveTo>
                  <a:lnTo>
                    <a:pt x="1" y="29"/>
                  </a:lnTo>
                  <a:lnTo>
                    <a:pt x="1" y="803"/>
                  </a:lnTo>
                  <a:lnTo>
                    <a:pt x="144" y="2294"/>
                  </a:lnTo>
                  <a:lnTo>
                    <a:pt x="431" y="3698"/>
                  </a:lnTo>
                  <a:lnTo>
                    <a:pt x="832" y="5045"/>
                  </a:lnTo>
                  <a:lnTo>
                    <a:pt x="1348" y="6306"/>
                  </a:lnTo>
                  <a:lnTo>
                    <a:pt x="1978" y="7481"/>
                  </a:lnTo>
                  <a:lnTo>
                    <a:pt x="2752" y="8599"/>
                  </a:lnTo>
                  <a:lnTo>
                    <a:pt x="3612" y="9602"/>
                  </a:lnTo>
                  <a:lnTo>
                    <a:pt x="5045" y="10921"/>
                  </a:lnTo>
                  <a:lnTo>
                    <a:pt x="7310" y="12354"/>
                  </a:lnTo>
                  <a:lnTo>
                    <a:pt x="9832" y="13329"/>
                  </a:lnTo>
                  <a:lnTo>
                    <a:pt x="12641" y="13816"/>
                  </a:lnTo>
                  <a:lnTo>
                    <a:pt x="14103" y="13873"/>
                  </a:lnTo>
                  <a:lnTo>
                    <a:pt x="15593" y="13816"/>
                  </a:lnTo>
                  <a:lnTo>
                    <a:pt x="18373" y="13329"/>
                  </a:lnTo>
                  <a:lnTo>
                    <a:pt x="20924" y="12354"/>
                  </a:lnTo>
                  <a:lnTo>
                    <a:pt x="23188" y="10921"/>
                  </a:lnTo>
                  <a:lnTo>
                    <a:pt x="24622" y="9574"/>
                  </a:lnTo>
                  <a:lnTo>
                    <a:pt x="25481" y="8571"/>
                  </a:lnTo>
                  <a:lnTo>
                    <a:pt x="26227" y="7481"/>
                  </a:lnTo>
                  <a:lnTo>
                    <a:pt x="26886" y="6306"/>
                  </a:lnTo>
                  <a:lnTo>
                    <a:pt x="27402" y="5045"/>
                  </a:lnTo>
                  <a:lnTo>
                    <a:pt x="27803" y="3698"/>
                  </a:lnTo>
                  <a:lnTo>
                    <a:pt x="28090" y="2265"/>
                  </a:lnTo>
                  <a:lnTo>
                    <a:pt x="28233" y="803"/>
                  </a:lnTo>
                  <a:lnTo>
                    <a:pt x="28233" y="29"/>
                  </a:lnTo>
                  <a:lnTo>
                    <a:pt x="28233" y="1"/>
                  </a:lnTo>
                  <a:lnTo>
                    <a:pt x="22357" y="1"/>
                  </a:lnTo>
                  <a:lnTo>
                    <a:pt x="22357" y="29"/>
                  </a:lnTo>
                  <a:lnTo>
                    <a:pt x="22329" y="774"/>
                  </a:lnTo>
                  <a:lnTo>
                    <a:pt x="22071" y="2179"/>
                  </a:lnTo>
                  <a:lnTo>
                    <a:pt x="21526" y="3440"/>
                  </a:lnTo>
                  <a:lnTo>
                    <a:pt x="20752" y="4587"/>
                  </a:lnTo>
                  <a:lnTo>
                    <a:pt x="19692" y="5532"/>
                  </a:lnTo>
                  <a:lnTo>
                    <a:pt x="18402" y="6278"/>
                  </a:lnTo>
                  <a:lnTo>
                    <a:pt x="16883" y="6822"/>
                  </a:lnTo>
                  <a:lnTo>
                    <a:pt x="15106" y="7109"/>
                  </a:lnTo>
                  <a:lnTo>
                    <a:pt x="13128" y="7109"/>
                  </a:lnTo>
                  <a:lnTo>
                    <a:pt x="11351" y="6822"/>
                  </a:lnTo>
                  <a:lnTo>
                    <a:pt x="9832" y="6278"/>
                  </a:lnTo>
                  <a:lnTo>
                    <a:pt x="8542" y="5532"/>
                  </a:lnTo>
                  <a:lnTo>
                    <a:pt x="7539" y="4587"/>
                  </a:lnTo>
                  <a:lnTo>
                    <a:pt x="6765" y="3440"/>
                  </a:lnTo>
                  <a:lnTo>
                    <a:pt x="6220" y="2179"/>
                  </a:lnTo>
                  <a:lnTo>
                    <a:pt x="5962" y="774"/>
                  </a:lnTo>
                  <a:lnTo>
                    <a:pt x="5934" y="29"/>
                  </a:lnTo>
                  <a:lnTo>
                    <a:pt x="59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7"/>
            <p:cNvSpPr/>
            <p:nvPr/>
          </p:nvSpPr>
          <p:spPr>
            <a:xfrm>
              <a:off x="1172000" y="5130775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14131" y="0"/>
                  </a:moveTo>
                  <a:lnTo>
                    <a:pt x="12669" y="29"/>
                  </a:lnTo>
                  <a:lnTo>
                    <a:pt x="9860" y="545"/>
                  </a:lnTo>
                  <a:lnTo>
                    <a:pt x="7309" y="1519"/>
                  </a:lnTo>
                  <a:lnTo>
                    <a:pt x="5073" y="2924"/>
                  </a:lnTo>
                  <a:lnTo>
                    <a:pt x="3611" y="4271"/>
                  </a:lnTo>
                  <a:lnTo>
                    <a:pt x="2752" y="5274"/>
                  </a:lnTo>
                  <a:lnTo>
                    <a:pt x="2006" y="6363"/>
                  </a:lnTo>
                  <a:lnTo>
                    <a:pt x="1376" y="7567"/>
                  </a:lnTo>
                  <a:lnTo>
                    <a:pt x="831" y="8828"/>
                  </a:lnTo>
                  <a:lnTo>
                    <a:pt x="430" y="10175"/>
                  </a:lnTo>
                  <a:lnTo>
                    <a:pt x="172" y="11580"/>
                  </a:lnTo>
                  <a:lnTo>
                    <a:pt x="29" y="13070"/>
                  </a:lnTo>
                  <a:lnTo>
                    <a:pt x="0" y="13844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4"/>
                  </a:lnTo>
                  <a:lnTo>
                    <a:pt x="5990" y="13099"/>
                  </a:lnTo>
                  <a:lnTo>
                    <a:pt x="6248" y="11694"/>
                  </a:lnTo>
                  <a:lnTo>
                    <a:pt x="6764" y="10433"/>
                  </a:lnTo>
                  <a:lnTo>
                    <a:pt x="7538" y="9287"/>
                  </a:lnTo>
                  <a:lnTo>
                    <a:pt x="8570" y="8341"/>
                  </a:lnTo>
                  <a:lnTo>
                    <a:pt x="9860" y="7567"/>
                  </a:lnTo>
                  <a:lnTo>
                    <a:pt x="11379" y="7051"/>
                  </a:lnTo>
                  <a:lnTo>
                    <a:pt x="13156" y="6764"/>
                  </a:lnTo>
                  <a:lnTo>
                    <a:pt x="14131" y="6736"/>
                  </a:lnTo>
                  <a:lnTo>
                    <a:pt x="15134" y="6764"/>
                  </a:lnTo>
                  <a:lnTo>
                    <a:pt x="16882" y="7051"/>
                  </a:lnTo>
                  <a:lnTo>
                    <a:pt x="18430" y="7567"/>
                  </a:lnTo>
                  <a:lnTo>
                    <a:pt x="19720" y="8341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4"/>
                  </a:lnTo>
                  <a:lnTo>
                    <a:pt x="22357" y="13099"/>
                  </a:lnTo>
                  <a:lnTo>
                    <a:pt x="22385" y="13844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844"/>
                  </a:lnTo>
                  <a:lnTo>
                    <a:pt x="28261" y="13070"/>
                  </a:lnTo>
                  <a:lnTo>
                    <a:pt x="28118" y="11580"/>
                  </a:lnTo>
                  <a:lnTo>
                    <a:pt x="27831" y="10175"/>
                  </a:lnTo>
                  <a:lnTo>
                    <a:pt x="27430" y="8828"/>
                  </a:lnTo>
                  <a:lnTo>
                    <a:pt x="26914" y="7567"/>
                  </a:lnTo>
                  <a:lnTo>
                    <a:pt x="26255" y="6392"/>
                  </a:lnTo>
                  <a:lnTo>
                    <a:pt x="25509" y="5274"/>
                  </a:lnTo>
                  <a:lnTo>
                    <a:pt x="24650" y="4271"/>
                  </a:lnTo>
                  <a:lnTo>
                    <a:pt x="23216" y="2952"/>
                  </a:lnTo>
                  <a:lnTo>
                    <a:pt x="20952" y="1519"/>
                  </a:lnTo>
                  <a:lnTo>
                    <a:pt x="18401" y="545"/>
                  </a:lnTo>
                  <a:lnTo>
                    <a:pt x="15621" y="29"/>
                  </a:lnTo>
                  <a:lnTo>
                    <a:pt x="141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7"/>
            <p:cNvSpPr/>
            <p:nvPr/>
          </p:nvSpPr>
          <p:spPr>
            <a:xfrm>
              <a:off x="1172000" y="467360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0" y="1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72" y="2294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52" y="8599"/>
                  </a:lnTo>
                  <a:lnTo>
                    <a:pt x="3611" y="9602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9"/>
                  </a:lnTo>
                  <a:lnTo>
                    <a:pt x="12669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9"/>
                  </a:lnTo>
                  <a:lnTo>
                    <a:pt x="20952" y="12354"/>
                  </a:lnTo>
                  <a:lnTo>
                    <a:pt x="23188" y="10921"/>
                  </a:lnTo>
                  <a:lnTo>
                    <a:pt x="24650" y="9574"/>
                  </a:lnTo>
                  <a:lnTo>
                    <a:pt x="25509" y="8571"/>
                  </a:lnTo>
                  <a:lnTo>
                    <a:pt x="26255" y="7481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1"/>
                  </a:lnTo>
                  <a:lnTo>
                    <a:pt x="22385" y="1"/>
                  </a:lnTo>
                  <a:lnTo>
                    <a:pt x="22385" y="29"/>
                  </a:lnTo>
                  <a:lnTo>
                    <a:pt x="22357" y="774"/>
                  </a:lnTo>
                  <a:lnTo>
                    <a:pt x="22070" y="2179"/>
                  </a:lnTo>
                  <a:lnTo>
                    <a:pt x="21554" y="3440"/>
                  </a:lnTo>
                  <a:lnTo>
                    <a:pt x="20751" y="4587"/>
                  </a:lnTo>
                  <a:lnTo>
                    <a:pt x="19720" y="5532"/>
                  </a:lnTo>
                  <a:lnTo>
                    <a:pt x="18430" y="6278"/>
                  </a:lnTo>
                  <a:lnTo>
                    <a:pt x="16911" y="6822"/>
                  </a:lnTo>
                  <a:lnTo>
                    <a:pt x="15134" y="7109"/>
                  </a:lnTo>
                  <a:lnTo>
                    <a:pt x="13156" y="7109"/>
                  </a:lnTo>
                  <a:lnTo>
                    <a:pt x="11379" y="6822"/>
                  </a:lnTo>
                  <a:lnTo>
                    <a:pt x="9860" y="6278"/>
                  </a:lnTo>
                  <a:lnTo>
                    <a:pt x="8570" y="5532"/>
                  </a:lnTo>
                  <a:lnTo>
                    <a:pt x="7538" y="4587"/>
                  </a:lnTo>
                  <a:lnTo>
                    <a:pt x="6764" y="3440"/>
                  </a:lnTo>
                  <a:lnTo>
                    <a:pt x="6248" y="2179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37"/>
            <p:cNvSpPr/>
            <p:nvPr/>
          </p:nvSpPr>
          <p:spPr>
            <a:xfrm>
              <a:off x="3406925" y="38044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4"/>
                  </a:lnTo>
                  <a:lnTo>
                    <a:pt x="10176" y="430"/>
                  </a:lnTo>
                  <a:lnTo>
                    <a:pt x="8828" y="831"/>
                  </a:lnTo>
                  <a:lnTo>
                    <a:pt x="7567" y="1347"/>
                  </a:lnTo>
                  <a:lnTo>
                    <a:pt x="6392" y="2007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73"/>
                  </a:lnTo>
                  <a:lnTo>
                    <a:pt x="1520" y="7309"/>
                  </a:lnTo>
                  <a:lnTo>
                    <a:pt x="545" y="9860"/>
                  </a:lnTo>
                  <a:lnTo>
                    <a:pt x="58" y="12640"/>
                  </a:lnTo>
                  <a:lnTo>
                    <a:pt x="1" y="14131"/>
                  </a:lnTo>
                  <a:lnTo>
                    <a:pt x="58" y="15593"/>
                  </a:lnTo>
                  <a:lnTo>
                    <a:pt x="545" y="18401"/>
                  </a:lnTo>
                  <a:lnTo>
                    <a:pt x="1520" y="20952"/>
                  </a:lnTo>
                  <a:lnTo>
                    <a:pt x="2953" y="23188"/>
                  </a:lnTo>
                  <a:lnTo>
                    <a:pt x="4271" y="24650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33"/>
                  </a:lnTo>
                  <a:lnTo>
                    <a:pt x="13873" y="28233"/>
                  </a:lnTo>
                  <a:lnTo>
                    <a:pt x="13873" y="22299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97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51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8"/>
                  </a:lnTo>
                  <a:lnTo>
                    <a:pt x="7051" y="11350"/>
                  </a:lnTo>
                  <a:lnTo>
                    <a:pt x="7596" y="9831"/>
                  </a:lnTo>
                  <a:lnTo>
                    <a:pt x="8341" y="8542"/>
                  </a:lnTo>
                  <a:lnTo>
                    <a:pt x="9287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5"/>
                  </a:lnTo>
                  <a:lnTo>
                    <a:pt x="13873" y="5905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7"/>
            <p:cNvSpPr/>
            <p:nvPr/>
          </p:nvSpPr>
          <p:spPr>
            <a:xfrm>
              <a:off x="2949775" y="38044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5"/>
                  </a:lnTo>
                  <a:lnTo>
                    <a:pt x="745" y="5905"/>
                  </a:lnTo>
                  <a:lnTo>
                    <a:pt x="2150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2"/>
                  </a:lnTo>
                  <a:lnTo>
                    <a:pt x="6277" y="9831"/>
                  </a:lnTo>
                  <a:lnTo>
                    <a:pt x="6822" y="11350"/>
                  </a:lnTo>
                  <a:lnTo>
                    <a:pt x="7080" y="13128"/>
                  </a:lnTo>
                  <a:lnTo>
                    <a:pt x="7108" y="14131"/>
                  </a:lnTo>
                  <a:lnTo>
                    <a:pt x="7080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97"/>
                  </a:lnTo>
                  <a:lnTo>
                    <a:pt x="2150" y="22013"/>
                  </a:lnTo>
                  <a:lnTo>
                    <a:pt x="745" y="22271"/>
                  </a:lnTo>
                  <a:lnTo>
                    <a:pt x="0" y="22299"/>
                  </a:lnTo>
                  <a:lnTo>
                    <a:pt x="0" y="28233"/>
                  </a:lnTo>
                  <a:lnTo>
                    <a:pt x="774" y="28233"/>
                  </a:lnTo>
                  <a:lnTo>
                    <a:pt x="2264" y="28089"/>
                  </a:lnTo>
                  <a:lnTo>
                    <a:pt x="3697" y="27803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481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20" y="23188"/>
                  </a:lnTo>
                  <a:lnTo>
                    <a:pt x="12353" y="20924"/>
                  </a:lnTo>
                  <a:lnTo>
                    <a:pt x="13328" y="18401"/>
                  </a:lnTo>
                  <a:lnTo>
                    <a:pt x="13815" y="15593"/>
                  </a:lnTo>
                  <a:lnTo>
                    <a:pt x="13873" y="14131"/>
                  </a:lnTo>
                  <a:lnTo>
                    <a:pt x="13815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73"/>
                  </a:lnTo>
                  <a:lnTo>
                    <a:pt x="9573" y="3612"/>
                  </a:lnTo>
                  <a:lnTo>
                    <a:pt x="8570" y="2752"/>
                  </a:lnTo>
                  <a:lnTo>
                    <a:pt x="7481" y="2007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7"/>
            <p:cNvSpPr/>
            <p:nvPr/>
          </p:nvSpPr>
          <p:spPr>
            <a:xfrm>
              <a:off x="4321250" y="3804425"/>
              <a:ext cx="347550" cy="705825"/>
            </a:xfrm>
            <a:custGeom>
              <a:rect b="b" l="l" r="r" t="t"/>
              <a:pathLst>
                <a:path extrusionOk="0" h="28233" w="13902">
                  <a:moveTo>
                    <a:pt x="13099" y="0"/>
                  </a:moveTo>
                  <a:lnTo>
                    <a:pt x="11609" y="144"/>
                  </a:lnTo>
                  <a:lnTo>
                    <a:pt x="10204" y="430"/>
                  </a:lnTo>
                  <a:lnTo>
                    <a:pt x="8857" y="831"/>
                  </a:lnTo>
                  <a:lnTo>
                    <a:pt x="7596" y="1347"/>
                  </a:lnTo>
                  <a:lnTo>
                    <a:pt x="6392" y="2007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73"/>
                  </a:lnTo>
                  <a:lnTo>
                    <a:pt x="1548" y="7309"/>
                  </a:lnTo>
                  <a:lnTo>
                    <a:pt x="574" y="9860"/>
                  </a:lnTo>
                  <a:lnTo>
                    <a:pt x="58" y="12640"/>
                  </a:lnTo>
                  <a:lnTo>
                    <a:pt x="1" y="14131"/>
                  </a:lnTo>
                  <a:lnTo>
                    <a:pt x="58" y="15593"/>
                  </a:lnTo>
                  <a:lnTo>
                    <a:pt x="545" y="18401"/>
                  </a:lnTo>
                  <a:lnTo>
                    <a:pt x="1548" y="20952"/>
                  </a:lnTo>
                  <a:lnTo>
                    <a:pt x="2953" y="23188"/>
                  </a:lnTo>
                  <a:lnTo>
                    <a:pt x="4300" y="24650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33"/>
                  </a:lnTo>
                  <a:lnTo>
                    <a:pt x="13902" y="28233"/>
                  </a:lnTo>
                  <a:lnTo>
                    <a:pt x="13902" y="22299"/>
                  </a:lnTo>
                  <a:lnTo>
                    <a:pt x="13873" y="22299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97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80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8"/>
                  </a:lnTo>
                  <a:lnTo>
                    <a:pt x="7080" y="11350"/>
                  </a:lnTo>
                  <a:lnTo>
                    <a:pt x="7596" y="9831"/>
                  </a:lnTo>
                  <a:lnTo>
                    <a:pt x="8341" y="8542"/>
                  </a:lnTo>
                  <a:lnTo>
                    <a:pt x="9316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5"/>
                  </a:lnTo>
                  <a:lnTo>
                    <a:pt x="13902" y="5905"/>
                  </a:lnTo>
                  <a:lnTo>
                    <a:pt x="139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7"/>
            <p:cNvSpPr/>
            <p:nvPr/>
          </p:nvSpPr>
          <p:spPr>
            <a:xfrm>
              <a:off x="3864100" y="38044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5"/>
                  </a:lnTo>
                  <a:lnTo>
                    <a:pt x="774" y="5905"/>
                  </a:lnTo>
                  <a:lnTo>
                    <a:pt x="2178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2"/>
                  </a:lnTo>
                  <a:lnTo>
                    <a:pt x="6306" y="9831"/>
                  </a:lnTo>
                  <a:lnTo>
                    <a:pt x="6822" y="11350"/>
                  </a:lnTo>
                  <a:lnTo>
                    <a:pt x="7108" y="13128"/>
                  </a:lnTo>
                  <a:lnTo>
                    <a:pt x="7108" y="14131"/>
                  </a:lnTo>
                  <a:lnTo>
                    <a:pt x="7108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97"/>
                  </a:lnTo>
                  <a:lnTo>
                    <a:pt x="2178" y="22013"/>
                  </a:lnTo>
                  <a:lnTo>
                    <a:pt x="774" y="22271"/>
                  </a:lnTo>
                  <a:lnTo>
                    <a:pt x="29" y="22299"/>
                  </a:lnTo>
                  <a:lnTo>
                    <a:pt x="0" y="22299"/>
                  </a:lnTo>
                  <a:lnTo>
                    <a:pt x="0" y="28233"/>
                  </a:lnTo>
                  <a:lnTo>
                    <a:pt x="803" y="28233"/>
                  </a:lnTo>
                  <a:lnTo>
                    <a:pt x="2293" y="28089"/>
                  </a:lnTo>
                  <a:lnTo>
                    <a:pt x="3697" y="27803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88"/>
                  </a:lnTo>
                  <a:lnTo>
                    <a:pt x="12353" y="20924"/>
                  </a:lnTo>
                  <a:lnTo>
                    <a:pt x="13328" y="18401"/>
                  </a:lnTo>
                  <a:lnTo>
                    <a:pt x="13844" y="15593"/>
                  </a:lnTo>
                  <a:lnTo>
                    <a:pt x="13873" y="14131"/>
                  </a:lnTo>
                  <a:lnTo>
                    <a:pt x="13844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73"/>
                  </a:lnTo>
                  <a:lnTo>
                    <a:pt x="9602" y="3612"/>
                  </a:lnTo>
                  <a:lnTo>
                    <a:pt x="8599" y="2752"/>
                  </a:lnTo>
                  <a:lnTo>
                    <a:pt x="7481" y="2007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7"/>
            <p:cNvSpPr/>
            <p:nvPr/>
          </p:nvSpPr>
          <p:spPr>
            <a:xfrm>
              <a:off x="3912825" y="5130775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14131" y="0"/>
                  </a:moveTo>
                  <a:lnTo>
                    <a:pt x="12669" y="29"/>
                  </a:lnTo>
                  <a:lnTo>
                    <a:pt x="9860" y="545"/>
                  </a:lnTo>
                  <a:lnTo>
                    <a:pt x="7309" y="1519"/>
                  </a:lnTo>
                  <a:lnTo>
                    <a:pt x="5073" y="2924"/>
                  </a:lnTo>
                  <a:lnTo>
                    <a:pt x="3611" y="4271"/>
                  </a:lnTo>
                  <a:lnTo>
                    <a:pt x="2752" y="5274"/>
                  </a:lnTo>
                  <a:lnTo>
                    <a:pt x="2006" y="6363"/>
                  </a:lnTo>
                  <a:lnTo>
                    <a:pt x="1376" y="7567"/>
                  </a:lnTo>
                  <a:lnTo>
                    <a:pt x="831" y="8828"/>
                  </a:lnTo>
                  <a:lnTo>
                    <a:pt x="430" y="10175"/>
                  </a:lnTo>
                  <a:lnTo>
                    <a:pt x="172" y="11580"/>
                  </a:lnTo>
                  <a:lnTo>
                    <a:pt x="29" y="13070"/>
                  </a:lnTo>
                  <a:lnTo>
                    <a:pt x="0" y="13844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4"/>
                  </a:lnTo>
                  <a:lnTo>
                    <a:pt x="5990" y="13099"/>
                  </a:lnTo>
                  <a:lnTo>
                    <a:pt x="6248" y="11694"/>
                  </a:lnTo>
                  <a:lnTo>
                    <a:pt x="6764" y="10433"/>
                  </a:lnTo>
                  <a:lnTo>
                    <a:pt x="7538" y="9287"/>
                  </a:lnTo>
                  <a:lnTo>
                    <a:pt x="8570" y="8341"/>
                  </a:lnTo>
                  <a:lnTo>
                    <a:pt x="9860" y="7567"/>
                  </a:lnTo>
                  <a:lnTo>
                    <a:pt x="11379" y="7051"/>
                  </a:lnTo>
                  <a:lnTo>
                    <a:pt x="13156" y="6764"/>
                  </a:lnTo>
                  <a:lnTo>
                    <a:pt x="14131" y="6736"/>
                  </a:lnTo>
                  <a:lnTo>
                    <a:pt x="15134" y="6764"/>
                  </a:lnTo>
                  <a:lnTo>
                    <a:pt x="16911" y="7051"/>
                  </a:lnTo>
                  <a:lnTo>
                    <a:pt x="18430" y="7567"/>
                  </a:lnTo>
                  <a:lnTo>
                    <a:pt x="19720" y="8341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4"/>
                  </a:lnTo>
                  <a:lnTo>
                    <a:pt x="22357" y="13099"/>
                  </a:lnTo>
                  <a:lnTo>
                    <a:pt x="22385" y="13844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844"/>
                  </a:lnTo>
                  <a:lnTo>
                    <a:pt x="28261" y="13070"/>
                  </a:lnTo>
                  <a:lnTo>
                    <a:pt x="28118" y="11580"/>
                  </a:lnTo>
                  <a:lnTo>
                    <a:pt x="27831" y="10175"/>
                  </a:lnTo>
                  <a:lnTo>
                    <a:pt x="27430" y="8828"/>
                  </a:lnTo>
                  <a:lnTo>
                    <a:pt x="26914" y="7567"/>
                  </a:lnTo>
                  <a:lnTo>
                    <a:pt x="26255" y="6392"/>
                  </a:lnTo>
                  <a:lnTo>
                    <a:pt x="25509" y="5274"/>
                  </a:lnTo>
                  <a:lnTo>
                    <a:pt x="24650" y="4271"/>
                  </a:lnTo>
                  <a:lnTo>
                    <a:pt x="23216" y="2952"/>
                  </a:lnTo>
                  <a:lnTo>
                    <a:pt x="20952" y="1519"/>
                  </a:lnTo>
                  <a:lnTo>
                    <a:pt x="18401" y="545"/>
                  </a:lnTo>
                  <a:lnTo>
                    <a:pt x="15621" y="29"/>
                  </a:lnTo>
                  <a:lnTo>
                    <a:pt x="141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7"/>
            <p:cNvSpPr/>
            <p:nvPr/>
          </p:nvSpPr>
          <p:spPr>
            <a:xfrm>
              <a:off x="3912825" y="467360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0" y="1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72" y="2294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80" y="8599"/>
                  </a:lnTo>
                  <a:lnTo>
                    <a:pt x="3611" y="9602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9"/>
                  </a:lnTo>
                  <a:lnTo>
                    <a:pt x="12669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9"/>
                  </a:lnTo>
                  <a:lnTo>
                    <a:pt x="20952" y="12354"/>
                  </a:lnTo>
                  <a:lnTo>
                    <a:pt x="23216" y="10921"/>
                  </a:lnTo>
                  <a:lnTo>
                    <a:pt x="24650" y="9574"/>
                  </a:lnTo>
                  <a:lnTo>
                    <a:pt x="25509" y="8571"/>
                  </a:lnTo>
                  <a:lnTo>
                    <a:pt x="26255" y="7481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1"/>
                  </a:lnTo>
                  <a:lnTo>
                    <a:pt x="22385" y="1"/>
                  </a:lnTo>
                  <a:lnTo>
                    <a:pt x="22385" y="29"/>
                  </a:lnTo>
                  <a:lnTo>
                    <a:pt x="22357" y="774"/>
                  </a:lnTo>
                  <a:lnTo>
                    <a:pt x="22070" y="2179"/>
                  </a:lnTo>
                  <a:lnTo>
                    <a:pt x="21554" y="3440"/>
                  </a:lnTo>
                  <a:lnTo>
                    <a:pt x="20780" y="4587"/>
                  </a:lnTo>
                  <a:lnTo>
                    <a:pt x="19720" y="5532"/>
                  </a:lnTo>
                  <a:lnTo>
                    <a:pt x="18430" y="6278"/>
                  </a:lnTo>
                  <a:lnTo>
                    <a:pt x="16911" y="6822"/>
                  </a:lnTo>
                  <a:lnTo>
                    <a:pt x="15134" y="7109"/>
                  </a:lnTo>
                  <a:lnTo>
                    <a:pt x="13156" y="7109"/>
                  </a:lnTo>
                  <a:lnTo>
                    <a:pt x="11379" y="6822"/>
                  </a:lnTo>
                  <a:lnTo>
                    <a:pt x="9860" y="6278"/>
                  </a:lnTo>
                  <a:lnTo>
                    <a:pt x="8570" y="5532"/>
                  </a:lnTo>
                  <a:lnTo>
                    <a:pt x="7538" y="4587"/>
                  </a:lnTo>
                  <a:lnTo>
                    <a:pt x="6764" y="3440"/>
                  </a:lnTo>
                  <a:lnTo>
                    <a:pt x="6248" y="2179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7"/>
            <p:cNvSpPr/>
            <p:nvPr/>
          </p:nvSpPr>
          <p:spPr>
            <a:xfrm>
              <a:off x="2998500" y="5130775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14131" y="0"/>
                  </a:moveTo>
                  <a:lnTo>
                    <a:pt x="12640" y="29"/>
                  </a:lnTo>
                  <a:lnTo>
                    <a:pt x="9860" y="545"/>
                  </a:lnTo>
                  <a:lnTo>
                    <a:pt x="7309" y="1519"/>
                  </a:lnTo>
                  <a:lnTo>
                    <a:pt x="5073" y="2924"/>
                  </a:lnTo>
                  <a:lnTo>
                    <a:pt x="3611" y="4271"/>
                  </a:lnTo>
                  <a:lnTo>
                    <a:pt x="2752" y="5274"/>
                  </a:lnTo>
                  <a:lnTo>
                    <a:pt x="2006" y="6363"/>
                  </a:lnTo>
                  <a:lnTo>
                    <a:pt x="1376" y="7567"/>
                  </a:lnTo>
                  <a:lnTo>
                    <a:pt x="831" y="8828"/>
                  </a:lnTo>
                  <a:lnTo>
                    <a:pt x="430" y="10175"/>
                  </a:lnTo>
                  <a:lnTo>
                    <a:pt x="143" y="11580"/>
                  </a:lnTo>
                  <a:lnTo>
                    <a:pt x="29" y="13070"/>
                  </a:lnTo>
                  <a:lnTo>
                    <a:pt x="0" y="13844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4"/>
                  </a:lnTo>
                  <a:lnTo>
                    <a:pt x="5990" y="13099"/>
                  </a:lnTo>
                  <a:lnTo>
                    <a:pt x="6248" y="11694"/>
                  </a:lnTo>
                  <a:lnTo>
                    <a:pt x="6764" y="10433"/>
                  </a:lnTo>
                  <a:lnTo>
                    <a:pt x="7538" y="9287"/>
                  </a:lnTo>
                  <a:lnTo>
                    <a:pt x="8570" y="8341"/>
                  </a:lnTo>
                  <a:lnTo>
                    <a:pt x="9860" y="7567"/>
                  </a:lnTo>
                  <a:lnTo>
                    <a:pt x="11379" y="7051"/>
                  </a:lnTo>
                  <a:lnTo>
                    <a:pt x="13156" y="6764"/>
                  </a:lnTo>
                  <a:lnTo>
                    <a:pt x="14131" y="6736"/>
                  </a:lnTo>
                  <a:lnTo>
                    <a:pt x="15105" y="6764"/>
                  </a:lnTo>
                  <a:lnTo>
                    <a:pt x="16882" y="7051"/>
                  </a:lnTo>
                  <a:lnTo>
                    <a:pt x="18430" y="7567"/>
                  </a:lnTo>
                  <a:lnTo>
                    <a:pt x="19720" y="8341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4"/>
                  </a:lnTo>
                  <a:lnTo>
                    <a:pt x="22328" y="13099"/>
                  </a:lnTo>
                  <a:lnTo>
                    <a:pt x="22357" y="13844"/>
                  </a:lnTo>
                  <a:lnTo>
                    <a:pt x="22357" y="13873"/>
                  </a:lnTo>
                  <a:lnTo>
                    <a:pt x="28261" y="13873"/>
                  </a:lnTo>
                  <a:lnTo>
                    <a:pt x="28261" y="13844"/>
                  </a:lnTo>
                  <a:lnTo>
                    <a:pt x="28261" y="13070"/>
                  </a:lnTo>
                  <a:lnTo>
                    <a:pt x="28118" y="11580"/>
                  </a:lnTo>
                  <a:lnTo>
                    <a:pt x="27831" y="10175"/>
                  </a:lnTo>
                  <a:lnTo>
                    <a:pt x="27430" y="8828"/>
                  </a:lnTo>
                  <a:lnTo>
                    <a:pt x="26885" y="7567"/>
                  </a:lnTo>
                  <a:lnTo>
                    <a:pt x="26255" y="6392"/>
                  </a:lnTo>
                  <a:lnTo>
                    <a:pt x="25509" y="5274"/>
                  </a:lnTo>
                  <a:lnTo>
                    <a:pt x="24650" y="4271"/>
                  </a:lnTo>
                  <a:lnTo>
                    <a:pt x="23188" y="2952"/>
                  </a:lnTo>
                  <a:lnTo>
                    <a:pt x="20952" y="1519"/>
                  </a:lnTo>
                  <a:lnTo>
                    <a:pt x="18401" y="545"/>
                  </a:lnTo>
                  <a:lnTo>
                    <a:pt x="15621" y="29"/>
                  </a:lnTo>
                  <a:lnTo>
                    <a:pt x="141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7"/>
            <p:cNvSpPr/>
            <p:nvPr/>
          </p:nvSpPr>
          <p:spPr>
            <a:xfrm>
              <a:off x="2998500" y="467360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0" y="1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43" y="2294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52" y="8599"/>
                  </a:lnTo>
                  <a:lnTo>
                    <a:pt x="3611" y="9602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9"/>
                  </a:lnTo>
                  <a:lnTo>
                    <a:pt x="12640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9"/>
                  </a:lnTo>
                  <a:lnTo>
                    <a:pt x="20952" y="12354"/>
                  </a:lnTo>
                  <a:lnTo>
                    <a:pt x="23188" y="10921"/>
                  </a:lnTo>
                  <a:lnTo>
                    <a:pt x="24650" y="9574"/>
                  </a:lnTo>
                  <a:lnTo>
                    <a:pt x="25509" y="8571"/>
                  </a:lnTo>
                  <a:lnTo>
                    <a:pt x="26255" y="7481"/>
                  </a:lnTo>
                  <a:lnTo>
                    <a:pt x="26885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1"/>
                  </a:lnTo>
                  <a:lnTo>
                    <a:pt x="22357" y="1"/>
                  </a:lnTo>
                  <a:lnTo>
                    <a:pt x="22357" y="29"/>
                  </a:lnTo>
                  <a:lnTo>
                    <a:pt x="22357" y="774"/>
                  </a:lnTo>
                  <a:lnTo>
                    <a:pt x="22070" y="2179"/>
                  </a:lnTo>
                  <a:lnTo>
                    <a:pt x="21554" y="3440"/>
                  </a:lnTo>
                  <a:lnTo>
                    <a:pt x="20751" y="4587"/>
                  </a:lnTo>
                  <a:lnTo>
                    <a:pt x="19720" y="5532"/>
                  </a:lnTo>
                  <a:lnTo>
                    <a:pt x="18430" y="6278"/>
                  </a:lnTo>
                  <a:lnTo>
                    <a:pt x="16882" y="6822"/>
                  </a:lnTo>
                  <a:lnTo>
                    <a:pt x="15105" y="7109"/>
                  </a:lnTo>
                  <a:lnTo>
                    <a:pt x="13156" y="7109"/>
                  </a:lnTo>
                  <a:lnTo>
                    <a:pt x="11379" y="6822"/>
                  </a:lnTo>
                  <a:lnTo>
                    <a:pt x="9860" y="6278"/>
                  </a:lnTo>
                  <a:lnTo>
                    <a:pt x="8570" y="5532"/>
                  </a:lnTo>
                  <a:lnTo>
                    <a:pt x="7538" y="4587"/>
                  </a:lnTo>
                  <a:lnTo>
                    <a:pt x="6764" y="3440"/>
                  </a:lnTo>
                  <a:lnTo>
                    <a:pt x="6248" y="2179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12">
  <p:cSld name="CUSTOM_1_1_1_1">
    <p:bg>
      <p:bgPr>
        <a:solidFill>
          <a:schemeClr val="dk1"/>
        </a:solidFill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8"/>
          <p:cNvSpPr txBox="1"/>
          <p:nvPr>
            <p:ph type="title"/>
          </p:nvPr>
        </p:nvSpPr>
        <p:spPr>
          <a:xfrm>
            <a:off x="228600" y="228600"/>
            <a:ext cx="4343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"/>
              <a:buNone/>
              <a:defRPr sz="4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None/>
              <a:defRPr sz="7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6" name="Google Shape;646;p38"/>
          <p:cNvSpPr txBox="1"/>
          <p:nvPr>
            <p:ph idx="1" type="subTitle"/>
          </p:nvPr>
        </p:nvSpPr>
        <p:spPr>
          <a:xfrm>
            <a:off x="228600" y="2571750"/>
            <a:ext cx="4343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"/>
              <a:buNone/>
              <a:defRPr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grpSp>
        <p:nvGrpSpPr>
          <p:cNvPr id="647" name="Google Shape;647;p38"/>
          <p:cNvGrpSpPr/>
          <p:nvPr/>
        </p:nvGrpSpPr>
        <p:grpSpPr>
          <a:xfrm>
            <a:off x="228600" y="3762366"/>
            <a:ext cx="4343400" cy="1207518"/>
            <a:chOff x="-2260400" y="1094075"/>
            <a:chExt cx="7143750" cy="1975975"/>
          </a:xfrm>
        </p:grpSpPr>
        <p:sp>
          <p:nvSpPr>
            <p:cNvPr id="648" name="Google Shape;648;p38"/>
            <p:cNvSpPr/>
            <p:nvPr/>
          </p:nvSpPr>
          <p:spPr>
            <a:xfrm>
              <a:off x="-2260400" y="1094075"/>
              <a:ext cx="839950" cy="886150"/>
            </a:xfrm>
            <a:custGeom>
              <a:rect b="b" l="l" r="r" t="t"/>
              <a:pathLst>
                <a:path extrusionOk="0" h="35446" w="33598">
                  <a:moveTo>
                    <a:pt x="16127" y="0"/>
                  </a:moveTo>
                  <a:lnTo>
                    <a:pt x="15875" y="84"/>
                  </a:lnTo>
                  <a:lnTo>
                    <a:pt x="15287" y="84"/>
                  </a:lnTo>
                  <a:lnTo>
                    <a:pt x="14951" y="168"/>
                  </a:lnTo>
                  <a:lnTo>
                    <a:pt x="14699" y="168"/>
                  </a:lnTo>
                  <a:lnTo>
                    <a:pt x="14447" y="252"/>
                  </a:lnTo>
                  <a:lnTo>
                    <a:pt x="14111" y="252"/>
                  </a:lnTo>
                  <a:lnTo>
                    <a:pt x="13859" y="336"/>
                  </a:lnTo>
                  <a:lnTo>
                    <a:pt x="13607" y="420"/>
                  </a:lnTo>
                  <a:lnTo>
                    <a:pt x="13355" y="420"/>
                  </a:lnTo>
                  <a:lnTo>
                    <a:pt x="13019" y="504"/>
                  </a:lnTo>
                  <a:lnTo>
                    <a:pt x="12767" y="588"/>
                  </a:lnTo>
                  <a:lnTo>
                    <a:pt x="12515" y="672"/>
                  </a:lnTo>
                  <a:lnTo>
                    <a:pt x="12263" y="756"/>
                  </a:lnTo>
                  <a:lnTo>
                    <a:pt x="12011" y="840"/>
                  </a:lnTo>
                  <a:lnTo>
                    <a:pt x="11759" y="924"/>
                  </a:lnTo>
                  <a:lnTo>
                    <a:pt x="11423" y="1008"/>
                  </a:lnTo>
                  <a:lnTo>
                    <a:pt x="11171" y="1092"/>
                  </a:lnTo>
                  <a:lnTo>
                    <a:pt x="10919" y="1176"/>
                  </a:lnTo>
                  <a:lnTo>
                    <a:pt x="10667" y="1260"/>
                  </a:lnTo>
                  <a:lnTo>
                    <a:pt x="10415" y="1344"/>
                  </a:lnTo>
                  <a:lnTo>
                    <a:pt x="10163" y="1512"/>
                  </a:lnTo>
                  <a:lnTo>
                    <a:pt x="9911" y="1596"/>
                  </a:lnTo>
                  <a:lnTo>
                    <a:pt x="9743" y="1680"/>
                  </a:lnTo>
                  <a:lnTo>
                    <a:pt x="9491" y="1848"/>
                  </a:lnTo>
                  <a:lnTo>
                    <a:pt x="9239" y="1932"/>
                  </a:lnTo>
                  <a:lnTo>
                    <a:pt x="8987" y="2100"/>
                  </a:lnTo>
                  <a:lnTo>
                    <a:pt x="8735" y="2184"/>
                  </a:lnTo>
                  <a:lnTo>
                    <a:pt x="8483" y="2352"/>
                  </a:lnTo>
                  <a:lnTo>
                    <a:pt x="8315" y="2520"/>
                  </a:lnTo>
                  <a:lnTo>
                    <a:pt x="8063" y="2604"/>
                  </a:lnTo>
                  <a:lnTo>
                    <a:pt x="7812" y="2772"/>
                  </a:lnTo>
                  <a:lnTo>
                    <a:pt x="7644" y="2940"/>
                  </a:lnTo>
                  <a:lnTo>
                    <a:pt x="7392" y="3024"/>
                  </a:lnTo>
                  <a:lnTo>
                    <a:pt x="7140" y="3192"/>
                  </a:lnTo>
                  <a:lnTo>
                    <a:pt x="6972" y="3360"/>
                  </a:lnTo>
                  <a:lnTo>
                    <a:pt x="6720" y="3528"/>
                  </a:lnTo>
                  <a:lnTo>
                    <a:pt x="6552" y="3696"/>
                  </a:lnTo>
                  <a:lnTo>
                    <a:pt x="6300" y="3864"/>
                  </a:lnTo>
                  <a:lnTo>
                    <a:pt x="6132" y="4032"/>
                  </a:lnTo>
                  <a:lnTo>
                    <a:pt x="5964" y="4200"/>
                  </a:lnTo>
                  <a:lnTo>
                    <a:pt x="5712" y="4368"/>
                  </a:lnTo>
                  <a:lnTo>
                    <a:pt x="5544" y="4536"/>
                  </a:lnTo>
                  <a:lnTo>
                    <a:pt x="5376" y="4788"/>
                  </a:lnTo>
                  <a:lnTo>
                    <a:pt x="5124" y="4956"/>
                  </a:lnTo>
                  <a:lnTo>
                    <a:pt x="4956" y="5124"/>
                  </a:lnTo>
                  <a:lnTo>
                    <a:pt x="4788" y="5292"/>
                  </a:lnTo>
                  <a:lnTo>
                    <a:pt x="4620" y="5544"/>
                  </a:lnTo>
                  <a:lnTo>
                    <a:pt x="4452" y="5712"/>
                  </a:lnTo>
                  <a:lnTo>
                    <a:pt x="4200" y="5964"/>
                  </a:lnTo>
                  <a:lnTo>
                    <a:pt x="4032" y="6132"/>
                  </a:lnTo>
                  <a:lnTo>
                    <a:pt x="3864" y="6300"/>
                  </a:lnTo>
                  <a:lnTo>
                    <a:pt x="3696" y="6552"/>
                  </a:lnTo>
                  <a:lnTo>
                    <a:pt x="3528" y="6720"/>
                  </a:lnTo>
                  <a:lnTo>
                    <a:pt x="3444" y="6972"/>
                  </a:lnTo>
                  <a:lnTo>
                    <a:pt x="3276" y="7224"/>
                  </a:lnTo>
                  <a:lnTo>
                    <a:pt x="3108" y="7392"/>
                  </a:lnTo>
                  <a:lnTo>
                    <a:pt x="2940" y="7644"/>
                  </a:lnTo>
                  <a:lnTo>
                    <a:pt x="2772" y="7896"/>
                  </a:lnTo>
                  <a:lnTo>
                    <a:pt x="2688" y="8063"/>
                  </a:lnTo>
                  <a:lnTo>
                    <a:pt x="2520" y="8315"/>
                  </a:lnTo>
                  <a:lnTo>
                    <a:pt x="2352" y="8567"/>
                  </a:lnTo>
                  <a:lnTo>
                    <a:pt x="2268" y="8819"/>
                  </a:lnTo>
                  <a:lnTo>
                    <a:pt x="2100" y="8987"/>
                  </a:lnTo>
                  <a:lnTo>
                    <a:pt x="2016" y="9239"/>
                  </a:lnTo>
                  <a:lnTo>
                    <a:pt x="1848" y="9491"/>
                  </a:lnTo>
                  <a:lnTo>
                    <a:pt x="1764" y="9743"/>
                  </a:lnTo>
                  <a:lnTo>
                    <a:pt x="1680" y="9995"/>
                  </a:lnTo>
                  <a:lnTo>
                    <a:pt x="1512" y="10247"/>
                  </a:lnTo>
                  <a:lnTo>
                    <a:pt x="1428" y="10499"/>
                  </a:lnTo>
                  <a:lnTo>
                    <a:pt x="1344" y="10751"/>
                  </a:lnTo>
                  <a:lnTo>
                    <a:pt x="1260" y="11003"/>
                  </a:lnTo>
                  <a:lnTo>
                    <a:pt x="1092" y="11255"/>
                  </a:lnTo>
                  <a:lnTo>
                    <a:pt x="1008" y="11507"/>
                  </a:lnTo>
                  <a:lnTo>
                    <a:pt x="924" y="11759"/>
                  </a:lnTo>
                  <a:lnTo>
                    <a:pt x="840" y="12095"/>
                  </a:lnTo>
                  <a:lnTo>
                    <a:pt x="756" y="12347"/>
                  </a:lnTo>
                  <a:lnTo>
                    <a:pt x="672" y="12599"/>
                  </a:lnTo>
                  <a:lnTo>
                    <a:pt x="588" y="12851"/>
                  </a:lnTo>
                  <a:lnTo>
                    <a:pt x="588" y="13103"/>
                  </a:lnTo>
                  <a:lnTo>
                    <a:pt x="504" y="13439"/>
                  </a:lnTo>
                  <a:lnTo>
                    <a:pt x="420" y="13691"/>
                  </a:lnTo>
                  <a:lnTo>
                    <a:pt x="336" y="13943"/>
                  </a:lnTo>
                  <a:lnTo>
                    <a:pt x="336" y="14279"/>
                  </a:lnTo>
                  <a:lnTo>
                    <a:pt x="252" y="14531"/>
                  </a:lnTo>
                  <a:lnTo>
                    <a:pt x="252" y="14783"/>
                  </a:lnTo>
                  <a:lnTo>
                    <a:pt x="168" y="15119"/>
                  </a:lnTo>
                  <a:lnTo>
                    <a:pt x="168" y="15371"/>
                  </a:lnTo>
                  <a:lnTo>
                    <a:pt x="84" y="15623"/>
                  </a:lnTo>
                  <a:lnTo>
                    <a:pt x="84" y="15959"/>
                  </a:lnTo>
                  <a:lnTo>
                    <a:pt x="84" y="16211"/>
                  </a:lnTo>
                  <a:lnTo>
                    <a:pt x="0" y="16547"/>
                  </a:lnTo>
                  <a:lnTo>
                    <a:pt x="0" y="16799"/>
                  </a:lnTo>
                  <a:lnTo>
                    <a:pt x="0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7975"/>
                  </a:lnTo>
                  <a:lnTo>
                    <a:pt x="0" y="18311"/>
                  </a:lnTo>
                  <a:lnTo>
                    <a:pt x="0" y="18563"/>
                  </a:lnTo>
                  <a:lnTo>
                    <a:pt x="0" y="18899"/>
                  </a:lnTo>
                  <a:lnTo>
                    <a:pt x="84" y="19151"/>
                  </a:lnTo>
                  <a:lnTo>
                    <a:pt x="84" y="19487"/>
                  </a:lnTo>
                  <a:lnTo>
                    <a:pt x="84" y="19739"/>
                  </a:lnTo>
                  <a:lnTo>
                    <a:pt x="84" y="20075"/>
                  </a:lnTo>
                  <a:lnTo>
                    <a:pt x="168" y="20327"/>
                  </a:lnTo>
                  <a:lnTo>
                    <a:pt x="168" y="20579"/>
                  </a:lnTo>
                  <a:lnTo>
                    <a:pt x="252" y="20915"/>
                  </a:lnTo>
                  <a:lnTo>
                    <a:pt x="252" y="21167"/>
                  </a:lnTo>
                  <a:lnTo>
                    <a:pt x="336" y="21503"/>
                  </a:lnTo>
                  <a:lnTo>
                    <a:pt x="336" y="21755"/>
                  </a:lnTo>
                  <a:lnTo>
                    <a:pt x="420" y="22007"/>
                  </a:lnTo>
                  <a:lnTo>
                    <a:pt x="504" y="22259"/>
                  </a:lnTo>
                  <a:lnTo>
                    <a:pt x="504" y="22595"/>
                  </a:lnTo>
                  <a:lnTo>
                    <a:pt x="588" y="22847"/>
                  </a:lnTo>
                  <a:lnTo>
                    <a:pt x="672" y="23099"/>
                  </a:lnTo>
                  <a:lnTo>
                    <a:pt x="756" y="23351"/>
                  </a:lnTo>
                  <a:lnTo>
                    <a:pt x="840" y="23603"/>
                  </a:lnTo>
                  <a:lnTo>
                    <a:pt x="924" y="23854"/>
                  </a:lnTo>
                  <a:lnTo>
                    <a:pt x="1008" y="24190"/>
                  </a:lnTo>
                  <a:lnTo>
                    <a:pt x="1092" y="24442"/>
                  </a:lnTo>
                  <a:lnTo>
                    <a:pt x="1176" y="24694"/>
                  </a:lnTo>
                  <a:lnTo>
                    <a:pt x="1260" y="24946"/>
                  </a:lnTo>
                  <a:lnTo>
                    <a:pt x="1344" y="25198"/>
                  </a:lnTo>
                  <a:lnTo>
                    <a:pt x="1428" y="25450"/>
                  </a:lnTo>
                  <a:lnTo>
                    <a:pt x="1512" y="25702"/>
                  </a:lnTo>
                  <a:lnTo>
                    <a:pt x="1680" y="25954"/>
                  </a:lnTo>
                  <a:lnTo>
                    <a:pt x="1764" y="26122"/>
                  </a:lnTo>
                  <a:lnTo>
                    <a:pt x="1848" y="26374"/>
                  </a:lnTo>
                  <a:lnTo>
                    <a:pt x="2016" y="26626"/>
                  </a:lnTo>
                  <a:lnTo>
                    <a:pt x="2100" y="26878"/>
                  </a:lnTo>
                  <a:lnTo>
                    <a:pt x="2268" y="27130"/>
                  </a:lnTo>
                  <a:lnTo>
                    <a:pt x="2352" y="27298"/>
                  </a:lnTo>
                  <a:lnTo>
                    <a:pt x="2520" y="27550"/>
                  </a:lnTo>
                  <a:lnTo>
                    <a:pt x="2604" y="27802"/>
                  </a:lnTo>
                  <a:lnTo>
                    <a:pt x="2772" y="28054"/>
                  </a:lnTo>
                  <a:lnTo>
                    <a:pt x="2940" y="28222"/>
                  </a:lnTo>
                  <a:lnTo>
                    <a:pt x="3024" y="28474"/>
                  </a:lnTo>
                  <a:lnTo>
                    <a:pt x="3192" y="28642"/>
                  </a:lnTo>
                  <a:lnTo>
                    <a:pt x="3360" y="28894"/>
                  </a:lnTo>
                  <a:lnTo>
                    <a:pt x="3528" y="29062"/>
                  </a:lnTo>
                  <a:lnTo>
                    <a:pt x="3696" y="29314"/>
                  </a:lnTo>
                  <a:lnTo>
                    <a:pt x="3780" y="29482"/>
                  </a:lnTo>
                  <a:lnTo>
                    <a:pt x="3948" y="29734"/>
                  </a:lnTo>
                  <a:lnTo>
                    <a:pt x="4116" y="29902"/>
                  </a:lnTo>
                  <a:lnTo>
                    <a:pt x="4284" y="30070"/>
                  </a:lnTo>
                  <a:lnTo>
                    <a:pt x="4452" y="30322"/>
                  </a:lnTo>
                  <a:lnTo>
                    <a:pt x="4704" y="30490"/>
                  </a:lnTo>
                  <a:lnTo>
                    <a:pt x="4872" y="30658"/>
                  </a:lnTo>
                  <a:lnTo>
                    <a:pt x="5040" y="30826"/>
                  </a:lnTo>
                  <a:lnTo>
                    <a:pt x="5208" y="30994"/>
                  </a:lnTo>
                  <a:lnTo>
                    <a:pt x="5376" y="31246"/>
                  </a:lnTo>
                  <a:lnTo>
                    <a:pt x="5628" y="31414"/>
                  </a:lnTo>
                  <a:lnTo>
                    <a:pt x="5796" y="31582"/>
                  </a:lnTo>
                  <a:lnTo>
                    <a:pt x="5964" y="31750"/>
                  </a:lnTo>
                  <a:lnTo>
                    <a:pt x="6216" y="31918"/>
                  </a:lnTo>
                  <a:lnTo>
                    <a:pt x="6384" y="32086"/>
                  </a:lnTo>
                  <a:lnTo>
                    <a:pt x="6636" y="32170"/>
                  </a:lnTo>
                  <a:lnTo>
                    <a:pt x="6804" y="32338"/>
                  </a:lnTo>
                  <a:lnTo>
                    <a:pt x="7056" y="32506"/>
                  </a:lnTo>
                  <a:lnTo>
                    <a:pt x="7224" y="32674"/>
                  </a:lnTo>
                  <a:lnTo>
                    <a:pt x="7476" y="32842"/>
                  </a:lnTo>
                  <a:lnTo>
                    <a:pt x="7728" y="32926"/>
                  </a:lnTo>
                  <a:lnTo>
                    <a:pt x="7896" y="33094"/>
                  </a:lnTo>
                  <a:lnTo>
                    <a:pt x="8147" y="33178"/>
                  </a:lnTo>
                  <a:lnTo>
                    <a:pt x="8399" y="33346"/>
                  </a:lnTo>
                  <a:lnTo>
                    <a:pt x="8567" y="33514"/>
                  </a:lnTo>
                  <a:lnTo>
                    <a:pt x="8819" y="33598"/>
                  </a:lnTo>
                  <a:lnTo>
                    <a:pt x="9071" y="33682"/>
                  </a:lnTo>
                  <a:lnTo>
                    <a:pt x="9323" y="33850"/>
                  </a:lnTo>
                  <a:lnTo>
                    <a:pt x="9575" y="33934"/>
                  </a:lnTo>
                  <a:lnTo>
                    <a:pt x="9827" y="34018"/>
                  </a:lnTo>
                  <a:lnTo>
                    <a:pt x="10079" y="34186"/>
                  </a:lnTo>
                  <a:lnTo>
                    <a:pt x="10331" y="34270"/>
                  </a:lnTo>
                  <a:lnTo>
                    <a:pt x="10583" y="34354"/>
                  </a:lnTo>
                  <a:lnTo>
                    <a:pt x="10835" y="34438"/>
                  </a:lnTo>
                  <a:lnTo>
                    <a:pt x="11087" y="34522"/>
                  </a:lnTo>
                  <a:lnTo>
                    <a:pt x="11423" y="34606"/>
                  </a:lnTo>
                  <a:lnTo>
                    <a:pt x="11675" y="34690"/>
                  </a:lnTo>
                  <a:lnTo>
                    <a:pt x="11927" y="34774"/>
                  </a:lnTo>
                  <a:lnTo>
                    <a:pt x="12179" y="34858"/>
                  </a:lnTo>
                  <a:lnTo>
                    <a:pt x="12515" y="34942"/>
                  </a:lnTo>
                  <a:lnTo>
                    <a:pt x="12767" y="35026"/>
                  </a:lnTo>
                  <a:lnTo>
                    <a:pt x="13019" y="35026"/>
                  </a:lnTo>
                  <a:lnTo>
                    <a:pt x="13355" y="35110"/>
                  </a:lnTo>
                  <a:lnTo>
                    <a:pt x="13607" y="35194"/>
                  </a:lnTo>
                  <a:lnTo>
                    <a:pt x="13943" y="35194"/>
                  </a:lnTo>
                  <a:lnTo>
                    <a:pt x="14195" y="35278"/>
                  </a:lnTo>
                  <a:lnTo>
                    <a:pt x="14783" y="35278"/>
                  </a:lnTo>
                  <a:lnTo>
                    <a:pt x="15119" y="35362"/>
                  </a:lnTo>
                  <a:lnTo>
                    <a:pt x="15707" y="35362"/>
                  </a:lnTo>
                  <a:lnTo>
                    <a:pt x="16043" y="35446"/>
                  </a:lnTo>
                  <a:lnTo>
                    <a:pt x="17891" y="35446"/>
                  </a:lnTo>
                  <a:lnTo>
                    <a:pt x="18227" y="35362"/>
                  </a:lnTo>
                  <a:lnTo>
                    <a:pt x="19151" y="35362"/>
                  </a:lnTo>
                  <a:lnTo>
                    <a:pt x="19403" y="35278"/>
                  </a:lnTo>
                  <a:lnTo>
                    <a:pt x="19739" y="35278"/>
                  </a:lnTo>
                  <a:lnTo>
                    <a:pt x="19991" y="35194"/>
                  </a:lnTo>
                  <a:lnTo>
                    <a:pt x="20327" y="35194"/>
                  </a:lnTo>
                  <a:lnTo>
                    <a:pt x="20579" y="35110"/>
                  </a:lnTo>
                  <a:lnTo>
                    <a:pt x="20915" y="35110"/>
                  </a:lnTo>
                  <a:lnTo>
                    <a:pt x="21167" y="35026"/>
                  </a:lnTo>
                  <a:lnTo>
                    <a:pt x="21503" y="34942"/>
                  </a:lnTo>
                  <a:lnTo>
                    <a:pt x="21755" y="34942"/>
                  </a:lnTo>
                  <a:lnTo>
                    <a:pt x="22007" y="34858"/>
                  </a:lnTo>
                  <a:lnTo>
                    <a:pt x="22259" y="34774"/>
                  </a:lnTo>
                  <a:lnTo>
                    <a:pt x="22595" y="34690"/>
                  </a:lnTo>
                  <a:lnTo>
                    <a:pt x="22847" y="34606"/>
                  </a:lnTo>
                  <a:lnTo>
                    <a:pt x="23099" y="34522"/>
                  </a:lnTo>
                  <a:lnTo>
                    <a:pt x="23351" y="34438"/>
                  </a:lnTo>
                  <a:lnTo>
                    <a:pt x="23603" y="34354"/>
                  </a:lnTo>
                  <a:lnTo>
                    <a:pt x="23854" y="34270"/>
                  </a:lnTo>
                  <a:lnTo>
                    <a:pt x="24106" y="34186"/>
                  </a:lnTo>
                  <a:lnTo>
                    <a:pt x="24358" y="34102"/>
                  </a:lnTo>
                  <a:lnTo>
                    <a:pt x="24610" y="34018"/>
                  </a:lnTo>
                  <a:lnTo>
                    <a:pt x="24862" y="33850"/>
                  </a:lnTo>
                  <a:lnTo>
                    <a:pt x="25114" y="33766"/>
                  </a:lnTo>
                  <a:lnTo>
                    <a:pt x="25366" y="33682"/>
                  </a:lnTo>
                  <a:lnTo>
                    <a:pt x="25534" y="33514"/>
                  </a:lnTo>
                  <a:lnTo>
                    <a:pt x="25786" y="33430"/>
                  </a:lnTo>
                  <a:lnTo>
                    <a:pt x="26038" y="33262"/>
                  </a:lnTo>
                  <a:lnTo>
                    <a:pt x="26290" y="33178"/>
                  </a:lnTo>
                  <a:lnTo>
                    <a:pt x="26458" y="33010"/>
                  </a:lnTo>
                  <a:lnTo>
                    <a:pt x="26710" y="32926"/>
                  </a:lnTo>
                  <a:lnTo>
                    <a:pt x="26962" y="32758"/>
                  </a:lnTo>
                  <a:lnTo>
                    <a:pt x="27130" y="32590"/>
                  </a:lnTo>
                  <a:lnTo>
                    <a:pt x="27382" y="32506"/>
                  </a:lnTo>
                  <a:lnTo>
                    <a:pt x="27550" y="32338"/>
                  </a:lnTo>
                  <a:lnTo>
                    <a:pt x="27718" y="32170"/>
                  </a:lnTo>
                  <a:lnTo>
                    <a:pt x="27970" y="32002"/>
                  </a:lnTo>
                  <a:lnTo>
                    <a:pt x="28138" y="31834"/>
                  </a:lnTo>
                  <a:lnTo>
                    <a:pt x="28390" y="31666"/>
                  </a:lnTo>
                  <a:lnTo>
                    <a:pt x="28558" y="31498"/>
                  </a:lnTo>
                  <a:lnTo>
                    <a:pt x="28726" y="31330"/>
                  </a:lnTo>
                  <a:lnTo>
                    <a:pt x="28894" y="31162"/>
                  </a:lnTo>
                  <a:lnTo>
                    <a:pt x="29062" y="30994"/>
                  </a:lnTo>
                  <a:lnTo>
                    <a:pt x="29314" y="30826"/>
                  </a:lnTo>
                  <a:lnTo>
                    <a:pt x="29482" y="30658"/>
                  </a:lnTo>
                  <a:lnTo>
                    <a:pt x="29650" y="30490"/>
                  </a:lnTo>
                  <a:lnTo>
                    <a:pt x="29818" y="30238"/>
                  </a:lnTo>
                  <a:lnTo>
                    <a:pt x="29986" y="30070"/>
                  </a:lnTo>
                  <a:lnTo>
                    <a:pt x="30154" y="29902"/>
                  </a:lnTo>
                  <a:lnTo>
                    <a:pt x="30238" y="29650"/>
                  </a:lnTo>
                  <a:lnTo>
                    <a:pt x="30406" y="29482"/>
                  </a:lnTo>
                  <a:lnTo>
                    <a:pt x="30574" y="29314"/>
                  </a:lnTo>
                  <a:lnTo>
                    <a:pt x="30742" y="29062"/>
                  </a:lnTo>
                  <a:lnTo>
                    <a:pt x="30910" y="28894"/>
                  </a:lnTo>
                  <a:lnTo>
                    <a:pt x="30994" y="28642"/>
                  </a:lnTo>
                  <a:lnTo>
                    <a:pt x="31162" y="28390"/>
                  </a:lnTo>
                  <a:lnTo>
                    <a:pt x="31246" y="28222"/>
                  </a:lnTo>
                  <a:lnTo>
                    <a:pt x="31414" y="27970"/>
                  </a:lnTo>
                  <a:lnTo>
                    <a:pt x="31582" y="27718"/>
                  </a:lnTo>
                  <a:lnTo>
                    <a:pt x="31666" y="27550"/>
                  </a:lnTo>
                  <a:lnTo>
                    <a:pt x="31750" y="27298"/>
                  </a:lnTo>
                  <a:lnTo>
                    <a:pt x="31918" y="27046"/>
                  </a:lnTo>
                  <a:lnTo>
                    <a:pt x="32002" y="26794"/>
                  </a:lnTo>
                  <a:lnTo>
                    <a:pt x="32086" y="26542"/>
                  </a:lnTo>
                  <a:lnTo>
                    <a:pt x="32254" y="26290"/>
                  </a:lnTo>
                  <a:lnTo>
                    <a:pt x="32338" y="26038"/>
                  </a:lnTo>
                  <a:lnTo>
                    <a:pt x="32422" y="25786"/>
                  </a:lnTo>
                  <a:lnTo>
                    <a:pt x="32506" y="25534"/>
                  </a:lnTo>
                  <a:lnTo>
                    <a:pt x="32590" y="25282"/>
                  </a:lnTo>
                  <a:lnTo>
                    <a:pt x="32674" y="25030"/>
                  </a:lnTo>
                  <a:lnTo>
                    <a:pt x="32758" y="24778"/>
                  </a:lnTo>
                  <a:lnTo>
                    <a:pt x="32842" y="24526"/>
                  </a:lnTo>
                  <a:lnTo>
                    <a:pt x="32926" y="24274"/>
                  </a:lnTo>
                  <a:lnTo>
                    <a:pt x="33010" y="24022"/>
                  </a:lnTo>
                  <a:lnTo>
                    <a:pt x="33094" y="23687"/>
                  </a:lnTo>
                  <a:lnTo>
                    <a:pt x="33178" y="23435"/>
                  </a:lnTo>
                  <a:lnTo>
                    <a:pt x="33178" y="23183"/>
                  </a:lnTo>
                  <a:lnTo>
                    <a:pt x="33262" y="22847"/>
                  </a:lnTo>
                  <a:lnTo>
                    <a:pt x="33346" y="22595"/>
                  </a:lnTo>
                  <a:lnTo>
                    <a:pt x="33346" y="22259"/>
                  </a:lnTo>
                  <a:lnTo>
                    <a:pt x="33430" y="22007"/>
                  </a:lnTo>
                  <a:lnTo>
                    <a:pt x="33430" y="21755"/>
                  </a:lnTo>
                  <a:lnTo>
                    <a:pt x="33514" y="21419"/>
                  </a:lnTo>
                  <a:lnTo>
                    <a:pt x="33514" y="21083"/>
                  </a:lnTo>
                  <a:lnTo>
                    <a:pt x="33514" y="20831"/>
                  </a:lnTo>
                  <a:lnTo>
                    <a:pt x="33598" y="20495"/>
                  </a:lnTo>
                  <a:lnTo>
                    <a:pt x="33598" y="20243"/>
                  </a:lnTo>
                  <a:lnTo>
                    <a:pt x="33598" y="19907"/>
                  </a:lnTo>
                  <a:lnTo>
                    <a:pt x="33598" y="19571"/>
                  </a:lnTo>
                  <a:lnTo>
                    <a:pt x="33598" y="19235"/>
                  </a:lnTo>
                  <a:lnTo>
                    <a:pt x="33598" y="18983"/>
                  </a:lnTo>
                  <a:lnTo>
                    <a:pt x="33598" y="18647"/>
                  </a:lnTo>
                  <a:lnTo>
                    <a:pt x="33598" y="18311"/>
                  </a:lnTo>
                  <a:lnTo>
                    <a:pt x="33598" y="17975"/>
                  </a:lnTo>
                  <a:lnTo>
                    <a:pt x="33598" y="17639"/>
                  </a:lnTo>
                  <a:lnTo>
                    <a:pt x="17471" y="17639"/>
                  </a:lnTo>
                  <a:lnTo>
                    <a:pt x="17471" y="22763"/>
                  </a:lnTo>
                  <a:lnTo>
                    <a:pt x="27046" y="22763"/>
                  </a:lnTo>
                  <a:lnTo>
                    <a:pt x="27046" y="22847"/>
                  </a:lnTo>
                  <a:lnTo>
                    <a:pt x="27046" y="23015"/>
                  </a:lnTo>
                  <a:lnTo>
                    <a:pt x="27046" y="23183"/>
                  </a:lnTo>
                  <a:lnTo>
                    <a:pt x="26962" y="23267"/>
                  </a:lnTo>
                  <a:lnTo>
                    <a:pt x="26962" y="23435"/>
                  </a:lnTo>
                  <a:lnTo>
                    <a:pt x="26962" y="23519"/>
                  </a:lnTo>
                  <a:lnTo>
                    <a:pt x="26962" y="23687"/>
                  </a:lnTo>
                  <a:lnTo>
                    <a:pt x="26878" y="23771"/>
                  </a:lnTo>
                  <a:lnTo>
                    <a:pt x="26878" y="23938"/>
                  </a:lnTo>
                  <a:lnTo>
                    <a:pt x="26794" y="24022"/>
                  </a:lnTo>
                  <a:lnTo>
                    <a:pt x="26794" y="24190"/>
                  </a:lnTo>
                  <a:lnTo>
                    <a:pt x="26794" y="24274"/>
                  </a:lnTo>
                  <a:lnTo>
                    <a:pt x="26710" y="24442"/>
                  </a:lnTo>
                  <a:lnTo>
                    <a:pt x="26710" y="24526"/>
                  </a:lnTo>
                  <a:lnTo>
                    <a:pt x="26626" y="24694"/>
                  </a:lnTo>
                  <a:lnTo>
                    <a:pt x="26626" y="24778"/>
                  </a:lnTo>
                  <a:lnTo>
                    <a:pt x="26542" y="24862"/>
                  </a:lnTo>
                  <a:lnTo>
                    <a:pt x="26542" y="25030"/>
                  </a:lnTo>
                  <a:lnTo>
                    <a:pt x="26458" y="25114"/>
                  </a:lnTo>
                  <a:lnTo>
                    <a:pt x="26374" y="25198"/>
                  </a:lnTo>
                  <a:lnTo>
                    <a:pt x="26374" y="25366"/>
                  </a:lnTo>
                  <a:lnTo>
                    <a:pt x="26290" y="25450"/>
                  </a:lnTo>
                  <a:lnTo>
                    <a:pt x="26206" y="25534"/>
                  </a:lnTo>
                  <a:lnTo>
                    <a:pt x="26206" y="25702"/>
                  </a:lnTo>
                  <a:lnTo>
                    <a:pt x="26122" y="25786"/>
                  </a:lnTo>
                  <a:lnTo>
                    <a:pt x="26038" y="25870"/>
                  </a:lnTo>
                  <a:lnTo>
                    <a:pt x="25954" y="25954"/>
                  </a:lnTo>
                  <a:lnTo>
                    <a:pt x="25954" y="26122"/>
                  </a:lnTo>
                  <a:lnTo>
                    <a:pt x="25870" y="26206"/>
                  </a:lnTo>
                  <a:lnTo>
                    <a:pt x="25786" y="26290"/>
                  </a:lnTo>
                  <a:lnTo>
                    <a:pt x="25702" y="26374"/>
                  </a:lnTo>
                  <a:lnTo>
                    <a:pt x="25618" y="26458"/>
                  </a:lnTo>
                  <a:lnTo>
                    <a:pt x="25534" y="26542"/>
                  </a:lnTo>
                  <a:lnTo>
                    <a:pt x="25450" y="26710"/>
                  </a:lnTo>
                  <a:lnTo>
                    <a:pt x="25366" y="26794"/>
                  </a:lnTo>
                  <a:lnTo>
                    <a:pt x="25282" y="26878"/>
                  </a:lnTo>
                  <a:lnTo>
                    <a:pt x="25198" y="26962"/>
                  </a:lnTo>
                  <a:lnTo>
                    <a:pt x="25114" y="27046"/>
                  </a:lnTo>
                  <a:lnTo>
                    <a:pt x="25030" y="27130"/>
                  </a:lnTo>
                  <a:lnTo>
                    <a:pt x="24946" y="27214"/>
                  </a:lnTo>
                  <a:lnTo>
                    <a:pt x="24862" y="27298"/>
                  </a:lnTo>
                  <a:lnTo>
                    <a:pt x="24778" y="27382"/>
                  </a:lnTo>
                  <a:lnTo>
                    <a:pt x="24694" y="27466"/>
                  </a:lnTo>
                  <a:lnTo>
                    <a:pt x="24610" y="27550"/>
                  </a:lnTo>
                  <a:lnTo>
                    <a:pt x="24526" y="27634"/>
                  </a:lnTo>
                  <a:lnTo>
                    <a:pt x="24442" y="27718"/>
                  </a:lnTo>
                  <a:lnTo>
                    <a:pt x="24358" y="27802"/>
                  </a:lnTo>
                  <a:lnTo>
                    <a:pt x="24190" y="27886"/>
                  </a:lnTo>
                  <a:lnTo>
                    <a:pt x="24106" y="27970"/>
                  </a:lnTo>
                  <a:lnTo>
                    <a:pt x="24022" y="27970"/>
                  </a:lnTo>
                  <a:lnTo>
                    <a:pt x="23938" y="28054"/>
                  </a:lnTo>
                  <a:lnTo>
                    <a:pt x="23854" y="28138"/>
                  </a:lnTo>
                  <a:lnTo>
                    <a:pt x="23687" y="28222"/>
                  </a:lnTo>
                  <a:lnTo>
                    <a:pt x="23603" y="28306"/>
                  </a:lnTo>
                  <a:lnTo>
                    <a:pt x="23519" y="28390"/>
                  </a:lnTo>
                  <a:lnTo>
                    <a:pt x="23351" y="28390"/>
                  </a:lnTo>
                  <a:lnTo>
                    <a:pt x="23267" y="28474"/>
                  </a:lnTo>
                  <a:lnTo>
                    <a:pt x="23183" y="28558"/>
                  </a:lnTo>
                  <a:lnTo>
                    <a:pt x="23015" y="28642"/>
                  </a:lnTo>
                  <a:lnTo>
                    <a:pt x="22931" y="28642"/>
                  </a:lnTo>
                  <a:lnTo>
                    <a:pt x="22847" y="28726"/>
                  </a:lnTo>
                  <a:lnTo>
                    <a:pt x="22679" y="28810"/>
                  </a:lnTo>
                  <a:lnTo>
                    <a:pt x="22595" y="28810"/>
                  </a:lnTo>
                  <a:lnTo>
                    <a:pt x="22427" y="28894"/>
                  </a:lnTo>
                  <a:lnTo>
                    <a:pt x="22343" y="28978"/>
                  </a:lnTo>
                  <a:lnTo>
                    <a:pt x="22175" y="28978"/>
                  </a:lnTo>
                  <a:lnTo>
                    <a:pt x="22091" y="29062"/>
                  </a:lnTo>
                  <a:lnTo>
                    <a:pt x="21923" y="29062"/>
                  </a:lnTo>
                  <a:lnTo>
                    <a:pt x="21839" y="29146"/>
                  </a:lnTo>
                  <a:lnTo>
                    <a:pt x="21671" y="29146"/>
                  </a:lnTo>
                  <a:lnTo>
                    <a:pt x="21587" y="29230"/>
                  </a:lnTo>
                  <a:lnTo>
                    <a:pt x="21419" y="29230"/>
                  </a:lnTo>
                  <a:lnTo>
                    <a:pt x="21335" y="29314"/>
                  </a:lnTo>
                  <a:lnTo>
                    <a:pt x="21167" y="29314"/>
                  </a:lnTo>
                  <a:lnTo>
                    <a:pt x="20999" y="29398"/>
                  </a:lnTo>
                  <a:lnTo>
                    <a:pt x="20915" y="29398"/>
                  </a:lnTo>
                  <a:lnTo>
                    <a:pt x="20747" y="29482"/>
                  </a:lnTo>
                  <a:lnTo>
                    <a:pt x="20579" y="29482"/>
                  </a:lnTo>
                  <a:lnTo>
                    <a:pt x="20495" y="29566"/>
                  </a:lnTo>
                  <a:lnTo>
                    <a:pt x="20159" y="29566"/>
                  </a:lnTo>
                  <a:lnTo>
                    <a:pt x="20075" y="29650"/>
                  </a:lnTo>
                  <a:lnTo>
                    <a:pt x="19655" y="29650"/>
                  </a:lnTo>
                  <a:lnTo>
                    <a:pt x="19487" y="29734"/>
                  </a:lnTo>
                  <a:lnTo>
                    <a:pt x="18983" y="29734"/>
                  </a:lnTo>
                  <a:lnTo>
                    <a:pt x="18899" y="29818"/>
                  </a:lnTo>
                  <a:lnTo>
                    <a:pt x="17471" y="29818"/>
                  </a:lnTo>
                  <a:lnTo>
                    <a:pt x="17303" y="29902"/>
                  </a:lnTo>
                  <a:lnTo>
                    <a:pt x="17135" y="29818"/>
                  </a:lnTo>
                  <a:lnTo>
                    <a:pt x="15959" y="29818"/>
                  </a:lnTo>
                  <a:lnTo>
                    <a:pt x="15707" y="29734"/>
                  </a:lnTo>
                  <a:lnTo>
                    <a:pt x="15371" y="29734"/>
                  </a:lnTo>
                  <a:lnTo>
                    <a:pt x="15203" y="29650"/>
                  </a:lnTo>
                  <a:lnTo>
                    <a:pt x="14951" y="29650"/>
                  </a:lnTo>
                  <a:lnTo>
                    <a:pt x="14783" y="29566"/>
                  </a:lnTo>
                  <a:lnTo>
                    <a:pt x="14615" y="29566"/>
                  </a:lnTo>
                  <a:lnTo>
                    <a:pt x="14447" y="29482"/>
                  </a:lnTo>
                  <a:lnTo>
                    <a:pt x="14279" y="29482"/>
                  </a:lnTo>
                  <a:lnTo>
                    <a:pt x="14111" y="29398"/>
                  </a:lnTo>
                  <a:lnTo>
                    <a:pt x="13943" y="29314"/>
                  </a:lnTo>
                  <a:lnTo>
                    <a:pt x="13775" y="29314"/>
                  </a:lnTo>
                  <a:lnTo>
                    <a:pt x="13607" y="29230"/>
                  </a:lnTo>
                  <a:lnTo>
                    <a:pt x="13439" y="29146"/>
                  </a:lnTo>
                  <a:lnTo>
                    <a:pt x="13271" y="29146"/>
                  </a:lnTo>
                  <a:lnTo>
                    <a:pt x="13103" y="29062"/>
                  </a:lnTo>
                  <a:lnTo>
                    <a:pt x="12935" y="28978"/>
                  </a:lnTo>
                  <a:lnTo>
                    <a:pt x="12767" y="28894"/>
                  </a:lnTo>
                  <a:lnTo>
                    <a:pt x="12599" y="28810"/>
                  </a:lnTo>
                  <a:lnTo>
                    <a:pt x="12431" y="28726"/>
                  </a:lnTo>
                  <a:lnTo>
                    <a:pt x="12263" y="28642"/>
                  </a:lnTo>
                  <a:lnTo>
                    <a:pt x="12095" y="28558"/>
                  </a:lnTo>
                  <a:lnTo>
                    <a:pt x="12011" y="28474"/>
                  </a:lnTo>
                  <a:lnTo>
                    <a:pt x="11843" y="28390"/>
                  </a:lnTo>
                  <a:lnTo>
                    <a:pt x="11675" y="28306"/>
                  </a:lnTo>
                  <a:lnTo>
                    <a:pt x="11507" y="28222"/>
                  </a:lnTo>
                  <a:lnTo>
                    <a:pt x="11423" y="28138"/>
                  </a:lnTo>
                  <a:lnTo>
                    <a:pt x="11255" y="28054"/>
                  </a:lnTo>
                  <a:lnTo>
                    <a:pt x="11087" y="27970"/>
                  </a:lnTo>
                  <a:lnTo>
                    <a:pt x="10919" y="27802"/>
                  </a:lnTo>
                  <a:lnTo>
                    <a:pt x="10835" y="27718"/>
                  </a:lnTo>
                  <a:lnTo>
                    <a:pt x="10667" y="27634"/>
                  </a:lnTo>
                  <a:lnTo>
                    <a:pt x="10583" y="27466"/>
                  </a:lnTo>
                  <a:lnTo>
                    <a:pt x="10415" y="27382"/>
                  </a:lnTo>
                  <a:lnTo>
                    <a:pt x="10331" y="27298"/>
                  </a:lnTo>
                  <a:lnTo>
                    <a:pt x="10163" y="27130"/>
                  </a:lnTo>
                  <a:lnTo>
                    <a:pt x="10079" y="27046"/>
                  </a:lnTo>
                  <a:lnTo>
                    <a:pt x="9911" y="26962"/>
                  </a:lnTo>
                  <a:lnTo>
                    <a:pt x="9827" y="26794"/>
                  </a:lnTo>
                  <a:lnTo>
                    <a:pt x="9659" y="26710"/>
                  </a:lnTo>
                  <a:lnTo>
                    <a:pt x="9575" y="26542"/>
                  </a:lnTo>
                  <a:lnTo>
                    <a:pt x="9407" y="26458"/>
                  </a:lnTo>
                  <a:lnTo>
                    <a:pt x="9323" y="26290"/>
                  </a:lnTo>
                  <a:lnTo>
                    <a:pt x="9239" y="26122"/>
                  </a:lnTo>
                  <a:lnTo>
                    <a:pt x="9071" y="26038"/>
                  </a:lnTo>
                  <a:lnTo>
                    <a:pt x="8987" y="25870"/>
                  </a:lnTo>
                  <a:lnTo>
                    <a:pt x="8903" y="25786"/>
                  </a:lnTo>
                  <a:lnTo>
                    <a:pt x="8819" y="25618"/>
                  </a:lnTo>
                  <a:lnTo>
                    <a:pt x="8651" y="25450"/>
                  </a:lnTo>
                  <a:lnTo>
                    <a:pt x="8567" y="25282"/>
                  </a:lnTo>
                  <a:lnTo>
                    <a:pt x="8483" y="25198"/>
                  </a:lnTo>
                  <a:lnTo>
                    <a:pt x="8399" y="25030"/>
                  </a:lnTo>
                  <a:lnTo>
                    <a:pt x="8315" y="24862"/>
                  </a:lnTo>
                  <a:lnTo>
                    <a:pt x="8231" y="24694"/>
                  </a:lnTo>
                  <a:lnTo>
                    <a:pt x="8147" y="24610"/>
                  </a:lnTo>
                  <a:lnTo>
                    <a:pt x="8063" y="24442"/>
                  </a:lnTo>
                  <a:lnTo>
                    <a:pt x="7979" y="24274"/>
                  </a:lnTo>
                  <a:lnTo>
                    <a:pt x="7896" y="24106"/>
                  </a:lnTo>
                  <a:lnTo>
                    <a:pt x="7812" y="23938"/>
                  </a:lnTo>
                  <a:lnTo>
                    <a:pt x="7728" y="23771"/>
                  </a:lnTo>
                  <a:lnTo>
                    <a:pt x="7644" y="23603"/>
                  </a:lnTo>
                  <a:lnTo>
                    <a:pt x="7560" y="23435"/>
                  </a:lnTo>
                  <a:lnTo>
                    <a:pt x="7476" y="23267"/>
                  </a:lnTo>
                  <a:lnTo>
                    <a:pt x="7392" y="23099"/>
                  </a:lnTo>
                  <a:lnTo>
                    <a:pt x="7392" y="22931"/>
                  </a:lnTo>
                  <a:lnTo>
                    <a:pt x="7308" y="22763"/>
                  </a:lnTo>
                  <a:lnTo>
                    <a:pt x="7224" y="22595"/>
                  </a:lnTo>
                  <a:lnTo>
                    <a:pt x="7140" y="22427"/>
                  </a:lnTo>
                  <a:lnTo>
                    <a:pt x="7140" y="22259"/>
                  </a:lnTo>
                  <a:lnTo>
                    <a:pt x="7056" y="22091"/>
                  </a:lnTo>
                  <a:lnTo>
                    <a:pt x="6972" y="21923"/>
                  </a:lnTo>
                  <a:lnTo>
                    <a:pt x="6972" y="21755"/>
                  </a:lnTo>
                  <a:lnTo>
                    <a:pt x="6888" y="21503"/>
                  </a:lnTo>
                  <a:lnTo>
                    <a:pt x="6888" y="21335"/>
                  </a:lnTo>
                  <a:lnTo>
                    <a:pt x="6804" y="21167"/>
                  </a:lnTo>
                  <a:lnTo>
                    <a:pt x="6804" y="20999"/>
                  </a:lnTo>
                  <a:lnTo>
                    <a:pt x="6720" y="20831"/>
                  </a:lnTo>
                  <a:lnTo>
                    <a:pt x="6720" y="20663"/>
                  </a:lnTo>
                  <a:lnTo>
                    <a:pt x="6636" y="20411"/>
                  </a:lnTo>
                  <a:lnTo>
                    <a:pt x="6636" y="20243"/>
                  </a:lnTo>
                  <a:lnTo>
                    <a:pt x="6636" y="20075"/>
                  </a:lnTo>
                  <a:lnTo>
                    <a:pt x="6552" y="19907"/>
                  </a:lnTo>
                  <a:lnTo>
                    <a:pt x="6552" y="19655"/>
                  </a:lnTo>
                  <a:lnTo>
                    <a:pt x="6552" y="19487"/>
                  </a:lnTo>
                  <a:lnTo>
                    <a:pt x="6552" y="19319"/>
                  </a:lnTo>
                  <a:lnTo>
                    <a:pt x="6468" y="19067"/>
                  </a:lnTo>
                  <a:lnTo>
                    <a:pt x="6468" y="18899"/>
                  </a:lnTo>
                  <a:lnTo>
                    <a:pt x="6468" y="18731"/>
                  </a:lnTo>
                  <a:lnTo>
                    <a:pt x="6468" y="18479"/>
                  </a:lnTo>
                  <a:lnTo>
                    <a:pt x="6468" y="18311"/>
                  </a:lnTo>
                  <a:lnTo>
                    <a:pt x="6468" y="18143"/>
                  </a:lnTo>
                  <a:lnTo>
                    <a:pt x="6468" y="17891"/>
                  </a:lnTo>
                  <a:lnTo>
                    <a:pt x="6468" y="17723"/>
                  </a:lnTo>
                  <a:lnTo>
                    <a:pt x="6468" y="17555"/>
                  </a:lnTo>
                  <a:lnTo>
                    <a:pt x="6468" y="17303"/>
                  </a:lnTo>
                  <a:lnTo>
                    <a:pt x="6468" y="17135"/>
                  </a:lnTo>
                  <a:lnTo>
                    <a:pt x="6468" y="16883"/>
                  </a:lnTo>
                  <a:lnTo>
                    <a:pt x="6468" y="16715"/>
                  </a:lnTo>
                  <a:lnTo>
                    <a:pt x="6468" y="16547"/>
                  </a:lnTo>
                  <a:lnTo>
                    <a:pt x="6468" y="16295"/>
                  </a:lnTo>
                  <a:lnTo>
                    <a:pt x="6552" y="16127"/>
                  </a:lnTo>
                  <a:lnTo>
                    <a:pt x="6552" y="15959"/>
                  </a:lnTo>
                  <a:lnTo>
                    <a:pt x="6552" y="15791"/>
                  </a:lnTo>
                  <a:lnTo>
                    <a:pt x="6552" y="15539"/>
                  </a:lnTo>
                  <a:lnTo>
                    <a:pt x="6636" y="15371"/>
                  </a:lnTo>
                  <a:lnTo>
                    <a:pt x="6636" y="15203"/>
                  </a:lnTo>
                  <a:lnTo>
                    <a:pt x="6720" y="15035"/>
                  </a:lnTo>
                  <a:lnTo>
                    <a:pt x="6720" y="14783"/>
                  </a:lnTo>
                  <a:lnTo>
                    <a:pt x="6720" y="14615"/>
                  </a:lnTo>
                  <a:lnTo>
                    <a:pt x="6804" y="14447"/>
                  </a:lnTo>
                  <a:lnTo>
                    <a:pt x="6804" y="14279"/>
                  </a:lnTo>
                  <a:lnTo>
                    <a:pt x="6888" y="14111"/>
                  </a:lnTo>
                  <a:lnTo>
                    <a:pt x="6972" y="13943"/>
                  </a:lnTo>
                  <a:lnTo>
                    <a:pt x="6972" y="13691"/>
                  </a:lnTo>
                  <a:lnTo>
                    <a:pt x="7056" y="13523"/>
                  </a:lnTo>
                  <a:lnTo>
                    <a:pt x="7056" y="13355"/>
                  </a:lnTo>
                  <a:lnTo>
                    <a:pt x="7140" y="13187"/>
                  </a:lnTo>
                  <a:lnTo>
                    <a:pt x="7224" y="13019"/>
                  </a:lnTo>
                  <a:lnTo>
                    <a:pt x="7308" y="12851"/>
                  </a:lnTo>
                  <a:lnTo>
                    <a:pt x="7308" y="12683"/>
                  </a:lnTo>
                  <a:lnTo>
                    <a:pt x="7392" y="12515"/>
                  </a:lnTo>
                  <a:lnTo>
                    <a:pt x="7476" y="12347"/>
                  </a:lnTo>
                  <a:lnTo>
                    <a:pt x="7560" y="12179"/>
                  </a:lnTo>
                  <a:lnTo>
                    <a:pt x="7644" y="12011"/>
                  </a:lnTo>
                  <a:lnTo>
                    <a:pt x="7728" y="11843"/>
                  </a:lnTo>
                  <a:lnTo>
                    <a:pt x="7812" y="11675"/>
                  </a:lnTo>
                  <a:lnTo>
                    <a:pt x="7812" y="11507"/>
                  </a:lnTo>
                  <a:lnTo>
                    <a:pt x="7896" y="11423"/>
                  </a:lnTo>
                  <a:lnTo>
                    <a:pt x="7979" y="11255"/>
                  </a:lnTo>
                  <a:lnTo>
                    <a:pt x="8063" y="11087"/>
                  </a:lnTo>
                  <a:lnTo>
                    <a:pt x="8231" y="10919"/>
                  </a:lnTo>
                  <a:lnTo>
                    <a:pt x="8315" y="10751"/>
                  </a:lnTo>
                  <a:lnTo>
                    <a:pt x="8399" y="10667"/>
                  </a:lnTo>
                  <a:lnTo>
                    <a:pt x="8483" y="10499"/>
                  </a:lnTo>
                  <a:lnTo>
                    <a:pt x="8567" y="10331"/>
                  </a:lnTo>
                  <a:lnTo>
                    <a:pt x="8651" y="10163"/>
                  </a:lnTo>
                  <a:lnTo>
                    <a:pt x="8735" y="10079"/>
                  </a:lnTo>
                  <a:lnTo>
                    <a:pt x="8903" y="9911"/>
                  </a:lnTo>
                  <a:lnTo>
                    <a:pt x="8987" y="9743"/>
                  </a:lnTo>
                  <a:lnTo>
                    <a:pt x="9071" y="9659"/>
                  </a:lnTo>
                  <a:lnTo>
                    <a:pt x="9155" y="9491"/>
                  </a:lnTo>
                  <a:lnTo>
                    <a:pt x="9323" y="9407"/>
                  </a:lnTo>
                  <a:lnTo>
                    <a:pt x="9407" y="9239"/>
                  </a:lnTo>
                  <a:lnTo>
                    <a:pt x="9491" y="9071"/>
                  </a:lnTo>
                  <a:lnTo>
                    <a:pt x="9659" y="8987"/>
                  </a:lnTo>
                  <a:lnTo>
                    <a:pt x="9743" y="8819"/>
                  </a:lnTo>
                  <a:lnTo>
                    <a:pt x="9911" y="8735"/>
                  </a:lnTo>
                  <a:lnTo>
                    <a:pt x="9995" y="8651"/>
                  </a:lnTo>
                  <a:lnTo>
                    <a:pt x="10163" y="8483"/>
                  </a:lnTo>
                  <a:lnTo>
                    <a:pt x="10247" y="8399"/>
                  </a:lnTo>
                  <a:lnTo>
                    <a:pt x="10415" y="8231"/>
                  </a:lnTo>
                  <a:lnTo>
                    <a:pt x="10499" y="8147"/>
                  </a:lnTo>
                  <a:lnTo>
                    <a:pt x="10667" y="8063"/>
                  </a:lnTo>
                  <a:lnTo>
                    <a:pt x="10751" y="7979"/>
                  </a:lnTo>
                  <a:lnTo>
                    <a:pt x="10919" y="7812"/>
                  </a:lnTo>
                  <a:lnTo>
                    <a:pt x="11087" y="7728"/>
                  </a:lnTo>
                  <a:lnTo>
                    <a:pt x="11171" y="7644"/>
                  </a:lnTo>
                  <a:lnTo>
                    <a:pt x="11339" y="7560"/>
                  </a:lnTo>
                  <a:lnTo>
                    <a:pt x="11507" y="7476"/>
                  </a:lnTo>
                  <a:lnTo>
                    <a:pt x="11591" y="7392"/>
                  </a:lnTo>
                  <a:lnTo>
                    <a:pt x="11759" y="7224"/>
                  </a:lnTo>
                  <a:lnTo>
                    <a:pt x="11927" y="7140"/>
                  </a:lnTo>
                  <a:lnTo>
                    <a:pt x="12095" y="7056"/>
                  </a:lnTo>
                  <a:lnTo>
                    <a:pt x="12263" y="6972"/>
                  </a:lnTo>
                  <a:lnTo>
                    <a:pt x="12347" y="6888"/>
                  </a:lnTo>
                  <a:lnTo>
                    <a:pt x="12515" y="6888"/>
                  </a:lnTo>
                  <a:lnTo>
                    <a:pt x="12683" y="6804"/>
                  </a:lnTo>
                  <a:lnTo>
                    <a:pt x="12851" y="6720"/>
                  </a:lnTo>
                  <a:lnTo>
                    <a:pt x="13019" y="6636"/>
                  </a:lnTo>
                  <a:lnTo>
                    <a:pt x="13187" y="6552"/>
                  </a:lnTo>
                  <a:lnTo>
                    <a:pt x="13355" y="6468"/>
                  </a:lnTo>
                  <a:lnTo>
                    <a:pt x="13523" y="6468"/>
                  </a:lnTo>
                  <a:lnTo>
                    <a:pt x="13691" y="6384"/>
                  </a:lnTo>
                  <a:lnTo>
                    <a:pt x="13859" y="6300"/>
                  </a:lnTo>
                  <a:lnTo>
                    <a:pt x="14027" y="6300"/>
                  </a:lnTo>
                  <a:lnTo>
                    <a:pt x="14195" y="6216"/>
                  </a:lnTo>
                  <a:lnTo>
                    <a:pt x="14363" y="6132"/>
                  </a:lnTo>
                  <a:lnTo>
                    <a:pt x="14531" y="6132"/>
                  </a:lnTo>
                  <a:lnTo>
                    <a:pt x="14699" y="6048"/>
                  </a:lnTo>
                  <a:lnTo>
                    <a:pt x="14867" y="6048"/>
                  </a:lnTo>
                  <a:lnTo>
                    <a:pt x="15035" y="5964"/>
                  </a:lnTo>
                  <a:lnTo>
                    <a:pt x="15455" y="5964"/>
                  </a:lnTo>
                  <a:lnTo>
                    <a:pt x="15623" y="5880"/>
                  </a:lnTo>
                  <a:lnTo>
                    <a:pt x="15959" y="5880"/>
                  </a:lnTo>
                  <a:lnTo>
                    <a:pt x="16127" y="5796"/>
                  </a:lnTo>
                  <a:lnTo>
                    <a:pt x="18563" y="5796"/>
                  </a:lnTo>
                  <a:lnTo>
                    <a:pt x="18731" y="5880"/>
                  </a:lnTo>
                  <a:lnTo>
                    <a:pt x="19151" y="5880"/>
                  </a:lnTo>
                  <a:lnTo>
                    <a:pt x="19235" y="5964"/>
                  </a:lnTo>
                  <a:lnTo>
                    <a:pt x="19487" y="5964"/>
                  </a:lnTo>
                  <a:lnTo>
                    <a:pt x="19655" y="6048"/>
                  </a:lnTo>
                  <a:lnTo>
                    <a:pt x="19907" y="6048"/>
                  </a:lnTo>
                  <a:lnTo>
                    <a:pt x="20075" y="6132"/>
                  </a:lnTo>
                  <a:lnTo>
                    <a:pt x="20327" y="6132"/>
                  </a:lnTo>
                  <a:lnTo>
                    <a:pt x="20411" y="6216"/>
                  </a:lnTo>
                  <a:lnTo>
                    <a:pt x="20579" y="6216"/>
                  </a:lnTo>
                  <a:lnTo>
                    <a:pt x="20663" y="6300"/>
                  </a:lnTo>
                  <a:lnTo>
                    <a:pt x="20747" y="6300"/>
                  </a:lnTo>
                  <a:lnTo>
                    <a:pt x="20915" y="6384"/>
                  </a:lnTo>
                  <a:lnTo>
                    <a:pt x="20999" y="6384"/>
                  </a:lnTo>
                  <a:lnTo>
                    <a:pt x="21167" y="6468"/>
                  </a:lnTo>
                  <a:lnTo>
                    <a:pt x="21251" y="6468"/>
                  </a:lnTo>
                  <a:lnTo>
                    <a:pt x="21419" y="6552"/>
                  </a:lnTo>
                  <a:lnTo>
                    <a:pt x="21503" y="6552"/>
                  </a:lnTo>
                  <a:lnTo>
                    <a:pt x="21587" y="6636"/>
                  </a:lnTo>
                  <a:lnTo>
                    <a:pt x="21755" y="6720"/>
                  </a:lnTo>
                  <a:lnTo>
                    <a:pt x="21839" y="6720"/>
                  </a:lnTo>
                  <a:lnTo>
                    <a:pt x="21923" y="6804"/>
                  </a:lnTo>
                  <a:lnTo>
                    <a:pt x="22091" y="6888"/>
                  </a:lnTo>
                  <a:lnTo>
                    <a:pt x="22175" y="6888"/>
                  </a:lnTo>
                  <a:lnTo>
                    <a:pt x="22259" y="6972"/>
                  </a:lnTo>
                  <a:lnTo>
                    <a:pt x="22427" y="7056"/>
                  </a:lnTo>
                  <a:lnTo>
                    <a:pt x="22511" y="7056"/>
                  </a:lnTo>
                  <a:lnTo>
                    <a:pt x="22595" y="7140"/>
                  </a:lnTo>
                  <a:lnTo>
                    <a:pt x="22679" y="7224"/>
                  </a:lnTo>
                  <a:lnTo>
                    <a:pt x="22847" y="7308"/>
                  </a:lnTo>
                  <a:lnTo>
                    <a:pt x="22931" y="7308"/>
                  </a:lnTo>
                  <a:lnTo>
                    <a:pt x="23015" y="7392"/>
                  </a:lnTo>
                  <a:lnTo>
                    <a:pt x="23099" y="7476"/>
                  </a:lnTo>
                  <a:lnTo>
                    <a:pt x="23267" y="7560"/>
                  </a:lnTo>
                  <a:lnTo>
                    <a:pt x="23351" y="7644"/>
                  </a:lnTo>
                  <a:lnTo>
                    <a:pt x="23435" y="7728"/>
                  </a:lnTo>
                  <a:lnTo>
                    <a:pt x="23519" y="7812"/>
                  </a:lnTo>
                  <a:lnTo>
                    <a:pt x="23603" y="7812"/>
                  </a:lnTo>
                  <a:lnTo>
                    <a:pt x="23687" y="7896"/>
                  </a:lnTo>
                  <a:lnTo>
                    <a:pt x="23854" y="7979"/>
                  </a:lnTo>
                  <a:lnTo>
                    <a:pt x="23938" y="8063"/>
                  </a:lnTo>
                  <a:lnTo>
                    <a:pt x="24022" y="8147"/>
                  </a:lnTo>
                  <a:lnTo>
                    <a:pt x="24106" y="8231"/>
                  </a:lnTo>
                  <a:lnTo>
                    <a:pt x="24190" y="8315"/>
                  </a:lnTo>
                  <a:lnTo>
                    <a:pt x="24274" y="8399"/>
                  </a:lnTo>
                  <a:lnTo>
                    <a:pt x="24358" y="8483"/>
                  </a:lnTo>
                  <a:lnTo>
                    <a:pt x="24442" y="8567"/>
                  </a:lnTo>
                  <a:lnTo>
                    <a:pt x="24526" y="8651"/>
                  </a:lnTo>
                  <a:lnTo>
                    <a:pt x="24610" y="8735"/>
                  </a:lnTo>
                  <a:lnTo>
                    <a:pt x="24694" y="8819"/>
                  </a:lnTo>
                  <a:lnTo>
                    <a:pt x="24778" y="8903"/>
                  </a:lnTo>
                  <a:lnTo>
                    <a:pt x="24862" y="9071"/>
                  </a:lnTo>
                  <a:lnTo>
                    <a:pt x="24946" y="9155"/>
                  </a:lnTo>
                  <a:lnTo>
                    <a:pt x="25030" y="9239"/>
                  </a:lnTo>
                  <a:lnTo>
                    <a:pt x="25114" y="9323"/>
                  </a:lnTo>
                  <a:lnTo>
                    <a:pt x="25198" y="9407"/>
                  </a:lnTo>
                  <a:lnTo>
                    <a:pt x="25282" y="9491"/>
                  </a:lnTo>
                  <a:lnTo>
                    <a:pt x="25366" y="9575"/>
                  </a:lnTo>
                  <a:lnTo>
                    <a:pt x="25450" y="9743"/>
                  </a:lnTo>
                  <a:lnTo>
                    <a:pt x="25534" y="9827"/>
                  </a:lnTo>
                  <a:lnTo>
                    <a:pt x="25618" y="9911"/>
                  </a:lnTo>
                  <a:lnTo>
                    <a:pt x="25702" y="9995"/>
                  </a:lnTo>
                  <a:lnTo>
                    <a:pt x="25786" y="10163"/>
                  </a:lnTo>
                  <a:lnTo>
                    <a:pt x="25786" y="10247"/>
                  </a:lnTo>
                  <a:lnTo>
                    <a:pt x="25870" y="10331"/>
                  </a:lnTo>
                  <a:lnTo>
                    <a:pt x="25954" y="10415"/>
                  </a:lnTo>
                  <a:lnTo>
                    <a:pt x="26038" y="10583"/>
                  </a:lnTo>
                  <a:lnTo>
                    <a:pt x="26122" y="10667"/>
                  </a:lnTo>
                  <a:lnTo>
                    <a:pt x="26206" y="10751"/>
                  </a:lnTo>
                  <a:lnTo>
                    <a:pt x="26206" y="10919"/>
                  </a:lnTo>
                  <a:lnTo>
                    <a:pt x="26290" y="11003"/>
                  </a:lnTo>
                  <a:lnTo>
                    <a:pt x="26374" y="11087"/>
                  </a:lnTo>
                  <a:lnTo>
                    <a:pt x="26458" y="11255"/>
                  </a:lnTo>
                  <a:lnTo>
                    <a:pt x="26458" y="11339"/>
                  </a:lnTo>
                  <a:lnTo>
                    <a:pt x="26542" y="11423"/>
                  </a:lnTo>
                  <a:lnTo>
                    <a:pt x="26626" y="11591"/>
                  </a:lnTo>
                  <a:lnTo>
                    <a:pt x="26710" y="11675"/>
                  </a:lnTo>
                  <a:lnTo>
                    <a:pt x="26710" y="11843"/>
                  </a:lnTo>
                  <a:lnTo>
                    <a:pt x="26794" y="11927"/>
                  </a:lnTo>
                  <a:lnTo>
                    <a:pt x="26878" y="12011"/>
                  </a:lnTo>
                  <a:lnTo>
                    <a:pt x="26878" y="12179"/>
                  </a:lnTo>
                  <a:lnTo>
                    <a:pt x="26962" y="12263"/>
                  </a:lnTo>
                  <a:lnTo>
                    <a:pt x="27046" y="12431"/>
                  </a:lnTo>
                  <a:lnTo>
                    <a:pt x="27046" y="12515"/>
                  </a:lnTo>
                  <a:lnTo>
                    <a:pt x="27130" y="12683"/>
                  </a:lnTo>
                  <a:lnTo>
                    <a:pt x="27130" y="12767"/>
                  </a:lnTo>
                  <a:lnTo>
                    <a:pt x="33346" y="11087"/>
                  </a:lnTo>
                  <a:lnTo>
                    <a:pt x="33262" y="10919"/>
                  </a:lnTo>
                  <a:lnTo>
                    <a:pt x="33178" y="10667"/>
                  </a:lnTo>
                  <a:lnTo>
                    <a:pt x="33094" y="10499"/>
                  </a:lnTo>
                  <a:lnTo>
                    <a:pt x="33010" y="10331"/>
                  </a:lnTo>
                  <a:lnTo>
                    <a:pt x="32926" y="10079"/>
                  </a:lnTo>
                  <a:lnTo>
                    <a:pt x="32926" y="9911"/>
                  </a:lnTo>
                  <a:lnTo>
                    <a:pt x="32842" y="9743"/>
                  </a:lnTo>
                  <a:lnTo>
                    <a:pt x="32758" y="9575"/>
                  </a:lnTo>
                  <a:lnTo>
                    <a:pt x="32674" y="9323"/>
                  </a:lnTo>
                  <a:lnTo>
                    <a:pt x="32590" y="9155"/>
                  </a:lnTo>
                  <a:lnTo>
                    <a:pt x="32506" y="8987"/>
                  </a:lnTo>
                  <a:lnTo>
                    <a:pt x="32422" y="8819"/>
                  </a:lnTo>
                  <a:lnTo>
                    <a:pt x="32338" y="8651"/>
                  </a:lnTo>
                  <a:lnTo>
                    <a:pt x="32170" y="8399"/>
                  </a:lnTo>
                  <a:lnTo>
                    <a:pt x="32086" y="8231"/>
                  </a:lnTo>
                  <a:lnTo>
                    <a:pt x="32002" y="8063"/>
                  </a:lnTo>
                  <a:lnTo>
                    <a:pt x="31918" y="7896"/>
                  </a:lnTo>
                  <a:lnTo>
                    <a:pt x="31834" y="7728"/>
                  </a:lnTo>
                  <a:lnTo>
                    <a:pt x="31750" y="7560"/>
                  </a:lnTo>
                  <a:lnTo>
                    <a:pt x="31582" y="7392"/>
                  </a:lnTo>
                  <a:lnTo>
                    <a:pt x="31498" y="7224"/>
                  </a:lnTo>
                  <a:lnTo>
                    <a:pt x="31414" y="7056"/>
                  </a:lnTo>
                  <a:lnTo>
                    <a:pt x="31246" y="6888"/>
                  </a:lnTo>
                  <a:lnTo>
                    <a:pt x="31162" y="6720"/>
                  </a:lnTo>
                  <a:lnTo>
                    <a:pt x="31078" y="6552"/>
                  </a:lnTo>
                  <a:lnTo>
                    <a:pt x="30910" y="6384"/>
                  </a:lnTo>
                  <a:lnTo>
                    <a:pt x="30826" y="6216"/>
                  </a:lnTo>
                  <a:lnTo>
                    <a:pt x="30658" y="6048"/>
                  </a:lnTo>
                  <a:lnTo>
                    <a:pt x="30574" y="5964"/>
                  </a:lnTo>
                  <a:lnTo>
                    <a:pt x="30406" y="5796"/>
                  </a:lnTo>
                  <a:lnTo>
                    <a:pt x="30322" y="5628"/>
                  </a:lnTo>
                  <a:lnTo>
                    <a:pt x="30154" y="5460"/>
                  </a:lnTo>
                  <a:lnTo>
                    <a:pt x="30070" y="5292"/>
                  </a:lnTo>
                  <a:lnTo>
                    <a:pt x="29902" y="5208"/>
                  </a:lnTo>
                  <a:lnTo>
                    <a:pt x="29818" y="5040"/>
                  </a:lnTo>
                  <a:lnTo>
                    <a:pt x="29650" y="4872"/>
                  </a:lnTo>
                  <a:lnTo>
                    <a:pt x="29482" y="4704"/>
                  </a:lnTo>
                  <a:lnTo>
                    <a:pt x="29398" y="4620"/>
                  </a:lnTo>
                  <a:lnTo>
                    <a:pt x="29230" y="4452"/>
                  </a:lnTo>
                  <a:lnTo>
                    <a:pt x="29062" y="4284"/>
                  </a:lnTo>
                  <a:lnTo>
                    <a:pt x="28978" y="4200"/>
                  </a:lnTo>
                  <a:lnTo>
                    <a:pt x="28810" y="4032"/>
                  </a:lnTo>
                  <a:lnTo>
                    <a:pt x="28642" y="3948"/>
                  </a:lnTo>
                  <a:lnTo>
                    <a:pt x="28474" y="3780"/>
                  </a:lnTo>
                  <a:lnTo>
                    <a:pt x="28306" y="3696"/>
                  </a:lnTo>
                  <a:lnTo>
                    <a:pt x="28222" y="3528"/>
                  </a:lnTo>
                  <a:lnTo>
                    <a:pt x="28054" y="3444"/>
                  </a:lnTo>
                  <a:lnTo>
                    <a:pt x="27886" y="3276"/>
                  </a:lnTo>
                  <a:lnTo>
                    <a:pt x="27718" y="3192"/>
                  </a:lnTo>
                  <a:lnTo>
                    <a:pt x="27550" y="3024"/>
                  </a:lnTo>
                  <a:lnTo>
                    <a:pt x="27382" y="2940"/>
                  </a:lnTo>
                  <a:lnTo>
                    <a:pt x="27214" y="2856"/>
                  </a:lnTo>
                  <a:lnTo>
                    <a:pt x="27046" y="2688"/>
                  </a:lnTo>
                  <a:lnTo>
                    <a:pt x="26878" y="2604"/>
                  </a:lnTo>
                  <a:lnTo>
                    <a:pt x="26710" y="2520"/>
                  </a:lnTo>
                  <a:lnTo>
                    <a:pt x="26542" y="2352"/>
                  </a:lnTo>
                  <a:lnTo>
                    <a:pt x="26374" y="2268"/>
                  </a:lnTo>
                  <a:lnTo>
                    <a:pt x="26206" y="2184"/>
                  </a:lnTo>
                  <a:lnTo>
                    <a:pt x="26038" y="2100"/>
                  </a:lnTo>
                  <a:lnTo>
                    <a:pt x="25786" y="2016"/>
                  </a:lnTo>
                  <a:lnTo>
                    <a:pt x="25618" y="1932"/>
                  </a:lnTo>
                  <a:lnTo>
                    <a:pt x="25450" y="1764"/>
                  </a:lnTo>
                  <a:lnTo>
                    <a:pt x="25282" y="1680"/>
                  </a:lnTo>
                  <a:lnTo>
                    <a:pt x="25114" y="1596"/>
                  </a:lnTo>
                  <a:lnTo>
                    <a:pt x="24862" y="1512"/>
                  </a:lnTo>
                  <a:lnTo>
                    <a:pt x="24694" y="1428"/>
                  </a:lnTo>
                  <a:lnTo>
                    <a:pt x="24526" y="1344"/>
                  </a:lnTo>
                  <a:lnTo>
                    <a:pt x="24274" y="1260"/>
                  </a:lnTo>
                  <a:lnTo>
                    <a:pt x="24106" y="1176"/>
                  </a:lnTo>
                  <a:lnTo>
                    <a:pt x="23938" y="1176"/>
                  </a:lnTo>
                  <a:lnTo>
                    <a:pt x="23687" y="1092"/>
                  </a:lnTo>
                  <a:lnTo>
                    <a:pt x="23519" y="1008"/>
                  </a:lnTo>
                  <a:lnTo>
                    <a:pt x="23351" y="924"/>
                  </a:lnTo>
                  <a:lnTo>
                    <a:pt x="23099" y="840"/>
                  </a:lnTo>
                  <a:lnTo>
                    <a:pt x="22931" y="840"/>
                  </a:lnTo>
                  <a:lnTo>
                    <a:pt x="22679" y="756"/>
                  </a:lnTo>
                  <a:lnTo>
                    <a:pt x="22511" y="672"/>
                  </a:lnTo>
                  <a:lnTo>
                    <a:pt x="22259" y="588"/>
                  </a:lnTo>
                  <a:lnTo>
                    <a:pt x="22091" y="588"/>
                  </a:lnTo>
                  <a:lnTo>
                    <a:pt x="21839" y="504"/>
                  </a:lnTo>
                  <a:lnTo>
                    <a:pt x="21671" y="504"/>
                  </a:lnTo>
                  <a:lnTo>
                    <a:pt x="21419" y="420"/>
                  </a:lnTo>
                  <a:lnTo>
                    <a:pt x="21251" y="336"/>
                  </a:lnTo>
                  <a:lnTo>
                    <a:pt x="20999" y="336"/>
                  </a:lnTo>
                  <a:lnTo>
                    <a:pt x="20747" y="252"/>
                  </a:lnTo>
                  <a:lnTo>
                    <a:pt x="20327" y="252"/>
                  </a:lnTo>
                  <a:lnTo>
                    <a:pt x="20075" y="168"/>
                  </a:lnTo>
                  <a:lnTo>
                    <a:pt x="19655" y="168"/>
                  </a:lnTo>
                  <a:lnTo>
                    <a:pt x="19403" y="84"/>
                  </a:lnTo>
                  <a:lnTo>
                    <a:pt x="18731" y="84"/>
                  </a:lnTo>
                  <a:lnTo>
                    <a:pt x="184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49" name="Google Shape;649;p38"/>
            <p:cNvSpPr/>
            <p:nvPr/>
          </p:nvSpPr>
          <p:spPr>
            <a:xfrm>
              <a:off x="-1346975" y="1346050"/>
              <a:ext cx="369600" cy="646775"/>
            </a:xfrm>
            <a:custGeom>
              <a:rect b="b" l="l" r="r" t="t"/>
              <a:pathLst>
                <a:path extrusionOk="0" h="25871" w="14784">
                  <a:moveTo>
                    <a:pt x="11760" y="0"/>
                  </a:moveTo>
                  <a:lnTo>
                    <a:pt x="11592" y="84"/>
                  </a:lnTo>
                  <a:lnTo>
                    <a:pt x="11256" y="84"/>
                  </a:lnTo>
                  <a:lnTo>
                    <a:pt x="11088" y="168"/>
                  </a:lnTo>
                  <a:lnTo>
                    <a:pt x="10836" y="168"/>
                  </a:lnTo>
                  <a:lnTo>
                    <a:pt x="10752" y="252"/>
                  </a:lnTo>
                  <a:lnTo>
                    <a:pt x="10668" y="252"/>
                  </a:lnTo>
                  <a:lnTo>
                    <a:pt x="10584" y="336"/>
                  </a:lnTo>
                  <a:lnTo>
                    <a:pt x="10332" y="336"/>
                  </a:lnTo>
                  <a:lnTo>
                    <a:pt x="10248" y="420"/>
                  </a:lnTo>
                  <a:lnTo>
                    <a:pt x="10164" y="420"/>
                  </a:lnTo>
                  <a:lnTo>
                    <a:pt x="10080" y="504"/>
                  </a:lnTo>
                  <a:lnTo>
                    <a:pt x="9996" y="504"/>
                  </a:lnTo>
                  <a:lnTo>
                    <a:pt x="9912" y="588"/>
                  </a:lnTo>
                  <a:lnTo>
                    <a:pt x="9828" y="588"/>
                  </a:lnTo>
                  <a:lnTo>
                    <a:pt x="9744" y="672"/>
                  </a:lnTo>
                  <a:lnTo>
                    <a:pt x="9660" y="672"/>
                  </a:lnTo>
                  <a:lnTo>
                    <a:pt x="9576" y="756"/>
                  </a:lnTo>
                  <a:lnTo>
                    <a:pt x="9492" y="756"/>
                  </a:lnTo>
                  <a:lnTo>
                    <a:pt x="9408" y="840"/>
                  </a:lnTo>
                  <a:lnTo>
                    <a:pt x="9324" y="840"/>
                  </a:lnTo>
                  <a:lnTo>
                    <a:pt x="9240" y="924"/>
                  </a:lnTo>
                  <a:lnTo>
                    <a:pt x="9156" y="1008"/>
                  </a:lnTo>
                  <a:lnTo>
                    <a:pt x="9072" y="1008"/>
                  </a:lnTo>
                  <a:lnTo>
                    <a:pt x="8988" y="1092"/>
                  </a:lnTo>
                  <a:lnTo>
                    <a:pt x="8904" y="1176"/>
                  </a:lnTo>
                  <a:lnTo>
                    <a:pt x="8820" y="1176"/>
                  </a:lnTo>
                  <a:lnTo>
                    <a:pt x="8736" y="1260"/>
                  </a:lnTo>
                  <a:lnTo>
                    <a:pt x="8736" y="1344"/>
                  </a:lnTo>
                  <a:lnTo>
                    <a:pt x="8652" y="1344"/>
                  </a:lnTo>
                  <a:lnTo>
                    <a:pt x="8568" y="1428"/>
                  </a:lnTo>
                  <a:lnTo>
                    <a:pt x="8484" y="1512"/>
                  </a:lnTo>
                  <a:lnTo>
                    <a:pt x="8400" y="1596"/>
                  </a:lnTo>
                  <a:lnTo>
                    <a:pt x="8316" y="1596"/>
                  </a:lnTo>
                  <a:lnTo>
                    <a:pt x="8232" y="1680"/>
                  </a:lnTo>
                  <a:lnTo>
                    <a:pt x="8232" y="1764"/>
                  </a:lnTo>
                  <a:lnTo>
                    <a:pt x="8148" y="1848"/>
                  </a:lnTo>
                  <a:lnTo>
                    <a:pt x="8064" y="1932"/>
                  </a:lnTo>
                  <a:lnTo>
                    <a:pt x="7980" y="2016"/>
                  </a:lnTo>
                  <a:lnTo>
                    <a:pt x="7896" y="2100"/>
                  </a:lnTo>
                  <a:lnTo>
                    <a:pt x="7812" y="2184"/>
                  </a:lnTo>
                  <a:lnTo>
                    <a:pt x="7728" y="2268"/>
                  </a:lnTo>
                  <a:lnTo>
                    <a:pt x="7644" y="2352"/>
                  </a:lnTo>
                  <a:lnTo>
                    <a:pt x="7644" y="2436"/>
                  </a:lnTo>
                  <a:lnTo>
                    <a:pt x="7560" y="2520"/>
                  </a:lnTo>
                  <a:lnTo>
                    <a:pt x="7476" y="2604"/>
                  </a:lnTo>
                  <a:lnTo>
                    <a:pt x="7392" y="2688"/>
                  </a:lnTo>
                  <a:lnTo>
                    <a:pt x="7392" y="2772"/>
                  </a:lnTo>
                  <a:lnTo>
                    <a:pt x="7308" y="2856"/>
                  </a:lnTo>
                  <a:lnTo>
                    <a:pt x="7224" y="2940"/>
                  </a:lnTo>
                  <a:lnTo>
                    <a:pt x="7224" y="3024"/>
                  </a:lnTo>
                  <a:lnTo>
                    <a:pt x="7140" y="3108"/>
                  </a:lnTo>
                  <a:lnTo>
                    <a:pt x="7056" y="3192"/>
                  </a:lnTo>
                  <a:lnTo>
                    <a:pt x="7056" y="3276"/>
                  </a:lnTo>
                  <a:lnTo>
                    <a:pt x="6972" y="3360"/>
                  </a:lnTo>
                  <a:lnTo>
                    <a:pt x="6972" y="3444"/>
                  </a:lnTo>
                  <a:lnTo>
                    <a:pt x="6888" y="3528"/>
                  </a:lnTo>
                  <a:lnTo>
                    <a:pt x="6804" y="3612"/>
                  </a:lnTo>
                  <a:lnTo>
                    <a:pt x="6804" y="3696"/>
                  </a:lnTo>
                  <a:lnTo>
                    <a:pt x="6720" y="3864"/>
                  </a:lnTo>
                  <a:lnTo>
                    <a:pt x="6720" y="3948"/>
                  </a:lnTo>
                  <a:lnTo>
                    <a:pt x="6636" y="4032"/>
                  </a:lnTo>
                  <a:lnTo>
                    <a:pt x="6636" y="4116"/>
                  </a:lnTo>
                  <a:lnTo>
                    <a:pt x="6552" y="4200"/>
                  </a:lnTo>
                  <a:lnTo>
                    <a:pt x="6552" y="4284"/>
                  </a:lnTo>
                  <a:lnTo>
                    <a:pt x="6468" y="4368"/>
                  </a:lnTo>
                  <a:lnTo>
                    <a:pt x="6468" y="4536"/>
                  </a:lnTo>
                  <a:lnTo>
                    <a:pt x="6384" y="4620"/>
                  </a:lnTo>
                  <a:lnTo>
                    <a:pt x="6384" y="4704"/>
                  </a:lnTo>
                  <a:lnTo>
                    <a:pt x="6300" y="4788"/>
                  </a:lnTo>
                  <a:lnTo>
                    <a:pt x="6300" y="4872"/>
                  </a:lnTo>
                  <a:lnTo>
                    <a:pt x="6216" y="5040"/>
                  </a:lnTo>
                  <a:lnTo>
                    <a:pt x="6216" y="5124"/>
                  </a:lnTo>
                  <a:lnTo>
                    <a:pt x="6132" y="5208"/>
                  </a:lnTo>
                  <a:lnTo>
                    <a:pt x="6132" y="5292"/>
                  </a:lnTo>
                  <a:lnTo>
                    <a:pt x="6132" y="5460"/>
                  </a:lnTo>
                  <a:lnTo>
                    <a:pt x="6048" y="5544"/>
                  </a:lnTo>
                  <a:lnTo>
                    <a:pt x="6048" y="5628"/>
                  </a:lnTo>
                  <a:lnTo>
                    <a:pt x="5964" y="5712"/>
                  </a:lnTo>
                  <a:lnTo>
                    <a:pt x="5964" y="5880"/>
                  </a:lnTo>
                  <a:lnTo>
                    <a:pt x="5964" y="5964"/>
                  </a:lnTo>
                  <a:lnTo>
                    <a:pt x="5880" y="6048"/>
                  </a:lnTo>
                  <a:lnTo>
                    <a:pt x="5880" y="6216"/>
                  </a:lnTo>
                  <a:lnTo>
                    <a:pt x="5880" y="6300"/>
                  </a:lnTo>
                  <a:lnTo>
                    <a:pt x="5796" y="6384"/>
                  </a:lnTo>
                  <a:lnTo>
                    <a:pt x="5796" y="6552"/>
                  </a:lnTo>
                  <a:lnTo>
                    <a:pt x="5796" y="6636"/>
                  </a:lnTo>
                  <a:lnTo>
                    <a:pt x="5628" y="6636"/>
                  </a:lnTo>
                  <a:lnTo>
                    <a:pt x="5964" y="420"/>
                  </a:lnTo>
                  <a:lnTo>
                    <a:pt x="1" y="420"/>
                  </a:lnTo>
                  <a:lnTo>
                    <a:pt x="1" y="25871"/>
                  </a:lnTo>
                  <a:lnTo>
                    <a:pt x="5964" y="25871"/>
                  </a:lnTo>
                  <a:lnTo>
                    <a:pt x="5964" y="14867"/>
                  </a:lnTo>
                  <a:lnTo>
                    <a:pt x="5964" y="14615"/>
                  </a:lnTo>
                  <a:lnTo>
                    <a:pt x="5964" y="14447"/>
                  </a:lnTo>
                  <a:lnTo>
                    <a:pt x="5964" y="14279"/>
                  </a:lnTo>
                  <a:lnTo>
                    <a:pt x="5964" y="14027"/>
                  </a:lnTo>
                  <a:lnTo>
                    <a:pt x="5964" y="13859"/>
                  </a:lnTo>
                  <a:lnTo>
                    <a:pt x="5964" y="13692"/>
                  </a:lnTo>
                  <a:lnTo>
                    <a:pt x="6048" y="13524"/>
                  </a:lnTo>
                  <a:lnTo>
                    <a:pt x="6048" y="13356"/>
                  </a:lnTo>
                  <a:lnTo>
                    <a:pt x="6048" y="13104"/>
                  </a:lnTo>
                  <a:lnTo>
                    <a:pt x="6048" y="12936"/>
                  </a:lnTo>
                  <a:lnTo>
                    <a:pt x="6048" y="12768"/>
                  </a:lnTo>
                  <a:lnTo>
                    <a:pt x="6132" y="12600"/>
                  </a:lnTo>
                  <a:lnTo>
                    <a:pt x="6132" y="12432"/>
                  </a:lnTo>
                  <a:lnTo>
                    <a:pt x="6132" y="12264"/>
                  </a:lnTo>
                  <a:lnTo>
                    <a:pt x="6216" y="12096"/>
                  </a:lnTo>
                  <a:lnTo>
                    <a:pt x="6216" y="11928"/>
                  </a:lnTo>
                  <a:lnTo>
                    <a:pt x="6216" y="11760"/>
                  </a:lnTo>
                  <a:lnTo>
                    <a:pt x="6300" y="11676"/>
                  </a:lnTo>
                  <a:lnTo>
                    <a:pt x="6300" y="11508"/>
                  </a:lnTo>
                  <a:lnTo>
                    <a:pt x="6300" y="11340"/>
                  </a:lnTo>
                  <a:lnTo>
                    <a:pt x="6384" y="11172"/>
                  </a:lnTo>
                  <a:lnTo>
                    <a:pt x="6384" y="11004"/>
                  </a:lnTo>
                  <a:lnTo>
                    <a:pt x="6468" y="10920"/>
                  </a:lnTo>
                  <a:lnTo>
                    <a:pt x="6468" y="10752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636" y="10332"/>
                  </a:lnTo>
                  <a:lnTo>
                    <a:pt x="6636" y="10248"/>
                  </a:lnTo>
                  <a:lnTo>
                    <a:pt x="6720" y="10080"/>
                  </a:lnTo>
                  <a:lnTo>
                    <a:pt x="6720" y="9912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324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224" y="8988"/>
                  </a:lnTo>
                  <a:lnTo>
                    <a:pt x="7224" y="8904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568"/>
                  </a:lnTo>
                  <a:lnTo>
                    <a:pt x="7476" y="8484"/>
                  </a:lnTo>
                  <a:lnTo>
                    <a:pt x="7560" y="8400"/>
                  </a:lnTo>
                  <a:lnTo>
                    <a:pt x="7644" y="8316"/>
                  </a:lnTo>
                  <a:lnTo>
                    <a:pt x="7728" y="8232"/>
                  </a:lnTo>
                  <a:lnTo>
                    <a:pt x="7812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232" y="7644"/>
                  </a:lnTo>
                  <a:lnTo>
                    <a:pt x="8316" y="7560"/>
                  </a:lnTo>
                  <a:lnTo>
                    <a:pt x="8400" y="7476"/>
                  </a:lnTo>
                  <a:lnTo>
                    <a:pt x="8484" y="7392"/>
                  </a:lnTo>
                  <a:lnTo>
                    <a:pt x="8568" y="7392"/>
                  </a:lnTo>
                  <a:lnTo>
                    <a:pt x="8652" y="7308"/>
                  </a:lnTo>
                  <a:lnTo>
                    <a:pt x="8736" y="7224"/>
                  </a:lnTo>
                  <a:lnTo>
                    <a:pt x="8820" y="7140"/>
                  </a:lnTo>
                  <a:lnTo>
                    <a:pt x="8904" y="7140"/>
                  </a:lnTo>
                  <a:lnTo>
                    <a:pt x="8988" y="7056"/>
                  </a:lnTo>
                  <a:lnTo>
                    <a:pt x="9072" y="6972"/>
                  </a:lnTo>
                  <a:lnTo>
                    <a:pt x="9156" y="6888"/>
                  </a:lnTo>
                  <a:lnTo>
                    <a:pt x="9240" y="6888"/>
                  </a:lnTo>
                  <a:lnTo>
                    <a:pt x="9324" y="6804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96" y="6468"/>
                  </a:lnTo>
                  <a:lnTo>
                    <a:pt x="10164" y="6468"/>
                  </a:lnTo>
                  <a:lnTo>
                    <a:pt x="10248" y="6384"/>
                  </a:lnTo>
                  <a:lnTo>
                    <a:pt x="10332" y="6384"/>
                  </a:lnTo>
                  <a:lnTo>
                    <a:pt x="10416" y="6300"/>
                  </a:lnTo>
                  <a:lnTo>
                    <a:pt x="10668" y="6300"/>
                  </a:lnTo>
                  <a:lnTo>
                    <a:pt x="10752" y="6216"/>
                  </a:lnTo>
                  <a:lnTo>
                    <a:pt x="10920" y="6216"/>
                  </a:lnTo>
                  <a:lnTo>
                    <a:pt x="11088" y="6132"/>
                  </a:lnTo>
                  <a:lnTo>
                    <a:pt x="11424" y="6132"/>
                  </a:lnTo>
                  <a:lnTo>
                    <a:pt x="11592" y="6048"/>
                  </a:lnTo>
                  <a:lnTo>
                    <a:pt x="12348" y="6048"/>
                  </a:lnTo>
                  <a:lnTo>
                    <a:pt x="12432" y="5964"/>
                  </a:lnTo>
                  <a:lnTo>
                    <a:pt x="13356" y="5964"/>
                  </a:lnTo>
                  <a:lnTo>
                    <a:pt x="13524" y="6048"/>
                  </a:lnTo>
                  <a:lnTo>
                    <a:pt x="14532" y="6048"/>
                  </a:lnTo>
                  <a:lnTo>
                    <a:pt x="14784" y="6132"/>
                  </a:lnTo>
                  <a:lnTo>
                    <a:pt x="14784" y="168"/>
                  </a:lnTo>
                  <a:lnTo>
                    <a:pt x="14532" y="168"/>
                  </a:lnTo>
                  <a:lnTo>
                    <a:pt x="14280" y="84"/>
                  </a:lnTo>
                  <a:lnTo>
                    <a:pt x="13860" y="84"/>
                  </a:lnTo>
                  <a:lnTo>
                    <a:pt x="136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50" name="Google Shape;650;p38"/>
            <p:cNvSpPr/>
            <p:nvPr/>
          </p:nvSpPr>
          <p:spPr>
            <a:xfrm>
              <a:off x="-257150" y="1337650"/>
              <a:ext cx="655200" cy="911375"/>
            </a:xfrm>
            <a:custGeom>
              <a:rect b="b" l="l" r="r" t="t"/>
              <a:pathLst>
                <a:path extrusionOk="0" h="36455" w="26208">
                  <a:moveTo>
                    <a:pt x="13608" y="5208"/>
                  </a:moveTo>
                  <a:lnTo>
                    <a:pt x="13692" y="5292"/>
                  </a:lnTo>
                  <a:lnTo>
                    <a:pt x="14112" y="5292"/>
                  </a:lnTo>
                  <a:lnTo>
                    <a:pt x="14280" y="5376"/>
                  </a:lnTo>
                  <a:lnTo>
                    <a:pt x="14532" y="5376"/>
                  </a:lnTo>
                  <a:lnTo>
                    <a:pt x="14700" y="5460"/>
                  </a:lnTo>
                  <a:lnTo>
                    <a:pt x="14784" y="5460"/>
                  </a:lnTo>
                  <a:lnTo>
                    <a:pt x="14868" y="5544"/>
                  </a:lnTo>
                  <a:lnTo>
                    <a:pt x="15120" y="5544"/>
                  </a:lnTo>
                  <a:lnTo>
                    <a:pt x="15204" y="5628"/>
                  </a:lnTo>
                  <a:lnTo>
                    <a:pt x="15288" y="5628"/>
                  </a:lnTo>
                  <a:lnTo>
                    <a:pt x="15372" y="5712"/>
                  </a:lnTo>
                  <a:lnTo>
                    <a:pt x="15540" y="5712"/>
                  </a:lnTo>
                  <a:lnTo>
                    <a:pt x="15624" y="5796"/>
                  </a:lnTo>
                  <a:lnTo>
                    <a:pt x="15708" y="5796"/>
                  </a:lnTo>
                  <a:lnTo>
                    <a:pt x="15792" y="5880"/>
                  </a:lnTo>
                  <a:lnTo>
                    <a:pt x="15876" y="5964"/>
                  </a:lnTo>
                  <a:lnTo>
                    <a:pt x="16044" y="5964"/>
                  </a:lnTo>
                  <a:lnTo>
                    <a:pt x="16128" y="6048"/>
                  </a:lnTo>
                  <a:lnTo>
                    <a:pt x="16212" y="6048"/>
                  </a:lnTo>
                  <a:lnTo>
                    <a:pt x="16296" y="6132"/>
                  </a:lnTo>
                  <a:lnTo>
                    <a:pt x="16380" y="6216"/>
                  </a:lnTo>
                  <a:lnTo>
                    <a:pt x="16464" y="6300"/>
                  </a:lnTo>
                  <a:lnTo>
                    <a:pt x="16548" y="6300"/>
                  </a:lnTo>
                  <a:lnTo>
                    <a:pt x="16716" y="6384"/>
                  </a:lnTo>
                  <a:lnTo>
                    <a:pt x="16800" y="6468"/>
                  </a:lnTo>
                  <a:lnTo>
                    <a:pt x="16884" y="6552"/>
                  </a:lnTo>
                  <a:lnTo>
                    <a:pt x="16968" y="6552"/>
                  </a:lnTo>
                  <a:lnTo>
                    <a:pt x="17052" y="6636"/>
                  </a:lnTo>
                  <a:lnTo>
                    <a:pt x="17136" y="6720"/>
                  </a:lnTo>
                  <a:lnTo>
                    <a:pt x="17220" y="6804"/>
                  </a:lnTo>
                  <a:lnTo>
                    <a:pt x="17304" y="6888"/>
                  </a:lnTo>
                  <a:lnTo>
                    <a:pt x="17388" y="6972"/>
                  </a:lnTo>
                  <a:lnTo>
                    <a:pt x="17472" y="7056"/>
                  </a:lnTo>
                  <a:lnTo>
                    <a:pt x="17556" y="7056"/>
                  </a:lnTo>
                  <a:lnTo>
                    <a:pt x="17640" y="7140"/>
                  </a:lnTo>
                  <a:lnTo>
                    <a:pt x="17724" y="7224"/>
                  </a:lnTo>
                  <a:lnTo>
                    <a:pt x="17808" y="7308"/>
                  </a:lnTo>
                  <a:lnTo>
                    <a:pt x="17892" y="7392"/>
                  </a:lnTo>
                  <a:lnTo>
                    <a:pt x="17976" y="7476"/>
                  </a:lnTo>
                  <a:lnTo>
                    <a:pt x="18060" y="7560"/>
                  </a:lnTo>
                  <a:lnTo>
                    <a:pt x="18144" y="7644"/>
                  </a:lnTo>
                  <a:lnTo>
                    <a:pt x="18228" y="7812"/>
                  </a:lnTo>
                  <a:lnTo>
                    <a:pt x="18228" y="7896"/>
                  </a:lnTo>
                  <a:lnTo>
                    <a:pt x="18312" y="7980"/>
                  </a:lnTo>
                  <a:lnTo>
                    <a:pt x="18396" y="8064"/>
                  </a:lnTo>
                  <a:lnTo>
                    <a:pt x="18480" y="8148"/>
                  </a:lnTo>
                  <a:lnTo>
                    <a:pt x="18564" y="8232"/>
                  </a:lnTo>
                  <a:lnTo>
                    <a:pt x="18648" y="8316"/>
                  </a:lnTo>
                  <a:lnTo>
                    <a:pt x="18648" y="8484"/>
                  </a:lnTo>
                  <a:lnTo>
                    <a:pt x="18732" y="8568"/>
                  </a:lnTo>
                  <a:lnTo>
                    <a:pt x="18816" y="8652"/>
                  </a:lnTo>
                  <a:lnTo>
                    <a:pt x="18900" y="8736"/>
                  </a:lnTo>
                  <a:lnTo>
                    <a:pt x="18900" y="8820"/>
                  </a:lnTo>
                  <a:lnTo>
                    <a:pt x="18984" y="8988"/>
                  </a:lnTo>
                  <a:lnTo>
                    <a:pt x="19068" y="9072"/>
                  </a:lnTo>
                  <a:lnTo>
                    <a:pt x="19152" y="9156"/>
                  </a:lnTo>
                  <a:lnTo>
                    <a:pt x="19152" y="9324"/>
                  </a:lnTo>
                  <a:lnTo>
                    <a:pt x="19236" y="9408"/>
                  </a:lnTo>
                  <a:lnTo>
                    <a:pt x="19236" y="9492"/>
                  </a:lnTo>
                  <a:lnTo>
                    <a:pt x="19320" y="9660"/>
                  </a:lnTo>
                  <a:lnTo>
                    <a:pt x="19404" y="9744"/>
                  </a:lnTo>
                  <a:lnTo>
                    <a:pt x="19404" y="9828"/>
                  </a:lnTo>
                  <a:lnTo>
                    <a:pt x="19488" y="9996"/>
                  </a:lnTo>
                  <a:lnTo>
                    <a:pt x="19488" y="10080"/>
                  </a:lnTo>
                  <a:lnTo>
                    <a:pt x="19572" y="10248"/>
                  </a:lnTo>
                  <a:lnTo>
                    <a:pt x="19572" y="10332"/>
                  </a:lnTo>
                  <a:lnTo>
                    <a:pt x="19656" y="10500"/>
                  </a:lnTo>
                  <a:lnTo>
                    <a:pt x="19656" y="10584"/>
                  </a:lnTo>
                  <a:lnTo>
                    <a:pt x="19740" y="10752"/>
                  </a:lnTo>
                  <a:lnTo>
                    <a:pt x="19740" y="10836"/>
                  </a:lnTo>
                  <a:lnTo>
                    <a:pt x="19740" y="11004"/>
                  </a:lnTo>
                  <a:lnTo>
                    <a:pt x="19824" y="11088"/>
                  </a:lnTo>
                  <a:lnTo>
                    <a:pt x="19824" y="11256"/>
                  </a:lnTo>
                  <a:lnTo>
                    <a:pt x="19908" y="11340"/>
                  </a:lnTo>
                  <a:lnTo>
                    <a:pt x="19908" y="11508"/>
                  </a:lnTo>
                  <a:lnTo>
                    <a:pt x="19908" y="11676"/>
                  </a:lnTo>
                  <a:lnTo>
                    <a:pt x="19908" y="11760"/>
                  </a:lnTo>
                  <a:lnTo>
                    <a:pt x="19992" y="11928"/>
                  </a:lnTo>
                  <a:lnTo>
                    <a:pt x="19992" y="12012"/>
                  </a:lnTo>
                  <a:lnTo>
                    <a:pt x="19992" y="12180"/>
                  </a:lnTo>
                  <a:lnTo>
                    <a:pt x="19992" y="12348"/>
                  </a:lnTo>
                  <a:lnTo>
                    <a:pt x="19992" y="12432"/>
                  </a:lnTo>
                  <a:lnTo>
                    <a:pt x="19992" y="12600"/>
                  </a:lnTo>
                  <a:lnTo>
                    <a:pt x="20076" y="12768"/>
                  </a:lnTo>
                  <a:lnTo>
                    <a:pt x="20076" y="12936"/>
                  </a:lnTo>
                  <a:lnTo>
                    <a:pt x="20076" y="13020"/>
                  </a:lnTo>
                  <a:lnTo>
                    <a:pt x="20076" y="13188"/>
                  </a:lnTo>
                  <a:lnTo>
                    <a:pt x="20076" y="13356"/>
                  </a:lnTo>
                  <a:lnTo>
                    <a:pt x="20076" y="13440"/>
                  </a:lnTo>
                  <a:lnTo>
                    <a:pt x="20076" y="13608"/>
                  </a:lnTo>
                  <a:lnTo>
                    <a:pt x="20076" y="13776"/>
                  </a:lnTo>
                  <a:lnTo>
                    <a:pt x="20076" y="13944"/>
                  </a:lnTo>
                  <a:lnTo>
                    <a:pt x="19992" y="14028"/>
                  </a:lnTo>
                  <a:lnTo>
                    <a:pt x="19992" y="14195"/>
                  </a:lnTo>
                  <a:lnTo>
                    <a:pt x="19992" y="14363"/>
                  </a:lnTo>
                  <a:lnTo>
                    <a:pt x="19992" y="14447"/>
                  </a:lnTo>
                  <a:lnTo>
                    <a:pt x="19992" y="14615"/>
                  </a:lnTo>
                  <a:lnTo>
                    <a:pt x="19992" y="14783"/>
                  </a:lnTo>
                  <a:lnTo>
                    <a:pt x="19908" y="14867"/>
                  </a:lnTo>
                  <a:lnTo>
                    <a:pt x="19908" y="15035"/>
                  </a:lnTo>
                  <a:lnTo>
                    <a:pt x="19908" y="15203"/>
                  </a:lnTo>
                  <a:lnTo>
                    <a:pt x="19824" y="15287"/>
                  </a:lnTo>
                  <a:lnTo>
                    <a:pt x="19824" y="15455"/>
                  </a:lnTo>
                  <a:lnTo>
                    <a:pt x="19824" y="15539"/>
                  </a:lnTo>
                  <a:lnTo>
                    <a:pt x="19740" y="15707"/>
                  </a:lnTo>
                  <a:lnTo>
                    <a:pt x="19740" y="15791"/>
                  </a:lnTo>
                  <a:lnTo>
                    <a:pt x="19740" y="15959"/>
                  </a:lnTo>
                  <a:lnTo>
                    <a:pt x="19656" y="16043"/>
                  </a:lnTo>
                  <a:lnTo>
                    <a:pt x="19656" y="16211"/>
                  </a:lnTo>
                  <a:lnTo>
                    <a:pt x="19572" y="16295"/>
                  </a:lnTo>
                  <a:lnTo>
                    <a:pt x="19572" y="16463"/>
                  </a:lnTo>
                  <a:lnTo>
                    <a:pt x="19488" y="16547"/>
                  </a:lnTo>
                  <a:lnTo>
                    <a:pt x="19488" y="16715"/>
                  </a:lnTo>
                  <a:lnTo>
                    <a:pt x="19404" y="16799"/>
                  </a:lnTo>
                  <a:lnTo>
                    <a:pt x="19404" y="16883"/>
                  </a:lnTo>
                  <a:lnTo>
                    <a:pt x="19320" y="17051"/>
                  </a:lnTo>
                  <a:lnTo>
                    <a:pt x="19236" y="17135"/>
                  </a:lnTo>
                  <a:lnTo>
                    <a:pt x="19236" y="17303"/>
                  </a:lnTo>
                  <a:lnTo>
                    <a:pt x="19152" y="17387"/>
                  </a:lnTo>
                  <a:lnTo>
                    <a:pt x="19068" y="17471"/>
                  </a:lnTo>
                  <a:lnTo>
                    <a:pt x="19068" y="17639"/>
                  </a:lnTo>
                  <a:lnTo>
                    <a:pt x="18984" y="17723"/>
                  </a:lnTo>
                  <a:lnTo>
                    <a:pt x="18900" y="17807"/>
                  </a:lnTo>
                  <a:lnTo>
                    <a:pt x="18900" y="17891"/>
                  </a:lnTo>
                  <a:lnTo>
                    <a:pt x="18816" y="18059"/>
                  </a:lnTo>
                  <a:lnTo>
                    <a:pt x="18732" y="18143"/>
                  </a:lnTo>
                  <a:lnTo>
                    <a:pt x="18648" y="18227"/>
                  </a:lnTo>
                  <a:lnTo>
                    <a:pt x="18648" y="18311"/>
                  </a:lnTo>
                  <a:lnTo>
                    <a:pt x="18564" y="18395"/>
                  </a:lnTo>
                  <a:lnTo>
                    <a:pt x="18480" y="18563"/>
                  </a:lnTo>
                  <a:lnTo>
                    <a:pt x="18396" y="18647"/>
                  </a:lnTo>
                  <a:lnTo>
                    <a:pt x="18312" y="18731"/>
                  </a:lnTo>
                  <a:lnTo>
                    <a:pt x="18228" y="18815"/>
                  </a:lnTo>
                  <a:lnTo>
                    <a:pt x="18144" y="18899"/>
                  </a:lnTo>
                  <a:lnTo>
                    <a:pt x="18144" y="18983"/>
                  </a:lnTo>
                  <a:lnTo>
                    <a:pt x="18060" y="19067"/>
                  </a:lnTo>
                  <a:lnTo>
                    <a:pt x="17976" y="19151"/>
                  </a:lnTo>
                  <a:lnTo>
                    <a:pt x="17892" y="19235"/>
                  </a:lnTo>
                  <a:lnTo>
                    <a:pt x="17808" y="19319"/>
                  </a:lnTo>
                  <a:lnTo>
                    <a:pt x="17724" y="19403"/>
                  </a:lnTo>
                  <a:lnTo>
                    <a:pt x="17640" y="19487"/>
                  </a:lnTo>
                  <a:lnTo>
                    <a:pt x="17556" y="19571"/>
                  </a:lnTo>
                  <a:lnTo>
                    <a:pt x="17472" y="19655"/>
                  </a:lnTo>
                  <a:lnTo>
                    <a:pt x="17388" y="19739"/>
                  </a:lnTo>
                  <a:lnTo>
                    <a:pt x="17304" y="19823"/>
                  </a:lnTo>
                  <a:lnTo>
                    <a:pt x="17220" y="19907"/>
                  </a:lnTo>
                  <a:lnTo>
                    <a:pt x="17136" y="19991"/>
                  </a:lnTo>
                  <a:lnTo>
                    <a:pt x="17052" y="20075"/>
                  </a:lnTo>
                  <a:lnTo>
                    <a:pt x="16968" y="20075"/>
                  </a:lnTo>
                  <a:lnTo>
                    <a:pt x="16884" y="20159"/>
                  </a:lnTo>
                  <a:lnTo>
                    <a:pt x="16800" y="20243"/>
                  </a:lnTo>
                  <a:lnTo>
                    <a:pt x="16632" y="20327"/>
                  </a:lnTo>
                  <a:lnTo>
                    <a:pt x="16548" y="20411"/>
                  </a:lnTo>
                  <a:lnTo>
                    <a:pt x="16464" y="20411"/>
                  </a:lnTo>
                  <a:lnTo>
                    <a:pt x="16380" y="20495"/>
                  </a:lnTo>
                  <a:lnTo>
                    <a:pt x="16296" y="20579"/>
                  </a:lnTo>
                  <a:lnTo>
                    <a:pt x="16212" y="20579"/>
                  </a:lnTo>
                  <a:lnTo>
                    <a:pt x="16128" y="20663"/>
                  </a:lnTo>
                  <a:lnTo>
                    <a:pt x="15960" y="20747"/>
                  </a:lnTo>
                  <a:lnTo>
                    <a:pt x="15876" y="20747"/>
                  </a:lnTo>
                  <a:lnTo>
                    <a:pt x="15792" y="20831"/>
                  </a:lnTo>
                  <a:lnTo>
                    <a:pt x="15708" y="20831"/>
                  </a:lnTo>
                  <a:lnTo>
                    <a:pt x="15624" y="20915"/>
                  </a:lnTo>
                  <a:lnTo>
                    <a:pt x="15540" y="20999"/>
                  </a:lnTo>
                  <a:lnTo>
                    <a:pt x="15372" y="20999"/>
                  </a:lnTo>
                  <a:lnTo>
                    <a:pt x="15288" y="21083"/>
                  </a:lnTo>
                  <a:lnTo>
                    <a:pt x="15204" y="21083"/>
                  </a:lnTo>
                  <a:lnTo>
                    <a:pt x="15120" y="21167"/>
                  </a:lnTo>
                  <a:lnTo>
                    <a:pt x="14868" y="21167"/>
                  </a:lnTo>
                  <a:lnTo>
                    <a:pt x="14784" y="21251"/>
                  </a:lnTo>
                  <a:lnTo>
                    <a:pt x="14532" y="21251"/>
                  </a:lnTo>
                  <a:lnTo>
                    <a:pt x="14448" y="21335"/>
                  </a:lnTo>
                  <a:lnTo>
                    <a:pt x="14280" y="21335"/>
                  </a:lnTo>
                  <a:lnTo>
                    <a:pt x="14112" y="21419"/>
                  </a:lnTo>
                  <a:lnTo>
                    <a:pt x="13692" y="21419"/>
                  </a:lnTo>
                  <a:lnTo>
                    <a:pt x="13608" y="21503"/>
                  </a:lnTo>
                  <a:lnTo>
                    <a:pt x="12264" y="21503"/>
                  </a:lnTo>
                  <a:lnTo>
                    <a:pt x="12180" y="21419"/>
                  </a:lnTo>
                  <a:lnTo>
                    <a:pt x="11760" y="21419"/>
                  </a:lnTo>
                  <a:lnTo>
                    <a:pt x="11592" y="21335"/>
                  </a:lnTo>
                  <a:lnTo>
                    <a:pt x="11424" y="21335"/>
                  </a:lnTo>
                  <a:lnTo>
                    <a:pt x="11256" y="21251"/>
                  </a:lnTo>
                  <a:lnTo>
                    <a:pt x="11088" y="21251"/>
                  </a:lnTo>
                  <a:lnTo>
                    <a:pt x="11004" y="21167"/>
                  </a:lnTo>
                  <a:lnTo>
                    <a:pt x="10836" y="21167"/>
                  </a:lnTo>
                  <a:lnTo>
                    <a:pt x="10752" y="21083"/>
                  </a:lnTo>
                  <a:lnTo>
                    <a:pt x="10584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10080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324" y="20411"/>
                  </a:lnTo>
                  <a:lnTo>
                    <a:pt x="9240" y="20411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20075"/>
                  </a:lnTo>
                  <a:lnTo>
                    <a:pt x="8736" y="19991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148" y="19403"/>
                  </a:lnTo>
                  <a:lnTo>
                    <a:pt x="8064" y="19319"/>
                  </a:lnTo>
                  <a:lnTo>
                    <a:pt x="7980" y="19235"/>
                  </a:lnTo>
                  <a:lnTo>
                    <a:pt x="7896" y="19151"/>
                  </a:lnTo>
                  <a:lnTo>
                    <a:pt x="7812" y="19067"/>
                  </a:lnTo>
                  <a:lnTo>
                    <a:pt x="7728" y="18983"/>
                  </a:lnTo>
                  <a:lnTo>
                    <a:pt x="7644" y="18899"/>
                  </a:lnTo>
                  <a:lnTo>
                    <a:pt x="7560" y="18815"/>
                  </a:lnTo>
                  <a:lnTo>
                    <a:pt x="7476" y="18731"/>
                  </a:lnTo>
                  <a:lnTo>
                    <a:pt x="7392" y="18647"/>
                  </a:lnTo>
                  <a:lnTo>
                    <a:pt x="7392" y="18563"/>
                  </a:lnTo>
                  <a:lnTo>
                    <a:pt x="7308" y="18395"/>
                  </a:lnTo>
                  <a:lnTo>
                    <a:pt x="7225" y="18311"/>
                  </a:lnTo>
                  <a:lnTo>
                    <a:pt x="7141" y="18227"/>
                  </a:lnTo>
                  <a:lnTo>
                    <a:pt x="7057" y="18143"/>
                  </a:lnTo>
                  <a:lnTo>
                    <a:pt x="7057" y="18059"/>
                  </a:lnTo>
                  <a:lnTo>
                    <a:pt x="6973" y="17891"/>
                  </a:lnTo>
                  <a:lnTo>
                    <a:pt x="6889" y="17807"/>
                  </a:lnTo>
                  <a:lnTo>
                    <a:pt x="6805" y="17723"/>
                  </a:lnTo>
                  <a:lnTo>
                    <a:pt x="6805" y="17639"/>
                  </a:lnTo>
                  <a:lnTo>
                    <a:pt x="6721" y="17471"/>
                  </a:lnTo>
                  <a:lnTo>
                    <a:pt x="6637" y="17387"/>
                  </a:lnTo>
                  <a:lnTo>
                    <a:pt x="6637" y="17303"/>
                  </a:lnTo>
                  <a:lnTo>
                    <a:pt x="6553" y="17135"/>
                  </a:lnTo>
                  <a:lnTo>
                    <a:pt x="6469" y="17051"/>
                  </a:lnTo>
                  <a:lnTo>
                    <a:pt x="6469" y="16967"/>
                  </a:lnTo>
                  <a:lnTo>
                    <a:pt x="6385" y="16799"/>
                  </a:lnTo>
                  <a:lnTo>
                    <a:pt x="6385" y="16715"/>
                  </a:lnTo>
                  <a:lnTo>
                    <a:pt x="6301" y="16547"/>
                  </a:lnTo>
                  <a:lnTo>
                    <a:pt x="6301" y="16463"/>
                  </a:lnTo>
                  <a:lnTo>
                    <a:pt x="6217" y="16295"/>
                  </a:lnTo>
                  <a:lnTo>
                    <a:pt x="6217" y="16211"/>
                  </a:lnTo>
                  <a:lnTo>
                    <a:pt x="6133" y="16127"/>
                  </a:lnTo>
                  <a:lnTo>
                    <a:pt x="6133" y="15959"/>
                  </a:lnTo>
                  <a:lnTo>
                    <a:pt x="6049" y="15875"/>
                  </a:lnTo>
                  <a:lnTo>
                    <a:pt x="6049" y="15707"/>
                  </a:lnTo>
                  <a:lnTo>
                    <a:pt x="6049" y="15539"/>
                  </a:lnTo>
                  <a:lnTo>
                    <a:pt x="5965" y="15455"/>
                  </a:lnTo>
                  <a:lnTo>
                    <a:pt x="5965" y="15287"/>
                  </a:lnTo>
                  <a:lnTo>
                    <a:pt x="5965" y="15203"/>
                  </a:lnTo>
                  <a:lnTo>
                    <a:pt x="5881" y="15035"/>
                  </a:lnTo>
                  <a:lnTo>
                    <a:pt x="5881" y="14951"/>
                  </a:lnTo>
                  <a:lnTo>
                    <a:pt x="5881" y="14783"/>
                  </a:lnTo>
                  <a:lnTo>
                    <a:pt x="5881" y="14615"/>
                  </a:lnTo>
                  <a:lnTo>
                    <a:pt x="5797" y="14531"/>
                  </a:lnTo>
                  <a:lnTo>
                    <a:pt x="5797" y="14363"/>
                  </a:lnTo>
                  <a:lnTo>
                    <a:pt x="5797" y="14195"/>
                  </a:lnTo>
                  <a:lnTo>
                    <a:pt x="5797" y="14111"/>
                  </a:lnTo>
                  <a:lnTo>
                    <a:pt x="5797" y="13944"/>
                  </a:lnTo>
                  <a:lnTo>
                    <a:pt x="5797" y="13776"/>
                  </a:lnTo>
                  <a:lnTo>
                    <a:pt x="5797" y="13692"/>
                  </a:lnTo>
                  <a:lnTo>
                    <a:pt x="5797" y="13524"/>
                  </a:lnTo>
                  <a:lnTo>
                    <a:pt x="5797" y="13356"/>
                  </a:lnTo>
                  <a:lnTo>
                    <a:pt x="5797" y="13272"/>
                  </a:lnTo>
                  <a:lnTo>
                    <a:pt x="5797" y="13104"/>
                  </a:lnTo>
                  <a:lnTo>
                    <a:pt x="5797" y="12936"/>
                  </a:lnTo>
                  <a:lnTo>
                    <a:pt x="5797" y="12768"/>
                  </a:lnTo>
                  <a:lnTo>
                    <a:pt x="5797" y="12684"/>
                  </a:lnTo>
                  <a:lnTo>
                    <a:pt x="5797" y="12516"/>
                  </a:lnTo>
                  <a:lnTo>
                    <a:pt x="5797" y="12348"/>
                  </a:lnTo>
                  <a:lnTo>
                    <a:pt x="5797" y="12264"/>
                  </a:lnTo>
                  <a:lnTo>
                    <a:pt x="5881" y="12096"/>
                  </a:lnTo>
                  <a:lnTo>
                    <a:pt x="5881" y="11928"/>
                  </a:lnTo>
                  <a:lnTo>
                    <a:pt x="5881" y="11844"/>
                  </a:lnTo>
                  <a:lnTo>
                    <a:pt x="5881" y="11676"/>
                  </a:lnTo>
                  <a:lnTo>
                    <a:pt x="5965" y="11592"/>
                  </a:lnTo>
                  <a:lnTo>
                    <a:pt x="5965" y="11424"/>
                  </a:lnTo>
                  <a:lnTo>
                    <a:pt x="5965" y="11340"/>
                  </a:lnTo>
                  <a:lnTo>
                    <a:pt x="6049" y="11172"/>
                  </a:lnTo>
                  <a:lnTo>
                    <a:pt x="6049" y="11004"/>
                  </a:lnTo>
                  <a:lnTo>
                    <a:pt x="6049" y="10920"/>
                  </a:lnTo>
                  <a:lnTo>
                    <a:pt x="6133" y="10752"/>
                  </a:lnTo>
                  <a:lnTo>
                    <a:pt x="6133" y="10668"/>
                  </a:lnTo>
                  <a:lnTo>
                    <a:pt x="6217" y="10500"/>
                  </a:lnTo>
                  <a:lnTo>
                    <a:pt x="6217" y="10416"/>
                  </a:lnTo>
                  <a:lnTo>
                    <a:pt x="6301" y="10248"/>
                  </a:lnTo>
                  <a:lnTo>
                    <a:pt x="6301" y="10164"/>
                  </a:lnTo>
                  <a:lnTo>
                    <a:pt x="6385" y="10080"/>
                  </a:lnTo>
                  <a:lnTo>
                    <a:pt x="6385" y="9912"/>
                  </a:lnTo>
                  <a:lnTo>
                    <a:pt x="6469" y="9828"/>
                  </a:lnTo>
                  <a:lnTo>
                    <a:pt x="6469" y="9660"/>
                  </a:lnTo>
                  <a:lnTo>
                    <a:pt x="6553" y="9576"/>
                  </a:lnTo>
                  <a:lnTo>
                    <a:pt x="6637" y="9492"/>
                  </a:lnTo>
                  <a:lnTo>
                    <a:pt x="6637" y="9324"/>
                  </a:lnTo>
                  <a:lnTo>
                    <a:pt x="6721" y="9240"/>
                  </a:lnTo>
                  <a:lnTo>
                    <a:pt x="6805" y="9156"/>
                  </a:lnTo>
                  <a:lnTo>
                    <a:pt x="6805" y="8988"/>
                  </a:lnTo>
                  <a:lnTo>
                    <a:pt x="6889" y="8904"/>
                  </a:lnTo>
                  <a:lnTo>
                    <a:pt x="6973" y="8820"/>
                  </a:lnTo>
                  <a:lnTo>
                    <a:pt x="7057" y="8736"/>
                  </a:lnTo>
                  <a:lnTo>
                    <a:pt x="7057" y="8568"/>
                  </a:lnTo>
                  <a:lnTo>
                    <a:pt x="7141" y="8484"/>
                  </a:lnTo>
                  <a:lnTo>
                    <a:pt x="7225" y="8400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728" y="7728"/>
                  </a:lnTo>
                  <a:lnTo>
                    <a:pt x="7812" y="7644"/>
                  </a:lnTo>
                  <a:lnTo>
                    <a:pt x="7896" y="7560"/>
                  </a:lnTo>
                  <a:lnTo>
                    <a:pt x="7980" y="7476"/>
                  </a:lnTo>
                  <a:lnTo>
                    <a:pt x="8064" y="7392"/>
                  </a:lnTo>
                  <a:lnTo>
                    <a:pt x="8148" y="7308"/>
                  </a:lnTo>
                  <a:lnTo>
                    <a:pt x="8232" y="7224"/>
                  </a:lnTo>
                  <a:lnTo>
                    <a:pt x="8316" y="7140"/>
                  </a:lnTo>
                  <a:lnTo>
                    <a:pt x="8400" y="7056"/>
                  </a:lnTo>
                  <a:lnTo>
                    <a:pt x="8484" y="6972"/>
                  </a:lnTo>
                  <a:lnTo>
                    <a:pt x="8568" y="6888"/>
                  </a:lnTo>
                  <a:lnTo>
                    <a:pt x="8652" y="6804"/>
                  </a:lnTo>
                  <a:lnTo>
                    <a:pt x="8736" y="6720"/>
                  </a:lnTo>
                  <a:lnTo>
                    <a:pt x="8820" y="6720"/>
                  </a:lnTo>
                  <a:lnTo>
                    <a:pt x="8904" y="6636"/>
                  </a:lnTo>
                  <a:lnTo>
                    <a:pt x="8988" y="6552"/>
                  </a:lnTo>
                  <a:lnTo>
                    <a:pt x="9072" y="6468"/>
                  </a:lnTo>
                  <a:lnTo>
                    <a:pt x="9156" y="6384"/>
                  </a:lnTo>
                  <a:lnTo>
                    <a:pt x="9240" y="6384"/>
                  </a:lnTo>
                  <a:lnTo>
                    <a:pt x="9324" y="6300"/>
                  </a:lnTo>
                  <a:lnTo>
                    <a:pt x="9492" y="6216"/>
                  </a:lnTo>
                  <a:lnTo>
                    <a:pt x="9576" y="6132"/>
                  </a:lnTo>
                  <a:lnTo>
                    <a:pt x="9660" y="6132"/>
                  </a:lnTo>
                  <a:lnTo>
                    <a:pt x="9744" y="6048"/>
                  </a:lnTo>
                  <a:lnTo>
                    <a:pt x="9828" y="5964"/>
                  </a:lnTo>
                  <a:lnTo>
                    <a:pt x="9912" y="5964"/>
                  </a:lnTo>
                  <a:lnTo>
                    <a:pt x="10080" y="5880"/>
                  </a:lnTo>
                  <a:lnTo>
                    <a:pt x="10164" y="5880"/>
                  </a:lnTo>
                  <a:lnTo>
                    <a:pt x="10248" y="5796"/>
                  </a:lnTo>
                  <a:lnTo>
                    <a:pt x="10332" y="5712"/>
                  </a:lnTo>
                  <a:lnTo>
                    <a:pt x="10416" y="5712"/>
                  </a:lnTo>
                  <a:lnTo>
                    <a:pt x="10584" y="5628"/>
                  </a:lnTo>
                  <a:lnTo>
                    <a:pt x="10752" y="5628"/>
                  </a:lnTo>
                  <a:lnTo>
                    <a:pt x="10836" y="5544"/>
                  </a:lnTo>
                  <a:lnTo>
                    <a:pt x="11004" y="5544"/>
                  </a:lnTo>
                  <a:lnTo>
                    <a:pt x="11088" y="5460"/>
                  </a:lnTo>
                  <a:lnTo>
                    <a:pt x="11256" y="5460"/>
                  </a:lnTo>
                  <a:lnTo>
                    <a:pt x="11424" y="5376"/>
                  </a:lnTo>
                  <a:lnTo>
                    <a:pt x="11592" y="5376"/>
                  </a:lnTo>
                  <a:lnTo>
                    <a:pt x="11760" y="5292"/>
                  </a:lnTo>
                  <a:lnTo>
                    <a:pt x="12180" y="5292"/>
                  </a:lnTo>
                  <a:lnTo>
                    <a:pt x="12264" y="5208"/>
                  </a:lnTo>
                  <a:close/>
                  <a:moveTo>
                    <a:pt x="13944" y="0"/>
                  </a:moveTo>
                  <a:lnTo>
                    <a:pt x="13440" y="84"/>
                  </a:lnTo>
                  <a:lnTo>
                    <a:pt x="12936" y="168"/>
                  </a:lnTo>
                  <a:lnTo>
                    <a:pt x="12432" y="252"/>
                  </a:lnTo>
                  <a:lnTo>
                    <a:pt x="11928" y="336"/>
                  </a:lnTo>
                  <a:lnTo>
                    <a:pt x="11424" y="504"/>
                  </a:lnTo>
                  <a:lnTo>
                    <a:pt x="11004" y="756"/>
                  </a:lnTo>
                  <a:lnTo>
                    <a:pt x="10500" y="924"/>
                  </a:lnTo>
                  <a:lnTo>
                    <a:pt x="10080" y="1176"/>
                  </a:lnTo>
                  <a:lnTo>
                    <a:pt x="9576" y="1428"/>
                  </a:lnTo>
                  <a:lnTo>
                    <a:pt x="9156" y="1680"/>
                  </a:lnTo>
                  <a:lnTo>
                    <a:pt x="8736" y="2016"/>
                  </a:lnTo>
                  <a:lnTo>
                    <a:pt x="8316" y="2352"/>
                  </a:lnTo>
                  <a:lnTo>
                    <a:pt x="7980" y="2688"/>
                  </a:lnTo>
                  <a:lnTo>
                    <a:pt x="7644" y="3024"/>
                  </a:lnTo>
                  <a:lnTo>
                    <a:pt x="7308" y="3444"/>
                  </a:lnTo>
                  <a:lnTo>
                    <a:pt x="6973" y="3780"/>
                  </a:lnTo>
                  <a:lnTo>
                    <a:pt x="6637" y="4200"/>
                  </a:lnTo>
                  <a:lnTo>
                    <a:pt x="6385" y="4704"/>
                  </a:lnTo>
                  <a:lnTo>
                    <a:pt x="6133" y="5124"/>
                  </a:lnTo>
                  <a:lnTo>
                    <a:pt x="6301" y="672"/>
                  </a:lnTo>
                  <a:lnTo>
                    <a:pt x="1" y="672"/>
                  </a:lnTo>
                  <a:lnTo>
                    <a:pt x="1" y="36454"/>
                  </a:lnTo>
                  <a:lnTo>
                    <a:pt x="6217" y="36454"/>
                  </a:lnTo>
                  <a:lnTo>
                    <a:pt x="6217" y="21839"/>
                  </a:lnTo>
                  <a:lnTo>
                    <a:pt x="6469" y="22259"/>
                  </a:lnTo>
                  <a:lnTo>
                    <a:pt x="6721" y="22679"/>
                  </a:lnTo>
                  <a:lnTo>
                    <a:pt x="7057" y="23099"/>
                  </a:lnTo>
                  <a:lnTo>
                    <a:pt x="7308" y="23519"/>
                  </a:lnTo>
                  <a:lnTo>
                    <a:pt x="7644" y="23855"/>
                  </a:lnTo>
                  <a:lnTo>
                    <a:pt x="8064" y="24275"/>
                  </a:lnTo>
                  <a:lnTo>
                    <a:pt x="8400" y="24611"/>
                  </a:lnTo>
                  <a:lnTo>
                    <a:pt x="8820" y="24947"/>
                  </a:lnTo>
                  <a:lnTo>
                    <a:pt x="9156" y="25199"/>
                  </a:lnTo>
                  <a:lnTo>
                    <a:pt x="9660" y="25535"/>
                  </a:lnTo>
                  <a:lnTo>
                    <a:pt x="10080" y="25787"/>
                  </a:lnTo>
                  <a:lnTo>
                    <a:pt x="10500" y="25955"/>
                  </a:lnTo>
                  <a:lnTo>
                    <a:pt x="11004" y="26207"/>
                  </a:lnTo>
                  <a:lnTo>
                    <a:pt x="11424" y="26375"/>
                  </a:lnTo>
                  <a:lnTo>
                    <a:pt x="11928" y="26543"/>
                  </a:lnTo>
                  <a:lnTo>
                    <a:pt x="12432" y="26627"/>
                  </a:lnTo>
                  <a:lnTo>
                    <a:pt x="12936" y="26711"/>
                  </a:lnTo>
                  <a:lnTo>
                    <a:pt x="13440" y="26795"/>
                  </a:lnTo>
                  <a:lnTo>
                    <a:pt x="13944" y="26879"/>
                  </a:lnTo>
                  <a:lnTo>
                    <a:pt x="15288" y="26879"/>
                  </a:lnTo>
                  <a:lnTo>
                    <a:pt x="15456" y="26795"/>
                  </a:lnTo>
                  <a:lnTo>
                    <a:pt x="16044" y="26795"/>
                  </a:lnTo>
                  <a:lnTo>
                    <a:pt x="16296" y="26711"/>
                  </a:lnTo>
                  <a:lnTo>
                    <a:pt x="16464" y="26711"/>
                  </a:lnTo>
                  <a:lnTo>
                    <a:pt x="16632" y="26627"/>
                  </a:lnTo>
                  <a:lnTo>
                    <a:pt x="16884" y="26627"/>
                  </a:lnTo>
                  <a:lnTo>
                    <a:pt x="17052" y="26543"/>
                  </a:lnTo>
                  <a:lnTo>
                    <a:pt x="17220" y="26543"/>
                  </a:lnTo>
                  <a:lnTo>
                    <a:pt x="17472" y="26459"/>
                  </a:lnTo>
                  <a:lnTo>
                    <a:pt x="17640" y="26375"/>
                  </a:lnTo>
                  <a:lnTo>
                    <a:pt x="17808" y="26375"/>
                  </a:lnTo>
                  <a:lnTo>
                    <a:pt x="17976" y="26291"/>
                  </a:lnTo>
                  <a:lnTo>
                    <a:pt x="18144" y="26207"/>
                  </a:lnTo>
                  <a:lnTo>
                    <a:pt x="18396" y="26123"/>
                  </a:lnTo>
                  <a:lnTo>
                    <a:pt x="18564" y="26123"/>
                  </a:lnTo>
                  <a:lnTo>
                    <a:pt x="18732" y="26039"/>
                  </a:lnTo>
                  <a:lnTo>
                    <a:pt x="18900" y="25955"/>
                  </a:lnTo>
                  <a:lnTo>
                    <a:pt x="19068" y="25871"/>
                  </a:lnTo>
                  <a:lnTo>
                    <a:pt x="19236" y="25787"/>
                  </a:lnTo>
                  <a:lnTo>
                    <a:pt x="19404" y="25703"/>
                  </a:lnTo>
                  <a:lnTo>
                    <a:pt x="19572" y="25619"/>
                  </a:lnTo>
                  <a:lnTo>
                    <a:pt x="19740" y="25535"/>
                  </a:lnTo>
                  <a:lnTo>
                    <a:pt x="19908" y="25451"/>
                  </a:lnTo>
                  <a:lnTo>
                    <a:pt x="20076" y="25283"/>
                  </a:lnTo>
                  <a:lnTo>
                    <a:pt x="20244" y="25199"/>
                  </a:lnTo>
                  <a:lnTo>
                    <a:pt x="20412" y="25115"/>
                  </a:lnTo>
                  <a:lnTo>
                    <a:pt x="20580" y="25031"/>
                  </a:lnTo>
                  <a:lnTo>
                    <a:pt x="20748" y="24947"/>
                  </a:lnTo>
                  <a:lnTo>
                    <a:pt x="20832" y="24779"/>
                  </a:lnTo>
                  <a:lnTo>
                    <a:pt x="21000" y="24695"/>
                  </a:lnTo>
                  <a:lnTo>
                    <a:pt x="21168" y="24611"/>
                  </a:lnTo>
                  <a:lnTo>
                    <a:pt x="21336" y="24443"/>
                  </a:lnTo>
                  <a:lnTo>
                    <a:pt x="21504" y="24359"/>
                  </a:lnTo>
                  <a:lnTo>
                    <a:pt x="21588" y="24191"/>
                  </a:lnTo>
                  <a:lnTo>
                    <a:pt x="21756" y="24107"/>
                  </a:lnTo>
                  <a:lnTo>
                    <a:pt x="21924" y="23939"/>
                  </a:lnTo>
                  <a:lnTo>
                    <a:pt x="22008" y="23855"/>
                  </a:lnTo>
                  <a:lnTo>
                    <a:pt x="22176" y="23687"/>
                  </a:lnTo>
                  <a:lnTo>
                    <a:pt x="22344" y="23519"/>
                  </a:lnTo>
                  <a:lnTo>
                    <a:pt x="22428" y="23435"/>
                  </a:lnTo>
                  <a:lnTo>
                    <a:pt x="22596" y="23267"/>
                  </a:lnTo>
                  <a:lnTo>
                    <a:pt x="22680" y="23099"/>
                  </a:lnTo>
                  <a:lnTo>
                    <a:pt x="22848" y="23015"/>
                  </a:lnTo>
                  <a:lnTo>
                    <a:pt x="22932" y="22847"/>
                  </a:lnTo>
                  <a:lnTo>
                    <a:pt x="23100" y="22679"/>
                  </a:lnTo>
                  <a:lnTo>
                    <a:pt x="23183" y="22511"/>
                  </a:lnTo>
                  <a:lnTo>
                    <a:pt x="23351" y="22343"/>
                  </a:lnTo>
                  <a:lnTo>
                    <a:pt x="23435" y="22259"/>
                  </a:lnTo>
                  <a:lnTo>
                    <a:pt x="23519" y="22091"/>
                  </a:lnTo>
                  <a:lnTo>
                    <a:pt x="23687" y="21923"/>
                  </a:lnTo>
                  <a:lnTo>
                    <a:pt x="23771" y="21755"/>
                  </a:lnTo>
                  <a:lnTo>
                    <a:pt x="23855" y="21587"/>
                  </a:lnTo>
                  <a:lnTo>
                    <a:pt x="24023" y="21419"/>
                  </a:lnTo>
                  <a:lnTo>
                    <a:pt x="24107" y="21251"/>
                  </a:lnTo>
                  <a:lnTo>
                    <a:pt x="24191" y="21083"/>
                  </a:lnTo>
                  <a:lnTo>
                    <a:pt x="24275" y="20915"/>
                  </a:lnTo>
                  <a:lnTo>
                    <a:pt x="24359" y="20747"/>
                  </a:lnTo>
                  <a:lnTo>
                    <a:pt x="24443" y="20579"/>
                  </a:lnTo>
                  <a:lnTo>
                    <a:pt x="24611" y="20411"/>
                  </a:lnTo>
                  <a:lnTo>
                    <a:pt x="24695" y="20243"/>
                  </a:lnTo>
                  <a:lnTo>
                    <a:pt x="24779" y="19991"/>
                  </a:lnTo>
                  <a:lnTo>
                    <a:pt x="24863" y="19823"/>
                  </a:lnTo>
                  <a:lnTo>
                    <a:pt x="24947" y="19655"/>
                  </a:lnTo>
                  <a:lnTo>
                    <a:pt x="25031" y="19487"/>
                  </a:lnTo>
                  <a:lnTo>
                    <a:pt x="25115" y="19319"/>
                  </a:lnTo>
                  <a:lnTo>
                    <a:pt x="25115" y="19067"/>
                  </a:lnTo>
                  <a:lnTo>
                    <a:pt x="25199" y="18899"/>
                  </a:lnTo>
                  <a:lnTo>
                    <a:pt x="25283" y="18731"/>
                  </a:lnTo>
                  <a:lnTo>
                    <a:pt x="25367" y="18563"/>
                  </a:lnTo>
                  <a:lnTo>
                    <a:pt x="25451" y="18311"/>
                  </a:lnTo>
                  <a:lnTo>
                    <a:pt x="25535" y="18143"/>
                  </a:lnTo>
                  <a:lnTo>
                    <a:pt x="25535" y="17975"/>
                  </a:lnTo>
                  <a:lnTo>
                    <a:pt x="25619" y="17723"/>
                  </a:lnTo>
                  <a:lnTo>
                    <a:pt x="25703" y="17555"/>
                  </a:lnTo>
                  <a:lnTo>
                    <a:pt x="25703" y="17303"/>
                  </a:lnTo>
                  <a:lnTo>
                    <a:pt x="25787" y="17135"/>
                  </a:lnTo>
                  <a:lnTo>
                    <a:pt x="25787" y="16967"/>
                  </a:lnTo>
                  <a:lnTo>
                    <a:pt x="25871" y="16715"/>
                  </a:lnTo>
                  <a:lnTo>
                    <a:pt x="25871" y="16547"/>
                  </a:lnTo>
                  <a:lnTo>
                    <a:pt x="25955" y="16295"/>
                  </a:lnTo>
                  <a:lnTo>
                    <a:pt x="25955" y="16127"/>
                  </a:lnTo>
                  <a:lnTo>
                    <a:pt x="26039" y="15875"/>
                  </a:lnTo>
                  <a:lnTo>
                    <a:pt x="26039" y="15707"/>
                  </a:lnTo>
                  <a:lnTo>
                    <a:pt x="26123" y="15455"/>
                  </a:lnTo>
                  <a:lnTo>
                    <a:pt x="26123" y="15287"/>
                  </a:lnTo>
                  <a:lnTo>
                    <a:pt x="26123" y="15035"/>
                  </a:lnTo>
                  <a:lnTo>
                    <a:pt x="26123" y="14867"/>
                  </a:lnTo>
                  <a:lnTo>
                    <a:pt x="26207" y="14615"/>
                  </a:lnTo>
                  <a:lnTo>
                    <a:pt x="26207" y="14447"/>
                  </a:lnTo>
                  <a:lnTo>
                    <a:pt x="26207" y="14195"/>
                  </a:lnTo>
                  <a:lnTo>
                    <a:pt x="26207" y="13944"/>
                  </a:lnTo>
                  <a:lnTo>
                    <a:pt x="26207" y="13776"/>
                  </a:lnTo>
                  <a:lnTo>
                    <a:pt x="26207" y="13524"/>
                  </a:lnTo>
                  <a:lnTo>
                    <a:pt x="26207" y="13356"/>
                  </a:lnTo>
                  <a:lnTo>
                    <a:pt x="26207" y="13104"/>
                  </a:lnTo>
                  <a:lnTo>
                    <a:pt x="26207" y="12852"/>
                  </a:lnTo>
                  <a:lnTo>
                    <a:pt x="26207" y="12684"/>
                  </a:lnTo>
                  <a:lnTo>
                    <a:pt x="26207" y="12432"/>
                  </a:lnTo>
                  <a:lnTo>
                    <a:pt x="26207" y="12264"/>
                  </a:lnTo>
                  <a:lnTo>
                    <a:pt x="26207" y="12012"/>
                  </a:lnTo>
                  <a:lnTo>
                    <a:pt x="26123" y="11844"/>
                  </a:lnTo>
                  <a:lnTo>
                    <a:pt x="26123" y="11592"/>
                  </a:lnTo>
                  <a:lnTo>
                    <a:pt x="26123" y="11424"/>
                  </a:lnTo>
                  <a:lnTo>
                    <a:pt x="26123" y="11172"/>
                  </a:lnTo>
                  <a:lnTo>
                    <a:pt x="26039" y="11004"/>
                  </a:lnTo>
                  <a:lnTo>
                    <a:pt x="26039" y="10752"/>
                  </a:lnTo>
                  <a:lnTo>
                    <a:pt x="25955" y="10584"/>
                  </a:lnTo>
                  <a:lnTo>
                    <a:pt x="25955" y="10332"/>
                  </a:lnTo>
                  <a:lnTo>
                    <a:pt x="25871" y="10164"/>
                  </a:lnTo>
                  <a:lnTo>
                    <a:pt x="25871" y="9912"/>
                  </a:lnTo>
                  <a:lnTo>
                    <a:pt x="25787" y="9744"/>
                  </a:lnTo>
                  <a:lnTo>
                    <a:pt x="25787" y="9576"/>
                  </a:lnTo>
                  <a:lnTo>
                    <a:pt x="25703" y="9324"/>
                  </a:lnTo>
                  <a:lnTo>
                    <a:pt x="25703" y="9156"/>
                  </a:lnTo>
                  <a:lnTo>
                    <a:pt x="25619" y="8904"/>
                  </a:lnTo>
                  <a:lnTo>
                    <a:pt x="25535" y="8736"/>
                  </a:lnTo>
                  <a:lnTo>
                    <a:pt x="25535" y="8568"/>
                  </a:lnTo>
                  <a:lnTo>
                    <a:pt x="25451" y="8316"/>
                  </a:lnTo>
                  <a:lnTo>
                    <a:pt x="25367" y="8148"/>
                  </a:lnTo>
                  <a:lnTo>
                    <a:pt x="25283" y="7980"/>
                  </a:lnTo>
                  <a:lnTo>
                    <a:pt x="25199" y="7812"/>
                  </a:lnTo>
                  <a:lnTo>
                    <a:pt x="25199" y="7560"/>
                  </a:lnTo>
                  <a:lnTo>
                    <a:pt x="25115" y="7392"/>
                  </a:lnTo>
                  <a:lnTo>
                    <a:pt x="25031" y="7224"/>
                  </a:lnTo>
                  <a:lnTo>
                    <a:pt x="24947" y="7056"/>
                  </a:lnTo>
                  <a:lnTo>
                    <a:pt x="24863" y="6888"/>
                  </a:lnTo>
                  <a:lnTo>
                    <a:pt x="24779" y="6720"/>
                  </a:lnTo>
                  <a:lnTo>
                    <a:pt x="24695" y="6468"/>
                  </a:lnTo>
                  <a:lnTo>
                    <a:pt x="24611" y="6300"/>
                  </a:lnTo>
                  <a:lnTo>
                    <a:pt x="24527" y="6132"/>
                  </a:lnTo>
                  <a:lnTo>
                    <a:pt x="24359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4023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87" y="4872"/>
                  </a:lnTo>
                  <a:lnTo>
                    <a:pt x="23519" y="4704"/>
                  </a:lnTo>
                  <a:lnTo>
                    <a:pt x="23435" y="4536"/>
                  </a:lnTo>
                  <a:lnTo>
                    <a:pt x="23351" y="4368"/>
                  </a:lnTo>
                  <a:lnTo>
                    <a:pt x="23183" y="4200"/>
                  </a:lnTo>
                  <a:lnTo>
                    <a:pt x="23100" y="4032"/>
                  </a:lnTo>
                  <a:lnTo>
                    <a:pt x="22932" y="3948"/>
                  </a:lnTo>
                  <a:lnTo>
                    <a:pt x="22848" y="3780"/>
                  </a:lnTo>
                  <a:lnTo>
                    <a:pt x="22680" y="3612"/>
                  </a:lnTo>
                  <a:lnTo>
                    <a:pt x="22596" y="3528"/>
                  </a:lnTo>
                  <a:lnTo>
                    <a:pt x="22428" y="3360"/>
                  </a:lnTo>
                  <a:lnTo>
                    <a:pt x="22344" y="3192"/>
                  </a:lnTo>
                  <a:lnTo>
                    <a:pt x="22176" y="3108"/>
                  </a:lnTo>
                  <a:lnTo>
                    <a:pt x="22008" y="2940"/>
                  </a:lnTo>
                  <a:lnTo>
                    <a:pt x="21924" y="2856"/>
                  </a:lnTo>
                  <a:lnTo>
                    <a:pt x="21756" y="2688"/>
                  </a:lnTo>
                  <a:lnTo>
                    <a:pt x="21588" y="2604"/>
                  </a:lnTo>
                  <a:lnTo>
                    <a:pt x="21504" y="2436"/>
                  </a:lnTo>
                  <a:lnTo>
                    <a:pt x="21336" y="2352"/>
                  </a:lnTo>
                  <a:lnTo>
                    <a:pt x="21168" y="2268"/>
                  </a:lnTo>
                  <a:lnTo>
                    <a:pt x="21000" y="2100"/>
                  </a:lnTo>
                  <a:lnTo>
                    <a:pt x="20916" y="2016"/>
                  </a:lnTo>
                  <a:lnTo>
                    <a:pt x="20748" y="1932"/>
                  </a:lnTo>
                  <a:lnTo>
                    <a:pt x="20580" y="1764"/>
                  </a:lnTo>
                  <a:lnTo>
                    <a:pt x="20412" y="1680"/>
                  </a:lnTo>
                  <a:lnTo>
                    <a:pt x="20244" y="1596"/>
                  </a:lnTo>
                  <a:lnTo>
                    <a:pt x="20076" y="1512"/>
                  </a:lnTo>
                  <a:lnTo>
                    <a:pt x="19908" y="1428"/>
                  </a:lnTo>
                  <a:lnTo>
                    <a:pt x="19740" y="1344"/>
                  </a:lnTo>
                  <a:lnTo>
                    <a:pt x="19572" y="1260"/>
                  </a:lnTo>
                  <a:lnTo>
                    <a:pt x="19404" y="1176"/>
                  </a:lnTo>
                  <a:lnTo>
                    <a:pt x="19236" y="1092"/>
                  </a:lnTo>
                  <a:lnTo>
                    <a:pt x="19068" y="1008"/>
                  </a:lnTo>
                  <a:lnTo>
                    <a:pt x="18900" y="924"/>
                  </a:lnTo>
                  <a:lnTo>
                    <a:pt x="18732" y="840"/>
                  </a:lnTo>
                  <a:lnTo>
                    <a:pt x="18564" y="756"/>
                  </a:lnTo>
                  <a:lnTo>
                    <a:pt x="18396" y="672"/>
                  </a:lnTo>
                  <a:lnTo>
                    <a:pt x="18144" y="588"/>
                  </a:lnTo>
                  <a:lnTo>
                    <a:pt x="17976" y="588"/>
                  </a:lnTo>
                  <a:lnTo>
                    <a:pt x="17808" y="504"/>
                  </a:lnTo>
                  <a:lnTo>
                    <a:pt x="17640" y="420"/>
                  </a:lnTo>
                  <a:lnTo>
                    <a:pt x="17472" y="420"/>
                  </a:lnTo>
                  <a:lnTo>
                    <a:pt x="17220" y="336"/>
                  </a:lnTo>
                  <a:lnTo>
                    <a:pt x="17052" y="252"/>
                  </a:lnTo>
                  <a:lnTo>
                    <a:pt x="16884" y="252"/>
                  </a:lnTo>
                  <a:lnTo>
                    <a:pt x="16716" y="168"/>
                  </a:lnTo>
                  <a:lnTo>
                    <a:pt x="16296" y="168"/>
                  </a:lnTo>
                  <a:lnTo>
                    <a:pt x="16128" y="84"/>
                  </a:lnTo>
                  <a:lnTo>
                    <a:pt x="15708" y="84"/>
                  </a:lnTo>
                  <a:lnTo>
                    <a:pt x="154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51" name="Google Shape;651;p38"/>
            <p:cNvSpPr/>
            <p:nvPr/>
          </p:nvSpPr>
          <p:spPr>
            <a:xfrm>
              <a:off x="456825" y="1335550"/>
              <a:ext cx="661475" cy="674075"/>
            </a:xfrm>
            <a:custGeom>
              <a:rect b="b" l="l" r="r" t="t"/>
              <a:pathLst>
                <a:path extrusionOk="0" h="26963" w="26459">
                  <a:moveTo>
                    <a:pt x="13607" y="5376"/>
                  </a:moveTo>
                  <a:lnTo>
                    <a:pt x="13691" y="5460"/>
                  </a:lnTo>
                  <a:lnTo>
                    <a:pt x="14363" y="5460"/>
                  </a:lnTo>
                  <a:lnTo>
                    <a:pt x="14447" y="5544"/>
                  </a:lnTo>
                  <a:lnTo>
                    <a:pt x="14783" y="5544"/>
                  </a:lnTo>
                  <a:lnTo>
                    <a:pt x="14951" y="5628"/>
                  </a:lnTo>
                  <a:lnTo>
                    <a:pt x="15119" y="5628"/>
                  </a:lnTo>
                  <a:lnTo>
                    <a:pt x="15203" y="5712"/>
                  </a:lnTo>
                  <a:lnTo>
                    <a:pt x="15371" y="5712"/>
                  </a:lnTo>
                  <a:lnTo>
                    <a:pt x="15455" y="5796"/>
                  </a:lnTo>
                  <a:lnTo>
                    <a:pt x="15623" y="5796"/>
                  </a:lnTo>
                  <a:lnTo>
                    <a:pt x="15791" y="5880"/>
                  </a:lnTo>
                  <a:lnTo>
                    <a:pt x="15875" y="5880"/>
                  </a:lnTo>
                  <a:lnTo>
                    <a:pt x="15959" y="5964"/>
                  </a:lnTo>
                  <a:lnTo>
                    <a:pt x="16043" y="5964"/>
                  </a:lnTo>
                  <a:lnTo>
                    <a:pt x="16127" y="6048"/>
                  </a:lnTo>
                  <a:lnTo>
                    <a:pt x="16295" y="6048"/>
                  </a:lnTo>
                  <a:lnTo>
                    <a:pt x="16379" y="6132"/>
                  </a:lnTo>
                  <a:lnTo>
                    <a:pt x="16463" y="6216"/>
                  </a:lnTo>
                  <a:lnTo>
                    <a:pt x="16547" y="6216"/>
                  </a:lnTo>
                  <a:lnTo>
                    <a:pt x="16631" y="6300"/>
                  </a:lnTo>
                  <a:lnTo>
                    <a:pt x="16715" y="6384"/>
                  </a:lnTo>
                  <a:lnTo>
                    <a:pt x="16883" y="6384"/>
                  </a:lnTo>
                  <a:lnTo>
                    <a:pt x="16967" y="6468"/>
                  </a:lnTo>
                  <a:lnTo>
                    <a:pt x="17051" y="6552"/>
                  </a:lnTo>
                  <a:lnTo>
                    <a:pt x="17135" y="6552"/>
                  </a:lnTo>
                  <a:lnTo>
                    <a:pt x="17219" y="6636"/>
                  </a:lnTo>
                  <a:lnTo>
                    <a:pt x="17303" y="6720"/>
                  </a:lnTo>
                  <a:lnTo>
                    <a:pt x="17387" y="6804"/>
                  </a:lnTo>
                  <a:lnTo>
                    <a:pt x="17471" y="6804"/>
                  </a:lnTo>
                  <a:lnTo>
                    <a:pt x="17555" y="6888"/>
                  </a:lnTo>
                  <a:lnTo>
                    <a:pt x="17639" y="6972"/>
                  </a:lnTo>
                  <a:lnTo>
                    <a:pt x="17723" y="7056"/>
                  </a:lnTo>
                  <a:lnTo>
                    <a:pt x="17807" y="7140"/>
                  </a:lnTo>
                  <a:lnTo>
                    <a:pt x="17891" y="7224"/>
                  </a:lnTo>
                  <a:lnTo>
                    <a:pt x="17975" y="7308"/>
                  </a:lnTo>
                  <a:lnTo>
                    <a:pt x="18059" y="7392"/>
                  </a:lnTo>
                  <a:lnTo>
                    <a:pt x="18143" y="7476"/>
                  </a:lnTo>
                  <a:lnTo>
                    <a:pt x="18227" y="7560"/>
                  </a:lnTo>
                  <a:lnTo>
                    <a:pt x="18311" y="7644"/>
                  </a:lnTo>
                  <a:lnTo>
                    <a:pt x="18395" y="7728"/>
                  </a:lnTo>
                  <a:lnTo>
                    <a:pt x="18479" y="7812"/>
                  </a:lnTo>
                  <a:lnTo>
                    <a:pt x="18563" y="7896"/>
                  </a:lnTo>
                  <a:lnTo>
                    <a:pt x="18647" y="7980"/>
                  </a:lnTo>
                  <a:lnTo>
                    <a:pt x="18647" y="8064"/>
                  </a:lnTo>
                  <a:lnTo>
                    <a:pt x="18731" y="8148"/>
                  </a:lnTo>
                  <a:lnTo>
                    <a:pt x="18815" y="8232"/>
                  </a:lnTo>
                  <a:lnTo>
                    <a:pt x="18899" y="8316"/>
                  </a:lnTo>
                  <a:lnTo>
                    <a:pt x="18983" y="8400"/>
                  </a:lnTo>
                  <a:lnTo>
                    <a:pt x="18983" y="8484"/>
                  </a:lnTo>
                  <a:lnTo>
                    <a:pt x="19067" y="8652"/>
                  </a:lnTo>
                  <a:lnTo>
                    <a:pt x="19151" y="8736"/>
                  </a:lnTo>
                  <a:lnTo>
                    <a:pt x="19235" y="8820"/>
                  </a:lnTo>
                  <a:lnTo>
                    <a:pt x="19235" y="8904"/>
                  </a:lnTo>
                  <a:lnTo>
                    <a:pt x="19319" y="9072"/>
                  </a:lnTo>
                  <a:lnTo>
                    <a:pt x="19403" y="9156"/>
                  </a:lnTo>
                  <a:lnTo>
                    <a:pt x="19403" y="9240"/>
                  </a:lnTo>
                  <a:lnTo>
                    <a:pt x="19487" y="9408"/>
                  </a:lnTo>
                  <a:lnTo>
                    <a:pt x="19571" y="9492"/>
                  </a:lnTo>
                  <a:lnTo>
                    <a:pt x="19571" y="9576"/>
                  </a:lnTo>
                  <a:lnTo>
                    <a:pt x="19655" y="9744"/>
                  </a:lnTo>
                  <a:lnTo>
                    <a:pt x="19655" y="9828"/>
                  </a:lnTo>
                  <a:lnTo>
                    <a:pt x="19739" y="9912"/>
                  </a:lnTo>
                  <a:lnTo>
                    <a:pt x="19823" y="10080"/>
                  </a:lnTo>
                  <a:lnTo>
                    <a:pt x="19823" y="10164"/>
                  </a:lnTo>
                  <a:lnTo>
                    <a:pt x="19907" y="10332"/>
                  </a:lnTo>
                  <a:lnTo>
                    <a:pt x="19907" y="10416"/>
                  </a:lnTo>
                  <a:lnTo>
                    <a:pt x="19991" y="10584"/>
                  </a:lnTo>
                  <a:lnTo>
                    <a:pt x="19991" y="10668"/>
                  </a:lnTo>
                  <a:lnTo>
                    <a:pt x="19991" y="10836"/>
                  </a:lnTo>
                  <a:lnTo>
                    <a:pt x="20075" y="10920"/>
                  </a:lnTo>
                  <a:lnTo>
                    <a:pt x="20075" y="11088"/>
                  </a:lnTo>
                  <a:lnTo>
                    <a:pt x="20159" y="11172"/>
                  </a:lnTo>
                  <a:lnTo>
                    <a:pt x="20159" y="11340"/>
                  </a:lnTo>
                  <a:lnTo>
                    <a:pt x="20159" y="11508"/>
                  </a:lnTo>
                  <a:lnTo>
                    <a:pt x="20243" y="11592"/>
                  </a:lnTo>
                  <a:lnTo>
                    <a:pt x="20243" y="11760"/>
                  </a:lnTo>
                  <a:lnTo>
                    <a:pt x="20243" y="11844"/>
                  </a:lnTo>
                  <a:lnTo>
                    <a:pt x="20243" y="12012"/>
                  </a:lnTo>
                  <a:lnTo>
                    <a:pt x="20327" y="12180"/>
                  </a:lnTo>
                  <a:lnTo>
                    <a:pt x="20327" y="12348"/>
                  </a:lnTo>
                  <a:lnTo>
                    <a:pt x="20327" y="12432"/>
                  </a:lnTo>
                  <a:lnTo>
                    <a:pt x="20327" y="12600"/>
                  </a:lnTo>
                  <a:lnTo>
                    <a:pt x="20327" y="12768"/>
                  </a:lnTo>
                  <a:lnTo>
                    <a:pt x="20327" y="12936"/>
                  </a:lnTo>
                  <a:lnTo>
                    <a:pt x="20327" y="13020"/>
                  </a:lnTo>
                  <a:lnTo>
                    <a:pt x="20327" y="13188"/>
                  </a:lnTo>
                  <a:lnTo>
                    <a:pt x="20327" y="13356"/>
                  </a:lnTo>
                  <a:lnTo>
                    <a:pt x="20327" y="13524"/>
                  </a:lnTo>
                  <a:lnTo>
                    <a:pt x="20327" y="13692"/>
                  </a:lnTo>
                  <a:lnTo>
                    <a:pt x="20327" y="13776"/>
                  </a:lnTo>
                  <a:lnTo>
                    <a:pt x="20327" y="13944"/>
                  </a:lnTo>
                  <a:lnTo>
                    <a:pt x="20327" y="14112"/>
                  </a:lnTo>
                  <a:lnTo>
                    <a:pt x="20327" y="14279"/>
                  </a:lnTo>
                  <a:lnTo>
                    <a:pt x="20327" y="14447"/>
                  </a:lnTo>
                  <a:lnTo>
                    <a:pt x="20327" y="14531"/>
                  </a:lnTo>
                  <a:lnTo>
                    <a:pt x="20327" y="14699"/>
                  </a:lnTo>
                  <a:lnTo>
                    <a:pt x="20327" y="14867"/>
                  </a:lnTo>
                  <a:lnTo>
                    <a:pt x="20243" y="14951"/>
                  </a:lnTo>
                  <a:lnTo>
                    <a:pt x="20243" y="15119"/>
                  </a:lnTo>
                  <a:lnTo>
                    <a:pt x="20243" y="15287"/>
                  </a:lnTo>
                  <a:lnTo>
                    <a:pt x="20243" y="15371"/>
                  </a:lnTo>
                  <a:lnTo>
                    <a:pt x="20159" y="15539"/>
                  </a:lnTo>
                  <a:lnTo>
                    <a:pt x="20159" y="15707"/>
                  </a:lnTo>
                  <a:lnTo>
                    <a:pt x="20159" y="15791"/>
                  </a:lnTo>
                  <a:lnTo>
                    <a:pt x="20075" y="15959"/>
                  </a:lnTo>
                  <a:lnTo>
                    <a:pt x="20075" y="16043"/>
                  </a:lnTo>
                  <a:lnTo>
                    <a:pt x="19991" y="16211"/>
                  </a:lnTo>
                  <a:lnTo>
                    <a:pt x="19991" y="16295"/>
                  </a:lnTo>
                  <a:lnTo>
                    <a:pt x="19991" y="16463"/>
                  </a:lnTo>
                  <a:lnTo>
                    <a:pt x="19907" y="16547"/>
                  </a:lnTo>
                  <a:lnTo>
                    <a:pt x="19907" y="16715"/>
                  </a:lnTo>
                  <a:lnTo>
                    <a:pt x="19823" y="16799"/>
                  </a:lnTo>
                  <a:lnTo>
                    <a:pt x="19823" y="16967"/>
                  </a:lnTo>
                  <a:lnTo>
                    <a:pt x="19739" y="17051"/>
                  </a:lnTo>
                  <a:lnTo>
                    <a:pt x="19655" y="17219"/>
                  </a:lnTo>
                  <a:lnTo>
                    <a:pt x="19655" y="17303"/>
                  </a:lnTo>
                  <a:lnTo>
                    <a:pt x="19571" y="17387"/>
                  </a:lnTo>
                  <a:lnTo>
                    <a:pt x="19571" y="17555"/>
                  </a:lnTo>
                  <a:lnTo>
                    <a:pt x="19487" y="17639"/>
                  </a:lnTo>
                  <a:lnTo>
                    <a:pt x="19403" y="17723"/>
                  </a:lnTo>
                  <a:lnTo>
                    <a:pt x="19403" y="17891"/>
                  </a:lnTo>
                  <a:lnTo>
                    <a:pt x="19319" y="17975"/>
                  </a:lnTo>
                  <a:lnTo>
                    <a:pt x="19235" y="18059"/>
                  </a:lnTo>
                  <a:lnTo>
                    <a:pt x="19235" y="18143"/>
                  </a:lnTo>
                  <a:lnTo>
                    <a:pt x="19151" y="18311"/>
                  </a:lnTo>
                  <a:lnTo>
                    <a:pt x="19067" y="18395"/>
                  </a:lnTo>
                  <a:lnTo>
                    <a:pt x="18983" y="18479"/>
                  </a:lnTo>
                  <a:lnTo>
                    <a:pt x="18983" y="18563"/>
                  </a:lnTo>
                  <a:lnTo>
                    <a:pt x="18899" y="18647"/>
                  </a:lnTo>
                  <a:lnTo>
                    <a:pt x="18815" y="18815"/>
                  </a:lnTo>
                  <a:lnTo>
                    <a:pt x="18731" y="18899"/>
                  </a:lnTo>
                  <a:lnTo>
                    <a:pt x="18647" y="18983"/>
                  </a:lnTo>
                  <a:lnTo>
                    <a:pt x="18647" y="19067"/>
                  </a:lnTo>
                  <a:lnTo>
                    <a:pt x="18563" y="19151"/>
                  </a:lnTo>
                  <a:lnTo>
                    <a:pt x="18479" y="19235"/>
                  </a:lnTo>
                  <a:lnTo>
                    <a:pt x="18395" y="19319"/>
                  </a:lnTo>
                  <a:lnTo>
                    <a:pt x="18311" y="19403"/>
                  </a:lnTo>
                  <a:lnTo>
                    <a:pt x="18227" y="19487"/>
                  </a:lnTo>
                  <a:lnTo>
                    <a:pt x="18143" y="19571"/>
                  </a:lnTo>
                  <a:lnTo>
                    <a:pt x="18059" y="19655"/>
                  </a:lnTo>
                  <a:lnTo>
                    <a:pt x="17975" y="19739"/>
                  </a:lnTo>
                  <a:lnTo>
                    <a:pt x="17891" y="19823"/>
                  </a:lnTo>
                  <a:lnTo>
                    <a:pt x="17807" y="19907"/>
                  </a:lnTo>
                  <a:lnTo>
                    <a:pt x="17723" y="19991"/>
                  </a:lnTo>
                  <a:lnTo>
                    <a:pt x="17639" y="19991"/>
                  </a:lnTo>
                  <a:lnTo>
                    <a:pt x="17555" y="20075"/>
                  </a:lnTo>
                  <a:lnTo>
                    <a:pt x="17471" y="20159"/>
                  </a:lnTo>
                  <a:lnTo>
                    <a:pt x="17387" y="20243"/>
                  </a:lnTo>
                  <a:lnTo>
                    <a:pt x="17303" y="20327"/>
                  </a:lnTo>
                  <a:lnTo>
                    <a:pt x="17219" y="20327"/>
                  </a:lnTo>
                  <a:lnTo>
                    <a:pt x="17135" y="20411"/>
                  </a:lnTo>
                  <a:lnTo>
                    <a:pt x="17051" y="20495"/>
                  </a:lnTo>
                  <a:lnTo>
                    <a:pt x="16967" y="20579"/>
                  </a:lnTo>
                  <a:lnTo>
                    <a:pt x="16883" y="20579"/>
                  </a:lnTo>
                  <a:lnTo>
                    <a:pt x="16715" y="20663"/>
                  </a:lnTo>
                  <a:lnTo>
                    <a:pt x="16631" y="20747"/>
                  </a:lnTo>
                  <a:lnTo>
                    <a:pt x="16547" y="20747"/>
                  </a:lnTo>
                  <a:lnTo>
                    <a:pt x="16463" y="20831"/>
                  </a:lnTo>
                  <a:lnTo>
                    <a:pt x="16379" y="20915"/>
                  </a:lnTo>
                  <a:lnTo>
                    <a:pt x="16295" y="20915"/>
                  </a:lnTo>
                  <a:lnTo>
                    <a:pt x="16127" y="20999"/>
                  </a:lnTo>
                  <a:lnTo>
                    <a:pt x="16043" y="20999"/>
                  </a:lnTo>
                  <a:lnTo>
                    <a:pt x="15959" y="21083"/>
                  </a:lnTo>
                  <a:lnTo>
                    <a:pt x="15875" y="21083"/>
                  </a:lnTo>
                  <a:lnTo>
                    <a:pt x="15791" y="21167"/>
                  </a:lnTo>
                  <a:lnTo>
                    <a:pt x="15623" y="21167"/>
                  </a:lnTo>
                  <a:lnTo>
                    <a:pt x="15539" y="21251"/>
                  </a:lnTo>
                  <a:lnTo>
                    <a:pt x="15371" y="21251"/>
                  </a:lnTo>
                  <a:lnTo>
                    <a:pt x="15203" y="21335"/>
                  </a:lnTo>
                  <a:lnTo>
                    <a:pt x="15119" y="21335"/>
                  </a:lnTo>
                  <a:lnTo>
                    <a:pt x="15035" y="21419"/>
                  </a:lnTo>
                  <a:lnTo>
                    <a:pt x="14699" y="21419"/>
                  </a:lnTo>
                  <a:lnTo>
                    <a:pt x="14615" y="21503"/>
                  </a:lnTo>
                  <a:lnTo>
                    <a:pt x="14111" y="21503"/>
                  </a:lnTo>
                  <a:lnTo>
                    <a:pt x="14027" y="21587"/>
                  </a:lnTo>
                  <a:lnTo>
                    <a:pt x="12431" y="21587"/>
                  </a:lnTo>
                  <a:lnTo>
                    <a:pt x="12347" y="21503"/>
                  </a:lnTo>
                  <a:lnTo>
                    <a:pt x="11927" y="21503"/>
                  </a:lnTo>
                  <a:lnTo>
                    <a:pt x="11759" y="21419"/>
                  </a:lnTo>
                  <a:lnTo>
                    <a:pt x="11591" y="21419"/>
                  </a:lnTo>
                  <a:lnTo>
                    <a:pt x="11507" y="21335"/>
                  </a:lnTo>
                  <a:lnTo>
                    <a:pt x="11255" y="21335"/>
                  </a:lnTo>
                  <a:lnTo>
                    <a:pt x="11171" y="21251"/>
                  </a:lnTo>
                  <a:lnTo>
                    <a:pt x="10919" y="21251"/>
                  </a:lnTo>
                  <a:lnTo>
                    <a:pt x="10835" y="21167"/>
                  </a:lnTo>
                  <a:lnTo>
                    <a:pt x="10751" y="21167"/>
                  </a:lnTo>
                  <a:lnTo>
                    <a:pt x="10667" y="21083"/>
                  </a:lnTo>
                  <a:lnTo>
                    <a:pt x="10499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9996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408" y="20411"/>
                  </a:lnTo>
                  <a:lnTo>
                    <a:pt x="9240" y="20327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19991"/>
                  </a:lnTo>
                  <a:lnTo>
                    <a:pt x="8736" y="19907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232" y="19403"/>
                  </a:lnTo>
                  <a:lnTo>
                    <a:pt x="8148" y="19319"/>
                  </a:lnTo>
                  <a:lnTo>
                    <a:pt x="8064" y="19235"/>
                  </a:lnTo>
                  <a:lnTo>
                    <a:pt x="7980" y="19151"/>
                  </a:lnTo>
                  <a:lnTo>
                    <a:pt x="7896" y="19067"/>
                  </a:lnTo>
                  <a:lnTo>
                    <a:pt x="7812" y="18983"/>
                  </a:lnTo>
                  <a:lnTo>
                    <a:pt x="7728" y="18815"/>
                  </a:lnTo>
                  <a:lnTo>
                    <a:pt x="7644" y="18731"/>
                  </a:lnTo>
                  <a:lnTo>
                    <a:pt x="7644" y="18647"/>
                  </a:lnTo>
                  <a:lnTo>
                    <a:pt x="7560" y="18563"/>
                  </a:lnTo>
                  <a:lnTo>
                    <a:pt x="7476" y="18479"/>
                  </a:lnTo>
                  <a:lnTo>
                    <a:pt x="7392" y="18395"/>
                  </a:lnTo>
                  <a:lnTo>
                    <a:pt x="7392" y="18227"/>
                  </a:lnTo>
                  <a:lnTo>
                    <a:pt x="7308" y="18143"/>
                  </a:lnTo>
                  <a:lnTo>
                    <a:pt x="7224" y="18059"/>
                  </a:lnTo>
                  <a:lnTo>
                    <a:pt x="7140" y="17975"/>
                  </a:lnTo>
                  <a:lnTo>
                    <a:pt x="7140" y="17807"/>
                  </a:lnTo>
                  <a:lnTo>
                    <a:pt x="7056" y="17723"/>
                  </a:lnTo>
                  <a:lnTo>
                    <a:pt x="7056" y="17639"/>
                  </a:lnTo>
                  <a:lnTo>
                    <a:pt x="6972" y="17471"/>
                  </a:lnTo>
                  <a:lnTo>
                    <a:pt x="6888" y="17387"/>
                  </a:lnTo>
                  <a:lnTo>
                    <a:pt x="6888" y="17303"/>
                  </a:lnTo>
                  <a:lnTo>
                    <a:pt x="6804" y="17135"/>
                  </a:lnTo>
                  <a:lnTo>
                    <a:pt x="6804" y="17051"/>
                  </a:lnTo>
                  <a:lnTo>
                    <a:pt x="6720" y="16967"/>
                  </a:lnTo>
                  <a:lnTo>
                    <a:pt x="6720" y="16799"/>
                  </a:lnTo>
                  <a:lnTo>
                    <a:pt x="6636" y="16715"/>
                  </a:lnTo>
                  <a:lnTo>
                    <a:pt x="6636" y="16547"/>
                  </a:lnTo>
                  <a:lnTo>
                    <a:pt x="6552" y="16463"/>
                  </a:lnTo>
                  <a:lnTo>
                    <a:pt x="6552" y="16295"/>
                  </a:lnTo>
                  <a:lnTo>
                    <a:pt x="6468" y="16211"/>
                  </a:lnTo>
                  <a:lnTo>
                    <a:pt x="6468" y="16043"/>
                  </a:lnTo>
                  <a:lnTo>
                    <a:pt x="6384" y="15959"/>
                  </a:lnTo>
                  <a:lnTo>
                    <a:pt x="6384" y="15791"/>
                  </a:lnTo>
                  <a:lnTo>
                    <a:pt x="6384" y="15623"/>
                  </a:lnTo>
                  <a:lnTo>
                    <a:pt x="6300" y="15539"/>
                  </a:lnTo>
                  <a:lnTo>
                    <a:pt x="6300" y="15371"/>
                  </a:lnTo>
                  <a:lnTo>
                    <a:pt x="6300" y="15287"/>
                  </a:lnTo>
                  <a:lnTo>
                    <a:pt x="6300" y="15119"/>
                  </a:lnTo>
                  <a:lnTo>
                    <a:pt x="6216" y="14951"/>
                  </a:lnTo>
                  <a:lnTo>
                    <a:pt x="6216" y="14867"/>
                  </a:lnTo>
                  <a:lnTo>
                    <a:pt x="6216" y="14699"/>
                  </a:lnTo>
                  <a:lnTo>
                    <a:pt x="6216" y="14531"/>
                  </a:lnTo>
                  <a:lnTo>
                    <a:pt x="6216" y="14363"/>
                  </a:lnTo>
                  <a:lnTo>
                    <a:pt x="6216" y="14279"/>
                  </a:lnTo>
                  <a:lnTo>
                    <a:pt x="6132" y="14112"/>
                  </a:lnTo>
                  <a:lnTo>
                    <a:pt x="6132" y="13944"/>
                  </a:lnTo>
                  <a:lnTo>
                    <a:pt x="6132" y="13776"/>
                  </a:lnTo>
                  <a:lnTo>
                    <a:pt x="6132" y="13692"/>
                  </a:lnTo>
                  <a:lnTo>
                    <a:pt x="6132" y="13524"/>
                  </a:lnTo>
                  <a:lnTo>
                    <a:pt x="6132" y="13356"/>
                  </a:lnTo>
                  <a:lnTo>
                    <a:pt x="6132" y="13188"/>
                  </a:lnTo>
                  <a:lnTo>
                    <a:pt x="6132" y="13020"/>
                  </a:lnTo>
                  <a:lnTo>
                    <a:pt x="6132" y="12936"/>
                  </a:lnTo>
                  <a:lnTo>
                    <a:pt x="6216" y="12768"/>
                  </a:lnTo>
                  <a:lnTo>
                    <a:pt x="6216" y="12600"/>
                  </a:lnTo>
                  <a:lnTo>
                    <a:pt x="6216" y="12432"/>
                  </a:lnTo>
                  <a:lnTo>
                    <a:pt x="6216" y="12348"/>
                  </a:lnTo>
                  <a:lnTo>
                    <a:pt x="6216" y="12180"/>
                  </a:lnTo>
                  <a:lnTo>
                    <a:pt x="6216" y="12012"/>
                  </a:lnTo>
                  <a:lnTo>
                    <a:pt x="6300" y="11928"/>
                  </a:lnTo>
                  <a:lnTo>
                    <a:pt x="6300" y="11760"/>
                  </a:lnTo>
                  <a:lnTo>
                    <a:pt x="6300" y="11592"/>
                  </a:lnTo>
                  <a:lnTo>
                    <a:pt x="6300" y="11508"/>
                  </a:lnTo>
                  <a:lnTo>
                    <a:pt x="6384" y="11340"/>
                  </a:lnTo>
                  <a:lnTo>
                    <a:pt x="6384" y="11256"/>
                  </a:lnTo>
                  <a:lnTo>
                    <a:pt x="6384" y="11088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552" y="10668"/>
                  </a:lnTo>
                  <a:lnTo>
                    <a:pt x="6552" y="10584"/>
                  </a:lnTo>
                  <a:lnTo>
                    <a:pt x="6636" y="10416"/>
                  </a:lnTo>
                  <a:lnTo>
                    <a:pt x="6636" y="10332"/>
                  </a:lnTo>
                  <a:lnTo>
                    <a:pt x="6720" y="10164"/>
                  </a:lnTo>
                  <a:lnTo>
                    <a:pt x="6720" y="10080"/>
                  </a:lnTo>
                  <a:lnTo>
                    <a:pt x="6804" y="9996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408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140" y="9072"/>
                  </a:lnTo>
                  <a:lnTo>
                    <a:pt x="7224" y="8988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652"/>
                  </a:lnTo>
                  <a:lnTo>
                    <a:pt x="7476" y="8568"/>
                  </a:lnTo>
                  <a:lnTo>
                    <a:pt x="7560" y="8484"/>
                  </a:lnTo>
                  <a:lnTo>
                    <a:pt x="7644" y="8316"/>
                  </a:lnTo>
                  <a:lnTo>
                    <a:pt x="7644" y="8232"/>
                  </a:lnTo>
                  <a:lnTo>
                    <a:pt x="7728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148" y="7644"/>
                  </a:lnTo>
                  <a:lnTo>
                    <a:pt x="8232" y="7560"/>
                  </a:lnTo>
                  <a:lnTo>
                    <a:pt x="8316" y="7476"/>
                  </a:lnTo>
                  <a:lnTo>
                    <a:pt x="8400" y="7392"/>
                  </a:lnTo>
                  <a:lnTo>
                    <a:pt x="8484" y="7308"/>
                  </a:lnTo>
                  <a:lnTo>
                    <a:pt x="8568" y="7224"/>
                  </a:lnTo>
                  <a:lnTo>
                    <a:pt x="8652" y="7140"/>
                  </a:lnTo>
                  <a:lnTo>
                    <a:pt x="8736" y="7056"/>
                  </a:lnTo>
                  <a:lnTo>
                    <a:pt x="8820" y="6972"/>
                  </a:lnTo>
                  <a:lnTo>
                    <a:pt x="8904" y="6888"/>
                  </a:lnTo>
                  <a:lnTo>
                    <a:pt x="8988" y="6888"/>
                  </a:lnTo>
                  <a:lnTo>
                    <a:pt x="9072" y="6804"/>
                  </a:lnTo>
                  <a:lnTo>
                    <a:pt x="9156" y="6720"/>
                  </a:lnTo>
                  <a:lnTo>
                    <a:pt x="9240" y="6636"/>
                  </a:lnTo>
                  <a:lnTo>
                    <a:pt x="9324" y="6552"/>
                  </a:lnTo>
                  <a:lnTo>
                    <a:pt x="9492" y="6552"/>
                  </a:lnTo>
                  <a:lnTo>
                    <a:pt x="9576" y="6468"/>
                  </a:lnTo>
                  <a:lnTo>
                    <a:pt x="9660" y="6384"/>
                  </a:lnTo>
                  <a:lnTo>
                    <a:pt x="9744" y="6384"/>
                  </a:lnTo>
                  <a:lnTo>
                    <a:pt x="9828" y="6300"/>
                  </a:lnTo>
                  <a:lnTo>
                    <a:pt x="9912" y="6216"/>
                  </a:lnTo>
                  <a:lnTo>
                    <a:pt x="9996" y="6216"/>
                  </a:lnTo>
                  <a:lnTo>
                    <a:pt x="10080" y="6132"/>
                  </a:lnTo>
                  <a:lnTo>
                    <a:pt x="10248" y="6132"/>
                  </a:lnTo>
                  <a:lnTo>
                    <a:pt x="10332" y="6048"/>
                  </a:lnTo>
                  <a:lnTo>
                    <a:pt x="10416" y="5964"/>
                  </a:lnTo>
                  <a:lnTo>
                    <a:pt x="10499" y="5964"/>
                  </a:lnTo>
                  <a:lnTo>
                    <a:pt x="10583" y="5880"/>
                  </a:lnTo>
                  <a:lnTo>
                    <a:pt x="10751" y="5880"/>
                  </a:lnTo>
                  <a:lnTo>
                    <a:pt x="10835" y="5796"/>
                  </a:lnTo>
                  <a:lnTo>
                    <a:pt x="11003" y="5796"/>
                  </a:lnTo>
                  <a:lnTo>
                    <a:pt x="11171" y="5712"/>
                  </a:lnTo>
                  <a:lnTo>
                    <a:pt x="11255" y="5712"/>
                  </a:lnTo>
                  <a:lnTo>
                    <a:pt x="11339" y="5628"/>
                  </a:lnTo>
                  <a:lnTo>
                    <a:pt x="11591" y="5628"/>
                  </a:lnTo>
                  <a:lnTo>
                    <a:pt x="11675" y="5544"/>
                  </a:lnTo>
                  <a:lnTo>
                    <a:pt x="12011" y="5544"/>
                  </a:lnTo>
                  <a:lnTo>
                    <a:pt x="12095" y="5460"/>
                  </a:lnTo>
                  <a:lnTo>
                    <a:pt x="12767" y="5460"/>
                  </a:lnTo>
                  <a:lnTo>
                    <a:pt x="12851" y="5376"/>
                  </a:lnTo>
                  <a:close/>
                  <a:moveTo>
                    <a:pt x="13019" y="0"/>
                  </a:moveTo>
                  <a:lnTo>
                    <a:pt x="12767" y="84"/>
                  </a:lnTo>
                  <a:lnTo>
                    <a:pt x="11591" y="84"/>
                  </a:lnTo>
                  <a:lnTo>
                    <a:pt x="11423" y="168"/>
                  </a:lnTo>
                  <a:lnTo>
                    <a:pt x="10919" y="168"/>
                  </a:lnTo>
                  <a:lnTo>
                    <a:pt x="10751" y="252"/>
                  </a:lnTo>
                  <a:lnTo>
                    <a:pt x="10499" y="252"/>
                  </a:lnTo>
                  <a:lnTo>
                    <a:pt x="10332" y="336"/>
                  </a:lnTo>
                  <a:lnTo>
                    <a:pt x="10080" y="336"/>
                  </a:lnTo>
                  <a:lnTo>
                    <a:pt x="9912" y="420"/>
                  </a:lnTo>
                  <a:lnTo>
                    <a:pt x="9660" y="504"/>
                  </a:lnTo>
                  <a:lnTo>
                    <a:pt x="9492" y="504"/>
                  </a:lnTo>
                  <a:lnTo>
                    <a:pt x="9240" y="588"/>
                  </a:lnTo>
                  <a:lnTo>
                    <a:pt x="9072" y="672"/>
                  </a:lnTo>
                  <a:lnTo>
                    <a:pt x="8820" y="672"/>
                  </a:lnTo>
                  <a:lnTo>
                    <a:pt x="8652" y="756"/>
                  </a:lnTo>
                  <a:lnTo>
                    <a:pt x="8400" y="840"/>
                  </a:lnTo>
                  <a:lnTo>
                    <a:pt x="8232" y="924"/>
                  </a:lnTo>
                  <a:lnTo>
                    <a:pt x="8064" y="1008"/>
                  </a:lnTo>
                  <a:lnTo>
                    <a:pt x="7812" y="1092"/>
                  </a:lnTo>
                  <a:lnTo>
                    <a:pt x="7644" y="1176"/>
                  </a:lnTo>
                  <a:lnTo>
                    <a:pt x="7476" y="1260"/>
                  </a:lnTo>
                  <a:lnTo>
                    <a:pt x="7308" y="1344"/>
                  </a:lnTo>
                  <a:lnTo>
                    <a:pt x="7056" y="1428"/>
                  </a:lnTo>
                  <a:lnTo>
                    <a:pt x="6888" y="1512"/>
                  </a:lnTo>
                  <a:lnTo>
                    <a:pt x="6720" y="1596"/>
                  </a:lnTo>
                  <a:lnTo>
                    <a:pt x="6552" y="1680"/>
                  </a:lnTo>
                  <a:lnTo>
                    <a:pt x="6384" y="1848"/>
                  </a:lnTo>
                  <a:lnTo>
                    <a:pt x="6216" y="1932"/>
                  </a:lnTo>
                  <a:lnTo>
                    <a:pt x="6048" y="2016"/>
                  </a:lnTo>
                  <a:lnTo>
                    <a:pt x="5880" y="2100"/>
                  </a:lnTo>
                  <a:lnTo>
                    <a:pt x="5712" y="2268"/>
                  </a:lnTo>
                  <a:lnTo>
                    <a:pt x="5544" y="2352"/>
                  </a:lnTo>
                  <a:lnTo>
                    <a:pt x="5376" y="2436"/>
                  </a:lnTo>
                  <a:lnTo>
                    <a:pt x="5208" y="2604"/>
                  </a:lnTo>
                  <a:lnTo>
                    <a:pt x="5040" y="2688"/>
                  </a:lnTo>
                  <a:lnTo>
                    <a:pt x="4872" y="2856"/>
                  </a:lnTo>
                  <a:lnTo>
                    <a:pt x="4704" y="2940"/>
                  </a:lnTo>
                  <a:lnTo>
                    <a:pt x="4536" y="3108"/>
                  </a:lnTo>
                  <a:lnTo>
                    <a:pt x="4368" y="3192"/>
                  </a:lnTo>
                  <a:lnTo>
                    <a:pt x="4284" y="3360"/>
                  </a:lnTo>
                  <a:lnTo>
                    <a:pt x="4116" y="3528"/>
                  </a:lnTo>
                  <a:lnTo>
                    <a:pt x="3948" y="3612"/>
                  </a:lnTo>
                  <a:lnTo>
                    <a:pt x="3864" y="3780"/>
                  </a:lnTo>
                  <a:lnTo>
                    <a:pt x="3696" y="3948"/>
                  </a:lnTo>
                  <a:lnTo>
                    <a:pt x="3528" y="4032"/>
                  </a:lnTo>
                  <a:lnTo>
                    <a:pt x="3444" y="4200"/>
                  </a:lnTo>
                  <a:lnTo>
                    <a:pt x="3276" y="4368"/>
                  </a:lnTo>
                  <a:lnTo>
                    <a:pt x="3108" y="4536"/>
                  </a:lnTo>
                  <a:lnTo>
                    <a:pt x="3024" y="4704"/>
                  </a:lnTo>
                  <a:lnTo>
                    <a:pt x="2856" y="4872"/>
                  </a:lnTo>
                  <a:lnTo>
                    <a:pt x="2772" y="4956"/>
                  </a:lnTo>
                  <a:lnTo>
                    <a:pt x="2688" y="5124"/>
                  </a:lnTo>
                  <a:lnTo>
                    <a:pt x="2520" y="5292"/>
                  </a:lnTo>
                  <a:lnTo>
                    <a:pt x="2436" y="5460"/>
                  </a:lnTo>
                  <a:lnTo>
                    <a:pt x="2268" y="5628"/>
                  </a:lnTo>
                  <a:lnTo>
                    <a:pt x="2184" y="5796"/>
                  </a:lnTo>
                  <a:lnTo>
                    <a:pt x="2100" y="5964"/>
                  </a:lnTo>
                  <a:lnTo>
                    <a:pt x="2016" y="6132"/>
                  </a:lnTo>
                  <a:lnTo>
                    <a:pt x="1848" y="6384"/>
                  </a:lnTo>
                  <a:lnTo>
                    <a:pt x="1764" y="6552"/>
                  </a:lnTo>
                  <a:lnTo>
                    <a:pt x="1680" y="6720"/>
                  </a:lnTo>
                  <a:lnTo>
                    <a:pt x="1596" y="6888"/>
                  </a:lnTo>
                  <a:lnTo>
                    <a:pt x="1512" y="7056"/>
                  </a:lnTo>
                  <a:lnTo>
                    <a:pt x="1428" y="7224"/>
                  </a:lnTo>
                  <a:lnTo>
                    <a:pt x="1344" y="7476"/>
                  </a:lnTo>
                  <a:lnTo>
                    <a:pt x="1260" y="7644"/>
                  </a:lnTo>
                  <a:lnTo>
                    <a:pt x="1176" y="7812"/>
                  </a:lnTo>
                  <a:lnTo>
                    <a:pt x="1092" y="7980"/>
                  </a:lnTo>
                  <a:lnTo>
                    <a:pt x="1008" y="8232"/>
                  </a:lnTo>
                  <a:lnTo>
                    <a:pt x="924" y="8400"/>
                  </a:lnTo>
                  <a:lnTo>
                    <a:pt x="840" y="8568"/>
                  </a:lnTo>
                  <a:lnTo>
                    <a:pt x="756" y="8820"/>
                  </a:lnTo>
                  <a:lnTo>
                    <a:pt x="756" y="8988"/>
                  </a:lnTo>
                  <a:lnTo>
                    <a:pt x="672" y="9156"/>
                  </a:lnTo>
                  <a:lnTo>
                    <a:pt x="588" y="9408"/>
                  </a:lnTo>
                  <a:lnTo>
                    <a:pt x="504" y="9576"/>
                  </a:lnTo>
                  <a:lnTo>
                    <a:pt x="504" y="9828"/>
                  </a:lnTo>
                  <a:lnTo>
                    <a:pt x="420" y="9996"/>
                  </a:lnTo>
                  <a:lnTo>
                    <a:pt x="420" y="10248"/>
                  </a:lnTo>
                  <a:lnTo>
                    <a:pt x="336" y="10416"/>
                  </a:lnTo>
                  <a:lnTo>
                    <a:pt x="336" y="10668"/>
                  </a:lnTo>
                  <a:lnTo>
                    <a:pt x="252" y="10836"/>
                  </a:lnTo>
                  <a:lnTo>
                    <a:pt x="252" y="11088"/>
                  </a:lnTo>
                  <a:lnTo>
                    <a:pt x="168" y="11256"/>
                  </a:lnTo>
                  <a:lnTo>
                    <a:pt x="168" y="11508"/>
                  </a:lnTo>
                  <a:lnTo>
                    <a:pt x="168" y="11760"/>
                  </a:lnTo>
                  <a:lnTo>
                    <a:pt x="84" y="11928"/>
                  </a:lnTo>
                  <a:lnTo>
                    <a:pt x="84" y="12180"/>
                  </a:lnTo>
                  <a:lnTo>
                    <a:pt x="84" y="12348"/>
                  </a:lnTo>
                  <a:lnTo>
                    <a:pt x="84" y="12600"/>
                  </a:lnTo>
                  <a:lnTo>
                    <a:pt x="84" y="12852"/>
                  </a:lnTo>
                  <a:lnTo>
                    <a:pt x="84" y="13020"/>
                  </a:lnTo>
                  <a:lnTo>
                    <a:pt x="84" y="13272"/>
                  </a:lnTo>
                  <a:lnTo>
                    <a:pt x="0" y="13524"/>
                  </a:lnTo>
                  <a:lnTo>
                    <a:pt x="84" y="13692"/>
                  </a:lnTo>
                  <a:lnTo>
                    <a:pt x="84" y="13944"/>
                  </a:lnTo>
                  <a:lnTo>
                    <a:pt x="84" y="14195"/>
                  </a:lnTo>
                  <a:lnTo>
                    <a:pt x="84" y="14447"/>
                  </a:lnTo>
                  <a:lnTo>
                    <a:pt x="84" y="14615"/>
                  </a:lnTo>
                  <a:lnTo>
                    <a:pt x="84" y="14867"/>
                  </a:lnTo>
                  <a:lnTo>
                    <a:pt x="84" y="15035"/>
                  </a:lnTo>
                  <a:lnTo>
                    <a:pt x="168" y="15287"/>
                  </a:lnTo>
                  <a:lnTo>
                    <a:pt x="168" y="15539"/>
                  </a:lnTo>
                  <a:lnTo>
                    <a:pt x="168" y="15707"/>
                  </a:lnTo>
                  <a:lnTo>
                    <a:pt x="252" y="15959"/>
                  </a:lnTo>
                  <a:lnTo>
                    <a:pt x="252" y="16127"/>
                  </a:lnTo>
                  <a:lnTo>
                    <a:pt x="336" y="16379"/>
                  </a:lnTo>
                  <a:lnTo>
                    <a:pt x="336" y="16547"/>
                  </a:lnTo>
                  <a:lnTo>
                    <a:pt x="420" y="16799"/>
                  </a:lnTo>
                  <a:lnTo>
                    <a:pt x="420" y="16967"/>
                  </a:lnTo>
                  <a:lnTo>
                    <a:pt x="504" y="17219"/>
                  </a:lnTo>
                  <a:lnTo>
                    <a:pt x="504" y="17387"/>
                  </a:lnTo>
                  <a:lnTo>
                    <a:pt x="588" y="17639"/>
                  </a:lnTo>
                  <a:lnTo>
                    <a:pt x="672" y="17807"/>
                  </a:lnTo>
                  <a:lnTo>
                    <a:pt x="756" y="18059"/>
                  </a:lnTo>
                  <a:lnTo>
                    <a:pt x="756" y="18227"/>
                  </a:lnTo>
                  <a:lnTo>
                    <a:pt x="840" y="18395"/>
                  </a:lnTo>
                  <a:lnTo>
                    <a:pt x="924" y="18647"/>
                  </a:lnTo>
                  <a:lnTo>
                    <a:pt x="1008" y="18815"/>
                  </a:lnTo>
                  <a:lnTo>
                    <a:pt x="1092" y="18983"/>
                  </a:lnTo>
                  <a:lnTo>
                    <a:pt x="1176" y="19235"/>
                  </a:lnTo>
                  <a:lnTo>
                    <a:pt x="1260" y="19403"/>
                  </a:lnTo>
                  <a:lnTo>
                    <a:pt x="1344" y="19571"/>
                  </a:lnTo>
                  <a:lnTo>
                    <a:pt x="1428" y="19739"/>
                  </a:lnTo>
                  <a:lnTo>
                    <a:pt x="1512" y="19907"/>
                  </a:lnTo>
                  <a:lnTo>
                    <a:pt x="1596" y="20159"/>
                  </a:lnTo>
                  <a:lnTo>
                    <a:pt x="1680" y="20327"/>
                  </a:lnTo>
                  <a:lnTo>
                    <a:pt x="1764" y="20495"/>
                  </a:lnTo>
                  <a:lnTo>
                    <a:pt x="1848" y="20663"/>
                  </a:lnTo>
                  <a:lnTo>
                    <a:pt x="2016" y="20831"/>
                  </a:lnTo>
                  <a:lnTo>
                    <a:pt x="2100" y="20999"/>
                  </a:lnTo>
                  <a:lnTo>
                    <a:pt x="2184" y="21167"/>
                  </a:lnTo>
                  <a:lnTo>
                    <a:pt x="2268" y="21335"/>
                  </a:lnTo>
                  <a:lnTo>
                    <a:pt x="2436" y="21503"/>
                  </a:lnTo>
                  <a:lnTo>
                    <a:pt x="2520" y="21671"/>
                  </a:lnTo>
                  <a:lnTo>
                    <a:pt x="2688" y="21839"/>
                  </a:lnTo>
                  <a:lnTo>
                    <a:pt x="2772" y="22007"/>
                  </a:lnTo>
                  <a:lnTo>
                    <a:pt x="2856" y="22175"/>
                  </a:lnTo>
                  <a:lnTo>
                    <a:pt x="3024" y="22343"/>
                  </a:lnTo>
                  <a:lnTo>
                    <a:pt x="3108" y="22511"/>
                  </a:lnTo>
                  <a:lnTo>
                    <a:pt x="3276" y="22679"/>
                  </a:lnTo>
                  <a:lnTo>
                    <a:pt x="3444" y="22763"/>
                  </a:lnTo>
                  <a:lnTo>
                    <a:pt x="3528" y="22931"/>
                  </a:lnTo>
                  <a:lnTo>
                    <a:pt x="3696" y="23099"/>
                  </a:lnTo>
                  <a:lnTo>
                    <a:pt x="3780" y="23267"/>
                  </a:lnTo>
                  <a:lnTo>
                    <a:pt x="3948" y="23351"/>
                  </a:lnTo>
                  <a:lnTo>
                    <a:pt x="4116" y="23519"/>
                  </a:lnTo>
                  <a:lnTo>
                    <a:pt x="4284" y="23603"/>
                  </a:lnTo>
                  <a:lnTo>
                    <a:pt x="4368" y="23771"/>
                  </a:lnTo>
                  <a:lnTo>
                    <a:pt x="4536" y="23939"/>
                  </a:lnTo>
                  <a:lnTo>
                    <a:pt x="4704" y="24023"/>
                  </a:lnTo>
                  <a:lnTo>
                    <a:pt x="4872" y="24191"/>
                  </a:lnTo>
                  <a:lnTo>
                    <a:pt x="5040" y="24275"/>
                  </a:lnTo>
                  <a:lnTo>
                    <a:pt x="5208" y="24443"/>
                  </a:lnTo>
                  <a:lnTo>
                    <a:pt x="5376" y="24527"/>
                  </a:lnTo>
                  <a:lnTo>
                    <a:pt x="5544" y="24611"/>
                  </a:lnTo>
                  <a:lnTo>
                    <a:pt x="5712" y="24779"/>
                  </a:lnTo>
                  <a:lnTo>
                    <a:pt x="5880" y="24863"/>
                  </a:lnTo>
                  <a:lnTo>
                    <a:pt x="6048" y="24947"/>
                  </a:lnTo>
                  <a:lnTo>
                    <a:pt x="6216" y="25115"/>
                  </a:lnTo>
                  <a:lnTo>
                    <a:pt x="6384" y="25199"/>
                  </a:lnTo>
                  <a:lnTo>
                    <a:pt x="6552" y="25283"/>
                  </a:lnTo>
                  <a:lnTo>
                    <a:pt x="6720" y="25367"/>
                  </a:lnTo>
                  <a:lnTo>
                    <a:pt x="6888" y="25535"/>
                  </a:lnTo>
                  <a:lnTo>
                    <a:pt x="7056" y="25619"/>
                  </a:lnTo>
                  <a:lnTo>
                    <a:pt x="7308" y="25703"/>
                  </a:lnTo>
                  <a:lnTo>
                    <a:pt x="7476" y="25787"/>
                  </a:lnTo>
                  <a:lnTo>
                    <a:pt x="7644" y="25871"/>
                  </a:lnTo>
                  <a:lnTo>
                    <a:pt x="7812" y="25955"/>
                  </a:lnTo>
                  <a:lnTo>
                    <a:pt x="8064" y="26039"/>
                  </a:lnTo>
                  <a:lnTo>
                    <a:pt x="8232" y="26123"/>
                  </a:lnTo>
                  <a:lnTo>
                    <a:pt x="8400" y="26123"/>
                  </a:lnTo>
                  <a:lnTo>
                    <a:pt x="8652" y="26207"/>
                  </a:lnTo>
                  <a:lnTo>
                    <a:pt x="8820" y="26291"/>
                  </a:lnTo>
                  <a:lnTo>
                    <a:pt x="9072" y="26375"/>
                  </a:lnTo>
                  <a:lnTo>
                    <a:pt x="9240" y="26459"/>
                  </a:lnTo>
                  <a:lnTo>
                    <a:pt x="9492" y="26459"/>
                  </a:lnTo>
                  <a:lnTo>
                    <a:pt x="9660" y="26543"/>
                  </a:lnTo>
                  <a:lnTo>
                    <a:pt x="9912" y="26543"/>
                  </a:lnTo>
                  <a:lnTo>
                    <a:pt x="10080" y="26627"/>
                  </a:lnTo>
                  <a:lnTo>
                    <a:pt x="10332" y="26711"/>
                  </a:lnTo>
                  <a:lnTo>
                    <a:pt x="10499" y="26711"/>
                  </a:lnTo>
                  <a:lnTo>
                    <a:pt x="10751" y="26795"/>
                  </a:lnTo>
                  <a:lnTo>
                    <a:pt x="11171" y="26795"/>
                  </a:lnTo>
                  <a:lnTo>
                    <a:pt x="11423" y="26879"/>
                  </a:lnTo>
                  <a:lnTo>
                    <a:pt x="11843" y="26879"/>
                  </a:lnTo>
                  <a:lnTo>
                    <a:pt x="12095" y="26963"/>
                  </a:lnTo>
                  <a:lnTo>
                    <a:pt x="14447" y="26963"/>
                  </a:lnTo>
                  <a:lnTo>
                    <a:pt x="14615" y="26879"/>
                  </a:lnTo>
                  <a:lnTo>
                    <a:pt x="15119" y="26879"/>
                  </a:lnTo>
                  <a:lnTo>
                    <a:pt x="15287" y="26795"/>
                  </a:lnTo>
                  <a:lnTo>
                    <a:pt x="15791" y="26795"/>
                  </a:lnTo>
                  <a:lnTo>
                    <a:pt x="15959" y="26711"/>
                  </a:lnTo>
                  <a:lnTo>
                    <a:pt x="16211" y="26711"/>
                  </a:lnTo>
                  <a:lnTo>
                    <a:pt x="16379" y="26627"/>
                  </a:lnTo>
                  <a:lnTo>
                    <a:pt x="16631" y="26543"/>
                  </a:lnTo>
                  <a:lnTo>
                    <a:pt x="16799" y="26543"/>
                  </a:lnTo>
                  <a:lnTo>
                    <a:pt x="17051" y="26459"/>
                  </a:lnTo>
                  <a:lnTo>
                    <a:pt x="17219" y="26459"/>
                  </a:lnTo>
                  <a:lnTo>
                    <a:pt x="17471" y="26375"/>
                  </a:lnTo>
                  <a:lnTo>
                    <a:pt x="17639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227" y="26123"/>
                  </a:lnTo>
                  <a:lnTo>
                    <a:pt x="18479" y="26039"/>
                  </a:lnTo>
                  <a:lnTo>
                    <a:pt x="18647" y="25955"/>
                  </a:lnTo>
                  <a:lnTo>
                    <a:pt x="18815" y="25871"/>
                  </a:lnTo>
                  <a:lnTo>
                    <a:pt x="19067" y="25787"/>
                  </a:lnTo>
                  <a:lnTo>
                    <a:pt x="19235" y="25703"/>
                  </a:lnTo>
                  <a:lnTo>
                    <a:pt x="19403" y="25619"/>
                  </a:lnTo>
                  <a:lnTo>
                    <a:pt x="19571" y="25535"/>
                  </a:lnTo>
                  <a:lnTo>
                    <a:pt x="19739" y="25367"/>
                  </a:lnTo>
                  <a:lnTo>
                    <a:pt x="19991" y="25283"/>
                  </a:lnTo>
                  <a:lnTo>
                    <a:pt x="20159" y="25199"/>
                  </a:lnTo>
                  <a:lnTo>
                    <a:pt x="20327" y="25115"/>
                  </a:lnTo>
                  <a:lnTo>
                    <a:pt x="20495" y="24947"/>
                  </a:lnTo>
                  <a:lnTo>
                    <a:pt x="20663" y="24863"/>
                  </a:lnTo>
                  <a:lnTo>
                    <a:pt x="20831" y="24779"/>
                  </a:lnTo>
                  <a:lnTo>
                    <a:pt x="20999" y="24611"/>
                  </a:lnTo>
                  <a:lnTo>
                    <a:pt x="21167" y="24527"/>
                  </a:lnTo>
                  <a:lnTo>
                    <a:pt x="21335" y="24443"/>
                  </a:lnTo>
                  <a:lnTo>
                    <a:pt x="21503" y="24275"/>
                  </a:lnTo>
                  <a:lnTo>
                    <a:pt x="21671" y="24191"/>
                  </a:lnTo>
                  <a:lnTo>
                    <a:pt x="21755" y="24023"/>
                  </a:lnTo>
                  <a:lnTo>
                    <a:pt x="21923" y="23939"/>
                  </a:lnTo>
                  <a:lnTo>
                    <a:pt x="22091" y="23771"/>
                  </a:lnTo>
                  <a:lnTo>
                    <a:pt x="22259" y="23603"/>
                  </a:lnTo>
                  <a:lnTo>
                    <a:pt x="22427" y="23519"/>
                  </a:lnTo>
                  <a:lnTo>
                    <a:pt x="22511" y="23351"/>
                  </a:lnTo>
                  <a:lnTo>
                    <a:pt x="22679" y="23267"/>
                  </a:lnTo>
                  <a:lnTo>
                    <a:pt x="22847" y="23099"/>
                  </a:lnTo>
                  <a:lnTo>
                    <a:pt x="22931" y="22931"/>
                  </a:lnTo>
                  <a:lnTo>
                    <a:pt x="23099" y="22763"/>
                  </a:lnTo>
                  <a:lnTo>
                    <a:pt x="23267" y="22679"/>
                  </a:lnTo>
                  <a:lnTo>
                    <a:pt x="23351" y="22511"/>
                  </a:lnTo>
                  <a:lnTo>
                    <a:pt x="23519" y="22343"/>
                  </a:lnTo>
                  <a:lnTo>
                    <a:pt x="23603" y="22175"/>
                  </a:lnTo>
                  <a:lnTo>
                    <a:pt x="23771" y="22007"/>
                  </a:lnTo>
                  <a:lnTo>
                    <a:pt x="23855" y="21839"/>
                  </a:lnTo>
                  <a:lnTo>
                    <a:pt x="23939" y="21671"/>
                  </a:lnTo>
                  <a:lnTo>
                    <a:pt x="24107" y="21503"/>
                  </a:lnTo>
                  <a:lnTo>
                    <a:pt x="24191" y="21335"/>
                  </a:lnTo>
                  <a:lnTo>
                    <a:pt x="24359" y="21167"/>
                  </a:lnTo>
                  <a:lnTo>
                    <a:pt x="24443" y="20999"/>
                  </a:lnTo>
                  <a:lnTo>
                    <a:pt x="24527" y="20831"/>
                  </a:lnTo>
                  <a:lnTo>
                    <a:pt x="24611" y="20663"/>
                  </a:lnTo>
                  <a:lnTo>
                    <a:pt x="24779" y="20495"/>
                  </a:lnTo>
                  <a:lnTo>
                    <a:pt x="24863" y="20327"/>
                  </a:lnTo>
                  <a:lnTo>
                    <a:pt x="24947" y="20159"/>
                  </a:lnTo>
                  <a:lnTo>
                    <a:pt x="25031" y="19907"/>
                  </a:lnTo>
                  <a:lnTo>
                    <a:pt x="25115" y="19739"/>
                  </a:lnTo>
                  <a:lnTo>
                    <a:pt x="25199" y="19571"/>
                  </a:lnTo>
                  <a:lnTo>
                    <a:pt x="25283" y="19403"/>
                  </a:lnTo>
                  <a:lnTo>
                    <a:pt x="25367" y="19235"/>
                  </a:lnTo>
                  <a:lnTo>
                    <a:pt x="25451" y="18983"/>
                  </a:lnTo>
                  <a:lnTo>
                    <a:pt x="25535" y="18815"/>
                  </a:lnTo>
                  <a:lnTo>
                    <a:pt x="25619" y="18647"/>
                  </a:lnTo>
                  <a:lnTo>
                    <a:pt x="25703" y="18395"/>
                  </a:lnTo>
                  <a:lnTo>
                    <a:pt x="25703" y="18227"/>
                  </a:lnTo>
                  <a:lnTo>
                    <a:pt x="25787" y="18059"/>
                  </a:lnTo>
                  <a:lnTo>
                    <a:pt x="25871" y="17807"/>
                  </a:lnTo>
                  <a:lnTo>
                    <a:pt x="25955" y="17639"/>
                  </a:lnTo>
                  <a:lnTo>
                    <a:pt x="25955" y="17387"/>
                  </a:lnTo>
                  <a:lnTo>
                    <a:pt x="26039" y="17219"/>
                  </a:lnTo>
                  <a:lnTo>
                    <a:pt x="26039" y="16967"/>
                  </a:lnTo>
                  <a:lnTo>
                    <a:pt x="26123" y="16799"/>
                  </a:lnTo>
                  <a:lnTo>
                    <a:pt x="26207" y="16547"/>
                  </a:lnTo>
                  <a:lnTo>
                    <a:pt x="26207" y="16379"/>
                  </a:lnTo>
                  <a:lnTo>
                    <a:pt x="26291" y="16127"/>
                  </a:lnTo>
                  <a:lnTo>
                    <a:pt x="26291" y="15959"/>
                  </a:lnTo>
                  <a:lnTo>
                    <a:pt x="26291" y="15707"/>
                  </a:lnTo>
                  <a:lnTo>
                    <a:pt x="26374" y="15539"/>
                  </a:lnTo>
                  <a:lnTo>
                    <a:pt x="26374" y="15287"/>
                  </a:lnTo>
                  <a:lnTo>
                    <a:pt x="26374" y="15035"/>
                  </a:lnTo>
                  <a:lnTo>
                    <a:pt x="26458" y="14867"/>
                  </a:lnTo>
                  <a:lnTo>
                    <a:pt x="26458" y="14615"/>
                  </a:lnTo>
                  <a:lnTo>
                    <a:pt x="26458" y="14447"/>
                  </a:lnTo>
                  <a:lnTo>
                    <a:pt x="26458" y="14195"/>
                  </a:lnTo>
                  <a:lnTo>
                    <a:pt x="26458" y="13944"/>
                  </a:lnTo>
                  <a:lnTo>
                    <a:pt x="26458" y="13692"/>
                  </a:lnTo>
                  <a:lnTo>
                    <a:pt x="26458" y="13524"/>
                  </a:lnTo>
                  <a:lnTo>
                    <a:pt x="26458" y="13272"/>
                  </a:lnTo>
                  <a:lnTo>
                    <a:pt x="26458" y="13020"/>
                  </a:lnTo>
                  <a:lnTo>
                    <a:pt x="26458" y="12852"/>
                  </a:lnTo>
                  <a:lnTo>
                    <a:pt x="26458" y="12600"/>
                  </a:lnTo>
                  <a:lnTo>
                    <a:pt x="26458" y="12348"/>
                  </a:lnTo>
                  <a:lnTo>
                    <a:pt x="26458" y="12180"/>
                  </a:lnTo>
                  <a:lnTo>
                    <a:pt x="26374" y="11928"/>
                  </a:lnTo>
                  <a:lnTo>
                    <a:pt x="26374" y="11760"/>
                  </a:lnTo>
                  <a:lnTo>
                    <a:pt x="26374" y="11508"/>
                  </a:lnTo>
                  <a:lnTo>
                    <a:pt x="26291" y="11256"/>
                  </a:lnTo>
                  <a:lnTo>
                    <a:pt x="26291" y="11088"/>
                  </a:lnTo>
                  <a:lnTo>
                    <a:pt x="26291" y="10836"/>
                  </a:lnTo>
                  <a:lnTo>
                    <a:pt x="26207" y="10668"/>
                  </a:lnTo>
                  <a:lnTo>
                    <a:pt x="26207" y="10416"/>
                  </a:lnTo>
                  <a:lnTo>
                    <a:pt x="26123" y="10248"/>
                  </a:lnTo>
                  <a:lnTo>
                    <a:pt x="26039" y="9996"/>
                  </a:lnTo>
                  <a:lnTo>
                    <a:pt x="26039" y="9828"/>
                  </a:lnTo>
                  <a:lnTo>
                    <a:pt x="25955" y="9576"/>
                  </a:lnTo>
                  <a:lnTo>
                    <a:pt x="25955" y="9408"/>
                  </a:lnTo>
                  <a:lnTo>
                    <a:pt x="25871" y="9156"/>
                  </a:lnTo>
                  <a:lnTo>
                    <a:pt x="25787" y="8988"/>
                  </a:lnTo>
                  <a:lnTo>
                    <a:pt x="25703" y="8820"/>
                  </a:lnTo>
                  <a:lnTo>
                    <a:pt x="25703" y="8568"/>
                  </a:lnTo>
                  <a:lnTo>
                    <a:pt x="25619" y="8400"/>
                  </a:lnTo>
                  <a:lnTo>
                    <a:pt x="25535" y="8232"/>
                  </a:lnTo>
                  <a:lnTo>
                    <a:pt x="25451" y="7980"/>
                  </a:lnTo>
                  <a:lnTo>
                    <a:pt x="25367" y="7812"/>
                  </a:lnTo>
                  <a:lnTo>
                    <a:pt x="25283" y="7644"/>
                  </a:lnTo>
                  <a:lnTo>
                    <a:pt x="25199" y="7476"/>
                  </a:lnTo>
                  <a:lnTo>
                    <a:pt x="25115" y="7224"/>
                  </a:lnTo>
                  <a:lnTo>
                    <a:pt x="25031" y="7056"/>
                  </a:lnTo>
                  <a:lnTo>
                    <a:pt x="24947" y="6888"/>
                  </a:lnTo>
                  <a:lnTo>
                    <a:pt x="24863" y="6720"/>
                  </a:lnTo>
                  <a:lnTo>
                    <a:pt x="24695" y="6552"/>
                  </a:lnTo>
                  <a:lnTo>
                    <a:pt x="24611" y="6384"/>
                  </a:lnTo>
                  <a:lnTo>
                    <a:pt x="24527" y="6132"/>
                  </a:lnTo>
                  <a:lnTo>
                    <a:pt x="24443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3939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03" y="4872"/>
                  </a:lnTo>
                  <a:lnTo>
                    <a:pt x="23519" y="4704"/>
                  </a:lnTo>
                  <a:lnTo>
                    <a:pt x="23351" y="4536"/>
                  </a:lnTo>
                  <a:lnTo>
                    <a:pt x="23267" y="4368"/>
                  </a:lnTo>
                  <a:lnTo>
                    <a:pt x="23099" y="4200"/>
                  </a:lnTo>
                  <a:lnTo>
                    <a:pt x="22931" y="4032"/>
                  </a:lnTo>
                  <a:lnTo>
                    <a:pt x="22847" y="3948"/>
                  </a:lnTo>
                  <a:lnTo>
                    <a:pt x="22679" y="3780"/>
                  </a:lnTo>
                  <a:lnTo>
                    <a:pt x="22511" y="3612"/>
                  </a:lnTo>
                  <a:lnTo>
                    <a:pt x="22427" y="3528"/>
                  </a:lnTo>
                  <a:lnTo>
                    <a:pt x="22259" y="3360"/>
                  </a:lnTo>
                  <a:lnTo>
                    <a:pt x="22091" y="3192"/>
                  </a:lnTo>
                  <a:lnTo>
                    <a:pt x="21923" y="3108"/>
                  </a:lnTo>
                  <a:lnTo>
                    <a:pt x="21755" y="2940"/>
                  </a:lnTo>
                  <a:lnTo>
                    <a:pt x="21671" y="2856"/>
                  </a:lnTo>
                  <a:lnTo>
                    <a:pt x="21503" y="2688"/>
                  </a:lnTo>
                  <a:lnTo>
                    <a:pt x="21335" y="2604"/>
                  </a:lnTo>
                  <a:lnTo>
                    <a:pt x="21167" y="2436"/>
                  </a:lnTo>
                  <a:lnTo>
                    <a:pt x="20999" y="2352"/>
                  </a:lnTo>
                  <a:lnTo>
                    <a:pt x="20831" y="2268"/>
                  </a:lnTo>
                  <a:lnTo>
                    <a:pt x="20663" y="2100"/>
                  </a:lnTo>
                  <a:lnTo>
                    <a:pt x="20495" y="2016"/>
                  </a:lnTo>
                  <a:lnTo>
                    <a:pt x="20327" y="1932"/>
                  </a:lnTo>
                  <a:lnTo>
                    <a:pt x="20159" y="1848"/>
                  </a:lnTo>
                  <a:lnTo>
                    <a:pt x="19907" y="1680"/>
                  </a:lnTo>
                  <a:lnTo>
                    <a:pt x="19739" y="1596"/>
                  </a:lnTo>
                  <a:lnTo>
                    <a:pt x="19571" y="1512"/>
                  </a:lnTo>
                  <a:lnTo>
                    <a:pt x="19403" y="1428"/>
                  </a:lnTo>
                  <a:lnTo>
                    <a:pt x="19235" y="1344"/>
                  </a:lnTo>
                  <a:lnTo>
                    <a:pt x="19067" y="1260"/>
                  </a:lnTo>
                  <a:lnTo>
                    <a:pt x="18815" y="1176"/>
                  </a:lnTo>
                  <a:lnTo>
                    <a:pt x="18647" y="1092"/>
                  </a:lnTo>
                  <a:lnTo>
                    <a:pt x="18479" y="1008"/>
                  </a:lnTo>
                  <a:lnTo>
                    <a:pt x="18227" y="924"/>
                  </a:lnTo>
                  <a:lnTo>
                    <a:pt x="18059" y="840"/>
                  </a:lnTo>
                  <a:lnTo>
                    <a:pt x="17891" y="756"/>
                  </a:lnTo>
                  <a:lnTo>
                    <a:pt x="17639" y="672"/>
                  </a:lnTo>
                  <a:lnTo>
                    <a:pt x="17471" y="672"/>
                  </a:lnTo>
                  <a:lnTo>
                    <a:pt x="17219" y="588"/>
                  </a:lnTo>
                  <a:lnTo>
                    <a:pt x="17051" y="504"/>
                  </a:lnTo>
                  <a:lnTo>
                    <a:pt x="16799" y="504"/>
                  </a:lnTo>
                  <a:lnTo>
                    <a:pt x="16631" y="420"/>
                  </a:lnTo>
                  <a:lnTo>
                    <a:pt x="16379" y="336"/>
                  </a:lnTo>
                  <a:lnTo>
                    <a:pt x="16211" y="336"/>
                  </a:lnTo>
                  <a:lnTo>
                    <a:pt x="15959" y="252"/>
                  </a:lnTo>
                  <a:lnTo>
                    <a:pt x="15791" y="252"/>
                  </a:lnTo>
                  <a:lnTo>
                    <a:pt x="15539" y="168"/>
                  </a:lnTo>
                  <a:lnTo>
                    <a:pt x="15119" y="168"/>
                  </a:lnTo>
                  <a:lnTo>
                    <a:pt x="14867" y="84"/>
                  </a:lnTo>
                  <a:lnTo>
                    <a:pt x="13691" y="84"/>
                  </a:lnTo>
                  <a:lnTo>
                    <a:pt x="135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52" name="Google Shape;652;p38"/>
            <p:cNvSpPr/>
            <p:nvPr/>
          </p:nvSpPr>
          <p:spPr>
            <a:xfrm>
              <a:off x="-897600" y="1354450"/>
              <a:ext cx="531300" cy="655175"/>
            </a:xfrm>
            <a:custGeom>
              <a:rect b="b" l="l" r="r" t="t"/>
              <a:pathLst>
                <a:path extrusionOk="0" h="26207" w="21252">
                  <a:moveTo>
                    <a:pt x="14952" y="0"/>
                  </a:moveTo>
                  <a:lnTo>
                    <a:pt x="14952" y="15371"/>
                  </a:lnTo>
                  <a:lnTo>
                    <a:pt x="14952" y="15455"/>
                  </a:lnTo>
                  <a:lnTo>
                    <a:pt x="14952" y="15539"/>
                  </a:lnTo>
                  <a:lnTo>
                    <a:pt x="14952" y="15623"/>
                  </a:lnTo>
                  <a:lnTo>
                    <a:pt x="14952" y="15707"/>
                  </a:lnTo>
                  <a:lnTo>
                    <a:pt x="14952" y="15791"/>
                  </a:lnTo>
                  <a:lnTo>
                    <a:pt x="14952" y="15875"/>
                  </a:lnTo>
                  <a:lnTo>
                    <a:pt x="14952" y="15959"/>
                  </a:lnTo>
                  <a:lnTo>
                    <a:pt x="14952" y="16043"/>
                  </a:lnTo>
                  <a:lnTo>
                    <a:pt x="14952" y="16127"/>
                  </a:lnTo>
                  <a:lnTo>
                    <a:pt x="14952" y="16211"/>
                  </a:lnTo>
                  <a:lnTo>
                    <a:pt x="14868" y="16295"/>
                  </a:lnTo>
                  <a:lnTo>
                    <a:pt x="14868" y="16379"/>
                  </a:lnTo>
                  <a:lnTo>
                    <a:pt x="14868" y="16463"/>
                  </a:lnTo>
                  <a:lnTo>
                    <a:pt x="14868" y="16547"/>
                  </a:lnTo>
                  <a:lnTo>
                    <a:pt x="14868" y="16631"/>
                  </a:lnTo>
                  <a:lnTo>
                    <a:pt x="14868" y="16715"/>
                  </a:lnTo>
                  <a:lnTo>
                    <a:pt x="14784" y="16799"/>
                  </a:lnTo>
                  <a:lnTo>
                    <a:pt x="14784" y="16883"/>
                  </a:lnTo>
                  <a:lnTo>
                    <a:pt x="14784" y="16967"/>
                  </a:lnTo>
                  <a:lnTo>
                    <a:pt x="14784" y="17051"/>
                  </a:lnTo>
                  <a:lnTo>
                    <a:pt x="14784" y="17135"/>
                  </a:lnTo>
                  <a:lnTo>
                    <a:pt x="14700" y="17219"/>
                  </a:lnTo>
                  <a:lnTo>
                    <a:pt x="14700" y="17303"/>
                  </a:lnTo>
                  <a:lnTo>
                    <a:pt x="14700" y="17387"/>
                  </a:lnTo>
                  <a:lnTo>
                    <a:pt x="14700" y="17471"/>
                  </a:lnTo>
                  <a:lnTo>
                    <a:pt x="14616" y="17555"/>
                  </a:lnTo>
                  <a:lnTo>
                    <a:pt x="14616" y="17639"/>
                  </a:lnTo>
                  <a:lnTo>
                    <a:pt x="14616" y="17723"/>
                  </a:lnTo>
                  <a:lnTo>
                    <a:pt x="14532" y="17807"/>
                  </a:lnTo>
                  <a:lnTo>
                    <a:pt x="14532" y="17891"/>
                  </a:lnTo>
                  <a:lnTo>
                    <a:pt x="14532" y="17975"/>
                  </a:lnTo>
                  <a:lnTo>
                    <a:pt x="14448" y="18059"/>
                  </a:lnTo>
                  <a:lnTo>
                    <a:pt x="14448" y="18143"/>
                  </a:lnTo>
                  <a:lnTo>
                    <a:pt x="14364" y="18227"/>
                  </a:lnTo>
                  <a:lnTo>
                    <a:pt x="14364" y="18311"/>
                  </a:lnTo>
                  <a:lnTo>
                    <a:pt x="14280" y="18395"/>
                  </a:lnTo>
                  <a:lnTo>
                    <a:pt x="14280" y="18479"/>
                  </a:lnTo>
                  <a:lnTo>
                    <a:pt x="14196" y="18563"/>
                  </a:lnTo>
                  <a:lnTo>
                    <a:pt x="14196" y="18647"/>
                  </a:lnTo>
                  <a:lnTo>
                    <a:pt x="14112" y="18731"/>
                  </a:lnTo>
                  <a:lnTo>
                    <a:pt x="14112" y="18815"/>
                  </a:lnTo>
                  <a:lnTo>
                    <a:pt x="14028" y="18899"/>
                  </a:lnTo>
                  <a:lnTo>
                    <a:pt x="14028" y="18983"/>
                  </a:lnTo>
                  <a:lnTo>
                    <a:pt x="13944" y="18983"/>
                  </a:lnTo>
                  <a:lnTo>
                    <a:pt x="13944" y="19067"/>
                  </a:lnTo>
                  <a:lnTo>
                    <a:pt x="13860" y="19151"/>
                  </a:lnTo>
                  <a:lnTo>
                    <a:pt x="13860" y="19235"/>
                  </a:lnTo>
                  <a:lnTo>
                    <a:pt x="13776" y="19319"/>
                  </a:lnTo>
                  <a:lnTo>
                    <a:pt x="13776" y="19403"/>
                  </a:lnTo>
                  <a:lnTo>
                    <a:pt x="13692" y="19403"/>
                  </a:lnTo>
                  <a:lnTo>
                    <a:pt x="13692" y="19487"/>
                  </a:lnTo>
                  <a:lnTo>
                    <a:pt x="13608" y="19571"/>
                  </a:lnTo>
                  <a:lnTo>
                    <a:pt x="13524" y="19655"/>
                  </a:lnTo>
                  <a:lnTo>
                    <a:pt x="13440" y="19739"/>
                  </a:lnTo>
                  <a:lnTo>
                    <a:pt x="13356" y="19823"/>
                  </a:lnTo>
                  <a:lnTo>
                    <a:pt x="13356" y="19907"/>
                  </a:lnTo>
                  <a:lnTo>
                    <a:pt x="13272" y="19907"/>
                  </a:lnTo>
                  <a:lnTo>
                    <a:pt x="13188" y="19991"/>
                  </a:lnTo>
                  <a:lnTo>
                    <a:pt x="13188" y="20075"/>
                  </a:lnTo>
                  <a:lnTo>
                    <a:pt x="13104" y="20075"/>
                  </a:lnTo>
                  <a:lnTo>
                    <a:pt x="13020" y="20159"/>
                  </a:lnTo>
                  <a:lnTo>
                    <a:pt x="12936" y="20243"/>
                  </a:lnTo>
                  <a:lnTo>
                    <a:pt x="12852" y="20327"/>
                  </a:lnTo>
                  <a:lnTo>
                    <a:pt x="12768" y="20411"/>
                  </a:lnTo>
                  <a:lnTo>
                    <a:pt x="12684" y="20411"/>
                  </a:lnTo>
                  <a:lnTo>
                    <a:pt x="12684" y="20495"/>
                  </a:lnTo>
                  <a:lnTo>
                    <a:pt x="12600" y="20495"/>
                  </a:lnTo>
                  <a:lnTo>
                    <a:pt x="12516" y="20579"/>
                  </a:lnTo>
                  <a:lnTo>
                    <a:pt x="12432" y="20579"/>
                  </a:lnTo>
                  <a:lnTo>
                    <a:pt x="12348" y="20663"/>
                  </a:lnTo>
                  <a:lnTo>
                    <a:pt x="12264" y="20747"/>
                  </a:lnTo>
                  <a:lnTo>
                    <a:pt x="12180" y="20747"/>
                  </a:lnTo>
                  <a:lnTo>
                    <a:pt x="12096" y="20831"/>
                  </a:lnTo>
                  <a:lnTo>
                    <a:pt x="12012" y="20831"/>
                  </a:lnTo>
                  <a:lnTo>
                    <a:pt x="11928" y="20915"/>
                  </a:lnTo>
                  <a:lnTo>
                    <a:pt x="11844" y="20915"/>
                  </a:lnTo>
                  <a:lnTo>
                    <a:pt x="11760" y="20999"/>
                  </a:lnTo>
                  <a:lnTo>
                    <a:pt x="11592" y="20999"/>
                  </a:lnTo>
                  <a:lnTo>
                    <a:pt x="11508" y="21083"/>
                  </a:lnTo>
                  <a:lnTo>
                    <a:pt x="11256" y="21083"/>
                  </a:lnTo>
                  <a:lnTo>
                    <a:pt x="11172" y="21167"/>
                  </a:lnTo>
                  <a:lnTo>
                    <a:pt x="10920" y="21167"/>
                  </a:lnTo>
                  <a:lnTo>
                    <a:pt x="10836" y="21251"/>
                  </a:lnTo>
                  <a:lnTo>
                    <a:pt x="9324" y="21251"/>
                  </a:lnTo>
                  <a:lnTo>
                    <a:pt x="9240" y="21167"/>
                  </a:lnTo>
                  <a:lnTo>
                    <a:pt x="8904" y="21167"/>
                  </a:lnTo>
                  <a:lnTo>
                    <a:pt x="8904" y="21083"/>
                  </a:lnTo>
                  <a:lnTo>
                    <a:pt x="8652" y="21083"/>
                  </a:lnTo>
                  <a:lnTo>
                    <a:pt x="8568" y="20999"/>
                  </a:lnTo>
                  <a:lnTo>
                    <a:pt x="8400" y="20999"/>
                  </a:lnTo>
                  <a:lnTo>
                    <a:pt x="8316" y="20915"/>
                  </a:lnTo>
                  <a:lnTo>
                    <a:pt x="8148" y="20915"/>
                  </a:lnTo>
                  <a:lnTo>
                    <a:pt x="8148" y="20831"/>
                  </a:lnTo>
                  <a:lnTo>
                    <a:pt x="8064" y="20831"/>
                  </a:lnTo>
                  <a:lnTo>
                    <a:pt x="7980" y="20747"/>
                  </a:lnTo>
                  <a:lnTo>
                    <a:pt x="7896" y="20747"/>
                  </a:lnTo>
                  <a:lnTo>
                    <a:pt x="7812" y="20663"/>
                  </a:lnTo>
                  <a:lnTo>
                    <a:pt x="7728" y="20663"/>
                  </a:lnTo>
                  <a:lnTo>
                    <a:pt x="7728" y="20579"/>
                  </a:lnTo>
                  <a:lnTo>
                    <a:pt x="7644" y="20579"/>
                  </a:lnTo>
                  <a:lnTo>
                    <a:pt x="7560" y="20495"/>
                  </a:lnTo>
                  <a:lnTo>
                    <a:pt x="7476" y="20411"/>
                  </a:lnTo>
                  <a:lnTo>
                    <a:pt x="7392" y="20411"/>
                  </a:lnTo>
                  <a:lnTo>
                    <a:pt x="7392" y="20327"/>
                  </a:lnTo>
                  <a:lnTo>
                    <a:pt x="7308" y="20327"/>
                  </a:lnTo>
                  <a:lnTo>
                    <a:pt x="7308" y="20243"/>
                  </a:lnTo>
                  <a:lnTo>
                    <a:pt x="7224" y="20159"/>
                  </a:lnTo>
                  <a:lnTo>
                    <a:pt x="7140" y="20075"/>
                  </a:lnTo>
                  <a:lnTo>
                    <a:pt x="7056" y="20075"/>
                  </a:lnTo>
                  <a:lnTo>
                    <a:pt x="7056" y="19991"/>
                  </a:lnTo>
                  <a:lnTo>
                    <a:pt x="6972" y="19907"/>
                  </a:lnTo>
                  <a:lnTo>
                    <a:pt x="6888" y="19823"/>
                  </a:lnTo>
                  <a:lnTo>
                    <a:pt x="6888" y="19739"/>
                  </a:lnTo>
                  <a:lnTo>
                    <a:pt x="6804" y="19739"/>
                  </a:lnTo>
                  <a:lnTo>
                    <a:pt x="6804" y="19655"/>
                  </a:lnTo>
                  <a:lnTo>
                    <a:pt x="6720" y="19571"/>
                  </a:lnTo>
                  <a:lnTo>
                    <a:pt x="6720" y="19487"/>
                  </a:lnTo>
                  <a:lnTo>
                    <a:pt x="6636" y="19487"/>
                  </a:lnTo>
                  <a:lnTo>
                    <a:pt x="6636" y="19403"/>
                  </a:lnTo>
                  <a:lnTo>
                    <a:pt x="6552" y="19319"/>
                  </a:lnTo>
                  <a:lnTo>
                    <a:pt x="6552" y="19235"/>
                  </a:lnTo>
                  <a:lnTo>
                    <a:pt x="6552" y="19151"/>
                  </a:lnTo>
                  <a:lnTo>
                    <a:pt x="6468" y="19067"/>
                  </a:lnTo>
                  <a:lnTo>
                    <a:pt x="6384" y="18983"/>
                  </a:lnTo>
                  <a:lnTo>
                    <a:pt x="6384" y="18899"/>
                  </a:lnTo>
                  <a:lnTo>
                    <a:pt x="6384" y="18815"/>
                  </a:lnTo>
                  <a:lnTo>
                    <a:pt x="6300" y="18731"/>
                  </a:lnTo>
                  <a:lnTo>
                    <a:pt x="6300" y="18647"/>
                  </a:lnTo>
                  <a:lnTo>
                    <a:pt x="6300" y="18563"/>
                  </a:lnTo>
                  <a:lnTo>
                    <a:pt x="6216" y="18479"/>
                  </a:lnTo>
                  <a:lnTo>
                    <a:pt x="6216" y="18395"/>
                  </a:lnTo>
                  <a:lnTo>
                    <a:pt x="6216" y="18311"/>
                  </a:lnTo>
                  <a:lnTo>
                    <a:pt x="6132" y="18227"/>
                  </a:lnTo>
                  <a:lnTo>
                    <a:pt x="6132" y="18143"/>
                  </a:lnTo>
                  <a:lnTo>
                    <a:pt x="6132" y="18059"/>
                  </a:lnTo>
                  <a:lnTo>
                    <a:pt x="6132" y="17975"/>
                  </a:lnTo>
                  <a:lnTo>
                    <a:pt x="6048" y="17891"/>
                  </a:lnTo>
                  <a:lnTo>
                    <a:pt x="6048" y="17807"/>
                  </a:lnTo>
                  <a:lnTo>
                    <a:pt x="6048" y="17723"/>
                  </a:lnTo>
                  <a:lnTo>
                    <a:pt x="6048" y="17639"/>
                  </a:lnTo>
                  <a:lnTo>
                    <a:pt x="5964" y="17555"/>
                  </a:lnTo>
                  <a:lnTo>
                    <a:pt x="5964" y="17471"/>
                  </a:lnTo>
                  <a:lnTo>
                    <a:pt x="5964" y="17303"/>
                  </a:lnTo>
                  <a:lnTo>
                    <a:pt x="5964" y="17219"/>
                  </a:lnTo>
                  <a:lnTo>
                    <a:pt x="5964" y="17135"/>
                  </a:lnTo>
                  <a:lnTo>
                    <a:pt x="5964" y="17051"/>
                  </a:lnTo>
                  <a:lnTo>
                    <a:pt x="5880" y="16967"/>
                  </a:lnTo>
                  <a:lnTo>
                    <a:pt x="5880" y="16883"/>
                  </a:lnTo>
                  <a:lnTo>
                    <a:pt x="5880" y="16715"/>
                  </a:lnTo>
                  <a:lnTo>
                    <a:pt x="5880" y="16631"/>
                  </a:lnTo>
                  <a:lnTo>
                    <a:pt x="5880" y="16547"/>
                  </a:lnTo>
                  <a:lnTo>
                    <a:pt x="5880" y="16463"/>
                  </a:lnTo>
                  <a:lnTo>
                    <a:pt x="5880" y="16295"/>
                  </a:lnTo>
                  <a:lnTo>
                    <a:pt x="5880" y="16211"/>
                  </a:lnTo>
                  <a:lnTo>
                    <a:pt x="5880" y="16127"/>
                  </a:lnTo>
                  <a:lnTo>
                    <a:pt x="5880" y="15959"/>
                  </a:lnTo>
                  <a:lnTo>
                    <a:pt x="5880" y="15875"/>
                  </a:lnTo>
                  <a:lnTo>
                    <a:pt x="5796" y="15791"/>
                  </a:lnTo>
                  <a:lnTo>
                    <a:pt x="5796" y="15623"/>
                  </a:lnTo>
                  <a:lnTo>
                    <a:pt x="5796" y="15539"/>
                  </a:lnTo>
                  <a:lnTo>
                    <a:pt x="5796" y="15371"/>
                  </a:lnTo>
                  <a:lnTo>
                    <a:pt x="5796" y="84"/>
                  </a:lnTo>
                  <a:lnTo>
                    <a:pt x="1" y="84"/>
                  </a:lnTo>
                  <a:lnTo>
                    <a:pt x="1" y="16127"/>
                  </a:lnTo>
                  <a:lnTo>
                    <a:pt x="1" y="16295"/>
                  </a:lnTo>
                  <a:lnTo>
                    <a:pt x="1" y="16463"/>
                  </a:lnTo>
                  <a:lnTo>
                    <a:pt x="85" y="16715"/>
                  </a:lnTo>
                  <a:lnTo>
                    <a:pt x="85" y="16883"/>
                  </a:lnTo>
                  <a:lnTo>
                    <a:pt x="85" y="17051"/>
                  </a:lnTo>
                  <a:lnTo>
                    <a:pt x="85" y="17219"/>
                  </a:lnTo>
                  <a:lnTo>
                    <a:pt x="85" y="17471"/>
                  </a:lnTo>
                  <a:lnTo>
                    <a:pt x="85" y="17639"/>
                  </a:lnTo>
                  <a:lnTo>
                    <a:pt x="85" y="17807"/>
                  </a:lnTo>
                  <a:lnTo>
                    <a:pt x="85" y="17975"/>
                  </a:lnTo>
                  <a:lnTo>
                    <a:pt x="169" y="18143"/>
                  </a:lnTo>
                  <a:lnTo>
                    <a:pt x="169" y="18311"/>
                  </a:lnTo>
                  <a:lnTo>
                    <a:pt x="169" y="18479"/>
                  </a:lnTo>
                  <a:lnTo>
                    <a:pt x="169" y="18647"/>
                  </a:lnTo>
                  <a:lnTo>
                    <a:pt x="169" y="18815"/>
                  </a:lnTo>
                  <a:lnTo>
                    <a:pt x="253" y="18983"/>
                  </a:lnTo>
                  <a:lnTo>
                    <a:pt x="253" y="19151"/>
                  </a:lnTo>
                  <a:lnTo>
                    <a:pt x="253" y="19319"/>
                  </a:lnTo>
                  <a:lnTo>
                    <a:pt x="337" y="19487"/>
                  </a:lnTo>
                  <a:lnTo>
                    <a:pt x="337" y="19655"/>
                  </a:lnTo>
                  <a:lnTo>
                    <a:pt x="337" y="19823"/>
                  </a:lnTo>
                  <a:lnTo>
                    <a:pt x="421" y="19991"/>
                  </a:lnTo>
                  <a:lnTo>
                    <a:pt x="421" y="20159"/>
                  </a:lnTo>
                  <a:lnTo>
                    <a:pt x="505" y="20327"/>
                  </a:lnTo>
                  <a:lnTo>
                    <a:pt x="505" y="20411"/>
                  </a:lnTo>
                  <a:lnTo>
                    <a:pt x="589" y="20579"/>
                  </a:lnTo>
                  <a:lnTo>
                    <a:pt x="589" y="20747"/>
                  </a:lnTo>
                  <a:lnTo>
                    <a:pt x="673" y="20915"/>
                  </a:lnTo>
                  <a:lnTo>
                    <a:pt x="673" y="20999"/>
                  </a:lnTo>
                  <a:lnTo>
                    <a:pt x="757" y="21167"/>
                  </a:lnTo>
                  <a:lnTo>
                    <a:pt x="757" y="21335"/>
                  </a:lnTo>
                  <a:lnTo>
                    <a:pt x="841" y="21419"/>
                  </a:lnTo>
                  <a:lnTo>
                    <a:pt x="841" y="21587"/>
                  </a:lnTo>
                  <a:lnTo>
                    <a:pt x="925" y="21755"/>
                  </a:lnTo>
                  <a:lnTo>
                    <a:pt x="1009" y="21839"/>
                  </a:lnTo>
                  <a:lnTo>
                    <a:pt x="1009" y="22007"/>
                  </a:lnTo>
                  <a:lnTo>
                    <a:pt x="1092" y="22091"/>
                  </a:lnTo>
                  <a:lnTo>
                    <a:pt x="1176" y="22259"/>
                  </a:lnTo>
                  <a:lnTo>
                    <a:pt x="1176" y="22343"/>
                  </a:lnTo>
                  <a:lnTo>
                    <a:pt x="1260" y="22511"/>
                  </a:lnTo>
                  <a:lnTo>
                    <a:pt x="1344" y="22595"/>
                  </a:lnTo>
                  <a:lnTo>
                    <a:pt x="1428" y="22763"/>
                  </a:lnTo>
                  <a:lnTo>
                    <a:pt x="1428" y="22847"/>
                  </a:lnTo>
                  <a:lnTo>
                    <a:pt x="1512" y="22931"/>
                  </a:lnTo>
                  <a:lnTo>
                    <a:pt x="1596" y="23099"/>
                  </a:lnTo>
                  <a:lnTo>
                    <a:pt x="1680" y="23183"/>
                  </a:lnTo>
                  <a:lnTo>
                    <a:pt x="1764" y="23267"/>
                  </a:lnTo>
                  <a:lnTo>
                    <a:pt x="1848" y="23435"/>
                  </a:lnTo>
                  <a:lnTo>
                    <a:pt x="1932" y="23519"/>
                  </a:lnTo>
                  <a:lnTo>
                    <a:pt x="1932" y="23603"/>
                  </a:lnTo>
                  <a:lnTo>
                    <a:pt x="2016" y="23687"/>
                  </a:lnTo>
                  <a:lnTo>
                    <a:pt x="2100" y="23855"/>
                  </a:lnTo>
                  <a:lnTo>
                    <a:pt x="2184" y="23939"/>
                  </a:lnTo>
                  <a:lnTo>
                    <a:pt x="2268" y="24023"/>
                  </a:lnTo>
                  <a:lnTo>
                    <a:pt x="2352" y="24107"/>
                  </a:lnTo>
                  <a:lnTo>
                    <a:pt x="2436" y="24191"/>
                  </a:lnTo>
                  <a:lnTo>
                    <a:pt x="2604" y="24275"/>
                  </a:lnTo>
                  <a:lnTo>
                    <a:pt x="2688" y="24359"/>
                  </a:lnTo>
                  <a:lnTo>
                    <a:pt x="2772" y="24443"/>
                  </a:lnTo>
                  <a:lnTo>
                    <a:pt x="2856" y="24527"/>
                  </a:lnTo>
                  <a:lnTo>
                    <a:pt x="2940" y="24611"/>
                  </a:lnTo>
                  <a:lnTo>
                    <a:pt x="3024" y="24695"/>
                  </a:lnTo>
                  <a:lnTo>
                    <a:pt x="3108" y="24779"/>
                  </a:lnTo>
                  <a:lnTo>
                    <a:pt x="3276" y="24863"/>
                  </a:lnTo>
                  <a:lnTo>
                    <a:pt x="3360" y="24947"/>
                  </a:lnTo>
                  <a:lnTo>
                    <a:pt x="3444" y="25031"/>
                  </a:lnTo>
                  <a:lnTo>
                    <a:pt x="3528" y="25115"/>
                  </a:lnTo>
                  <a:lnTo>
                    <a:pt x="3696" y="25199"/>
                  </a:lnTo>
                  <a:lnTo>
                    <a:pt x="3780" y="25199"/>
                  </a:lnTo>
                  <a:lnTo>
                    <a:pt x="3864" y="25283"/>
                  </a:lnTo>
                  <a:lnTo>
                    <a:pt x="4032" y="25367"/>
                  </a:lnTo>
                  <a:lnTo>
                    <a:pt x="4116" y="25451"/>
                  </a:lnTo>
                  <a:lnTo>
                    <a:pt x="4200" y="25451"/>
                  </a:lnTo>
                  <a:lnTo>
                    <a:pt x="4368" y="25535"/>
                  </a:lnTo>
                  <a:lnTo>
                    <a:pt x="4452" y="25619"/>
                  </a:lnTo>
                  <a:lnTo>
                    <a:pt x="4620" y="25619"/>
                  </a:lnTo>
                  <a:lnTo>
                    <a:pt x="4704" y="25703"/>
                  </a:lnTo>
                  <a:lnTo>
                    <a:pt x="4872" y="25703"/>
                  </a:lnTo>
                  <a:lnTo>
                    <a:pt x="4956" y="25787"/>
                  </a:lnTo>
                  <a:lnTo>
                    <a:pt x="5124" y="25787"/>
                  </a:lnTo>
                  <a:lnTo>
                    <a:pt x="5208" y="25871"/>
                  </a:lnTo>
                  <a:lnTo>
                    <a:pt x="5376" y="25871"/>
                  </a:lnTo>
                  <a:lnTo>
                    <a:pt x="5460" y="25955"/>
                  </a:lnTo>
                  <a:lnTo>
                    <a:pt x="5628" y="25955"/>
                  </a:lnTo>
                  <a:lnTo>
                    <a:pt x="5796" y="26039"/>
                  </a:lnTo>
                  <a:lnTo>
                    <a:pt x="6048" y="26039"/>
                  </a:lnTo>
                  <a:lnTo>
                    <a:pt x="6216" y="26123"/>
                  </a:lnTo>
                  <a:lnTo>
                    <a:pt x="6636" y="26123"/>
                  </a:lnTo>
                  <a:lnTo>
                    <a:pt x="6804" y="26207"/>
                  </a:lnTo>
                  <a:lnTo>
                    <a:pt x="9156" y="26207"/>
                  </a:lnTo>
                  <a:lnTo>
                    <a:pt x="9240" y="26123"/>
                  </a:lnTo>
                  <a:lnTo>
                    <a:pt x="9576" y="26123"/>
                  </a:lnTo>
                  <a:lnTo>
                    <a:pt x="9660" y="26039"/>
                  </a:lnTo>
                  <a:lnTo>
                    <a:pt x="9912" y="26039"/>
                  </a:lnTo>
                  <a:lnTo>
                    <a:pt x="9996" y="25955"/>
                  </a:lnTo>
                  <a:lnTo>
                    <a:pt x="10164" y="25955"/>
                  </a:lnTo>
                  <a:lnTo>
                    <a:pt x="10248" y="25871"/>
                  </a:lnTo>
                  <a:lnTo>
                    <a:pt x="10500" y="25871"/>
                  </a:lnTo>
                  <a:lnTo>
                    <a:pt x="10584" y="25787"/>
                  </a:lnTo>
                  <a:lnTo>
                    <a:pt x="10668" y="25787"/>
                  </a:lnTo>
                  <a:lnTo>
                    <a:pt x="10752" y="25703"/>
                  </a:lnTo>
                  <a:lnTo>
                    <a:pt x="10920" y="25703"/>
                  </a:lnTo>
                  <a:lnTo>
                    <a:pt x="11004" y="25619"/>
                  </a:lnTo>
                  <a:lnTo>
                    <a:pt x="11088" y="25619"/>
                  </a:lnTo>
                  <a:lnTo>
                    <a:pt x="11172" y="25535"/>
                  </a:lnTo>
                  <a:lnTo>
                    <a:pt x="11256" y="25535"/>
                  </a:lnTo>
                  <a:lnTo>
                    <a:pt x="11340" y="25451"/>
                  </a:lnTo>
                  <a:lnTo>
                    <a:pt x="11424" y="25451"/>
                  </a:lnTo>
                  <a:lnTo>
                    <a:pt x="11508" y="25367"/>
                  </a:lnTo>
                  <a:lnTo>
                    <a:pt x="11592" y="25367"/>
                  </a:lnTo>
                  <a:lnTo>
                    <a:pt x="11676" y="25283"/>
                  </a:lnTo>
                  <a:lnTo>
                    <a:pt x="11760" y="25283"/>
                  </a:lnTo>
                  <a:lnTo>
                    <a:pt x="11844" y="25199"/>
                  </a:lnTo>
                  <a:lnTo>
                    <a:pt x="11928" y="25115"/>
                  </a:lnTo>
                  <a:lnTo>
                    <a:pt x="12012" y="25115"/>
                  </a:lnTo>
                  <a:lnTo>
                    <a:pt x="12096" y="25031"/>
                  </a:lnTo>
                  <a:lnTo>
                    <a:pt x="12180" y="25031"/>
                  </a:lnTo>
                  <a:lnTo>
                    <a:pt x="12264" y="24947"/>
                  </a:lnTo>
                  <a:lnTo>
                    <a:pt x="12348" y="24863"/>
                  </a:lnTo>
                  <a:lnTo>
                    <a:pt x="12432" y="24863"/>
                  </a:lnTo>
                  <a:lnTo>
                    <a:pt x="12516" y="24779"/>
                  </a:lnTo>
                  <a:lnTo>
                    <a:pt x="12600" y="24779"/>
                  </a:lnTo>
                  <a:lnTo>
                    <a:pt x="12600" y="24695"/>
                  </a:lnTo>
                  <a:lnTo>
                    <a:pt x="12684" y="24611"/>
                  </a:lnTo>
                  <a:lnTo>
                    <a:pt x="12768" y="24611"/>
                  </a:lnTo>
                  <a:lnTo>
                    <a:pt x="12852" y="24527"/>
                  </a:lnTo>
                  <a:lnTo>
                    <a:pt x="12936" y="24527"/>
                  </a:lnTo>
                  <a:lnTo>
                    <a:pt x="12936" y="24443"/>
                  </a:lnTo>
                  <a:lnTo>
                    <a:pt x="13020" y="24359"/>
                  </a:lnTo>
                  <a:lnTo>
                    <a:pt x="13104" y="24359"/>
                  </a:lnTo>
                  <a:lnTo>
                    <a:pt x="13188" y="24275"/>
                  </a:lnTo>
                  <a:lnTo>
                    <a:pt x="13272" y="24191"/>
                  </a:lnTo>
                  <a:lnTo>
                    <a:pt x="13356" y="24107"/>
                  </a:lnTo>
                  <a:lnTo>
                    <a:pt x="13440" y="24023"/>
                  </a:lnTo>
                  <a:lnTo>
                    <a:pt x="13524" y="23939"/>
                  </a:lnTo>
                  <a:lnTo>
                    <a:pt x="13608" y="23855"/>
                  </a:lnTo>
                  <a:lnTo>
                    <a:pt x="13692" y="23771"/>
                  </a:lnTo>
                  <a:lnTo>
                    <a:pt x="13776" y="23687"/>
                  </a:lnTo>
                  <a:lnTo>
                    <a:pt x="13860" y="23603"/>
                  </a:lnTo>
                  <a:lnTo>
                    <a:pt x="13944" y="23519"/>
                  </a:lnTo>
                  <a:lnTo>
                    <a:pt x="14028" y="23435"/>
                  </a:lnTo>
                  <a:lnTo>
                    <a:pt x="14112" y="23351"/>
                  </a:lnTo>
                  <a:lnTo>
                    <a:pt x="14196" y="23267"/>
                  </a:lnTo>
                  <a:lnTo>
                    <a:pt x="14280" y="23183"/>
                  </a:lnTo>
                  <a:lnTo>
                    <a:pt x="14280" y="23099"/>
                  </a:lnTo>
                  <a:lnTo>
                    <a:pt x="14364" y="23015"/>
                  </a:lnTo>
                  <a:lnTo>
                    <a:pt x="14448" y="23015"/>
                  </a:lnTo>
                  <a:lnTo>
                    <a:pt x="14448" y="22931"/>
                  </a:lnTo>
                  <a:lnTo>
                    <a:pt x="14532" y="22847"/>
                  </a:lnTo>
                  <a:lnTo>
                    <a:pt x="14616" y="22763"/>
                  </a:lnTo>
                  <a:lnTo>
                    <a:pt x="14616" y="22679"/>
                  </a:lnTo>
                  <a:lnTo>
                    <a:pt x="14700" y="22595"/>
                  </a:lnTo>
                  <a:lnTo>
                    <a:pt x="14784" y="22511"/>
                  </a:lnTo>
                  <a:lnTo>
                    <a:pt x="14784" y="22427"/>
                  </a:lnTo>
                  <a:lnTo>
                    <a:pt x="14868" y="22427"/>
                  </a:lnTo>
                  <a:lnTo>
                    <a:pt x="14868" y="22343"/>
                  </a:lnTo>
                  <a:lnTo>
                    <a:pt x="14952" y="22259"/>
                  </a:lnTo>
                  <a:lnTo>
                    <a:pt x="14952" y="25535"/>
                  </a:lnTo>
                  <a:lnTo>
                    <a:pt x="21251" y="25535"/>
                  </a:lnTo>
                  <a:lnTo>
                    <a:pt x="21251" y="20831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53" name="Google Shape;653;p38"/>
            <p:cNvSpPr/>
            <p:nvPr/>
          </p:nvSpPr>
          <p:spPr>
            <a:xfrm>
              <a:off x="-2260400" y="2068400"/>
              <a:ext cx="972250" cy="1001650"/>
            </a:xfrm>
            <a:custGeom>
              <a:rect b="b" l="l" r="r" t="t"/>
              <a:pathLst>
                <a:path extrusionOk="0" h="40066" w="38890">
                  <a:moveTo>
                    <a:pt x="19067" y="6048"/>
                  </a:moveTo>
                  <a:lnTo>
                    <a:pt x="19319" y="6132"/>
                  </a:lnTo>
                  <a:lnTo>
                    <a:pt x="19907" y="6132"/>
                  </a:lnTo>
                  <a:lnTo>
                    <a:pt x="20075" y="6216"/>
                  </a:lnTo>
                  <a:lnTo>
                    <a:pt x="20495" y="6216"/>
                  </a:lnTo>
                  <a:lnTo>
                    <a:pt x="20663" y="6300"/>
                  </a:lnTo>
                  <a:lnTo>
                    <a:pt x="20915" y="6300"/>
                  </a:lnTo>
                  <a:lnTo>
                    <a:pt x="21083" y="6384"/>
                  </a:lnTo>
                  <a:lnTo>
                    <a:pt x="21251" y="6384"/>
                  </a:lnTo>
                  <a:lnTo>
                    <a:pt x="21419" y="6468"/>
                  </a:lnTo>
                  <a:lnTo>
                    <a:pt x="21671" y="6468"/>
                  </a:lnTo>
                  <a:lnTo>
                    <a:pt x="21839" y="6552"/>
                  </a:lnTo>
                  <a:lnTo>
                    <a:pt x="22007" y="6552"/>
                  </a:lnTo>
                  <a:lnTo>
                    <a:pt x="22175" y="6636"/>
                  </a:lnTo>
                  <a:lnTo>
                    <a:pt x="22427" y="6720"/>
                  </a:lnTo>
                  <a:lnTo>
                    <a:pt x="22595" y="6804"/>
                  </a:lnTo>
                  <a:lnTo>
                    <a:pt x="22763" y="6804"/>
                  </a:lnTo>
                  <a:lnTo>
                    <a:pt x="22931" y="6888"/>
                  </a:lnTo>
                  <a:lnTo>
                    <a:pt x="23099" y="6972"/>
                  </a:lnTo>
                  <a:lnTo>
                    <a:pt x="23267" y="7056"/>
                  </a:lnTo>
                  <a:lnTo>
                    <a:pt x="23435" y="7140"/>
                  </a:lnTo>
                  <a:lnTo>
                    <a:pt x="23603" y="7224"/>
                  </a:lnTo>
                  <a:lnTo>
                    <a:pt x="23771" y="7308"/>
                  </a:lnTo>
                  <a:lnTo>
                    <a:pt x="23938" y="7392"/>
                  </a:lnTo>
                  <a:lnTo>
                    <a:pt x="24106" y="7476"/>
                  </a:lnTo>
                  <a:lnTo>
                    <a:pt x="24274" y="7560"/>
                  </a:lnTo>
                  <a:lnTo>
                    <a:pt x="24442" y="7644"/>
                  </a:lnTo>
                  <a:lnTo>
                    <a:pt x="24610" y="7728"/>
                  </a:lnTo>
                  <a:lnTo>
                    <a:pt x="24778" y="7812"/>
                  </a:lnTo>
                  <a:lnTo>
                    <a:pt x="24946" y="7980"/>
                  </a:lnTo>
                  <a:lnTo>
                    <a:pt x="25030" y="8064"/>
                  </a:lnTo>
                  <a:lnTo>
                    <a:pt x="25198" y="8148"/>
                  </a:lnTo>
                  <a:lnTo>
                    <a:pt x="25366" y="8232"/>
                  </a:lnTo>
                  <a:lnTo>
                    <a:pt x="25534" y="8400"/>
                  </a:lnTo>
                  <a:lnTo>
                    <a:pt x="25702" y="8484"/>
                  </a:lnTo>
                  <a:lnTo>
                    <a:pt x="25786" y="8568"/>
                  </a:lnTo>
                  <a:lnTo>
                    <a:pt x="25954" y="8736"/>
                  </a:lnTo>
                  <a:lnTo>
                    <a:pt x="26122" y="8820"/>
                  </a:lnTo>
                  <a:lnTo>
                    <a:pt x="26206" y="8988"/>
                  </a:lnTo>
                  <a:lnTo>
                    <a:pt x="26374" y="9072"/>
                  </a:lnTo>
                  <a:lnTo>
                    <a:pt x="26542" y="9240"/>
                  </a:lnTo>
                  <a:lnTo>
                    <a:pt x="26626" y="9324"/>
                  </a:lnTo>
                  <a:lnTo>
                    <a:pt x="26794" y="9492"/>
                  </a:lnTo>
                  <a:lnTo>
                    <a:pt x="26878" y="9576"/>
                  </a:lnTo>
                  <a:lnTo>
                    <a:pt x="27046" y="9744"/>
                  </a:lnTo>
                  <a:lnTo>
                    <a:pt x="27130" y="9912"/>
                  </a:lnTo>
                  <a:lnTo>
                    <a:pt x="27298" y="9996"/>
                  </a:lnTo>
                  <a:lnTo>
                    <a:pt x="27382" y="10164"/>
                  </a:lnTo>
                  <a:lnTo>
                    <a:pt x="27550" y="10332"/>
                  </a:lnTo>
                  <a:lnTo>
                    <a:pt x="27634" y="10416"/>
                  </a:lnTo>
                  <a:lnTo>
                    <a:pt x="27718" y="10584"/>
                  </a:lnTo>
                  <a:lnTo>
                    <a:pt x="27886" y="10752"/>
                  </a:lnTo>
                  <a:lnTo>
                    <a:pt x="27970" y="10920"/>
                  </a:lnTo>
                  <a:lnTo>
                    <a:pt x="28054" y="11004"/>
                  </a:lnTo>
                  <a:lnTo>
                    <a:pt x="28222" y="11172"/>
                  </a:lnTo>
                  <a:lnTo>
                    <a:pt x="28306" y="11340"/>
                  </a:lnTo>
                  <a:lnTo>
                    <a:pt x="28390" y="11508"/>
                  </a:lnTo>
                  <a:lnTo>
                    <a:pt x="28474" y="11676"/>
                  </a:lnTo>
                  <a:lnTo>
                    <a:pt x="28558" y="11844"/>
                  </a:lnTo>
                  <a:lnTo>
                    <a:pt x="28642" y="12012"/>
                  </a:lnTo>
                  <a:lnTo>
                    <a:pt x="28810" y="12180"/>
                  </a:lnTo>
                  <a:lnTo>
                    <a:pt x="28894" y="12348"/>
                  </a:lnTo>
                  <a:lnTo>
                    <a:pt x="28978" y="12516"/>
                  </a:lnTo>
                  <a:lnTo>
                    <a:pt x="29062" y="12684"/>
                  </a:lnTo>
                  <a:lnTo>
                    <a:pt x="29146" y="12852"/>
                  </a:lnTo>
                  <a:lnTo>
                    <a:pt x="29230" y="13020"/>
                  </a:lnTo>
                  <a:lnTo>
                    <a:pt x="29230" y="13188"/>
                  </a:lnTo>
                  <a:lnTo>
                    <a:pt x="29314" y="13356"/>
                  </a:lnTo>
                  <a:lnTo>
                    <a:pt x="29398" y="13524"/>
                  </a:lnTo>
                  <a:lnTo>
                    <a:pt x="29482" y="13776"/>
                  </a:lnTo>
                  <a:lnTo>
                    <a:pt x="29566" y="13944"/>
                  </a:lnTo>
                  <a:lnTo>
                    <a:pt x="29650" y="14112"/>
                  </a:lnTo>
                  <a:lnTo>
                    <a:pt x="29650" y="14280"/>
                  </a:lnTo>
                  <a:lnTo>
                    <a:pt x="29734" y="14448"/>
                  </a:lnTo>
                  <a:lnTo>
                    <a:pt x="29818" y="14616"/>
                  </a:lnTo>
                  <a:lnTo>
                    <a:pt x="29818" y="14868"/>
                  </a:lnTo>
                  <a:lnTo>
                    <a:pt x="29902" y="15036"/>
                  </a:lnTo>
                  <a:lnTo>
                    <a:pt x="29986" y="15204"/>
                  </a:lnTo>
                  <a:lnTo>
                    <a:pt x="29986" y="15456"/>
                  </a:lnTo>
                  <a:lnTo>
                    <a:pt x="30070" y="15624"/>
                  </a:lnTo>
                  <a:lnTo>
                    <a:pt x="30070" y="15792"/>
                  </a:lnTo>
                  <a:lnTo>
                    <a:pt x="30154" y="16044"/>
                  </a:lnTo>
                  <a:lnTo>
                    <a:pt x="30154" y="16212"/>
                  </a:lnTo>
                  <a:lnTo>
                    <a:pt x="30154" y="16380"/>
                  </a:lnTo>
                  <a:lnTo>
                    <a:pt x="30238" y="16631"/>
                  </a:lnTo>
                  <a:lnTo>
                    <a:pt x="30238" y="16799"/>
                  </a:lnTo>
                  <a:lnTo>
                    <a:pt x="30238" y="16967"/>
                  </a:lnTo>
                  <a:lnTo>
                    <a:pt x="30322" y="17219"/>
                  </a:lnTo>
                  <a:lnTo>
                    <a:pt x="30322" y="17387"/>
                  </a:lnTo>
                  <a:lnTo>
                    <a:pt x="30322" y="17639"/>
                  </a:lnTo>
                  <a:lnTo>
                    <a:pt x="30322" y="17807"/>
                  </a:lnTo>
                  <a:lnTo>
                    <a:pt x="30322" y="18059"/>
                  </a:lnTo>
                  <a:lnTo>
                    <a:pt x="30322" y="18227"/>
                  </a:lnTo>
                  <a:lnTo>
                    <a:pt x="30322" y="18479"/>
                  </a:lnTo>
                  <a:lnTo>
                    <a:pt x="30322" y="18647"/>
                  </a:lnTo>
                  <a:lnTo>
                    <a:pt x="30322" y="19403"/>
                  </a:lnTo>
                  <a:lnTo>
                    <a:pt x="30322" y="20075"/>
                  </a:lnTo>
                  <a:lnTo>
                    <a:pt x="30238" y="20831"/>
                  </a:lnTo>
                  <a:lnTo>
                    <a:pt x="30070" y="21587"/>
                  </a:lnTo>
                  <a:lnTo>
                    <a:pt x="29902" y="22259"/>
                  </a:lnTo>
                  <a:lnTo>
                    <a:pt x="29734" y="23015"/>
                  </a:lnTo>
                  <a:lnTo>
                    <a:pt x="29482" y="23687"/>
                  </a:lnTo>
                  <a:lnTo>
                    <a:pt x="29230" y="24359"/>
                  </a:lnTo>
                  <a:lnTo>
                    <a:pt x="28894" y="25031"/>
                  </a:lnTo>
                  <a:lnTo>
                    <a:pt x="28558" y="25703"/>
                  </a:lnTo>
                  <a:lnTo>
                    <a:pt x="23267" y="20411"/>
                  </a:lnTo>
                  <a:lnTo>
                    <a:pt x="18815" y="24779"/>
                  </a:lnTo>
                  <a:lnTo>
                    <a:pt x="19067" y="25031"/>
                  </a:lnTo>
                  <a:lnTo>
                    <a:pt x="19067" y="25115"/>
                  </a:lnTo>
                  <a:lnTo>
                    <a:pt x="23938" y="30071"/>
                  </a:lnTo>
                  <a:lnTo>
                    <a:pt x="23519" y="30323"/>
                  </a:lnTo>
                  <a:lnTo>
                    <a:pt x="22931" y="30491"/>
                  </a:lnTo>
                  <a:lnTo>
                    <a:pt x="22427" y="30659"/>
                  </a:lnTo>
                  <a:lnTo>
                    <a:pt x="21839" y="30827"/>
                  </a:lnTo>
                  <a:lnTo>
                    <a:pt x="21251" y="30995"/>
                  </a:lnTo>
                  <a:lnTo>
                    <a:pt x="20747" y="31079"/>
                  </a:lnTo>
                  <a:lnTo>
                    <a:pt x="20159" y="31163"/>
                  </a:lnTo>
                  <a:lnTo>
                    <a:pt x="19571" y="31247"/>
                  </a:lnTo>
                  <a:lnTo>
                    <a:pt x="17639" y="31247"/>
                  </a:lnTo>
                  <a:lnTo>
                    <a:pt x="17471" y="31163"/>
                  </a:lnTo>
                  <a:lnTo>
                    <a:pt x="16799" y="31163"/>
                  </a:lnTo>
                  <a:lnTo>
                    <a:pt x="16631" y="31079"/>
                  </a:lnTo>
                  <a:lnTo>
                    <a:pt x="16211" y="31079"/>
                  </a:lnTo>
                  <a:lnTo>
                    <a:pt x="16043" y="30995"/>
                  </a:lnTo>
                  <a:lnTo>
                    <a:pt x="15875" y="30995"/>
                  </a:lnTo>
                  <a:lnTo>
                    <a:pt x="15707" y="30911"/>
                  </a:lnTo>
                  <a:lnTo>
                    <a:pt x="15455" y="30911"/>
                  </a:lnTo>
                  <a:lnTo>
                    <a:pt x="15287" y="30827"/>
                  </a:lnTo>
                  <a:lnTo>
                    <a:pt x="15119" y="30743"/>
                  </a:lnTo>
                  <a:lnTo>
                    <a:pt x="14951" y="30743"/>
                  </a:lnTo>
                  <a:lnTo>
                    <a:pt x="14783" y="30659"/>
                  </a:lnTo>
                  <a:lnTo>
                    <a:pt x="14615" y="30575"/>
                  </a:lnTo>
                  <a:lnTo>
                    <a:pt x="14363" y="30575"/>
                  </a:lnTo>
                  <a:lnTo>
                    <a:pt x="14195" y="30491"/>
                  </a:lnTo>
                  <a:lnTo>
                    <a:pt x="14027" y="30407"/>
                  </a:lnTo>
                  <a:lnTo>
                    <a:pt x="13859" y="30323"/>
                  </a:lnTo>
                  <a:lnTo>
                    <a:pt x="13691" y="30239"/>
                  </a:lnTo>
                  <a:lnTo>
                    <a:pt x="13523" y="30155"/>
                  </a:lnTo>
                  <a:lnTo>
                    <a:pt x="13355" y="30071"/>
                  </a:lnTo>
                  <a:lnTo>
                    <a:pt x="13187" y="29987"/>
                  </a:lnTo>
                  <a:lnTo>
                    <a:pt x="13019" y="29903"/>
                  </a:lnTo>
                  <a:lnTo>
                    <a:pt x="12851" y="29819"/>
                  </a:lnTo>
                  <a:lnTo>
                    <a:pt x="12767" y="29735"/>
                  </a:lnTo>
                  <a:lnTo>
                    <a:pt x="12599" y="29651"/>
                  </a:lnTo>
                  <a:lnTo>
                    <a:pt x="12431" y="29567"/>
                  </a:lnTo>
                  <a:lnTo>
                    <a:pt x="12263" y="29483"/>
                  </a:lnTo>
                  <a:lnTo>
                    <a:pt x="12095" y="29399"/>
                  </a:lnTo>
                  <a:lnTo>
                    <a:pt x="11927" y="29315"/>
                  </a:lnTo>
                  <a:lnTo>
                    <a:pt x="11843" y="29147"/>
                  </a:lnTo>
                  <a:lnTo>
                    <a:pt x="11675" y="29063"/>
                  </a:lnTo>
                  <a:lnTo>
                    <a:pt x="11507" y="28979"/>
                  </a:lnTo>
                  <a:lnTo>
                    <a:pt x="11339" y="28811"/>
                  </a:lnTo>
                  <a:lnTo>
                    <a:pt x="11255" y="28727"/>
                  </a:lnTo>
                  <a:lnTo>
                    <a:pt x="11087" y="28643"/>
                  </a:lnTo>
                  <a:lnTo>
                    <a:pt x="11003" y="28475"/>
                  </a:lnTo>
                  <a:lnTo>
                    <a:pt x="10835" y="28391"/>
                  </a:lnTo>
                  <a:lnTo>
                    <a:pt x="10667" y="28223"/>
                  </a:lnTo>
                  <a:lnTo>
                    <a:pt x="10583" y="28139"/>
                  </a:lnTo>
                  <a:lnTo>
                    <a:pt x="10415" y="27971"/>
                  </a:lnTo>
                  <a:lnTo>
                    <a:pt x="10331" y="27887"/>
                  </a:lnTo>
                  <a:lnTo>
                    <a:pt x="10163" y="27719"/>
                  </a:lnTo>
                  <a:lnTo>
                    <a:pt x="10079" y="27551"/>
                  </a:lnTo>
                  <a:lnTo>
                    <a:pt x="9911" y="27467"/>
                  </a:lnTo>
                  <a:lnTo>
                    <a:pt x="9827" y="27299"/>
                  </a:lnTo>
                  <a:lnTo>
                    <a:pt x="9743" y="27131"/>
                  </a:lnTo>
                  <a:lnTo>
                    <a:pt x="9575" y="27047"/>
                  </a:lnTo>
                  <a:lnTo>
                    <a:pt x="9491" y="26879"/>
                  </a:lnTo>
                  <a:lnTo>
                    <a:pt x="9407" y="26711"/>
                  </a:lnTo>
                  <a:lnTo>
                    <a:pt x="9239" y="26543"/>
                  </a:lnTo>
                  <a:lnTo>
                    <a:pt x="9155" y="26459"/>
                  </a:lnTo>
                  <a:lnTo>
                    <a:pt x="9071" y="26291"/>
                  </a:lnTo>
                  <a:lnTo>
                    <a:pt x="8987" y="26123"/>
                  </a:lnTo>
                  <a:lnTo>
                    <a:pt x="8903" y="25955"/>
                  </a:lnTo>
                  <a:lnTo>
                    <a:pt x="8819" y="25787"/>
                  </a:lnTo>
                  <a:lnTo>
                    <a:pt x="8651" y="25619"/>
                  </a:lnTo>
                  <a:lnTo>
                    <a:pt x="8567" y="25451"/>
                  </a:lnTo>
                  <a:lnTo>
                    <a:pt x="8483" y="25283"/>
                  </a:lnTo>
                  <a:lnTo>
                    <a:pt x="8399" y="25115"/>
                  </a:lnTo>
                  <a:lnTo>
                    <a:pt x="8315" y="25031"/>
                  </a:lnTo>
                  <a:lnTo>
                    <a:pt x="8231" y="24779"/>
                  </a:lnTo>
                  <a:lnTo>
                    <a:pt x="8147" y="24611"/>
                  </a:lnTo>
                  <a:lnTo>
                    <a:pt x="8063" y="24443"/>
                  </a:lnTo>
                  <a:lnTo>
                    <a:pt x="8063" y="24275"/>
                  </a:lnTo>
                  <a:lnTo>
                    <a:pt x="7979" y="24107"/>
                  </a:lnTo>
                  <a:lnTo>
                    <a:pt x="7896" y="23939"/>
                  </a:lnTo>
                  <a:lnTo>
                    <a:pt x="7812" y="23771"/>
                  </a:lnTo>
                  <a:lnTo>
                    <a:pt x="7728" y="23603"/>
                  </a:lnTo>
                  <a:lnTo>
                    <a:pt x="7644" y="23435"/>
                  </a:lnTo>
                  <a:lnTo>
                    <a:pt x="7644" y="23267"/>
                  </a:lnTo>
                  <a:lnTo>
                    <a:pt x="7560" y="23015"/>
                  </a:lnTo>
                  <a:lnTo>
                    <a:pt x="7476" y="22847"/>
                  </a:lnTo>
                  <a:lnTo>
                    <a:pt x="7476" y="22679"/>
                  </a:lnTo>
                  <a:lnTo>
                    <a:pt x="7392" y="22511"/>
                  </a:lnTo>
                  <a:lnTo>
                    <a:pt x="7392" y="22259"/>
                  </a:lnTo>
                  <a:lnTo>
                    <a:pt x="7308" y="22091"/>
                  </a:lnTo>
                  <a:lnTo>
                    <a:pt x="7308" y="21923"/>
                  </a:lnTo>
                  <a:lnTo>
                    <a:pt x="7224" y="21671"/>
                  </a:lnTo>
                  <a:lnTo>
                    <a:pt x="7224" y="21503"/>
                  </a:lnTo>
                  <a:lnTo>
                    <a:pt x="7140" y="21335"/>
                  </a:lnTo>
                  <a:lnTo>
                    <a:pt x="7140" y="21083"/>
                  </a:lnTo>
                  <a:lnTo>
                    <a:pt x="7056" y="20915"/>
                  </a:lnTo>
                  <a:lnTo>
                    <a:pt x="7056" y="20747"/>
                  </a:lnTo>
                  <a:lnTo>
                    <a:pt x="7056" y="20495"/>
                  </a:lnTo>
                  <a:lnTo>
                    <a:pt x="7056" y="20327"/>
                  </a:lnTo>
                  <a:lnTo>
                    <a:pt x="6972" y="20075"/>
                  </a:lnTo>
                  <a:lnTo>
                    <a:pt x="6972" y="19907"/>
                  </a:lnTo>
                  <a:lnTo>
                    <a:pt x="6972" y="19739"/>
                  </a:lnTo>
                  <a:lnTo>
                    <a:pt x="6972" y="19487"/>
                  </a:lnTo>
                  <a:lnTo>
                    <a:pt x="6972" y="19319"/>
                  </a:lnTo>
                  <a:lnTo>
                    <a:pt x="6972" y="19067"/>
                  </a:lnTo>
                  <a:lnTo>
                    <a:pt x="6972" y="18899"/>
                  </a:lnTo>
                  <a:lnTo>
                    <a:pt x="6888" y="18647"/>
                  </a:lnTo>
                  <a:lnTo>
                    <a:pt x="6972" y="18479"/>
                  </a:lnTo>
                  <a:lnTo>
                    <a:pt x="6972" y="18227"/>
                  </a:lnTo>
                  <a:lnTo>
                    <a:pt x="6972" y="18059"/>
                  </a:lnTo>
                  <a:lnTo>
                    <a:pt x="6972" y="17807"/>
                  </a:lnTo>
                  <a:lnTo>
                    <a:pt x="6972" y="17639"/>
                  </a:lnTo>
                  <a:lnTo>
                    <a:pt x="6972" y="17387"/>
                  </a:lnTo>
                  <a:lnTo>
                    <a:pt x="6972" y="17219"/>
                  </a:lnTo>
                  <a:lnTo>
                    <a:pt x="7056" y="16967"/>
                  </a:lnTo>
                  <a:lnTo>
                    <a:pt x="7056" y="16799"/>
                  </a:lnTo>
                  <a:lnTo>
                    <a:pt x="7056" y="16631"/>
                  </a:lnTo>
                  <a:lnTo>
                    <a:pt x="7056" y="16380"/>
                  </a:lnTo>
                  <a:lnTo>
                    <a:pt x="7140" y="16212"/>
                  </a:lnTo>
                  <a:lnTo>
                    <a:pt x="7140" y="16044"/>
                  </a:lnTo>
                  <a:lnTo>
                    <a:pt x="7224" y="15792"/>
                  </a:lnTo>
                  <a:lnTo>
                    <a:pt x="7224" y="15624"/>
                  </a:lnTo>
                  <a:lnTo>
                    <a:pt x="7308" y="15456"/>
                  </a:lnTo>
                  <a:lnTo>
                    <a:pt x="7308" y="15204"/>
                  </a:lnTo>
                  <a:lnTo>
                    <a:pt x="7392" y="15036"/>
                  </a:lnTo>
                  <a:lnTo>
                    <a:pt x="7392" y="14868"/>
                  </a:lnTo>
                  <a:lnTo>
                    <a:pt x="7476" y="14616"/>
                  </a:lnTo>
                  <a:lnTo>
                    <a:pt x="7476" y="14448"/>
                  </a:lnTo>
                  <a:lnTo>
                    <a:pt x="7560" y="14280"/>
                  </a:lnTo>
                  <a:lnTo>
                    <a:pt x="7644" y="14112"/>
                  </a:lnTo>
                  <a:lnTo>
                    <a:pt x="7644" y="13944"/>
                  </a:lnTo>
                  <a:lnTo>
                    <a:pt x="7728" y="13692"/>
                  </a:lnTo>
                  <a:lnTo>
                    <a:pt x="7812" y="13524"/>
                  </a:lnTo>
                  <a:lnTo>
                    <a:pt x="7896" y="13356"/>
                  </a:lnTo>
                  <a:lnTo>
                    <a:pt x="7979" y="13188"/>
                  </a:lnTo>
                  <a:lnTo>
                    <a:pt x="8063" y="13020"/>
                  </a:lnTo>
                  <a:lnTo>
                    <a:pt x="8063" y="12852"/>
                  </a:lnTo>
                  <a:lnTo>
                    <a:pt x="8147" y="12684"/>
                  </a:lnTo>
                  <a:lnTo>
                    <a:pt x="8231" y="12516"/>
                  </a:lnTo>
                  <a:lnTo>
                    <a:pt x="8315" y="12348"/>
                  </a:lnTo>
                  <a:lnTo>
                    <a:pt x="8399" y="12180"/>
                  </a:lnTo>
                  <a:lnTo>
                    <a:pt x="8483" y="12012"/>
                  </a:lnTo>
                  <a:lnTo>
                    <a:pt x="8567" y="11844"/>
                  </a:lnTo>
                  <a:lnTo>
                    <a:pt x="8651" y="11676"/>
                  </a:lnTo>
                  <a:lnTo>
                    <a:pt x="8819" y="11508"/>
                  </a:lnTo>
                  <a:lnTo>
                    <a:pt x="8903" y="11340"/>
                  </a:lnTo>
                  <a:lnTo>
                    <a:pt x="8987" y="11172"/>
                  </a:lnTo>
                  <a:lnTo>
                    <a:pt x="9071" y="11004"/>
                  </a:lnTo>
                  <a:lnTo>
                    <a:pt x="9155" y="10920"/>
                  </a:lnTo>
                  <a:lnTo>
                    <a:pt x="9323" y="10752"/>
                  </a:lnTo>
                  <a:lnTo>
                    <a:pt x="9407" y="10584"/>
                  </a:lnTo>
                  <a:lnTo>
                    <a:pt x="9491" y="10416"/>
                  </a:lnTo>
                  <a:lnTo>
                    <a:pt x="9575" y="10332"/>
                  </a:lnTo>
                  <a:lnTo>
                    <a:pt x="9743" y="10164"/>
                  </a:lnTo>
                  <a:lnTo>
                    <a:pt x="9827" y="9996"/>
                  </a:lnTo>
                  <a:lnTo>
                    <a:pt x="9995" y="9828"/>
                  </a:lnTo>
                  <a:lnTo>
                    <a:pt x="10079" y="9744"/>
                  </a:lnTo>
                  <a:lnTo>
                    <a:pt x="10163" y="9576"/>
                  </a:lnTo>
                  <a:lnTo>
                    <a:pt x="10331" y="9492"/>
                  </a:lnTo>
                  <a:lnTo>
                    <a:pt x="10415" y="9324"/>
                  </a:lnTo>
                  <a:lnTo>
                    <a:pt x="10583" y="9240"/>
                  </a:lnTo>
                  <a:lnTo>
                    <a:pt x="10667" y="9072"/>
                  </a:lnTo>
                  <a:lnTo>
                    <a:pt x="10835" y="8988"/>
                  </a:lnTo>
                  <a:lnTo>
                    <a:pt x="11003" y="8820"/>
                  </a:lnTo>
                  <a:lnTo>
                    <a:pt x="11087" y="8736"/>
                  </a:lnTo>
                  <a:lnTo>
                    <a:pt x="11255" y="8568"/>
                  </a:lnTo>
                  <a:lnTo>
                    <a:pt x="11423" y="8484"/>
                  </a:lnTo>
                  <a:lnTo>
                    <a:pt x="11507" y="8400"/>
                  </a:lnTo>
                  <a:lnTo>
                    <a:pt x="11675" y="8232"/>
                  </a:lnTo>
                  <a:lnTo>
                    <a:pt x="11843" y="8148"/>
                  </a:lnTo>
                  <a:lnTo>
                    <a:pt x="11927" y="8064"/>
                  </a:lnTo>
                  <a:lnTo>
                    <a:pt x="12095" y="7980"/>
                  </a:lnTo>
                  <a:lnTo>
                    <a:pt x="12263" y="7812"/>
                  </a:lnTo>
                  <a:lnTo>
                    <a:pt x="12431" y="7728"/>
                  </a:lnTo>
                  <a:lnTo>
                    <a:pt x="12599" y="7644"/>
                  </a:lnTo>
                  <a:lnTo>
                    <a:pt x="12767" y="7560"/>
                  </a:lnTo>
                  <a:lnTo>
                    <a:pt x="12851" y="7476"/>
                  </a:lnTo>
                  <a:lnTo>
                    <a:pt x="13019" y="7392"/>
                  </a:lnTo>
                  <a:lnTo>
                    <a:pt x="13187" y="7308"/>
                  </a:lnTo>
                  <a:lnTo>
                    <a:pt x="13355" y="7224"/>
                  </a:lnTo>
                  <a:lnTo>
                    <a:pt x="13523" y="7140"/>
                  </a:lnTo>
                  <a:lnTo>
                    <a:pt x="13691" y="7056"/>
                  </a:lnTo>
                  <a:lnTo>
                    <a:pt x="13859" y="6972"/>
                  </a:lnTo>
                  <a:lnTo>
                    <a:pt x="14027" y="6888"/>
                  </a:lnTo>
                  <a:lnTo>
                    <a:pt x="14195" y="6804"/>
                  </a:lnTo>
                  <a:lnTo>
                    <a:pt x="14363" y="6804"/>
                  </a:lnTo>
                  <a:lnTo>
                    <a:pt x="14615" y="6720"/>
                  </a:lnTo>
                  <a:lnTo>
                    <a:pt x="14783" y="6636"/>
                  </a:lnTo>
                  <a:lnTo>
                    <a:pt x="14951" y="6552"/>
                  </a:lnTo>
                  <a:lnTo>
                    <a:pt x="15119" y="6552"/>
                  </a:lnTo>
                  <a:lnTo>
                    <a:pt x="15287" y="6468"/>
                  </a:lnTo>
                  <a:lnTo>
                    <a:pt x="15455" y="6468"/>
                  </a:lnTo>
                  <a:lnTo>
                    <a:pt x="15707" y="6384"/>
                  </a:lnTo>
                  <a:lnTo>
                    <a:pt x="15875" y="6384"/>
                  </a:lnTo>
                  <a:lnTo>
                    <a:pt x="16043" y="6300"/>
                  </a:lnTo>
                  <a:lnTo>
                    <a:pt x="16211" y="6300"/>
                  </a:lnTo>
                  <a:lnTo>
                    <a:pt x="16463" y="6216"/>
                  </a:lnTo>
                  <a:lnTo>
                    <a:pt x="16631" y="6216"/>
                  </a:lnTo>
                  <a:lnTo>
                    <a:pt x="16799" y="6132"/>
                  </a:lnTo>
                  <a:lnTo>
                    <a:pt x="17639" y="6132"/>
                  </a:lnTo>
                  <a:lnTo>
                    <a:pt x="17807" y="6048"/>
                  </a:lnTo>
                  <a:close/>
                  <a:moveTo>
                    <a:pt x="17891" y="1"/>
                  </a:moveTo>
                  <a:lnTo>
                    <a:pt x="17555" y="85"/>
                  </a:lnTo>
                  <a:lnTo>
                    <a:pt x="16631" y="85"/>
                  </a:lnTo>
                  <a:lnTo>
                    <a:pt x="16295" y="169"/>
                  </a:lnTo>
                  <a:lnTo>
                    <a:pt x="16043" y="169"/>
                  </a:lnTo>
                  <a:lnTo>
                    <a:pt x="15707" y="253"/>
                  </a:lnTo>
                  <a:lnTo>
                    <a:pt x="15455" y="253"/>
                  </a:lnTo>
                  <a:lnTo>
                    <a:pt x="15119" y="337"/>
                  </a:lnTo>
                  <a:lnTo>
                    <a:pt x="14783" y="337"/>
                  </a:lnTo>
                  <a:lnTo>
                    <a:pt x="14531" y="421"/>
                  </a:lnTo>
                  <a:lnTo>
                    <a:pt x="14279" y="505"/>
                  </a:lnTo>
                  <a:lnTo>
                    <a:pt x="13943" y="589"/>
                  </a:lnTo>
                  <a:lnTo>
                    <a:pt x="13691" y="589"/>
                  </a:lnTo>
                  <a:lnTo>
                    <a:pt x="13355" y="672"/>
                  </a:lnTo>
                  <a:lnTo>
                    <a:pt x="13103" y="756"/>
                  </a:lnTo>
                  <a:lnTo>
                    <a:pt x="12767" y="840"/>
                  </a:lnTo>
                  <a:lnTo>
                    <a:pt x="12515" y="924"/>
                  </a:lnTo>
                  <a:lnTo>
                    <a:pt x="12263" y="1008"/>
                  </a:lnTo>
                  <a:lnTo>
                    <a:pt x="12011" y="1176"/>
                  </a:lnTo>
                  <a:lnTo>
                    <a:pt x="11675" y="1260"/>
                  </a:lnTo>
                  <a:lnTo>
                    <a:pt x="11423" y="1344"/>
                  </a:lnTo>
                  <a:lnTo>
                    <a:pt x="11171" y="1428"/>
                  </a:lnTo>
                  <a:lnTo>
                    <a:pt x="10919" y="1596"/>
                  </a:lnTo>
                  <a:lnTo>
                    <a:pt x="10667" y="1680"/>
                  </a:lnTo>
                  <a:lnTo>
                    <a:pt x="10415" y="1848"/>
                  </a:lnTo>
                  <a:lnTo>
                    <a:pt x="10079" y="1932"/>
                  </a:lnTo>
                  <a:lnTo>
                    <a:pt x="9827" y="2100"/>
                  </a:lnTo>
                  <a:lnTo>
                    <a:pt x="9575" y="2184"/>
                  </a:lnTo>
                  <a:lnTo>
                    <a:pt x="9323" y="2352"/>
                  </a:lnTo>
                  <a:lnTo>
                    <a:pt x="9071" y="2520"/>
                  </a:lnTo>
                  <a:lnTo>
                    <a:pt x="8819" y="2604"/>
                  </a:lnTo>
                  <a:lnTo>
                    <a:pt x="8651" y="2772"/>
                  </a:lnTo>
                  <a:lnTo>
                    <a:pt x="8399" y="2940"/>
                  </a:lnTo>
                  <a:lnTo>
                    <a:pt x="8147" y="3108"/>
                  </a:lnTo>
                  <a:lnTo>
                    <a:pt x="7896" y="3276"/>
                  </a:lnTo>
                  <a:lnTo>
                    <a:pt x="7644" y="3444"/>
                  </a:lnTo>
                  <a:lnTo>
                    <a:pt x="7476" y="3528"/>
                  </a:lnTo>
                  <a:lnTo>
                    <a:pt x="7224" y="3780"/>
                  </a:lnTo>
                  <a:lnTo>
                    <a:pt x="6972" y="3948"/>
                  </a:lnTo>
                  <a:lnTo>
                    <a:pt x="6804" y="4116"/>
                  </a:lnTo>
                  <a:lnTo>
                    <a:pt x="6552" y="4284"/>
                  </a:lnTo>
                  <a:lnTo>
                    <a:pt x="6300" y="4452"/>
                  </a:lnTo>
                  <a:lnTo>
                    <a:pt x="6132" y="4620"/>
                  </a:lnTo>
                  <a:lnTo>
                    <a:pt x="5880" y="4788"/>
                  </a:lnTo>
                  <a:lnTo>
                    <a:pt x="5712" y="5040"/>
                  </a:lnTo>
                  <a:lnTo>
                    <a:pt x="5544" y="5208"/>
                  </a:lnTo>
                  <a:lnTo>
                    <a:pt x="5292" y="5376"/>
                  </a:lnTo>
                  <a:lnTo>
                    <a:pt x="5124" y="5628"/>
                  </a:lnTo>
                  <a:lnTo>
                    <a:pt x="4872" y="5796"/>
                  </a:lnTo>
                  <a:lnTo>
                    <a:pt x="4704" y="6048"/>
                  </a:lnTo>
                  <a:lnTo>
                    <a:pt x="4536" y="6216"/>
                  </a:lnTo>
                  <a:lnTo>
                    <a:pt x="4368" y="6468"/>
                  </a:lnTo>
                  <a:lnTo>
                    <a:pt x="4200" y="6720"/>
                  </a:lnTo>
                  <a:lnTo>
                    <a:pt x="4032" y="6888"/>
                  </a:lnTo>
                  <a:lnTo>
                    <a:pt x="3780" y="7140"/>
                  </a:lnTo>
                  <a:lnTo>
                    <a:pt x="3612" y="7392"/>
                  </a:lnTo>
                  <a:lnTo>
                    <a:pt x="3444" y="7560"/>
                  </a:lnTo>
                  <a:lnTo>
                    <a:pt x="3276" y="7812"/>
                  </a:lnTo>
                  <a:lnTo>
                    <a:pt x="3192" y="8064"/>
                  </a:lnTo>
                  <a:lnTo>
                    <a:pt x="3024" y="8316"/>
                  </a:lnTo>
                  <a:lnTo>
                    <a:pt x="2856" y="8484"/>
                  </a:lnTo>
                  <a:lnTo>
                    <a:pt x="2688" y="8736"/>
                  </a:lnTo>
                  <a:lnTo>
                    <a:pt x="2520" y="8988"/>
                  </a:lnTo>
                  <a:lnTo>
                    <a:pt x="2436" y="9240"/>
                  </a:lnTo>
                  <a:lnTo>
                    <a:pt x="2268" y="9492"/>
                  </a:lnTo>
                  <a:lnTo>
                    <a:pt x="2100" y="9744"/>
                  </a:lnTo>
                  <a:lnTo>
                    <a:pt x="2016" y="9996"/>
                  </a:lnTo>
                  <a:lnTo>
                    <a:pt x="1848" y="10248"/>
                  </a:lnTo>
                  <a:lnTo>
                    <a:pt x="1764" y="10500"/>
                  </a:lnTo>
                  <a:lnTo>
                    <a:pt x="1596" y="10836"/>
                  </a:lnTo>
                  <a:lnTo>
                    <a:pt x="1512" y="11088"/>
                  </a:lnTo>
                  <a:lnTo>
                    <a:pt x="1428" y="11340"/>
                  </a:lnTo>
                  <a:lnTo>
                    <a:pt x="1344" y="11592"/>
                  </a:lnTo>
                  <a:lnTo>
                    <a:pt x="1176" y="11844"/>
                  </a:lnTo>
                  <a:lnTo>
                    <a:pt x="1092" y="12180"/>
                  </a:lnTo>
                  <a:lnTo>
                    <a:pt x="1008" y="12432"/>
                  </a:lnTo>
                  <a:lnTo>
                    <a:pt x="924" y="12684"/>
                  </a:lnTo>
                  <a:lnTo>
                    <a:pt x="840" y="13020"/>
                  </a:lnTo>
                  <a:lnTo>
                    <a:pt x="756" y="13272"/>
                  </a:lnTo>
                  <a:lnTo>
                    <a:pt x="672" y="13524"/>
                  </a:lnTo>
                  <a:lnTo>
                    <a:pt x="588" y="13860"/>
                  </a:lnTo>
                  <a:lnTo>
                    <a:pt x="504" y="14112"/>
                  </a:lnTo>
                  <a:lnTo>
                    <a:pt x="420" y="14448"/>
                  </a:lnTo>
                  <a:lnTo>
                    <a:pt x="420" y="14700"/>
                  </a:lnTo>
                  <a:lnTo>
                    <a:pt x="336" y="15036"/>
                  </a:lnTo>
                  <a:lnTo>
                    <a:pt x="252" y="15288"/>
                  </a:lnTo>
                  <a:lnTo>
                    <a:pt x="252" y="15624"/>
                  </a:lnTo>
                  <a:lnTo>
                    <a:pt x="168" y="15876"/>
                  </a:lnTo>
                  <a:lnTo>
                    <a:pt x="168" y="16212"/>
                  </a:lnTo>
                  <a:lnTo>
                    <a:pt x="84" y="16463"/>
                  </a:lnTo>
                  <a:lnTo>
                    <a:pt x="84" y="16799"/>
                  </a:lnTo>
                  <a:lnTo>
                    <a:pt x="84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8059"/>
                  </a:lnTo>
                  <a:lnTo>
                    <a:pt x="0" y="18311"/>
                  </a:lnTo>
                  <a:lnTo>
                    <a:pt x="0" y="18647"/>
                  </a:lnTo>
                  <a:lnTo>
                    <a:pt x="0" y="18983"/>
                  </a:lnTo>
                  <a:lnTo>
                    <a:pt x="0" y="19319"/>
                  </a:lnTo>
                  <a:lnTo>
                    <a:pt x="0" y="19571"/>
                  </a:lnTo>
                  <a:lnTo>
                    <a:pt x="0" y="19907"/>
                  </a:lnTo>
                  <a:lnTo>
                    <a:pt x="84" y="20243"/>
                  </a:lnTo>
                  <a:lnTo>
                    <a:pt x="84" y="20495"/>
                  </a:lnTo>
                  <a:lnTo>
                    <a:pt x="84" y="20831"/>
                  </a:lnTo>
                  <a:lnTo>
                    <a:pt x="168" y="21167"/>
                  </a:lnTo>
                  <a:lnTo>
                    <a:pt x="168" y="21419"/>
                  </a:lnTo>
                  <a:lnTo>
                    <a:pt x="252" y="21755"/>
                  </a:lnTo>
                  <a:lnTo>
                    <a:pt x="252" y="22007"/>
                  </a:lnTo>
                  <a:lnTo>
                    <a:pt x="336" y="22343"/>
                  </a:lnTo>
                  <a:lnTo>
                    <a:pt x="420" y="22595"/>
                  </a:lnTo>
                  <a:lnTo>
                    <a:pt x="420" y="22931"/>
                  </a:lnTo>
                  <a:lnTo>
                    <a:pt x="504" y="23183"/>
                  </a:lnTo>
                  <a:lnTo>
                    <a:pt x="588" y="23519"/>
                  </a:lnTo>
                  <a:lnTo>
                    <a:pt x="672" y="23771"/>
                  </a:lnTo>
                  <a:lnTo>
                    <a:pt x="756" y="24023"/>
                  </a:lnTo>
                  <a:lnTo>
                    <a:pt x="840" y="24359"/>
                  </a:lnTo>
                  <a:lnTo>
                    <a:pt x="924" y="24611"/>
                  </a:lnTo>
                  <a:lnTo>
                    <a:pt x="1008" y="24863"/>
                  </a:lnTo>
                  <a:lnTo>
                    <a:pt x="1092" y="25199"/>
                  </a:lnTo>
                  <a:lnTo>
                    <a:pt x="1176" y="25451"/>
                  </a:lnTo>
                  <a:lnTo>
                    <a:pt x="1260" y="25703"/>
                  </a:lnTo>
                  <a:lnTo>
                    <a:pt x="1428" y="25955"/>
                  </a:lnTo>
                  <a:lnTo>
                    <a:pt x="1512" y="26291"/>
                  </a:lnTo>
                  <a:lnTo>
                    <a:pt x="1596" y="26543"/>
                  </a:lnTo>
                  <a:lnTo>
                    <a:pt x="1764" y="26795"/>
                  </a:lnTo>
                  <a:lnTo>
                    <a:pt x="1848" y="27047"/>
                  </a:lnTo>
                  <a:lnTo>
                    <a:pt x="2016" y="27299"/>
                  </a:lnTo>
                  <a:lnTo>
                    <a:pt x="2100" y="27551"/>
                  </a:lnTo>
                  <a:lnTo>
                    <a:pt x="2268" y="27803"/>
                  </a:lnTo>
                  <a:lnTo>
                    <a:pt x="2436" y="28055"/>
                  </a:lnTo>
                  <a:lnTo>
                    <a:pt x="2520" y="28307"/>
                  </a:lnTo>
                  <a:lnTo>
                    <a:pt x="2688" y="28559"/>
                  </a:lnTo>
                  <a:lnTo>
                    <a:pt x="2856" y="28811"/>
                  </a:lnTo>
                  <a:lnTo>
                    <a:pt x="3024" y="29063"/>
                  </a:lnTo>
                  <a:lnTo>
                    <a:pt x="3192" y="29315"/>
                  </a:lnTo>
                  <a:lnTo>
                    <a:pt x="3276" y="29483"/>
                  </a:lnTo>
                  <a:lnTo>
                    <a:pt x="3444" y="29735"/>
                  </a:lnTo>
                  <a:lnTo>
                    <a:pt x="3612" y="29987"/>
                  </a:lnTo>
                  <a:lnTo>
                    <a:pt x="3780" y="30239"/>
                  </a:lnTo>
                  <a:lnTo>
                    <a:pt x="3948" y="30407"/>
                  </a:lnTo>
                  <a:lnTo>
                    <a:pt x="4200" y="30659"/>
                  </a:lnTo>
                  <a:lnTo>
                    <a:pt x="4368" y="30827"/>
                  </a:lnTo>
                  <a:lnTo>
                    <a:pt x="4536" y="31079"/>
                  </a:lnTo>
                  <a:lnTo>
                    <a:pt x="4704" y="31331"/>
                  </a:lnTo>
                  <a:lnTo>
                    <a:pt x="4872" y="31499"/>
                  </a:lnTo>
                  <a:lnTo>
                    <a:pt x="5124" y="31667"/>
                  </a:lnTo>
                  <a:lnTo>
                    <a:pt x="5292" y="31919"/>
                  </a:lnTo>
                  <a:lnTo>
                    <a:pt x="5460" y="32087"/>
                  </a:lnTo>
                  <a:lnTo>
                    <a:pt x="5712" y="32338"/>
                  </a:lnTo>
                  <a:lnTo>
                    <a:pt x="5880" y="32506"/>
                  </a:lnTo>
                  <a:lnTo>
                    <a:pt x="6132" y="32674"/>
                  </a:lnTo>
                  <a:lnTo>
                    <a:pt x="6300" y="32842"/>
                  </a:lnTo>
                  <a:lnTo>
                    <a:pt x="6552" y="33094"/>
                  </a:lnTo>
                  <a:lnTo>
                    <a:pt x="6720" y="33262"/>
                  </a:lnTo>
                  <a:lnTo>
                    <a:pt x="6972" y="33430"/>
                  </a:lnTo>
                  <a:lnTo>
                    <a:pt x="7224" y="33598"/>
                  </a:lnTo>
                  <a:lnTo>
                    <a:pt x="7392" y="33766"/>
                  </a:lnTo>
                  <a:lnTo>
                    <a:pt x="7644" y="33934"/>
                  </a:lnTo>
                  <a:lnTo>
                    <a:pt x="7896" y="34102"/>
                  </a:lnTo>
                  <a:lnTo>
                    <a:pt x="8147" y="34270"/>
                  </a:lnTo>
                  <a:lnTo>
                    <a:pt x="8399" y="34438"/>
                  </a:lnTo>
                  <a:lnTo>
                    <a:pt x="8567" y="34522"/>
                  </a:lnTo>
                  <a:lnTo>
                    <a:pt x="8819" y="34690"/>
                  </a:lnTo>
                  <a:lnTo>
                    <a:pt x="9071" y="34858"/>
                  </a:lnTo>
                  <a:lnTo>
                    <a:pt x="9323" y="35026"/>
                  </a:lnTo>
                  <a:lnTo>
                    <a:pt x="9575" y="35110"/>
                  </a:lnTo>
                  <a:lnTo>
                    <a:pt x="9827" y="35278"/>
                  </a:lnTo>
                  <a:lnTo>
                    <a:pt x="10079" y="35362"/>
                  </a:lnTo>
                  <a:lnTo>
                    <a:pt x="10331" y="35530"/>
                  </a:lnTo>
                  <a:lnTo>
                    <a:pt x="10667" y="35614"/>
                  </a:lnTo>
                  <a:lnTo>
                    <a:pt x="10919" y="35782"/>
                  </a:lnTo>
                  <a:lnTo>
                    <a:pt x="11171" y="35866"/>
                  </a:lnTo>
                  <a:lnTo>
                    <a:pt x="11423" y="35950"/>
                  </a:lnTo>
                  <a:lnTo>
                    <a:pt x="11675" y="36118"/>
                  </a:lnTo>
                  <a:lnTo>
                    <a:pt x="12011" y="36202"/>
                  </a:lnTo>
                  <a:lnTo>
                    <a:pt x="12263" y="36286"/>
                  </a:lnTo>
                  <a:lnTo>
                    <a:pt x="12515" y="36370"/>
                  </a:lnTo>
                  <a:lnTo>
                    <a:pt x="12767" y="36454"/>
                  </a:lnTo>
                  <a:lnTo>
                    <a:pt x="13103" y="36538"/>
                  </a:lnTo>
                  <a:lnTo>
                    <a:pt x="13355" y="36622"/>
                  </a:lnTo>
                  <a:lnTo>
                    <a:pt x="13691" y="36706"/>
                  </a:lnTo>
                  <a:lnTo>
                    <a:pt x="13943" y="36790"/>
                  </a:lnTo>
                  <a:lnTo>
                    <a:pt x="14195" y="36874"/>
                  </a:lnTo>
                  <a:lnTo>
                    <a:pt x="14531" y="36874"/>
                  </a:lnTo>
                  <a:lnTo>
                    <a:pt x="14783" y="36958"/>
                  </a:lnTo>
                  <a:lnTo>
                    <a:pt x="15119" y="37042"/>
                  </a:lnTo>
                  <a:lnTo>
                    <a:pt x="15455" y="37042"/>
                  </a:lnTo>
                  <a:lnTo>
                    <a:pt x="15707" y="37126"/>
                  </a:lnTo>
                  <a:lnTo>
                    <a:pt x="16043" y="37126"/>
                  </a:lnTo>
                  <a:lnTo>
                    <a:pt x="16295" y="37210"/>
                  </a:lnTo>
                  <a:lnTo>
                    <a:pt x="16967" y="37210"/>
                  </a:lnTo>
                  <a:lnTo>
                    <a:pt x="17219" y="37294"/>
                  </a:lnTo>
                  <a:lnTo>
                    <a:pt x="20075" y="37294"/>
                  </a:lnTo>
                  <a:lnTo>
                    <a:pt x="20159" y="37210"/>
                  </a:lnTo>
                  <a:lnTo>
                    <a:pt x="20915" y="37210"/>
                  </a:lnTo>
                  <a:lnTo>
                    <a:pt x="20999" y="37126"/>
                  </a:lnTo>
                  <a:lnTo>
                    <a:pt x="21503" y="37126"/>
                  </a:lnTo>
                  <a:lnTo>
                    <a:pt x="21671" y="37042"/>
                  </a:lnTo>
                  <a:lnTo>
                    <a:pt x="22091" y="37042"/>
                  </a:lnTo>
                  <a:lnTo>
                    <a:pt x="22175" y="36958"/>
                  </a:lnTo>
                  <a:lnTo>
                    <a:pt x="22511" y="36958"/>
                  </a:lnTo>
                  <a:lnTo>
                    <a:pt x="22595" y="36874"/>
                  </a:lnTo>
                  <a:lnTo>
                    <a:pt x="22931" y="36874"/>
                  </a:lnTo>
                  <a:lnTo>
                    <a:pt x="23015" y="36790"/>
                  </a:lnTo>
                  <a:lnTo>
                    <a:pt x="23267" y="36790"/>
                  </a:lnTo>
                  <a:lnTo>
                    <a:pt x="23435" y="36706"/>
                  </a:lnTo>
                  <a:lnTo>
                    <a:pt x="23603" y="36706"/>
                  </a:lnTo>
                  <a:lnTo>
                    <a:pt x="23687" y="36622"/>
                  </a:lnTo>
                  <a:lnTo>
                    <a:pt x="23938" y="36622"/>
                  </a:lnTo>
                  <a:lnTo>
                    <a:pt x="24022" y="36538"/>
                  </a:lnTo>
                  <a:lnTo>
                    <a:pt x="24274" y="36538"/>
                  </a:lnTo>
                  <a:lnTo>
                    <a:pt x="24358" y="36454"/>
                  </a:lnTo>
                  <a:lnTo>
                    <a:pt x="24526" y="36454"/>
                  </a:lnTo>
                  <a:lnTo>
                    <a:pt x="24610" y="36370"/>
                  </a:lnTo>
                  <a:lnTo>
                    <a:pt x="24778" y="36370"/>
                  </a:lnTo>
                  <a:lnTo>
                    <a:pt x="24862" y="36286"/>
                  </a:lnTo>
                  <a:lnTo>
                    <a:pt x="25030" y="36286"/>
                  </a:lnTo>
                  <a:lnTo>
                    <a:pt x="25114" y="36202"/>
                  </a:lnTo>
                  <a:lnTo>
                    <a:pt x="25282" y="36202"/>
                  </a:lnTo>
                  <a:lnTo>
                    <a:pt x="25366" y="36118"/>
                  </a:lnTo>
                  <a:lnTo>
                    <a:pt x="25534" y="36118"/>
                  </a:lnTo>
                  <a:lnTo>
                    <a:pt x="25618" y="36034"/>
                  </a:lnTo>
                  <a:lnTo>
                    <a:pt x="25786" y="36034"/>
                  </a:lnTo>
                  <a:lnTo>
                    <a:pt x="25870" y="35950"/>
                  </a:lnTo>
                  <a:lnTo>
                    <a:pt x="25954" y="35950"/>
                  </a:lnTo>
                  <a:lnTo>
                    <a:pt x="26038" y="35866"/>
                  </a:lnTo>
                  <a:lnTo>
                    <a:pt x="26122" y="35866"/>
                  </a:lnTo>
                  <a:lnTo>
                    <a:pt x="26290" y="35782"/>
                  </a:lnTo>
                  <a:lnTo>
                    <a:pt x="26374" y="35782"/>
                  </a:lnTo>
                  <a:lnTo>
                    <a:pt x="26458" y="35698"/>
                  </a:lnTo>
                  <a:lnTo>
                    <a:pt x="26542" y="35698"/>
                  </a:lnTo>
                  <a:lnTo>
                    <a:pt x="26626" y="35614"/>
                  </a:lnTo>
                  <a:lnTo>
                    <a:pt x="26710" y="35614"/>
                  </a:lnTo>
                  <a:lnTo>
                    <a:pt x="26794" y="35530"/>
                  </a:lnTo>
                  <a:lnTo>
                    <a:pt x="26962" y="35530"/>
                  </a:lnTo>
                  <a:lnTo>
                    <a:pt x="27046" y="35446"/>
                  </a:lnTo>
                  <a:lnTo>
                    <a:pt x="27130" y="35446"/>
                  </a:lnTo>
                  <a:lnTo>
                    <a:pt x="27214" y="35362"/>
                  </a:lnTo>
                  <a:lnTo>
                    <a:pt x="27298" y="35362"/>
                  </a:lnTo>
                  <a:lnTo>
                    <a:pt x="27382" y="35278"/>
                  </a:lnTo>
                  <a:lnTo>
                    <a:pt x="27466" y="35278"/>
                  </a:lnTo>
                  <a:lnTo>
                    <a:pt x="27550" y="35194"/>
                  </a:lnTo>
                  <a:lnTo>
                    <a:pt x="27718" y="35194"/>
                  </a:lnTo>
                  <a:lnTo>
                    <a:pt x="27802" y="35110"/>
                  </a:lnTo>
                  <a:lnTo>
                    <a:pt x="27886" y="35026"/>
                  </a:lnTo>
                  <a:lnTo>
                    <a:pt x="27970" y="35026"/>
                  </a:lnTo>
                  <a:lnTo>
                    <a:pt x="28054" y="34942"/>
                  </a:lnTo>
                  <a:lnTo>
                    <a:pt x="28138" y="34942"/>
                  </a:lnTo>
                  <a:lnTo>
                    <a:pt x="28222" y="34858"/>
                  </a:lnTo>
                  <a:lnTo>
                    <a:pt x="28306" y="34774"/>
                  </a:lnTo>
                  <a:lnTo>
                    <a:pt x="28390" y="34774"/>
                  </a:lnTo>
                  <a:lnTo>
                    <a:pt x="28474" y="34690"/>
                  </a:lnTo>
                  <a:lnTo>
                    <a:pt x="28558" y="34690"/>
                  </a:lnTo>
                  <a:lnTo>
                    <a:pt x="34018" y="40066"/>
                  </a:lnTo>
                  <a:lnTo>
                    <a:pt x="38890" y="35614"/>
                  </a:lnTo>
                  <a:lnTo>
                    <a:pt x="33262" y="30407"/>
                  </a:lnTo>
                  <a:lnTo>
                    <a:pt x="33346" y="30323"/>
                  </a:lnTo>
                  <a:lnTo>
                    <a:pt x="33430" y="30239"/>
                  </a:lnTo>
                  <a:lnTo>
                    <a:pt x="33514" y="30155"/>
                  </a:lnTo>
                  <a:lnTo>
                    <a:pt x="33598" y="29987"/>
                  </a:lnTo>
                  <a:lnTo>
                    <a:pt x="33682" y="29903"/>
                  </a:lnTo>
                  <a:lnTo>
                    <a:pt x="33766" y="29819"/>
                  </a:lnTo>
                  <a:lnTo>
                    <a:pt x="33850" y="29735"/>
                  </a:lnTo>
                  <a:lnTo>
                    <a:pt x="33934" y="29567"/>
                  </a:lnTo>
                  <a:lnTo>
                    <a:pt x="34018" y="29483"/>
                  </a:lnTo>
                  <a:lnTo>
                    <a:pt x="34102" y="29399"/>
                  </a:lnTo>
                  <a:lnTo>
                    <a:pt x="34102" y="29315"/>
                  </a:lnTo>
                  <a:lnTo>
                    <a:pt x="34186" y="29147"/>
                  </a:lnTo>
                  <a:lnTo>
                    <a:pt x="34270" y="29063"/>
                  </a:lnTo>
                  <a:lnTo>
                    <a:pt x="34354" y="28979"/>
                  </a:lnTo>
                  <a:lnTo>
                    <a:pt x="34438" y="28895"/>
                  </a:lnTo>
                  <a:lnTo>
                    <a:pt x="34522" y="28727"/>
                  </a:lnTo>
                  <a:lnTo>
                    <a:pt x="34522" y="28643"/>
                  </a:lnTo>
                  <a:lnTo>
                    <a:pt x="34606" y="28559"/>
                  </a:lnTo>
                  <a:lnTo>
                    <a:pt x="34690" y="28475"/>
                  </a:lnTo>
                  <a:lnTo>
                    <a:pt x="34774" y="28307"/>
                  </a:lnTo>
                  <a:lnTo>
                    <a:pt x="34774" y="28223"/>
                  </a:lnTo>
                  <a:lnTo>
                    <a:pt x="34858" y="28139"/>
                  </a:lnTo>
                  <a:lnTo>
                    <a:pt x="34942" y="27971"/>
                  </a:lnTo>
                  <a:lnTo>
                    <a:pt x="35026" y="27887"/>
                  </a:lnTo>
                  <a:lnTo>
                    <a:pt x="35026" y="27803"/>
                  </a:lnTo>
                  <a:lnTo>
                    <a:pt x="35110" y="27635"/>
                  </a:lnTo>
                  <a:lnTo>
                    <a:pt x="35194" y="27551"/>
                  </a:lnTo>
                  <a:lnTo>
                    <a:pt x="35278" y="27467"/>
                  </a:lnTo>
                  <a:lnTo>
                    <a:pt x="35278" y="27299"/>
                  </a:lnTo>
                  <a:lnTo>
                    <a:pt x="35362" y="27215"/>
                  </a:lnTo>
                  <a:lnTo>
                    <a:pt x="35446" y="27131"/>
                  </a:lnTo>
                  <a:lnTo>
                    <a:pt x="35446" y="26963"/>
                  </a:lnTo>
                  <a:lnTo>
                    <a:pt x="35530" y="26879"/>
                  </a:lnTo>
                  <a:lnTo>
                    <a:pt x="35614" y="26795"/>
                  </a:lnTo>
                  <a:lnTo>
                    <a:pt x="35614" y="26627"/>
                  </a:lnTo>
                  <a:lnTo>
                    <a:pt x="35698" y="26543"/>
                  </a:lnTo>
                  <a:lnTo>
                    <a:pt x="35698" y="26459"/>
                  </a:lnTo>
                  <a:lnTo>
                    <a:pt x="35782" y="26291"/>
                  </a:lnTo>
                  <a:lnTo>
                    <a:pt x="35866" y="26207"/>
                  </a:lnTo>
                  <a:lnTo>
                    <a:pt x="35866" y="26039"/>
                  </a:lnTo>
                  <a:lnTo>
                    <a:pt x="35950" y="25955"/>
                  </a:lnTo>
                  <a:lnTo>
                    <a:pt x="35950" y="25871"/>
                  </a:lnTo>
                  <a:lnTo>
                    <a:pt x="36034" y="25703"/>
                  </a:lnTo>
                  <a:lnTo>
                    <a:pt x="36118" y="25619"/>
                  </a:lnTo>
                  <a:lnTo>
                    <a:pt x="36118" y="25451"/>
                  </a:lnTo>
                  <a:lnTo>
                    <a:pt x="36202" y="25367"/>
                  </a:lnTo>
                  <a:lnTo>
                    <a:pt x="36202" y="25283"/>
                  </a:lnTo>
                  <a:lnTo>
                    <a:pt x="36286" y="25115"/>
                  </a:lnTo>
                  <a:lnTo>
                    <a:pt x="36286" y="25031"/>
                  </a:lnTo>
                  <a:lnTo>
                    <a:pt x="36370" y="24863"/>
                  </a:lnTo>
                  <a:lnTo>
                    <a:pt x="36370" y="24779"/>
                  </a:lnTo>
                  <a:lnTo>
                    <a:pt x="36454" y="24695"/>
                  </a:lnTo>
                  <a:lnTo>
                    <a:pt x="36454" y="24527"/>
                  </a:lnTo>
                  <a:lnTo>
                    <a:pt x="36538" y="24443"/>
                  </a:lnTo>
                  <a:lnTo>
                    <a:pt x="36538" y="24275"/>
                  </a:lnTo>
                  <a:lnTo>
                    <a:pt x="36538" y="24191"/>
                  </a:lnTo>
                  <a:lnTo>
                    <a:pt x="36622" y="24023"/>
                  </a:lnTo>
                  <a:lnTo>
                    <a:pt x="36622" y="23939"/>
                  </a:lnTo>
                  <a:lnTo>
                    <a:pt x="36706" y="23771"/>
                  </a:lnTo>
                  <a:lnTo>
                    <a:pt x="36706" y="23687"/>
                  </a:lnTo>
                  <a:lnTo>
                    <a:pt x="36706" y="23603"/>
                  </a:lnTo>
                  <a:lnTo>
                    <a:pt x="36790" y="23435"/>
                  </a:lnTo>
                  <a:lnTo>
                    <a:pt x="36790" y="23351"/>
                  </a:lnTo>
                  <a:lnTo>
                    <a:pt x="36874" y="23183"/>
                  </a:lnTo>
                  <a:lnTo>
                    <a:pt x="36874" y="23099"/>
                  </a:lnTo>
                  <a:lnTo>
                    <a:pt x="36874" y="22931"/>
                  </a:lnTo>
                  <a:lnTo>
                    <a:pt x="36958" y="22847"/>
                  </a:lnTo>
                  <a:lnTo>
                    <a:pt x="36958" y="22679"/>
                  </a:lnTo>
                  <a:lnTo>
                    <a:pt x="36958" y="22595"/>
                  </a:lnTo>
                  <a:lnTo>
                    <a:pt x="36958" y="22427"/>
                  </a:lnTo>
                  <a:lnTo>
                    <a:pt x="37042" y="22343"/>
                  </a:lnTo>
                  <a:lnTo>
                    <a:pt x="37042" y="22175"/>
                  </a:lnTo>
                  <a:lnTo>
                    <a:pt x="37042" y="22091"/>
                  </a:lnTo>
                  <a:lnTo>
                    <a:pt x="37126" y="21923"/>
                  </a:lnTo>
                  <a:lnTo>
                    <a:pt x="37126" y="21839"/>
                  </a:lnTo>
                  <a:lnTo>
                    <a:pt x="37126" y="21671"/>
                  </a:lnTo>
                  <a:lnTo>
                    <a:pt x="37126" y="21587"/>
                  </a:lnTo>
                  <a:lnTo>
                    <a:pt x="37210" y="21419"/>
                  </a:lnTo>
                  <a:lnTo>
                    <a:pt x="37210" y="21335"/>
                  </a:lnTo>
                  <a:lnTo>
                    <a:pt x="37210" y="21167"/>
                  </a:lnTo>
                  <a:lnTo>
                    <a:pt x="37210" y="21083"/>
                  </a:lnTo>
                  <a:lnTo>
                    <a:pt x="37210" y="20915"/>
                  </a:lnTo>
                  <a:lnTo>
                    <a:pt x="37210" y="20831"/>
                  </a:lnTo>
                  <a:lnTo>
                    <a:pt x="37294" y="20663"/>
                  </a:lnTo>
                  <a:lnTo>
                    <a:pt x="37294" y="20579"/>
                  </a:lnTo>
                  <a:lnTo>
                    <a:pt x="37294" y="20411"/>
                  </a:lnTo>
                  <a:lnTo>
                    <a:pt x="37294" y="20327"/>
                  </a:lnTo>
                  <a:lnTo>
                    <a:pt x="37294" y="20159"/>
                  </a:lnTo>
                  <a:lnTo>
                    <a:pt x="37294" y="20075"/>
                  </a:lnTo>
                  <a:lnTo>
                    <a:pt x="37294" y="19907"/>
                  </a:lnTo>
                  <a:lnTo>
                    <a:pt x="37294" y="19823"/>
                  </a:lnTo>
                  <a:lnTo>
                    <a:pt x="37378" y="19655"/>
                  </a:lnTo>
                  <a:lnTo>
                    <a:pt x="37378" y="19571"/>
                  </a:lnTo>
                  <a:lnTo>
                    <a:pt x="37378" y="19403"/>
                  </a:lnTo>
                  <a:lnTo>
                    <a:pt x="37378" y="19319"/>
                  </a:lnTo>
                  <a:lnTo>
                    <a:pt x="37378" y="19151"/>
                  </a:lnTo>
                  <a:lnTo>
                    <a:pt x="37378" y="19067"/>
                  </a:lnTo>
                  <a:lnTo>
                    <a:pt x="37378" y="18899"/>
                  </a:lnTo>
                  <a:lnTo>
                    <a:pt x="37378" y="18815"/>
                  </a:lnTo>
                  <a:lnTo>
                    <a:pt x="37378" y="18647"/>
                  </a:lnTo>
                  <a:lnTo>
                    <a:pt x="37378" y="18395"/>
                  </a:lnTo>
                  <a:lnTo>
                    <a:pt x="37378" y="18059"/>
                  </a:lnTo>
                  <a:lnTo>
                    <a:pt x="37294" y="17723"/>
                  </a:lnTo>
                  <a:lnTo>
                    <a:pt x="37294" y="17387"/>
                  </a:lnTo>
                  <a:lnTo>
                    <a:pt x="37294" y="17135"/>
                  </a:lnTo>
                  <a:lnTo>
                    <a:pt x="37294" y="16799"/>
                  </a:lnTo>
                  <a:lnTo>
                    <a:pt x="37210" y="16547"/>
                  </a:lnTo>
                  <a:lnTo>
                    <a:pt x="37210" y="16212"/>
                  </a:lnTo>
                  <a:lnTo>
                    <a:pt x="37126" y="15876"/>
                  </a:lnTo>
                  <a:lnTo>
                    <a:pt x="37126" y="15624"/>
                  </a:lnTo>
                  <a:lnTo>
                    <a:pt x="37042" y="15288"/>
                  </a:lnTo>
                  <a:lnTo>
                    <a:pt x="37042" y="15036"/>
                  </a:lnTo>
                  <a:lnTo>
                    <a:pt x="36958" y="14700"/>
                  </a:lnTo>
                  <a:lnTo>
                    <a:pt x="36874" y="14448"/>
                  </a:lnTo>
                  <a:lnTo>
                    <a:pt x="36790" y="14112"/>
                  </a:lnTo>
                  <a:lnTo>
                    <a:pt x="36706" y="13860"/>
                  </a:lnTo>
                  <a:lnTo>
                    <a:pt x="36622" y="13524"/>
                  </a:lnTo>
                  <a:lnTo>
                    <a:pt x="36538" y="13272"/>
                  </a:lnTo>
                  <a:lnTo>
                    <a:pt x="36454" y="13020"/>
                  </a:lnTo>
                  <a:lnTo>
                    <a:pt x="36370" y="12684"/>
                  </a:lnTo>
                  <a:lnTo>
                    <a:pt x="36286" y="12432"/>
                  </a:lnTo>
                  <a:lnTo>
                    <a:pt x="36202" y="12180"/>
                  </a:lnTo>
                  <a:lnTo>
                    <a:pt x="36118" y="11928"/>
                  </a:lnTo>
                  <a:lnTo>
                    <a:pt x="36034" y="11592"/>
                  </a:lnTo>
                  <a:lnTo>
                    <a:pt x="35866" y="11340"/>
                  </a:lnTo>
                  <a:lnTo>
                    <a:pt x="35782" y="11088"/>
                  </a:lnTo>
                  <a:lnTo>
                    <a:pt x="35614" y="10836"/>
                  </a:lnTo>
                  <a:lnTo>
                    <a:pt x="35530" y="10584"/>
                  </a:lnTo>
                  <a:lnTo>
                    <a:pt x="35362" y="10248"/>
                  </a:lnTo>
                  <a:lnTo>
                    <a:pt x="35278" y="9996"/>
                  </a:lnTo>
                  <a:lnTo>
                    <a:pt x="35110" y="9744"/>
                  </a:lnTo>
                  <a:lnTo>
                    <a:pt x="35026" y="9492"/>
                  </a:lnTo>
                  <a:lnTo>
                    <a:pt x="34858" y="9240"/>
                  </a:lnTo>
                  <a:lnTo>
                    <a:pt x="34690" y="8988"/>
                  </a:lnTo>
                  <a:lnTo>
                    <a:pt x="34522" y="8820"/>
                  </a:lnTo>
                  <a:lnTo>
                    <a:pt x="34354" y="8568"/>
                  </a:lnTo>
                  <a:lnTo>
                    <a:pt x="34270" y="8316"/>
                  </a:lnTo>
                  <a:lnTo>
                    <a:pt x="34102" y="8064"/>
                  </a:lnTo>
                  <a:lnTo>
                    <a:pt x="33934" y="7812"/>
                  </a:lnTo>
                  <a:lnTo>
                    <a:pt x="33766" y="7560"/>
                  </a:lnTo>
                  <a:lnTo>
                    <a:pt x="33598" y="7392"/>
                  </a:lnTo>
                  <a:lnTo>
                    <a:pt x="33430" y="7140"/>
                  </a:lnTo>
                  <a:lnTo>
                    <a:pt x="33178" y="6888"/>
                  </a:lnTo>
                  <a:lnTo>
                    <a:pt x="33010" y="6720"/>
                  </a:lnTo>
                  <a:lnTo>
                    <a:pt x="32842" y="6468"/>
                  </a:lnTo>
                  <a:lnTo>
                    <a:pt x="32674" y="6216"/>
                  </a:lnTo>
                  <a:lnTo>
                    <a:pt x="32422" y="6048"/>
                  </a:lnTo>
                  <a:lnTo>
                    <a:pt x="32254" y="5796"/>
                  </a:lnTo>
                  <a:lnTo>
                    <a:pt x="32086" y="5628"/>
                  </a:lnTo>
                  <a:lnTo>
                    <a:pt x="31834" y="5460"/>
                  </a:lnTo>
                  <a:lnTo>
                    <a:pt x="31666" y="5208"/>
                  </a:lnTo>
                  <a:lnTo>
                    <a:pt x="31414" y="5040"/>
                  </a:lnTo>
                  <a:lnTo>
                    <a:pt x="31246" y="4872"/>
                  </a:lnTo>
                  <a:lnTo>
                    <a:pt x="30994" y="4620"/>
                  </a:lnTo>
                  <a:lnTo>
                    <a:pt x="30826" y="4452"/>
                  </a:lnTo>
                  <a:lnTo>
                    <a:pt x="30574" y="4284"/>
                  </a:lnTo>
                  <a:lnTo>
                    <a:pt x="30322" y="4116"/>
                  </a:lnTo>
                  <a:lnTo>
                    <a:pt x="30154" y="3948"/>
                  </a:lnTo>
                  <a:lnTo>
                    <a:pt x="29902" y="3780"/>
                  </a:lnTo>
                  <a:lnTo>
                    <a:pt x="29650" y="3612"/>
                  </a:lnTo>
                  <a:lnTo>
                    <a:pt x="29398" y="3444"/>
                  </a:lnTo>
                  <a:lnTo>
                    <a:pt x="29230" y="3276"/>
                  </a:lnTo>
                  <a:lnTo>
                    <a:pt x="28978" y="3108"/>
                  </a:lnTo>
                  <a:lnTo>
                    <a:pt x="28726" y="2940"/>
                  </a:lnTo>
                  <a:lnTo>
                    <a:pt x="28474" y="2772"/>
                  </a:lnTo>
                  <a:lnTo>
                    <a:pt x="28222" y="2604"/>
                  </a:lnTo>
                  <a:lnTo>
                    <a:pt x="27970" y="2520"/>
                  </a:lnTo>
                  <a:lnTo>
                    <a:pt x="27718" y="2352"/>
                  </a:lnTo>
                  <a:lnTo>
                    <a:pt x="27466" y="2184"/>
                  </a:lnTo>
                  <a:lnTo>
                    <a:pt x="27214" y="2100"/>
                  </a:lnTo>
                  <a:lnTo>
                    <a:pt x="26962" y="1932"/>
                  </a:lnTo>
                  <a:lnTo>
                    <a:pt x="26710" y="1848"/>
                  </a:lnTo>
                  <a:lnTo>
                    <a:pt x="26374" y="1680"/>
                  </a:lnTo>
                  <a:lnTo>
                    <a:pt x="26122" y="1596"/>
                  </a:lnTo>
                  <a:lnTo>
                    <a:pt x="25870" y="1428"/>
                  </a:lnTo>
                  <a:lnTo>
                    <a:pt x="25618" y="1344"/>
                  </a:lnTo>
                  <a:lnTo>
                    <a:pt x="25366" y="1260"/>
                  </a:lnTo>
                  <a:lnTo>
                    <a:pt x="25030" y="1176"/>
                  </a:lnTo>
                  <a:lnTo>
                    <a:pt x="24778" y="1092"/>
                  </a:lnTo>
                  <a:lnTo>
                    <a:pt x="24526" y="924"/>
                  </a:lnTo>
                  <a:lnTo>
                    <a:pt x="24190" y="840"/>
                  </a:lnTo>
                  <a:lnTo>
                    <a:pt x="23938" y="756"/>
                  </a:lnTo>
                  <a:lnTo>
                    <a:pt x="23603" y="672"/>
                  </a:lnTo>
                  <a:lnTo>
                    <a:pt x="23351" y="589"/>
                  </a:lnTo>
                  <a:lnTo>
                    <a:pt x="23015" y="589"/>
                  </a:lnTo>
                  <a:lnTo>
                    <a:pt x="22763" y="505"/>
                  </a:lnTo>
                  <a:lnTo>
                    <a:pt x="22427" y="421"/>
                  </a:lnTo>
                  <a:lnTo>
                    <a:pt x="22175" y="337"/>
                  </a:lnTo>
                  <a:lnTo>
                    <a:pt x="21839" y="337"/>
                  </a:lnTo>
                  <a:lnTo>
                    <a:pt x="21587" y="253"/>
                  </a:lnTo>
                  <a:lnTo>
                    <a:pt x="21251" y="253"/>
                  </a:lnTo>
                  <a:lnTo>
                    <a:pt x="20999" y="169"/>
                  </a:lnTo>
                  <a:lnTo>
                    <a:pt x="20663" y="169"/>
                  </a:lnTo>
                  <a:lnTo>
                    <a:pt x="20327" y="85"/>
                  </a:lnTo>
                  <a:lnTo>
                    <a:pt x="19403" y="85"/>
                  </a:lnTo>
                  <a:lnTo>
                    <a:pt x="191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54" name="Google Shape;654;p38"/>
            <p:cNvSpPr/>
            <p:nvPr/>
          </p:nvSpPr>
          <p:spPr>
            <a:xfrm>
              <a:off x="-1229375" y="2345575"/>
              <a:ext cx="598475" cy="657300"/>
            </a:xfrm>
            <a:custGeom>
              <a:rect b="b" l="l" r="r" t="t"/>
              <a:pathLst>
                <a:path extrusionOk="0" h="26292" w="23939">
                  <a:moveTo>
                    <a:pt x="0" y="1"/>
                  </a:moveTo>
                  <a:lnTo>
                    <a:pt x="0" y="15288"/>
                  </a:lnTo>
                  <a:lnTo>
                    <a:pt x="0" y="15456"/>
                  </a:lnTo>
                  <a:lnTo>
                    <a:pt x="0" y="15708"/>
                  </a:lnTo>
                  <a:lnTo>
                    <a:pt x="0" y="15876"/>
                  </a:lnTo>
                  <a:lnTo>
                    <a:pt x="0" y="16128"/>
                  </a:lnTo>
                  <a:lnTo>
                    <a:pt x="0" y="16296"/>
                  </a:lnTo>
                  <a:lnTo>
                    <a:pt x="0" y="16548"/>
                  </a:lnTo>
                  <a:lnTo>
                    <a:pt x="84" y="16716"/>
                  </a:lnTo>
                  <a:lnTo>
                    <a:pt x="84" y="16884"/>
                  </a:lnTo>
                  <a:lnTo>
                    <a:pt x="84" y="17136"/>
                  </a:lnTo>
                  <a:lnTo>
                    <a:pt x="84" y="17304"/>
                  </a:lnTo>
                  <a:lnTo>
                    <a:pt x="84" y="17472"/>
                  </a:lnTo>
                  <a:lnTo>
                    <a:pt x="168" y="17724"/>
                  </a:lnTo>
                  <a:lnTo>
                    <a:pt x="168" y="17892"/>
                  </a:lnTo>
                  <a:lnTo>
                    <a:pt x="168" y="18060"/>
                  </a:lnTo>
                  <a:lnTo>
                    <a:pt x="168" y="18228"/>
                  </a:lnTo>
                  <a:lnTo>
                    <a:pt x="252" y="18396"/>
                  </a:lnTo>
                  <a:lnTo>
                    <a:pt x="252" y="18648"/>
                  </a:lnTo>
                  <a:lnTo>
                    <a:pt x="252" y="18816"/>
                  </a:lnTo>
                  <a:lnTo>
                    <a:pt x="336" y="18984"/>
                  </a:lnTo>
                  <a:lnTo>
                    <a:pt x="336" y="19152"/>
                  </a:lnTo>
                  <a:lnTo>
                    <a:pt x="336" y="19320"/>
                  </a:lnTo>
                  <a:lnTo>
                    <a:pt x="420" y="19488"/>
                  </a:lnTo>
                  <a:lnTo>
                    <a:pt x="420" y="19656"/>
                  </a:lnTo>
                  <a:lnTo>
                    <a:pt x="504" y="19824"/>
                  </a:lnTo>
                  <a:lnTo>
                    <a:pt x="504" y="19992"/>
                  </a:lnTo>
                  <a:lnTo>
                    <a:pt x="588" y="20160"/>
                  </a:lnTo>
                  <a:lnTo>
                    <a:pt x="588" y="20328"/>
                  </a:lnTo>
                  <a:lnTo>
                    <a:pt x="672" y="20496"/>
                  </a:lnTo>
                  <a:lnTo>
                    <a:pt x="672" y="20664"/>
                  </a:lnTo>
                  <a:lnTo>
                    <a:pt x="756" y="20748"/>
                  </a:lnTo>
                  <a:lnTo>
                    <a:pt x="840" y="20916"/>
                  </a:lnTo>
                  <a:lnTo>
                    <a:pt x="840" y="21084"/>
                  </a:lnTo>
                  <a:lnTo>
                    <a:pt x="924" y="21251"/>
                  </a:lnTo>
                  <a:lnTo>
                    <a:pt x="1008" y="21419"/>
                  </a:lnTo>
                  <a:lnTo>
                    <a:pt x="1008" y="21503"/>
                  </a:lnTo>
                  <a:lnTo>
                    <a:pt x="1092" y="21671"/>
                  </a:lnTo>
                  <a:lnTo>
                    <a:pt x="1176" y="21839"/>
                  </a:lnTo>
                  <a:lnTo>
                    <a:pt x="1176" y="21923"/>
                  </a:lnTo>
                  <a:lnTo>
                    <a:pt x="1260" y="22091"/>
                  </a:lnTo>
                  <a:lnTo>
                    <a:pt x="1344" y="22175"/>
                  </a:lnTo>
                  <a:lnTo>
                    <a:pt x="1428" y="22343"/>
                  </a:lnTo>
                  <a:lnTo>
                    <a:pt x="1512" y="22511"/>
                  </a:lnTo>
                  <a:lnTo>
                    <a:pt x="1596" y="22595"/>
                  </a:lnTo>
                  <a:lnTo>
                    <a:pt x="1596" y="22763"/>
                  </a:lnTo>
                  <a:lnTo>
                    <a:pt x="1680" y="22847"/>
                  </a:lnTo>
                  <a:lnTo>
                    <a:pt x="1764" y="23015"/>
                  </a:lnTo>
                  <a:lnTo>
                    <a:pt x="1848" y="23099"/>
                  </a:lnTo>
                  <a:lnTo>
                    <a:pt x="1932" y="23183"/>
                  </a:lnTo>
                  <a:lnTo>
                    <a:pt x="2016" y="23351"/>
                  </a:lnTo>
                  <a:lnTo>
                    <a:pt x="2100" y="23435"/>
                  </a:lnTo>
                  <a:lnTo>
                    <a:pt x="2184" y="23519"/>
                  </a:lnTo>
                  <a:lnTo>
                    <a:pt x="2268" y="23687"/>
                  </a:lnTo>
                  <a:lnTo>
                    <a:pt x="2352" y="23771"/>
                  </a:lnTo>
                  <a:lnTo>
                    <a:pt x="2436" y="23855"/>
                  </a:lnTo>
                  <a:lnTo>
                    <a:pt x="2604" y="23939"/>
                  </a:lnTo>
                  <a:lnTo>
                    <a:pt x="2688" y="24107"/>
                  </a:lnTo>
                  <a:lnTo>
                    <a:pt x="2772" y="24191"/>
                  </a:lnTo>
                  <a:lnTo>
                    <a:pt x="2856" y="24275"/>
                  </a:lnTo>
                  <a:lnTo>
                    <a:pt x="2940" y="24359"/>
                  </a:lnTo>
                  <a:lnTo>
                    <a:pt x="3108" y="24443"/>
                  </a:lnTo>
                  <a:lnTo>
                    <a:pt x="3192" y="24527"/>
                  </a:lnTo>
                  <a:lnTo>
                    <a:pt x="3276" y="24611"/>
                  </a:lnTo>
                  <a:lnTo>
                    <a:pt x="3360" y="24695"/>
                  </a:lnTo>
                  <a:lnTo>
                    <a:pt x="3528" y="24779"/>
                  </a:lnTo>
                  <a:lnTo>
                    <a:pt x="3612" y="24863"/>
                  </a:lnTo>
                  <a:lnTo>
                    <a:pt x="3696" y="24947"/>
                  </a:lnTo>
                  <a:lnTo>
                    <a:pt x="3864" y="25031"/>
                  </a:lnTo>
                  <a:lnTo>
                    <a:pt x="3948" y="25115"/>
                  </a:lnTo>
                  <a:lnTo>
                    <a:pt x="4116" y="25199"/>
                  </a:lnTo>
                  <a:lnTo>
                    <a:pt x="4200" y="25283"/>
                  </a:lnTo>
                  <a:lnTo>
                    <a:pt x="4368" y="25283"/>
                  </a:lnTo>
                  <a:lnTo>
                    <a:pt x="4452" y="25367"/>
                  </a:lnTo>
                  <a:lnTo>
                    <a:pt x="4620" y="25451"/>
                  </a:lnTo>
                  <a:lnTo>
                    <a:pt x="4704" y="25535"/>
                  </a:lnTo>
                  <a:lnTo>
                    <a:pt x="4872" y="25535"/>
                  </a:lnTo>
                  <a:lnTo>
                    <a:pt x="4956" y="25619"/>
                  </a:lnTo>
                  <a:lnTo>
                    <a:pt x="5124" y="25703"/>
                  </a:lnTo>
                  <a:lnTo>
                    <a:pt x="5292" y="25703"/>
                  </a:lnTo>
                  <a:lnTo>
                    <a:pt x="5376" y="25787"/>
                  </a:lnTo>
                  <a:lnTo>
                    <a:pt x="5544" y="25787"/>
                  </a:lnTo>
                  <a:lnTo>
                    <a:pt x="5712" y="25871"/>
                  </a:lnTo>
                  <a:lnTo>
                    <a:pt x="5796" y="25871"/>
                  </a:lnTo>
                  <a:lnTo>
                    <a:pt x="5964" y="25955"/>
                  </a:lnTo>
                  <a:lnTo>
                    <a:pt x="6132" y="25955"/>
                  </a:lnTo>
                  <a:lnTo>
                    <a:pt x="6300" y="26039"/>
                  </a:lnTo>
                  <a:lnTo>
                    <a:pt x="6384" y="26039"/>
                  </a:lnTo>
                  <a:lnTo>
                    <a:pt x="6552" y="26123"/>
                  </a:lnTo>
                  <a:lnTo>
                    <a:pt x="6888" y="26123"/>
                  </a:lnTo>
                  <a:lnTo>
                    <a:pt x="7056" y="26207"/>
                  </a:lnTo>
                  <a:lnTo>
                    <a:pt x="7728" y="26207"/>
                  </a:lnTo>
                  <a:lnTo>
                    <a:pt x="7896" y="26291"/>
                  </a:lnTo>
                  <a:lnTo>
                    <a:pt x="9492" y="26291"/>
                  </a:lnTo>
                  <a:lnTo>
                    <a:pt x="9660" y="26207"/>
                  </a:lnTo>
                  <a:lnTo>
                    <a:pt x="10080" y="26207"/>
                  </a:lnTo>
                  <a:lnTo>
                    <a:pt x="10248" y="26123"/>
                  </a:lnTo>
                  <a:lnTo>
                    <a:pt x="10584" y="26123"/>
                  </a:lnTo>
                  <a:lnTo>
                    <a:pt x="10668" y="26039"/>
                  </a:lnTo>
                  <a:lnTo>
                    <a:pt x="10920" y="26039"/>
                  </a:lnTo>
                  <a:lnTo>
                    <a:pt x="11004" y="25955"/>
                  </a:lnTo>
                  <a:lnTo>
                    <a:pt x="11256" y="25955"/>
                  </a:lnTo>
                  <a:lnTo>
                    <a:pt x="11340" y="25871"/>
                  </a:lnTo>
                  <a:lnTo>
                    <a:pt x="11508" y="25871"/>
                  </a:lnTo>
                  <a:lnTo>
                    <a:pt x="11592" y="25787"/>
                  </a:lnTo>
                  <a:lnTo>
                    <a:pt x="11676" y="25787"/>
                  </a:lnTo>
                  <a:lnTo>
                    <a:pt x="11844" y="25703"/>
                  </a:lnTo>
                  <a:lnTo>
                    <a:pt x="11928" y="25703"/>
                  </a:lnTo>
                  <a:lnTo>
                    <a:pt x="12012" y="25619"/>
                  </a:lnTo>
                  <a:lnTo>
                    <a:pt x="12180" y="25619"/>
                  </a:lnTo>
                  <a:lnTo>
                    <a:pt x="12264" y="25535"/>
                  </a:lnTo>
                  <a:lnTo>
                    <a:pt x="12348" y="25535"/>
                  </a:lnTo>
                  <a:lnTo>
                    <a:pt x="12516" y="25451"/>
                  </a:lnTo>
                  <a:lnTo>
                    <a:pt x="12600" y="25451"/>
                  </a:lnTo>
                  <a:lnTo>
                    <a:pt x="12684" y="25367"/>
                  </a:lnTo>
                  <a:lnTo>
                    <a:pt x="12768" y="25367"/>
                  </a:lnTo>
                  <a:lnTo>
                    <a:pt x="12936" y="25283"/>
                  </a:lnTo>
                  <a:lnTo>
                    <a:pt x="13020" y="25199"/>
                  </a:lnTo>
                  <a:lnTo>
                    <a:pt x="13104" y="25199"/>
                  </a:lnTo>
                  <a:lnTo>
                    <a:pt x="13188" y="25115"/>
                  </a:lnTo>
                  <a:lnTo>
                    <a:pt x="13356" y="25031"/>
                  </a:lnTo>
                  <a:lnTo>
                    <a:pt x="13440" y="25031"/>
                  </a:lnTo>
                  <a:lnTo>
                    <a:pt x="13524" y="24947"/>
                  </a:lnTo>
                  <a:lnTo>
                    <a:pt x="13608" y="24863"/>
                  </a:lnTo>
                  <a:lnTo>
                    <a:pt x="13692" y="24863"/>
                  </a:lnTo>
                  <a:lnTo>
                    <a:pt x="13860" y="24779"/>
                  </a:lnTo>
                  <a:lnTo>
                    <a:pt x="13944" y="24695"/>
                  </a:lnTo>
                  <a:lnTo>
                    <a:pt x="14028" y="24695"/>
                  </a:lnTo>
                  <a:lnTo>
                    <a:pt x="14112" y="24611"/>
                  </a:lnTo>
                  <a:lnTo>
                    <a:pt x="14196" y="24527"/>
                  </a:lnTo>
                  <a:lnTo>
                    <a:pt x="14280" y="24443"/>
                  </a:lnTo>
                  <a:lnTo>
                    <a:pt x="14447" y="24443"/>
                  </a:lnTo>
                  <a:lnTo>
                    <a:pt x="14531" y="24359"/>
                  </a:lnTo>
                  <a:lnTo>
                    <a:pt x="14615" y="24275"/>
                  </a:lnTo>
                  <a:lnTo>
                    <a:pt x="14699" y="24191"/>
                  </a:lnTo>
                  <a:lnTo>
                    <a:pt x="14783" y="24107"/>
                  </a:lnTo>
                  <a:lnTo>
                    <a:pt x="14867" y="24107"/>
                  </a:lnTo>
                  <a:lnTo>
                    <a:pt x="14951" y="24023"/>
                  </a:lnTo>
                  <a:lnTo>
                    <a:pt x="15035" y="23939"/>
                  </a:lnTo>
                  <a:lnTo>
                    <a:pt x="15119" y="23855"/>
                  </a:lnTo>
                  <a:lnTo>
                    <a:pt x="15203" y="23771"/>
                  </a:lnTo>
                  <a:lnTo>
                    <a:pt x="15287" y="23687"/>
                  </a:lnTo>
                  <a:lnTo>
                    <a:pt x="15371" y="23687"/>
                  </a:lnTo>
                  <a:lnTo>
                    <a:pt x="15455" y="23603"/>
                  </a:lnTo>
                  <a:lnTo>
                    <a:pt x="15539" y="23519"/>
                  </a:lnTo>
                  <a:lnTo>
                    <a:pt x="15623" y="23435"/>
                  </a:lnTo>
                  <a:lnTo>
                    <a:pt x="15707" y="23351"/>
                  </a:lnTo>
                  <a:lnTo>
                    <a:pt x="15791" y="23267"/>
                  </a:lnTo>
                  <a:lnTo>
                    <a:pt x="15875" y="23183"/>
                  </a:lnTo>
                  <a:lnTo>
                    <a:pt x="15959" y="23099"/>
                  </a:lnTo>
                  <a:lnTo>
                    <a:pt x="16043" y="23015"/>
                  </a:lnTo>
                  <a:lnTo>
                    <a:pt x="16127" y="23015"/>
                  </a:lnTo>
                  <a:lnTo>
                    <a:pt x="16127" y="22931"/>
                  </a:lnTo>
                  <a:lnTo>
                    <a:pt x="16211" y="22847"/>
                  </a:lnTo>
                  <a:lnTo>
                    <a:pt x="16295" y="22763"/>
                  </a:lnTo>
                  <a:lnTo>
                    <a:pt x="16379" y="22679"/>
                  </a:lnTo>
                  <a:lnTo>
                    <a:pt x="16463" y="22595"/>
                  </a:lnTo>
                  <a:lnTo>
                    <a:pt x="16547" y="22511"/>
                  </a:lnTo>
                  <a:lnTo>
                    <a:pt x="16547" y="22427"/>
                  </a:lnTo>
                  <a:lnTo>
                    <a:pt x="16631" y="22343"/>
                  </a:lnTo>
                  <a:lnTo>
                    <a:pt x="16715" y="22259"/>
                  </a:lnTo>
                  <a:lnTo>
                    <a:pt x="16799" y="22175"/>
                  </a:lnTo>
                  <a:lnTo>
                    <a:pt x="16799" y="22091"/>
                  </a:lnTo>
                  <a:lnTo>
                    <a:pt x="16883" y="22091"/>
                  </a:lnTo>
                  <a:lnTo>
                    <a:pt x="16967" y="22007"/>
                  </a:lnTo>
                  <a:lnTo>
                    <a:pt x="16967" y="21923"/>
                  </a:lnTo>
                  <a:lnTo>
                    <a:pt x="17051" y="21839"/>
                  </a:lnTo>
                  <a:lnTo>
                    <a:pt x="17135" y="21755"/>
                  </a:lnTo>
                  <a:lnTo>
                    <a:pt x="17135" y="21671"/>
                  </a:lnTo>
                  <a:lnTo>
                    <a:pt x="17219" y="21587"/>
                  </a:lnTo>
                  <a:lnTo>
                    <a:pt x="17303" y="21503"/>
                  </a:lnTo>
                  <a:lnTo>
                    <a:pt x="17303" y="21419"/>
                  </a:lnTo>
                  <a:lnTo>
                    <a:pt x="17387" y="21335"/>
                  </a:lnTo>
                  <a:lnTo>
                    <a:pt x="17387" y="21251"/>
                  </a:lnTo>
                  <a:lnTo>
                    <a:pt x="17471" y="21168"/>
                  </a:lnTo>
                  <a:lnTo>
                    <a:pt x="17471" y="21084"/>
                  </a:lnTo>
                  <a:lnTo>
                    <a:pt x="17555" y="21000"/>
                  </a:lnTo>
                  <a:lnTo>
                    <a:pt x="17639" y="20916"/>
                  </a:lnTo>
                  <a:lnTo>
                    <a:pt x="17639" y="20832"/>
                  </a:lnTo>
                  <a:lnTo>
                    <a:pt x="17723" y="20748"/>
                  </a:lnTo>
                  <a:lnTo>
                    <a:pt x="17555" y="25535"/>
                  </a:lnTo>
                  <a:lnTo>
                    <a:pt x="23939" y="25535"/>
                  </a:lnTo>
                  <a:lnTo>
                    <a:pt x="23939" y="1"/>
                  </a:lnTo>
                  <a:lnTo>
                    <a:pt x="17555" y="1"/>
                  </a:lnTo>
                  <a:lnTo>
                    <a:pt x="17555" y="13608"/>
                  </a:lnTo>
                  <a:lnTo>
                    <a:pt x="17555" y="13776"/>
                  </a:lnTo>
                  <a:lnTo>
                    <a:pt x="17555" y="13860"/>
                  </a:lnTo>
                  <a:lnTo>
                    <a:pt x="17555" y="14028"/>
                  </a:lnTo>
                  <a:lnTo>
                    <a:pt x="17555" y="14112"/>
                  </a:lnTo>
                  <a:lnTo>
                    <a:pt x="17555" y="14280"/>
                  </a:lnTo>
                  <a:lnTo>
                    <a:pt x="17555" y="14364"/>
                  </a:lnTo>
                  <a:lnTo>
                    <a:pt x="17555" y="14532"/>
                  </a:lnTo>
                  <a:lnTo>
                    <a:pt x="17555" y="14616"/>
                  </a:lnTo>
                  <a:lnTo>
                    <a:pt x="17555" y="14700"/>
                  </a:lnTo>
                  <a:lnTo>
                    <a:pt x="17471" y="14868"/>
                  </a:lnTo>
                  <a:lnTo>
                    <a:pt x="17471" y="14952"/>
                  </a:lnTo>
                  <a:lnTo>
                    <a:pt x="17471" y="15120"/>
                  </a:lnTo>
                  <a:lnTo>
                    <a:pt x="17471" y="15204"/>
                  </a:lnTo>
                  <a:lnTo>
                    <a:pt x="17387" y="15288"/>
                  </a:lnTo>
                  <a:lnTo>
                    <a:pt x="17387" y="15456"/>
                  </a:lnTo>
                  <a:lnTo>
                    <a:pt x="17387" y="15540"/>
                  </a:lnTo>
                  <a:lnTo>
                    <a:pt x="17303" y="15624"/>
                  </a:lnTo>
                  <a:lnTo>
                    <a:pt x="17303" y="15792"/>
                  </a:lnTo>
                  <a:lnTo>
                    <a:pt x="17303" y="15876"/>
                  </a:lnTo>
                  <a:lnTo>
                    <a:pt x="17219" y="15960"/>
                  </a:lnTo>
                  <a:lnTo>
                    <a:pt x="17219" y="16128"/>
                  </a:lnTo>
                  <a:lnTo>
                    <a:pt x="17135" y="16212"/>
                  </a:lnTo>
                  <a:lnTo>
                    <a:pt x="17135" y="16296"/>
                  </a:lnTo>
                  <a:lnTo>
                    <a:pt x="17135" y="16380"/>
                  </a:lnTo>
                  <a:lnTo>
                    <a:pt x="17051" y="16548"/>
                  </a:lnTo>
                  <a:lnTo>
                    <a:pt x="17051" y="16632"/>
                  </a:lnTo>
                  <a:lnTo>
                    <a:pt x="16967" y="16716"/>
                  </a:lnTo>
                  <a:lnTo>
                    <a:pt x="16967" y="16800"/>
                  </a:lnTo>
                  <a:lnTo>
                    <a:pt x="16883" y="16884"/>
                  </a:lnTo>
                  <a:lnTo>
                    <a:pt x="16799" y="17052"/>
                  </a:lnTo>
                  <a:lnTo>
                    <a:pt x="16799" y="17136"/>
                  </a:lnTo>
                  <a:lnTo>
                    <a:pt x="16715" y="17220"/>
                  </a:lnTo>
                  <a:lnTo>
                    <a:pt x="16715" y="17304"/>
                  </a:lnTo>
                  <a:lnTo>
                    <a:pt x="16631" y="17388"/>
                  </a:lnTo>
                  <a:lnTo>
                    <a:pt x="16547" y="17472"/>
                  </a:lnTo>
                  <a:lnTo>
                    <a:pt x="16547" y="17640"/>
                  </a:lnTo>
                  <a:lnTo>
                    <a:pt x="16463" y="17724"/>
                  </a:lnTo>
                  <a:lnTo>
                    <a:pt x="16379" y="17808"/>
                  </a:lnTo>
                  <a:lnTo>
                    <a:pt x="16379" y="17892"/>
                  </a:lnTo>
                  <a:lnTo>
                    <a:pt x="16295" y="17976"/>
                  </a:lnTo>
                  <a:lnTo>
                    <a:pt x="16211" y="18060"/>
                  </a:lnTo>
                  <a:lnTo>
                    <a:pt x="16127" y="18144"/>
                  </a:lnTo>
                  <a:lnTo>
                    <a:pt x="16127" y="18228"/>
                  </a:lnTo>
                  <a:lnTo>
                    <a:pt x="16043" y="18312"/>
                  </a:lnTo>
                  <a:lnTo>
                    <a:pt x="15959" y="18396"/>
                  </a:lnTo>
                  <a:lnTo>
                    <a:pt x="15875" y="18480"/>
                  </a:lnTo>
                  <a:lnTo>
                    <a:pt x="15791" y="18564"/>
                  </a:lnTo>
                  <a:lnTo>
                    <a:pt x="15791" y="18648"/>
                  </a:lnTo>
                  <a:lnTo>
                    <a:pt x="15707" y="18732"/>
                  </a:lnTo>
                  <a:lnTo>
                    <a:pt x="15623" y="18816"/>
                  </a:lnTo>
                  <a:lnTo>
                    <a:pt x="15539" y="18900"/>
                  </a:lnTo>
                  <a:lnTo>
                    <a:pt x="15455" y="18984"/>
                  </a:lnTo>
                  <a:lnTo>
                    <a:pt x="15371" y="19068"/>
                  </a:lnTo>
                  <a:lnTo>
                    <a:pt x="15287" y="19068"/>
                  </a:lnTo>
                  <a:lnTo>
                    <a:pt x="15203" y="19152"/>
                  </a:lnTo>
                  <a:lnTo>
                    <a:pt x="15119" y="19236"/>
                  </a:lnTo>
                  <a:lnTo>
                    <a:pt x="15119" y="19320"/>
                  </a:lnTo>
                  <a:lnTo>
                    <a:pt x="15035" y="19404"/>
                  </a:lnTo>
                  <a:lnTo>
                    <a:pt x="14951" y="19488"/>
                  </a:lnTo>
                  <a:lnTo>
                    <a:pt x="14867" y="19488"/>
                  </a:lnTo>
                  <a:lnTo>
                    <a:pt x="14783" y="19572"/>
                  </a:lnTo>
                  <a:lnTo>
                    <a:pt x="14699" y="19656"/>
                  </a:lnTo>
                  <a:lnTo>
                    <a:pt x="14615" y="19740"/>
                  </a:lnTo>
                  <a:lnTo>
                    <a:pt x="14531" y="19740"/>
                  </a:lnTo>
                  <a:lnTo>
                    <a:pt x="14447" y="19824"/>
                  </a:lnTo>
                  <a:lnTo>
                    <a:pt x="14363" y="19908"/>
                  </a:lnTo>
                  <a:lnTo>
                    <a:pt x="14280" y="19908"/>
                  </a:lnTo>
                  <a:lnTo>
                    <a:pt x="14196" y="19992"/>
                  </a:lnTo>
                  <a:lnTo>
                    <a:pt x="14028" y="20076"/>
                  </a:lnTo>
                  <a:lnTo>
                    <a:pt x="13944" y="20076"/>
                  </a:lnTo>
                  <a:lnTo>
                    <a:pt x="13860" y="20160"/>
                  </a:lnTo>
                  <a:lnTo>
                    <a:pt x="13776" y="20160"/>
                  </a:lnTo>
                  <a:lnTo>
                    <a:pt x="13692" y="20244"/>
                  </a:lnTo>
                  <a:lnTo>
                    <a:pt x="13608" y="20244"/>
                  </a:lnTo>
                  <a:lnTo>
                    <a:pt x="13524" y="20328"/>
                  </a:lnTo>
                  <a:lnTo>
                    <a:pt x="13440" y="20328"/>
                  </a:lnTo>
                  <a:lnTo>
                    <a:pt x="13356" y="20412"/>
                  </a:lnTo>
                  <a:lnTo>
                    <a:pt x="13188" y="20412"/>
                  </a:lnTo>
                  <a:lnTo>
                    <a:pt x="13104" y="20496"/>
                  </a:lnTo>
                  <a:lnTo>
                    <a:pt x="13020" y="20496"/>
                  </a:lnTo>
                  <a:lnTo>
                    <a:pt x="12936" y="20580"/>
                  </a:lnTo>
                  <a:lnTo>
                    <a:pt x="12768" y="20580"/>
                  </a:lnTo>
                  <a:lnTo>
                    <a:pt x="12684" y="20664"/>
                  </a:lnTo>
                  <a:lnTo>
                    <a:pt x="12432" y="20664"/>
                  </a:lnTo>
                  <a:lnTo>
                    <a:pt x="12348" y="20748"/>
                  </a:lnTo>
                  <a:lnTo>
                    <a:pt x="12012" y="20748"/>
                  </a:lnTo>
                  <a:lnTo>
                    <a:pt x="11928" y="20832"/>
                  </a:lnTo>
                  <a:lnTo>
                    <a:pt x="9996" y="20832"/>
                  </a:lnTo>
                  <a:lnTo>
                    <a:pt x="9912" y="20748"/>
                  </a:lnTo>
                  <a:lnTo>
                    <a:pt x="9660" y="20748"/>
                  </a:lnTo>
                  <a:lnTo>
                    <a:pt x="9576" y="20664"/>
                  </a:lnTo>
                  <a:lnTo>
                    <a:pt x="9408" y="20664"/>
                  </a:lnTo>
                  <a:lnTo>
                    <a:pt x="9324" y="20580"/>
                  </a:lnTo>
                  <a:lnTo>
                    <a:pt x="9156" y="20580"/>
                  </a:lnTo>
                  <a:lnTo>
                    <a:pt x="9072" y="20496"/>
                  </a:lnTo>
                  <a:lnTo>
                    <a:pt x="8988" y="20496"/>
                  </a:lnTo>
                  <a:lnTo>
                    <a:pt x="8904" y="20412"/>
                  </a:lnTo>
                  <a:lnTo>
                    <a:pt x="8736" y="20412"/>
                  </a:lnTo>
                  <a:lnTo>
                    <a:pt x="8652" y="20328"/>
                  </a:lnTo>
                  <a:lnTo>
                    <a:pt x="8568" y="20244"/>
                  </a:lnTo>
                  <a:lnTo>
                    <a:pt x="8484" y="20244"/>
                  </a:lnTo>
                  <a:lnTo>
                    <a:pt x="8400" y="20160"/>
                  </a:lnTo>
                  <a:lnTo>
                    <a:pt x="8316" y="20076"/>
                  </a:lnTo>
                  <a:lnTo>
                    <a:pt x="8232" y="20076"/>
                  </a:lnTo>
                  <a:lnTo>
                    <a:pt x="8232" y="19992"/>
                  </a:lnTo>
                  <a:lnTo>
                    <a:pt x="8148" y="19992"/>
                  </a:lnTo>
                  <a:lnTo>
                    <a:pt x="8064" y="19908"/>
                  </a:lnTo>
                  <a:lnTo>
                    <a:pt x="7980" y="19824"/>
                  </a:lnTo>
                  <a:lnTo>
                    <a:pt x="7896" y="19740"/>
                  </a:lnTo>
                  <a:lnTo>
                    <a:pt x="7812" y="19740"/>
                  </a:lnTo>
                  <a:lnTo>
                    <a:pt x="7812" y="19656"/>
                  </a:lnTo>
                  <a:lnTo>
                    <a:pt x="7728" y="19572"/>
                  </a:lnTo>
                  <a:lnTo>
                    <a:pt x="7644" y="19488"/>
                  </a:lnTo>
                  <a:lnTo>
                    <a:pt x="7560" y="19404"/>
                  </a:lnTo>
                  <a:lnTo>
                    <a:pt x="7560" y="19320"/>
                  </a:lnTo>
                  <a:lnTo>
                    <a:pt x="7476" y="19320"/>
                  </a:lnTo>
                  <a:lnTo>
                    <a:pt x="7476" y="19236"/>
                  </a:lnTo>
                  <a:lnTo>
                    <a:pt x="7392" y="19152"/>
                  </a:lnTo>
                  <a:lnTo>
                    <a:pt x="7392" y="19068"/>
                  </a:lnTo>
                  <a:lnTo>
                    <a:pt x="7308" y="19068"/>
                  </a:lnTo>
                  <a:lnTo>
                    <a:pt x="7308" y="18984"/>
                  </a:lnTo>
                  <a:lnTo>
                    <a:pt x="7224" y="18900"/>
                  </a:lnTo>
                  <a:lnTo>
                    <a:pt x="7224" y="18816"/>
                  </a:lnTo>
                  <a:lnTo>
                    <a:pt x="7140" y="18732"/>
                  </a:lnTo>
                  <a:lnTo>
                    <a:pt x="7140" y="18648"/>
                  </a:lnTo>
                  <a:lnTo>
                    <a:pt x="7056" y="18564"/>
                  </a:lnTo>
                  <a:lnTo>
                    <a:pt x="7056" y="18480"/>
                  </a:lnTo>
                  <a:lnTo>
                    <a:pt x="6972" y="18396"/>
                  </a:lnTo>
                  <a:lnTo>
                    <a:pt x="6972" y="18312"/>
                  </a:lnTo>
                  <a:lnTo>
                    <a:pt x="6888" y="18228"/>
                  </a:lnTo>
                  <a:lnTo>
                    <a:pt x="6888" y="18144"/>
                  </a:lnTo>
                  <a:lnTo>
                    <a:pt x="6804" y="18060"/>
                  </a:lnTo>
                  <a:lnTo>
                    <a:pt x="6804" y="17976"/>
                  </a:lnTo>
                  <a:lnTo>
                    <a:pt x="6804" y="17892"/>
                  </a:lnTo>
                  <a:lnTo>
                    <a:pt x="6720" y="17724"/>
                  </a:lnTo>
                  <a:lnTo>
                    <a:pt x="6720" y="17640"/>
                  </a:lnTo>
                  <a:lnTo>
                    <a:pt x="6720" y="17556"/>
                  </a:lnTo>
                  <a:lnTo>
                    <a:pt x="6636" y="17472"/>
                  </a:lnTo>
                  <a:lnTo>
                    <a:pt x="6636" y="17388"/>
                  </a:lnTo>
                  <a:lnTo>
                    <a:pt x="6636" y="17304"/>
                  </a:lnTo>
                  <a:lnTo>
                    <a:pt x="6636" y="17220"/>
                  </a:lnTo>
                  <a:lnTo>
                    <a:pt x="6552" y="17136"/>
                  </a:lnTo>
                  <a:lnTo>
                    <a:pt x="6552" y="16968"/>
                  </a:lnTo>
                  <a:lnTo>
                    <a:pt x="6552" y="16884"/>
                  </a:lnTo>
                  <a:lnTo>
                    <a:pt x="6552" y="16800"/>
                  </a:lnTo>
                  <a:lnTo>
                    <a:pt x="6468" y="16716"/>
                  </a:lnTo>
                  <a:lnTo>
                    <a:pt x="6468" y="16632"/>
                  </a:lnTo>
                  <a:lnTo>
                    <a:pt x="6468" y="16464"/>
                  </a:lnTo>
                  <a:lnTo>
                    <a:pt x="6468" y="16380"/>
                  </a:lnTo>
                  <a:lnTo>
                    <a:pt x="6468" y="16296"/>
                  </a:lnTo>
                  <a:lnTo>
                    <a:pt x="6384" y="16128"/>
                  </a:lnTo>
                  <a:lnTo>
                    <a:pt x="6384" y="16044"/>
                  </a:lnTo>
                  <a:lnTo>
                    <a:pt x="6384" y="15960"/>
                  </a:lnTo>
                  <a:lnTo>
                    <a:pt x="6384" y="15792"/>
                  </a:lnTo>
                  <a:lnTo>
                    <a:pt x="6384" y="15708"/>
                  </a:lnTo>
                  <a:lnTo>
                    <a:pt x="6384" y="15624"/>
                  </a:lnTo>
                  <a:lnTo>
                    <a:pt x="6384" y="15456"/>
                  </a:lnTo>
                  <a:lnTo>
                    <a:pt x="6384" y="15372"/>
                  </a:lnTo>
                  <a:lnTo>
                    <a:pt x="6384" y="15204"/>
                  </a:lnTo>
                  <a:lnTo>
                    <a:pt x="6300" y="15120"/>
                  </a:lnTo>
                  <a:lnTo>
                    <a:pt x="6300" y="15036"/>
                  </a:lnTo>
                  <a:lnTo>
                    <a:pt x="6300" y="14868"/>
                  </a:lnTo>
                  <a:lnTo>
                    <a:pt x="6300" y="14784"/>
                  </a:lnTo>
                  <a:lnTo>
                    <a:pt x="6300" y="14616"/>
                  </a:lnTo>
                  <a:lnTo>
                    <a:pt x="6300" y="14532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55" name="Google Shape;655;p38"/>
            <p:cNvSpPr/>
            <p:nvPr/>
          </p:nvSpPr>
          <p:spPr>
            <a:xfrm>
              <a:off x="-257150" y="2328775"/>
              <a:ext cx="590100" cy="655200"/>
            </a:xfrm>
            <a:custGeom>
              <a:rect b="b" l="l" r="r" t="t"/>
              <a:pathLst>
                <a:path extrusionOk="0" h="26208" w="23604">
                  <a:moveTo>
                    <a:pt x="13356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180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760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340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836" y="757"/>
                  </a:lnTo>
                  <a:lnTo>
                    <a:pt x="10752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080" y="1177"/>
                  </a:lnTo>
                  <a:lnTo>
                    <a:pt x="9996" y="1261"/>
                  </a:lnTo>
                  <a:lnTo>
                    <a:pt x="9912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568" y="2353"/>
                  </a:lnTo>
                  <a:lnTo>
                    <a:pt x="8484" y="2353"/>
                  </a:lnTo>
                  <a:lnTo>
                    <a:pt x="8400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857"/>
                  </a:lnTo>
                  <a:lnTo>
                    <a:pt x="7896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644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5" y="3781"/>
                  </a:lnTo>
                  <a:lnTo>
                    <a:pt x="7141" y="3865"/>
                  </a:lnTo>
                  <a:lnTo>
                    <a:pt x="7141" y="3949"/>
                  </a:lnTo>
                  <a:lnTo>
                    <a:pt x="7057" y="4033"/>
                  </a:lnTo>
                  <a:lnTo>
                    <a:pt x="6973" y="4117"/>
                  </a:lnTo>
                  <a:lnTo>
                    <a:pt x="6973" y="4201"/>
                  </a:lnTo>
                  <a:lnTo>
                    <a:pt x="6889" y="4285"/>
                  </a:lnTo>
                  <a:lnTo>
                    <a:pt x="6889" y="4369"/>
                  </a:lnTo>
                  <a:lnTo>
                    <a:pt x="6805" y="4453"/>
                  </a:lnTo>
                  <a:lnTo>
                    <a:pt x="6721" y="4537"/>
                  </a:lnTo>
                  <a:lnTo>
                    <a:pt x="6721" y="4621"/>
                  </a:lnTo>
                  <a:lnTo>
                    <a:pt x="6637" y="4705"/>
                  </a:lnTo>
                  <a:lnTo>
                    <a:pt x="6553" y="4789"/>
                  </a:lnTo>
                  <a:lnTo>
                    <a:pt x="6553" y="4873"/>
                  </a:lnTo>
                  <a:lnTo>
                    <a:pt x="6469" y="4957"/>
                  </a:lnTo>
                  <a:lnTo>
                    <a:pt x="6469" y="5041"/>
                  </a:lnTo>
                  <a:lnTo>
                    <a:pt x="6385" y="5125"/>
                  </a:lnTo>
                  <a:lnTo>
                    <a:pt x="6385" y="5209"/>
                  </a:lnTo>
                  <a:lnTo>
                    <a:pt x="6301" y="5293"/>
                  </a:lnTo>
                  <a:lnTo>
                    <a:pt x="6301" y="5377"/>
                  </a:lnTo>
                  <a:lnTo>
                    <a:pt x="6218" y="5459"/>
                  </a:lnTo>
                  <a:lnTo>
                    <a:pt x="6218" y="5459"/>
                  </a:lnTo>
                  <a:lnTo>
                    <a:pt x="6301" y="757"/>
                  </a:lnTo>
                  <a:lnTo>
                    <a:pt x="1" y="757"/>
                  </a:lnTo>
                  <a:lnTo>
                    <a:pt x="1" y="26207"/>
                  </a:lnTo>
                  <a:lnTo>
                    <a:pt x="6301" y="26207"/>
                  </a:lnTo>
                  <a:lnTo>
                    <a:pt x="6301" y="12600"/>
                  </a:lnTo>
                  <a:lnTo>
                    <a:pt x="6301" y="12516"/>
                  </a:lnTo>
                  <a:lnTo>
                    <a:pt x="6301" y="12348"/>
                  </a:lnTo>
                  <a:lnTo>
                    <a:pt x="6301" y="12264"/>
                  </a:lnTo>
                  <a:lnTo>
                    <a:pt x="6301" y="12096"/>
                  </a:lnTo>
                  <a:lnTo>
                    <a:pt x="6301" y="12012"/>
                  </a:lnTo>
                  <a:lnTo>
                    <a:pt x="6301" y="11844"/>
                  </a:lnTo>
                  <a:lnTo>
                    <a:pt x="6301" y="11760"/>
                  </a:lnTo>
                  <a:lnTo>
                    <a:pt x="6385" y="11592"/>
                  </a:lnTo>
                  <a:lnTo>
                    <a:pt x="6385" y="11508"/>
                  </a:lnTo>
                  <a:lnTo>
                    <a:pt x="6385" y="11424"/>
                  </a:lnTo>
                  <a:lnTo>
                    <a:pt x="6385" y="11256"/>
                  </a:lnTo>
                  <a:lnTo>
                    <a:pt x="6385" y="11172"/>
                  </a:lnTo>
                  <a:lnTo>
                    <a:pt x="6385" y="11004"/>
                  </a:lnTo>
                  <a:lnTo>
                    <a:pt x="6469" y="10920"/>
                  </a:lnTo>
                  <a:lnTo>
                    <a:pt x="6469" y="10836"/>
                  </a:lnTo>
                  <a:lnTo>
                    <a:pt x="6469" y="10668"/>
                  </a:lnTo>
                  <a:lnTo>
                    <a:pt x="6469" y="10584"/>
                  </a:lnTo>
                  <a:lnTo>
                    <a:pt x="6553" y="10500"/>
                  </a:lnTo>
                  <a:lnTo>
                    <a:pt x="6553" y="10332"/>
                  </a:lnTo>
                  <a:lnTo>
                    <a:pt x="6553" y="10248"/>
                  </a:lnTo>
                  <a:lnTo>
                    <a:pt x="6637" y="10164"/>
                  </a:lnTo>
                  <a:lnTo>
                    <a:pt x="6637" y="10080"/>
                  </a:lnTo>
                  <a:lnTo>
                    <a:pt x="6637" y="9912"/>
                  </a:lnTo>
                  <a:lnTo>
                    <a:pt x="6721" y="9828"/>
                  </a:lnTo>
                  <a:lnTo>
                    <a:pt x="6721" y="9744"/>
                  </a:lnTo>
                  <a:lnTo>
                    <a:pt x="6721" y="9660"/>
                  </a:lnTo>
                  <a:lnTo>
                    <a:pt x="6805" y="9492"/>
                  </a:lnTo>
                  <a:lnTo>
                    <a:pt x="6805" y="9408"/>
                  </a:lnTo>
                  <a:lnTo>
                    <a:pt x="6889" y="9324"/>
                  </a:lnTo>
                  <a:lnTo>
                    <a:pt x="6889" y="9240"/>
                  </a:lnTo>
                  <a:lnTo>
                    <a:pt x="6973" y="9072"/>
                  </a:lnTo>
                  <a:lnTo>
                    <a:pt x="6973" y="8988"/>
                  </a:lnTo>
                  <a:lnTo>
                    <a:pt x="7057" y="8904"/>
                  </a:lnTo>
                  <a:lnTo>
                    <a:pt x="7057" y="8820"/>
                  </a:lnTo>
                  <a:lnTo>
                    <a:pt x="7141" y="8736"/>
                  </a:lnTo>
                  <a:lnTo>
                    <a:pt x="7141" y="8652"/>
                  </a:lnTo>
                  <a:lnTo>
                    <a:pt x="7225" y="8568"/>
                  </a:lnTo>
                  <a:lnTo>
                    <a:pt x="7225" y="8484"/>
                  </a:lnTo>
                  <a:lnTo>
                    <a:pt x="7308" y="8316"/>
                  </a:lnTo>
                  <a:lnTo>
                    <a:pt x="7308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560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728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7980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232" y="6972"/>
                  </a:lnTo>
                  <a:lnTo>
                    <a:pt x="8316" y="6888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552"/>
                  </a:lnTo>
                  <a:lnTo>
                    <a:pt x="8820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00" y="5629"/>
                  </a:lnTo>
                  <a:lnTo>
                    <a:pt x="10584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2" y="5461"/>
                  </a:lnTo>
                  <a:lnTo>
                    <a:pt x="13356" y="5545"/>
                  </a:lnTo>
                  <a:lnTo>
                    <a:pt x="13692" y="5545"/>
                  </a:lnTo>
                  <a:lnTo>
                    <a:pt x="13776" y="5629"/>
                  </a:lnTo>
                  <a:lnTo>
                    <a:pt x="13944" y="5629"/>
                  </a:lnTo>
                  <a:lnTo>
                    <a:pt x="14028" y="5713"/>
                  </a:lnTo>
                  <a:lnTo>
                    <a:pt x="14112" y="5713"/>
                  </a:lnTo>
                  <a:lnTo>
                    <a:pt x="14196" y="5797"/>
                  </a:lnTo>
                  <a:lnTo>
                    <a:pt x="14364" y="5797"/>
                  </a:lnTo>
                  <a:lnTo>
                    <a:pt x="14448" y="5881"/>
                  </a:lnTo>
                  <a:lnTo>
                    <a:pt x="14532" y="5881"/>
                  </a:lnTo>
                  <a:lnTo>
                    <a:pt x="14616" y="5965"/>
                  </a:lnTo>
                  <a:lnTo>
                    <a:pt x="14700" y="5965"/>
                  </a:lnTo>
                  <a:lnTo>
                    <a:pt x="14700" y="6048"/>
                  </a:lnTo>
                  <a:lnTo>
                    <a:pt x="14784" y="6048"/>
                  </a:lnTo>
                  <a:lnTo>
                    <a:pt x="14868" y="6132"/>
                  </a:lnTo>
                  <a:lnTo>
                    <a:pt x="14952" y="6132"/>
                  </a:lnTo>
                  <a:lnTo>
                    <a:pt x="15036" y="6216"/>
                  </a:lnTo>
                  <a:lnTo>
                    <a:pt x="15120" y="6300"/>
                  </a:lnTo>
                  <a:lnTo>
                    <a:pt x="15204" y="6300"/>
                  </a:lnTo>
                  <a:lnTo>
                    <a:pt x="15288" y="6384"/>
                  </a:lnTo>
                  <a:lnTo>
                    <a:pt x="15288" y="6468"/>
                  </a:lnTo>
                  <a:lnTo>
                    <a:pt x="15372" y="6468"/>
                  </a:lnTo>
                  <a:lnTo>
                    <a:pt x="15456" y="6552"/>
                  </a:lnTo>
                  <a:lnTo>
                    <a:pt x="15540" y="6636"/>
                  </a:lnTo>
                  <a:lnTo>
                    <a:pt x="15624" y="6720"/>
                  </a:lnTo>
                  <a:lnTo>
                    <a:pt x="15708" y="6804"/>
                  </a:lnTo>
                  <a:lnTo>
                    <a:pt x="15792" y="6888"/>
                  </a:lnTo>
                  <a:lnTo>
                    <a:pt x="15876" y="6972"/>
                  </a:lnTo>
                  <a:lnTo>
                    <a:pt x="15876" y="7056"/>
                  </a:lnTo>
                  <a:lnTo>
                    <a:pt x="15960" y="7056"/>
                  </a:lnTo>
                  <a:lnTo>
                    <a:pt x="16044" y="7140"/>
                  </a:lnTo>
                  <a:lnTo>
                    <a:pt x="16044" y="7224"/>
                  </a:lnTo>
                  <a:lnTo>
                    <a:pt x="16128" y="7308"/>
                  </a:lnTo>
                  <a:lnTo>
                    <a:pt x="16128" y="7392"/>
                  </a:lnTo>
                  <a:lnTo>
                    <a:pt x="16212" y="7392"/>
                  </a:lnTo>
                  <a:lnTo>
                    <a:pt x="16212" y="7476"/>
                  </a:lnTo>
                  <a:lnTo>
                    <a:pt x="16296" y="7560"/>
                  </a:lnTo>
                  <a:lnTo>
                    <a:pt x="16380" y="7644"/>
                  </a:lnTo>
                  <a:lnTo>
                    <a:pt x="16380" y="7728"/>
                  </a:lnTo>
                  <a:lnTo>
                    <a:pt x="16464" y="7812"/>
                  </a:lnTo>
                  <a:lnTo>
                    <a:pt x="16464" y="7896"/>
                  </a:lnTo>
                  <a:lnTo>
                    <a:pt x="16548" y="7980"/>
                  </a:lnTo>
                  <a:lnTo>
                    <a:pt x="16548" y="8064"/>
                  </a:lnTo>
                  <a:lnTo>
                    <a:pt x="16548" y="8148"/>
                  </a:lnTo>
                  <a:lnTo>
                    <a:pt x="16632" y="8232"/>
                  </a:lnTo>
                  <a:lnTo>
                    <a:pt x="16632" y="8316"/>
                  </a:lnTo>
                  <a:lnTo>
                    <a:pt x="16716" y="8400"/>
                  </a:lnTo>
                  <a:lnTo>
                    <a:pt x="16716" y="8484"/>
                  </a:lnTo>
                  <a:lnTo>
                    <a:pt x="16800" y="8568"/>
                  </a:lnTo>
                  <a:lnTo>
                    <a:pt x="16800" y="8652"/>
                  </a:lnTo>
                  <a:lnTo>
                    <a:pt x="16800" y="8736"/>
                  </a:lnTo>
                  <a:lnTo>
                    <a:pt x="16884" y="8820"/>
                  </a:lnTo>
                  <a:lnTo>
                    <a:pt x="16884" y="8988"/>
                  </a:lnTo>
                  <a:lnTo>
                    <a:pt x="16884" y="9072"/>
                  </a:lnTo>
                  <a:lnTo>
                    <a:pt x="16968" y="9156"/>
                  </a:lnTo>
                  <a:lnTo>
                    <a:pt x="16968" y="9240"/>
                  </a:lnTo>
                  <a:lnTo>
                    <a:pt x="16968" y="9324"/>
                  </a:lnTo>
                  <a:lnTo>
                    <a:pt x="17052" y="9408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052" y="9744"/>
                  </a:lnTo>
                  <a:lnTo>
                    <a:pt x="17136" y="9828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164"/>
                  </a:lnTo>
                  <a:lnTo>
                    <a:pt x="17136" y="10332"/>
                  </a:lnTo>
                  <a:lnTo>
                    <a:pt x="17220" y="10416"/>
                  </a:lnTo>
                  <a:lnTo>
                    <a:pt x="17220" y="10500"/>
                  </a:lnTo>
                  <a:lnTo>
                    <a:pt x="17220" y="10668"/>
                  </a:lnTo>
                  <a:lnTo>
                    <a:pt x="17220" y="10752"/>
                  </a:lnTo>
                  <a:lnTo>
                    <a:pt x="17220" y="10920"/>
                  </a:lnTo>
                  <a:lnTo>
                    <a:pt x="17220" y="11004"/>
                  </a:lnTo>
                  <a:lnTo>
                    <a:pt x="17220" y="11088"/>
                  </a:lnTo>
                  <a:lnTo>
                    <a:pt x="17220" y="11256"/>
                  </a:lnTo>
                  <a:lnTo>
                    <a:pt x="17220" y="11340"/>
                  </a:lnTo>
                  <a:lnTo>
                    <a:pt x="17220" y="11508"/>
                  </a:lnTo>
                  <a:lnTo>
                    <a:pt x="17220" y="11592"/>
                  </a:lnTo>
                  <a:lnTo>
                    <a:pt x="17304" y="11760"/>
                  </a:lnTo>
                  <a:lnTo>
                    <a:pt x="17304" y="26207"/>
                  </a:lnTo>
                  <a:lnTo>
                    <a:pt x="23603" y="26207"/>
                  </a:lnTo>
                  <a:lnTo>
                    <a:pt x="23603" y="11004"/>
                  </a:lnTo>
                  <a:lnTo>
                    <a:pt x="23603" y="10752"/>
                  </a:lnTo>
                  <a:lnTo>
                    <a:pt x="23603" y="10584"/>
                  </a:lnTo>
                  <a:lnTo>
                    <a:pt x="23603" y="10332"/>
                  </a:lnTo>
                  <a:lnTo>
                    <a:pt x="23603" y="10164"/>
                  </a:lnTo>
                  <a:lnTo>
                    <a:pt x="23603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519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435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351" y="7644"/>
                  </a:lnTo>
                  <a:lnTo>
                    <a:pt x="23351" y="7476"/>
                  </a:lnTo>
                  <a:lnTo>
                    <a:pt x="23267" y="7308"/>
                  </a:lnTo>
                  <a:lnTo>
                    <a:pt x="23267" y="7140"/>
                  </a:lnTo>
                  <a:lnTo>
                    <a:pt x="23183" y="6972"/>
                  </a:lnTo>
                  <a:lnTo>
                    <a:pt x="23183" y="6720"/>
                  </a:lnTo>
                  <a:lnTo>
                    <a:pt x="23100" y="6552"/>
                  </a:lnTo>
                  <a:lnTo>
                    <a:pt x="23100" y="6468"/>
                  </a:lnTo>
                  <a:lnTo>
                    <a:pt x="23016" y="6300"/>
                  </a:lnTo>
                  <a:lnTo>
                    <a:pt x="23016" y="6132"/>
                  </a:lnTo>
                  <a:lnTo>
                    <a:pt x="22932" y="5965"/>
                  </a:lnTo>
                  <a:lnTo>
                    <a:pt x="22932" y="5797"/>
                  </a:lnTo>
                  <a:lnTo>
                    <a:pt x="22848" y="5629"/>
                  </a:lnTo>
                  <a:lnTo>
                    <a:pt x="22764" y="5461"/>
                  </a:lnTo>
                  <a:lnTo>
                    <a:pt x="22764" y="5293"/>
                  </a:lnTo>
                  <a:lnTo>
                    <a:pt x="22680" y="5125"/>
                  </a:lnTo>
                  <a:lnTo>
                    <a:pt x="22596" y="5041"/>
                  </a:lnTo>
                  <a:lnTo>
                    <a:pt x="22512" y="4873"/>
                  </a:lnTo>
                  <a:lnTo>
                    <a:pt x="22512" y="4705"/>
                  </a:lnTo>
                  <a:lnTo>
                    <a:pt x="22428" y="4621"/>
                  </a:lnTo>
                  <a:lnTo>
                    <a:pt x="22344" y="4453"/>
                  </a:lnTo>
                  <a:lnTo>
                    <a:pt x="22260" y="4285"/>
                  </a:lnTo>
                  <a:lnTo>
                    <a:pt x="22176" y="4201"/>
                  </a:lnTo>
                  <a:lnTo>
                    <a:pt x="22092" y="4033"/>
                  </a:lnTo>
                  <a:lnTo>
                    <a:pt x="22092" y="3865"/>
                  </a:lnTo>
                  <a:lnTo>
                    <a:pt x="22008" y="3781"/>
                  </a:lnTo>
                  <a:lnTo>
                    <a:pt x="21924" y="3613"/>
                  </a:lnTo>
                  <a:lnTo>
                    <a:pt x="21840" y="3529"/>
                  </a:lnTo>
                  <a:lnTo>
                    <a:pt x="21756" y="3361"/>
                  </a:lnTo>
                  <a:lnTo>
                    <a:pt x="21672" y="3277"/>
                  </a:lnTo>
                  <a:lnTo>
                    <a:pt x="21588" y="3193"/>
                  </a:lnTo>
                  <a:lnTo>
                    <a:pt x="21504" y="3025"/>
                  </a:lnTo>
                  <a:lnTo>
                    <a:pt x="21336" y="2941"/>
                  </a:lnTo>
                  <a:lnTo>
                    <a:pt x="21252" y="2773"/>
                  </a:lnTo>
                  <a:lnTo>
                    <a:pt x="21168" y="2689"/>
                  </a:lnTo>
                  <a:lnTo>
                    <a:pt x="21084" y="2605"/>
                  </a:lnTo>
                  <a:lnTo>
                    <a:pt x="21000" y="2521"/>
                  </a:lnTo>
                  <a:lnTo>
                    <a:pt x="20916" y="2353"/>
                  </a:lnTo>
                  <a:lnTo>
                    <a:pt x="20832" y="2269"/>
                  </a:lnTo>
                  <a:lnTo>
                    <a:pt x="20664" y="2185"/>
                  </a:lnTo>
                  <a:lnTo>
                    <a:pt x="20580" y="2101"/>
                  </a:lnTo>
                  <a:lnTo>
                    <a:pt x="20496" y="2017"/>
                  </a:lnTo>
                  <a:lnTo>
                    <a:pt x="20328" y="1849"/>
                  </a:lnTo>
                  <a:lnTo>
                    <a:pt x="20244" y="1765"/>
                  </a:lnTo>
                  <a:lnTo>
                    <a:pt x="20160" y="1681"/>
                  </a:lnTo>
                  <a:lnTo>
                    <a:pt x="19992" y="1597"/>
                  </a:lnTo>
                  <a:lnTo>
                    <a:pt x="19908" y="1513"/>
                  </a:lnTo>
                  <a:lnTo>
                    <a:pt x="19824" y="1429"/>
                  </a:lnTo>
                  <a:lnTo>
                    <a:pt x="19656" y="1345"/>
                  </a:lnTo>
                  <a:lnTo>
                    <a:pt x="19572" y="1261"/>
                  </a:lnTo>
                  <a:lnTo>
                    <a:pt x="19404" y="1177"/>
                  </a:lnTo>
                  <a:lnTo>
                    <a:pt x="19320" y="1177"/>
                  </a:lnTo>
                  <a:lnTo>
                    <a:pt x="19152" y="1093"/>
                  </a:lnTo>
                  <a:lnTo>
                    <a:pt x="19068" y="1009"/>
                  </a:lnTo>
                  <a:lnTo>
                    <a:pt x="18900" y="925"/>
                  </a:lnTo>
                  <a:lnTo>
                    <a:pt x="18816" y="841"/>
                  </a:lnTo>
                  <a:lnTo>
                    <a:pt x="18648" y="841"/>
                  </a:lnTo>
                  <a:lnTo>
                    <a:pt x="18480" y="757"/>
                  </a:lnTo>
                  <a:lnTo>
                    <a:pt x="18396" y="673"/>
                  </a:lnTo>
                  <a:lnTo>
                    <a:pt x="18228" y="589"/>
                  </a:lnTo>
                  <a:lnTo>
                    <a:pt x="18060" y="589"/>
                  </a:lnTo>
                  <a:lnTo>
                    <a:pt x="17976" y="505"/>
                  </a:lnTo>
                  <a:lnTo>
                    <a:pt x="17808" y="505"/>
                  </a:lnTo>
                  <a:lnTo>
                    <a:pt x="17640" y="421"/>
                  </a:lnTo>
                  <a:lnTo>
                    <a:pt x="17472" y="421"/>
                  </a:lnTo>
                  <a:lnTo>
                    <a:pt x="17388" y="337"/>
                  </a:lnTo>
                  <a:lnTo>
                    <a:pt x="17220" y="337"/>
                  </a:lnTo>
                  <a:lnTo>
                    <a:pt x="17052" y="253"/>
                  </a:lnTo>
                  <a:lnTo>
                    <a:pt x="16884" y="253"/>
                  </a:lnTo>
                  <a:lnTo>
                    <a:pt x="16716" y="169"/>
                  </a:lnTo>
                  <a:lnTo>
                    <a:pt x="16464" y="169"/>
                  </a:lnTo>
                  <a:lnTo>
                    <a:pt x="16296" y="85"/>
                  </a:lnTo>
                  <a:lnTo>
                    <a:pt x="15960" y="85"/>
                  </a:lnTo>
                  <a:lnTo>
                    <a:pt x="157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56" name="Google Shape;656;p38"/>
            <p:cNvSpPr/>
            <p:nvPr/>
          </p:nvSpPr>
          <p:spPr>
            <a:xfrm>
              <a:off x="427425" y="2160800"/>
              <a:ext cx="333900" cy="823175"/>
            </a:xfrm>
            <a:custGeom>
              <a:rect b="b" l="l" r="r" t="t"/>
              <a:pathLst>
                <a:path extrusionOk="0" h="32927" w="13356">
                  <a:moveTo>
                    <a:pt x="84" y="0"/>
                  </a:moveTo>
                  <a:lnTo>
                    <a:pt x="0" y="26627"/>
                  </a:lnTo>
                  <a:lnTo>
                    <a:pt x="0" y="26711"/>
                  </a:lnTo>
                  <a:lnTo>
                    <a:pt x="0" y="26795"/>
                  </a:lnTo>
                  <a:lnTo>
                    <a:pt x="0" y="26963"/>
                  </a:lnTo>
                  <a:lnTo>
                    <a:pt x="0" y="27047"/>
                  </a:lnTo>
                  <a:lnTo>
                    <a:pt x="0" y="27215"/>
                  </a:lnTo>
                  <a:lnTo>
                    <a:pt x="0" y="27299"/>
                  </a:lnTo>
                  <a:lnTo>
                    <a:pt x="0" y="27383"/>
                  </a:lnTo>
                  <a:lnTo>
                    <a:pt x="0" y="27551"/>
                  </a:lnTo>
                  <a:lnTo>
                    <a:pt x="0" y="27635"/>
                  </a:lnTo>
                  <a:lnTo>
                    <a:pt x="84" y="27719"/>
                  </a:lnTo>
                  <a:lnTo>
                    <a:pt x="84" y="27887"/>
                  </a:lnTo>
                  <a:lnTo>
                    <a:pt x="84" y="27971"/>
                  </a:lnTo>
                  <a:lnTo>
                    <a:pt x="84" y="28055"/>
                  </a:lnTo>
                  <a:lnTo>
                    <a:pt x="84" y="28223"/>
                  </a:lnTo>
                  <a:lnTo>
                    <a:pt x="168" y="28307"/>
                  </a:lnTo>
                  <a:lnTo>
                    <a:pt x="168" y="28391"/>
                  </a:lnTo>
                  <a:lnTo>
                    <a:pt x="168" y="28475"/>
                  </a:lnTo>
                  <a:lnTo>
                    <a:pt x="168" y="28642"/>
                  </a:lnTo>
                  <a:lnTo>
                    <a:pt x="252" y="28726"/>
                  </a:lnTo>
                  <a:lnTo>
                    <a:pt x="252" y="28810"/>
                  </a:lnTo>
                  <a:lnTo>
                    <a:pt x="252" y="28894"/>
                  </a:lnTo>
                  <a:lnTo>
                    <a:pt x="336" y="28978"/>
                  </a:lnTo>
                  <a:lnTo>
                    <a:pt x="336" y="29062"/>
                  </a:lnTo>
                  <a:lnTo>
                    <a:pt x="336" y="29230"/>
                  </a:lnTo>
                  <a:lnTo>
                    <a:pt x="420" y="29314"/>
                  </a:lnTo>
                  <a:lnTo>
                    <a:pt x="420" y="29398"/>
                  </a:lnTo>
                  <a:lnTo>
                    <a:pt x="420" y="29482"/>
                  </a:lnTo>
                  <a:lnTo>
                    <a:pt x="504" y="29566"/>
                  </a:lnTo>
                  <a:lnTo>
                    <a:pt x="504" y="29650"/>
                  </a:lnTo>
                  <a:lnTo>
                    <a:pt x="588" y="29734"/>
                  </a:lnTo>
                  <a:lnTo>
                    <a:pt x="588" y="29818"/>
                  </a:lnTo>
                  <a:lnTo>
                    <a:pt x="672" y="29902"/>
                  </a:lnTo>
                  <a:lnTo>
                    <a:pt x="672" y="29986"/>
                  </a:lnTo>
                  <a:lnTo>
                    <a:pt x="756" y="30070"/>
                  </a:lnTo>
                  <a:lnTo>
                    <a:pt x="756" y="30154"/>
                  </a:lnTo>
                  <a:lnTo>
                    <a:pt x="840" y="30238"/>
                  </a:lnTo>
                  <a:lnTo>
                    <a:pt x="840" y="30322"/>
                  </a:lnTo>
                  <a:lnTo>
                    <a:pt x="924" y="30406"/>
                  </a:lnTo>
                  <a:lnTo>
                    <a:pt x="924" y="30490"/>
                  </a:lnTo>
                  <a:lnTo>
                    <a:pt x="1008" y="30574"/>
                  </a:lnTo>
                  <a:lnTo>
                    <a:pt x="1092" y="30658"/>
                  </a:lnTo>
                  <a:lnTo>
                    <a:pt x="1092" y="30742"/>
                  </a:lnTo>
                  <a:lnTo>
                    <a:pt x="1176" y="30742"/>
                  </a:lnTo>
                  <a:lnTo>
                    <a:pt x="1260" y="30826"/>
                  </a:lnTo>
                  <a:lnTo>
                    <a:pt x="1260" y="30910"/>
                  </a:lnTo>
                  <a:lnTo>
                    <a:pt x="1344" y="30994"/>
                  </a:lnTo>
                  <a:lnTo>
                    <a:pt x="1428" y="31078"/>
                  </a:lnTo>
                  <a:lnTo>
                    <a:pt x="1428" y="31162"/>
                  </a:lnTo>
                  <a:lnTo>
                    <a:pt x="1512" y="31162"/>
                  </a:lnTo>
                  <a:lnTo>
                    <a:pt x="1596" y="31246"/>
                  </a:lnTo>
                  <a:lnTo>
                    <a:pt x="1680" y="31330"/>
                  </a:lnTo>
                  <a:lnTo>
                    <a:pt x="1680" y="31414"/>
                  </a:lnTo>
                  <a:lnTo>
                    <a:pt x="1764" y="31414"/>
                  </a:lnTo>
                  <a:lnTo>
                    <a:pt x="1848" y="31498"/>
                  </a:lnTo>
                  <a:lnTo>
                    <a:pt x="1932" y="31582"/>
                  </a:lnTo>
                  <a:lnTo>
                    <a:pt x="2016" y="31666"/>
                  </a:lnTo>
                  <a:lnTo>
                    <a:pt x="2100" y="31666"/>
                  </a:lnTo>
                  <a:lnTo>
                    <a:pt x="2100" y="31750"/>
                  </a:lnTo>
                  <a:lnTo>
                    <a:pt x="2184" y="31750"/>
                  </a:lnTo>
                  <a:lnTo>
                    <a:pt x="2268" y="31834"/>
                  </a:lnTo>
                  <a:lnTo>
                    <a:pt x="2352" y="31918"/>
                  </a:lnTo>
                  <a:lnTo>
                    <a:pt x="2436" y="31918"/>
                  </a:lnTo>
                  <a:lnTo>
                    <a:pt x="2520" y="32002"/>
                  </a:lnTo>
                  <a:lnTo>
                    <a:pt x="2604" y="32002"/>
                  </a:lnTo>
                  <a:lnTo>
                    <a:pt x="2688" y="32086"/>
                  </a:lnTo>
                  <a:lnTo>
                    <a:pt x="2772" y="32170"/>
                  </a:lnTo>
                  <a:lnTo>
                    <a:pt x="2856" y="32170"/>
                  </a:lnTo>
                  <a:lnTo>
                    <a:pt x="2940" y="32254"/>
                  </a:lnTo>
                  <a:lnTo>
                    <a:pt x="3024" y="32254"/>
                  </a:lnTo>
                  <a:lnTo>
                    <a:pt x="3108" y="32338"/>
                  </a:lnTo>
                  <a:lnTo>
                    <a:pt x="3276" y="32338"/>
                  </a:lnTo>
                  <a:lnTo>
                    <a:pt x="3360" y="32422"/>
                  </a:lnTo>
                  <a:lnTo>
                    <a:pt x="3444" y="32422"/>
                  </a:lnTo>
                  <a:lnTo>
                    <a:pt x="3528" y="32506"/>
                  </a:lnTo>
                  <a:lnTo>
                    <a:pt x="3780" y="32506"/>
                  </a:lnTo>
                  <a:lnTo>
                    <a:pt x="3864" y="32590"/>
                  </a:lnTo>
                  <a:lnTo>
                    <a:pt x="4032" y="32590"/>
                  </a:lnTo>
                  <a:lnTo>
                    <a:pt x="4116" y="32674"/>
                  </a:lnTo>
                  <a:lnTo>
                    <a:pt x="4368" y="32674"/>
                  </a:lnTo>
                  <a:lnTo>
                    <a:pt x="4452" y="32758"/>
                  </a:lnTo>
                  <a:lnTo>
                    <a:pt x="4872" y="32758"/>
                  </a:lnTo>
                  <a:lnTo>
                    <a:pt x="5040" y="32842"/>
                  </a:lnTo>
                  <a:lnTo>
                    <a:pt x="5796" y="32842"/>
                  </a:lnTo>
                  <a:lnTo>
                    <a:pt x="5964" y="32926"/>
                  </a:lnTo>
                  <a:lnTo>
                    <a:pt x="13271" y="32926"/>
                  </a:lnTo>
                  <a:lnTo>
                    <a:pt x="13271" y="27383"/>
                  </a:lnTo>
                  <a:lnTo>
                    <a:pt x="7812" y="27383"/>
                  </a:lnTo>
                  <a:lnTo>
                    <a:pt x="7476" y="27299"/>
                  </a:lnTo>
                  <a:lnTo>
                    <a:pt x="7224" y="27215"/>
                  </a:lnTo>
                  <a:lnTo>
                    <a:pt x="6972" y="27131"/>
                  </a:lnTo>
                  <a:lnTo>
                    <a:pt x="6804" y="26963"/>
                  </a:lnTo>
                  <a:lnTo>
                    <a:pt x="6636" y="26795"/>
                  </a:lnTo>
                  <a:lnTo>
                    <a:pt x="6468" y="26543"/>
                  </a:lnTo>
                  <a:lnTo>
                    <a:pt x="6384" y="26291"/>
                  </a:lnTo>
                  <a:lnTo>
                    <a:pt x="6384" y="25955"/>
                  </a:lnTo>
                  <a:lnTo>
                    <a:pt x="6300" y="25703"/>
                  </a:lnTo>
                  <a:lnTo>
                    <a:pt x="6300" y="12684"/>
                  </a:lnTo>
                  <a:lnTo>
                    <a:pt x="13355" y="12684"/>
                  </a:lnTo>
                  <a:lnTo>
                    <a:pt x="13355" y="7476"/>
                  </a:lnTo>
                  <a:lnTo>
                    <a:pt x="6300" y="7476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57" name="Google Shape;657;p38"/>
            <p:cNvSpPr/>
            <p:nvPr/>
          </p:nvSpPr>
          <p:spPr>
            <a:xfrm>
              <a:off x="792800" y="2326675"/>
              <a:ext cx="657275" cy="676200"/>
            </a:xfrm>
            <a:custGeom>
              <a:rect b="b" l="l" r="r" t="t"/>
              <a:pathLst>
                <a:path extrusionOk="0" h="27048" w="26291">
                  <a:moveTo>
                    <a:pt x="14111" y="5713"/>
                  </a:moveTo>
                  <a:lnTo>
                    <a:pt x="14195" y="5797"/>
                  </a:lnTo>
                  <a:lnTo>
                    <a:pt x="14615" y="5797"/>
                  </a:lnTo>
                  <a:lnTo>
                    <a:pt x="14699" y="5881"/>
                  </a:lnTo>
                  <a:lnTo>
                    <a:pt x="14951" y="5881"/>
                  </a:lnTo>
                  <a:lnTo>
                    <a:pt x="15035" y="5965"/>
                  </a:lnTo>
                  <a:lnTo>
                    <a:pt x="15203" y="5965"/>
                  </a:lnTo>
                  <a:lnTo>
                    <a:pt x="15287" y="6049"/>
                  </a:lnTo>
                  <a:lnTo>
                    <a:pt x="15455" y="6049"/>
                  </a:lnTo>
                  <a:lnTo>
                    <a:pt x="15539" y="6132"/>
                  </a:lnTo>
                  <a:lnTo>
                    <a:pt x="15623" y="6132"/>
                  </a:lnTo>
                  <a:lnTo>
                    <a:pt x="15707" y="6216"/>
                  </a:lnTo>
                  <a:lnTo>
                    <a:pt x="15791" y="6216"/>
                  </a:lnTo>
                  <a:lnTo>
                    <a:pt x="15875" y="6300"/>
                  </a:lnTo>
                  <a:lnTo>
                    <a:pt x="16043" y="6300"/>
                  </a:lnTo>
                  <a:lnTo>
                    <a:pt x="16127" y="6384"/>
                  </a:lnTo>
                  <a:lnTo>
                    <a:pt x="16211" y="6384"/>
                  </a:lnTo>
                  <a:lnTo>
                    <a:pt x="16295" y="6468"/>
                  </a:lnTo>
                  <a:lnTo>
                    <a:pt x="16379" y="6552"/>
                  </a:lnTo>
                  <a:lnTo>
                    <a:pt x="16463" y="6552"/>
                  </a:lnTo>
                  <a:lnTo>
                    <a:pt x="16547" y="6636"/>
                  </a:lnTo>
                  <a:lnTo>
                    <a:pt x="16631" y="6636"/>
                  </a:lnTo>
                  <a:lnTo>
                    <a:pt x="16715" y="6720"/>
                  </a:lnTo>
                  <a:lnTo>
                    <a:pt x="16799" y="6804"/>
                  </a:lnTo>
                  <a:lnTo>
                    <a:pt x="16883" y="6888"/>
                  </a:lnTo>
                  <a:lnTo>
                    <a:pt x="16967" y="6888"/>
                  </a:lnTo>
                  <a:lnTo>
                    <a:pt x="17051" y="6972"/>
                  </a:lnTo>
                  <a:lnTo>
                    <a:pt x="17135" y="7056"/>
                  </a:lnTo>
                  <a:lnTo>
                    <a:pt x="17219" y="7140"/>
                  </a:lnTo>
                  <a:lnTo>
                    <a:pt x="17303" y="7224"/>
                  </a:lnTo>
                  <a:lnTo>
                    <a:pt x="17387" y="7224"/>
                  </a:lnTo>
                  <a:lnTo>
                    <a:pt x="17471" y="7308"/>
                  </a:lnTo>
                  <a:lnTo>
                    <a:pt x="17555" y="7392"/>
                  </a:lnTo>
                  <a:lnTo>
                    <a:pt x="17639" y="7476"/>
                  </a:lnTo>
                  <a:lnTo>
                    <a:pt x="17723" y="7560"/>
                  </a:lnTo>
                  <a:lnTo>
                    <a:pt x="17807" y="7644"/>
                  </a:lnTo>
                  <a:lnTo>
                    <a:pt x="17891" y="7728"/>
                  </a:lnTo>
                  <a:lnTo>
                    <a:pt x="17975" y="7812"/>
                  </a:lnTo>
                  <a:lnTo>
                    <a:pt x="18059" y="7896"/>
                  </a:lnTo>
                  <a:lnTo>
                    <a:pt x="18059" y="7980"/>
                  </a:lnTo>
                  <a:lnTo>
                    <a:pt x="18143" y="8064"/>
                  </a:lnTo>
                  <a:lnTo>
                    <a:pt x="18227" y="8148"/>
                  </a:lnTo>
                  <a:lnTo>
                    <a:pt x="18311" y="8232"/>
                  </a:lnTo>
                  <a:lnTo>
                    <a:pt x="18395" y="8316"/>
                  </a:lnTo>
                  <a:lnTo>
                    <a:pt x="18479" y="8400"/>
                  </a:lnTo>
                  <a:lnTo>
                    <a:pt x="18479" y="8484"/>
                  </a:lnTo>
                  <a:lnTo>
                    <a:pt x="18563" y="8568"/>
                  </a:lnTo>
                  <a:lnTo>
                    <a:pt x="18647" y="8652"/>
                  </a:lnTo>
                  <a:lnTo>
                    <a:pt x="18647" y="8736"/>
                  </a:lnTo>
                  <a:lnTo>
                    <a:pt x="18731" y="8904"/>
                  </a:lnTo>
                  <a:lnTo>
                    <a:pt x="18815" y="8988"/>
                  </a:lnTo>
                  <a:lnTo>
                    <a:pt x="18899" y="9072"/>
                  </a:lnTo>
                  <a:lnTo>
                    <a:pt x="18899" y="9156"/>
                  </a:lnTo>
                  <a:lnTo>
                    <a:pt x="18983" y="9324"/>
                  </a:lnTo>
                  <a:lnTo>
                    <a:pt x="18983" y="9408"/>
                  </a:lnTo>
                  <a:lnTo>
                    <a:pt x="19067" y="9492"/>
                  </a:lnTo>
                  <a:lnTo>
                    <a:pt x="19151" y="9576"/>
                  </a:lnTo>
                  <a:lnTo>
                    <a:pt x="19151" y="9744"/>
                  </a:lnTo>
                  <a:lnTo>
                    <a:pt x="19235" y="9828"/>
                  </a:lnTo>
                  <a:lnTo>
                    <a:pt x="19235" y="9912"/>
                  </a:lnTo>
                  <a:lnTo>
                    <a:pt x="19319" y="10080"/>
                  </a:lnTo>
                  <a:lnTo>
                    <a:pt x="19319" y="10164"/>
                  </a:lnTo>
                  <a:lnTo>
                    <a:pt x="19403" y="10332"/>
                  </a:lnTo>
                  <a:lnTo>
                    <a:pt x="19403" y="10416"/>
                  </a:lnTo>
                  <a:lnTo>
                    <a:pt x="19487" y="10500"/>
                  </a:lnTo>
                  <a:lnTo>
                    <a:pt x="19487" y="10668"/>
                  </a:lnTo>
                  <a:lnTo>
                    <a:pt x="19571" y="10752"/>
                  </a:lnTo>
                  <a:lnTo>
                    <a:pt x="19571" y="10920"/>
                  </a:lnTo>
                  <a:lnTo>
                    <a:pt x="19571" y="11004"/>
                  </a:lnTo>
                  <a:lnTo>
                    <a:pt x="19655" y="11172"/>
                  </a:lnTo>
                  <a:lnTo>
                    <a:pt x="19655" y="11256"/>
                  </a:lnTo>
                  <a:lnTo>
                    <a:pt x="19655" y="11424"/>
                  </a:lnTo>
                  <a:lnTo>
                    <a:pt x="19739" y="11508"/>
                  </a:lnTo>
                  <a:lnTo>
                    <a:pt x="19739" y="11676"/>
                  </a:lnTo>
                  <a:lnTo>
                    <a:pt x="19739" y="11844"/>
                  </a:lnTo>
                  <a:lnTo>
                    <a:pt x="19739" y="11928"/>
                  </a:lnTo>
                  <a:lnTo>
                    <a:pt x="19823" y="12096"/>
                  </a:lnTo>
                  <a:lnTo>
                    <a:pt x="19823" y="12264"/>
                  </a:lnTo>
                  <a:lnTo>
                    <a:pt x="19823" y="12348"/>
                  </a:lnTo>
                  <a:lnTo>
                    <a:pt x="19823" y="12516"/>
                  </a:lnTo>
                  <a:lnTo>
                    <a:pt x="19823" y="12684"/>
                  </a:lnTo>
                  <a:lnTo>
                    <a:pt x="19823" y="12768"/>
                  </a:lnTo>
                  <a:lnTo>
                    <a:pt x="19907" y="12936"/>
                  </a:lnTo>
                  <a:lnTo>
                    <a:pt x="19907" y="13104"/>
                  </a:lnTo>
                  <a:lnTo>
                    <a:pt x="19907" y="13272"/>
                  </a:lnTo>
                  <a:lnTo>
                    <a:pt x="19907" y="13356"/>
                  </a:lnTo>
                  <a:lnTo>
                    <a:pt x="19907" y="13524"/>
                  </a:lnTo>
                  <a:lnTo>
                    <a:pt x="19907" y="13692"/>
                  </a:lnTo>
                  <a:lnTo>
                    <a:pt x="19907" y="13860"/>
                  </a:lnTo>
                  <a:lnTo>
                    <a:pt x="19907" y="14028"/>
                  </a:lnTo>
                  <a:lnTo>
                    <a:pt x="19907" y="14112"/>
                  </a:lnTo>
                  <a:lnTo>
                    <a:pt x="19823" y="14280"/>
                  </a:lnTo>
                  <a:lnTo>
                    <a:pt x="19823" y="14448"/>
                  </a:lnTo>
                  <a:lnTo>
                    <a:pt x="19823" y="14616"/>
                  </a:lnTo>
                  <a:lnTo>
                    <a:pt x="19823" y="14700"/>
                  </a:lnTo>
                  <a:lnTo>
                    <a:pt x="19823" y="14868"/>
                  </a:lnTo>
                  <a:lnTo>
                    <a:pt x="19823" y="15036"/>
                  </a:lnTo>
                  <a:lnTo>
                    <a:pt x="19739" y="15120"/>
                  </a:lnTo>
                  <a:lnTo>
                    <a:pt x="19739" y="15288"/>
                  </a:lnTo>
                  <a:lnTo>
                    <a:pt x="19739" y="15372"/>
                  </a:lnTo>
                  <a:lnTo>
                    <a:pt x="19739" y="15540"/>
                  </a:lnTo>
                  <a:lnTo>
                    <a:pt x="19655" y="15708"/>
                  </a:lnTo>
                  <a:lnTo>
                    <a:pt x="19655" y="15792"/>
                  </a:lnTo>
                  <a:lnTo>
                    <a:pt x="19655" y="15960"/>
                  </a:lnTo>
                  <a:lnTo>
                    <a:pt x="19571" y="16044"/>
                  </a:lnTo>
                  <a:lnTo>
                    <a:pt x="19571" y="16212"/>
                  </a:lnTo>
                  <a:lnTo>
                    <a:pt x="19571" y="16296"/>
                  </a:lnTo>
                  <a:lnTo>
                    <a:pt x="19487" y="16464"/>
                  </a:lnTo>
                  <a:lnTo>
                    <a:pt x="19487" y="16548"/>
                  </a:lnTo>
                  <a:lnTo>
                    <a:pt x="19403" y="16716"/>
                  </a:lnTo>
                  <a:lnTo>
                    <a:pt x="19403" y="16800"/>
                  </a:lnTo>
                  <a:lnTo>
                    <a:pt x="19319" y="16884"/>
                  </a:lnTo>
                  <a:lnTo>
                    <a:pt x="19319" y="17052"/>
                  </a:lnTo>
                  <a:lnTo>
                    <a:pt x="19235" y="17136"/>
                  </a:lnTo>
                  <a:lnTo>
                    <a:pt x="19235" y="17220"/>
                  </a:lnTo>
                  <a:lnTo>
                    <a:pt x="19151" y="17388"/>
                  </a:lnTo>
                  <a:lnTo>
                    <a:pt x="19151" y="17472"/>
                  </a:lnTo>
                  <a:lnTo>
                    <a:pt x="19067" y="17556"/>
                  </a:lnTo>
                  <a:lnTo>
                    <a:pt x="19067" y="17724"/>
                  </a:lnTo>
                  <a:lnTo>
                    <a:pt x="18983" y="17808"/>
                  </a:lnTo>
                  <a:lnTo>
                    <a:pt x="18899" y="17892"/>
                  </a:lnTo>
                  <a:lnTo>
                    <a:pt x="18899" y="17976"/>
                  </a:lnTo>
                  <a:lnTo>
                    <a:pt x="18815" y="18144"/>
                  </a:lnTo>
                  <a:lnTo>
                    <a:pt x="18731" y="18228"/>
                  </a:lnTo>
                  <a:lnTo>
                    <a:pt x="18731" y="18312"/>
                  </a:lnTo>
                  <a:lnTo>
                    <a:pt x="18647" y="18396"/>
                  </a:lnTo>
                  <a:lnTo>
                    <a:pt x="18563" y="18480"/>
                  </a:lnTo>
                  <a:lnTo>
                    <a:pt x="18479" y="18564"/>
                  </a:lnTo>
                  <a:lnTo>
                    <a:pt x="18479" y="18648"/>
                  </a:lnTo>
                  <a:lnTo>
                    <a:pt x="18395" y="18816"/>
                  </a:lnTo>
                  <a:lnTo>
                    <a:pt x="18311" y="18900"/>
                  </a:lnTo>
                  <a:lnTo>
                    <a:pt x="18227" y="18984"/>
                  </a:lnTo>
                  <a:lnTo>
                    <a:pt x="18143" y="19068"/>
                  </a:lnTo>
                  <a:lnTo>
                    <a:pt x="18143" y="19152"/>
                  </a:lnTo>
                  <a:lnTo>
                    <a:pt x="18059" y="19236"/>
                  </a:lnTo>
                  <a:lnTo>
                    <a:pt x="17975" y="19320"/>
                  </a:lnTo>
                  <a:lnTo>
                    <a:pt x="17891" y="19404"/>
                  </a:lnTo>
                  <a:lnTo>
                    <a:pt x="17807" y="19488"/>
                  </a:lnTo>
                  <a:lnTo>
                    <a:pt x="17723" y="19488"/>
                  </a:lnTo>
                  <a:lnTo>
                    <a:pt x="17639" y="19572"/>
                  </a:lnTo>
                  <a:lnTo>
                    <a:pt x="17555" y="19656"/>
                  </a:lnTo>
                  <a:lnTo>
                    <a:pt x="17471" y="19740"/>
                  </a:lnTo>
                  <a:lnTo>
                    <a:pt x="17471" y="19824"/>
                  </a:lnTo>
                  <a:lnTo>
                    <a:pt x="17387" y="19908"/>
                  </a:lnTo>
                  <a:lnTo>
                    <a:pt x="17303" y="19992"/>
                  </a:lnTo>
                  <a:lnTo>
                    <a:pt x="17219" y="19992"/>
                  </a:lnTo>
                  <a:lnTo>
                    <a:pt x="17135" y="20076"/>
                  </a:lnTo>
                  <a:lnTo>
                    <a:pt x="17051" y="20160"/>
                  </a:lnTo>
                  <a:lnTo>
                    <a:pt x="16967" y="20244"/>
                  </a:lnTo>
                  <a:lnTo>
                    <a:pt x="16883" y="20244"/>
                  </a:lnTo>
                  <a:lnTo>
                    <a:pt x="16799" y="20328"/>
                  </a:lnTo>
                  <a:lnTo>
                    <a:pt x="16631" y="20412"/>
                  </a:lnTo>
                  <a:lnTo>
                    <a:pt x="16547" y="20412"/>
                  </a:lnTo>
                  <a:lnTo>
                    <a:pt x="16463" y="20496"/>
                  </a:lnTo>
                  <a:lnTo>
                    <a:pt x="16379" y="20580"/>
                  </a:lnTo>
                  <a:lnTo>
                    <a:pt x="16295" y="20580"/>
                  </a:lnTo>
                  <a:lnTo>
                    <a:pt x="16211" y="20664"/>
                  </a:lnTo>
                  <a:lnTo>
                    <a:pt x="16127" y="20664"/>
                  </a:lnTo>
                  <a:lnTo>
                    <a:pt x="16043" y="20748"/>
                  </a:lnTo>
                  <a:lnTo>
                    <a:pt x="15959" y="20748"/>
                  </a:lnTo>
                  <a:lnTo>
                    <a:pt x="15791" y="20832"/>
                  </a:lnTo>
                  <a:lnTo>
                    <a:pt x="15707" y="20832"/>
                  </a:lnTo>
                  <a:lnTo>
                    <a:pt x="15623" y="20916"/>
                  </a:lnTo>
                  <a:lnTo>
                    <a:pt x="15539" y="20916"/>
                  </a:lnTo>
                  <a:lnTo>
                    <a:pt x="15455" y="21000"/>
                  </a:lnTo>
                  <a:lnTo>
                    <a:pt x="15371" y="21000"/>
                  </a:lnTo>
                  <a:lnTo>
                    <a:pt x="15203" y="21084"/>
                  </a:lnTo>
                  <a:lnTo>
                    <a:pt x="15035" y="21084"/>
                  </a:lnTo>
                  <a:lnTo>
                    <a:pt x="14951" y="21168"/>
                  </a:lnTo>
                  <a:lnTo>
                    <a:pt x="14699" y="21168"/>
                  </a:lnTo>
                  <a:lnTo>
                    <a:pt x="14615" y="21252"/>
                  </a:lnTo>
                  <a:lnTo>
                    <a:pt x="14279" y="21252"/>
                  </a:lnTo>
                  <a:lnTo>
                    <a:pt x="14195" y="21336"/>
                  </a:lnTo>
                  <a:lnTo>
                    <a:pt x="13439" y="21336"/>
                  </a:lnTo>
                  <a:lnTo>
                    <a:pt x="13355" y="21420"/>
                  </a:lnTo>
                  <a:lnTo>
                    <a:pt x="12852" y="21420"/>
                  </a:lnTo>
                  <a:lnTo>
                    <a:pt x="12768" y="21336"/>
                  </a:lnTo>
                  <a:lnTo>
                    <a:pt x="12012" y="21336"/>
                  </a:lnTo>
                  <a:lnTo>
                    <a:pt x="11928" y="21252"/>
                  </a:lnTo>
                  <a:lnTo>
                    <a:pt x="11592" y="21252"/>
                  </a:lnTo>
                  <a:lnTo>
                    <a:pt x="11508" y="21168"/>
                  </a:lnTo>
                  <a:lnTo>
                    <a:pt x="11256" y="21168"/>
                  </a:lnTo>
                  <a:lnTo>
                    <a:pt x="11172" y="21084"/>
                  </a:lnTo>
                  <a:lnTo>
                    <a:pt x="11004" y="21084"/>
                  </a:lnTo>
                  <a:lnTo>
                    <a:pt x="10836" y="21000"/>
                  </a:lnTo>
                  <a:lnTo>
                    <a:pt x="10752" y="21000"/>
                  </a:lnTo>
                  <a:lnTo>
                    <a:pt x="10668" y="20916"/>
                  </a:lnTo>
                  <a:lnTo>
                    <a:pt x="10584" y="20916"/>
                  </a:lnTo>
                  <a:lnTo>
                    <a:pt x="10500" y="20832"/>
                  </a:lnTo>
                  <a:lnTo>
                    <a:pt x="10416" y="20832"/>
                  </a:lnTo>
                  <a:lnTo>
                    <a:pt x="10248" y="20748"/>
                  </a:lnTo>
                  <a:lnTo>
                    <a:pt x="10164" y="20748"/>
                  </a:lnTo>
                  <a:lnTo>
                    <a:pt x="10080" y="20664"/>
                  </a:lnTo>
                  <a:lnTo>
                    <a:pt x="9996" y="20664"/>
                  </a:lnTo>
                  <a:lnTo>
                    <a:pt x="9912" y="20580"/>
                  </a:lnTo>
                  <a:lnTo>
                    <a:pt x="9828" y="20580"/>
                  </a:lnTo>
                  <a:lnTo>
                    <a:pt x="9744" y="20496"/>
                  </a:lnTo>
                  <a:lnTo>
                    <a:pt x="9660" y="20412"/>
                  </a:lnTo>
                  <a:lnTo>
                    <a:pt x="9576" y="20412"/>
                  </a:lnTo>
                  <a:lnTo>
                    <a:pt x="9492" y="20328"/>
                  </a:lnTo>
                  <a:lnTo>
                    <a:pt x="9408" y="20244"/>
                  </a:lnTo>
                  <a:lnTo>
                    <a:pt x="9324" y="20244"/>
                  </a:lnTo>
                  <a:lnTo>
                    <a:pt x="9240" y="20160"/>
                  </a:lnTo>
                  <a:lnTo>
                    <a:pt x="9156" y="20076"/>
                  </a:lnTo>
                  <a:lnTo>
                    <a:pt x="9072" y="19992"/>
                  </a:lnTo>
                  <a:lnTo>
                    <a:pt x="8988" y="19992"/>
                  </a:lnTo>
                  <a:lnTo>
                    <a:pt x="8904" y="19908"/>
                  </a:lnTo>
                  <a:lnTo>
                    <a:pt x="8820" y="19824"/>
                  </a:lnTo>
                  <a:lnTo>
                    <a:pt x="8736" y="19740"/>
                  </a:lnTo>
                  <a:lnTo>
                    <a:pt x="8652" y="19656"/>
                  </a:lnTo>
                  <a:lnTo>
                    <a:pt x="8568" y="19572"/>
                  </a:lnTo>
                  <a:lnTo>
                    <a:pt x="8484" y="19488"/>
                  </a:lnTo>
                  <a:lnTo>
                    <a:pt x="8400" y="19488"/>
                  </a:lnTo>
                  <a:lnTo>
                    <a:pt x="8316" y="19404"/>
                  </a:lnTo>
                  <a:lnTo>
                    <a:pt x="8232" y="19320"/>
                  </a:lnTo>
                  <a:lnTo>
                    <a:pt x="8232" y="19236"/>
                  </a:lnTo>
                  <a:lnTo>
                    <a:pt x="8148" y="19152"/>
                  </a:lnTo>
                  <a:lnTo>
                    <a:pt x="8064" y="19068"/>
                  </a:lnTo>
                  <a:lnTo>
                    <a:pt x="7980" y="18984"/>
                  </a:lnTo>
                  <a:lnTo>
                    <a:pt x="7896" y="18900"/>
                  </a:lnTo>
                  <a:lnTo>
                    <a:pt x="7896" y="18816"/>
                  </a:lnTo>
                  <a:lnTo>
                    <a:pt x="7812" y="18648"/>
                  </a:lnTo>
                  <a:lnTo>
                    <a:pt x="7728" y="18564"/>
                  </a:lnTo>
                  <a:lnTo>
                    <a:pt x="7644" y="18480"/>
                  </a:lnTo>
                  <a:lnTo>
                    <a:pt x="7644" y="18396"/>
                  </a:lnTo>
                  <a:lnTo>
                    <a:pt x="7560" y="18312"/>
                  </a:lnTo>
                  <a:lnTo>
                    <a:pt x="7476" y="18228"/>
                  </a:lnTo>
                  <a:lnTo>
                    <a:pt x="7392" y="18144"/>
                  </a:lnTo>
                  <a:lnTo>
                    <a:pt x="7392" y="17976"/>
                  </a:lnTo>
                  <a:lnTo>
                    <a:pt x="7308" y="17892"/>
                  </a:lnTo>
                  <a:lnTo>
                    <a:pt x="7308" y="17808"/>
                  </a:lnTo>
                  <a:lnTo>
                    <a:pt x="7224" y="17724"/>
                  </a:lnTo>
                  <a:lnTo>
                    <a:pt x="7140" y="17556"/>
                  </a:lnTo>
                  <a:lnTo>
                    <a:pt x="7140" y="17472"/>
                  </a:lnTo>
                  <a:lnTo>
                    <a:pt x="7056" y="17388"/>
                  </a:lnTo>
                  <a:lnTo>
                    <a:pt x="7056" y="17220"/>
                  </a:lnTo>
                  <a:lnTo>
                    <a:pt x="6972" y="17136"/>
                  </a:lnTo>
                  <a:lnTo>
                    <a:pt x="6972" y="17052"/>
                  </a:lnTo>
                  <a:lnTo>
                    <a:pt x="6888" y="16884"/>
                  </a:lnTo>
                  <a:lnTo>
                    <a:pt x="6888" y="16800"/>
                  </a:lnTo>
                  <a:lnTo>
                    <a:pt x="6804" y="16716"/>
                  </a:lnTo>
                  <a:lnTo>
                    <a:pt x="6804" y="16548"/>
                  </a:lnTo>
                  <a:lnTo>
                    <a:pt x="6720" y="16464"/>
                  </a:lnTo>
                  <a:lnTo>
                    <a:pt x="6720" y="16296"/>
                  </a:lnTo>
                  <a:lnTo>
                    <a:pt x="6720" y="16212"/>
                  </a:lnTo>
                  <a:lnTo>
                    <a:pt x="6636" y="16044"/>
                  </a:lnTo>
                  <a:lnTo>
                    <a:pt x="6636" y="15960"/>
                  </a:lnTo>
                  <a:lnTo>
                    <a:pt x="6552" y="15792"/>
                  </a:lnTo>
                  <a:lnTo>
                    <a:pt x="6552" y="15708"/>
                  </a:lnTo>
                  <a:lnTo>
                    <a:pt x="6552" y="15540"/>
                  </a:lnTo>
                  <a:lnTo>
                    <a:pt x="6552" y="15372"/>
                  </a:lnTo>
                  <a:lnTo>
                    <a:pt x="6468" y="15288"/>
                  </a:lnTo>
                  <a:lnTo>
                    <a:pt x="6468" y="15120"/>
                  </a:lnTo>
                  <a:lnTo>
                    <a:pt x="6468" y="15036"/>
                  </a:lnTo>
                  <a:lnTo>
                    <a:pt x="6468" y="14868"/>
                  </a:lnTo>
                  <a:lnTo>
                    <a:pt x="6468" y="14700"/>
                  </a:lnTo>
                  <a:lnTo>
                    <a:pt x="6384" y="14616"/>
                  </a:lnTo>
                  <a:lnTo>
                    <a:pt x="6384" y="14448"/>
                  </a:lnTo>
                  <a:lnTo>
                    <a:pt x="6384" y="14280"/>
                  </a:lnTo>
                  <a:lnTo>
                    <a:pt x="6384" y="14112"/>
                  </a:lnTo>
                  <a:lnTo>
                    <a:pt x="6384" y="14028"/>
                  </a:lnTo>
                  <a:lnTo>
                    <a:pt x="6384" y="13860"/>
                  </a:lnTo>
                  <a:lnTo>
                    <a:pt x="6384" y="13692"/>
                  </a:lnTo>
                  <a:lnTo>
                    <a:pt x="6384" y="13524"/>
                  </a:lnTo>
                  <a:lnTo>
                    <a:pt x="6384" y="13356"/>
                  </a:lnTo>
                  <a:lnTo>
                    <a:pt x="6384" y="13272"/>
                  </a:lnTo>
                  <a:lnTo>
                    <a:pt x="6384" y="13104"/>
                  </a:lnTo>
                  <a:lnTo>
                    <a:pt x="6384" y="12936"/>
                  </a:lnTo>
                  <a:lnTo>
                    <a:pt x="6384" y="12768"/>
                  </a:lnTo>
                  <a:lnTo>
                    <a:pt x="6384" y="12684"/>
                  </a:lnTo>
                  <a:lnTo>
                    <a:pt x="6384" y="12516"/>
                  </a:lnTo>
                  <a:lnTo>
                    <a:pt x="6468" y="12348"/>
                  </a:lnTo>
                  <a:lnTo>
                    <a:pt x="6468" y="12264"/>
                  </a:lnTo>
                  <a:lnTo>
                    <a:pt x="6468" y="12096"/>
                  </a:lnTo>
                  <a:lnTo>
                    <a:pt x="6468" y="11928"/>
                  </a:lnTo>
                  <a:lnTo>
                    <a:pt x="6468" y="11844"/>
                  </a:lnTo>
                  <a:lnTo>
                    <a:pt x="6552" y="11676"/>
                  </a:lnTo>
                  <a:lnTo>
                    <a:pt x="6552" y="11508"/>
                  </a:lnTo>
                  <a:lnTo>
                    <a:pt x="6552" y="11424"/>
                  </a:lnTo>
                  <a:lnTo>
                    <a:pt x="6552" y="11256"/>
                  </a:lnTo>
                  <a:lnTo>
                    <a:pt x="6636" y="11172"/>
                  </a:lnTo>
                  <a:lnTo>
                    <a:pt x="6636" y="11004"/>
                  </a:lnTo>
                  <a:lnTo>
                    <a:pt x="6720" y="10920"/>
                  </a:lnTo>
                  <a:lnTo>
                    <a:pt x="6720" y="10752"/>
                  </a:lnTo>
                  <a:lnTo>
                    <a:pt x="6720" y="10668"/>
                  </a:lnTo>
                  <a:lnTo>
                    <a:pt x="6804" y="10500"/>
                  </a:lnTo>
                  <a:lnTo>
                    <a:pt x="6804" y="10416"/>
                  </a:lnTo>
                  <a:lnTo>
                    <a:pt x="6888" y="10332"/>
                  </a:lnTo>
                  <a:lnTo>
                    <a:pt x="6888" y="10164"/>
                  </a:lnTo>
                  <a:lnTo>
                    <a:pt x="6972" y="10080"/>
                  </a:lnTo>
                  <a:lnTo>
                    <a:pt x="6972" y="9912"/>
                  </a:lnTo>
                  <a:lnTo>
                    <a:pt x="7056" y="9828"/>
                  </a:lnTo>
                  <a:lnTo>
                    <a:pt x="7056" y="9744"/>
                  </a:lnTo>
                  <a:lnTo>
                    <a:pt x="7140" y="9576"/>
                  </a:lnTo>
                  <a:lnTo>
                    <a:pt x="7140" y="9492"/>
                  </a:lnTo>
                  <a:lnTo>
                    <a:pt x="7224" y="9408"/>
                  </a:lnTo>
                  <a:lnTo>
                    <a:pt x="7308" y="9324"/>
                  </a:lnTo>
                  <a:lnTo>
                    <a:pt x="7308" y="9156"/>
                  </a:lnTo>
                  <a:lnTo>
                    <a:pt x="7392" y="9072"/>
                  </a:lnTo>
                  <a:lnTo>
                    <a:pt x="7392" y="8988"/>
                  </a:lnTo>
                  <a:lnTo>
                    <a:pt x="7476" y="8904"/>
                  </a:lnTo>
                  <a:lnTo>
                    <a:pt x="7560" y="8736"/>
                  </a:lnTo>
                  <a:lnTo>
                    <a:pt x="7644" y="8652"/>
                  </a:lnTo>
                  <a:lnTo>
                    <a:pt x="7644" y="8568"/>
                  </a:lnTo>
                  <a:lnTo>
                    <a:pt x="7728" y="8484"/>
                  </a:lnTo>
                  <a:lnTo>
                    <a:pt x="7812" y="8400"/>
                  </a:lnTo>
                  <a:lnTo>
                    <a:pt x="7896" y="8316"/>
                  </a:lnTo>
                  <a:lnTo>
                    <a:pt x="7896" y="8232"/>
                  </a:lnTo>
                  <a:lnTo>
                    <a:pt x="7980" y="8148"/>
                  </a:lnTo>
                  <a:lnTo>
                    <a:pt x="8064" y="8064"/>
                  </a:lnTo>
                  <a:lnTo>
                    <a:pt x="8148" y="7980"/>
                  </a:lnTo>
                  <a:lnTo>
                    <a:pt x="8232" y="7896"/>
                  </a:lnTo>
                  <a:lnTo>
                    <a:pt x="8232" y="7812"/>
                  </a:lnTo>
                  <a:lnTo>
                    <a:pt x="8316" y="7728"/>
                  </a:lnTo>
                  <a:lnTo>
                    <a:pt x="8400" y="7644"/>
                  </a:lnTo>
                  <a:lnTo>
                    <a:pt x="8484" y="7560"/>
                  </a:lnTo>
                  <a:lnTo>
                    <a:pt x="8568" y="7476"/>
                  </a:lnTo>
                  <a:lnTo>
                    <a:pt x="8652" y="7392"/>
                  </a:lnTo>
                  <a:lnTo>
                    <a:pt x="8736" y="7308"/>
                  </a:lnTo>
                  <a:lnTo>
                    <a:pt x="8820" y="7224"/>
                  </a:lnTo>
                  <a:lnTo>
                    <a:pt x="8904" y="7224"/>
                  </a:lnTo>
                  <a:lnTo>
                    <a:pt x="8988" y="7140"/>
                  </a:lnTo>
                  <a:lnTo>
                    <a:pt x="9072" y="7056"/>
                  </a:lnTo>
                  <a:lnTo>
                    <a:pt x="9156" y="6972"/>
                  </a:lnTo>
                  <a:lnTo>
                    <a:pt x="9240" y="6888"/>
                  </a:lnTo>
                  <a:lnTo>
                    <a:pt x="9324" y="6888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12" y="6468"/>
                  </a:lnTo>
                  <a:lnTo>
                    <a:pt x="9996" y="6384"/>
                  </a:lnTo>
                  <a:lnTo>
                    <a:pt x="10080" y="6384"/>
                  </a:lnTo>
                  <a:lnTo>
                    <a:pt x="10164" y="6300"/>
                  </a:lnTo>
                  <a:lnTo>
                    <a:pt x="10248" y="6300"/>
                  </a:lnTo>
                  <a:lnTo>
                    <a:pt x="10416" y="6216"/>
                  </a:lnTo>
                  <a:lnTo>
                    <a:pt x="10500" y="6216"/>
                  </a:lnTo>
                  <a:lnTo>
                    <a:pt x="10584" y="6132"/>
                  </a:lnTo>
                  <a:lnTo>
                    <a:pt x="10668" y="6132"/>
                  </a:lnTo>
                  <a:lnTo>
                    <a:pt x="10752" y="6049"/>
                  </a:lnTo>
                  <a:lnTo>
                    <a:pt x="10836" y="6049"/>
                  </a:lnTo>
                  <a:lnTo>
                    <a:pt x="11004" y="5965"/>
                  </a:lnTo>
                  <a:lnTo>
                    <a:pt x="11172" y="5965"/>
                  </a:lnTo>
                  <a:lnTo>
                    <a:pt x="11256" y="5881"/>
                  </a:lnTo>
                  <a:lnTo>
                    <a:pt x="11508" y="5881"/>
                  </a:lnTo>
                  <a:lnTo>
                    <a:pt x="11592" y="5797"/>
                  </a:lnTo>
                  <a:lnTo>
                    <a:pt x="12012" y="5797"/>
                  </a:lnTo>
                  <a:lnTo>
                    <a:pt x="12096" y="5713"/>
                  </a:lnTo>
                  <a:close/>
                  <a:moveTo>
                    <a:pt x="11676" y="1"/>
                  </a:moveTo>
                  <a:lnTo>
                    <a:pt x="11424" y="85"/>
                  </a:lnTo>
                  <a:lnTo>
                    <a:pt x="11004" y="85"/>
                  </a:lnTo>
                  <a:lnTo>
                    <a:pt x="10752" y="169"/>
                  </a:lnTo>
                  <a:lnTo>
                    <a:pt x="10584" y="169"/>
                  </a:lnTo>
                  <a:lnTo>
                    <a:pt x="10332" y="253"/>
                  </a:lnTo>
                  <a:lnTo>
                    <a:pt x="10164" y="253"/>
                  </a:lnTo>
                  <a:lnTo>
                    <a:pt x="9912" y="337"/>
                  </a:lnTo>
                  <a:lnTo>
                    <a:pt x="9744" y="337"/>
                  </a:lnTo>
                  <a:lnTo>
                    <a:pt x="9492" y="421"/>
                  </a:lnTo>
                  <a:lnTo>
                    <a:pt x="9324" y="505"/>
                  </a:lnTo>
                  <a:lnTo>
                    <a:pt x="9072" y="505"/>
                  </a:lnTo>
                  <a:lnTo>
                    <a:pt x="8904" y="589"/>
                  </a:lnTo>
                  <a:lnTo>
                    <a:pt x="8652" y="673"/>
                  </a:lnTo>
                  <a:lnTo>
                    <a:pt x="8484" y="757"/>
                  </a:lnTo>
                  <a:lnTo>
                    <a:pt x="8316" y="841"/>
                  </a:lnTo>
                  <a:lnTo>
                    <a:pt x="8064" y="841"/>
                  </a:lnTo>
                  <a:lnTo>
                    <a:pt x="7896" y="925"/>
                  </a:lnTo>
                  <a:lnTo>
                    <a:pt x="7728" y="1009"/>
                  </a:lnTo>
                  <a:lnTo>
                    <a:pt x="7476" y="1093"/>
                  </a:lnTo>
                  <a:lnTo>
                    <a:pt x="7308" y="1177"/>
                  </a:lnTo>
                  <a:lnTo>
                    <a:pt x="7140" y="1261"/>
                  </a:lnTo>
                  <a:lnTo>
                    <a:pt x="6972" y="1345"/>
                  </a:lnTo>
                  <a:lnTo>
                    <a:pt x="6804" y="1513"/>
                  </a:lnTo>
                  <a:lnTo>
                    <a:pt x="6552" y="1597"/>
                  </a:lnTo>
                  <a:lnTo>
                    <a:pt x="6384" y="1681"/>
                  </a:lnTo>
                  <a:lnTo>
                    <a:pt x="6216" y="1765"/>
                  </a:lnTo>
                  <a:lnTo>
                    <a:pt x="6048" y="1849"/>
                  </a:lnTo>
                  <a:lnTo>
                    <a:pt x="5880" y="2017"/>
                  </a:lnTo>
                  <a:lnTo>
                    <a:pt x="5712" y="2101"/>
                  </a:lnTo>
                  <a:lnTo>
                    <a:pt x="5544" y="2185"/>
                  </a:lnTo>
                  <a:lnTo>
                    <a:pt x="5376" y="2353"/>
                  </a:lnTo>
                  <a:lnTo>
                    <a:pt x="5208" y="2437"/>
                  </a:lnTo>
                  <a:lnTo>
                    <a:pt x="5040" y="2605"/>
                  </a:lnTo>
                  <a:lnTo>
                    <a:pt x="4872" y="2689"/>
                  </a:lnTo>
                  <a:lnTo>
                    <a:pt x="4704" y="2857"/>
                  </a:lnTo>
                  <a:lnTo>
                    <a:pt x="4536" y="2941"/>
                  </a:lnTo>
                  <a:lnTo>
                    <a:pt x="4452" y="3109"/>
                  </a:lnTo>
                  <a:lnTo>
                    <a:pt x="4284" y="3193"/>
                  </a:lnTo>
                  <a:lnTo>
                    <a:pt x="4116" y="3361"/>
                  </a:lnTo>
                  <a:lnTo>
                    <a:pt x="3948" y="3529"/>
                  </a:lnTo>
                  <a:lnTo>
                    <a:pt x="3864" y="3613"/>
                  </a:lnTo>
                  <a:lnTo>
                    <a:pt x="3696" y="3781"/>
                  </a:lnTo>
                  <a:lnTo>
                    <a:pt x="3528" y="3949"/>
                  </a:lnTo>
                  <a:lnTo>
                    <a:pt x="3444" y="4033"/>
                  </a:lnTo>
                  <a:lnTo>
                    <a:pt x="3276" y="4201"/>
                  </a:lnTo>
                  <a:lnTo>
                    <a:pt x="3192" y="4369"/>
                  </a:lnTo>
                  <a:lnTo>
                    <a:pt x="3024" y="4537"/>
                  </a:lnTo>
                  <a:lnTo>
                    <a:pt x="2940" y="4705"/>
                  </a:lnTo>
                  <a:lnTo>
                    <a:pt x="2772" y="4873"/>
                  </a:lnTo>
                  <a:lnTo>
                    <a:pt x="2688" y="4957"/>
                  </a:lnTo>
                  <a:lnTo>
                    <a:pt x="2520" y="5125"/>
                  </a:lnTo>
                  <a:lnTo>
                    <a:pt x="2436" y="5293"/>
                  </a:lnTo>
                  <a:lnTo>
                    <a:pt x="2268" y="5461"/>
                  </a:lnTo>
                  <a:lnTo>
                    <a:pt x="2184" y="5629"/>
                  </a:lnTo>
                  <a:lnTo>
                    <a:pt x="2100" y="5797"/>
                  </a:lnTo>
                  <a:lnTo>
                    <a:pt x="2016" y="5965"/>
                  </a:lnTo>
                  <a:lnTo>
                    <a:pt x="1848" y="6216"/>
                  </a:lnTo>
                  <a:lnTo>
                    <a:pt x="1764" y="6384"/>
                  </a:lnTo>
                  <a:lnTo>
                    <a:pt x="1680" y="6552"/>
                  </a:lnTo>
                  <a:lnTo>
                    <a:pt x="1596" y="6720"/>
                  </a:lnTo>
                  <a:lnTo>
                    <a:pt x="1512" y="6888"/>
                  </a:lnTo>
                  <a:lnTo>
                    <a:pt x="1428" y="7056"/>
                  </a:lnTo>
                  <a:lnTo>
                    <a:pt x="1260" y="7224"/>
                  </a:lnTo>
                  <a:lnTo>
                    <a:pt x="1176" y="7476"/>
                  </a:lnTo>
                  <a:lnTo>
                    <a:pt x="1092" y="7644"/>
                  </a:lnTo>
                  <a:lnTo>
                    <a:pt x="1092" y="7812"/>
                  </a:lnTo>
                  <a:lnTo>
                    <a:pt x="1008" y="8064"/>
                  </a:lnTo>
                  <a:lnTo>
                    <a:pt x="924" y="8232"/>
                  </a:lnTo>
                  <a:lnTo>
                    <a:pt x="840" y="8400"/>
                  </a:lnTo>
                  <a:lnTo>
                    <a:pt x="756" y="8568"/>
                  </a:lnTo>
                  <a:lnTo>
                    <a:pt x="672" y="8820"/>
                  </a:lnTo>
                  <a:lnTo>
                    <a:pt x="588" y="8988"/>
                  </a:lnTo>
                  <a:lnTo>
                    <a:pt x="588" y="9240"/>
                  </a:lnTo>
                  <a:lnTo>
                    <a:pt x="504" y="9408"/>
                  </a:lnTo>
                  <a:lnTo>
                    <a:pt x="420" y="9576"/>
                  </a:lnTo>
                  <a:lnTo>
                    <a:pt x="420" y="9828"/>
                  </a:lnTo>
                  <a:lnTo>
                    <a:pt x="336" y="9996"/>
                  </a:lnTo>
                  <a:lnTo>
                    <a:pt x="336" y="10248"/>
                  </a:lnTo>
                  <a:lnTo>
                    <a:pt x="252" y="10416"/>
                  </a:lnTo>
                  <a:lnTo>
                    <a:pt x="252" y="10668"/>
                  </a:lnTo>
                  <a:lnTo>
                    <a:pt x="168" y="10836"/>
                  </a:lnTo>
                  <a:lnTo>
                    <a:pt x="168" y="11088"/>
                  </a:lnTo>
                  <a:lnTo>
                    <a:pt x="84" y="11340"/>
                  </a:lnTo>
                  <a:lnTo>
                    <a:pt x="84" y="11508"/>
                  </a:lnTo>
                  <a:lnTo>
                    <a:pt x="84" y="11760"/>
                  </a:lnTo>
                  <a:lnTo>
                    <a:pt x="0" y="11928"/>
                  </a:lnTo>
                  <a:lnTo>
                    <a:pt x="0" y="12180"/>
                  </a:lnTo>
                  <a:lnTo>
                    <a:pt x="0" y="12432"/>
                  </a:lnTo>
                  <a:lnTo>
                    <a:pt x="0" y="12600"/>
                  </a:lnTo>
                  <a:lnTo>
                    <a:pt x="0" y="12852"/>
                  </a:lnTo>
                  <a:lnTo>
                    <a:pt x="0" y="13020"/>
                  </a:lnTo>
                  <a:lnTo>
                    <a:pt x="0" y="13272"/>
                  </a:lnTo>
                  <a:lnTo>
                    <a:pt x="0" y="13524"/>
                  </a:lnTo>
                  <a:lnTo>
                    <a:pt x="0" y="13776"/>
                  </a:lnTo>
                  <a:lnTo>
                    <a:pt x="0" y="13944"/>
                  </a:lnTo>
                  <a:lnTo>
                    <a:pt x="0" y="14196"/>
                  </a:lnTo>
                  <a:lnTo>
                    <a:pt x="0" y="14364"/>
                  </a:lnTo>
                  <a:lnTo>
                    <a:pt x="0" y="14616"/>
                  </a:lnTo>
                  <a:lnTo>
                    <a:pt x="0" y="14868"/>
                  </a:lnTo>
                  <a:lnTo>
                    <a:pt x="0" y="15036"/>
                  </a:lnTo>
                  <a:lnTo>
                    <a:pt x="84" y="15288"/>
                  </a:lnTo>
                  <a:lnTo>
                    <a:pt x="84" y="15540"/>
                  </a:lnTo>
                  <a:lnTo>
                    <a:pt x="84" y="15708"/>
                  </a:lnTo>
                  <a:lnTo>
                    <a:pt x="168" y="15960"/>
                  </a:lnTo>
                  <a:lnTo>
                    <a:pt x="168" y="16128"/>
                  </a:lnTo>
                  <a:lnTo>
                    <a:pt x="252" y="16380"/>
                  </a:lnTo>
                  <a:lnTo>
                    <a:pt x="252" y="16548"/>
                  </a:lnTo>
                  <a:lnTo>
                    <a:pt x="336" y="16800"/>
                  </a:lnTo>
                  <a:lnTo>
                    <a:pt x="336" y="16968"/>
                  </a:lnTo>
                  <a:lnTo>
                    <a:pt x="420" y="17220"/>
                  </a:lnTo>
                  <a:lnTo>
                    <a:pt x="420" y="17388"/>
                  </a:lnTo>
                  <a:lnTo>
                    <a:pt x="504" y="17640"/>
                  </a:lnTo>
                  <a:lnTo>
                    <a:pt x="588" y="17808"/>
                  </a:lnTo>
                  <a:lnTo>
                    <a:pt x="588" y="17976"/>
                  </a:lnTo>
                  <a:lnTo>
                    <a:pt x="672" y="18228"/>
                  </a:lnTo>
                  <a:lnTo>
                    <a:pt x="756" y="18396"/>
                  </a:lnTo>
                  <a:lnTo>
                    <a:pt x="840" y="18648"/>
                  </a:lnTo>
                  <a:lnTo>
                    <a:pt x="924" y="18816"/>
                  </a:lnTo>
                  <a:lnTo>
                    <a:pt x="1008" y="18984"/>
                  </a:lnTo>
                  <a:lnTo>
                    <a:pt x="1092" y="19152"/>
                  </a:lnTo>
                  <a:lnTo>
                    <a:pt x="1176" y="19404"/>
                  </a:lnTo>
                  <a:lnTo>
                    <a:pt x="1260" y="19572"/>
                  </a:lnTo>
                  <a:lnTo>
                    <a:pt x="1344" y="19740"/>
                  </a:lnTo>
                  <a:lnTo>
                    <a:pt x="1428" y="19908"/>
                  </a:lnTo>
                  <a:lnTo>
                    <a:pt x="1512" y="20160"/>
                  </a:lnTo>
                  <a:lnTo>
                    <a:pt x="1596" y="20328"/>
                  </a:lnTo>
                  <a:lnTo>
                    <a:pt x="1680" y="20496"/>
                  </a:lnTo>
                  <a:lnTo>
                    <a:pt x="1764" y="20664"/>
                  </a:lnTo>
                  <a:lnTo>
                    <a:pt x="1848" y="20832"/>
                  </a:lnTo>
                  <a:lnTo>
                    <a:pt x="2016" y="21000"/>
                  </a:lnTo>
                  <a:lnTo>
                    <a:pt x="2100" y="21168"/>
                  </a:lnTo>
                  <a:lnTo>
                    <a:pt x="2184" y="21336"/>
                  </a:lnTo>
                  <a:lnTo>
                    <a:pt x="2352" y="21504"/>
                  </a:lnTo>
                  <a:lnTo>
                    <a:pt x="2436" y="21672"/>
                  </a:lnTo>
                  <a:lnTo>
                    <a:pt x="2520" y="21840"/>
                  </a:lnTo>
                  <a:lnTo>
                    <a:pt x="2688" y="22007"/>
                  </a:lnTo>
                  <a:lnTo>
                    <a:pt x="2772" y="22175"/>
                  </a:lnTo>
                  <a:lnTo>
                    <a:pt x="2940" y="22343"/>
                  </a:lnTo>
                  <a:lnTo>
                    <a:pt x="3024" y="22511"/>
                  </a:lnTo>
                  <a:lnTo>
                    <a:pt x="3192" y="22679"/>
                  </a:lnTo>
                  <a:lnTo>
                    <a:pt x="3276" y="22763"/>
                  </a:lnTo>
                  <a:lnTo>
                    <a:pt x="3444" y="22931"/>
                  </a:lnTo>
                  <a:lnTo>
                    <a:pt x="3612" y="23099"/>
                  </a:lnTo>
                  <a:lnTo>
                    <a:pt x="3696" y="23267"/>
                  </a:lnTo>
                  <a:lnTo>
                    <a:pt x="3864" y="23351"/>
                  </a:lnTo>
                  <a:lnTo>
                    <a:pt x="4032" y="23519"/>
                  </a:lnTo>
                  <a:lnTo>
                    <a:pt x="4116" y="23687"/>
                  </a:lnTo>
                  <a:lnTo>
                    <a:pt x="4284" y="23771"/>
                  </a:lnTo>
                  <a:lnTo>
                    <a:pt x="4452" y="23939"/>
                  </a:lnTo>
                  <a:lnTo>
                    <a:pt x="4620" y="24107"/>
                  </a:lnTo>
                  <a:lnTo>
                    <a:pt x="4788" y="24191"/>
                  </a:lnTo>
                  <a:lnTo>
                    <a:pt x="4872" y="24359"/>
                  </a:lnTo>
                  <a:lnTo>
                    <a:pt x="5040" y="24443"/>
                  </a:lnTo>
                  <a:lnTo>
                    <a:pt x="5208" y="24527"/>
                  </a:lnTo>
                  <a:lnTo>
                    <a:pt x="5376" y="24695"/>
                  </a:lnTo>
                  <a:lnTo>
                    <a:pt x="5544" y="24779"/>
                  </a:lnTo>
                  <a:lnTo>
                    <a:pt x="5712" y="24947"/>
                  </a:lnTo>
                  <a:lnTo>
                    <a:pt x="5880" y="25031"/>
                  </a:lnTo>
                  <a:lnTo>
                    <a:pt x="6048" y="25115"/>
                  </a:lnTo>
                  <a:lnTo>
                    <a:pt x="6216" y="25283"/>
                  </a:lnTo>
                  <a:lnTo>
                    <a:pt x="6384" y="25367"/>
                  </a:lnTo>
                  <a:lnTo>
                    <a:pt x="6636" y="25451"/>
                  </a:lnTo>
                  <a:lnTo>
                    <a:pt x="6804" y="25535"/>
                  </a:lnTo>
                  <a:lnTo>
                    <a:pt x="6972" y="25619"/>
                  </a:lnTo>
                  <a:lnTo>
                    <a:pt x="7140" y="25703"/>
                  </a:lnTo>
                  <a:lnTo>
                    <a:pt x="7308" y="25787"/>
                  </a:lnTo>
                  <a:lnTo>
                    <a:pt x="7560" y="25871"/>
                  </a:lnTo>
                  <a:lnTo>
                    <a:pt x="7728" y="25955"/>
                  </a:lnTo>
                  <a:lnTo>
                    <a:pt x="7896" y="26039"/>
                  </a:lnTo>
                  <a:lnTo>
                    <a:pt x="8148" y="26123"/>
                  </a:lnTo>
                  <a:lnTo>
                    <a:pt x="8316" y="26207"/>
                  </a:lnTo>
                  <a:lnTo>
                    <a:pt x="8484" y="26291"/>
                  </a:lnTo>
                  <a:lnTo>
                    <a:pt x="8736" y="26375"/>
                  </a:lnTo>
                  <a:lnTo>
                    <a:pt x="8904" y="26459"/>
                  </a:lnTo>
                  <a:lnTo>
                    <a:pt x="9072" y="26459"/>
                  </a:lnTo>
                  <a:lnTo>
                    <a:pt x="9324" y="26543"/>
                  </a:lnTo>
                  <a:lnTo>
                    <a:pt x="9492" y="26627"/>
                  </a:lnTo>
                  <a:lnTo>
                    <a:pt x="9744" y="26627"/>
                  </a:lnTo>
                  <a:lnTo>
                    <a:pt x="9912" y="26711"/>
                  </a:lnTo>
                  <a:lnTo>
                    <a:pt x="10164" y="26711"/>
                  </a:lnTo>
                  <a:lnTo>
                    <a:pt x="10416" y="26795"/>
                  </a:lnTo>
                  <a:lnTo>
                    <a:pt x="10584" y="26795"/>
                  </a:lnTo>
                  <a:lnTo>
                    <a:pt x="10836" y="26879"/>
                  </a:lnTo>
                  <a:lnTo>
                    <a:pt x="11004" y="26879"/>
                  </a:lnTo>
                  <a:lnTo>
                    <a:pt x="11256" y="26963"/>
                  </a:lnTo>
                  <a:lnTo>
                    <a:pt x="11928" y="26963"/>
                  </a:lnTo>
                  <a:lnTo>
                    <a:pt x="12180" y="27047"/>
                  </a:lnTo>
                  <a:lnTo>
                    <a:pt x="14027" y="27047"/>
                  </a:lnTo>
                  <a:lnTo>
                    <a:pt x="14279" y="26963"/>
                  </a:lnTo>
                  <a:lnTo>
                    <a:pt x="14951" y="26963"/>
                  </a:lnTo>
                  <a:lnTo>
                    <a:pt x="15203" y="26879"/>
                  </a:lnTo>
                  <a:lnTo>
                    <a:pt x="15371" y="26879"/>
                  </a:lnTo>
                  <a:lnTo>
                    <a:pt x="15623" y="26795"/>
                  </a:lnTo>
                  <a:lnTo>
                    <a:pt x="15791" y="26795"/>
                  </a:lnTo>
                  <a:lnTo>
                    <a:pt x="16043" y="26711"/>
                  </a:lnTo>
                  <a:lnTo>
                    <a:pt x="16211" y="26711"/>
                  </a:lnTo>
                  <a:lnTo>
                    <a:pt x="16463" y="26627"/>
                  </a:lnTo>
                  <a:lnTo>
                    <a:pt x="16715" y="26627"/>
                  </a:lnTo>
                  <a:lnTo>
                    <a:pt x="16883" y="26543"/>
                  </a:lnTo>
                  <a:lnTo>
                    <a:pt x="17051" y="26459"/>
                  </a:lnTo>
                  <a:lnTo>
                    <a:pt x="17303" y="26375"/>
                  </a:lnTo>
                  <a:lnTo>
                    <a:pt x="17471" y="26375"/>
                  </a:lnTo>
                  <a:lnTo>
                    <a:pt x="17723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311" y="26039"/>
                  </a:lnTo>
                  <a:lnTo>
                    <a:pt x="18479" y="25955"/>
                  </a:lnTo>
                  <a:lnTo>
                    <a:pt x="18647" y="25871"/>
                  </a:lnTo>
                  <a:lnTo>
                    <a:pt x="18899" y="25787"/>
                  </a:lnTo>
                  <a:lnTo>
                    <a:pt x="19067" y="25703"/>
                  </a:lnTo>
                  <a:lnTo>
                    <a:pt x="19235" y="25619"/>
                  </a:lnTo>
                  <a:lnTo>
                    <a:pt x="19403" y="25535"/>
                  </a:lnTo>
                  <a:lnTo>
                    <a:pt x="19571" y="25451"/>
                  </a:lnTo>
                  <a:lnTo>
                    <a:pt x="19823" y="25367"/>
                  </a:lnTo>
                  <a:lnTo>
                    <a:pt x="19991" y="25199"/>
                  </a:lnTo>
                  <a:lnTo>
                    <a:pt x="20159" y="25115"/>
                  </a:lnTo>
                  <a:lnTo>
                    <a:pt x="20327" y="25031"/>
                  </a:lnTo>
                  <a:lnTo>
                    <a:pt x="20495" y="24863"/>
                  </a:lnTo>
                  <a:lnTo>
                    <a:pt x="20663" y="24779"/>
                  </a:lnTo>
                  <a:lnTo>
                    <a:pt x="20831" y="24695"/>
                  </a:lnTo>
                  <a:lnTo>
                    <a:pt x="20999" y="24527"/>
                  </a:lnTo>
                  <a:lnTo>
                    <a:pt x="21167" y="24443"/>
                  </a:lnTo>
                  <a:lnTo>
                    <a:pt x="21335" y="24275"/>
                  </a:lnTo>
                  <a:lnTo>
                    <a:pt x="21503" y="24191"/>
                  </a:lnTo>
                  <a:lnTo>
                    <a:pt x="21671" y="24023"/>
                  </a:lnTo>
                  <a:lnTo>
                    <a:pt x="21755" y="23939"/>
                  </a:lnTo>
                  <a:lnTo>
                    <a:pt x="21923" y="23771"/>
                  </a:lnTo>
                  <a:lnTo>
                    <a:pt x="22091" y="23603"/>
                  </a:lnTo>
                  <a:lnTo>
                    <a:pt x="22259" y="23519"/>
                  </a:lnTo>
                  <a:lnTo>
                    <a:pt x="22343" y="23351"/>
                  </a:lnTo>
                  <a:lnTo>
                    <a:pt x="22511" y="23183"/>
                  </a:lnTo>
                  <a:lnTo>
                    <a:pt x="22679" y="23099"/>
                  </a:lnTo>
                  <a:lnTo>
                    <a:pt x="22763" y="22931"/>
                  </a:lnTo>
                  <a:lnTo>
                    <a:pt x="22931" y="22763"/>
                  </a:lnTo>
                  <a:lnTo>
                    <a:pt x="23099" y="22595"/>
                  </a:lnTo>
                  <a:lnTo>
                    <a:pt x="23183" y="22427"/>
                  </a:lnTo>
                  <a:lnTo>
                    <a:pt x="23351" y="22343"/>
                  </a:lnTo>
                  <a:lnTo>
                    <a:pt x="23435" y="22175"/>
                  </a:lnTo>
                  <a:lnTo>
                    <a:pt x="23603" y="22007"/>
                  </a:lnTo>
                  <a:lnTo>
                    <a:pt x="23687" y="21840"/>
                  </a:lnTo>
                  <a:lnTo>
                    <a:pt x="23771" y="21672"/>
                  </a:lnTo>
                  <a:lnTo>
                    <a:pt x="23939" y="21504"/>
                  </a:lnTo>
                  <a:lnTo>
                    <a:pt x="24023" y="21336"/>
                  </a:lnTo>
                  <a:lnTo>
                    <a:pt x="24191" y="21168"/>
                  </a:lnTo>
                  <a:lnTo>
                    <a:pt x="24275" y="21000"/>
                  </a:lnTo>
                  <a:lnTo>
                    <a:pt x="24359" y="20832"/>
                  </a:lnTo>
                  <a:lnTo>
                    <a:pt x="24443" y="20664"/>
                  </a:lnTo>
                  <a:lnTo>
                    <a:pt x="24527" y="20496"/>
                  </a:lnTo>
                  <a:lnTo>
                    <a:pt x="24695" y="20244"/>
                  </a:lnTo>
                  <a:lnTo>
                    <a:pt x="24779" y="20076"/>
                  </a:lnTo>
                  <a:lnTo>
                    <a:pt x="24863" y="19908"/>
                  </a:lnTo>
                  <a:lnTo>
                    <a:pt x="24947" y="19740"/>
                  </a:lnTo>
                  <a:lnTo>
                    <a:pt x="25031" y="19572"/>
                  </a:lnTo>
                  <a:lnTo>
                    <a:pt x="25115" y="19320"/>
                  </a:lnTo>
                  <a:lnTo>
                    <a:pt x="25199" y="19152"/>
                  </a:lnTo>
                  <a:lnTo>
                    <a:pt x="25283" y="18984"/>
                  </a:lnTo>
                  <a:lnTo>
                    <a:pt x="25367" y="18732"/>
                  </a:lnTo>
                  <a:lnTo>
                    <a:pt x="25451" y="18564"/>
                  </a:lnTo>
                  <a:lnTo>
                    <a:pt x="25535" y="18396"/>
                  </a:lnTo>
                  <a:lnTo>
                    <a:pt x="25535" y="18144"/>
                  </a:lnTo>
                  <a:lnTo>
                    <a:pt x="25619" y="17976"/>
                  </a:lnTo>
                  <a:lnTo>
                    <a:pt x="25703" y="17808"/>
                  </a:lnTo>
                  <a:lnTo>
                    <a:pt x="25787" y="17556"/>
                  </a:lnTo>
                  <a:lnTo>
                    <a:pt x="25787" y="17388"/>
                  </a:lnTo>
                  <a:lnTo>
                    <a:pt x="25871" y="17136"/>
                  </a:lnTo>
                  <a:lnTo>
                    <a:pt x="25871" y="16968"/>
                  </a:lnTo>
                  <a:lnTo>
                    <a:pt x="25955" y="16800"/>
                  </a:lnTo>
                  <a:lnTo>
                    <a:pt x="26039" y="16548"/>
                  </a:lnTo>
                  <a:lnTo>
                    <a:pt x="26039" y="16380"/>
                  </a:lnTo>
                  <a:lnTo>
                    <a:pt x="26039" y="16128"/>
                  </a:lnTo>
                  <a:lnTo>
                    <a:pt x="26123" y="15876"/>
                  </a:lnTo>
                  <a:lnTo>
                    <a:pt x="26123" y="15708"/>
                  </a:lnTo>
                  <a:lnTo>
                    <a:pt x="26207" y="15456"/>
                  </a:lnTo>
                  <a:lnTo>
                    <a:pt x="26207" y="15288"/>
                  </a:lnTo>
                  <a:lnTo>
                    <a:pt x="26207" y="15036"/>
                  </a:lnTo>
                  <a:lnTo>
                    <a:pt x="26207" y="14868"/>
                  </a:lnTo>
                  <a:lnTo>
                    <a:pt x="26291" y="14616"/>
                  </a:lnTo>
                  <a:lnTo>
                    <a:pt x="26291" y="14364"/>
                  </a:lnTo>
                  <a:lnTo>
                    <a:pt x="26291" y="14196"/>
                  </a:lnTo>
                  <a:lnTo>
                    <a:pt x="26291" y="13944"/>
                  </a:lnTo>
                  <a:lnTo>
                    <a:pt x="26291" y="13692"/>
                  </a:lnTo>
                  <a:lnTo>
                    <a:pt x="26291" y="13524"/>
                  </a:lnTo>
                  <a:lnTo>
                    <a:pt x="26291" y="13272"/>
                  </a:lnTo>
                  <a:lnTo>
                    <a:pt x="26291" y="13104"/>
                  </a:lnTo>
                  <a:lnTo>
                    <a:pt x="26291" y="12852"/>
                  </a:lnTo>
                  <a:lnTo>
                    <a:pt x="26291" y="12600"/>
                  </a:lnTo>
                  <a:lnTo>
                    <a:pt x="26291" y="12432"/>
                  </a:lnTo>
                  <a:lnTo>
                    <a:pt x="26207" y="12180"/>
                  </a:lnTo>
                  <a:lnTo>
                    <a:pt x="26207" y="11928"/>
                  </a:lnTo>
                  <a:lnTo>
                    <a:pt x="26207" y="11760"/>
                  </a:lnTo>
                  <a:lnTo>
                    <a:pt x="26207" y="11508"/>
                  </a:lnTo>
                  <a:lnTo>
                    <a:pt x="26123" y="11340"/>
                  </a:lnTo>
                  <a:lnTo>
                    <a:pt x="26123" y="11088"/>
                  </a:lnTo>
                  <a:lnTo>
                    <a:pt x="26039" y="10920"/>
                  </a:lnTo>
                  <a:lnTo>
                    <a:pt x="26039" y="10668"/>
                  </a:lnTo>
                  <a:lnTo>
                    <a:pt x="26039" y="10500"/>
                  </a:lnTo>
                  <a:lnTo>
                    <a:pt x="25955" y="10248"/>
                  </a:lnTo>
                  <a:lnTo>
                    <a:pt x="25871" y="10080"/>
                  </a:lnTo>
                  <a:lnTo>
                    <a:pt x="25871" y="9828"/>
                  </a:lnTo>
                  <a:lnTo>
                    <a:pt x="25787" y="9660"/>
                  </a:lnTo>
                  <a:lnTo>
                    <a:pt x="25787" y="9408"/>
                  </a:lnTo>
                  <a:lnTo>
                    <a:pt x="25703" y="9240"/>
                  </a:lnTo>
                  <a:lnTo>
                    <a:pt x="25619" y="9072"/>
                  </a:lnTo>
                  <a:lnTo>
                    <a:pt x="25535" y="8820"/>
                  </a:lnTo>
                  <a:lnTo>
                    <a:pt x="25535" y="8652"/>
                  </a:lnTo>
                  <a:lnTo>
                    <a:pt x="25451" y="8400"/>
                  </a:lnTo>
                  <a:lnTo>
                    <a:pt x="25367" y="8232"/>
                  </a:lnTo>
                  <a:lnTo>
                    <a:pt x="25283" y="8064"/>
                  </a:lnTo>
                  <a:lnTo>
                    <a:pt x="25199" y="7896"/>
                  </a:lnTo>
                  <a:lnTo>
                    <a:pt x="25115" y="7644"/>
                  </a:lnTo>
                  <a:lnTo>
                    <a:pt x="25031" y="7476"/>
                  </a:lnTo>
                  <a:lnTo>
                    <a:pt x="24947" y="7308"/>
                  </a:lnTo>
                  <a:lnTo>
                    <a:pt x="24863" y="7140"/>
                  </a:lnTo>
                  <a:lnTo>
                    <a:pt x="24779" y="6888"/>
                  </a:lnTo>
                  <a:lnTo>
                    <a:pt x="24695" y="6720"/>
                  </a:lnTo>
                  <a:lnTo>
                    <a:pt x="24611" y="6552"/>
                  </a:lnTo>
                  <a:lnTo>
                    <a:pt x="24443" y="6384"/>
                  </a:lnTo>
                  <a:lnTo>
                    <a:pt x="24359" y="6216"/>
                  </a:lnTo>
                  <a:lnTo>
                    <a:pt x="24275" y="6049"/>
                  </a:lnTo>
                  <a:lnTo>
                    <a:pt x="24191" y="5881"/>
                  </a:lnTo>
                  <a:lnTo>
                    <a:pt x="24023" y="5713"/>
                  </a:lnTo>
                  <a:lnTo>
                    <a:pt x="23939" y="5545"/>
                  </a:lnTo>
                  <a:lnTo>
                    <a:pt x="23855" y="5377"/>
                  </a:lnTo>
                  <a:lnTo>
                    <a:pt x="23687" y="5209"/>
                  </a:lnTo>
                  <a:lnTo>
                    <a:pt x="23603" y="5041"/>
                  </a:lnTo>
                  <a:lnTo>
                    <a:pt x="23435" y="4873"/>
                  </a:lnTo>
                  <a:lnTo>
                    <a:pt x="23351" y="4705"/>
                  </a:lnTo>
                  <a:lnTo>
                    <a:pt x="23183" y="4537"/>
                  </a:lnTo>
                  <a:lnTo>
                    <a:pt x="23099" y="4369"/>
                  </a:lnTo>
                  <a:lnTo>
                    <a:pt x="22931" y="4201"/>
                  </a:lnTo>
                  <a:lnTo>
                    <a:pt x="22847" y="4117"/>
                  </a:lnTo>
                  <a:lnTo>
                    <a:pt x="22679" y="3949"/>
                  </a:lnTo>
                  <a:lnTo>
                    <a:pt x="22511" y="3781"/>
                  </a:lnTo>
                  <a:lnTo>
                    <a:pt x="22427" y="3697"/>
                  </a:lnTo>
                  <a:lnTo>
                    <a:pt x="22259" y="3529"/>
                  </a:lnTo>
                  <a:lnTo>
                    <a:pt x="22091" y="3361"/>
                  </a:lnTo>
                  <a:lnTo>
                    <a:pt x="21923" y="3277"/>
                  </a:lnTo>
                  <a:lnTo>
                    <a:pt x="21839" y="3109"/>
                  </a:lnTo>
                  <a:lnTo>
                    <a:pt x="21671" y="2941"/>
                  </a:lnTo>
                  <a:lnTo>
                    <a:pt x="21503" y="2857"/>
                  </a:lnTo>
                  <a:lnTo>
                    <a:pt x="21335" y="2689"/>
                  </a:lnTo>
                  <a:lnTo>
                    <a:pt x="21167" y="2605"/>
                  </a:lnTo>
                  <a:lnTo>
                    <a:pt x="20999" y="2437"/>
                  </a:lnTo>
                  <a:lnTo>
                    <a:pt x="20831" y="2353"/>
                  </a:lnTo>
                  <a:lnTo>
                    <a:pt x="20663" y="2269"/>
                  </a:lnTo>
                  <a:lnTo>
                    <a:pt x="20495" y="2101"/>
                  </a:lnTo>
                  <a:lnTo>
                    <a:pt x="20327" y="2017"/>
                  </a:lnTo>
                  <a:lnTo>
                    <a:pt x="20159" y="1933"/>
                  </a:lnTo>
                  <a:lnTo>
                    <a:pt x="19991" y="1765"/>
                  </a:lnTo>
                  <a:lnTo>
                    <a:pt x="19823" y="1681"/>
                  </a:lnTo>
                  <a:lnTo>
                    <a:pt x="19655" y="1597"/>
                  </a:lnTo>
                  <a:lnTo>
                    <a:pt x="19487" y="1513"/>
                  </a:lnTo>
                  <a:lnTo>
                    <a:pt x="19235" y="1429"/>
                  </a:lnTo>
                  <a:lnTo>
                    <a:pt x="19067" y="1261"/>
                  </a:lnTo>
                  <a:lnTo>
                    <a:pt x="18899" y="1177"/>
                  </a:lnTo>
                  <a:lnTo>
                    <a:pt x="18731" y="1093"/>
                  </a:lnTo>
                  <a:lnTo>
                    <a:pt x="18479" y="1009"/>
                  </a:lnTo>
                  <a:lnTo>
                    <a:pt x="18311" y="925"/>
                  </a:lnTo>
                  <a:lnTo>
                    <a:pt x="18143" y="925"/>
                  </a:lnTo>
                  <a:lnTo>
                    <a:pt x="17891" y="841"/>
                  </a:lnTo>
                  <a:lnTo>
                    <a:pt x="17723" y="757"/>
                  </a:lnTo>
                  <a:lnTo>
                    <a:pt x="17555" y="673"/>
                  </a:lnTo>
                  <a:lnTo>
                    <a:pt x="17303" y="589"/>
                  </a:lnTo>
                  <a:lnTo>
                    <a:pt x="17135" y="505"/>
                  </a:lnTo>
                  <a:lnTo>
                    <a:pt x="16883" y="505"/>
                  </a:lnTo>
                  <a:lnTo>
                    <a:pt x="16715" y="421"/>
                  </a:lnTo>
                  <a:lnTo>
                    <a:pt x="16463" y="337"/>
                  </a:lnTo>
                  <a:lnTo>
                    <a:pt x="16295" y="337"/>
                  </a:lnTo>
                  <a:lnTo>
                    <a:pt x="16043" y="253"/>
                  </a:lnTo>
                  <a:lnTo>
                    <a:pt x="15875" y="253"/>
                  </a:lnTo>
                  <a:lnTo>
                    <a:pt x="15623" y="169"/>
                  </a:lnTo>
                  <a:lnTo>
                    <a:pt x="15371" y="169"/>
                  </a:lnTo>
                  <a:lnTo>
                    <a:pt x="15203" y="85"/>
                  </a:lnTo>
                  <a:lnTo>
                    <a:pt x="14699" y="85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58" name="Google Shape;658;p38"/>
            <p:cNvSpPr/>
            <p:nvPr/>
          </p:nvSpPr>
          <p:spPr>
            <a:xfrm>
              <a:off x="1439550" y="2091500"/>
              <a:ext cx="892475" cy="892475"/>
            </a:xfrm>
            <a:custGeom>
              <a:rect b="b" l="l" r="r" t="t"/>
              <a:pathLst>
                <a:path extrusionOk="0" h="35699" w="35699">
                  <a:moveTo>
                    <a:pt x="17808" y="6048"/>
                  </a:moveTo>
                  <a:lnTo>
                    <a:pt x="23351" y="21335"/>
                  </a:lnTo>
                  <a:lnTo>
                    <a:pt x="12264" y="21335"/>
                  </a:lnTo>
                  <a:lnTo>
                    <a:pt x="17808" y="6048"/>
                  </a:lnTo>
                  <a:close/>
                  <a:moveTo>
                    <a:pt x="13860" y="0"/>
                  </a:moveTo>
                  <a:lnTo>
                    <a:pt x="1" y="35698"/>
                  </a:lnTo>
                  <a:lnTo>
                    <a:pt x="7140" y="35698"/>
                  </a:lnTo>
                  <a:lnTo>
                    <a:pt x="10416" y="26543"/>
                  </a:lnTo>
                  <a:lnTo>
                    <a:pt x="25283" y="26543"/>
                  </a:lnTo>
                  <a:lnTo>
                    <a:pt x="28559" y="35698"/>
                  </a:lnTo>
                  <a:lnTo>
                    <a:pt x="35698" y="35698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59" name="Google Shape;659;p38"/>
            <p:cNvSpPr/>
            <p:nvPr/>
          </p:nvSpPr>
          <p:spPr>
            <a:xfrm>
              <a:off x="2371900" y="2328775"/>
              <a:ext cx="592175" cy="655200"/>
            </a:xfrm>
            <a:custGeom>
              <a:rect b="b" l="l" r="r" t="t"/>
              <a:pathLst>
                <a:path extrusionOk="0" h="26208" w="23687">
                  <a:moveTo>
                    <a:pt x="13355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264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844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424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920" y="757"/>
                  </a:lnTo>
                  <a:lnTo>
                    <a:pt x="10836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164" y="1177"/>
                  </a:lnTo>
                  <a:lnTo>
                    <a:pt x="10080" y="1261"/>
                  </a:lnTo>
                  <a:lnTo>
                    <a:pt x="9996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652" y="2353"/>
                  </a:lnTo>
                  <a:lnTo>
                    <a:pt x="8568" y="2353"/>
                  </a:lnTo>
                  <a:lnTo>
                    <a:pt x="8484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728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476" y="3613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4" y="3781"/>
                  </a:lnTo>
                  <a:lnTo>
                    <a:pt x="7224" y="3865"/>
                  </a:lnTo>
                  <a:lnTo>
                    <a:pt x="7140" y="3949"/>
                  </a:lnTo>
                  <a:lnTo>
                    <a:pt x="7056" y="4033"/>
                  </a:lnTo>
                  <a:lnTo>
                    <a:pt x="7056" y="4117"/>
                  </a:lnTo>
                  <a:lnTo>
                    <a:pt x="6972" y="4201"/>
                  </a:lnTo>
                  <a:lnTo>
                    <a:pt x="6888" y="4285"/>
                  </a:lnTo>
                  <a:lnTo>
                    <a:pt x="6888" y="4369"/>
                  </a:lnTo>
                  <a:lnTo>
                    <a:pt x="6804" y="4453"/>
                  </a:lnTo>
                  <a:lnTo>
                    <a:pt x="6804" y="4537"/>
                  </a:lnTo>
                  <a:lnTo>
                    <a:pt x="6720" y="4621"/>
                  </a:lnTo>
                  <a:lnTo>
                    <a:pt x="6720" y="4705"/>
                  </a:lnTo>
                  <a:lnTo>
                    <a:pt x="6636" y="4705"/>
                  </a:lnTo>
                  <a:lnTo>
                    <a:pt x="6552" y="4789"/>
                  </a:lnTo>
                  <a:lnTo>
                    <a:pt x="6552" y="4873"/>
                  </a:lnTo>
                  <a:lnTo>
                    <a:pt x="6468" y="4957"/>
                  </a:lnTo>
                  <a:lnTo>
                    <a:pt x="6468" y="5041"/>
                  </a:lnTo>
                  <a:lnTo>
                    <a:pt x="6384" y="5125"/>
                  </a:lnTo>
                  <a:lnTo>
                    <a:pt x="6384" y="5209"/>
                  </a:lnTo>
                  <a:lnTo>
                    <a:pt x="6300" y="5293"/>
                  </a:lnTo>
                  <a:lnTo>
                    <a:pt x="6300" y="5377"/>
                  </a:lnTo>
                  <a:lnTo>
                    <a:pt x="6300" y="5461"/>
                  </a:lnTo>
                  <a:lnTo>
                    <a:pt x="6216" y="5545"/>
                  </a:lnTo>
                  <a:lnTo>
                    <a:pt x="6300" y="757"/>
                  </a:lnTo>
                  <a:lnTo>
                    <a:pt x="0" y="757"/>
                  </a:lnTo>
                  <a:lnTo>
                    <a:pt x="0" y="26207"/>
                  </a:lnTo>
                  <a:lnTo>
                    <a:pt x="6300" y="26207"/>
                  </a:lnTo>
                  <a:lnTo>
                    <a:pt x="6300" y="12600"/>
                  </a:lnTo>
                  <a:lnTo>
                    <a:pt x="6300" y="12516"/>
                  </a:lnTo>
                  <a:lnTo>
                    <a:pt x="6300" y="12348"/>
                  </a:lnTo>
                  <a:lnTo>
                    <a:pt x="6300" y="12264"/>
                  </a:lnTo>
                  <a:lnTo>
                    <a:pt x="6300" y="12096"/>
                  </a:lnTo>
                  <a:lnTo>
                    <a:pt x="6384" y="12012"/>
                  </a:lnTo>
                  <a:lnTo>
                    <a:pt x="6384" y="11844"/>
                  </a:lnTo>
                  <a:lnTo>
                    <a:pt x="6384" y="11760"/>
                  </a:lnTo>
                  <a:lnTo>
                    <a:pt x="6384" y="11592"/>
                  </a:lnTo>
                  <a:lnTo>
                    <a:pt x="6384" y="11508"/>
                  </a:lnTo>
                  <a:lnTo>
                    <a:pt x="6384" y="11424"/>
                  </a:lnTo>
                  <a:lnTo>
                    <a:pt x="6384" y="11256"/>
                  </a:lnTo>
                  <a:lnTo>
                    <a:pt x="6468" y="11172"/>
                  </a:lnTo>
                  <a:lnTo>
                    <a:pt x="6468" y="11004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468" y="10668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552" y="10332"/>
                  </a:lnTo>
                  <a:lnTo>
                    <a:pt x="6636" y="10248"/>
                  </a:lnTo>
                  <a:lnTo>
                    <a:pt x="6636" y="10164"/>
                  </a:lnTo>
                  <a:lnTo>
                    <a:pt x="6636" y="10080"/>
                  </a:lnTo>
                  <a:lnTo>
                    <a:pt x="6720" y="9912"/>
                  </a:lnTo>
                  <a:lnTo>
                    <a:pt x="6720" y="9828"/>
                  </a:lnTo>
                  <a:lnTo>
                    <a:pt x="6720" y="9744"/>
                  </a:lnTo>
                  <a:lnTo>
                    <a:pt x="6804" y="9660"/>
                  </a:lnTo>
                  <a:lnTo>
                    <a:pt x="6804" y="9492"/>
                  </a:lnTo>
                  <a:lnTo>
                    <a:pt x="6804" y="9408"/>
                  </a:lnTo>
                  <a:lnTo>
                    <a:pt x="6888" y="9324"/>
                  </a:lnTo>
                  <a:lnTo>
                    <a:pt x="6888" y="9240"/>
                  </a:lnTo>
                  <a:lnTo>
                    <a:pt x="6972" y="9072"/>
                  </a:lnTo>
                  <a:lnTo>
                    <a:pt x="6972" y="8988"/>
                  </a:lnTo>
                  <a:lnTo>
                    <a:pt x="7056" y="8904"/>
                  </a:lnTo>
                  <a:lnTo>
                    <a:pt x="7056" y="8820"/>
                  </a:lnTo>
                  <a:lnTo>
                    <a:pt x="7140" y="8736"/>
                  </a:lnTo>
                  <a:lnTo>
                    <a:pt x="7140" y="8652"/>
                  </a:lnTo>
                  <a:lnTo>
                    <a:pt x="7224" y="8568"/>
                  </a:lnTo>
                  <a:lnTo>
                    <a:pt x="7224" y="8484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812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8064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316" y="6972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636"/>
                  </a:lnTo>
                  <a:lnTo>
                    <a:pt x="8820" y="6552"/>
                  </a:lnTo>
                  <a:lnTo>
                    <a:pt x="8904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84" y="5629"/>
                  </a:lnTo>
                  <a:lnTo>
                    <a:pt x="10668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1" y="5461"/>
                  </a:lnTo>
                  <a:lnTo>
                    <a:pt x="13355" y="5545"/>
                  </a:lnTo>
                  <a:lnTo>
                    <a:pt x="13691" y="5545"/>
                  </a:lnTo>
                  <a:lnTo>
                    <a:pt x="13775" y="5629"/>
                  </a:lnTo>
                  <a:lnTo>
                    <a:pt x="13943" y="5629"/>
                  </a:lnTo>
                  <a:lnTo>
                    <a:pt x="14027" y="5713"/>
                  </a:lnTo>
                  <a:lnTo>
                    <a:pt x="14195" y="5713"/>
                  </a:lnTo>
                  <a:lnTo>
                    <a:pt x="14279" y="5797"/>
                  </a:lnTo>
                  <a:lnTo>
                    <a:pt x="14363" y="5797"/>
                  </a:lnTo>
                  <a:lnTo>
                    <a:pt x="14447" y="5881"/>
                  </a:lnTo>
                  <a:lnTo>
                    <a:pt x="14531" y="5881"/>
                  </a:lnTo>
                  <a:lnTo>
                    <a:pt x="14615" y="5965"/>
                  </a:lnTo>
                  <a:lnTo>
                    <a:pt x="14699" y="5965"/>
                  </a:lnTo>
                  <a:lnTo>
                    <a:pt x="14783" y="6048"/>
                  </a:lnTo>
                  <a:lnTo>
                    <a:pt x="14867" y="6132"/>
                  </a:lnTo>
                  <a:lnTo>
                    <a:pt x="14951" y="6132"/>
                  </a:lnTo>
                  <a:lnTo>
                    <a:pt x="15035" y="6216"/>
                  </a:lnTo>
                  <a:lnTo>
                    <a:pt x="15119" y="6216"/>
                  </a:lnTo>
                  <a:lnTo>
                    <a:pt x="15119" y="6300"/>
                  </a:lnTo>
                  <a:lnTo>
                    <a:pt x="15203" y="6300"/>
                  </a:lnTo>
                  <a:lnTo>
                    <a:pt x="15287" y="6384"/>
                  </a:lnTo>
                  <a:lnTo>
                    <a:pt x="15371" y="6468"/>
                  </a:lnTo>
                  <a:lnTo>
                    <a:pt x="15455" y="6552"/>
                  </a:lnTo>
                  <a:lnTo>
                    <a:pt x="15539" y="6636"/>
                  </a:lnTo>
                  <a:lnTo>
                    <a:pt x="15623" y="6636"/>
                  </a:lnTo>
                  <a:lnTo>
                    <a:pt x="15623" y="6720"/>
                  </a:lnTo>
                  <a:lnTo>
                    <a:pt x="15707" y="6804"/>
                  </a:lnTo>
                  <a:lnTo>
                    <a:pt x="15791" y="6804"/>
                  </a:lnTo>
                  <a:lnTo>
                    <a:pt x="15791" y="6888"/>
                  </a:lnTo>
                  <a:lnTo>
                    <a:pt x="15875" y="6972"/>
                  </a:lnTo>
                  <a:lnTo>
                    <a:pt x="15959" y="7056"/>
                  </a:lnTo>
                  <a:lnTo>
                    <a:pt x="16043" y="7140"/>
                  </a:lnTo>
                  <a:lnTo>
                    <a:pt x="16043" y="7224"/>
                  </a:lnTo>
                  <a:lnTo>
                    <a:pt x="16127" y="7308"/>
                  </a:lnTo>
                  <a:lnTo>
                    <a:pt x="16211" y="7392"/>
                  </a:lnTo>
                  <a:lnTo>
                    <a:pt x="16295" y="7476"/>
                  </a:lnTo>
                  <a:lnTo>
                    <a:pt x="16295" y="7560"/>
                  </a:lnTo>
                  <a:lnTo>
                    <a:pt x="16379" y="7644"/>
                  </a:lnTo>
                  <a:lnTo>
                    <a:pt x="16379" y="7728"/>
                  </a:lnTo>
                  <a:lnTo>
                    <a:pt x="16463" y="7812"/>
                  </a:lnTo>
                  <a:lnTo>
                    <a:pt x="16463" y="7896"/>
                  </a:lnTo>
                  <a:lnTo>
                    <a:pt x="16547" y="7980"/>
                  </a:lnTo>
                  <a:lnTo>
                    <a:pt x="16547" y="8064"/>
                  </a:lnTo>
                  <a:lnTo>
                    <a:pt x="16631" y="8148"/>
                  </a:lnTo>
                  <a:lnTo>
                    <a:pt x="16631" y="8232"/>
                  </a:lnTo>
                  <a:lnTo>
                    <a:pt x="16715" y="8316"/>
                  </a:lnTo>
                  <a:lnTo>
                    <a:pt x="16715" y="8400"/>
                  </a:lnTo>
                  <a:lnTo>
                    <a:pt x="16799" y="8484"/>
                  </a:lnTo>
                  <a:lnTo>
                    <a:pt x="16799" y="8568"/>
                  </a:lnTo>
                  <a:lnTo>
                    <a:pt x="16799" y="8652"/>
                  </a:lnTo>
                  <a:lnTo>
                    <a:pt x="16883" y="8736"/>
                  </a:lnTo>
                  <a:lnTo>
                    <a:pt x="16883" y="8820"/>
                  </a:lnTo>
                  <a:lnTo>
                    <a:pt x="16883" y="8988"/>
                  </a:lnTo>
                  <a:lnTo>
                    <a:pt x="16967" y="9072"/>
                  </a:lnTo>
                  <a:lnTo>
                    <a:pt x="16967" y="9156"/>
                  </a:lnTo>
                  <a:lnTo>
                    <a:pt x="16967" y="9240"/>
                  </a:lnTo>
                  <a:lnTo>
                    <a:pt x="17051" y="9324"/>
                  </a:lnTo>
                  <a:lnTo>
                    <a:pt x="17051" y="9408"/>
                  </a:lnTo>
                  <a:lnTo>
                    <a:pt x="17051" y="9576"/>
                  </a:lnTo>
                  <a:lnTo>
                    <a:pt x="17051" y="9660"/>
                  </a:lnTo>
                  <a:lnTo>
                    <a:pt x="17135" y="9744"/>
                  </a:lnTo>
                  <a:lnTo>
                    <a:pt x="17135" y="9828"/>
                  </a:lnTo>
                  <a:lnTo>
                    <a:pt x="17135" y="9996"/>
                  </a:lnTo>
                  <a:lnTo>
                    <a:pt x="17135" y="10080"/>
                  </a:lnTo>
                  <a:lnTo>
                    <a:pt x="17219" y="10164"/>
                  </a:lnTo>
                  <a:lnTo>
                    <a:pt x="17219" y="10332"/>
                  </a:lnTo>
                  <a:lnTo>
                    <a:pt x="17219" y="10416"/>
                  </a:lnTo>
                  <a:lnTo>
                    <a:pt x="17219" y="10500"/>
                  </a:lnTo>
                  <a:lnTo>
                    <a:pt x="17219" y="10668"/>
                  </a:lnTo>
                  <a:lnTo>
                    <a:pt x="17219" y="10752"/>
                  </a:lnTo>
                  <a:lnTo>
                    <a:pt x="17219" y="10920"/>
                  </a:lnTo>
                  <a:lnTo>
                    <a:pt x="17303" y="11004"/>
                  </a:lnTo>
                  <a:lnTo>
                    <a:pt x="17303" y="11088"/>
                  </a:lnTo>
                  <a:lnTo>
                    <a:pt x="17303" y="11256"/>
                  </a:lnTo>
                  <a:lnTo>
                    <a:pt x="17303" y="11340"/>
                  </a:lnTo>
                  <a:lnTo>
                    <a:pt x="17303" y="11508"/>
                  </a:lnTo>
                  <a:lnTo>
                    <a:pt x="17303" y="11592"/>
                  </a:lnTo>
                  <a:lnTo>
                    <a:pt x="17303" y="11760"/>
                  </a:lnTo>
                  <a:lnTo>
                    <a:pt x="17303" y="26207"/>
                  </a:lnTo>
                  <a:lnTo>
                    <a:pt x="23687" y="26207"/>
                  </a:lnTo>
                  <a:lnTo>
                    <a:pt x="23687" y="11004"/>
                  </a:lnTo>
                  <a:lnTo>
                    <a:pt x="23687" y="10752"/>
                  </a:lnTo>
                  <a:lnTo>
                    <a:pt x="23687" y="10584"/>
                  </a:lnTo>
                  <a:lnTo>
                    <a:pt x="23687" y="10332"/>
                  </a:lnTo>
                  <a:lnTo>
                    <a:pt x="23687" y="10164"/>
                  </a:lnTo>
                  <a:lnTo>
                    <a:pt x="23687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603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519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435" y="7644"/>
                  </a:lnTo>
                  <a:lnTo>
                    <a:pt x="23351" y="7476"/>
                  </a:lnTo>
                  <a:lnTo>
                    <a:pt x="23351" y="7308"/>
                  </a:lnTo>
                  <a:lnTo>
                    <a:pt x="23267" y="7140"/>
                  </a:lnTo>
                  <a:lnTo>
                    <a:pt x="23267" y="6972"/>
                  </a:lnTo>
                  <a:lnTo>
                    <a:pt x="23183" y="6720"/>
                  </a:lnTo>
                  <a:lnTo>
                    <a:pt x="23183" y="6552"/>
                  </a:lnTo>
                  <a:lnTo>
                    <a:pt x="23099" y="6468"/>
                  </a:lnTo>
                  <a:lnTo>
                    <a:pt x="23099" y="6300"/>
                  </a:lnTo>
                  <a:lnTo>
                    <a:pt x="23015" y="6132"/>
                  </a:lnTo>
                  <a:lnTo>
                    <a:pt x="23015" y="5965"/>
                  </a:lnTo>
                  <a:lnTo>
                    <a:pt x="22931" y="5797"/>
                  </a:lnTo>
                  <a:lnTo>
                    <a:pt x="22847" y="5629"/>
                  </a:lnTo>
                  <a:lnTo>
                    <a:pt x="22847" y="5461"/>
                  </a:lnTo>
                  <a:lnTo>
                    <a:pt x="22763" y="5293"/>
                  </a:lnTo>
                  <a:lnTo>
                    <a:pt x="22679" y="5125"/>
                  </a:lnTo>
                  <a:lnTo>
                    <a:pt x="22595" y="5041"/>
                  </a:lnTo>
                  <a:lnTo>
                    <a:pt x="22595" y="4873"/>
                  </a:lnTo>
                  <a:lnTo>
                    <a:pt x="22511" y="4705"/>
                  </a:lnTo>
                  <a:lnTo>
                    <a:pt x="22427" y="4621"/>
                  </a:lnTo>
                  <a:lnTo>
                    <a:pt x="22343" y="4453"/>
                  </a:lnTo>
                  <a:lnTo>
                    <a:pt x="22259" y="4285"/>
                  </a:lnTo>
                  <a:lnTo>
                    <a:pt x="22259" y="4201"/>
                  </a:lnTo>
                  <a:lnTo>
                    <a:pt x="22175" y="4033"/>
                  </a:lnTo>
                  <a:lnTo>
                    <a:pt x="22091" y="3865"/>
                  </a:lnTo>
                  <a:lnTo>
                    <a:pt x="22007" y="3781"/>
                  </a:lnTo>
                  <a:lnTo>
                    <a:pt x="21923" y="3613"/>
                  </a:lnTo>
                  <a:lnTo>
                    <a:pt x="21839" y="3529"/>
                  </a:lnTo>
                  <a:lnTo>
                    <a:pt x="21755" y="3361"/>
                  </a:lnTo>
                  <a:lnTo>
                    <a:pt x="21671" y="3277"/>
                  </a:lnTo>
                  <a:lnTo>
                    <a:pt x="21587" y="3193"/>
                  </a:lnTo>
                  <a:lnTo>
                    <a:pt x="21503" y="3025"/>
                  </a:lnTo>
                  <a:lnTo>
                    <a:pt x="21419" y="2941"/>
                  </a:lnTo>
                  <a:lnTo>
                    <a:pt x="21335" y="2773"/>
                  </a:lnTo>
                  <a:lnTo>
                    <a:pt x="21251" y="2689"/>
                  </a:lnTo>
                  <a:lnTo>
                    <a:pt x="21083" y="2605"/>
                  </a:lnTo>
                  <a:lnTo>
                    <a:pt x="20999" y="2521"/>
                  </a:lnTo>
                  <a:lnTo>
                    <a:pt x="20915" y="2353"/>
                  </a:lnTo>
                  <a:lnTo>
                    <a:pt x="20831" y="2269"/>
                  </a:lnTo>
                  <a:lnTo>
                    <a:pt x="20747" y="2185"/>
                  </a:lnTo>
                  <a:lnTo>
                    <a:pt x="20579" y="2101"/>
                  </a:lnTo>
                  <a:lnTo>
                    <a:pt x="20495" y="2017"/>
                  </a:lnTo>
                  <a:lnTo>
                    <a:pt x="20411" y="1849"/>
                  </a:lnTo>
                  <a:lnTo>
                    <a:pt x="20243" y="1765"/>
                  </a:lnTo>
                  <a:lnTo>
                    <a:pt x="20159" y="1681"/>
                  </a:lnTo>
                  <a:lnTo>
                    <a:pt x="20075" y="1597"/>
                  </a:lnTo>
                  <a:lnTo>
                    <a:pt x="19907" y="1513"/>
                  </a:lnTo>
                  <a:lnTo>
                    <a:pt x="19823" y="1429"/>
                  </a:lnTo>
                  <a:lnTo>
                    <a:pt x="19655" y="1345"/>
                  </a:lnTo>
                  <a:lnTo>
                    <a:pt x="19571" y="1261"/>
                  </a:lnTo>
                  <a:lnTo>
                    <a:pt x="19487" y="1177"/>
                  </a:lnTo>
                  <a:lnTo>
                    <a:pt x="19319" y="1177"/>
                  </a:lnTo>
                  <a:lnTo>
                    <a:pt x="19235" y="1093"/>
                  </a:lnTo>
                  <a:lnTo>
                    <a:pt x="19067" y="1009"/>
                  </a:lnTo>
                  <a:lnTo>
                    <a:pt x="18899" y="925"/>
                  </a:lnTo>
                  <a:lnTo>
                    <a:pt x="18815" y="841"/>
                  </a:lnTo>
                  <a:lnTo>
                    <a:pt x="18647" y="841"/>
                  </a:lnTo>
                  <a:lnTo>
                    <a:pt x="18563" y="757"/>
                  </a:lnTo>
                  <a:lnTo>
                    <a:pt x="18395" y="673"/>
                  </a:lnTo>
                  <a:lnTo>
                    <a:pt x="18227" y="589"/>
                  </a:lnTo>
                  <a:lnTo>
                    <a:pt x="18143" y="589"/>
                  </a:lnTo>
                  <a:lnTo>
                    <a:pt x="17975" y="505"/>
                  </a:lnTo>
                  <a:lnTo>
                    <a:pt x="17807" y="505"/>
                  </a:lnTo>
                  <a:lnTo>
                    <a:pt x="17723" y="421"/>
                  </a:lnTo>
                  <a:lnTo>
                    <a:pt x="17555" y="421"/>
                  </a:lnTo>
                  <a:lnTo>
                    <a:pt x="17387" y="337"/>
                  </a:lnTo>
                  <a:lnTo>
                    <a:pt x="17219" y="337"/>
                  </a:lnTo>
                  <a:lnTo>
                    <a:pt x="17051" y="253"/>
                  </a:lnTo>
                  <a:lnTo>
                    <a:pt x="16883" y="253"/>
                  </a:lnTo>
                  <a:lnTo>
                    <a:pt x="16799" y="169"/>
                  </a:lnTo>
                  <a:lnTo>
                    <a:pt x="16463" y="169"/>
                  </a:lnTo>
                  <a:lnTo>
                    <a:pt x="16295" y="85"/>
                  </a:lnTo>
                  <a:lnTo>
                    <a:pt x="15959" y="85"/>
                  </a:lnTo>
                  <a:lnTo>
                    <a:pt x="157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60" name="Google Shape;660;p38"/>
            <p:cNvSpPr/>
            <p:nvPr/>
          </p:nvSpPr>
          <p:spPr>
            <a:xfrm>
              <a:off x="3035450" y="2091500"/>
              <a:ext cx="661475" cy="911375"/>
            </a:xfrm>
            <a:custGeom>
              <a:rect b="b" l="l" r="r" t="t"/>
              <a:pathLst>
                <a:path extrusionOk="0" h="36455" w="26459">
                  <a:moveTo>
                    <a:pt x="14112" y="14952"/>
                  </a:moveTo>
                  <a:lnTo>
                    <a:pt x="14196" y="15036"/>
                  </a:lnTo>
                  <a:lnTo>
                    <a:pt x="14616" y="15036"/>
                  </a:lnTo>
                  <a:lnTo>
                    <a:pt x="14784" y="15120"/>
                  </a:lnTo>
                  <a:lnTo>
                    <a:pt x="14952" y="15120"/>
                  </a:lnTo>
                  <a:lnTo>
                    <a:pt x="15120" y="15204"/>
                  </a:lnTo>
                  <a:lnTo>
                    <a:pt x="15288" y="15204"/>
                  </a:lnTo>
                  <a:lnTo>
                    <a:pt x="15372" y="15288"/>
                  </a:lnTo>
                  <a:lnTo>
                    <a:pt x="15540" y="15288"/>
                  </a:lnTo>
                  <a:lnTo>
                    <a:pt x="15624" y="15372"/>
                  </a:lnTo>
                  <a:lnTo>
                    <a:pt x="15708" y="15372"/>
                  </a:lnTo>
                  <a:lnTo>
                    <a:pt x="15792" y="15456"/>
                  </a:lnTo>
                  <a:lnTo>
                    <a:pt x="15876" y="15456"/>
                  </a:lnTo>
                  <a:lnTo>
                    <a:pt x="16044" y="15539"/>
                  </a:lnTo>
                  <a:lnTo>
                    <a:pt x="16128" y="15539"/>
                  </a:lnTo>
                  <a:lnTo>
                    <a:pt x="16212" y="15623"/>
                  </a:lnTo>
                  <a:lnTo>
                    <a:pt x="16296" y="15623"/>
                  </a:lnTo>
                  <a:lnTo>
                    <a:pt x="16380" y="15707"/>
                  </a:lnTo>
                  <a:lnTo>
                    <a:pt x="16548" y="15791"/>
                  </a:lnTo>
                  <a:lnTo>
                    <a:pt x="16632" y="15791"/>
                  </a:lnTo>
                  <a:lnTo>
                    <a:pt x="16716" y="15875"/>
                  </a:lnTo>
                  <a:lnTo>
                    <a:pt x="16800" y="15959"/>
                  </a:lnTo>
                  <a:lnTo>
                    <a:pt x="16884" y="15959"/>
                  </a:lnTo>
                  <a:lnTo>
                    <a:pt x="16968" y="16043"/>
                  </a:lnTo>
                  <a:lnTo>
                    <a:pt x="17052" y="16127"/>
                  </a:lnTo>
                  <a:lnTo>
                    <a:pt x="17136" y="16211"/>
                  </a:lnTo>
                  <a:lnTo>
                    <a:pt x="17220" y="16211"/>
                  </a:lnTo>
                  <a:lnTo>
                    <a:pt x="17388" y="16295"/>
                  </a:lnTo>
                  <a:lnTo>
                    <a:pt x="17472" y="16379"/>
                  </a:lnTo>
                  <a:lnTo>
                    <a:pt x="17556" y="16463"/>
                  </a:lnTo>
                  <a:lnTo>
                    <a:pt x="17640" y="16547"/>
                  </a:lnTo>
                  <a:lnTo>
                    <a:pt x="17724" y="16547"/>
                  </a:lnTo>
                  <a:lnTo>
                    <a:pt x="17808" y="16631"/>
                  </a:lnTo>
                  <a:lnTo>
                    <a:pt x="17892" y="16715"/>
                  </a:lnTo>
                  <a:lnTo>
                    <a:pt x="17976" y="16799"/>
                  </a:lnTo>
                  <a:lnTo>
                    <a:pt x="18060" y="16883"/>
                  </a:lnTo>
                  <a:lnTo>
                    <a:pt x="18144" y="16967"/>
                  </a:lnTo>
                  <a:lnTo>
                    <a:pt x="18228" y="17051"/>
                  </a:lnTo>
                  <a:lnTo>
                    <a:pt x="18228" y="17135"/>
                  </a:lnTo>
                  <a:lnTo>
                    <a:pt x="18312" y="17219"/>
                  </a:lnTo>
                  <a:lnTo>
                    <a:pt x="18396" y="17303"/>
                  </a:lnTo>
                  <a:lnTo>
                    <a:pt x="18479" y="17387"/>
                  </a:lnTo>
                  <a:lnTo>
                    <a:pt x="18563" y="17471"/>
                  </a:lnTo>
                  <a:lnTo>
                    <a:pt x="18647" y="17555"/>
                  </a:lnTo>
                  <a:lnTo>
                    <a:pt x="18731" y="17639"/>
                  </a:lnTo>
                  <a:lnTo>
                    <a:pt x="18815" y="17807"/>
                  </a:lnTo>
                  <a:lnTo>
                    <a:pt x="18815" y="17891"/>
                  </a:lnTo>
                  <a:lnTo>
                    <a:pt x="18899" y="17975"/>
                  </a:lnTo>
                  <a:lnTo>
                    <a:pt x="18983" y="18059"/>
                  </a:lnTo>
                  <a:lnTo>
                    <a:pt x="19067" y="18143"/>
                  </a:lnTo>
                  <a:lnTo>
                    <a:pt x="19151" y="18227"/>
                  </a:lnTo>
                  <a:lnTo>
                    <a:pt x="19151" y="18395"/>
                  </a:lnTo>
                  <a:lnTo>
                    <a:pt x="19235" y="18479"/>
                  </a:lnTo>
                  <a:lnTo>
                    <a:pt x="19319" y="18563"/>
                  </a:lnTo>
                  <a:lnTo>
                    <a:pt x="19403" y="18647"/>
                  </a:lnTo>
                  <a:lnTo>
                    <a:pt x="19403" y="18815"/>
                  </a:lnTo>
                  <a:lnTo>
                    <a:pt x="19487" y="18899"/>
                  </a:lnTo>
                  <a:lnTo>
                    <a:pt x="19571" y="18983"/>
                  </a:lnTo>
                  <a:lnTo>
                    <a:pt x="19571" y="19067"/>
                  </a:lnTo>
                  <a:lnTo>
                    <a:pt x="19655" y="19235"/>
                  </a:lnTo>
                  <a:lnTo>
                    <a:pt x="19655" y="19319"/>
                  </a:lnTo>
                  <a:lnTo>
                    <a:pt x="19739" y="19403"/>
                  </a:lnTo>
                  <a:lnTo>
                    <a:pt x="19823" y="19571"/>
                  </a:lnTo>
                  <a:lnTo>
                    <a:pt x="19823" y="19655"/>
                  </a:lnTo>
                  <a:lnTo>
                    <a:pt x="19907" y="19739"/>
                  </a:lnTo>
                  <a:lnTo>
                    <a:pt x="19907" y="19907"/>
                  </a:lnTo>
                  <a:lnTo>
                    <a:pt x="19991" y="19991"/>
                  </a:lnTo>
                  <a:lnTo>
                    <a:pt x="19991" y="20159"/>
                  </a:lnTo>
                  <a:lnTo>
                    <a:pt x="20075" y="20243"/>
                  </a:lnTo>
                  <a:lnTo>
                    <a:pt x="20075" y="20411"/>
                  </a:lnTo>
                  <a:lnTo>
                    <a:pt x="20075" y="20495"/>
                  </a:lnTo>
                  <a:lnTo>
                    <a:pt x="20159" y="20579"/>
                  </a:lnTo>
                  <a:lnTo>
                    <a:pt x="20159" y="20747"/>
                  </a:lnTo>
                  <a:lnTo>
                    <a:pt x="20159" y="20831"/>
                  </a:lnTo>
                  <a:lnTo>
                    <a:pt x="20243" y="20999"/>
                  </a:lnTo>
                  <a:lnTo>
                    <a:pt x="20243" y="21083"/>
                  </a:lnTo>
                  <a:lnTo>
                    <a:pt x="20243" y="21251"/>
                  </a:lnTo>
                  <a:lnTo>
                    <a:pt x="20327" y="21419"/>
                  </a:lnTo>
                  <a:lnTo>
                    <a:pt x="20327" y="21503"/>
                  </a:lnTo>
                  <a:lnTo>
                    <a:pt x="20327" y="21671"/>
                  </a:lnTo>
                  <a:lnTo>
                    <a:pt x="20327" y="21755"/>
                  </a:lnTo>
                  <a:lnTo>
                    <a:pt x="20411" y="21923"/>
                  </a:lnTo>
                  <a:lnTo>
                    <a:pt x="20411" y="22007"/>
                  </a:lnTo>
                  <a:lnTo>
                    <a:pt x="20411" y="22175"/>
                  </a:lnTo>
                  <a:lnTo>
                    <a:pt x="20411" y="22343"/>
                  </a:lnTo>
                  <a:lnTo>
                    <a:pt x="20411" y="22427"/>
                  </a:lnTo>
                  <a:lnTo>
                    <a:pt x="20411" y="22595"/>
                  </a:lnTo>
                  <a:lnTo>
                    <a:pt x="20411" y="22679"/>
                  </a:lnTo>
                  <a:lnTo>
                    <a:pt x="20411" y="22847"/>
                  </a:lnTo>
                  <a:lnTo>
                    <a:pt x="20411" y="23015"/>
                  </a:lnTo>
                  <a:lnTo>
                    <a:pt x="20411" y="23099"/>
                  </a:lnTo>
                  <a:lnTo>
                    <a:pt x="20411" y="23267"/>
                  </a:lnTo>
                  <a:lnTo>
                    <a:pt x="20411" y="23435"/>
                  </a:lnTo>
                  <a:lnTo>
                    <a:pt x="20411" y="23519"/>
                  </a:lnTo>
                  <a:lnTo>
                    <a:pt x="20411" y="23687"/>
                  </a:lnTo>
                  <a:lnTo>
                    <a:pt x="20411" y="23771"/>
                  </a:lnTo>
                  <a:lnTo>
                    <a:pt x="20411" y="23939"/>
                  </a:lnTo>
                  <a:lnTo>
                    <a:pt x="20411" y="24107"/>
                  </a:lnTo>
                  <a:lnTo>
                    <a:pt x="20327" y="24191"/>
                  </a:lnTo>
                  <a:lnTo>
                    <a:pt x="20327" y="24359"/>
                  </a:lnTo>
                  <a:lnTo>
                    <a:pt x="20327" y="24443"/>
                  </a:lnTo>
                  <a:lnTo>
                    <a:pt x="20327" y="24611"/>
                  </a:lnTo>
                  <a:lnTo>
                    <a:pt x="20243" y="24695"/>
                  </a:lnTo>
                  <a:lnTo>
                    <a:pt x="20243" y="24863"/>
                  </a:lnTo>
                  <a:lnTo>
                    <a:pt x="20243" y="24947"/>
                  </a:lnTo>
                  <a:lnTo>
                    <a:pt x="20159" y="25115"/>
                  </a:lnTo>
                  <a:lnTo>
                    <a:pt x="20159" y="25199"/>
                  </a:lnTo>
                  <a:lnTo>
                    <a:pt x="20159" y="25367"/>
                  </a:lnTo>
                  <a:lnTo>
                    <a:pt x="20075" y="25451"/>
                  </a:lnTo>
                  <a:lnTo>
                    <a:pt x="20075" y="25619"/>
                  </a:lnTo>
                  <a:lnTo>
                    <a:pt x="19991" y="25703"/>
                  </a:lnTo>
                  <a:lnTo>
                    <a:pt x="19991" y="25871"/>
                  </a:lnTo>
                  <a:lnTo>
                    <a:pt x="19991" y="25955"/>
                  </a:lnTo>
                  <a:lnTo>
                    <a:pt x="19907" y="26123"/>
                  </a:lnTo>
                  <a:lnTo>
                    <a:pt x="19907" y="26207"/>
                  </a:lnTo>
                  <a:lnTo>
                    <a:pt x="19823" y="26291"/>
                  </a:lnTo>
                  <a:lnTo>
                    <a:pt x="19739" y="26459"/>
                  </a:lnTo>
                  <a:lnTo>
                    <a:pt x="19739" y="26543"/>
                  </a:lnTo>
                  <a:lnTo>
                    <a:pt x="19655" y="26627"/>
                  </a:lnTo>
                  <a:lnTo>
                    <a:pt x="19655" y="26795"/>
                  </a:lnTo>
                  <a:lnTo>
                    <a:pt x="19571" y="26879"/>
                  </a:lnTo>
                  <a:lnTo>
                    <a:pt x="19487" y="26963"/>
                  </a:lnTo>
                  <a:lnTo>
                    <a:pt x="19487" y="27131"/>
                  </a:lnTo>
                  <a:lnTo>
                    <a:pt x="19403" y="27215"/>
                  </a:lnTo>
                  <a:lnTo>
                    <a:pt x="19319" y="27299"/>
                  </a:lnTo>
                  <a:lnTo>
                    <a:pt x="19319" y="27383"/>
                  </a:lnTo>
                  <a:lnTo>
                    <a:pt x="19235" y="27467"/>
                  </a:lnTo>
                  <a:lnTo>
                    <a:pt x="19151" y="27635"/>
                  </a:lnTo>
                  <a:lnTo>
                    <a:pt x="19151" y="27719"/>
                  </a:lnTo>
                  <a:lnTo>
                    <a:pt x="19067" y="27803"/>
                  </a:lnTo>
                  <a:lnTo>
                    <a:pt x="18983" y="27887"/>
                  </a:lnTo>
                  <a:lnTo>
                    <a:pt x="18899" y="27971"/>
                  </a:lnTo>
                  <a:lnTo>
                    <a:pt x="18815" y="28139"/>
                  </a:lnTo>
                  <a:lnTo>
                    <a:pt x="18815" y="28223"/>
                  </a:lnTo>
                  <a:lnTo>
                    <a:pt x="18731" y="28307"/>
                  </a:lnTo>
                  <a:lnTo>
                    <a:pt x="18647" y="28391"/>
                  </a:lnTo>
                  <a:lnTo>
                    <a:pt x="18563" y="28475"/>
                  </a:lnTo>
                  <a:lnTo>
                    <a:pt x="18479" y="28559"/>
                  </a:lnTo>
                  <a:lnTo>
                    <a:pt x="18396" y="28643"/>
                  </a:lnTo>
                  <a:lnTo>
                    <a:pt x="18312" y="28727"/>
                  </a:lnTo>
                  <a:lnTo>
                    <a:pt x="18228" y="28811"/>
                  </a:lnTo>
                  <a:lnTo>
                    <a:pt x="18144" y="28895"/>
                  </a:lnTo>
                  <a:lnTo>
                    <a:pt x="18060" y="28979"/>
                  </a:lnTo>
                  <a:lnTo>
                    <a:pt x="17976" y="29063"/>
                  </a:lnTo>
                  <a:lnTo>
                    <a:pt x="17976" y="29147"/>
                  </a:lnTo>
                  <a:lnTo>
                    <a:pt x="17892" y="29231"/>
                  </a:lnTo>
                  <a:lnTo>
                    <a:pt x="17808" y="29315"/>
                  </a:lnTo>
                  <a:lnTo>
                    <a:pt x="17724" y="29399"/>
                  </a:lnTo>
                  <a:lnTo>
                    <a:pt x="17556" y="29399"/>
                  </a:lnTo>
                  <a:lnTo>
                    <a:pt x="17472" y="29483"/>
                  </a:lnTo>
                  <a:lnTo>
                    <a:pt x="17388" y="29567"/>
                  </a:lnTo>
                  <a:lnTo>
                    <a:pt x="17304" y="29651"/>
                  </a:lnTo>
                  <a:lnTo>
                    <a:pt x="17220" y="29735"/>
                  </a:lnTo>
                  <a:lnTo>
                    <a:pt x="17136" y="29735"/>
                  </a:lnTo>
                  <a:lnTo>
                    <a:pt x="17052" y="29819"/>
                  </a:lnTo>
                  <a:lnTo>
                    <a:pt x="16968" y="29903"/>
                  </a:lnTo>
                  <a:lnTo>
                    <a:pt x="16884" y="29987"/>
                  </a:lnTo>
                  <a:lnTo>
                    <a:pt x="16800" y="29987"/>
                  </a:lnTo>
                  <a:lnTo>
                    <a:pt x="16716" y="30071"/>
                  </a:lnTo>
                  <a:lnTo>
                    <a:pt x="16632" y="30155"/>
                  </a:lnTo>
                  <a:lnTo>
                    <a:pt x="16464" y="30155"/>
                  </a:lnTo>
                  <a:lnTo>
                    <a:pt x="16380" y="30239"/>
                  </a:lnTo>
                  <a:lnTo>
                    <a:pt x="16296" y="30239"/>
                  </a:lnTo>
                  <a:lnTo>
                    <a:pt x="16212" y="30323"/>
                  </a:lnTo>
                  <a:lnTo>
                    <a:pt x="16128" y="30407"/>
                  </a:lnTo>
                  <a:lnTo>
                    <a:pt x="15960" y="30407"/>
                  </a:lnTo>
                  <a:lnTo>
                    <a:pt x="15876" y="30491"/>
                  </a:lnTo>
                  <a:lnTo>
                    <a:pt x="15792" y="30491"/>
                  </a:lnTo>
                  <a:lnTo>
                    <a:pt x="15708" y="30575"/>
                  </a:lnTo>
                  <a:lnTo>
                    <a:pt x="15456" y="30575"/>
                  </a:lnTo>
                  <a:lnTo>
                    <a:pt x="15372" y="30659"/>
                  </a:lnTo>
                  <a:lnTo>
                    <a:pt x="15288" y="30659"/>
                  </a:lnTo>
                  <a:lnTo>
                    <a:pt x="15204" y="30743"/>
                  </a:lnTo>
                  <a:lnTo>
                    <a:pt x="14952" y="30743"/>
                  </a:lnTo>
                  <a:lnTo>
                    <a:pt x="14868" y="30827"/>
                  </a:lnTo>
                  <a:lnTo>
                    <a:pt x="14448" y="30827"/>
                  </a:lnTo>
                  <a:lnTo>
                    <a:pt x="14364" y="30911"/>
                  </a:lnTo>
                  <a:lnTo>
                    <a:pt x="12684" y="30911"/>
                  </a:lnTo>
                  <a:lnTo>
                    <a:pt x="12516" y="30827"/>
                  </a:lnTo>
                  <a:lnTo>
                    <a:pt x="12096" y="30827"/>
                  </a:lnTo>
                  <a:lnTo>
                    <a:pt x="12012" y="30743"/>
                  </a:lnTo>
                  <a:lnTo>
                    <a:pt x="11760" y="30743"/>
                  </a:lnTo>
                  <a:lnTo>
                    <a:pt x="11676" y="30659"/>
                  </a:lnTo>
                  <a:lnTo>
                    <a:pt x="11508" y="30659"/>
                  </a:lnTo>
                  <a:lnTo>
                    <a:pt x="11340" y="30575"/>
                  </a:lnTo>
                  <a:lnTo>
                    <a:pt x="11256" y="30575"/>
                  </a:lnTo>
                  <a:lnTo>
                    <a:pt x="11172" y="30491"/>
                  </a:lnTo>
                  <a:lnTo>
                    <a:pt x="11088" y="30491"/>
                  </a:lnTo>
                  <a:lnTo>
                    <a:pt x="10920" y="30407"/>
                  </a:lnTo>
                  <a:lnTo>
                    <a:pt x="10836" y="30407"/>
                  </a:lnTo>
                  <a:lnTo>
                    <a:pt x="10752" y="30323"/>
                  </a:lnTo>
                  <a:lnTo>
                    <a:pt x="10668" y="30323"/>
                  </a:lnTo>
                  <a:lnTo>
                    <a:pt x="10584" y="30239"/>
                  </a:lnTo>
                  <a:lnTo>
                    <a:pt x="10500" y="30155"/>
                  </a:lnTo>
                  <a:lnTo>
                    <a:pt x="10332" y="30155"/>
                  </a:lnTo>
                  <a:lnTo>
                    <a:pt x="10248" y="30071"/>
                  </a:lnTo>
                  <a:lnTo>
                    <a:pt x="10164" y="30071"/>
                  </a:lnTo>
                  <a:lnTo>
                    <a:pt x="10080" y="29987"/>
                  </a:lnTo>
                  <a:lnTo>
                    <a:pt x="9996" y="29903"/>
                  </a:lnTo>
                  <a:lnTo>
                    <a:pt x="9912" y="29903"/>
                  </a:lnTo>
                  <a:lnTo>
                    <a:pt x="9828" y="29819"/>
                  </a:lnTo>
                  <a:lnTo>
                    <a:pt x="9744" y="29735"/>
                  </a:lnTo>
                  <a:lnTo>
                    <a:pt x="9660" y="29651"/>
                  </a:lnTo>
                  <a:lnTo>
                    <a:pt x="9576" y="29567"/>
                  </a:lnTo>
                  <a:lnTo>
                    <a:pt x="9492" y="29567"/>
                  </a:lnTo>
                  <a:lnTo>
                    <a:pt x="9408" y="29483"/>
                  </a:lnTo>
                  <a:lnTo>
                    <a:pt x="9240" y="29399"/>
                  </a:lnTo>
                  <a:lnTo>
                    <a:pt x="9156" y="29315"/>
                  </a:lnTo>
                  <a:lnTo>
                    <a:pt x="9072" y="29231"/>
                  </a:lnTo>
                  <a:lnTo>
                    <a:pt x="9072" y="29147"/>
                  </a:lnTo>
                  <a:lnTo>
                    <a:pt x="8988" y="29063"/>
                  </a:lnTo>
                  <a:lnTo>
                    <a:pt x="8904" y="29063"/>
                  </a:lnTo>
                  <a:lnTo>
                    <a:pt x="8820" y="28979"/>
                  </a:lnTo>
                  <a:lnTo>
                    <a:pt x="8736" y="28895"/>
                  </a:lnTo>
                  <a:lnTo>
                    <a:pt x="8652" y="28811"/>
                  </a:lnTo>
                  <a:lnTo>
                    <a:pt x="8568" y="28727"/>
                  </a:lnTo>
                  <a:lnTo>
                    <a:pt x="8484" y="28643"/>
                  </a:lnTo>
                  <a:lnTo>
                    <a:pt x="8400" y="28559"/>
                  </a:lnTo>
                  <a:lnTo>
                    <a:pt x="8316" y="28475"/>
                  </a:lnTo>
                  <a:lnTo>
                    <a:pt x="8232" y="28391"/>
                  </a:lnTo>
                  <a:lnTo>
                    <a:pt x="8232" y="28223"/>
                  </a:lnTo>
                  <a:lnTo>
                    <a:pt x="8148" y="28139"/>
                  </a:lnTo>
                  <a:lnTo>
                    <a:pt x="8064" y="28055"/>
                  </a:lnTo>
                  <a:lnTo>
                    <a:pt x="7980" y="27971"/>
                  </a:lnTo>
                  <a:lnTo>
                    <a:pt x="7896" y="27887"/>
                  </a:lnTo>
                  <a:lnTo>
                    <a:pt x="7896" y="27803"/>
                  </a:lnTo>
                  <a:lnTo>
                    <a:pt x="7812" y="27719"/>
                  </a:lnTo>
                  <a:lnTo>
                    <a:pt x="7728" y="27551"/>
                  </a:lnTo>
                  <a:lnTo>
                    <a:pt x="7644" y="27467"/>
                  </a:lnTo>
                  <a:lnTo>
                    <a:pt x="7644" y="27383"/>
                  </a:lnTo>
                  <a:lnTo>
                    <a:pt x="7560" y="27299"/>
                  </a:lnTo>
                  <a:lnTo>
                    <a:pt x="7476" y="27215"/>
                  </a:lnTo>
                  <a:lnTo>
                    <a:pt x="7476" y="27047"/>
                  </a:lnTo>
                  <a:lnTo>
                    <a:pt x="7392" y="26963"/>
                  </a:lnTo>
                  <a:lnTo>
                    <a:pt x="7308" y="26879"/>
                  </a:lnTo>
                  <a:lnTo>
                    <a:pt x="7308" y="26711"/>
                  </a:lnTo>
                  <a:lnTo>
                    <a:pt x="7224" y="26627"/>
                  </a:lnTo>
                  <a:lnTo>
                    <a:pt x="7224" y="26543"/>
                  </a:lnTo>
                  <a:lnTo>
                    <a:pt x="7140" y="26375"/>
                  </a:lnTo>
                  <a:lnTo>
                    <a:pt x="7140" y="26291"/>
                  </a:lnTo>
                  <a:lnTo>
                    <a:pt x="7056" y="26207"/>
                  </a:lnTo>
                  <a:lnTo>
                    <a:pt x="7056" y="26039"/>
                  </a:lnTo>
                  <a:lnTo>
                    <a:pt x="6972" y="25955"/>
                  </a:lnTo>
                  <a:lnTo>
                    <a:pt x="6972" y="25871"/>
                  </a:lnTo>
                  <a:lnTo>
                    <a:pt x="6888" y="25703"/>
                  </a:lnTo>
                  <a:lnTo>
                    <a:pt x="6888" y="25619"/>
                  </a:lnTo>
                  <a:lnTo>
                    <a:pt x="6804" y="25451"/>
                  </a:lnTo>
                  <a:lnTo>
                    <a:pt x="6804" y="25367"/>
                  </a:lnTo>
                  <a:lnTo>
                    <a:pt x="6804" y="25199"/>
                  </a:lnTo>
                  <a:lnTo>
                    <a:pt x="6720" y="25115"/>
                  </a:lnTo>
                  <a:lnTo>
                    <a:pt x="6720" y="24947"/>
                  </a:lnTo>
                  <a:lnTo>
                    <a:pt x="6720" y="24863"/>
                  </a:lnTo>
                  <a:lnTo>
                    <a:pt x="6636" y="24695"/>
                  </a:lnTo>
                  <a:lnTo>
                    <a:pt x="6636" y="24611"/>
                  </a:lnTo>
                  <a:lnTo>
                    <a:pt x="6636" y="24443"/>
                  </a:lnTo>
                  <a:lnTo>
                    <a:pt x="6636" y="24359"/>
                  </a:lnTo>
                  <a:lnTo>
                    <a:pt x="6552" y="24191"/>
                  </a:lnTo>
                  <a:lnTo>
                    <a:pt x="6552" y="24107"/>
                  </a:lnTo>
                  <a:lnTo>
                    <a:pt x="6552" y="23939"/>
                  </a:lnTo>
                  <a:lnTo>
                    <a:pt x="6552" y="23771"/>
                  </a:lnTo>
                  <a:lnTo>
                    <a:pt x="6552" y="23687"/>
                  </a:lnTo>
                  <a:lnTo>
                    <a:pt x="6552" y="23519"/>
                  </a:lnTo>
                  <a:lnTo>
                    <a:pt x="6552" y="23435"/>
                  </a:lnTo>
                  <a:lnTo>
                    <a:pt x="6552" y="23267"/>
                  </a:lnTo>
                  <a:lnTo>
                    <a:pt x="6552" y="23099"/>
                  </a:lnTo>
                  <a:lnTo>
                    <a:pt x="6552" y="23015"/>
                  </a:lnTo>
                  <a:lnTo>
                    <a:pt x="6552" y="22847"/>
                  </a:lnTo>
                  <a:lnTo>
                    <a:pt x="6552" y="22679"/>
                  </a:lnTo>
                  <a:lnTo>
                    <a:pt x="6552" y="22595"/>
                  </a:lnTo>
                  <a:lnTo>
                    <a:pt x="6552" y="22427"/>
                  </a:lnTo>
                  <a:lnTo>
                    <a:pt x="6552" y="22343"/>
                  </a:lnTo>
                  <a:lnTo>
                    <a:pt x="6552" y="22175"/>
                  </a:lnTo>
                  <a:lnTo>
                    <a:pt x="6552" y="22007"/>
                  </a:lnTo>
                  <a:lnTo>
                    <a:pt x="6552" y="21923"/>
                  </a:lnTo>
                  <a:lnTo>
                    <a:pt x="6552" y="21755"/>
                  </a:lnTo>
                  <a:lnTo>
                    <a:pt x="6636" y="21671"/>
                  </a:lnTo>
                  <a:lnTo>
                    <a:pt x="6636" y="21503"/>
                  </a:lnTo>
                  <a:lnTo>
                    <a:pt x="6636" y="21419"/>
                  </a:lnTo>
                  <a:lnTo>
                    <a:pt x="6636" y="21251"/>
                  </a:lnTo>
                  <a:lnTo>
                    <a:pt x="6720" y="21083"/>
                  </a:lnTo>
                  <a:lnTo>
                    <a:pt x="6720" y="20999"/>
                  </a:lnTo>
                  <a:lnTo>
                    <a:pt x="6720" y="20831"/>
                  </a:lnTo>
                  <a:lnTo>
                    <a:pt x="6804" y="20747"/>
                  </a:lnTo>
                  <a:lnTo>
                    <a:pt x="6804" y="20579"/>
                  </a:lnTo>
                  <a:lnTo>
                    <a:pt x="6804" y="20495"/>
                  </a:lnTo>
                  <a:lnTo>
                    <a:pt x="6888" y="20411"/>
                  </a:lnTo>
                  <a:lnTo>
                    <a:pt x="6888" y="20243"/>
                  </a:lnTo>
                  <a:lnTo>
                    <a:pt x="6972" y="20159"/>
                  </a:lnTo>
                  <a:lnTo>
                    <a:pt x="6972" y="19991"/>
                  </a:lnTo>
                  <a:lnTo>
                    <a:pt x="7056" y="19907"/>
                  </a:lnTo>
                  <a:lnTo>
                    <a:pt x="7056" y="19739"/>
                  </a:lnTo>
                  <a:lnTo>
                    <a:pt x="7140" y="19655"/>
                  </a:lnTo>
                  <a:lnTo>
                    <a:pt x="7140" y="19571"/>
                  </a:lnTo>
                  <a:lnTo>
                    <a:pt x="7224" y="19403"/>
                  </a:lnTo>
                  <a:lnTo>
                    <a:pt x="7224" y="19319"/>
                  </a:lnTo>
                  <a:lnTo>
                    <a:pt x="7308" y="19235"/>
                  </a:lnTo>
                  <a:lnTo>
                    <a:pt x="7392" y="19067"/>
                  </a:lnTo>
                  <a:lnTo>
                    <a:pt x="7392" y="18983"/>
                  </a:lnTo>
                  <a:lnTo>
                    <a:pt x="7476" y="18899"/>
                  </a:lnTo>
                  <a:lnTo>
                    <a:pt x="7476" y="18815"/>
                  </a:lnTo>
                  <a:lnTo>
                    <a:pt x="7560" y="18647"/>
                  </a:lnTo>
                  <a:lnTo>
                    <a:pt x="7644" y="18563"/>
                  </a:lnTo>
                  <a:lnTo>
                    <a:pt x="7728" y="18479"/>
                  </a:lnTo>
                  <a:lnTo>
                    <a:pt x="7728" y="18395"/>
                  </a:lnTo>
                  <a:lnTo>
                    <a:pt x="7812" y="18227"/>
                  </a:lnTo>
                  <a:lnTo>
                    <a:pt x="7896" y="18143"/>
                  </a:lnTo>
                  <a:lnTo>
                    <a:pt x="7980" y="18059"/>
                  </a:lnTo>
                  <a:lnTo>
                    <a:pt x="7980" y="17975"/>
                  </a:lnTo>
                  <a:lnTo>
                    <a:pt x="8064" y="17891"/>
                  </a:lnTo>
                  <a:lnTo>
                    <a:pt x="8148" y="17807"/>
                  </a:lnTo>
                  <a:lnTo>
                    <a:pt x="8232" y="17639"/>
                  </a:lnTo>
                  <a:lnTo>
                    <a:pt x="8316" y="17555"/>
                  </a:lnTo>
                  <a:lnTo>
                    <a:pt x="8316" y="17471"/>
                  </a:lnTo>
                  <a:lnTo>
                    <a:pt x="8400" y="17387"/>
                  </a:lnTo>
                  <a:lnTo>
                    <a:pt x="8484" y="17303"/>
                  </a:lnTo>
                  <a:lnTo>
                    <a:pt x="8568" y="17219"/>
                  </a:lnTo>
                  <a:lnTo>
                    <a:pt x="8652" y="17135"/>
                  </a:lnTo>
                  <a:lnTo>
                    <a:pt x="8736" y="17051"/>
                  </a:lnTo>
                  <a:lnTo>
                    <a:pt x="8820" y="16967"/>
                  </a:lnTo>
                  <a:lnTo>
                    <a:pt x="8904" y="16883"/>
                  </a:lnTo>
                  <a:lnTo>
                    <a:pt x="8988" y="16799"/>
                  </a:lnTo>
                  <a:lnTo>
                    <a:pt x="9072" y="16715"/>
                  </a:lnTo>
                  <a:lnTo>
                    <a:pt x="9156" y="16631"/>
                  </a:lnTo>
                  <a:lnTo>
                    <a:pt x="9240" y="16547"/>
                  </a:lnTo>
                  <a:lnTo>
                    <a:pt x="9324" y="16547"/>
                  </a:lnTo>
                  <a:lnTo>
                    <a:pt x="9408" y="16463"/>
                  </a:lnTo>
                  <a:lnTo>
                    <a:pt x="9492" y="16379"/>
                  </a:lnTo>
                  <a:lnTo>
                    <a:pt x="9576" y="16295"/>
                  </a:lnTo>
                  <a:lnTo>
                    <a:pt x="9660" y="16211"/>
                  </a:lnTo>
                  <a:lnTo>
                    <a:pt x="9744" y="16211"/>
                  </a:lnTo>
                  <a:lnTo>
                    <a:pt x="9828" y="16127"/>
                  </a:lnTo>
                  <a:lnTo>
                    <a:pt x="9912" y="16043"/>
                  </a:lnTo>
                  <a:lnTo>
                    <a:pt x="9996" y="15959"/>
                  </a:lnTo>
                  <a:lnTo>
                    <a:pt x="10080" y="15959"/>
                  </a:lnTo>
                  <a:lnTo>
                    <a:pt x="10164" y="15875"/>
                  </a:lnTo>
                  <a:lnTo>
                    <a:pt x="10332" y="15791"/>
                  </a:lnTo>
                  <a:lnTo>
                    <a:pt x="10416" y="15791"/>
                  </a:lnTo>
                  <a:lnTo>
                    <a:pt x="10500" y="15707"/>
                  </a:lnTo>
                  <a:lnTo>
                    <a:pt x="10584" y="15623"/>
                  </a:lnTo>
                  <a:lnTo>
                    <a:pt x="10668" y="15623"/>
                  </a:lnTo>
                  <a:lnTo>
                    <a:pt x="10752" y="15539"/>
                  </a:lnTo>
                  <a:lnTo>
                    <a:pt x="10836" y="15539"/>
                  </a:lnTo>
                  <a:lnTo>
                    <a:pt x="11004" y="15456"/>
                  </a:lnTo>
                  <a:lnTo>
                    <a:pt x="11088" y="15456"/>
                  </a:lnTo>
                  <a:lnTo>
                    <a:pt x="11172" y="15372"/>
                  </a:lnTo>
                  <a:lnTo>
                    <a:pt x="11256" y="15372"/>
                  </a:lnTo>
                  <a:lnTo>
                    <a:pt x="11424" y="15288"/>
                  </a:lnTo>
                  <a:lnTo>
                    <a:pt x="11508" y="15288"/>
                  </a:lnTo>
                  <a:lnTo>
                    <a:pt x="11592" y="15204"/>
                  </a:lnTo>
                  <a:lnTo>
                    <a:pt x="11760" y="15204"/>
                  </a:lnTo>
                  <a:lnTo>
                    <a:pt x="11928" y="15120"/>
                  </a:lnTo>
                  <a:lnTo>
                    <a:pt x="12096" y="15120"/>
                  </a:lnTo>
                  <a:lnTo>
                    <a:pt x="12264" y="15036"/>
                  </a:lnTo>
                  <a:lnTo>
                    <a:pt x="12684" y="15036"/>
                  </a:lnTo>
                  <a:lnTo>
                    <a:pt x="12768" y="14952"/>
                  </a:lnTo>
                  <a:close/>
                  <a:moveTo>
                    <a:pt x="20159" y="0"/>
                  </a:moveTo>
                  <a:lnTo>
                    <a:pt x="20159" y="14364"/>
                  </a:lnTo>
                  <a:lnTo>
                    <a:pt x="20075" y="14364"/>
                  </a:lnTo>
                  <a:lnTo>
                    <a:pt x="20075" y="14280"/>
                  </a:lnTo>
                  <a:lnTo>
                    <a:pt x="20075" y="14196"/>
                  </a:lnTo>
                  <a:lnTo>
                    <a:pt x="19991" y="14112"/>
                  </a:lnTo>
                  <a:lnTo>
                    <a:pt x="19991" y="14028"/>
                  </a:lnTo>
                  <a:lnTo>
                    <a:pt x="19907" y="14028"/>
                  </a:lnTo>
                  <a:lnTo>
                    <a:pt x="19907" y="13944"/>
                  </a:lnTo>
                  <a:lnTo>
                    <a:pt x="19823" y="13860"/>
                  </a:lnTo>
                  <a:lnTo>
                    <a:pt x="19823" y="13776"/>
                  </a:lnTo>
                  <a:lnTo>
                    <a:pt x="19739" y="13692"/>
                  </a:lnTo>
                  <a:lnTo>
                    <a:pt x="19655" y="13608"/>
                  </a:lnTo>
                  <a:lnTo>
                    <a:pt x="19655" y="13524"/>
                  </a:lnTo>
                  <a:lnTo>
                    <a:pt x="19571" y="13440"/>
                  </a:lnTo>
                  <a:lnTo>
                    <a:pt x="19571" y="13356"/>
                  </a:lnTo>
                  <a:lnTo>
                    <a:pt x="19487" y="13272"/>
                  </a:lnTo>
                  <a:lnTo>
                    <a:pt x="19403" y="13272"/>
                  </a:lnTo>
                  <a:lnTo>
                    <a:pt x="19403" y="13188"/>
                  </a:lnTo>
                  <a:lnTo>
                    <a:pt x="19319" y="13104"/>
                  </a:lnTo>
                  <a:lnTo>
                    <a:pt x="19319" y="13020"/>
                  </a:lnTo>
                  <a:lnTo>
                    <a:pt x="19235" y="12936"/>
                  </a:lnTo>
                  <a:lnTo>
                    <a:pt x="19151" y="12852"/>
                  </a:lnTo>
                  <a:lnTo>
                    <a:pt x="19067" y="12768"/>
                  </a:lnTo>
                  <a:lnTo>
                    <a:pt x="18983" y="12684"/>
                  </a:lnTo>
                  <a:lnTo>
                    <a:pt x="18899" y="12600"/>
                  </a:lnTo>
                  <a:lnTo>
                    <a:pt x="18899" y="12516"/>
                  </a:lnTo>
                  <a:lnTo>
                    <a:pt x="18815" y="12432"/>
                  </a:lnTo>
                  <a:lnTo>
                    <a:pt x="18731" y="12432"/>
                  </a:lnTo>
                  <a:lnTo>
                    <a:pt x="18647" y="12348"/>
                  </a:lnTo>
                  <a:lnTo>
                    <a:pt x="18647" y="12264"/>
                  </a:lnTo>
                  <a:lnTo>
                    <a:pt x="18563" y="12180"/>
                  </a:lnTo>
                  <a:lnTo>
                    <a:pt x="18479" y="12096"/>
                  </a:lnTo>
                  <a:lnTo>
                    <a:pt x="18396" y="12096"/>
                  </a:lnTo>
                  <a:lnTo>
                    <a:pt x="18312" y="12012"/>
                  </a:lnTo>
                  <a:lnTo>
                    <a:pt x="18228" y="11928"/>
                  </a:lnTo>
                  <a:lnTo>
                    <a:pt x="18228" y="11844"/>
                  </a:lnTo>
                  <a:lnTo>
                    <a:pt x="18144" y="11844"/>
                  </a:lnTo>
                  <a:lnTo>
                    <a:pt x="18060" y="11760"/>
                  </a:lnTo>
                  <a:lnTo>
                    <a:pt x="17976" y="11676"/>
                  </a:lnTo>
                  <a:lnTo>
                    <a:pt x="17892" y="11592"/>
                  </a:lnTo>
                  <a:lnTo>
                    <a:pt x="17808" y="11508"/>
                  </a:lnTo>
                  <a:lnTo>
                    <a:pt x="17724" y="11508"/>
                  </a:lnTo>
                  <a:lnTo>
                    <a:pt x="17640" y="11424"/>
                  </a:lnTo>
                  <a:lnTo>
                    <a:pt x="17556" y="11340"/>
                  </a:lnTo>
                  <a:lnTo>
                    <a:pt x="17472" y="11256"/>
                  </a:lnTo>
                  <a:lnTo>
                    <a:pt x="17388" y="11256"/>
                  </a:lnTo>
                  <a:lnTo>
                    <a:pt x="17304" y="11172"/>
                  </a:lnTo>
                  <a:lnTo>
                    <a:pt x="17220" y="11088"/>
                  </a:lnTo>
                  <a:lnTo>
                    <a:pt x="17136" y="11088"/>
                  </a:lnTo>
                  <a:lnTo>
                    <a:pt x="17052" y="11004"/>
                  </a:lnTo>
                  <a:lnTo>
                    <a:pt x="16968" y="10920"/>
                  </a:lnTo>
                  <a:lnTo>
                    <a:pt x="16884" y="10920"/>
                  </a:lnTo>
                  <a:lnTo>
                    <a:pt x="16800" y="10836"/>
                  </a:lnTo>
                  <a:lnTo>
                    <a:pt x="16716" y="10752"/>
                  </a:lnTo>
                  <a:lnTo>
                    <a:pt x="16632" y="10752"/>
                  </a:lnTo>
                  <a:lnTo>
                    <a:pt x="16548" y="10668"/>
                  </a:lnTo>
                  <a:lnTo>
                    <a:pt x="16380" y="10584"/>
                  </a:lnTo>
                  <a:lnTo>
                    <a:pt x="16296" y="10584"/>
                  </a:lnTo>
                  <a:lnTo>
                    <a:pt x="16212" y="10500"/>
                  </a:lnTo>
                  <a:lnTo>
                    <a:pt x="16128" y="10500"/>
                  </a:lnTo>
                  <a:lnTo>
                    <a:pt x="16044" y="10416"/>
                  </a:lnTo>
                  <a:lnTo>
                    <a:pt x="15960" y="10332"/>
                  </a:lnTo>
                  <a:lnTo>
                    <a:pt x="15792" y="10332"/>
                  </a:lnTo>
                  <a:lnTo>
                    <a:pt x="15708" y="10248"/>
                  </a:lnTo>
                  <a:lnTo>
                    <a:pt x="15624" y="10248"/>
                  </a:lnTo>
                  <a:lnTo>
                    <a:pt x="15540" y="10164"/>
                  </a:lnTo>
                  <a:lnTo>
                    <a:pt x="15456" y="10164"/>
                  </a:lnTo>
                  <a:lnTo>
                    <a:pt x="15288" y="10080"/>
                  </a:lnTo>
                  <a:lnTo>
                    <a:pt x="15204" y="10080"/>
                  </a:lnTo>
                  <a:lnTo>
                    <a:pt x="15120" y="9996"/>
                  </a:lnTo>
                  <a:lnTo>
                    <a:pt x="14952" y="9996"/>
                  </a:lnTo>
                  <a:lnTo>
                    <a:pt x="14868" y="9912"/>
                  </a:lnTo>
                  <a:lnTo>
                    <a:pt x="14616" y="9912"/>
                  </a:lnTo>
                  <a:lnTo>
                    <a:pt x="14532" y="9828"/>
                  </a:lnTo>
                  <a:lnTo>
                    <a:pt x="14448" y="9828"/>
                  </a:lnTo>
                  <a:lnTo>
                    <a:pt x="14280" y="9744"/>
                  </a:lnTo>
                  <a:lnTo>
                    <a:pt x="14112" y="9744"/>
                  </a:lnTo>
                  <a:lnTo>
                    <a:pt x="13944" y="9660"/>
                  </a:lnTo>
                  <a:lnTo>
                    <a:pt x="13692" y="9660"/>
                  </a:lnTo>
                  <a:lnTo>
                    <a:pt x="13608" y="9576"/>
                  </a:lnTo>
                  <a:lnTo>
                    <a:pt x="13104" y="9576"/>
                  </a:lnTo>
                  <a:lnTo>
                    <a:pt x="13020" y="9492"/>
                  </a:lnTo>
                  <a:lnTo>
                    <a:pt x="10584" y="9492"/>
                  </a:lnTo>
                  <a:lnTo>
                    <a:pt x="10416" y="9576"/>
                  </a:lnTo>
                  <a:lnTo>
                    <a:pt x="9996" y="9576"/>
                  </a:lnTo>
                  <a:lnTo>
                    <a:pt x="9744" y="9660"/>
                  </a:lnTo>
                  <a:lnTo>
                    <a:pt x="9576" y="9660"/>
                  </a:lnTo>
                  <a:lnTo>
                    <a:pt x="9408" y="9744"/>
                  </a:lnTo>
                  <a:lnTo>
                    <a:pt x="9156" y="9744"/>
                  </a:lnTo>
                  <a:lnTo>
                    <a:pt x="8988" y="9828"/>
                  </a:lnTo>
                  <a:lnTo>
                    <a:pt x="8820" y="9828"/>
                  </a:lnTo>
                  <a:lnTo>
                    <a:pt x="8652" y="9912"/>
                  </a:lnTo>
                  <a:lnTo>
                    <a:pt x="8400" y="9996"/>
                  </a:lnTo>
                  <a:lnTo>
                    <a:pt x="8232" y="9996"/>
                  </a:lnTo>
                  <a:lnTo>
                    <a:pt x="8064" y="10080"/>
                  </a:lnTo>
                  <a:lnTo>
                    <a:pt x="7896" y="10164"/>
                  </a:lnTo>
                  <a:lnTo>
                    <a:pt x="7728" y="10248"/>
                  </a:lnTo>
                  <a:lnTo>
                    <a:pt x="7476" y="10332"/>
                  </a:lnTo>
                  <a:lnTo>
                    <a:pt x="7308" y="10416"/>
                  </a:lnTo>
                  <a:lnTo>
                    <a:pt x="7140" y="10500"/>
                  </a:lnTo>
                  <a:lnTo>
                    <a:pt x="6972" y="10584"/>
                  </a:lnTo>
                  <a:lnTo>
                    <a:pt x="6804" y="10668"/>
                  </a:lnTo>
                  <a:lnTo>
                    <a:pt x="6636" y="10752"/>
                  </a:lnTo>
                  <a:lnTo>
                    <a:pt x="6468" y="10836"/>
                  </a:lnTo>
                  <a:lnTo>
                    <a:pt x="6300" y="10920"/>
                  </a:lnTo>
                  <a:lnTo>
                    <a:pt x="6132" y="11004"/>
                  </a:lnTo>
                  <a:lnTo>
                    <a:pt x="5964" y="11088"/>
                  </a:lnTo>
                  <a:lnTo>
                    <a:pt x="5796" y="11172"/>
                  </a:lnTo>
                  <a:lnTo>
                    <a:pt x="5628" y="11340"/>
                  </a:lnTo>
                  <a:lnTo>
                    <a:pt x="5460" y="11424"/>
                  </a:lnTo>
                  <a:lnTo>
                    <a:pt x="5376" y="11508"/>
                  </a:lnTo>
                  <a:lnTo>
                    <a:pt x="5208" y="11676"/>
                  </a:lnTo>
                  <a:lnTo>
                    <a:pt x="5040" y="11760"/>
                  </a:lnTo>
                  <a:lnTo>
                    <a:pt x="4872" y="11844"/>
                  </a:lnTo>
                  <a:lnTo>
                    <a:pt x="4704" y="12012"/>
                  </a:lnTo>
                  <a:lnTo>
                    <a:pt x="4620" y="12096"/>
                  </a:lnTo>
                  <a:lnTo>
                    <a:pt x="4452" y="12264"/>
                  </a:lnTo>
                  <a:lnTo>
                    <a:pt x="4284" y="12348"/>
                  </a:lnTo>
                  <a:lnTo>
                    <a:pt x="4200" y="12516"/>
                  </a:lnTo>
                  <a:lnTo>
                    <a:pt x="4032" y="12684"/>
                  </a:lnTo>
                  <a:lnTo>
                    <a:pt x="3864" y="12768"/>
                  </a:lnTo>
                  <a:lnTo>
                    <a:pt x="3780" y="12936"/>
                  </a:lnTo>
                  <a:lnTo>
                    <a:pt x="3612" y="13020"/>
                  </a:lnTo>
                  <a:lnTo>
                    <a:pt x="3528" y="13188"/>
                  </a:lnTo>
                  <a:lnTo>
                    <a:pt x="3360" y="13356"/>
                  </a:lnTo>
                  <a:lnTo>
                    <a:pt x="3192" y="13524"/>
                  </a:lnTo>
                  <a:lnTo>
                    <a:pt x="3108" y="13608"/>
                  </a:lnTo>
                  <a:lnTo>
                    <a:pt x="3024" y="13776"/>
                  </a:lnTo>
                  <a:lnTo>
                    <a:pt x="2856" y="13944"/>
                  </a:lnTo>
                  <a:lnTo>
                    <a:pt x="2772" y="14112"/>
                  </a:lnTo>
                  <a:lnTo>
                    <a:pt x="2604" y="14280"/>
                  </a:lnTo>
                  <a:lnTo>
                    <a:pt x="2521" y="14448"/>
                  </a:lnTo>
                  <a:lnTo>
                    <a:pt x="2437" y="14616"/>
                  </a:lnTo>
                  <a:lnTo>
                    <a:pt x="2269" y="14784"/>
                  </a:lnTo>
                  <a:lnTo>
                    <a:pt x="2185" y="14952"/>
                  </a:lnTo>
                  <a:lnTo>
                    <a:pt x="2101" y="15120"/>
                  </a:lnTo>
                  <a:lnTo>
                    <a:pt x="2017" y="15288"/>
                  </a:lnTo>
                  <a:lnTo>
                    <a:pt x="1933" y="15456"/>
                  </a:lnTo>
                  <a:lnTo>
                    <a:pt x="1765" y="15623"/>
                  </a:lnTo>
                  <a:lnTo>
                    <a:pt x="1681" y="15791"/>
                  </a:lnTo>
                  <a:lnTo>
                    <a:pt x="1597" y="15959"/>
                  </a:lnTo>
                  <a:lnTo>
                    <a:pt x="1513" y="16127"/>
                  </a:lnTo>
                  <a:lnTo>
                    <a:pt x="1429" y="16295"/>
                  </a:lnTo>
                  <a:lnTo>
                    <a:pt x="1345" y="16463"/>
                  </a:lnTo>
                  <a:lnTo>
                    <a:pt x="1261" y="16715"/>
                  </a:lnTo>
                  <a:lnTo>
                    <a:pt x="1177" y="16883"/>
                  </a:lnTo>
                  <a:lnTo>
                    <a:pt x="1093" y="17051"/>
                  </a:lnTo>
                  <a:lnTo>
                    <a:pt x="1009" y="17219"/>
                  </a:lnTo>
                  <a:lnTo>
                    <a:pt x="925" y="17387"/>
                  </a:lnTo>
                  <a:lnTo>
                    <a:pt x="925" y="17639"/>
                  </a:lnTo>
                  <a:lnTo>
                    <a:pt x="841" y="17807"/>
                  </a:lnTo>
                  <a:lnTo>
                    <a:pt x="757" y="17975"/>
                  </a:lnTo>
                  <a:lnTo>
                    <a:pt x="673" y="18227"/>
                  </a:lnTo>
                  <a:lnTo>
                    <a:pt x="589" y="18395"/>
                  </a:lnTo>
                  <a:lnTo>
                    <a:pt x="589" y="18563"/>
                  </a:lnTo>
                  <a:lnTo>
                    <a:pt x="505" y="18815"/>
                  </a:lnTo>
                  <a:lnTo>
                    <a:pt x="421" y="18983"/>
                  </a:lnTo>
                  <a:lnTo>
                    <a:pt x="421" y="19151"/>
                  </a:lnTo>
                  <a:lnTo>
                    <a:pt x="337" y="19403"/>
                  </a:lnTo>
                  <a:lnTo>
                    <a:pt x="337" y="19571"/>
                  </a:lnTo>
                  <a:lnTo>
                    <a:pt x="253" y="19823"/>
                  </a:lnTo>
                  <a:lnTo>
                    <a:pt x="253" y="19991"/>
                  </a:lnTo>
                  <a:lnTo>
                    <a:pt x="169" y="20243"/>
                  </a:lnTo>
                  <a:lnTo>
                    <a:pt x="169" y="20411"/>
                  </a:lnTo>
                  <a:lnTo>
                    <a:pt x="169" y="20663"/>
                  </a:lnTo>
                  <a:lnTo>
                    <a:pt x="85" y="20831"/>
                  </a:lnTo>
                  <a:lnTo>
                    <a:pt x="85" y="21083"/>
                  </a:lnTo>
                  <a:lnTo>
                    <a:pt x="85" y="21251"/>
                  </a:lnTo>
                  <a:lnTo>
                    <a:pt x="1" y="21503"/>
                  </a:lnTo>
                  <a:lnTo>
                    <a:pt x="1" y="21671"/>
                  </a:lnTo>
                  <a:lnTo>
                    <a:pt x="1" y="21923"/>
                  </a:lnTo>
                  <a:lnTo>
                    <a:pt x="1" y="22091"/>
                  </a:lnTo>
                  <a:lnTo>
                    <a:pt x="1" y="22343"/>
                  </a:lnTo>
                  <a:lnTo>
                    <a:pt x="1" y="22511"/>
                  </a:lnTo>
                  <a:lnTo>
                    <a:pt x="1" y="22763"/>
                  </a:lnTo>
                  <a:lnTo>
                    <a:pt x="1" y="23015"/>
                  </a:lnTo>
                  <a:lnTo>
                    <a:pt x="1" y="23183"/>
                  </a:lnTo>
                  <a:lnTo>
                    <a:pt x="1" y="23435"/>
                  </a:lnTo>
                  <a:lnTo>
                    <a:pt x="1" y="23603"/>
                  </a:lnTo>
                  <a:lnTo>
                    <a:pt x="1" y="23855"/>
                  </a:lnTo>
                  <a:lnTo>
                    <a:pt x="1" y="24107"/>
                  </a:lnTo>
                  <a:lnTo>
                    <a:pt x="1" y="24275"/>
                  </a:lnTo>
                  <a:lnTo>
                    <a:pt x="1" y="24527"/>
                  </a:lnTo>
                  <a:lnTo>
                    <a:pt x="85" y="24695"/>
                  </a:lnTo>
                  <a:lnTo>
                    <a:pt x="85" y="24947"/>
                  </a:lnTo>
                  <a:lnTo>
                    <a:pt x="85" y="25115"/>
                  </a:lnTo>
                  <a:lnTo>
                    <a:pt x="169" y="25367"/>
                  </a:lnTo>
                  <a:lnTo>
                    <a:pt x="169" y="25535"/>
                  </a:lnTo>
                  <a:lnTo>
                    <a:pt x="169" y="25787"/>
                  </a:lnTo>
                  <a:lnTo>
                    <a:pt x="253" y="25955"/>
                  </a:lnTo>
                  <a:lnTo>
                    <a:pt x="253" y="26123"/>
                  </a:lnTo>
                  <a:lnTo>
                    <a:pt x="337" y="26375"/>
                  </a:lnTo>
                  <a:lnTo>
                    <a:pt x="337" y="26543"/>
                  </a:lnTo>
                  <a:lnTo>
                    <a:pt x="421" y="26795"/>
                  </a:lnTo>
                  <a:lnTo>
                    <a:pt x="421" y="26963"/>
                  </a:lnTo>
                  <a:lnTo>
                    <a:pt x="505" y="27131"/>
                  </a:lnTo>
                  <a:lnTo>
                    <a:pt x="589" y="27383"/>
                  </a:lnTo>
                  <a:lnTo>
                    <a:pt x="589" y="27551"/>
                  </a:lnTo>
                  <a:lnTo>
                    <a:pt x="673" y="27803"/>
                  </a:lnTo>
                  <a:lnTo>
                    <a:pt x="757" y="27971"/>
                  </a:lnTo>
                  <a:lnTo>
                    <a:pt x="841" y="28139"/>
                  </a:lnTo>
                  <a:lnTo>
                    <a:pt x="925" y="28307"/>
                  </a:lnTo>
                  <a:lnTo>
                    <a:pt x="925" y="28559"/>
                  </a:lnTo>
                  <a:lnTo>
                    <a:pt x="1009" y="28727"/>
                  </a:lnTo>
                  <a:lnTo>
                    <a:pt x="1093" y="28895"/>
                  </a:lnTo>
                  <a:lnTo>
                    <a:pt x="1177" y="29063"/>
                  </a:lnTo>
                  <a:lnTo>
                    <a:pt x="1261" y="29315"/>
                  </a:lnTo>
                  <a:lnTo>
                    <a:pt x="1345" y="29483"/>
                  </a:lnTo>
                  <a:lnTo>
                    <a:pt x="1429" y="29651"/>
                  </a:lnTo>
                  <a:lnTo>
                    <a:pt x="1513" y="29819"/>
                  </a:lnTo>
                  <a:lnTo>
                    <a:pt x="1597" y="29987"/>
                  </a:lnTo>
                  <a:lnTo>
                    <a:pt x="1681" y="30155"/>
                  </a:lnTo>
                  <a:lnTo>
                    <a:pt x="1765" y="30323"/>
                  </a:lnTo>
                  <a:lnTo>
                    <a:pt x="1933" y="30491"/>
                  </a:lnTo>
                  <a:lnTo>
                    <a:pt x="2017" y="30659"/>
                  </a:lnTo>
                  <a:lnTo>
                    <a:pt x="2101" y="30827"/>
                  </a:lnTo>
                  <a:lnTo>
                    <a:pt x="2185" y="30995"/>
                  </a:lnTo>
                  <a:lnTo>
                    <a:pt x="2269" y="31163"/>
                  </a:lnTo>
                  <a:lnTo>
                    <a:pt x="2437" y="31331"/>
                  </a:lnTo>
                  <a:lnTo>
                    <a:pt x="2521" y="31498"/>
                  </a:lnTo>
                  <a:lnTo>
                    <a:pt x="2604" y="31666"/>
                  </a:lnTo>
                  <a:lnTo>
                    <a:pt x="2772" y="31834"/>
                  </a:lnTo>
                  <a:lnTo>
                    <a:pt x="2856" y="32002"/>
                  </a:lnTo>
                  <a:lnTo>
                    <a:pt x="3024" y="32086"/>
                  </a:lnTo>
                  <a:lnTo>
                    <a:pt x="3108" y="32254"/>
                  </a:lnTo>
                  <a:lnTo>
                    <a:pt x="3276" y="32422"/>
                  </a:lnTo>
                  <a:lnTo>
                    <a:pt x="3360" y="32590"/>
                  </a:lnTo>
                  <a:lnTo>
                    <a:pt x="3528" y="32674"/>
                  </a:lnTo>
                  <a:lnTo>
                    <a:pt x="3612" y="32842"/>
                  </a:lnTo>
                  <a:lnTo>
                    <a:pt x="3780" y="33010"/>
                  </a:lnTo>
                  <a:lnTo>
                    <a:pt x="3864" y="33094"/>
                  </a:lnTo>
                  <a:lnTo>
                    <a:pt x="4032" y="33262"/>
                  </a:lnTo>
                  <a:lnTo>
                    <a:pt x="4200" y="33430"/>
                  </a:lnTo>
                  <a:lnTo>
                    <a:pt x="4284" y="33514"/>
                  </a:lnTo>
                  <a:lnTo>
                    <a:pt x="4452" y="33682"/>
                  </a:lnTo>
                  <a:lnTo>
                    <a:pt x="4620" y="33766"/>
                  </a:lnTo>
                  <a:lnTo>
                    <a:pt x="4704" y="33934"/>
                  </a:lnTo>
                  <a:lnTo>
                    <a:pt x="4872" y="34018"/>
                  </a:lnTo>
                  <a:lnTo>
                    <a:pt x="5040" y="34102"/>
                  </a:lnTo>
                  <a:lnTo>
                    <a:pt x="5208" y="34270"/>
                  </a:lnTo>
                  <a:lnTo>
                    <a:pt x="5376" y="34354"/>
                  </a:lnTo>
                  <a:lnTo>
                    <a:pt x="5460" y="34438"/>
                  </a:lnTo>
                  <a:lnTo>
                    <a:pt x="5628" y="34606"/>
                  </a:lnTo>
                  <a:lnTo>
                    <a:pt x="5796" y="34690"/>
                  </a:lnTo>
                  <a:lnTo>
                    <a:pt x="5964" y="34774"/>
                  </a:lnTo>
                  <a:lnTo>
                    <a:pt x="6132" y="34858"/>
                  </a:lnTo>
                  <a:lnTo>
                    <a:pt x="6300" y="34942"/>
                  </a:lnTo>
                  <a:lnTo>
                    <a:pt x="6468" y="35110"/>
                  </a:lnTo>
                  <a:lnTo>
                    <a:pt x="6636" y="35194"/>
                  </a:lnTo>
                  <a:lnTo>
                    <a:pt x="6804" y="35278"/>
                  </a:lnTo>
                  <a:lnTo>
                    <a:pt x="6972" y="35362"/>
                  </a:lnTo>
                  <a:lnTo>
                    <a:pt x="7140" y="35446"/>
                  </a:lnTo>
                  <a:lnTo>
                    <a:pt x="7308" y="35530"/>
                  </a:lnTo>
                  <a:lnTo>
                    <a:pt x="7476" y="35614"/>
                  </a:lnTo>
                  <a:lnTo>
                    <a:pt x="7728" y="35614"/>
                  </a:lnTo>
                  <a:lnTo>
                    <a:pt x="7896" y="35698"/>
                  </a:lnTo>
                  <a:lnTo>
                    <a:pt x="8064" y="35782"/>
                  </a:lnTo>
                  <a:lnTo>
                    <a:pt x="8232" y="35866"/>
                  </a:lnTo>
                  <a:lnTo>
                    <a:pt x="8400" y="35866"/>
                  </a:lnTo>
                  <a:lnTo>
                    <a:pt x="8652" y="35950"/>
                  </a:lnTo>
                  <a:lnTo>
                    <a:pt x="8820" y="36034"/>
                  </a:lnTo>
                  <a:lnTo>
                    <a:pt x="8988" y="36034"/>
                  </a:lnTo>
                  <a:lnTo>
                    <a:pt x="9156" y="36118"/>
                  </a:lnTo>
                  <a:lnTo>
                    <a:pt x="9408" y="36118"/>
                  </a:lnTo>
                  <a:lnTo>
                    <a:pt x="9576" y="36202"/>
                  </a:lnTo>
                  <a:lnTo>
                    <a:pt x="9744" y="36202"/>
                  </a:lnTo>
                  <a:lnTo>
                    <a:pt x="9996" y="36286"/>
                  </a:lnTo>
                  <a:lnTo>
                    <a:pt x="10416" y="36286"/>
                  </a:lnTo>
                  <a:lnTo>
                    <a:pt x="10584" y="36370"/>
                  </a:lnTo>
                  <a:lnTo>
                    <a:pt x="11424" y="36370"/>
                  </a:lnTo>
                  <a:lnTo>
                    <a:pt x="11592" y="36454"/>
                  </a:lnTo>
                  <a:lnTo>
                    <a:pt x="11844" y="36454"/>
                  </a:lnTo>
                  <a:lnTo>
                    <a:pt x="12348" y="36370"/>
                  </a:lnTo>
                  <a:lnTo>
                    <a:pt x="12852" y="36370"/>
                  </a:lnTo>
                  <a:lnTo>
                    <a:pt x="13356" y="36286"/>
                  </a:lnTo>
                  <a:lnTo>
                    <a:pt x="13860" y="36202"/>
                  </a:lnTo>
                  <a:lnTo>
                    <a:pt x="14364" y="36034"/>
                  </a:lnTo>
                  <a:lnTo>
                    <a:pt x="14868" y="35866"/>
                  </a:lnTo>
                  <a:lnTo>
                    <a:pt x="15372" y="35698"/>
                  </a:lnTo>
                  <a:lnTo>
                    <a:pt x="15876" y="35530"/>
                  </a:lnTo>
                  <a:lnTo>
                    <a:pt x="16296" y="35278"/>
                  </a:lnTo>
                  <a:lnTo>
                    <a:pt x="16800" y="35026"/>
                  </a:lnTo>
                  <a:lnTo>
                    <a:pt x="17220" y="34690"/>
                  </a:lnTo>
                  <a:lnTo>
                    <a:pt x="17640" y="34438"/>
                  </a:lnTo>
                  <a:lnTo>
                    <a:pt x="18060" y="34102"/>
                  </a:lnTo>
                  <a:lnTo>
                    <a:pt x="18396" y="33766"/>
                  </a:lnTo>
                  <a:lnTo>
                    <a:pt x="18815" y="33346"/>
                  </a:lnTo>
                  <a:lnTo>
                    <a:pt x="19151" y="33010"/>
                  </a:lnTo>
                  <a:lnTo>
                    <a:pt x="19487" y="32590"/>
                  </a:lnTo>
                  <a:lnTo>
                    <a:pt x="19739" y="32170"/>
                  </a:lnTo>
                  <a:lnTo>
                    <a:pt x="20075" y="31750"/>
                  </a:lnTo>
                  <a:lnTo>
                    <a:pt x="20327" y="31247"/>
                  </a:lnTo>
                  <a:lnTo>
                    <a:pt x="20159" y="35614"/>
                  </a:lnTo>
                  <a:lnTo>
                    <a:pt x="26459" y="35614"/>
                  </a:lnTo>
                  <a:lnTo>
                    <a:pt x="264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61" name="Google Shape;661;p38"/>
            <p:cNvSpPr/>
            <p:nvPr/>
          </p:nvSpPr>
          <p:spPr>
            <a:xfrm>
              <a:off x="3778800" y="2326675"/>
              <a:ext cx="585900" cy="676200"/>
            </a:xfrm>
            <a:custGeom>
              <a:rect b="b" l="l" r="r" t="t"/>
              <a:pathLst>
                <a:path extrusionOk="0" h="27048" w="23436">
                  <a:moveTo>
                    <a:pt x="11592" y="14952"/>
                  </a:moveTo>
                  <a:lnTo>
                    <a:pt x="11592" y="14952"/>
                  </a:lnTo>
                  <a:lnTo>
                    <a:pt x="11592" y="14952"/>
                  </a:lnTo>
                  <a:lnTo>
                    <a:pt x="12516" y="15036"/>
                  </a:lnTo>
                  <a:lnTo>
                    <a:pt x="13356" y="15120"/>
                  </a:lnTo>
                  <a:lnTo>
                    <a:pt x="14196" y="15288"/>
                  </a:lnTo>
                  <a:lnTo>
                    <a:pt x="14952" y="15540"/>
                  </a:lnTo>
                  <a:lnTo>
                    <a:pt x="15624" y="15876"/>
                  </a:lnTo>
                  <a:lnTo>
                    <a:pt x="16128" y="16296"/>
                  </a:lnTo>
                  <a:lnTo>
                    <a:pt x="16632" y="16716"/>
                  </a:lnTo>
                  <a:lnTo>
                    <a:pt x="16968" y="17220"/>
                  </a:lnTo>
                  <a:lnTo>
                    <a:pt x="17136" y="17724"/>
                  </a:lnTo>
                  <a:lnTo>
                    <a:pt x="17220" y="18312"/>
                  </a:lnTo>
                  <a:lnTo>
                    <a:pt x="17220" y="18396"/>
                  </a:lnTo>
                  <a:lnTo>
                    <a:pt x="17220" y="18480"/>
                  </a:lnTo>
                  <a:lnTo>
                    <a:pt x="17220" y="18564"/>
                  </a:lnTo>
                  <a:lnTo>
                    <a:pt x="17220" y="18648"/>
                  </a:lnTo>
                  <a:lnTo>
                    <a:pt x="17220" y="18732"/>
                  </a:lnTo>
                  <a:lnTo>
                    <a:pt x="17220" y="18816"/>
                  </a:lnTo>
                  <a:lnTo>
                    <a:pt x="17136" y="18900"/>
                  </a:lnTo>
                  <a:lnTo>
                    <a:pt x="17136" y="18984"/>
                  </a:lnTo>
                  <a:lnTo>
                    <a:pt x="17136" y="19068"/>
                  </a:lnTo>
                  <a:lnTo>
                    <a:pt x="17136" y="19152"/>
                  </a:lnTo>
                  <a:lnTo>
                    <a:pt x="17052" y="19236"/>
                  </a:lnTo>
                  <a:lnTo>
                    <a:pt x="17052" y="19320"/>
                  </a:lnTo>
                  <a:lnTo>
                    <a:pt x="17052" y="19404"/>
                  </a:lnTo>
                  <a:lnTo>
                    <a:pt x="16968" y="19488"/>
                  </a:lnTo>
                  <a:lnTo>
                    <a:pt x="16968" y="19572"/>
                  </a:lnTo>
                  <a:lnTo>
                    <a:pt x="16884" y="19656"/>
                  </a:lnTo>
                  <a:lnTo>
                    <a:pt x="16884" y="19740"/>
                  </a:lnTo>
                  <a:lnTo>
                    <a:pt x="16800" y="19824"/>
                  </a:lnTo>
                  <a:lnTo>
                    <a:pt x="16716" y="19908"/>
                  </a:lnTo>
                  <a:lnTo>
                    <a:pt x="16716" y="19992"/>
                  </a:lnTo>
                  <a:lnTo>
                    <a:pt x="16632" y="19992"/>
                  </a:lnTo>
                  <a:lnTo>
                    <a:pt x="16632" y="20076"/>
                  </a:lnTo>
                  <a:lnTo>
                    <a:pt x="16548" y="20160"/>
                  </a:lnTo>
                  <a:lnTo>
                    <a:pt x="16464" y="20244"/>
                  </a:lnTo>
                  <a:lnTo>
                    <a:pt x="16464" y="20328"/>
                  </a:lnTo>
                  <a:lnTo>
                    <a:pt x="16380" y="20328"/>
                  </a:lnTo>
                  <a:lnTo>
                    <a:pt x="16380" y="20412"/>
                  </a:lnTo>
                  <a:lnTo>
                    <a:pt x="16296" y="20412"/>
                  </a:lnTo>
                  <a:lnTo>
                    <a:pt x="16296" y="20496"/>
                  </a:lnTo>
                  <a:lnTo>
                    <a:pt x="16212" y="20580"/>
                  </a:lnTo>
                  <a:lnTo>
                    <a:pt x="16128" y="20664"/>
                  </a:lnTo>
                  <a:lnTo>
                    <a:pt x="16044" y="20664"/>
                  </a:lnTo>
                  <a:lnTo>
                    <a:pt x="16044" y="20748"/>
                  </a:lnTo>
                  <a:lnTo>
                    <a:pt x="15960" y="20832"/>
                  </a:lnTo>
                  <a:lnTo>
                    <a:pt x="15876" y="20832"/>
                  </a:lnTo>
                  <a:lnTo>
                    <a:pt x="15876" y="20916"/>
                  </a:lnTo>
                  <a:lnTo>
                    <a:pt x="15792" y="20916"/>
                  </a:lnTo>
                  <a:lnTo>
                    <a:pt x="15708" y="21000"/>
                  </a:lnTo>
                  <a:lnTo>
                    <a:pt x="15624" y="21084"/>
                  </a:lnTo>
                  <a:lnTo>
                    <a:pt x="15540" y="21084"/>
                  </a:lnTo>
                  <a:lnTo>
                    <a:pt x="15456" y="21168"/>
                  </a:lnTo>
                  <a:lnTo>
                    <a:pt x="15372" y="21252"/>
                  </a:lnTo>
                  <a:lnTo>
                    <a:pt x="15288" y="21252"/>
                  </a:lnTo>
                  <a:lnTo>
                    <a:pt x="15204" y="21336"/>
                  </a:lnTo>
                  <a:lnTo>
                    <a:pt x="15120" y="21420"/>
                  </a:lnTo>
                  <a:lnTo>
                    <a:pt x="15036" y="21420"/>
                  </a:lnTo>
                  <a:lnTo>
                    <a:pt x="14952" y="21504"/>
                  </a:lnTo>
                  <a:lnTo>
                    <a:pt x="14868" y="21504"/>
                  </a:lnTo>
                  <a:lnTo>
                    <a:pt x="14784" y="21588"/>
                  </a:lnTo>
                  <a:lnTo>
                    <a:pt x="14700" y="21588"/>
                  </a:lnTo>
                  <a:lnTo>
                    <a:pt x="14616" y="21672"/>
                  </a:lnTo>
                  <a:lnTo>
                    <a:pt x="14532" y="21672"/>
                  </a:lnTo>
                  <a:lnTo>
                    <a:pt x="14448" y="21756"/>
                  </a:lnTo>
                  <a:lnTo>
                    <a:pt x="14280" y="21756"/>
                  </a:lnTo>
                  <a:lnTo>
                    <a:pt x="14196" y="21840"/>
                  </a:lnTo>
                  <a:lnTo>
                    <a:pt x="14028" y="21840"/>
                  </a:lnTo>
                  <a:lnTo>
                    <a:pt x="14028" y="21924"/>
                  </a:lnTo>
                  <a:lnTo>
                    <a:pt x="13860" y="21924"/>
                  </a:lnTo>
                  <a:lnTo>
                    <a:pt x="13776" y="22007"/>
                  </a:lnTo>
                  <a:lnTo>
                    <a:pt x="13524" y="22007"/>
                  </a:lnTo>
                  <a:lnTo>
                    <a:pt x="13440" y="22091"/>
                  </a:lnTo>
                  <a:lnTo>
                    <a:pt x="13188" y="22091"/>
                  </a:lnTo>
                  <a:lnTo>
                    <a:pt x="13104" y="22175"/>
                  </a:lnTo>
                  <a:lnTo>
                    <a:pt x="12600" y="22175"/>
                  </a:lnTo>
                  <a:lnTo>
                    <a:pt x="12516" y="22259"/>
                  </a:lnTo>
                  <a:lnTo>
                    <a:pt x="10584" y="22259"/>
                  </a:lnTo>
                  <a:lnTo>
                    <a:pt x="9744" y="22091"/>
                  </a:lnTo>
                  <a:lnTo>
                    <a:pt x="8988" y="21840"/>
                  </a:lnTo>
                  <a:lnTo>
                    <a:pt x="8316" y="21504"/>
                  </a:lnTo>
                  <a:lnTo>
                    <a:pt x="7728" y="21168"/>
                  </a:lnTo>
                  <a:lnTo>
                    <a:pt x="7308" y="20748"/>
                  </a:lnTo>
                  <a:lnTo>
                    <a:pt x="6972" y="20244"/>
                  </a:lnTo>
                  <a:lnTo>
                    <a:pt x="6720" y="19740"/>
                  </a:lnTo>
                  <a:lnTo>
                    <a:pt x="6552" y="19236"/>
                  </a:lnTo>
                  <a:lnTo>
                    <a:pt x="6468" y="18732"/>
                  </a:lnTo>
                  <a:lnTo>
                    <a:pt x="6552" y="18144"/>
                  </a:lnTo>
                  <a:lnTo>
                    <a:pt x="6720" y="17640"/>
                  </a:lnTo>
                  <a:lnTo>
                    <a:pt x="6972" y="17052"/>
                  </a:lnTo>
                  <a:lnTo>
                    <a:pt x="7308" y="16632"/>
                  </a:lnTo>
                  <a:lnTo>
                    <a:pt x="7728" y="16128"/>
                  </a:lnTo>
                  <a:lnTo>
                    <a:pt x="8316" y="15792"/>
                  </a:lnTo>
                  <a:lnTo>
                    <a:pt x="8904" y="15456"/>
                  </a:lnTo>
                  <a:lnTo>
                    <a:pt x="9744" y="15204"/>
                  </a:lnTo>
                  <a:lnTo>
                    <a:pt x="10584" y="15036"/>
                  </a:lnTo>
                  <a:lnTo>
                    <a:pt x="11592" y="14952"/>
                  </a:lnTo>
                  <a:close/>
                  <a:moveTo>
                    <a:pt x="10920" y="1"/>
                  </a:moveTo>
                  <a:lnTo>
                    <a:pt x="10668" y="85"/>
                  </a:lnTo>
                  <a:lnTo>
                    <a:pt x="10080" y="85"/>
                  </a:lnTo>
                  <a:lnTo>
                    <a:pt x="9912" y="169"/>
                  </a:lnTo>
                  <a:lnTo>
                    <a:pt x="9576" y="169"/>
                  </a:lnTo>
                  <a:lnTo>
                    <a:pt x="9324" y="253"/>
                  </a:lnTo>
                  <a:lnTo>
                    <a:pt x="9156" y="253"/>
                  </a:lnTo>
                  <a:lnTo>
                    <a:pt x="8988" y="337"/>
                  </a:lnTo>
                  <a:lnTo>
                    <a:pt x="8820" y="337"/>
                  </a:lnTo>
                  <a:lnTo>
                    <a:pt x="8652" y="421"/>
                  </a:lnTo>
                  <a:lnTo>
                    <a:pt x="8484" y="421"/>
                  </a:lnTo>
                  <a:lnTo>
                    <a:pt x="8316" y="505"/>
                  </a:lnTo>
                  <a:lnTo>
                    <a:pt x="8148" y="505"/>
                  </a:lnTo>
                  <a:lnTo>
                    <a:pt x="7896" y="589"/>
                  </a:lnTo>
                  <a:lnTo>
                    <a:pt x="7728" y="589"/>
                  </a:lnTo>
                  <a:lnTo>
                    <a:pt x="7560" y="673"/>
                  </a:lnTo>
                  <a:lnTo>
                    <a:pt x="7476" y="757"/>
                  </a:lnTo>
                  <a:lnTo>
                    <a:pt x="7308" y="757"/>
                  </a:lnTo>
                  <a:lnTo>
                    <a:pt x="7140" y="841"/>
                  </a:lnTo>
                  <a:lnTo>
                    <a:pt x="6972" y="925"/>
                  </a:lnTo>
                  <a:lnTo>
                    <a:pt x="6804" y="1009"/>
                  </a:lnTo>
                  <a:lnTo>
                    <a:pt x="6636" y="1009"/>
                  </a:lnTo>
                  <a:lnTo>
                    <a:pt x="6468" y="1093"/>
                  </a:lnTo>
                  <a:lnTo>
                    <a:pt x="6300" y="1177"/>
                  </a:lnTo>
                  <a:lnTo>
                    <a:pt x="6216" y="1261"/>
                  </a:lnTo>
                  <a:lnTo>
                    <a:pt x="6048" y="1261"/>
                  </a:lnTo>
                  <a:lnTo>
                    <a:pt x="5880" y="1345"/>
                  </a:lnTo>
                  <a:lnTo>
                    <a:pt x="5712" y="1429"/>
                  </a:lnTo>
                  <a:lnTo>
                    <a:pt x="5628" y="1513"/>
                  </a:lnTo>
                  <a:lnTo>
                    <a:pt x="5460" y="1597"/>
                  </a:lnTo>
                  <a:lnTo>
                    <a:pt x="5292" y="1681"/>
                  </a:lnTo>
                  <a:lnTo>
                    <a:pt x="5208" y="1765"/>
                  </a:lnTo>
                  <a:lnTo>
                    <a:pt x="5040" y="1849"/>
                  </a:lnTo>
                  <a:lnTo>
                    <a:pt x="4872" y="1933"/>
                  </a:lnTo>
                  <a:lnTo>
                    <a:pt x="4788" y="2017"/>
                  </a:lnTo>
                  <a:lnTo>
                    <a:pt x="4620" y="2101"/>
                  </a:lnTo>
                  <a:lnTo>
                    <a:pt x="4537" y="2185"/>
                  </a:lnTo>
                  <a:lnTo>
                    <a:pt x="4369" y="2269"/>
                  </a:lnTo>
                  <a:lnTo>
                    <a:pt x="4285" y="2353"/>
                  </a:lnTo>
                  <a:lnTo>
                    <a:pt x="4117" y="2437"/>
                  </a:lnTo>
                  <a:lnTo>
                    <a:pt x="4033" y="2521"/>
                  </a:lnTo>
                  <a:lnTo>
                    <a:pt x="3865" y="2605"/>
                  </a:lnTo>
                  <a:lnTo>
                    <a:pt x="3781" y="2689"/>
                  </a:lnTo>
                  <a:lnTo>
                    <a:pt x="3613" y="2773"/>
                  </a:lnTo>
                  <a:lnTo>
                    <a:pt x="3529" y="2857"/>
                  </a:lnTo>
                  <a:lnTo>
                    <a:pt x="3445" y="2941"/>
                  </a:lnTo>
                  <a:lnTo>
                    <a:pt x="3277" y="3109"/>
                  </a:lnTo>
                  <a:lnTo>
                    <a:pt x="3193" y="3193"/>
                  </a:lnTo>
                  <a:lnTo>
                    <a:pt x="3109" y="3277"/>
                  </a:lnTo>
                  <a:lnTo>
                    <a:pt x="3025" y="3361"/>
                  </a:lnTo>
                  <a:lnTo>
                    <a:pt x="2857" y="3445"/>
                  </a:lnTo>
                  <a:lnTo>
                    <a:pt x="2773" y="3529"/>
                  </a:lnTo>
                  <a:lnTo>
                    <a:pt x="2689" y="3697"/>
                  </a:lnTo>
                  <a:lnTo>
                    <a:pt x="2605" y="3781"/>
                  </a:lnTo>
                  <a:lnTo>
                    <a:pt x="2521" y="3865"/>
                  </a:lnTo>
                  <a:lnTo>
                    <a:pt x="2437" y="3949"/>
                  </a:lnTo>
                  <a:lnTo>
                    <a:pt x="2269" y="4117"/>
                  </a:lnTo>
                  <a:lnTo>
                    <a:pt x="2185" y="4201"/>
                  </a:lnTo>
                  <a:lnTo>
                    <a:pt x="2101" y="4285"/>
                  </a:lnTo>
                  <a:lnTo>
                    <a:pt x="2017" y="4369"/>
                  </a:lnTo>
                  <a:lnTo>
                    <a:pt x="1933" y="4537"/>
                  </a:lnTo>
                  <a:lnTo>
                    <a:pt x="1849" y="4621"/>
                  </a:lnTo>
                  <a:lnTo>
                    <a:pt x="1765" y="4705"/>
                  </a:lnTo>
                  <a:lnTo>
                    <a:pt x="1681" y="4789"/>
                  </a:lnTo>
                  <a:lnTo>
                    <a:pt x="1597" y="4957"/>
                  </a:lnTo>
                  <a:lnTo>
                    <a:pt x="1597" y="5041"/>
                  </a:lnTo>
                  <a:lnTo>
                    <a:pt x="1513" y="5125"/>
                  </a:lnTo>
                  <a:lnTo>
                    <a:pt x="1429" y="5293"/>
                  </a:lnTo>
                  <a:lnTo>
                    <a:pt x="1345" y="5377"/>
                  </a:lnTo>
                  <a:lnTo>
                    <a:pt x="1261" y="5461"/>
                  </a:lnTo>
                  <a:lnTo>
                    <a:pt x="1261" y="5629"/>
                  </a:lnTo>
                  <a:lnTo>
                    <a:pt x="1177" y="5713"/>
                  </a:lnTo>
                  <a:lnTo>
                    <a:pt x="1093" y="5797"/>
                  </a:lnTo>
                  <a:lnTo>
                    <a:pt x="1009" y="5965"/>
                  </a:lnTo>
                  <a:lnTo>
                    <a:pt x="1009" y="6049"/>
                  </a:lnTo>
                  <a:lnTo>
                    <a:pt x="925" y="6132"/>
                  </a:lnTo>
                  <a:lnTo>
                    <a:pt x="841" y="6300"/>
                  </a:lnTo>
                  <a:lnTo>
                    <a:pt x="841" y="6384"/>
                  </a:lnTo>
                  <a:lnTo>
                    <a:pt x="757" y="6468"/>
                  </a:lnTo>
                  <a:lnTo>
                    <a:pt x="757" y="6636"/>
                  </a:lnTo>
                  <a:lnTo>
                    <a:pt x="673" y="6720"/>
                  </a:lnTo>
                  <a:lnTo>
                    <a:pt x="673" y="6804"/>
                  </a:lnTo>
                  <a:lnTo>
                    <a:pt x="589" y="6972"/>
                  </a:lnTo>
                  <a:lnTo>
                    <a:pt x="589" y="7056"/>
                  </a:lnTo>
                  <a:lnTo>
                    <a:pt x="505" y="7140"/>
                  </a:lnTo>
                  <a:lnTo>
                    <a:pt x="505" y="7308"/>
                  </a:lnTo>
                  <a:lnTo>
                    <a:pt x="421" y="7392"/>
                  </a:lnTo>
                  <a:lnTo>
                    <a:pt x="421" y="7476"/>
                  </a:lnTo>
                  <a:lnTo>
                    <a:pt x="421" y="7644"/>
                  </a:lnTo>
                  <a:lnTo>
                    <a:pt x="337" y="7728"/>
                  </a:lnTo>
                  <a:lnTo>
                    <a:pt x="337" y="7812"/>
                  </a:lnTo>
                  <a:lnTo>
                    <a:pt x="6636" y="8988"/>
                  </a:lnTo>
                  <a:lnTo>
                    <a:pt x="6888" y="8400"/>
                  </a:lnTo>
                  <a:lnTo>
                    <a:pt x="7140" y="7812"/>
                  </a:lnTo>
                  <a:lnTo>
                    <a:pt x="7560" y="7224"/>
                  </a:lnTo>
                  <a:lnTo>
                    <a:pt x="8064" y="6720"/>
                  </a:lnTo>
                  <a:lnTo>
                    <a:pt x="8568" y="6300"/>
                  </a:lnTo>
                  <a:lnTo>
                    <a:pt x="9156" y="5881"/>
                  </a:lnTo>
                  <a:lnTo>
                    <a:pt x="9828" y="5629"/>
                  </a:lnTo>
                  <a:lnTo>
                    <a:pt x="10500" y="5377"/>
                  </a:lnTo>
                  <a:lnTo>
                    <a:pt x="11340" y="5209"/>
                  </a:lnTo>
                  <a:lnTo>
                    <a:pt x="12180" y="5125"/>
                  </a:lnTo>
                  <a:lnTo>
                    <a:pt x="12516" y="5125"/>
                  </a:lnTo>
                  <a:lnTo>
                    <a:pt x="12600" y="5209"/>
                  </a:lnTo>
                  <a:lnTo>
                    <a:pt x="13188" y="5209"/>
                  </a:lnTo>
                  <a:lnTo>
                    <a:pt x="13272" y="5293"/>
                  </a:lnTo>
                  <a:lnTo>
                    <a:pt x="13608" y="5293"/>
                  </a:lnTo>
                  <a:lnTo>
                    <a:pt x="13692" y="5377"/>
                  </a:lnTo>
                  <a:lnTo>
                    <a:pt x="13860" y="5377"/>
                  </a:lnTo>
                  <a:lnTo>
                    <a:pt x="13944" y="5461"/>
                  </a:lnTo>
                  <a:lnTo>
                    <a:pt x="14196" y="5461"/>
                  </a:lnTo>
                  <a:lnTo>
                    <a:pt x="14196" y="5545"/>
                  </a:lnTo>
                  <a:lnTo>
                    <a:pt x="14280" y="5545"/>
                  </a:lnTo>
                  <a:lnTo>
                    <a:pt x="14364" y="5629"/>
                  </a:lnTo>
                  <a:lnTo>
                    <a:pt x="14532" y="5629"/>
                  </a:lnTo>
                  <a:lnTo>
                    <a:pt x="14616" y="5713"/>
                  </a:lnTo>
                  <a:lnTo>
                    <a:pt x="14700" y="5797"/>
                  </a:lnTo>
                  <a:lnTo>
                    <a:pt x="14868" y="5797"/>
                  </a:lnTo>
                  <a:lnTo>
                    <a:pt x="14952" y="5881"/>
                  </a:lnTo>
                  <a:lnTo>
                    <a:pt x="15036" y="5965"/>
                  </a:lnTo>
                  <a:lnTo>
                    <a:pt x="15120" y="5965"/>
                  </a:lnTo>
                  <a:lnTo>
                    <a:pt x="15204" y="6049"/>
                  </a:lnTo>
                  <a:lnTo>
                    <a:pt x="15204" y="6132"/>
                  </a:lnTo>
                  <a:lnTo>
                    <a:pt x="15288" y="6132"/>
                  </a:lnTo>
                  <a:lnTo>
                    <a:pt x="15372" y="6216"/>
                  </a:lnTo>
                  <a:lnTo>
                    <a:pt x="15456" y="6216"/>
                  </a:lnTo>
                  <a:lnTo>
                    <a:pt x="15456" y="6300"/>
                  </a:lnTo>
                  <a:lnTo>
                    <a:pt x="15540" y="6300"/>
                  </a:lnTo>
                  <a:lnTo>
                    <a:pt x="15624" y="6384"/>
                  </a:lnTo>
                  <a:lnTo>
                    <a:pt x="15624" y="6468"/>
                  </a:lnTo>
                  <a:lnTo>
                    <a:pt x="15708" y="6468"/>
                  </a:lnTo>
                  <a:lnTo>
                    <a:pt x="15708" y="6552"/>
                  </a:lnTo>
                  <a:lnTo>
                    <a:pt x="15792" y="6552"/>
                  </a:lnTo>
                  <a:lnTo>
                    <a:pt x="15876" y="6636"/>
                  </a:lnTo>
                  <a:lnTo>
                    <a:pt x="15876" y="6720"/>
                  </a:lnTo>
                  <a:lnTo>
                    <a:pt x="15960" y="6720"/>
                  </a:lnTo>
                  <a:lnTo>
                    <a:pt x="15960" y="6804"/>
                  </a:lnTo>
                  <a:lnTo>
                    <a:pt x="16044" y="6888"/>
                  </a:lnTo>
                  <a:lnTo>
                    <a:pt x="16128" y="6972"/>
                  </a:lnTo>
                  <a:lnTo>
                    <a:pt x="16212" y="7056"/>
                  </a:lnTo>
                  <a:lnTo>
                    <a:pt x="16212" y="7140"/>
                  </a:lnTo>
                  <a:lnTo>
                    <a:pt x="16296" y="7224"/>
                  </a:lnTo>
                  <a:lnTo>
                    <a:pt x="16380" y="7308"/>
                  </a:lnTo>
                  <a:lnTo>
                    <a:pt x="16380" y="7392"/>
                  </a:lnTo>
                  <a:lnTo>
                    <a:pt x="16464" y="7476"/>
                  </a:lnTo>
                  <a:lnTo>
                    <a:pt x="16464" y="7560"/>
                  </a:lnTo>
                  <a:lnTo>
                    <a:pt x="16548" y="7644"/>
                  </a:lnTo>
                  <a:lnTo>
                    <a:pt x="16548" y="7728"/>
                  </a:lnTo>
                  <a:lnTo>
                    <a:pt x="16632" y="7812"/>
                  </a:lnTo>
                  <a:lnTo>
                    <a:pt x="16632" y="7896"/>
                  </a:lnTo>
                  <a:lnTo>
                    <a:pt x="16632" y="7980"/>
                  </a:lnTo>
                  <a:lnTo>
                    <a:pt x="16716" y="7980"/>
                  </a:lnTo>
                  <a:lnTo>
                    <a:pt x="16716" y="8064"/>
                  </a:lnTo>
                  <a:lnTo>
                    <a:pt x="16716" y="8148"/>
                  </a:lnTo>
                  <a:lnTo>
                    <a:pt x="16800" y="8232"/>
                  </a:lnTo>
                  <a:lnTo>
                    <a:pt x="16800" y="8316"/>
                  </a:lnTo>
                  <a:lnTo>
                    <a:pt x="16800" y="8400"/>
                  </a:lnTo>
                  <a:lnTo>
                    <a:pt x="16884" y="8484"/>
                  </a:lnTo>
                  <a:lnTo>
                    <a:pt x="16884" y="8568"/>
                  </a:lnTo>
                  <a:lnTo>
                    <a:pt x="16884" y="8652"/>
                  </a:lnTo>
                  <a:lnTo>
                    <a:pt x="16968" y="8736"/>
                  </a:lnTo>
                  <a:lnTo>
                    <a:pt x="16968" y="8820"/>
                  </a:lnTo>
                  <a:lnTo>
                    <a:pt x="16968" y="8904"/>
                  </a:lnTo>
                  <a:lnTo>
                    <a:pt x="16968" y="8988"/>
                  </a:lnTo>
                  <a:lnTo>
                    <a:pt x="16968" y="9072"/>
                  </a:lnTo>
                  <a:lnTo>
                    <a:pt x="17052" y="9156"/>
                  </a:lnTo>
                  <a:lnTo>
                    <a:pt x="17052" y="9240"/>
                  </a:lnTo>
                  <a:lnTo>
                    <a:pt x="17052" y="9324"/>
                  </a:lnTo>
                  <a:lnTo>
                    <a:pt x="17052" y="9408"/>
                  </a:lnTo>
                  <a:lnTo>
                    <a:pt x="17052" y="9492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136" y="9744"/>
                  </a:lnTo>
                  <a:lnTo>
                    <a:pt x="17136" y="9828"/>
                  </a:lnTo>
                  <a:lnTo>
                    <a:pt x="17136" y="9912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248"/>
                  </a:lnTo>
                  <a:lnTo>
                    <a:pt x="17136" y="10332"/>
                  </a:lnTo>
                  <a:lnTo>
                    <a:pt x="17136" y="10416"/>
                  </a:lnTo>
                  <a:lnTo>
                    <a:pt x="17136" y="13692"/>
                  </a:lnTo>
                  <a:lnTo>
                    <a:pt x="17052" y="13692"/>
                  </a:lnTo>
                  <a:lnTo>
                    <a:pt x="17052" y="13608"/>
                  </a:lnTo>
                  <a:lnTo>
                    <a:pt x="16968" y="13608"/>
                  </a:lnTo>
                  <a:lnTo>
                    <a:pt x="16968" y="13524"/>
                  </a:lnTo>
                  <a:lnTo>
                    <a:pt x="16884" y="13524"/>
                  </a:lnTo>
                  <a:lnTo>
                    <a:pt x="16800" y="13440"/>
                  </a:lnTo>
                  <a:lnTo>
                    <a:pt x="16716" y="13356"/>
                  </a:lnTo>
                  <a:lnTo>
                    <a:pt x="16632" y="13356"/>
                  </a:lnTo>
                  <a:lnTo>
                    <a:pt x="16632" y="13272"/>
                  </a:lnTo>
                  <a:lnTo>
                    <a:pt x="16548" y="13272"/>
                  </a:lnTo>
                  <a:lnTo>
                    <a:pt x="16548" y="13188"/>
                  </a:lnTo>
                  <a:lnTo>
                    <a:pt x="16380" y="13188"/>
                  </a:lnTo>
                  <a:lnTo>
                    <a:pt x="16380" y="13104"/>
                  </a:lnTo>
                  <a:lnTo>
                    <a:pt x="16296" y="13104"/>
                  </a:lnTo>
                  <a:lnTo>
                    <a:pt x="16296" y="13020"/>
                  </a:lnTo>
                  <a:lnTo>
                    <a:pt x="16212" y="13020"/>
                  </a:lnTo>
                  <a:lnTo>
                    <a:pt x="16128" y="12936"/>
                  </a:lnTo>
                  <a:lnTo>
                    <a:pt x="16044" y="12936"/>
                  </a:lnTo>
                  <a:lnTo>
                    <a:pt x="16044" y="12852"/>
                  </a:lnTo>
                  <a:lnTo>
                    <a:pt x="15960" y="12852"/>
                  </a:lnTo>
                  <a:lnTo>
                    <a:pt x="15876" y="12768"/>
                  </a:lnTo>
                  <a:lnTo>
                    <a:pt x="15792" y="12684"/>
                  </a:lnTo>
                  <a:lnTo>
                    <a:pt x="15708" y="12684"/>
                  </a:lnTo>
                  <a:lnTo>
                    <a:pt x="15624" y="12600"/>
                  </a:lnTo>
                  <a:lnTo>
                    <a:pt x="15540" y="12600"/>
                  </a:lnTo>
                  <a:lnTo>
                    <a:pt x="15540" y="12516"/>
                  </a:lnTo>
                  <a:lnTo>
                    <a:pt x="15456" y="12516"/>
                  </a:lnTo>
                  <a:lnTo>
                    <a:pt x="15372" y="12432"/>
                  </a:lnTo>
                  <a:lnTo>
                    <a:pt x="15288" y="12432"/>
                  </a:lnTo>
                  <a:lnTo>
                    <a:pt x="15204" y="12348"/>
                  </a:lnTo>
                  <a:lnTo>
                    <a:pt x="15120" y="12348"/>
                  </a:lnTo>
                  <a:lnTo>
                    <a:pt x="15036" y="12264"/>
                  </a:lnTo>
                  <a:lnTo>
                    <a:pt x="14952" y="12264"/>
                  </a:lnTo>
                  <a:lnTo>
                    <a:pt x="14868" y="12180"/>
                  </a:lnTo>
                  <a:lnTo>
                    <a:pt x="14784" y="12180"/>
                  </a:lnTo>
                  <a:lnTo>
                    <a:pt x="14700" y="12096"/>
                  </a:lnTo>
                  <a:lnTo>
                    <a:pt x="14616" y="12096"/>
                  </a:lnTo>
                  <a:lnTo>
                    <a:pt x="14532" y="12012"/>
                  </a:lnTo>
                  <a:lnTo>
                    <a:pt x="14448" y="12012"/>
                  </a:lnTo>
                  <a:lnTo>
                    <a:pt x="14364" y="11928"/>
                  </a:lnTo>
                  <a:lnTo>
                    <a:pt x="14196" y="11928"/>
                  </a:lnTo>
                  <a:lnTo>
                    <a:pt x="14112" y="11844"/>
                  </a:lnTo>
                  <a:lnTo>
                    <a:pt x="14028" y="11844"/>
                  </a:lnTo>
                  <a:lnTo>
                    <a:pt x="13944" y="11760"/>
                  </a:lnTo>
                  <a:lnTo>
                    <a:pt x="13776" y="11760"/>
                  </a:lnTo>
                  <a:lnTo>
                    <a:pt x="13692" y="11676"/>
                  </a:lnTo>
                  <a:lnTo>
                    <a:pt x="13524" y="11676"/>
                  </a:lnTo>
                  <a:lnTo>
                    <a:pt x="13440" y="11592"/>
                  </a:lnTo>
                  <a:lnTo>
                    <a:pt x="13272" y="11592"/>
                  </a:lnTo>
                  <a:lnTo>
                    <a:pt x="13188" y="11508"/>
                  </a:lnTo>
                  <a:lnTo>
                    <a:pt x="12936" y="11508"/>
                  </a:lnTo>
                  <a:lnTo>
                    <a:pt x="12852" y="11424"/>
                  </a:lnTo>
                  <a:lnTo>
                    <a:pt x="12600" y="11424"/>
                  </a:lnTo>
                  <a:lnTo>
                    <a:pt x="12516" y="11340"/>
                  </a:lnTo>
                  <a:lnTo>
                    <a:pt x="12180" y="11340"/>
                  </a:lnTo>
                  <a:lnTo>
                    <a:pt x="12096" y="11256"/>
                  </a:lnTo>
                  <a:lnTo>
                    <a:pt x="11676" y="11256"/>
                  </a:lnTo>
                  <a:lnTo>
                    <a:pt x="11592" y="11172"/>
                  </a:lnTo>
                  <a:lnTo>
                    <a:pt x="11088" y="11172"/>
                  </a:lnTo>
                  <a:lnTo>
                    <a:pt x="10920" y="11088"/>
                  </a:lnTo>
                  <a:lnTo>
                    <a:pt x="8064" y="11088"/>
                  </a:lnTo>
                  <a:lnTo>
                    <a:pt x="7980" y="11172"/>
                  </a:lnTo>
                  <a:lnTo>
                    <a:pt x="7476" y="11172"/>
                  </a:lnTo>
                  <a:lnTo>
                    <a:pt x="7308" y="11256"/>
                  </a:lnTo>
                  <a:lnTo>
                    <a:pt x="7056" y="11256"/>
                  </a:lnTo>
                  <a:lnTo>
                    <a:pt x="6888" y="11340"/>
                  </a:lnTo>
                  <a:lnTo>
                    <a:pt x="6636" y="11340"/>
                  </a:lnTo>
                  <a:lnTo>
                    <a:pt x="6468" y="11424"/>
                  </a:lnTo>
                  <a:lnTo>
                    <a:pt x="6300" y="11424"/>
                  </a:lnTo>
                  <a:lnTo>
                    <a:pt x="6216" y="11508"/>
                  </a:lnTo>
                  <a:lnTo>
                    <a:pt x="6048" y="11508"/>
                  </a:lnTo>
                  <a:lnTo>
                    <a:pt x="5880" y="11592"/>
                  </a:lnTo>
                  <a:lnTo>
                    <a:pt x="5796" y="11592"/>
                  </a:lnTo>
                  <a:lnTo>
                    <a:pt x="5628" y="11676"/>
                  </a:lnTo>
                  <a:lnTo>
                    <a:pt x="5460" y="11676"/>
                  </a:lnTo>
                  <a:lnTo>
                    <a:pt x="5376" y="11760"/>
                  </a:lnTo>
                  <a:lnTo>
                    <a:pt x="5208" y="11760"/>
                  </a:lnTo>
                  <a:lnTo>
                    <a:pt x="5124" y="11844"/>
                  </a:lnTo>
                  <a:lnTo>
                    <a:pt x="4956" y="11844"/>
                  </a:lnTo>
                  <a:lnTo>
                    <a:pt x="4872" y="11928"/>
                  </a:lnTo>
                  <a:lnTo>
                    <a:pt x="4704" y="12012"/>
                  </a:lnTo>
                  <a:lnTo>
                    <a:pt x="4620" y="12012"/>
                  </a:lnTo>
                  <a:lnTo>
                    <a:pt x="4453" y="12096"/>
                  </a:lnTo>
                  <a:lnTo>
                    <a:pt x="4369" y="12180"/>
                  </a:lnTo>
                  <a:lnTo>
                    <a:pt x="4201" y="12264"/>
                  </a:lnTo>
                  <a:lnTo>
                    <a:pt x="4117" y="12264"/>
                  </a:lnTo>
                  <a:lnTo>
                    <a:pt x="3949" y="12348"/>
                  </a:lnTo>
                  <a:lnTo>
                    <a:pt x="3865" y="12432"/>
                  </a:lnTo>
                  <a:lnTo>
                    <a:pt x="3697" y="12516"/>
                  </a:lnTo>
                  <a:lnTo>
                    <a:pt x="3613" y="12516"/>
                  </a:lnTo>
                  <a:lnTo>
                    <a:pt x="3529" y="12600"/>
                  </a:lnTo>
                  <a:lnTo>
                    <a:pt x="3361" y="12684"/>
                  </a:lnTo>
                  <a:lnTo>
                    <a:pt x="3277" y="12768"/>
                  </a:lnTo>
                  <a:lnTo>
                    <a:pt x="3193" y="12852"/>
                  </a:lnTo>
                  <a:lnTo>
                    <a:pt x="3025" y="12936"/>
                  </a:lnTo>
                  <a:lnTo>
                    <a:pt x="2941" y="13020"/>
                  </a:lnTo>
                  <a:lnTo>
                    <a:pt x="2857" y="13104"/>
                  </a:lnTo>
                  <a:lnTo>
                    <a:pt x="2773" y="13188"/>
                  </a:lnTo>
                  <a:lnTo>
                    <a:pt x="2605" y="13272"/>
                  </a:lnTo>
                  <a:lnTo>
                    <a:pt x="2521" y="13356"/>
                  </a:lnTo>
                  <a:lnTo>
                    <a:pt x="2437" y="13440"/>
                  </a:lnTo>
                  <a:lnTo>
                    <a:pt x="2353" y="13524"/>
                  </a:lnTo>
                  <a:lnTo>
                    <a:pt x="2269" y="13608"/>
                  </a:lnTo>
                  <a:lnTo>
                    <a:pt x="2185" y="13692"/>
                  </a:lnTo>
                  <a:lnTo>
                    <a:pt x="2101" y="13776"/>
                  </a:lnTo>
                  <a:lnTo>
                    <a:pt x="2017" y="13860"/>
                  </a:lnTo>
                  <a:lnTo>
                    <a:pt x="1849" y="13944"/>
                  </a:lnTo>
                  <a:lnTo>
                    <a:pt x="1765" y="14028"/>
                  </a:lnTo>
                  <a:lnTo>
                    <a:pt x="1681" y="14112"/>
                  </a:lnTo>
                  <a:lnTo>
                    <a:pt x="1597" y="14280"/>
                  </a:lnTo>
                  <a:lnTo>
                    <a:pt x="1513" y="14364"/>
                  </a:lnTo>
                  <a:lnTo>
                    <a:pt x="1513" y="14448"/>
                  </a:lnTo>
                  <a:lnTo>
                    <a:pt x="1429" y="14532"/>
                  </a:lnTo>
                  <a:lnTo>
                    <a:pt x="1345" y="14616"/>
                  </a:lnTo>
                  <a:lnTo>
                    <a:pt x="1261" y="14784"/>
                  </a:lnTo>
                  <a:lnTo>
                    <a:pt x="1177" y="14868"/>
                  </a:lnTo>
                  <a:lnTo>
                    <a:pt x="1093" y="14952"/>
                  </a:lnTo>
                  <a:lnTo>
                    <a:pt x="1009" y="15036"/>
                  </a:lnTo>
                  <a:lnTo>
                    <a:pt x="1009" y="15204"/>
                  </a:lnTo>
                  <a:lnTo>
                    <a:pt x="925" y="15288"/>
                  </a:lnTo>
                  <a:lnTo>
                    <a:pt x="841" y="15372"/>
                  </a:lnTo>
                  <a:lnTo>
                    <a:pt x="757" y="15540"/>
                  </a:lnTo>
                  <a:lnTo>
                    <a:pt x="757" y="15624"/>
                  </a:lnTo>
                  <a:lnTo>
                    <a:pt x="673" y="15792"/>
                  </a:lnTo>
                  <a:lnTo>
                    <a:pt x="589" y="15876"/>
                  </a:lnTo>
                  <a:lnTo>
                    <a:pt x="589" y="15960"/>
                  </a:lnTo>
                  <a:lnTo>
                    <a:pt x="505" y="16128"/>
                  </a:lnTo>
                  <a:lnTo>
                    <a:pt x="505" y="16212"/>
                  </a:lnTo>
                  <a:lnTo>
                    <a:pt x="421" y="16380"/>
                  </a:lnTo>
                  <a:lnTo>
                    <a:pt x="337" y="16464"/>
                  </a:lnTo>
                  <a:lnTo>
                    <a:pt x="337" y="16632"/>
                  </a:lnTo>
                  <a:lnTo>
                    <a:pt x="337" y="16716"/>
                  </a:lnTo>
                  <a:lnTo>
                    <a:pt x="253" y="16884"/>
                  </a:lnTo>
                  <a:lnTo>
                    <a:pt x="253" y="16968"/>
                  </a:lnTo>
                  <a:lnTo>
                    <a:pt x="169" y="17136"/>
                  </a:lnTo>
                  <a:lnTo>
                    <a:pt x="169" y="17220"/>
                  </a:lnTo>
                  <a:lnTo>
                    <a:pt x="169" y="17388"/>
                  </a:lnTo>
                  <a:lnTo>
                    <a:pt x="85" y="17556"/>
                  </a:lnTo>
                  <a:lnTo>
                    <a:pt x="85" y="17640"/>
                  </a:lnTo>
                  <a:lnTo>
                    <a:pt x="85" y="17808"/>
                  </a:lnTo>
                  <a:lnTo>
                    <a:pt x="85" y="17892"/>
                  </a:lnTo>
                  <a:lnTo>
                    <a:pt x="1" y="18060"/>
                  </a:lnTo>
                  <a:lnTo>
                    <a:pt x="1" y="18228"/>
                  </a:lnTo>
                  <a:lnTo>
                    <a:pt x="1" y="18312"/>
                  </a:lnTo>
                  <a:lnTo>
                    <a:pt x="1" y="18480"/>
                  </a:lnTo>
                  <a:lnTo>
                    <a:pt x="1" y="18648"/>
                  </a:lnTo>
                  <a:lnTo>
                    <a:pt x="1" y="18816"/>
                  </a:lnTo>
                  <a:lnTo>
                    <a:pt x="1" y="18900"/>
                  </a:lnTo>
                  <a:lnTo>
                    <a:pt x="1" y="19068"/>
                  </a:lnTo>
                  <a:lnTo>
                    <a:pt x="1" y="19236"/>
                  </a:lnTo>
                  <a:lnTo>
                    <a:pt x="1" y="19320"/>
                  </a:lnTo>
                  <a:lnTo>
                    <a:pt x="1" y="19488"/>
                  </a:lnTo>
                  <a:lnTo>
                    <a:pt x="1" y="19656"/>
                  </a:lnTo>
                  <a:lnTo>
                    <a:pt x="1" y="19824"/>
                  </a:lnTo>
                  <a:lnTo>
                    <a:pt x="1" y="19908"/>
                  </a:lnTo>
                  <a:lnTo>
                    <a:pt x="85" y="20076"/>
                  </a:lnTo>
                  <a:lnTo>
                    <a:pt x="85" y="20244"/>
                  </a:lnTo>
                  <a:lnTo>
                    <a:pt x="85" y="20328"/>
                  </a:lnTo>
                  <a:lnTo>
                    <a:pt x="85" y="20496"/>
                  </a:lnTo>
                  <a:lnTo>
                    <a:pt x="169" y="20580"/>
                  </a:lnTo>
                  <a:lnTo>
                    <a:pt x="169" y="20748"/>
                  </a:lnTo>
                  <a:lnTo>
                    <a:pt x="169" y="20832"/>
                  </a:lnTo>
                  <a:lnTo>
                    <a:pt x="253" y="21000"/>
                  </a:lnTo>
                  <a:lnTo>
                    <a:pt x="253" y="21168"/>
                  </a:lnTo>
                  <a:lnTo>
                    <a:pt x="253" y="21252"/>
                  </a:lnTo>
                  <a:lnTo>
                    <a:pt x="337" y="21420"/>
                  </a:lnTo>
                  <a:lnTo>
                    <a:pt x="337" y="21504"/>
                  </a:lnTo>
                  <a:lnTo>
                    <a:pt x="421" y="21672"/>
                  </a:lnTo>
                  <a:lnTo>
                    <a:pt x="421" y="21756"/>
                  </a:lnTo>
                  <a:lnTo>
                    <a:pt x="505" y="21924"/>
                  </a:lnTo>
                  <a:lnTo>
                    <a:pt x="505" y="22007"/>
                  </a:lnTo>
                  <a:lnTo>
                    <a:pt x="589" y="22091"/>
                  </a:lnTo>
                  <a:lnTo>
                    <a:pt x="589" y="22259"/>
                  </a:lnTo>
                  <a:lnTo>
                    <a:pt x="673" y="22343"/>
                  </a:lnTo>
                  <a:lnTo>
                    <a:pt x="757" y="22511"/>
                  </a:lnTo>
                  <a:lnTo>
                    <a:pt x="757" y="22595"/>
                  </a:lnTo>
                  <a:lnTo>
                    <a:pt x="841" y="22679"/>
                  </a:lnTo>
                  <a:lnTo>
                    <a:pt x="925" y="22847"/>
                  </a:lnTo>
                  <a:lnTo>
                    <a:pt x="925" y="22931"/>
                  </a:lnTo>
                  <a:lnTo>
                    <a:pt x="1009" y="23015"/>
                  </a:lnTo>
                  <a:lnTo>
                    <a:pt x="1093" y="23183"/>
                  </a:lnTo>
                  <a:lnTo>
                    <a:pt x="1177" y="23267"/>
                  </a:lnTo>
                  <a:lnTo>
                    <a:pt x="1177" y="23351"/>
                  </a:lnTo>
                  <a:lnTo>
                    <a:pt x="1261" y="23435"/>
                  </a:lnTo>
                  <a:lnTo>
                    <a:pt x="1345" y="23603"/>
                  </a:lnTo>
                  <a:lnTo>
                    <a:pt x="1429" y="23687"/>
                  </a:lnTo>
                  <a:lnTo>
                    <a:pt x="1513" y="23771"/>
                  </a:lnTo>
                  <a:lnTo>
                    <a:pt x="1597" y="23855"/>
                  </a:lnTo>
                  <a:lnTo>
                    <a:pt x="1681" y="23939"/>
                  </a:lnTo>
                  <a:lnTo>
                    <a:pt x="1765" y="24107"/>
                  </a:lnTo>
                  <a:lnTo>
                    <a:pt x="1849" y="24191"/>
                  </a:lnTo>
                  <a:lnTo>
                    <a:pt x="1933" y="24275"/>
                  </a:lnTo>
                  <a:lnTo>
                    <a:pt x="2017" y="24359"/>
                  </a:lnTo>
                  <a:lnTo>
                    <a:pt x="2101" y="24443"/>
                  </a:lnTo>
                  <a:lnTo>
                    <a:pt x="2185" y="24527"/>
                  </a:lnTo>
                  <a:lnTo>
                    <a:pt x="2269" y="24611"/>
                  </a:lnTo>
                  <a:lnTo>
                    <a:pt x="2353" y="24695"/>
                  </a:lnTo>
                  <a:lnTo>
                    <a:pt x="2437" y="24779"/>
                  </a:lnTo>
                  <a:lnTo>
                    <a:pt x="2521" y="24863"/>
                  </a:lnTo>
                  <a:lnTo>
                    <a:pt x="2605" y="24947"/>
                  </a:lnTo>
                  <a:lnTo>
                    <a:pt x="2689" y="25031"/>
                  </a:lnTo>
                  <a:lnTo>
                    <a:pt x="2857" y="25115"/>
                  </a:lnTo>
                  <a:lnTo>
                    <a:pt x="2941" y="25199"/>
                  </a:lnTo>
                  <a:lnTo>
                    <a:pt x="3025" y="25283"/>
                  </a:lnTo>
                  <a:lnTo>
                    <a:pt x="3109" y="25367"/>
                  </a:lnTo>
                  <a:lnTo>
                    <a:pt x="3193" y="25451"/>
                  </a:lnTo>
                  <a:lnTo>
                    <a:pt x="3361" y="25535"/>
                  </a:lnTo>
                  <a:lnTo>
                    <a:pt x="3445" y="25535"/>
                  </a:lnTo>
                  <a:lnTo>
                    <a:pt x="3529" y="25619"/>
                  </a:lnTo>
                  <a:lnTo>
                    <a:pt x="3697" y="25703"/>
                  </a:lnTo>
                  <a:lnTo>
                    <a:pt x="3781" y="25787"/>
                  </a:lnTo>
                  <a:lnTo>
                    <a:pt x="3865" y="25871"/>
                  </a:lnTo>
                  <a:lnTo>
                    <a:pt x="4033" y="25871"/>
                  </a:lnTo>
                  <a:lnTo>
                    <a:pt x="4117" y="25955"/>
                  </a:lnTo>
                  <a:lnTo>
                    <a:pt x="4285" y="26039"/>
                  </a:lnTo>
                  <a:lnTo>
                    <a:pt x="4369" y="26039"/>
                  </a:lnTo>
                  <a:lnTo>
                    <a:pt x="4537" y="26123"/>
                  </a:lnTo>
                  <a:lnTo>
                    <a:pt x="4620" y="26207"/>
                  </a:lnTo>
                  <a:lnTo>
                    <a:pt x="4704" y="26207"/>
                  </a:lnTo>
                  <a:lnTo>
                    <a:pt x="4872" y="26291"/>
                  </a:lnTo>
                  <a:lnTo>
                    <a:pt x="5040" y="26375"/>
                  </a:lnTo>
                  <a:lnTo>
                    <a:pt x="5124" y="26375"/>
                  </a:lnTo>
                  <a:lnTo>
                    <a:pt x="5292" y="26459"/>
                  </a:lnTo>
                  <a:lnTo>
                    <a:pt x="5376" y="26459"/>
                  </a:lnTo>
                  <a:lnTo>
                    <a:pt x="5544" y="26543"/>
                  </a:lnTo>
                  <a:lnTo>
                    <a:pt x="5628" y="26543"/>
                  </a:lnTo>
                  <a:lnTo>
                    <a:pt x="5796" y="26627"/>
                  </a:lnTo>
                  <a:lnTo>
                    <a:pt x="5964" y="26627"/>
                  </a:lnTo>
                  <a:lnTo>
                    <a:pt x="6048" y="26711"/>
                  </a:lnTo>
                  <a:lnTo>
                    <a:pt x="6384" y="26711"/>
                  </a:lnTo>
                  <a:lnTo>
                    <a:pt x="6468" y="26795"/>
                  </a:lnTo>
                  <a:lnTo>
                    <a:pt x="6804" y="26795"/>
                  </a:lnTo>
                  <a:lnTo>
                    <a:pt x="6972" y="26879"/>
                  </a:lnTo>
                  <a:lnTo>
                    <a:pt x="7392" y="26879"/>
                  </a:lnTo>
                  <a:lnTo>
                    <a:pt x="7560" y="26963"/>
                  </a:lnTo>
                  <a:lnTo>
                    <a:pt x="8484" y="26963"/>
                  </a:lnTo>
                  <a:lnTo>
                    <a:pt x="8652" y="27047"/>
                  </a:lnTo>
                  <a:lnTo>
                    <a:pt x="9240" y="27047"/>
                  </a:lnTo>
                  <a:lnTo>
                    <a:pt x="9324" y="26963"/>
                  </a:lnTo>
                  <a:lnTo>
                    <a:pt x="10332" y="26963"/>
                  </a:lnTo>
                  <a:lnTo>
                    <a:pt x="10500" y="26879"/>
                  </a:lnTo>
                  <a:lnTo>
                    <a:pt x="10920" y="26879"/>
                  </a:lnTo>
                  <a:lnTo>
                    <a:pt x="11088" y="26795"/>
                  </a:lnTo>
                  <a:lnTo>
                    <a:pt x="11424" y="26795"/>
                  </a:lnTo>
                  <a:lnTo>
                    <a:pt x="11508" y="26711"/>
                  </a:lnTo>
                  <a:lnTo>
                    <a:pt x="11844" y="26711"/>
                  </a:lnTo>
                  <a:lnTo>
                    <a:pt x="11928" y="26627"/>
                  </a:lnTo>
                  <a:lnTo>
                    <a:pt x="12180" y="26627"/>
                  </a:lnTo>
                  <a:lnTo>
                    <a:pt x="12264" y="26543"/>
                  </a:lnTo>
                  <a:lnTo>
                    <a:pt x="12348" y="26543"/>
                  </a:lnTo>
                  <a:lnTo>
                    <a:pt x="12432" y="26459"/>
                  </a:lnTo>
                  <a:lnTo>
                    <a:pt x="12684" y="26459"/>
                  </a:lnTo>
                  <a:lnTo>
                    <a:pt x="12768" y="26375"/>
                  </a:lnTo>
                  <a:lnTo>
                    <a:pt x="12852" y="26375"/>
                  </a:lnTo>
                  <a:lnTo>
                    <a:pt x="12936" y="26291"/>
                  </a:lnTo>
                  <a:lnTo>
                    <a:pt x="13020" y="26291"/>
                  </a:lnTo>
                  <a:lnTo>
                    <a:pt x="13104" y="26207"/>
                  </a:lnTo>
                  <a:lnTo>
                    <a:pt x="13356" y="26207"/>
                  </a:lnTo>
                  <a:lnTo>
                    <a:pt x="13440" y="26123"/>
                  </a:lnTo>
                  <a:lnTo>
                    <a:pt x="13524" y="26123"/>
                  </a:lnTo>
                  <a:lnTo>
                    <a:pt x="13608" y="26039"/>
                  </a:lnTo>
                  <a:lnTo>
                    <a:pt x="13692" y="26039"/>
                  </a:lnTo>
                  <a:lnTo>
                    <a:pt x="13776" y="25955"/>
                  </a:lnTo>
                  <a:lnTo>
                    <a:pt x="13860" y="25955"/>
                  </a:lnTo>
                  <a:lnTo>
                    <a:pt x="13944" y="25871"/>
                  </a:lnTo>
                  <a:lnTo>
                    <a:pt x="14028" y="25871"/>
                  </a:lnTo>
                  <a:lnTo>
                    <a:pt x="14112" y="25787"/>
                  </a:lnTo>
                  <a:lnTo>
                    <a:pt x="14196" y="25703"/>
                  </a:lnTo>
                  <a:lnTo>
                    <a:pt x="14280" y="25703"/>
                  </a:lnTo>
                  <a:lnTo>
                    <a:pt x="14364" y="25619"/>
                  </a:lnTo>
                  <a:lnTo>
                    <a:pt x="14448" y="25619"/>
                  </a:lnTo>
                  <a:lnTo>
                    <a:pt x="14532" y="25535"/>
                  </a:lnTo>
                  <a:lnTo>
                    <a:pt x="14616" y="25535"/>
                  </a:lnTo>
                  <a:lnTo>
                    <a:pt x="14700" y="25451"/>
                  </a:lnTo>
                  <a:lnTo>
                    <a:pt x="14784" y="25367"/>
                  </a:lnTo>
                  <a:lnTo>
                    <a:pt x="14868" y="25367"/>
                  </a:lnTo>
                  <a:lnTo>
                    <a:pt x="14952" y="25283"/>
                  </a:lnTo>
                  <a:lnTo>
                    <a:pt x="15036" y="25283"/>
                  </a:lnTo>
                  <a:lnTo>
                    <a:pt x="15120" y="25199"/>
                  </a:lnTo>
                  <a:lnTo>
                    <a:pt x="15120" y="25115"/>
                  </a:lnTo>
                  <a:lnTo>
                    <a:pt x="15204" y="25115"/>
                  </a:lnTo>
                  <a:lnTo>
                    <a:pt x="15288" y="25031"/>
                  </a:lnTo>
                  <a:lnTo>
                    <a:pt x="15372" y="25031"/>
                  </a:lnTo>
                  <a:lnTo>
                    <a:pt x="15456" y="24947"/>
                  </a:lnTo>
                  <a:lnTo>
                    <a:pt x="15540" y="24863"/>
                  </a:lnTo>
                  <a:lnTo>
                    <a:pt x="15624" y="24779"/>
                  </a:lnTo>
                  <a:lnTo>
                    <a:pt x="15708" y="24695"/>
                  </a:lnTo>
                  <a:lnTo>
                    <a:pt x="15792" y="24695"/>
                  </a:lnTo>
                  <a:lnTo>
                    <a:pt x="15792" y="24611"/>
                  </a:lnTo>
                  <a:lnTo>
                    <a:pt x="15876" y="24527"/>
                  </a:lnTo>
                  <a:lnTo>
                    <a:pt x="15960" y="24527"/>
                  </a:lnTo>
                  <a:lnTo>
                    <a:pt x="16044" y="24443"/>
                  </a:lnTo>
                  <a:lnTo>
                    <a:pt x="16044" y="24359"/>
                  </a:lnTo>
                  <a:lnTo>
                    <a:pt x="16128" y="24359"/>
                  </a:lnTo>
                  <a:lnTo>
                    <a:pt x="16212" y="24275"/>
                  </a:lnTo>
                  <a:lnTo>
                    <a:pt x="16212" y="24191"/>
                  </a:lnTo>
                  <a:lnTo>
                    <a:pt x="16296" y="24191"/>
                  </a:lnTo>
                  <a:lnTo>
                    <a:pt x="16380" y="24107"/>
                  </a:lnTo>
                  <a:lnTo>
                    <a:pt x="16380" y="24023"/>
                  </a:lnTo>
                  <a:lnTo>
                    <a:pt x="16464" y="24023"/>
                  </a:lnTo>
                  <a:lnTo>
                    <a:pt x="16548" y="23939"/>
                  </a:lnTo>
                  <a:lnTo>
                    <a:pt x="16548" y="23855"/>
                  </a:lnTo>
                  <a:lnTo>
                    <a:pt x="16632" y="23855"/>
                  </a:lnTo>
                  <a:lnTo>
                    <a:pt x="16632" y="23771"/>
                  </a:lnTo>
                  <a:lnTo>
                    <a:pt x="16716" y="23687"/>
                  </a:lnTo>
                  <a:lnTo>
                    <a:pt x="16800" y="23687"/>
                  </a:lnTo>
                  <a:lnTo>
                    <a:pt x="16800" y="23603"/>
                  </a:lnTo>
                  <a:lnTo>
                    <a:pt x="16884" y="23519"/>
                  </a:lnTo>
                  <a:lnTo>
                    <a:pt x="16884" y="23435"/>
                  </a:lnTo>
                  <a:lnTo>
                    <a:pt x="16968" y="23435"/>
                  </a:lnTo>
                  <a:lnTo>
                    <a:pt x="16968" y="23351"/>
                  </a:lnTo>
                  <a:lnTo>
                    <a:pt x="17052" y="23267"/>
                  </a:lnTo>
                  <a:lnTo>
                    <a:pt x="17136" y="23183"/>
                  </a:lnTo>
                  <a:lnTo>
                    <a:pt x="17136" y="23099"/>
                  </a:lnTo>
                  <a:lnTo>
                    <a:pt x="17215" y="23099"/>
                  </a:lnTo>
                  <a:lnTo>
                    <a:pt x="17136" y="26207"/>
                  </a:lnTo>
                  <a:lnTo>
                    <a:pt x="23435" y="26207"/>
                  </a:lnTo>
                  <a:lnTo>
                    <a:pt x="23435" y="9912"/>
                  </a:lnTo>
                  <a:lnTo>
                    <a:pt x="23435" y="9744"/>
                  </a:lnTo>
                  <a:lnTo>
                    <a:pt x="23435" y="9576"/>
                  </a:lnTo>
                  <a:lnTo>
                    <a:pt x="23435" y="9408"/>
                  </a:lnTo>
                  <a:lnTo>
                    <a:pt x="23435" y="9156"/>
                  </a:lnTo>
                  <a:lnTo>
                    <a:pt x="23435" y="8988"/>
                  </a:lnTo>
                  <a:lnTo>
                    <a:pt x="23435" y="8820"/>
                  </a:lnTo>
                  <a:lnTo>
                    <a:pt x="23351" y="8652"/>
                  </a:lnTo>
                  <a:lnTo>
                    <a:pt x="23351" y="8484"/>
                  </a:lnTo>
                  <a:lnTo>
                    <a:pt x="23351" y="8316"/>
                  </a:lnTo>
                  <a:lnTo>
                    <a:pt x="23351" y="8148"/>
                  </a:lnTo>
                  <a:lnTo>
                    <a:pt x="23267" y="7980"/>
                  </a:lnTo>
                  <a:lnTo>
                    <a:pt x="23267" y="7812"/>
                  </a:lnTo>
                  <a:lnTo>
                    <a:pt x="23267" y="7644"/>
                  </a:lnTo>
                  <a:lnTo>
                    <a:pt x="23183" y="7476"/>
                  </a:lnTo>
                  <a:lnTo>
                    <a:pt x="23183" y="7308"/>
                  </a:lnTo>
                  <a:lnTo>
                    <a:pt x="23099" y="7140"/>
                  </a:lnTo>
                  <a:lnTo>
                    <a:pt x="23099" y="6972"/>
                  </a:lnTo>
                  <a:lnTo>
                    <a:pt x="23015" y="6804"/>
                  </a:lnTo>
                  <a:lnTo>
                    <a:pt x="23015" y="6636"/>
                  </a:lnTo>
                  <a:lnTo>
                    <a:pt x="22931" y="6468"/>
                  </a:lnTo>
                  <a:lnTo>
                    <a:pt x="22931" y="6300"/>
                  </a:lnTo>
                  <a:lnTo>
                    <a:pt x="22847" y="6216"/>
                  </a:lnTo>
                  <a:lnTo>
                    <a:pt x="22763" y="6049"/>
                  </a:lnTo>
                  <a:lnTo>
                    <a:pt x="22763" y="5881"/>
                  </a:lnTo>
                  <a:lnTo>
                    <a:pt x="22679" y="5713"/>
                  </a:lnTo>
                  <a:lnTo>
                    <a:pt x="22595" y="5545"/>
                  </a:lnTo>
                  <a:lnTo>
                    <a:pt x="22595" y="5461"/>
                  </a:lnTo>
                  <a:lnTo>
                    <a:pt x="22511" y="5293"/>
                  </a:lnTo>
                  <a:lnTo>
                    <a:pt x="22427" y="5125"/>
                  </a:lnTo>
                  <a:lnTo>
                    <a:pt x="22343" y="5041"/>
                  </a:lnTo>
                  <a:lnTo>
                    <a:pt x="22259" y="4873"/>
                  </a:lnTo>
                  <a:lnTo>
                    <a:pt x="22175" y="4705"/>
                  </a:lnTo>
                  <a:lnTo>
                    <a:pt x="22091" y="4621"/>
                  </a:lnTo>
                  <a:lnTo>
                    <a:pt x="22091" y="4453"/>
                  </a:lnTo>
                  <a:lnTo>
                    <a:pt x="22007" y="4369"/>
                  </a:lnTo>
                  <a:lnTo>
                    <a:pt x="21923" y="4201"/>
                  </a:lnTo>
                  <a:lnTo>
                    <a:pt x="21839" y="4117"/>
                  </a:lnTo>
                  <a:lnTo>
                    <a:pt x="21671" y="3949"/>
                  </a:lnTo>
                  <a:lnTo>
                    <a:pt x="21587" y="3865"/>
                  </a:lnTo>
                  <a:lnTo>
                    <a:pt x="21503" y="3697"/>
                  </a:lnTo>
                  <a:lnTo>
                    <a:pt x="21419" y="3613"/>
                  </a:lnTo>
                  <a:lnTo>
                    <a:pt x="21335" y="3445"/>
                  </a:lnTo>
                  <a:lnTo>
                    <a:pt x="21251" y="3361"/>
                  </a:lnTo>
                  <a:lnTo>
                    <a:pt x="21167" y="3277"/>
                  </a:lnTo>
                  <a:lnTo>
                    <a:pt x="20999" y="3109"/>
                  </a:lnTo>
                  <a:lnTo>
                    <a:pt x="20915" y="3025"/>
                  </a:lnTo>
                  <a:lnTo>
                    <a:pt x="20831" y="2941"/>
                  </a:lnTo>
                  <a:lnTo>
                    <a:pt x="20747" y="2773"/>
                  </a:lnTo>
                  <a:lnTo>
                    <a:pt x="20580" y="2689"/>
                  </a:lnTo>
                  <a:lnTo>
                    <a:pt x="20496" y="2605"/>
                  </a:lnTo>
                  <a:lnTo>
                    <a:pt x="20328" y="2521"/>
                  </a:lnTo>
                  <a:lnTo>
                    <a:pt x="20244" y="2437"/>
                  </a:lnTo>
                  <a:lnTo>
                    <a:pt x="20160" y="2269"/>
                  </a:lnTo>
                  <a:lnTo>
                    <a:pt x="19992" y="2185"/>
                  </a:lnTo>
                  <a:lnTo>
                    <a:pt x="19908" y="2101"/>
                  </a:lnTo>
                  <a:lnTo>
                    <a:pt x="19740" y="2017"/>
                  </a:lnTo>
                  <a:lnTo>
                    <a:pt x="19656" y="1933"/>
                  </a:lnTo>
                  <a:lnTo>
                    <a:pt x="19488" y="1849"/>
                  </a:lnTo>
                  <a:lnTo>
                    <a:pt x="19320" y="1765"/>
                  </a:lnTo>
                  <a:lnTo>
                    <a:pt x="19236" y="1681"/>
                  </a:lnTo>
                  <a:lnTo>
                    <a:pt x="19068" y="1597"/>
                  </a:lnTo>
                  <a:lnTo>
                    <a:pt x="18984" y="1513"/>
                  </a:lnTo>
                  <a:lnTo>
                    <a:pt x="18816" y="1429"/>
                  </a:lnTo>
                  <a:lnTo>
                    <a:pt x="18648" y="1345"/>
                  </a:lnTo>
                  <a:lnTo>
                    <a:pt x="18480" y="1261"/>
                  </a:lnTo>
                  <a:lnTo>
                    <a:pt x="18396" y="1177"/>
                  </a:lnTo>
                  <a:lnTo>
                    <a:pt x="18228" y="1177"/>
                  </a:lnTo>
                  <a:lnTo>
                    <a:pt x="18060" y="1093"/>
                  </a:lnTo>
                  <a:lnTo>
                    <a:pt x="17892" y="1009"/>
                  </a:lnTo>
                  <a:lnTo>
                    <a:pt x="17808" y="925"/>
                  </a:lnTo>
                  <a:lnTo>
                    <a:pt x="17640" y="841"/>
                  </a:lnTo>
                  <a:lnTo>
                    <a:pt x="17472" y="841"/>
                  </a:lnTo>
                  <a:lnTo>
                    <a:pt x="17304" y="757"/>
                  </a:lnTo>
                  <a:lnTo>
                    <a:pt x="17136" y="673"/>
                  </a:lnTo>
                  <a:lnTo>
                    <a:pt x="16968" y="673"/>
                  </a:lnTo>
                  <a:lnTo>
                    <a:pt x="16800" y="589"/>
                  </a:lnTo>
                  <a:lnTo>
                    <a:pt x="16632" y="589"/>
                  </a:lnTo>
                  <a:lnTo>
                    <a:pt x="16464" y="505"/>
                  </a:lnTo>
                  <a:lnTo>
                    <a:pt x="16296" y="421"/>
                  </a:lnTo>
                  <a:lnTo>
                    <a:pt x="16128" y="421"/>
                  </a:lnTo>
                  <a:lnTo>
                    <a:pt x="15960" y="337"/>
                  </a:lnTo>
                  <a:lnTo>
                    <a:pt x="15792" y="337"/>
                  </a:lnTo>
                  <a:lnTo>
                    <a:pt x="15624" y="253"/>
                  </a:lnTo>
                  <a:lnTo>
                    <a:pt x="15204" y="253"/>
                  </a:lnTo>
                  <a:lnTo>
                    <a:pt x="15036" y="169"/>
                  </a:lnTo>
                  <a:lnTo>
                    <a:pt x="14700" y="169"/>
                  </a:lnTo>
                  <a:lnTo>
                    <a:pt x="14532" y="85"/>
                  </a:lnTo>
                  <a:lnTo>
                    <a:pt x="13944" y="85"/>
                  </a:lnTo>
                  <a:lnTo>
                    <a:pt x="13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62" name="Google Shape;662;p38"/>
            <p:cNvSpPr/>
            <p:nvPr/>
          </p:nvSpPr>
          <p:spPr>
            <a:xfrm>
              <a:off x="4465475" y="2337175"/>
              <a:ext cx="417875" cy="646800"/>
            </a:xfrm>
            <a:custGeom>
              <a:rect b="b" l="l" r="r" t="t"/>
              <a:pathLst>
                <a:path extrusionOk="0" h="25872" w="16715">
                  <a:moveTo>
                    <a:pt x="13271" y="1"/>
                  </a:moveTo>
                  <a:lnTo>
                    <a:pt x="13187" y="85"/>
                  </a:lnTo>
                  <a:lnTo>
                    <a:pt x="12767" y="85"/>
                  </a:lnTo>
                  <a:lnTo>
                    <a:pt x="12683" y="169"/>
                  </a:lnTo>
                  <a:lnTo>
                    <a:pt x="12347" y="169"/>
                  </a:lnTo>
                  <a:lnTo>
                    <a:pt x="12263" y="253"/>
                  </a:lnTo>
                  <a:lnTo>
                    <a:pt x="12179" y="253"/>
                  </a:lnTo>
                  <a:lnTo>
                    <a:pt x="12095" y="337"/>
                  </a:lnTo>
                  <a:lnTo>
                    <a:pt x="11843" y="337"/>
                  </a:lnTo>
                  <a:lnTo>
                    <a:pt x="11759" y="421"/>
                  </a:lnTo>
                  <a:lnTo>
                    <a:pt x="11675" y="421"/>
                  </a:lnTo>
                  <a:lnTo>
                    <a:pt x="11591" y="505"/>
                  </a:lnTo>
                  <a:lnTo>
                    <a:pt x="11423" y="505"/>
                  </a:lnTo>
                  <a:lnTo>
                    <a:pt x="11339" y="589"/>
                  </a:lnTo>
                  <a:lnTo>
                    <a:pt x="11255" y="589"/>
                  </a:lnTo>
                  <a:lnTo>
                    <a:pt x="11171" y="673"/>
                  </a:lnTo>
                  <a:lnTo>
                    <a:pt x="11087" y="673"/>
                  </a:lnTo>
                  <a:lnTo>
                    <a:pt x="11003" y="757"/>
                  </a:lnTo>
                  <a:lnTo>
                    <a:pt x="10919" y="757"/>
                  </a:lnTo>
                  <a:lnTo>
                    <a:pt x="10751" y="841"/>
                  </a:lnTo>
                  <a:lnTo>
                    <a:pt x="10667" y="841"/>
                  </a:lnTo>
                  <a:lnTo>
                    <a:pt x="10583" y="925"/>
                  </a:lnTo>
                  <a:lnTo>
                    <a:pt x="10499" y="1009"/>
                  </a:lnTo>
                  <a:lnTo>
                    <a:pt x="10415" y="1009"/>
                  </a:lnTo>
                  <a:lnTo>
                    <a:pt x="10331" y="1093"/>
                  </a:lnTo>
                  <a:lnTo>
                    <a:pt x="10247" y="1093"/>
                  </a:lnTo>
                  <a:lnTo>
                    <a:pt x="10163" y="1177"/>
                  </a:lnTo>
                  <a:lnTo>
                    <a:pt x="10079" y="1261"/>
                  </a:lnTo>
                  <a:lnTo>
                    <a:pt x="9911" y="1345"/>
                  </a:lnTo>
                  <a:lnTo>
                    <a:pt x="9827" y="1345"/>
                  </a:lnTo>
                  <a:lnTo>
                    <a:pt x="9743" y="1429"/>
                  </a:lnTo>
                  <a:lnTo>
                    <a:pt x="9659" y="1513"/>
                  </a:lnTo>
                  <a:lnTo>
                    <a:pt x="9575" y="1597"/>
                  </a:lnTo>
                  <a:lnTo>
                    <a:pt x="9491" y="1597"/>
                  </a:lnTo>
                  <a:lnTo>
                    <a:pt x="9407" y="1681"/>
                  </a:lnTo>
                  <a:lnTo>
                    <a:pt x="9323" y="1765"/>
                  </a:lnTo>
                  <a:lnTo>
                    <a:pt x="9239" y="1849"/>
                  </a:lnTo>
                  <a:lnTo>
                    <a:pt x="9155" y="1933"/>
                  </a:lnTo>
                  <a:lnTo>
                    <a:pt x="9071" y="2017"/>
                  </a:lnTo>
                  <a:lnTo>
                    <a:pt x="8988" y="2017"/>
                  </a:lnTo>
                  <a:lnTo>
                    <a:pt x="8904" y="2101"/>
                  </a:lnTo>
                  <a:lnTo>
                    <a:pt x="8820" y="2185"/>
                  </a:lnTo>
                  <a:lnTo>
                    <a:pt x="8736" y="2269"/>
                  </a:lnTo>
                  <a:lnTo>
                    <a:pt x="8652" y="2353"/>
                  </a:lnTo>
                  <a:lnTo>
                    <a:pt x="8568" y="2437"/>
                  </a:lnTo>
                  <a:lnTo>
                    <a:pt x="8568" y="2521"/>
                  </a:lnTo>
                  <a:lnTo>
                    <a:pt x="8484" y="2605"/>
                  </a:lnTo>
                  <a:lnTo>
                    <a:pt x="8400" y="2689"/>
                  </a:lnTo>
                  <a:lnTo>
                    <a:pt x="8316" y="2773"/>
                  </a:lnTo>
                  <a:lnTo>
                    <a:pt x="8232" y="2857"/>
                  </a:lnTo>
                  <a:lnTo>
                    <a:pt x="8148" y="2941"/>
                  </a:lnTo>
                  <a:lnTo>
                    <a:pt x="8064" y="3025"/>
                  </a:lnTo>
                  <a:lnTo>
                    <a:pt x="7980" y="3109"/>
                  </a:lnTo>
                  <a:lnTo>
                    <a:pt x="7896" y="3193"/>
                  </a:lnTo>
                  <a:lnTo>
                    <a:pt x="7896" y="3277"/>
                  </a:lnTo>
                  <a:lnTo>
                    <a:pt x="7812" y="3361"/>
                  </a:lnTo>
                  <a:lnTo>
                    <a:pt x="7728" y="3445"/>
                  </a:lnTo>
                  <a:lnTo>
                    <a:pt x="7644" y="3613"/>
                  </a:lnTo>
                  <a:lnTo>
                    <a:pt x="7560" y="3697"/>
                  </a:lnTo>
                  <a:lnTo>
                    <a:pt x="7560" y="3781"/>
                  </a:lnTo>
                  <a:lnTo>
                    <a:pt x="7476" y="3865"/>
                  </a:lnTo>
                  <a:lnTo>
                    <a:pt x="7392" y="3949"/>
                  </a:lnTo>
                  <a:lnTo>
                    <a:pt x="7308" y="4033"/>
                  </a:lnTo>
                  <a:lnTo>
                    <a:pt x="7308" y="4201"/>
                  </a:lnTo>
                  <a:lnTo>
                    <a:pt x="7224" y="4285"/>
                  </a:lnTo>
                  <a:lnTo>
                    <a:pt x="7140" y="4369"/>
                  </a:lnTo>
                  <a:lnTo>
                    <a:pt x="7056" y="4453"/>
                  </a:lnTo>
                  <a:lnTo>
                    <a:pt x="7056" y="4621"/>
                  </a:lnTo>
                  <a:lnTo>
                    <a:pt x="6972" y="4705"/>
                  </a:lnTo>
                  <a:lnTo>
                    <a:pt x="6888" y="4789"/>
                  </a:lnTo>
                  <a:lnTo>
                    <a:pt x="6888" y="4873"/>
                  </a:lnTo>
                  <a:lnTo>
                    <a:pt x="6804" y="5041"/>
                  </a:lnTo>
                  <a:lnTo>
                    <a:pt x="6720" y="5125"/>
                  </a:lnTo>
                  <a:lnTo>
                    <a:pt x="6720" y="5209"/>
                  </a:lnTo>
                  <a:lnTo>
                    <a:pt x="6636" y="5377"/>
                  </a:lnTo>
                  <a:lnTo>
                    <a:pt x="6636" y="5461"/>
                  </a:lnTo>
                  <a:lnTo>
                    <a:pt x="6552" y="5545"/>
                  </a:lnTo>
                  <a:lnTo>
                    <a:pt x="6468" y="5712"/>
                  </a:lnTo>
                  <a:lnTo>
                    <a:pt x="6468" y="5796"/>
                  </a:lnTo>
                  <a:lnTo>
                    <a:pt x="6384" y="5964"/>
                  </a:lnTo>
                  <a:lnTo>
                    <a:pt x="6384" y="6048"/>
                  </a:lnTo>
                  <a:lnTo>
                    <a:pt x="6300" y="6132"/>
                  </a:lnTo>
                  <a:lnTo>
                    <a:pt x="6300" y="6300"/>
                  </a:lnTo>
                  <a:lnTo>
                    <a:pt x="6216" y="6384"/>
                  </a:lnTo>
                  <a:lnTo>
                    <a:pt x="6216" y="6552"/>
                  </a:lnTo>
                  <a:lnTo>
                    <a:pt x="6132" y="6636"/>
                  </a:lnTo>
                  <a:lnTo>
                    <a:pt x="6048" y="6636"/>
                  </a:lnTo>
                  <a:lnTo>
                    <a:pt x="6384" y="337"/>
                  </a:lnTo>
                  <a:lnTo>
                    <a:pt x="0" y="337"/>
                  </a:lnTo>
                  <a:lnTo>
                    <a:pt x="0" y="25871"/>
                  </a:lnTo>
                  <a:lnTo>
                    <a:pt x="6300" y="25871"/>
                  </a:lnTo>
                  <a:lnTo>
                    <a:pt x="6300" y="15204"/>
                  </a:lnTo>
                  <a:lnTo>
                    <a:pt x="6300" y="14952"/>
                  </a:lnTo>
                  <a:lnTo>
                    <a:pt x="6384" y="14784"/>
                  </a:lnTo>
                  <a:lnTo>
                    <a:pt x="6384" y="14532"/>
                  </a:lnTo>
                  <a:lnTo>
                    <a:pt x="6384" y="14364"/>
                  </a:lnTo>
                  <a:lnTo>
                    <a:pt x="6384" y="14196"/>
                  </a:lnTo>
                  <a:lnTo>
                    <a:pt x="6384" y="13944"/>
                  </a:lnTo>
                  <a:lnTo>
                    <a:pt x="6384" y="13776"/>
                  </a:lnTo>
                  <a:lnTo>
                    <a:pt x="6384" y="13608"/>
                  </a:lnTo>
                  <a:lnTo>
                    <a:pt x="6468" y="13356"/>
                  </a:lnTo>
                  <a:lnTo>
                    <a:pt x="6468" y="13188"/>
                  </a:lnTo>
                  <a:lnTo>
                    <a:pt x="6468" y="13020"/>
                  </a:lnTo>
                  <a:lnTo>
                    <a:pt x="6468" y="12852"/>
                  </a:lnTo>
                  <a:lnTo>
                    <a:pt x="6552" y="12684"/>
                  </a:lnTo>
                  <a:lnTo>
                    <a:pt x="6552" y="12516"/>
                  </a:lnTo>
                  <a:lnTo>
                    <a:pt x="6552" y="12348"/>
                  </a:lnTo>
                  <a:lnTo>
                    <a:pt x="6636" y="12096"/>
                  </a:lnTo>
                  <a:lnTo>
                    <a:pt x="6636" y="12012"/>
                  </a:lnTo>
                  <a:lnTo>
                    <a:pt x="6720" y="11844"/>
                  </a:lnTo>
                  <a:lnTo>
                    <a:pt x="6720" y="11676"/>
                  </a:lnTo>
                  <a:lnTo>
                    <a:pt x="6804" y="11508"/>
                  </a:lnTo>
                  <a:lnTo>
                    <a:pt x="6804" y="11340"/>
                  </a:lnTo>
                  <a:lnTo>
                    <a:pt x="6888" y="11172"/>
                  </a:lnTo>
                  <a:lnTo>
                    <a:pt x="6888" y="11004"/>
                  </a:lnTo>
                  <a:lnTo>
                    <a:pt x="6972" y="10920"/>
                  </a:lnTo>
                  <a:lnTo>
                    <a:pt x="6972" y="10752"/>
                  </a:lnTo>
                  <a:lnTo>
                    <a:pt x="7056" y="10584"/>
                  </a:lnTo>
                  <a:lnTo>
                    <a:pt x="7056" y="10416"/>
                  </a:lnTo>
                  <a:lnTo>
                    <a:pt x="7140" y="10332"/>
                  </a:lnTo>
                  <a:lnTo>
                    <a:pt x="7224" y="10164"/>
                  </a:lnTo>
                  <a:lnTo>
                    <a:pt x="7224" y="10080"/>
                  </a:lnTo>
                  <a:lnTo>
                    <a:pt x="7308" y="9912"/>
                  </a:lnTo>
                  <a:lnTo>
                    <a:pt x="7392" y="9828"/>
                  </a:lnTo>
                  <a:lnTo>
                    <a:pt x="7476" y="9660"/>
                  </a:lnTo>
                  <a:lnTo>
                    <a:pt x="7476" y="9576"/>
                  </a:lnTo>
                  <a:lnTo>
                    <a:pt x="7560" y="9408"/>
                  </a:lnTo>
                  <a:lnTo>
                    <a:pt x="7644" y="9324"/>
                  </a:lnTo>
                  <a:lnTo>
                    <a:pt x="7728" y="9156"/>
                  </a:lnTo>
                  <a:lnTo>
                    <a:pt x="7728" y="9072"/>
                  </a:lnTo>
                  <a:lnTo>
                    <a:pt x="7812" y="8988"/>
                  </a:lnTo>
                  <a:lnTo>
                    <a:pt x="7896" y="8820"/>
                  </a:lnTo>
                  <a:lnTo>
                    <a:pt x="7980" y="8736"/>
                  </a:lnTo>
                  <a:lnTo>
                    <a:pt x="8064" y="8652"/>
                  </a:lnTo>
                  <a:lnTo>
                    <a:pt x="8148" y="8568"/>
                  </a:lnTo>
                  <a:lnTo>
                    <a:pt x="8232" y="8484"/>
                  </a:lnTo>
                  <a:lnTo>
                    <a:pt x="8316" y="8316"/>
                  </a:lnTo>
                  <a:lnTo>
                    <a:pt x="8400" y="8232"/>
                  </a:lnTo>
                  <a:lnTo>
                    <a:pt x="8484" y="8148"/>
                  </a:lnTo>
                  <a:lnTo>
                    <a:pt x="8484" y="8064"/>
                  </a:lnTo>
                  <a:lnTo>
                    <a:pt x="8568" y="7980"/>
                  </a:lnTo>
                  <a:lnTo>
                    <a:pt x="8652" y="7896"/>
                  </a:lnTo>
                  <a:lnTo>
                    <a:pt x="8736" y="7812"/>
                  </a:lnTo>
                  <a:lnTo>
                    <a:pt x="8820" y="7728"/>
                  </a:lnTo>
                  <a:lnTo>
                    <a:pt x="8988" y="7644"/>
                  </a:lnTo>
                  <a:lnTo>
                    <a:pt x="9071" y="7560"/>
                  </a:lnTo>
                  <a:lnTo>
                    <a:pt x="9155" y="7476"/>
                  </a:lnTo>
                  <a:lnTo>
                    <a:pt x="9239" y="7476"/>
                  </a:lnTo>
                  <a:lnTo>
                    <a:pt x="9323" y="7392"/>
                  </a:lnTo>
                  <a:lnTo>
                    <a:pt x="9407" y="7308"/>
                  </a:lnTo>
                  <a:lnTo>
                    <a:pt x="9491" y="7224"/>
                  </a:lnTo>
                  <a:lnTo>
                    <a:pt x="9575" y="7140"/>
                  </a:lnTo>
                  <a:lnTo>
                    <a:pt x="9659" y="7140"/>
                  </a:lnTo>
                  <a:lnTo>
                    <a:pt x="9743" y="7056"/>
                  </a:lnTo>
                  <a:lnTo>
                    <a:pt x="9827" y="6972"/>
                  </a:lnTo>
                  <a:lnTo>
                    <a:pt x="9995" y="6972"/>
                  </a:lnTo>
                  <a:lnTo>
                    <a:pt x="10079" y="6888"/>
                  </a:lnTo>
                  <a:lnTo>
                    <a:pt x="10163" y="6804"/>
                  </a:lnTo>
                  <a:lnTo>
                    <a:pt x="10247" y="6804"/>
                  </a:lnTo>
                  <a:lnTo>
                    <a:pt x="10331" y="6720"/>
                  </a:lnTo>
                  <a:lnTo>
                    <a:pt x="10499" y="6636"/>
                  </a:lnTo>
                  <a:lnTo>
                    <a:pt x="10583" y="6636"/>
                  </a:lnTo>
                  <a:lnTo>
                    <a:pt x="10667" y="6552"/>
                  </a:lnTo>
                  <a:lnTo>
                    <a:pt x="10751" y="6552"/>
                  </a:lnTo>
                  <a:lnTo>
                    <a:pt x="10835" y="6468"/>
                  </a:lnTo>
                  <a:lnTo>
                    <a:pt x="11087" y="6468"/>
                  </a:lnTo>
                  <a:lnTo>
                    <a:pt x="11171" y="6384"/>
                  </a:lnTo>
                  <a:lnTo>
                    <a:pt x="11255" y="6384"/>
                  </a:lnTo>
                  <a:lnTo>
                    <a:pt x="11423" y="6300"/>
                  </a:lnTo>
                  <a:lnTo>
                    <a:pt x="11591" y="6300"/>
                  </a:lnTo>
                  <a:lnTo>
                    <a:pt x="11675" y="6216"/>
                  </a:lnTo>
                  <a:lnTo>
                    <a:pt x="11927" y="6216"/>
                  </a:lnTo>
                  <a:lnTo>
                    <a:pt x="12011" y="6132"/>
                  </a:lnTo>
                  <a:lnTo>
                    <a:pt x="12431" y="6132"/>
                  </a:lnTo>
                  <a:lnTo>
                    <a:pt x="12599" y="6048"/>
                  </a:lnTo>
                  <a:lnTo>
                    <a:pt x="13439" y="6048"/>
                  </a:lnTo>
                  <a:lnTo>
                    <a:pt x="13523" y="5964"/>
                  </a:lnTo>
                  <a:lnTo>
                    <a:pt x="14111" y="5964"/>
                  </a:lnTo>
                  <a:lnTo>
                    <a:pt x="14447" y="6048"/>
                  </a:lnTo>
                  <a:lnTo>
                    <a:pt x="16127" y="6048"/>
                  </a:lnTo>
                  <a:lnTo>
                    <a:pt x="16379" y="6132"/>
                  </a:lnTo>
                  <a:lnTo>
                    <a:pt x="16715" y="6132"/>
                  </a:lnTo>
                  <a:lnTo>
                    <a:pt x="16715" y="169"/>
                  </a:lnTo>
                  <a:lnTo>
                    <a:pt x="16463" y="169"/>
                  </a:lnTo>
                  <a:lnTo>
                    <a:pt x="16211" y="85"/>
                  </a:lnTo>
                  <a:lnTo>
                    <a:pt x="15959" y="85"/>
                  </a:lnTo>
                  <a:lnTo>
                    <a:pt x="15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63" name="Google Shape;663;p38"/>
            <p:cNvSpPr/>
            <p:nvPr/>
          </p:nvSpPr>
          <p:spPr>
            <a:xfrm>
              <a:off x="-523825" y="2345575"/>
              <a:ext cx="157525" cy="638400"/>
            </a:xfrm>
            <a:custGeom>
              <a:rect b="b" l="l" r="r" t="t"/>
              <a:pathLst>
                <a:path extrusionOk="0" h="25536" w="6301">
                  <a:moveTo>
                    <a:pt x="1" y="1"/>
                  </a:moveTo>
                  <a:lnTo>
                    <a:pt x="1" y="25535"/>
                  </a:lnTo>
                  <a:lnTo>
                    <a:pt x="6300" y="25535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  <p:sp>
          <p:nvSpPr>
            <p:cNvPr id="664" name="Google Shape;664;p38"/>
            <p:cNvSpPr/>
            <p:nvPr/>
          </p:nvSpPr>
          <p:spPr>
            <a:xfrm>
              <a:off x="-523825" y="2089400"/>
              <a:ext cx="157525" cy="159625"/>
            </a:xfrm>
            <a:custGeom>
              <a:rect b="b" l="l" r="r" t="t"/>
              <a:pathLst>
                <a:path extrusionOk="0" h="6385" w="6301">
                  <a:moveTo>
                    <a:pt x="1" y="0"/>
                  </a:moveTo>
                  <a:lnTo>
                    <a:pt x="1" y="6384"/>
                  </a:lnTo>
                  <a:lnTo>
                    <a:pt x="6300" y="6384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700">
                <a:solidFill>
                  <a:schemeClr val="dk1"/>
                </a:solidFill>
              </a:endParaRPr>
            </a:p>
          </p:txBody>
        </p:sp>
      </p:grpSp>
      <p:grpSp>
        <p:nvGrpSpPr>
          <p:cNvPr id="665" name="Google Shape;665;p38"/>
          <p:cNvGrpSpPr/>
          <p:nvPr/>
        </p:nvGrpSpPr>
        <p:grpSpPr>
          <a:xfrm>
            <a:off x="5715055" y="7"/>
            <a:ext cx="3669041" cy="5143649"/>
            <a:chOff x="983300" y="238125"/>
            <a:chExt cx="3730975" cy="5230475"/>
          </a:xfrm>
        </p:grpSpPr>
        <p:sp>
          <p:nvSpPr>
            <p:cNvPr id="666" name="Google Shape;666;p38"/>
            <p:cNvSpPr/>
            <p:nvPr/>
          </p:nvSpPr>
          <p:spPr>
            <a:xfrm>
              <a:off x="984050" y="240375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3498" y="0"/>
                  </a:moveTo>
                  <a:lnTo>
                    <a:pt x="2563" y="31"/>
                  </a:lnTo>
                  <a:lnTo>
                    <a:pt x="814" y="392"/>
                  </a:lnTo>
                  <a:lnTo>
                    <a:pt x="0" y="694"/>
                  </a:lnTo>
                  <a:lnTo>
                    <a:pt x="0" y="6243"/>
                  </a:lnTo>
                  <a:lnTo>
                    <a:pt x="452" y="6212"/>
                  </a:lnTo>
                  <a:lnTo>
                    <a:pt x="935" y="6182"/>
                  </a:lnTo>
                  <a:lnTo>
                    <a:pt x="1598" y="6212"/>
                  </a:lnTo>
                  <a:lnTo>
                    <a:pt x="2805" y="6424"/>
                  </a:lnTo>
                  <a:lnTo>
                    <a:pt x="3860" y="6876"/>
                  </a:lnTo>
                  <a:lnTo>
                    <a:pt x="4795" y="7539"/>
                  </a:lnTo>
                  <a:lnTo>
                    <a:pt x="5579" y="8444"/>
                  </a:lnTo>
                  <a:lnTo>
                    <a:pt x="6182" y="9590"/>
                  </a:lnTo>
                  <a:lnTo>
                    <a:pt x="6574" y="10947"/>
                  </a:lnTo>
                  <a:lnTo>
                    <a:pt x="6785" y="12575"/>
                  </a:lnTo>
                  <a:lnTo>
                    <a:pt x="6815" y="13450"/>
                  </a:lnTo>
                  <a:lnTo>
                    <a:pt x="6815" y="30819"/>
                  </a:lnTo>
                  <a:lnTo>
                    <a:pt x="14113" y="30819"/>
                  </a:lnTo>
                  <a:lnTo>
                    <a:pt x="14113" y="12575"/>
                  </a:lnTo>
                  <a:lnTo>
                    <a:pt x="14083" y="11068"/>
                  </a:lnTo>
                  <a:lnTo>
                    <a:pt x="13751" y="8384"/>
                  </a:lnTo>
                  <a:lnTo>
                    <a:pt x="13057" y="6032"/>
                  </a:lnTo>
                  <a:lnTo>
                    <a:pt x="12062" y="4071"/>
                  </a:lnTo>
                  <a:lnTo>
                    <a:pt x="10705" y="2473"/>
                  </a:lnTo>
                  <a:lnTo>
                    <a:pt x="9047" y="1267"/>
                  </a:lnTo>
                  <a:lnTo>
                    <a:pt x="7057" y="453"/>
                  </a:lnTo>
                  <a:lnTo>
                    <a:pt x="4765" y="31"/>
                  </a:lnTo>
                  <a:lnTo>
                    <a:pt x="34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38"/>
            <p:cNvSpPr/>
            <p:nvPr/>
          </p:nvSpPr>
          <p:spPr>
            <a:xfrm>
              <a:off x="1455225" y="238125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7" y="0"/>
                  </a:moveTo>
                  <a:lnTo>
                    <a:pt x="14083" y="30"/>
                  </a:lnTo>
                  <a:lnTo>
                    <a:pt x="12485" y="181"/>
                  </a:lnTo>
                  <a:lnTo>
                    <a:pt x="10947" y="482"/>
                  </a:lnTo>
                  <a:lnTo>
                    <a:pt x="9499" y="905"/>
                  </a:lnTo>
                  <a:lnTo>
                    <a:pt x="8142" y="1478"/>
                  </a:lnTo>
                  <a:lnTo>
                    <a:pt x="6876" y="2171"/>
                  </a:lnTo>
                  <a:lnTo>
                    <a:pt x="5700" y="2955"/>
                  </a:lnTo>
                  <a:lnTo>
                    <a:pt x="4614" y="3890"/>
                  </a:lnTo>
                  <a:lnTo>
                    <a:pt x="3649" y="4915"/>
                  </a:lnTo>
                  <a:lnTo>
                    <a:pt x="2775" y="6031"/>
                  </a:lnTo>
                  <a:lnTo>
                    <a:pt x="1659" y="7871"/>
                  </a:lnTo>
                  <a:lnTo>
                    <a:pt x="603" y="10585"/>
                  </a:lnTo>
                  <a:lnTo>
                    <a:pt x="61" y="13600"/>
                  </a:lnTo>
                  <a:lnTo>
                    <a:pt x="0" y="15198"/>
                  </a:lnTo>
                  <a:lnTo>
                    <a:pt x="61" y="16766"/>
                  </a:lnTo>
                  <a:lnTo>
                    <a:pt x="603" y="19782"/>
                  </a:lnTo>
                  <a:lnTo>
                    <a:pt x="1659" y="22496"/>
                  </a:lnTo>
                  <a:lnTo>
                    <a:pt x="2744" y="24335"/>
                  </a:lnTo>
                  <a:lnTo>
                    <a:pt x="3619" y="25451"/>
                  </a:lnTo>
                  <a:lnTo>
                    <a:pt x="4614" y="26476"/>
                  </a:lnTo>
                  <a:lnTo>
                    <a:pt x="5700" y="27411"/>
                  </a:lnTo>
                  <a:lnTo>
                    <a:pt x="6876" y="28195"/>
                  </a:lnTo>
                  <a:lnTo>
                    <a:pt x="8142" y="28889"/>
                  </a:lnTo>
                  <a:lnTo>
                    <a:pt x="9499" y="29462"/>
                  </a:lnTo>
                  <a:lnTo>
                    <a:pt x="10947" y="29884"/>
                  </a:lnTo>
                  <a:lnTo>
                    <a:pt x="12485" y="30186"/>
                  </a:lnTo>
                  <a:lnTo>
                    <a:pt x="14083" y="30336"/>
                  </a:lnTo>
                  <a:lnTo>
                    <a:pt x="14897" y="30367"/>
                  </a:lnTo>
                  <a:lnTo>
                    <a:pt x="14927" y="30367"/>
                  </a:lnTo>
                  <a:lnTo>
                    <a:pt x="14927" y="23943"/>
                  </a:lnTo>
                  <a:lnTo>
                    <a:pt x="14113" y="23943"/>
                  </a:lnTo>
                  <a:lnTo>
                    <a:pt x="12605" y="23642"/>
                  </a:lnTo>
                  <a:lnTo>
                    <a:pt x="11218" y="23099"/>
                  </a:lnTo>
                  <a:lnTo>
                    <a:pt x="10012" y="22255"/>
                  </a:lnTo>
                  <a:lnTo>
                    <a:pt x="8987" y="21169"/>
                  </a:lnTo>
                  <a:lnTo>
                    <a:pt x="8172" y="19782"/>
                  </a:lnTo>
                  <a:lnTo>
                    <a:pt x="7599" y="18154"/>
                  </a:lnTo>
                  <a:lnTo>
                    <a:pt x="7298" y="16254"/>
                  </a:lnTo>
                  <a:lnTo>
                    <a:pt x="7268" y="15198"/>
                  </a:lnTo>
                  <a:lnTo>
                    <a:pt x="7298" y="14113"/>
                  </a:lnTo>
                  <a:lnTo>
                    <a:pt x="7599" y="12213"/>
                  </a:lnTo>
                  <a:lnTo>
                    <a:pt x="8172" y="10585"/>
                  </a:lnTo>
                  <a:lnTo>
                    <a:pt x="8956" y="9197"/>
                  </a:lnTo>
                  <a:lnTo>
                    <a:pt x="9982" y="8051"/>
                  </a:lnTo>
                  <a:lnTo>
                    <a:pt x="11218" y="7207"/>
                  </a:lnTo>
                  <a:lnTo>
                    <a:pt x="12575" y="6664"/>
                  </a:lnTo>
                  <a:lnTo>
                    <a:pt x="14113" y="6363"/>
                  </a:lnTo>
                  <a:lnTo>
                    <a:pt x="14897" y="6333"/>
                  </a:lnTo>
                  <a:lnTo>
                    <a:pt x="14927" y="6333"/>
                  </a:lnTo>
                  <a:lnTo>
                    <a:pt x="14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8"/>
            <p:cNvSpPr/>
            <p:nvPr/>
          </p:nvSpPr>
          <p:spPr>
            <a:xfrm>
              <a:off x="2438275" y="240375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10616" y="0"/>
                  </a:moveTo>
                  <a:lnTo>
                    <a:pt x="9319" y="31"/>
                  </a:lnTo>
                  <a:lnTo>
                    <a:pt x="7027" y="453"/>
                  </a:lnTo>
                  <a:lnTo>
                    <a:pt x="5067" y="1267"/>
                  </a:lnTo>
                  <a:lnTo>
                    <a:pt x="3408" y="2473"/>
                  </a:lnTo>
                  <a:lnTo>
                    <a:pt x="2051" y="4071"/>
                  </a:lnTo>
                  <a:lnTo>
                    <a:pt x="1056" y="6032"/>
                  </a:lnTo>
                  <a:lnTo>
                    <a:pt x="363" y="8384"/>
                  </a:lnTo>
                  <a:lnTo>
                    <a:pt x="31" y="11068"/>
                  </a:lnTo>
                  <a:lnTo>
                    <a:pt x="1" y="12575"/>
                  </a:lnTo>
                  <a:lnTo>
                    <a:pt x="1" y="30819"/>
                  </a:lnTo>
                  <a:lnTo>
                    <a:pt x="7298" y="30819"/>
                  </a:lnTo>
                  <a:lnTo>
                    <a:pt x="7298" y="13450"/>
                  </a:lnTo>
                  <a:lnTo>
                    <a:pt x="7298" y="12575"/>
                  </a:lnTo>
                  <a:lnTo>
                    <a:pt x="7540" y="10947"/>
                  </a:lnTo>
                  <a:lnTo>
                    <a:pt x="7932" y="9590"/>
                  </a:lnTo>
                  <a:lnTo>
                    <a:pt x="8535" y="8444"/>
                  </a:lnTo>
                  <a:lnTo>
                    <a:pt x="9319" y="7539"/>
                  </a:lnTo>
                  <a:lnTo>
                    <a:pt x="10224" y="6876"/>
                  </a:lnTo>
                  <a:lnTo>
                    <a:pt x="11309" y="6424"/>
                  </a:lnTo>
                  <a:lnTo>
                    <a:pt x="12515" y="6212"/>
                  </a:lnTo>
                  <a:lnTo>
                    <a:pt x="13179" y="6182"/>
                  </a:lnTo>
                  <a:lnTo>
                    <a:pt x="13661" y="6212"/>
                  </a:lnTo>
                  <a:lnTo>
                    <a:pt x="14114" y="6243"/>
                  </a:lnTo>
                  <a:lnTo>
                    <a:pt x="14114" y="694"/>
                  </a:lnTo>
                  <a:lnTo>
                    <a:pt x="13299" y="392"/>
                  </a:lnTo>
                  <a:lnTo>
                    <a:pt x="11550" y="31"/>
                  </a:lnTo>
                  <a:lnTo>
                    <a:pt x="106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38"/>
            <p:cNvSpPr/>
            <p:nvPr/>
          </p:nvSpPr>
          <p:spPr>
            <a:xfrm>
              <a:off x="1946750" y="238125"/>
              <a:ext cx="372450" cy="758425"/>
            </a:xfrm>
            <a:custGeom>
              <a:rect b="b" l="l" r="r" t="t"/>
              <a:pathLst>
                <a:path extrusionOk="0" h="30337" w="14898">
                  <a:moveTo>
                    <a:pt x="1" y="0"/>
                  </a:moveTo>
                  <a:lnTo>
                    <a:pt x="1" y="6333"/>
                  </a:lnTo>
                  <a:lnTo>
                    <a:pt x="815" y="6363"/>
                  </a:lnTo>
                  <a:lnTo>
                    <a:pt x="2323" y="6634"/>
                  </a:lnTo>
                  <a:lnTo>
                    <a:pt x="3710" y="7207"/>
                  </a:lnTo>
                  <a:lnTo>
                    <a:pt x="4916" y="8051"/>
                  </a:lnTo>
                  <a:lnTo>
                    <a:pt x="5941" y="9167"/>
                  </a:lnTo>
                  <a:lnTo>
                    <a:pt x="6755" y="10554"/>
                  </a:lnTo>
                  <a:lnTo>
                    <a:pt x="7328" y="12213"/>
                  </a:lnTo>
                  <a:lnTo>
                    <a:pt x="7630" y="14113"/>
                  </a:lnTo>
                  <a:lnTo>
                    <a:pt x="7660" y="15168"/>
                  </a:lnTo>
                  <a:lnTo>
                    <a:pt x="7630" y="16224"/>
                  </a:lnTo>
                  <a:lnTo>
                    <a:pt x="7328" y="18123"/>
                  </a:lnTo>
                  <a:lnTo>
                    <a:pt x="6755" y="19782"/>
                  </a:lnTo>
                  <a:lnTo>
                    <a:pt x="5941" y="21139"/>
                  </a:lnTo>
                  <a:lnTo>
                    <a:pt x="4916" y="22255"/>
                  </a:lnTo>
                  <a:lnTo>
                    <a:pt x="3710" y="23099"/>
                  </a:lnTo>
                  <a:lnTo>
                    <a:pt x="2323" y="23642"/>
                  </a:lnTo>
                  <a:lnTo>
                    <a:pt x="815" y="23913"/>
                  </a:lnTo>
                  <a:lnTo>
                    <a:pt x="1" y="23943"/>
                  </a:lnTo>
                  <a:lnTo>
                    <a:pt x="1" y="30336"/>
                  </a:lnTo>
                  <a:lnTo>
                    <a:pt x="845" y="30336"/>
                  </a:lnTo>
                  <a:lnTo>
                    <a:pt x="2443" y="30186"/>
                  </a:lnTo>
                  <a:lnTo>
                    <a:pt x="3981" y="29884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5"/>
                  </a:lnTo>
                  <a:lnTo>
                    <a:pt x="9228" y="27381"/>
                  </a:lnTo>
                  <a:lnTo>
                    <a:pt x="10314" y="26476"/>
                  </a:lnTo>
                  <a:lnTo>
                    <a:pt x="11279" y="25451"/>
                  </a:lnTo>
                  <a:lnTo>
                    <a:pt x="12153" y="24335"/>
                  </a:lnTo>
                  <a:lnTo>
                    <a:pt x="13269" y="22496"/>
                  </a:lnTo>
                  <a:lnTo>
                    <a:pt x="14324" y="19752"/>
                  </a:lnTo>
                  <a:lnTo>
                    <a:pt x="14867" y="16766"/>
                  </a:lnTo>
                  <a:lnTo>
                    <a:pt x="14897" y="15168"/>
                  </a:lnTo>
                  <a:lnTo>
                    <a:pt x="14867" y="13600"/>
                  </a:lnTo>
                  <a:lnTo>
                    <a:pt x="14324" y="10585"/>
                  </a:lnTo>
                  <a:lnTo>
                    <a:pt x="13269" y="7840"/>
                  </a:lnTo>
                  <a:lnTo>
                    <a:pt x="12153" y="6031"/>
                  </a:lnTo>
                  <a:lnTo>
                    <a:pt x="11279" y="4915"/>
                  </a:lnTo>
                  <a:lnTo>
                    <a:pt x="10314" y="3890"/>
                  </a:lnTo>
                  <a:lnTo>
                    <a:pt x="9228" y="2955"/>
                  </a:lnTo>
                  <a:lnTo>
                    <a:pt x="8052" y="2141"/>
                  </a:lnTo>
                  <a:lnTo>
                    <a:pt x="6786" y="1447"/>
                  </a:lnTo>
                  <a:lnTo>
                    <a:pt x="5398" y="905"/>
                  </a:lnTo>
                  <a:lnTo>
                    <a:pt x="3981" y="452"/>
                  </a:lnTo>
                  <a:lnTo>
                    <a:pt x="2443" y="15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38"/>
            <p:cNvSpPr/>
            <p:nvPr/>
          </p:nvSpPr>
          <p:spPr>
            <a:xfrm>
              <a:off x="2907200" y="240375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3498" y="0"/>
                  </a:moveTo>
                  <a:lnTo>
                    <a:pt x="2564" y="31"/>
                  </a:lnTo>
                  <a:lnTo>
                    <a:pt x="815" y="392"/>
                  </a:lnTo>
                  <a:lnTo>
                    <a:pt x="0" y="694"/>
                  </a:lnTo>
                  <a:lnTo>
                    <a:pt x="0" y="6243"/>
                  </a:lnTo>
                  <a:lnTo>
                    <a:pt x="453" y="6212"/>
                  </a:lnTo>
                  <a:lnTo>
                    <a:pt x="935" y="6182"/>
                  </a:lnTo>
                  <a:lnTo>
                    <a:pt x="1599" y="6212"/>
                  </a:lnTo>
                  <a:lnTo>
                    <a:pt x="2805" y="6424"/>
                  </a:lnTo>
                  <a:lnTo>
                    <a:pt x="3891" y="6876"/>
                  </a:lnTo>
                  <a:lnTo>
                    <a:pt x="4795" y="7539"/>
                  </a:lnTo>
                  <a:lnTo>
                    <a:pt x="5579" y="8444"/>
                  </a:lnTo>
                  <a:lnTo>
                    <a:pt x="6182" y="9590"/>
                  </a:lnTo>
                  <a:lnTo>
                    <a:pt x="6604" y="10947"/>
                  </a:lnTo>
                  <a:lnTo>
                    <a:pt x="6816" y="12575"/>
                  </a:lnTo>
                  <a:lnTo>
                    <a:pt x="6816" y="13450"/>
                  </a:lnTo>
                  <a:lnTo>
                    <a:pt x="6816" y="30819"/>
                  </a:lnTo>
                  <a:lnTo>
                    <a:pt x="14113" y="30819"/>
                  </a:lnTo>
                  <a:lnTo>
                    <a:pt x="14113" y="12575"/>
                  </a:lnTo>
                  <a:lnTo>
                    <a:pt x="14083" y="11068"/>
                  </a:lnTo>
                  <a:lnTo>
                    <a:pt x="13751" y="8384"/>
                  </a:lnTo>
                  <a:lnTo>
                    <a:pt x="13058" y="6032"/>
                  </a:lnTo>
                  <a:lnTo>
                    <a:pt x="12063" y="4071"/>
                  </a:lnTo>
                  <a:lnTo>
                    <a:pt x="10706" y="2473"/>
                  </a:lnTo>
                  <a:lnTo>
                    <a:pt x="9047" y="1267"/>
                  </a:lnTo>
                  <a:lnTo>
                    <a:pt x="7087" y="453"/>
                  </a:lnTo>
                  <a:lnTo>
                    <a:pt x="4795" y="31"/>
                  </a:lnTo>
                  <a:lnTo>
                    <a:pt x="34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38"/>
            <p:cNvSpPr/>
            <p:nvPr/>
          </p:nvSpPr>
          <p:spPr>
            <a:xfrm>
              <a:off x="3378375" y="238125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7" y="0"/>
                  </a:moveTo>
                  <a:lnTo>
                    <a:pt x="14083" y="30"/>
                  </a:lnTo>
                  <a:lnTo>
                    <a:pt x="12485" y="181"/>
                  </a:lnTo>
                  <a:lnTo>
                    <a:pt x="10947" y="482"/>
                  </a:lnTo>
                  <a:lnTo>
                    <a:pt x="9500" y="905"/>
                  </a:lnTo>
                  <a:lnTo>
                    <a:pt x="8143" y="1478"/>
                  </a:lnTo>
                  <a:lnTo>
                    <a:pt x="6876" y="2171"/>
                  </a:lnTo>
                  <a:lnTo>
                    <a:pt x="5700" y="2955"/>
                  </a:lnTo>
                  <a:lnTo>
                    <a:pt x="4614" y="3890"/>
                  </a:lnTo>
                  <a:lnTo>
                    <a:pt x="3649" y="4915"/>
                  </a:lnTo>
                  <a:lnTo>
                    <a:pt x="2775" y="6031"/>
                  </a:lnTo>
                  <a:lnTo>
                    <a:pt x="1659" y="7871"/>
                  </a:lnTo>
                  <a:lnTo>
                    <a:pt x="604" y="10585"/>
                  </a:lnTo>
                  <a:lnTo>
                    <a:pt x="61" y="13600"/>
                  </a:lnTo>
                  <a:lnTo>
                    <a:pt x="1" y="15198"/>
                  </a:lnTo>
                  <a:lnTo>
                    <a:pt x="61" y="16766"/>
                  </a:lnTo>
                  <a:lnTo>
                    <a:pt x="604" y="19782"/>
                  </a:lnTo>
                  <a:lnTo>
                    <a:pt x="1659" y="22496"/>
                  </a:lnTo>
                  <a:lnTo>
                    <a:pt x="2775" y="24335"/>
                  </a:lnTo>
                  <a:lnTo>
                    <a:pt x="3619" y="25451"/>
                  </a:lnTo>
                  <a:lnTo>
                    <a:pt x="4614" y="26476"/>
                  </a:lnTo>
                  <a:lnTo>
                    <a:pt x="5700" y="27411"/>
                  </a:lnTo>
                  <a:lnTo>
                    <a:pt x="6876" y="28195"/>
                  </a:lnTo>
                  <a:lnTo>
                    <a:pt x="8143" y="28889"/>
                  </a:lnTo>
                  <a:lnTo>
                    <a:pt x="9500" y="29462"/>
                  </a:lnTo>
                  <a:lnTo>
                    <a:pt x="10947" y="29884"/>
                  </a:lnTo>
                  <a:lnTo>
                    <a:pt x="12485" y="30186"/>
                  </a:lnTo>
                  <a:lnTo>
                    <a:pt x="14083" y="30336"/>
                  </a:lnTo>
                  <a:lnTo>
                    <a:pt x="14897" y="30367"/>
                  </a:lnTo>
                  <a:lnTo>
                    <a:pt x="14927" y="30367"/>
                  </a:lnTo>
                  <a:lnTo>
                    <a:pt x="14927" y="23943"/>
                  </a:lnTo>
                  <a:lnTo>
                    <a:pt x="14113" y="23943"/>
                  </a:lnTo>
                  <a:lnTo>
                    <a:pt x="12606" y="23642"/>
                  </a:lnTo>
                  <a:lnTo>
                    <a:pt x="11218" y="23099"/>
                  </a:lnTo>
                  <a:lnTo>
                    <a:pt x="10012" y="22255"/>
                  </a:lnTo>
                  <a:lnTo>
                    <a:pt x="8987" y="21169"/>
                  </a:lnTo>
                  <a:lnTo>
                    <a:pt x="8173" y="19782"/>
                  </a:lnTo>
                  <a:lnTo>
                    <a:pt x="7600" y="18154"/>
                  </a:lnTo>
                  <a:lnTo>
                    <a:pt x="7298" y="16254"/>
                  </a:lnTo>
                  <a:lnTo>
                    <a:pt x="7268" y="15198"/>
                  </a:lnTo>
                  <a:lnTo>
                    <a:pt x="7298" y="14113"/>
                  </a:lnTo>
                  <a:lnTo>
                    <a:pt x="7600" y="12213"/>
                  </a:lnTo>
                  <a:lnTo>
                    <a:pt x="8173" y="10585"/>
                  </a:lnTo>
                  <a:lnTo>
                    <a:pt x="8987" y="9197"/>
                  </a:lnTo>
                  <a:lnTo>
                    <a:pt x="10012" y="8051"/>
                  </a:lnTo>
                  <a:lnTo>
                    <a:pt x="11218" y="7207"/>
                  </a:lnTo>
                  <a:lnTo>
                    <a:pt x="12606" y="6664"/>
                  </a:lnTo>
                  <a:lnTo>
                    <a:pt x="14113" y="6363"/>
                  </a:lnTo>
                  <a:lnTo>
                    <a:pt x="14897" y="6333"/>
                  </a:lnTo>
                  <a:lnTo>
                    <a:pt x="14927" y="6333"/>
                  </a:lnTo>
                  <a:lnTo>
                    <a:pt x="14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8"/>
            <p:cNvSpPr/>
            <p:nvPr/>
          </p:nvSpPr>
          <p:spPr>
            <a:xfrm>
              <a:off x="4361450" y="240375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10615" y="0"/>
                  </a:moveTo>
                  <a:lnTo>
                    <a:pt x="9348" y="31"/>
                  </a:lnTo>
                  <a:lnTo>
                    <a:pt x="7057" y="453"/>
                  </a:lnTo>
                  <a:lnTo>
                    <a:pt x="5066" y="1267"/>
                  </a:lnTo>
                  <a:lnTo>
                    <a:pt x="3408" y="2473"/>
                  </a:lnTo>
                  <a:lnTo>
                    <a:pt x="2051" y="4071"/>
                  </a:lnTo>
                  <a:lnTo>
                    <a:pt x="1056" y="6032"/>
                  </a:lnTo>
                  <a:lnTo>
                    <a:pt x="362" y="8384"/>
                  </a:lnTo>
                  <a:lnTo>
                    <a:pt x="30" y="11068"/>
                  </a:lnTo>
                  <a:lnTo>
                    <a:pt x="0" y="12575"/>
                  </a:lnTo>
                  <a:lnTo>
                    <a:pt x="0" y="30819"/>
                  </a:lnTo>
                  <a:lnTo>
                    <a:pt x="7298" y="30819"/>
                  </a:lnTo>
                  <a:lnTo>
                    <a:pt x="7298" y="13450"/>
                  </a:lnTo>
                  <a:lnTo>
                    <a:pt x="7328" y="12575"/>
                  </a:lnTo>
                  <a:lnTo>
                    <a:pt x="7539" y="10947"/>
                  </a:lnTo>
                  <a:lnTo>
                    <a:pt x="7931" y="9590"/>
                  </a:lnTo>
                  <a:lnTo>
                    <a:pt x="8534" y="8444"/>
                  </a:lnTo>
                  <a:lnTo>
                    <a:pt x="9318" y="7539"/>
                  </a:lnTo>
                  <a:lnTo>
                    <a:pt x="10253" y="6876"/>
                  </a:lnTo>
                  <a:lnTo>
                    <a:pt x="11308" y="6424"/>
                  </a:lnTo>
                  <a:lnTo>
                    <a:pt x="12515" y="6212"/>
                  </a:lnTo>
                  <a:lnTo>
                    <a:pt x="13178" y="6182"/>
                  </a:lnTo>
                  <a:lnTo>
                    <a:pt x="13661" y="6212"/>
                  </a:lnTo>
                  <a:lnTo>
                    <a:pt x="14113" y="6243"/>
                  </a:lnTo>
                  <a:lnTo>
                    <a:pt x="14113" y="694"/>
                  </a:lnTo>
                  <a:lnTo>
                    <a:pt x="13299" y="392"/>
                  </a:lnTo>
                  <a:lnTo>
                    <a:pt x="11550" y="31"/>
                  </a:lnTo>
                  <a:lnTo>
                    <a:pt x="106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38"/>
            <p:cNvSpPr/>
            <p:nvPr/>
          </p:nvSpPr>
          <p:spPr>
            <a:xfrm>
              <a:off x="3869900" y="238125"/>
              <a:ext cx="373200" cy="758425"/>
            </a:xfrm>
            <a:custGeom>
              <a:rect b="b" l="l" r="r" t="t"/>
              <a:pathLst>
                <a:path extrusionOk="0" h="30337" w="14928">
                  <a:moveTo>
                    <a:pt x="1" y="0"/>
                  </a:moveTo>
                  <a:lnTo>
                    <a:pt x="1" y="6333"/>
                  </a:lnTo>
                  <a:lnTo>
                    <a:pt x="31" y="6333"/>
                  </a:lnTo>
                  <a:lnTo>
                    <a:pt x="815" y="6363"/>
                  </a:lnTo>
                  <a:lnTo>
                    <a:pt x="2323" y="6634"/>
                  </a:lnTo>
                  <a:lnTo>
                    <a:pt x="3710" y="7207"/>
                  </a:lnTo>
                  <a:lnTo>
                    <a:pt x="4916" y="8051"/>
                  </a:lnTo>
                  <a:lnTo>
                    <a:pt x="5941" y="9167"/>
                  </a:lnTo>
                  <a:lnTo>
                    <a:pt x="6756" y="10554"/>
                  </a:lnTo>
                  <a:lnTo>
                    <a:pt x="7329" y="12213"/>
                  </a:lnTo>
                  <a:lnTo>
                    <a:pt x="7630" y="14113"/>
                  </a:lnTo>
                  <a:lnTo>
                    <a:pt x="7660" y="15168"/>
                  </a:lnTo>
                  <a:lnTo>
                    <a:pt x="7630" y="16224"/>
                  </a:lnTo>
                  <a:lnTo>
                    <a:pt x="7329" y="18123"/>
                  </a:lnTo>
                  <a:lnTo>
                    <a:pt x="6756" y="19782"/>
                  </a:lnTo>
                  <a:lnTo>
                    <a:pt x="5941" y="21139"/>
                  </a:lnTo>
                  <a:lnTo>
                    <a:pt x="4916" y="22255"/>
                  </a:lnTo>
                  <a:lnTo>
                    <a:pt x="3710" y="23099"/>
                  </a:lnTo>
                  <a:lnTo>
                    <a:pt x="2323" y="23642"/>
                  </a:lnTo>
                  <a:lnTo>
                    <a:pt x="815" y="23913"/>
                  </a:lnTo>
                  <a:lnTo>
                    <a:pt x="31" y="23943"/>
                  </a:lnTo>
                  <a:lnTo>
                    <a:pt x="1" y="23943"/>
                  </a:lnTo>
                  <a:lnTo>
                    <a:pt x="1" y="30336"/>
                  </a:lnTo>
                  <a:lnTo>
                    <a:pt x="845" y="30336"/>
                  </a:lnTo>
                  <a:lnTo>
                    <a:pt x="2443" y="30186"/>
                  </a:lnTo>
                  <a:lnTo>
                    <a:pt x="3981" y="29884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5"/>
                  </a:lnTo>
                  <a:lnTo>
                    <a:pt x="9228" y="27381"/>
                  </a:lnTo>
                  <a:lnTo>
                    <a:pt x="10314" y="26476"/>
                  </a:lnTo>
                  <a:lnTo>
                    <a:pt x="11309" y="25451"/>
                  </a:lnTo>
                  <a:lnTo>
                    <a:pt x="12153" y="24335"/>
                  </a:lnTo>
                  <a:lnTo>
                    <a:pt x="13269" y="22496"/>
                  </a:lnTo>
                  <a:lnTo>
                    <a:pt x="14325" y="19752"/>
                  </a:lnTo>
                  <a:lnTo>
                    <a:pt x="14867" y="16766"/>
                  </a:lnTo>
                  <a:lnTo>
                    <a:pt x="14928" y="15168"/>
                  </a:lnTo>
                  <a:lnTo>
                    <a:pt x="14867" y="13600"/>
                  </a:lnTo>
                  <a:lnTo>
                    <a:pt x="14325" y="10585"/>
                  </a:lnTo>
                  <a:lnTo>
                    <a:pt x="13269" y="7871"/>
                  </a:lnTo>
                  <a:lnTo>
                    <a:pt x="12153" y="6031"/>
                  </a:lnTo>
                  <a:lnTo>
                    <a:pt x="11279" y="4915"/>
                  </a:lnTo>
                  <a:lnTo>
                    <a:pt x="10314" y="3890"/>
                  </a:lnTo>
                  <a:lnTo>
                    <a:pt x="9228" y="2955"/>
                  </a:lnTo>
                  <a:lnTo>
                    <a:pt x="8052" y="2141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52"/>
                  </a:lnTo>
                  <a:lnTo>
                    <a:pt x="2443" y="15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8"/>
            <p:cNvSpPr/>
            <p:nvPr/>
          </p:nvSpPr>
          <p:spPr>
            <a:xfrm>
              <a:off x="984050" y="1129200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6815" y="1"/>
                  </a:moveTo>
                  <a:lnTo>
                    <a:pt x="6815" y="17370"/>
                  </a:lnTo>
                  <a:lnTo>
                    <a:pt x="6785" y="18245"/>
                  </a:lnTo>
                  <a:lnTo>
                    <a:pt x="6574" y="19873"/>
                  </a:lnTo>
                  <a:lnTo>
                    <a:pt x="6182" y="21230"/>
                  </a:lnTo>
                  <a:lnTo>
                    <a:pt x="5579" y="22376"/>
                  </a:lnTo>
                  <a:lnTo>
                    <a:pt x="4795" y="23281"/>
                  </a:lnTo>
                  <a:lnTo>
                    <a:pt x="3860" y="23944"/>
                  </a:lnTo>
                  <a:lnTo>
                    <a:pt x="2805" y="24396"/>
                  </a:lnTo>
                  <a:lnTo>
                    <a:pt x="1598" y="24608"/>
                  </a:lnTo>
                  <a:lnTo>
                    <a:pt x="935" y="24638"/>
                  </a:lnTo>
                  <a:lnTo>
                    <a:pt x="452" y="24608"/>
                  </a:lnTo>
                  <a:lnTo>
                    <a:pt x="0" y="24577"/>
                  </a:lnTo>
                  <a:lnTo>
                    <a:pt x="0" y="30126"/>
                  </a:lnTo>
                  <a:lnTo>
                    <a:pt x="814" y="30428"/>
                  </a:lnTo>
                  <a:lnTo>
                    <a:pt x="2563" y="30789"/>
                  </a:lnTo>
                  <a:lnTo>
                    <a:pt x="3498" y="30820"/>
                  </a:lnTo>
                  <a:lnTo>
                    <a:pt x="4765" y="30789"/>
                  </a:lnTo>
                  <a:lnTo>
                    <a:pt x="7057" y="30367"/>
                  </a:lnTo>
                  <a:lnTo>
                    <a:pt x="9047" y="29553"/>
                  </a:lnTo>
                  <a:lnTo>
                    <a:pt x="10705" y="28347"/>
                  </a:lnTo>
                  <a:lnTo>
                    <a:pt x="12062" y="26749"/>
                  </a:lnTo>
                  <a:lnTo>
                    <a:pt x="13057" y="24788"/>
                  </a:lnTo>
                  <a:lnTo>
                    <a:pt x="13751" y="22436"/>
                  </a:lnTo>
                  <a:lnTo>
                    <a:pt x="14083" y="19753"/>
                  </a:lnTo>
                  <a:lnTo>
                    <a:pt x="14113" y="18245"/>
                  </a:lnTo>
                  <a:lnTo>
                    <a:pt x="14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38"/>
            <p:cNvSpPr/>
            <p:nvPr/>
          </p:nvSpPr>
          <p:spPr>
            <a:xfrm>
              <a:off x="1455225" y="1143525"/>
              <a:ext cx="373200" cy="758450"/>
            </a:xfrm>
            <a:custGeom>
              <a:rect b="b" l="l" r="r" t="t"/>
              <a:pathLst>
                <a:path extrusionOk="0" h="30338" w="14928">
                  <a:moveTo>
                    <a:pt x="14083" y="1"/>
                  </a:moveTo>
                  <a:lnTo>
                    <a:pt x="12485" y="151"/>
                  </a:lnTo>
                  <a:lnTo>
                    <a:pt x="10947" y="453"/>
                  </a:lnTo>
                  <a:lnTo>
                    <a:pt x="9499" y="875"/>
                  </a:lnTo>
                  <a:lnTo>
                    <a:pt x="8142" y="1448"/>
                  </a:lnTo>
                  <a:lnTo>
                    <a:pt x="6876" y="2142"/>
                  </a:lnTo>
                  <a:lnTo>
                    <a:pt x="5700" y="2956"/>
                  </a:lnTo>
                  <a:lnTo>
                    <a:pt x="4614" y="3861"/>
                  </a:lnTo>
                  <a:lnTo>
                    <a:pt x="3649" y="4886"/>
                  </a:lnTo>
                  <a:lnTo>
                    <a:pt x="2775" y="6002"/>
                  </a:lnTo>
                  <a:lnTo>
                    <a:pt x="1659" y="7841"/>
                  </a:lnTo>
                  <a:lnTo>
                    <a:pt x="603" y="10585"/>
                  </a:lnTo>
                  <a:lnTo>
                    <a:pt x="61" y="13571"/>
                  </a:lnTo>
                  <a:lnTo>
                    <a:pt x="0" y="15169"/>
                  </a:lnTo>
                  <a:lnTo>
                    <a:pt x="61" y="16737"/>
                  </a:lnTo>
                  <a:lnTo>
                    <a:pt x="603" y="19752"/>
                  </a:lnTo>
                  <a:lnTo>
                    <a:pt x="1659" y="22466"/>
                  </a:lnTo>
                  <a:lnTo>
                    <a:pt x="2775" y="24306"/>
                  </a:lnTo>
                  <a:lnTo>
                    <a:pt x="3649" y="25422"/>
                  </a:lnTo>
                  <a:lnTo>
                    <a:pt x="4614" y="26447"/>
                  </a:lnTo>
                  <a:lnTo>
                    <a:pt x="5700" y="27382"/>
                  </a:lnTo>
                  <a:lnTo>
                    <a:pt x="6876" y="28196"/>
                  </a:lnTo>
                  <a:lnTo>
                    <a:pt x="8142" y="28859"/>
                  </a:lnTo>
                  <a:lnTo>
                    <a:pt x="9499" y="29432"/>
                  </a:lnTo>
                  <a:lnTo>
                    <a:pt x="10947" y="29885"/>
                  </a:lnTo>
                  <a:lnTo>
                    <a:pt x="12485" y="30186"/>
                  </a:lnTo>
                  <a:lnTo>
                    <a:pt x="14083" y="30337"/>
                  </a:lnTo>
                  <a:lnTo>
                    <a:pt x="14927" y="30337"/>
                  </a:lnTo>
                  <a:lnTo>
                    <a:pt x="14927" y="24004"/>
                  </a:lnTo>
                  <a:lnTo>
                    <a:pt x="14897" y="24004"/>
                  </a:lnTo>
                  <a:lnTo>
                    <a:pt x="14113" y="23974"/>
                  </a:lnTo>
                  <a:lnTo>
                    <a:pt x="12605" y="23703"/>
                  </a:lnTo>
                  <a:lnTo>
                    <a:pt x="11218" y="23130"/>
                  </a:lnTo>
                  <a:lnTo>
                    <a:pt x="10012" y="22286"/>
                  </a:lnTo>
                  <a:lnTo>
                    <a:pt x="8987" y="21170"/>
                  </a:lnTo>
                  <a:lnTo>
                    <a:pt x="8172" y="19783"/>
                  </a:lnTo>
                  <a:lnTo>
                    <a:pt x="7599" y="18124"/>
                  </a:lnTo>
                  <a:lnTo>
                    <a:pt x="7298" y="16224"/>
                  </a:lnTo>
                  <a:lnTo>
                    <a:pt x="7268" y="15169"/>
                  </a:lnTo>
                  <a:lnTo>
                    <a:pt x="7298" y="14113"/>
                  </a:lnTo>
                  <a:lnTo>
                    <a:pt x="7599" y="12214"/>
                  </a:lnTo>
                  <a:lnTo>
                    <a:pt x="8172" y="10555"/>
                  </a:lnTo>
                  <a:lnTo>
                    <a:pt x="8987" y="9198"/>
                  </a:lnTo>
                  <a:lnTo>
                    <a:pt x="10012" y="8082"/>
                  </a:lnTo>
                  <a:lnTo>
                    <a:pt x="11218" y="7238"/>
                  </a:lnTo>
                  <a:lnTo>
                    <a:pt x="12605" y="6695"/>
                  </a:lnTo>
                  <a:lnTo>
                    <a:pt x="14113" y="6424"/>
                  </a:lnTo>
                  <a:lnTo>
                    <a:pt x="14897" y="6394"/>
                  </a:lnTo>
                  <a:lnTo>
                    <a:pt x="14927" y="6394"/>
                  </a:lnTo>
                  <a:lnTo>
                    <a:pt x="149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38"/>
            <p:cNvSpPr/>
            <p:nvPr/>
          </p:nvSpPr>
          <p:spPr>
            <a:xfrm>
              <a:off x="2438275" y="112920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1" y="1"/>
                  </a:moveTo>
                  <a:lnTo>
                    <a:pt x="1" y="18245"/>
                  </a:lnTo>
                  <a:lnTo>
                    <a:pt x="31" y="19753"/>
                  </a:lnTo>
                  <a:lnTo>
                    <a:pt x="363" y="22436"/>
                  </a:lnTo>
                  <a:lnTo>
                    <a:pt x="1056" y="24788"/>
                  </a:lnTo>
                  <a:lnTo>
                    <a:pt x="2051" y="26749"/>
                  </a:lnTo>
                  <a:lnTo>
                    <a:pt x="3408" y="28347"/>
                  </a:lnTo>
                  <a:lnTo>
                    <a:pt x="5067" y="29553"/>
                  </a:lnTo>
                  <a:lnTo>
                    <a:pt x="7027" y="30367"/>
                  </a:lnTo>
                  <a:lnTo>
                    <a:pt x="9319" y="30789"/>
                  </a:lnTo>
                  <a:lnTo>
                    <a:pt x="10616" y="30820"/>
                  </a:lnTo>
                  <a:lnTo>
                    <a:pt x="11550" y="30789"/>
                  </a:lnTo>
                  <a:lnTo>
                    <a:pt x="13299" y="30428"/>
                  </a:lnTo>
                  <a:lnTo>
                    <a:pt x="14114" y="30126"/>
                  </a:lnTo>
                  <a:lnTo>
                    <a:pt x="14114" y="24577"/>
                  </a:lnTo>
                  <a:lnTo>
                    <a:pt x="13661" y="24608"/>
                  </a:lnTo>
                  <a:lnTo>
                    <a:pt x="13179" y="24638"/>
                  </a:lnTo>
                  <a:lnTo>
                    <a:pt x="12515" y="24608"/>
                  </a:lnTo>
                  <a:lnTo>
                    <a:pt x="11309" y="24396"/>
                  </a:lnTo>
                  <a:lnTo>
                    <a:pt x="10224" y="23944"/>
                  </a:lnTo>
                  <a:lnTo>
                    <a:pt x="9319" y="23281"/>
                  </a:lnTo>
                  <a:lnTo>
                    <a:pt x="8535" y="22376"/>
                  </a:lnTo>
                  <a:lnTo>
                    <a:pt x="7932" y="21230"/>
                  </a:lnTo>
                  <a:lnTo>
                    <a:pt x="7540" y="19873"/>
                  </a:lnTo>
                  <a:lnTo>
                    <a:pt x="7298" y="18245"/>
                  </a:lnTo>
                  <a:lnTo>
                    <a:pt x="7298" y="17370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38"/>
            <p:cNvSpPr/>
            <p:nvPr/>
          </p:nvSpPr>
          <p:spPr>
            <a:xfrm>
              <a:off x="1946750" y="1142775"/>
              <a:ext cx="373200" cy="759200"/>
            </a:xfrm>
            <a:custGeom>
              <a:rect b="b" l="l" r="r" t="t"/>
              <a:pathLst>
                <a:path extrusionOk="0" h="30368" w="14928">
                  <a:moveTo>
                    <a:pt x="1" y="1"/>
                  </a:moveTo>
                  <a:lnTo>
                    <a:pt x="1" y="6424"/>
                  </a:lnTo>
                  <a:lnTo>
                    <a:pt x="815" y="6424"/>
                  </a:lnTo>
                  <a:lnTo>
                    <a:pt x="2323" y="6725"/>
                  </a:lnTo>
                  <a:lnTo>
                    <a:pt x="3710" y="7268"/>
                  </a:lnTo>
                  <a:lnTo>
                    <a:pt x="4916" y="8112"/>
                  </a:lnTo>
                  <a:lnTo>
                    <a:pt x="5941" y="9198"/>
                  </a:lnTo>
                  <a:lnTo>
                    <a:pt x="6755" y="10585"/>
                  </a:lnTo>
                  <a:lnTo>
                    <a:pt x="7328" y="12213"/>
                  </a:lnTo>
                  <a:lnTo>
                    <a:pt x="7630" y="14113"/>
                  </a:lnTo>
                  <a:lnTo>
                    <a:pt x="7660" y="15169"/>
                  </a:lnTo>
                  <a:lnTo>
                    <a:pt x="7630" y="16254"/>
                  </a:lnTo>
                  <a:lnTo>
                    <a:pt x="7328" y="18154"/>
                  </a:lnTo>
                  <a:lnTo>
                    <a:pt x="6755" y="19813"/>
                  </a:lnTo>
                  <a:lnTo>
                    <a:pt x="5941" y="21200"/>
                  </a:lnTo>
                  <a:lnTo>
                    <a:pt x="4916" y="22316"/>
                  </a:lnTo>
                  <a:lnTo>
                    <a:pt x="3710" y="23160"/>
                  </a:lnTo>
                  <a:lnTo>
                    <a:pt x="2323" y="23703"/>
                  </a:lnTo>
                  <a:lnTo>
                    <a:pt x="815" y="24004"/>
                  </a:lnTo>
                  <a:lnTo>
                    <a:pt x="31" y="24034"/>
                  </a:lnTo>
                  <a:lnTo>
                    <a:pt x="1" y="24034"/>
                  </a:lnTo>
                  <a:lnTo>
                    <a:pt x="1" y="30367"/>
                  </a:lnTo>
                  <a:lnTo>
                    <a:pt x="3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885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6"/>
                  </a:lnTo>
                  <a:lnTo>
                    <a:pt x="9228" y="27412"/>
                  </a:lnTo>
                  <a:lnTo>
                    <a:pt x="10314" y="26477"/>
                  </a:lnTo>
                  <a:lnTo>
                    <a:pt x="11279" y="25452"/>
                  </a:lnTo>
                  <a:lnTo>
                    <a:pt x="12153" y="24336"/>
                  </a:lnTo>
                  <a:lnTo>
                    <a:pt x="13269" y="22496"/>
                  </a:lnTo>
                  <a:lnTo>
                    <a:pt x="14324" y="19782"/>
                  </a:lnTo>
                  <a:lnTo>
                    <a:pt x="14867" y="16767"/>
                  </a:lnTo>
                  <a:lnTo>
                    <a:pt x="14927" y="15169"/>
                  </a:lnTo>
                  <a:lnTo>
                    <a:pt x="14867" y="13601"/>
                  </a:lnTo>
                  <a:lnTo>
                    <a:pt x="14324" y="10585"/>
                  </a:lnTo>
                  <a:lnTo>
                    <a:pt x="13269" y="7871"/>
                  </a:lnTo>
                  <a:lnTo>
                    <a:pt x="12153" y="6032"/>
                  </a:lnTo>
                  <a:lnTo>
                    <a:pt x="11309" y="4916"/>
                  </a:lnTo>
                  <a:lnTo>
                    <a:pt x="10314" y="3891"/>
                  </a:lnTo>
                  <a:lnTo>
                    <a:pt x="9228" y="2956"/>
                  </a:lnTo>
                  <a:lnTo>
                    <a:pt x="8052" y="2172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83"/>
                  </a:lnTo>
                  <a:lnTo>
                    <a:pt x="2443" y="181"/>
                  </a:lnTo>
                  <a:lnTo>
                    <a:pt x="845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8"/>
            <p:cNvSpPr/>
            <p:nvPr/>
          </p:nvSpPr>
          <p:spPr>
            <a:xfrm>
              <a:off x="2907200" y="112920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6816" y="1"/>
                  </a:moveTo>
                  <a:lnTo>
                    <a:pt x="6816" y="17370"/>
                  </a:lnTo>
                  <a:lnTo>
                    <a:pt x="6816" y="18245"/>
                  </a:lnTo>
                  <a:lnTo>
                    <a:pt x="6604" y="19873"/>
                  </a:lnTo>
                  <a:lnTo>
                    <a:pt x="6182" y="21230"/>
                  </a:lnTo>
                  <a:lnTo>
                    <a:pt x="5579" y="22376"/>
                  </a:lnTo>
                  <a:lnTo>
                    <a:pt x="4795" y="23281"/>
                  </a:lnTo>
                  <a:lnTo>
                    <a:pt x="3891" y="23944"/>
                  </a:lnTo>
                  <a:lnTo>
                    <a:pt x="2805" y="24396"/>
                  </a:lnTo>
                  <a:lnTo>
                    <a:pt x="1599" y="24608"/>
                  </a:lnTo>
                  <a:lnTo>
                    <a:pt x="935" y="24638"/>
                  </a:lnTo>
                  <a:lnTo>
                    <a:pt x="453" y="24608"/>
                  </a:lnTo>
                  <a:lnTo>
                    <a:pt x="0" y="24577"/>
                  </a:lnTo>
                  <a:lnTo>
                    <a:pt x="0" y="30126"/>
                  </a:lnTo>
                  <a:lnTo>
                    <a:pt x="815" y="30428"/>
                  </a:lnTo>
                  <a:lnTo>
                    <a:pt x="2564" y="30789"/>
                  </a:lnTo>
                  <a:lnTo>
                    <a:pt x="3498" y="30820"/>
                  </a:lnTo>
                  <a:lnTo>
                    <a:pt x="4795" y="30789"/>
                  </a:lnTo>
                  <a:lnTo>
                    <a:pt x="7087" y="30367"/>
                  </a:lnTo>
                  <a:lnTo>
                    <a:pt x="9047" y="29553"/>
                  </a:lnTo>
                  <a:lnTo>
                    <a:pt x="10706" y="28347"/>
                  </a:lnTo>
                  <a:lnTo>
                    <a:pt x="12063" y="26749"/>
                  </a:lnTo>
                  <a:lnTo>
                    <a:pt x="13058" y="24788"/>
                  </a:lnTo>
                  <a:lnTo>
                    <a:pt x="13751" y="22436"/>
                  </a:lnTo>
                  <a:lnTo>
                    <a:pt x="14083" y="19753"/>
                  </a:lnTo>
                  <a:lnTo>
                    <a:pt x="14113" y="18245"/>
                  </a:lnTo>
                  <a:lnTo>
                    <a:pt x="14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8"/>
            <p:cNvSpPr/>
            <p:nvPr/>
          </p:nvSpPr>
          <p:spPr>
            <a:xfrm>
              <a:off x="3378375" y="1143525"/>
              <a:ext cx="373200" cy="758450"/>
            </a:xfrm>
            <a:custGeom>
              <a:rect b="b" l="l" r="r" t="t"/>
              <a:pathLst>
                <a:path extrusionOk="0" h="30338" w="14928">
                  <a:moveTo>
                    <a:pt x="14083" y="1"/>
                  </a:moveTo>
                  <a:lnTo>
                    <a:pt x="12485" y="151"/>
                  </a:lnTo>
                  <a:lnTo>
                    <a:pt x="10947" y="453"/>
                  </a:lnTo>
                  <a:lnTo>
                    <a:pt x="9500" y="875"/>
                  </a:lnTo>
                  <a:lnTo>
                    <a:pt x="8143" y="1448"/>
                  </a:lnTo>
                  <a:lnTo>
                    <a:pt x="6876" y="2142"/>
                  </a:lnTo>
                  <a:lnTo>
                    <a:pt x="5700" y="2956"/>
                  </a:lnTo>
                  <a:lnTo>
                    <a:pt x="4614" y="3861"/>
                  </a:lnTo>
                  <a:lnTo>
                    <a:pt x="3619" y="4886"/>
                  </a:lnTo>
                  <a:lnTo>
                    <a:pt x="2775" y="6002"/>
                  </a:lnTo>
                  <a:lnTo>
                    <a:pt x="1659" y="7841"/>
                  </a:lnTo>
                  <a:lnTo>
                    <a:pt x="604" y="10585"/>
                  </a:lnTo>
                  <a:lnTo>
                    <a:pt x="61" y="13571"/>
                  </a:lnTo>
                  <a:lnTo>
                    <a:pt x="1" y="15169"/>
                  </a:lnTo>
                  <a:lnTo>
                    <a:pt x="61" y="16737"/>
                  </a:lnTo>
                  <a:lnTo>
                    <a:pt x="604" y="19752"/>
                  </a:lnTo>
                  <a:lnTo>
                    <a:pt x="1659" y="22466"/>
                  </a:lnTo>
                  <a:lnTo>
                    <a:pt x="2775" y="24306"/>
                  </a:lnTo>
                  <a:lnTo>
                    <a:pt x="3649" y="25422"/>
                  </a:lnTo>
                  <a:lnTo>
                    <a:pt x="4614" y="26447"/>
                  </a:lnTo>
                  <a:lnTo>
                    <a:pt x="5700" y="27382"/>
                  </a:lnTo>
                  <a:lnTo>
                    <a:pt x="6876" y="28196"/>
                  </a:lnTo>
                  <a:lnTo>
                    <a:pt x="8143" y="28859"/>
                  </a:lnTo>
                  <a:lnTo>
                    <a:pt x="9500" y="29432"/>
                  </a:lnTo>
                  <a:lnTo>
                    <a:pt x="10947" y="29885"/>
                  </a:lnTo>
                  <a:lnTo>
                    <a:pt x="12485" y="30186"/>
                  </a:lnTo>
                  <a:lnTo>
                    <a:pt x="14083" y="30337"/>
                  </a:lnTo>
                  <a:lnTo>
                    <a:pt x="14927" y="30337"/>
                  </a:lnTo>
                  <a:lnTo>
                    <a:pt x="14927" y="24004"/>
                  </a:lnTo>
                  <a:lnTo>
                    <a:pt x="14897" y="24004"/>
                  </a:lnTo>
                  <a:lnTo>
                    <a:pt x="14113" y="23974"/>
                  </a:lnTo>
                  <a:lnTo>
                    <a:pt x="12606" y="23703"/>
                  </a:lnTo>
                  <a:lnTo>
                    <a:pt x="11218" y="23130"/>
                  </a:lnTo>
                  <a:lnTo>
                    <a:pt x="10012" y="22286"/>
                  </a:lnTo>
                  <a:lnTo>
                    <a:pt x="8987" y="21170"/>
                  </a:lnTo>
                  <a:lnTo>
                    <a:pt x="8173" y="19783"/>
                  </a:lnTo>
                  <a:lnTo>
                    <a:pt x="7600" y="18124"/>
                  </a:lnTo>
                  <a:lnTo>
                    <a:pt x="7298" y="16224"/>
                  </a:lnTo>
                  <a:lnTo>
                    <a:pt x="7268" y="15169"/>
                  </a:lnTo>
                  <a:lnTo>
                    <a:pt x="7298" y="14113"/>
                  </a:lnTo>
                  <a:lnTo>
                    <a:pt x="7600" y="12214"/>
                  </a:lnTo>
                  <a:lnTo>
                    <a:pt x="8173" y="10555"/>
                  </a:lnTo>
                  <a:lnTo>
                    <a:pt x="8987" y="9198"/>
                  </a:lnTo>
                  <a:lnTo>
                    <a:pt x="10012" y="8082"/>
                  </a:lnTo>
                  <a:lnTo>
                    <a:pt x="11218" y="7238"/>
                  </a:lnTo>
                  <a:lnTo>
                    <a:pt x="12606" y="6695"/>
                  </a:lnTo>
                  <a:lnTo>
                    <a:pt x="14113" y="6424"/>
                  </a:lnTo>
                  <a:lnTo>
                    <a:pt x="14897" y="6394"/>
                  </a:lnTo>
                  <a:lnTo>
                    <a:pt x="14927" y="6394"/>
                  </a:lnTo>
                  <a:lnTo>
                    <a:pt x="149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38"/>
            <p:cNvSpPr/>
            <p:nvPr/>
          </p:nvSpPr>
          <p:spPr>
            <a:xfrm>
              <a:off x="4361450" y="1129200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0" y="1"/>
                  </a:moveTo>
                  <a:lnTo>
                    <a:pt x="0" y="18245"/>
                  </a:lnTo>
                  <a:lnTo>
                    <a:pt x="30" y="19753"/>
                  </a:lnTo>
                  <a:lnTo>
                    <a:pt x="362" y="22436"/>
                  </a:lnTo>
                  <a:lnTo>
                    <a:pt x="1056" y="24788"/>
                  </a:lnTo>
                  <a:lnTo>
                    <a:pt x="2051" y="26749"/>
                  </a:lnTo>
                  <a:lnTo>
                    <a:pt x="3408" y="28347"/>
                  </a:lnTo>
                  <a:lnTo>
                    <a:pt x="5066" y="29553"/>
                  </a:lnTo>
                  <a:lnTo>
                    <a:pt x="7057" y="30367"/>
                  </a:lnTo>
                  <a:lnTo>
                    <a:pt x="9348" y="30789"/>
                  </a:lnTo>
                  <a:lnTo>
                    <a:pt x="10615" y="30820"/>
                  </a:lnTo>
                  <a:lnTo>
                    <a:pt x="11550" y="30789"/>
                  </a:lnTo>
                  <a:lnTo>
                    <a:pt x="13299" y="30428"/>
                  </a:lnTo>
                  <a:lnTo>
                    <a:pt x="14113" y="30126"/>
                  </a:lnTo>
                  <a:lnTo>
                    <a:pt x="14113" y="24577"/>
                  </a:lnTo>
                  <a:lnTo>
                    <a:pt x="13661" y="24608"/>
                  </a:lnTo>
                  <a:lnTo>
                    <a:pt x="13178" y="24638"/>
                  </a:lnTo>
                  <a:lnTo>
                    <a:pt x="12515" y="24608"/>
                  </a:lnTo>
                  <a:lnTo>
                    <a:pt x="11308" y="24396"/>
                  </a:lnTo>
                  <a:lnTo>
                    <a:pt x="10253" y="23944"/>
                  </a:lnTo>
                  <a:lnTo>
                    <a:pt x="9318" y="23281"/>
                  </a:lnTo>
                  <a:lnTo>
                    <a:pt x="8534" y="22376"/>
                  </a:lnTo>
                  <a:lnTo>
                    <a:pt x="7931" y="21230"/>
                  </a:lnTo>
                  <a:lnTo>
                    <a:pt x="7539" y="19873"/>
                  </a:lnTo>
                  <a:lnTo>
                    <a:pt x="7328" y="18245"/>
                  </a:lnTo>
                  <a:lnTo>
                    <a:pt x="7298" y="17370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38"/>
            <p:cNvSpPr/>
            <p:nvPr/>
          </p:nvSpPr>
          <p:spPr>
            <a:xfrm>
              <a:off x="3869900" y="1142775"/>
              <a:ext cx="373200" cy="759200"/>
            </a:xfrm>
            <a:custGeom>
              <a:rect b="b" l="l" r="r" t="t"/>
              <a:pathLst>
                <a:path extrusionOk="0" h="30368" w="14928">
                  <a:moveTo>
                    <a:pt x="1" y="1"/>
                  </a:moveTo>
                  <a:lnTo>
                    <a:pt x="1" y="6424"/>
                  </a:lnTo>
                  <a:lnTo>
                    <a:pt x="815" y="6424"/>
                  </a:lnTo>
                  <a:lnTo>
                    <a:pt x="2323" y="6725"/>
                  </a:lnTo>
                  <a:lnTo>
                    <a:pt x="3710" y="7268"/>
                  </a:lnTo>
                  <a:lnTo>
                    <a:pt x="4916" y="8112"/>
                  </a:lnTo>
                  <a:lnTo>
                    <a:pt x="5941" y="9198"/>
                  </a:lnTo>
                  <a:lnTo>
                    <a:pt x="6756" y="10585"/>
                  </a:lnTo>
                  <a:lnTo>
                    <a:pt x="7329" y="12213"/>
                  </a:lnTo>
                  <a:lnTo>
                    <a:pt x="7630" y="14113"/>
                  </a:lnTo>
                  <a:lnTo>
                    <a:pt x="7660" y="15169"/>
                  </a:lnTo>
                  <a:lnTo>
                    <a:pt x="7630" y="16254"/>
                  </a:lnTo>
                  <a:lnTo>
                    <a:pt x="7329" y="18154"/>
                  </a:lnTo>
                  <a:lnTo>
                    <a:pt x="6786" y="19782"/>
                  </a:lnTo>
                  <a:lnTo>
                    <a:pt x="5972" y="21170"/>
                  </a:lnTo>
                  <a:lnTo>
                    <a:pt x="4946" y="22316"/>
                  </a:lnTo>
                  <a:lnTo>
                    <a:pt x="3710" y="23160"/>
                  </a:lnTo>
                  <a:lnTo>
                    <a:pt x="2353" y="23703"/>
                  </a:lnTo>
                  <a:lnTo>
                    <a:pt x="815" y="24004"/>
                  </a:lnTo>
                  <a:lnTo>
                    <a:pt x="31" y="24034"/>
                  </a:lnTo>
                  <a:lnTo>
                    <a:pt x="1" y="24034"/>
                  </a:lnTo>
                  <a:lnTo>
                    <a:pt x="1" y="30367"/>
                  </a:lnTo>
                  <a:lnTo>
                    <a:pt x="3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885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6"/>
                  </a:lnTo>
                  <a:lnTo>
                    <a:pt x="9228" y="27412"/>
                  </a:lnTo>
                  <a:lnTo>
                    <a:pt x="10314" y="26477"/>
                  </a:lnTo>
                  <a:lnTo>
                    <a:pt x="11309" y="25452"/>
                  </a:lnTo>
                  <a:lnTo>
                    <a:pt x="12153" y="24336"/>
                  </a:lnTo>
                  <a:lnTo>
                    <a:pt x="13269" y="22496"/>
                  </a:lnTo>
                  <a:lnTo>
                    <a:pt x="14325" y="19782"/>
                  </a:lnTo>
                  <a:lnTo>
                    <a:pt x="14867" y="16767"/>
                  </a:lnTo>
                  <a:lnTo>
                    <a:pt x="14928" y="15169"/>
                  </a:lnTo>
                  <a:lnTo>
                    <a:pt x="14867" y="13601"/>
                  </a:lnTo>
                  <a:lnTo>
                    <a:pt x="14325" y="10585"/>
                  </a:lnTo>
                  <a:lnTo>
                    <a:pt x="13269" y="7871"/>
                  </a:lnTo>
                  <a:lnTo>
                    <a:pt x="12184" y="6032"/>
                  </a:lnTo>
                  <a:lnTo>
                    <a:pt x="11309" y="4916"/>
                  </a:lnTo>
                  <a:lnTo>
                    <a:pt x="10314" y="3891"/>
                  </a:lnTo>
                  <a:lnTo>
                    <a:pt x="9228" y="2956"/>
                  </a:lnTo>
                  <a:lnTo>
                    <a:pt x="8052" y="2172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83"/>
                  </a:lnTo>
                  <a:lnTo>
                    <a:pt x="2474" y="181"/>
                  </a:lnTo>
                  <a:lnTo>
                    <a:pt x="845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38"/>
            <p:cNvSpPr/>
            <p:nvPr/>
          </p:nvSpPr>
          <p:spPr>
            <a:xfrm>
              <a:off x="1946750" y="202255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3499" y="1"/>
                  </a:moveTo>
                  <a:lnTo>
                    <a:pt x="2564" y="31"/>
                  </a:lnTo>
                  <a:lnTo>
                    <a:pt x="815" y="393"/>
                  </a:lnTo>
                  <a:lnTo>
                    <a:pt x="1" y="725"/>
                  </a:lnTo>
                  <a:lnTo>
                    <a:pt x="1" y="6273"/>
                  </a:lnTo>
                  <a:lnTo>
                    <a:pt x="453" y="6213"/>
                  </a:lnTo>
                  <a:lnTo>
                    <a:pt x="935" y="6183"/>
                  </a:lnTo>
                  <a:lnTo>
                    <a:pt x="1569" y="6213"/>
                  </a:lnTo>
                  <a:lnTo>
                    <a:pt x="2805" y="6424"/>
                  </a:lnTo>
                  <a:lnTo>
                    <a:pt x="3860" y="6876"/>
                  </a:lnTo>
                  <a:lnTo>
                    <a:pt x="4795" y="7570"/>
                  </a:lnTo>
                  <a:lnTo>
                    <a:pt x="5579" y="8475"/>
                  </a:lnTo>
                  <a:lnTo>
                    <a:pt x="6182" y="9590"/>
                  </a:lnTo>
                  <a:lnTo>
                    <a:pt x="6574" y="10977"/>
                  </a:lnTo>
                  <a:lnTo>
                    <a:pt x="6786" y="12576"/>
                  </a:lnTo>
                  <a:lnTo>
                    <a:pt x="6816" y="13480"/>
                  </a:lnTo>
                  <a:lnTo>
                    <a:pt x="6816" y="30820"/>
                  </a:lnTo>
                  <a:lnTo>
                    <a:pt x="14113" y="30820"/>
                  </a:lnTo>
                  <a:lnTo>
                    <a:pt x="14113" y="12576"/>
                  </a:lnTo>
                  <a:lnTo>
                    <a:pt x="14083" y="11068"/>
                  </a:lnTo>
                  <a:lnTo>
                    <a:pt x="13751" y="8384"/>
                  </a:lnTo>
                  <a:lnTo>
                    <a:pt x="13058" y="6062"/>
                  </a:lnTo>
                  <a:lnTo>
                    <a:pt x="12033" y="4072"/>
                  </a:lnTo>
                  <a:lnTo>
                    <a:pt x="10706" y="2474"/>
                  </a:lnTo>
                  <a:lnTo>
                    <a:pt x="9047" y="1267"/>
                  </a:lnTo>
                  <a:lnTo>
                    <a:pt x="7057" y="453"/>
                  </a:lnTo>
                  <a:lnTo>
                    <a:pt x="4765" y="31"/>
                  </a:lnTo>
                  <a:lnTo>
                    <a:pt x="34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38"/>
            <p:cNvSpPr/>
            <p:nvPr/>
          </p:nvSpPr>
          <p:spPr>
            <a:xfrm>
              <a:off x="2417925" y="202030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7" y="0"/>
                  </a:moveTo>
                  <a:lnTo>
                    <a:pt x="14083" y="31"/>
                  </a:lnTo>
                  <a:lnTo>
                    <a:pt x="12455" y="181"/>
                  </a:lnTo>
                  <a:lnTo>
                    <a:pt x="10947" y="483"/>
                  </a:lnTo>
                  <a:lnTo>
                    <a:pt x="9500" y="905"/>
                  </a:lnTo>
                  <a:lnTo>
                    <a:pt x="8143" y="1478"/>
                  </a:lnTo>
                  <a:lnTo>
                    <a:pt x="6876" y="2172"/>
                  </a:lnTo>
                  <a:lnTo>
                    <a:pt x="5700" y="2986"/>
                  </a:lnTo>
                  <a:lnTo>
                    <a:pt x="4614" y="3890"/>
                  </a:lnTo>
                  <a:lnTo>
                    <a:pt x="3619" y="4916"/>
                  </a:lnTo>
                  <a:lnTo>
                    <a:pt x="2745" y="6031"/>
                  </a:lnTo>
                  <a:lnTo>
                    <a:pt x="1629" y="7871"/>
                  </a:lnTo>
                  <a:lnTo>
                    <a:pt x="604" y="10615"/>
                  </a:lnTo>
                  <a:lnTo>
                    <a:pt x="61" y="13601"/>
                  </a:lnTo>
                  <a:lnTo>
                    <a:pt x="1" y="15199"/>
                  </a:lnTo>
                  <a:lnTo>
                    <a:pt x="61" y="16767"/>
                  </a:lnTo>
                  <a:lnTo>
                    <a:pt x="604" y="19782"/>
                  </a:lnTo>
                  <a:lnTo>
                    <a:pt x="1629" y="22527"/>
                  </a:lnTo>
                  <a:lnTo>
                    <a:pt x="2745" y="24336"/>
                  </a:lnTo>
                  <a:lnTo>
                    <a:pt x="3619" y="25452"/>
                  </a:lnTo>
                  <a:lnTo>
                    <a:pt x="4614" y="26477"/>
                  </a:lnTo>
                  <a:lnTo>
                    <a:pt x="5670" y="27412"/>
                  </a:lnTo>
                  <a:lnTo>
                    <a:pt x="6846" y="28226"/>
                  </a:lnTo>
                  <a:lnTo>
                    <a:pt x="8143" y="28889"/>
                  </a:lnTo>
                  <a:lnTo>
                    <a:pt x="9500" y="29462"/>
                  </a:lnTo>
                  <a:lnTo>
                    <a:pt x="10947" y="29915"/>
                  </a:lnTo>
                  <a:lnTo>
                    <a:pt x="12455" y="30186"/>
                  </a:lnTo>
                  <a:lnTo>
                    <a:pt x="14053" y="30337"/>
                  </a:lnTo>
                  <a:lnTo>
                    <a:pt x="14897" y="30367"/>
                  </a:lnTo>
                  <a:lnTo>
                    <a:pt x="14928" y="30367"/>
                  </a:lnTo>
                  <a:lnTo>
                    <a:pt x="14928" y="23974"/>
                  </a:lnTo>
                  <a:lnTo>
                    <a:pt x="14897" y="23974"/>
                  </a:lnTo>
                  <a:lnTo>
                    <a:pt x="14083" y="23944"/>
                  </a:lnTo>
                  <a:lnTo>
                    <a:pt x="12575" y="23642"/>
                  </a:lnTo>
                  <a:lnTo>
                    <a:pt x="11218" y="23099"/>
                  </a:lnTo>
                  <a:lnTo>
                    <a:pt x="9982" y="22255"/>
                  </a:lnTo>
                  <a:lnTo>
                    <a:pt x="8957" y="21170"/>
                  </a:lnTo>
                  <a:lnTo>
                    <a:pt x="8143" y="19782"/>
                  </a:lnTo>
                  <a:lnTo>
                    <a:pt x="7600" y="18154"/>
                  </a:lnTo>
                  <a:lnTo>
                    <a:pt x="7298" y="16254"/>
                  </a:lnTo>
                  <a:lnTo>
                    <a:pt x="7268" y="15199"/>
                  </a:lnTo>
                  <a:lnTo>
                    <a:pt x="7298" y="14143"/>
                  </a:lnTo>
                  <a:lnTo>
                    <a:pt x="7600" y="12213"/>
                  </a:lnTo>
                  <a:lnTo>
                    <a:pt x="8143" y="10585"/>
                  </a:lnTo>
                  <a:lnTo>
                    <a:pt x="8957" y="9198"/>
                  </a:lnTo>
                  <a:lnTo>
                    <a:pt x="9982" y="8082"/>
                  </a:lnTo>
                  <a:lnTo>
                    <a:pt x="11218" y="7238"/>
                  </a:lnTo>
                  <a:lnTo>
                    <a:pt x="12575" y="6665"/>
                  </a:lnTo>
                  <a:lnTo>
                    <a:pt x="14083" y="6363"/>
                  </a:lnTo>
                  <a:lnTo>
                    <a:pt x="14897" y="6333"/>
                  </a:lnTo>
                  <a:lnTo>
                    <a:pt x="14928" y="6333"/>
                  </a:lnTo>
                  <a:lnTo>
                    <a:pt x="149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38"/>
            <p:cNvSpPr/>
            <p:nvPr/>
          </p:nvSpPr>
          <p:spPr>
            <a:xfrm>
              <a:off x="3401000" y="2022550"/>
              <a:ext cx="352075" cy="770500"/>
            </a:xfrm>
            <a:custGeom>
              <a:rect b="b" l="l" r="r" t="t"/>
              <a:pathLst>
                <a:path extrusionOk="0" h="30820" w="14083">
                  <a:moveTo>
                    <a:pt x="10615" y="1"/>
                  </a:moveTo>
                  <a:lnTo>
                    <a:pt x="9318" y="31"/>
                  </a:lnTo>
                  <a:lnTo>
                    <a:pt x="7026" y="453"/>
                  </a:lnTo>
                  <a:lnTo>
                    <a:pt x="5066" y="1267"/>
                  </a:lnTo>
                  <a:lnTo>
                    <a:pt x="3378" y="2474"/>
                  </a:lnTo>
                  <a:lnTo>
                    <a:pt x="2051" y="4072"/>
                  </a:lnTo>
                  <a:lnTo>
                    <a:pt x="1056" y="6062"/>
                  </a:lnTo>
                  <a:lnTo>
                    <a:pt x="362" y="8384"/>
                  </a:lnTo>
                  <a:lnTo>
                    <a:pt x="30" y="11068"/>
                  </a:lnTo>
                  <a:lnTo>
                    <a:pt x="0" y="12576"/>
                  </a:lnTo>
                  <a:lnTo>
                    <a:pt x="0" y="30820"/>
                  </a:lnTo>
                  <a:lnTo>
                    <a:pt x="7298" y="30820"/>
                  </a:lnTo>
                  <a:lnTo>
                    <a:pt x="7298" y="13480"/>
                  </a:lnTo>
                  <a:lnTo>
                    <a:pt x="7298" y="12576"/>
                  </a:lnTo>
                  <a:lnTo>
                    <a:pt x="7509" y="10977"/>
                  </a:lnTo>
                  <a:lnTo>
                    <a:pt x="7931" y="9590"/>
                  </a:lnTo>
                  <a:lnTo>
                    <a:pt x="8534" y="8475"/>
                  </a:lnTo>
                  <a:lnTo>
                    <a:pt x="9288" y="7570"/>
                  </a:lnTo>
                  <a:lnTo>
                    <a:pt x="10223" y="6876"/>
                  </a:lnTo>
                  <a:lnTo>
                    <a:pt x="11308" y="6424"/>
                  </a:lnTo>
                  <a:lnTo>
                    <a:pt x="12515" y="6213"/>
                  </a:lnTo>
                  <a:lnTo>
                    <a:pt x="13178" y="6183"/>
                  </a:lnTo>
                  <a:lnTo>
                    <a:pt x="13661" y="6213"/>
                  </a:lnTo>
                  <a:lnTo>
                    <a:pt x="14083" y="6273"/>
                  </a:lnTo>
                  <a:lnTo>
                    <a:pt x="14083" y="725"/>
                  </a:lnTo>
                  <a:lnTo>
                    <a:pt x="13269" y="393"/>
                  </a:lnTo>
                  <a:lnTo>
                    <a:pt x="11520" y="31"/>
                  </a:lnTo>
                  <a:lnTo>
                    <a:pt x="106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38"/>
            <p:cNvSpPr/>
            <p:nvPr/>
          </p:nvSpPr>
          <p:spPr>
            <a:xfrm>
              <a:off x="2909450" y="2020300"/>
              <a:ext cx="372450" cy="759175"/>
            </a:xfrm>
            <a:custGeom>
              <a:rect b="b" l="l" r="r" t="t"/>
              <a:pathLst>
                <a:path extrusionOk="0" h="30367" w="14898">
                  <a:moveTo>
                    <a:pt x="1" y="0"/>
                  </a:moveTo>
                  <a:lnTo>
                    <a:pt x="1" y="6333"/>
                  </a:lnTo>
                  <a:lnTo>
                    <a:pt x="815" y="6363"/>
                  </a:lnTo>
                  <a:lnTo>
                    <a:pt x="2323" y="6635"/>
                  </a:lnTo>
                  <a:lnTo>
                    <a:pt x="3710" y="7208"/>
                  </a:lnTo>
                  <a:lnTo>
                    <a:pt x="4916" y="8052"/>
                  </a:lnTo>
                  <a:lnTo>
                    <a:pt x="5942" y="9168"/>
                  </a:lnTo>
                  <a:lnTo>
                    <a:pt x="6756" y="10555"/>
                  </a:lnTo>
                  <a:lnTo>
                    <a:pt x="7329" y="12213"/>
                  </a:lnTo>
                  <a:lnTo>
                    <a:pt x="7630" y="14113"/>
                  </a:lnTo>
                  <a:lnTo>
                    <a:pt x="7660" y="15169"/>
                  </a:lnTo>
                  <a:lnTo>
                    <a:pt x="7660" y="15199"/>
                  </a:lnTo>
                  <a:lnTo>
                    <a:pt x="7630" y="16254"/>
                  </a:lnTo>
                  <a:lnTo>
                    <a:pt x="7329" y="18154"/>
                  </a:lnTo>
                  <a:lnTo>
                    <a:pt x="6756" y="19782"/>
                  </a:lnTo>
                  <a:lnTo>
                    <a:pt x="5942" y="21139"/>
                  </a:lnTo>
                  <a:lnTo>
                    <a:pt x="4916" y="22255"/>
                  </a:lnTo>
                  <a:lnTo>
                    <a:pt x="3710" y="23099"/>
                  </a:lnTo>
                  <a:lnTo>
                    <a:pt x="2323" y="23642"/>
                  </a:lnTo>
                  <a:lnTo>
                    <a:pt x="815" y="23944"/>
                  </a:lnTo>
                  <a:lnTo>
                    <a:pt x="1" y="23944"/>
                  </a:lnTo>
                  <a:lnTo>
                    <a:pt x="1" y="30367"/>
                  </a:lnTo>
                  <a:lnTo>
                    <a:pt x="845" y="30337"/>
                  </a:lnTo>
                  <a:lnTo>
                    <a:pt x="2444" y="30186"/>
                  </a:lnTo>
                  <a:lnTo>
                    <a:pt x="3981" y="29884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6"/>
                  </a:lnTo>
                  <a:lnTo>
                    <a:pt x="9228" y="27382"/>
                  </a:lnTo>
                  <a:lnTo>
                    <a:pt x="10314" y="26477"/>
                  </a:lnTo>
                  <a:lnTo>
                    <a:pt x="11279" y="25452"/>
                  </a:lnTo>
                  <a:lnTo>
                    <a:pt x="12154" y="24336"/>
                  </a:lnTo>
                  <a:lnTo>
                    <a:pt x="13269" y="22496"/>
                  </a:lnTo>
                  <a:lnTo>
                    <a:pt x="14325" y="19782"/>
                  </a:lnTo>
                  <a:lnTo>
                    <a:pt x="14868" y="16767"/>
                  </a:lnTo>
                  <a:lnTo>
                    <a:pt x="14898" y="15199"/>
                  </a:lnTo>
                  <a:lnTo>
                    <a:pt x="14868" y="13601"/>
                  </a:lnTo>
                  <a:lnTo>
                    <a:pt x="14325" y="10585"/>
                  </a:lnTo>
                  <a:lnTo>
                    <a:pt x="13269" y="7871"/>
                  </a:lnTo>
                  <a:lnTo>
                    <a:pt x="12154" y="6031"/>
                  </a:lnTo>
                  <a:lnTo>
                    <a:pt x="11279" y="4916"/>
                  </a:lnTo>
                  <a:lnTo>
                    <a:pt x="10284" y="3890"/>
                  </a:lnTo>
                  <a:lnTo>
                    <a:pt x="9228" y="2956"/>
                  </a:lnTo>
                  <a:lnTo>
                    <a:pt x="8052" y="2172"/>
                  </a:lnTo>
                  <a:lnTo>
                    <a:pt x="6756" y="1478"/>
                  </a:lnTo>
                  <a:lnTo>
                    <a:pt x="5399" y="905"/>
                  </a:lnTo>
                  <a:lnTo>
                    <a:pt x="3951" y="483"/>
                  </a:lnTo>
                  <a:lnTo>
                    <a:pt x="2444" y="181"/>
                  </a:lnTo>
                  <a:lnTo>
                    <a:pt x="845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38"/>
            <p:cNvSpPr/>
            <p:nvPr/>
          </p:nvSpPr>
          <p:spPr>
            <a:xfrm>
              <a:off x="3869900" y="202255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3499" y="1"/>
                  </a:moveTo>
                  <a:lnTo>
                    <a:pt x="2564" y="31"/>
                  </a:lnTo>
                  <a:lnTo>
                    <a:pt x="815" y="393"/>
                  </a:lnTo>
                  <a:lnTo>
                    <a:pt x="1" y="725"/>
                  </a:lnTo>
                  <a:lnTo>
                    <a:pt x="1" y="6273"/>
                  </a:lnTo>
                  <a:lnTo>
                    <a:pt x="453" y="6213"/>
                  </a:lnTo>
                  <a:lnTo>
                    <a:pt x="936" y="6183"/>
                  </a:lnTo>
                  <a:lnTo>
                    <a:pt x="1569" y="6213"/>
                  </a:lnTo>
                  <a:lnTo>
                    <a:pt x="2805" y="6424"/>
                  </a:lnTo>
                  <a:lnTo>
                    <a:pt x="3861" y="6876"/>
                  </a:lnTo>
                  <a:lnTo>
                    <a:pt x="4796" y="7570"/>
                  </a:lnTo>
                  <a:lnTo>
                    <a:pt x="5580" y="8475"/>
                  </a:lnTo>
                  <a:lnTo>
                    <a:pt x="6153" y="9590"/>
                  </a:lnTo>
                  <a:lnTo>
                    <a:pt x="6575" y="10977"/>
                  </a:lnTo>
                  <a:lnTo>
                    <a:pt x="6786" y="12576"/>
                  </a:lnTo>
                  <a:lnTo>
                    <a:pt x="6816" y="13480"/>
                  </a:lnTo>
                  <a:lnTo>
                    <a:pt x="6816" y="30820"/>
                  </a:lnTo>
                  <a:lnTo>
                    <a:pt x="14114" y="30820"/>
                  </a:lnTo>
                  <a:lnTo>
                    <a:pt x="14114" y="12576"/>
                  </a:lnTo>
                  <a:lnTo>
                    <a:pt x="14083" y="11068"/>
                  </a:lnTo>
                  <a:lnTo>
                    <a:pt x="13722" y="8384"/>
                  </a:lnTo>
                  <a:lnTo>
                    <a:pt x="13058" y="6062"/>
                  </a:lnTo>
                  <a:lnTo>
                    <a:pt x="12033" y="4072"/>
                  </a:lnTo>
                  <a:lnTo>
                    <a:pt x="10706" y="2474"/>
                  </a:lnTo>
                  <a:lnTo>
                    <a:pt x="9047" y="1267"/>
                  </a:lnTo>
                  <a:lnTo>
                    <a:pt x="7057" y="453"/>
                  </a:lnTo>
                  <a:lnTo>
                    <a:pt x="4765" y="31"/>
                  </a:lnTo>
                  <a:lnTo>
                    <a:pt x="34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38"/>
            <p:cNvSpPr/>
            <p:nvPr/>
          </p:nvSpPr>
          <p:spPr>
            <a:xfrm>
              <a:off x="4341075" y="202030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8" y="0"/>
                  </a:moveTo>
                  <a:lnTo>
                    <a:pt x="14084" y="31"/>
                  </a:lnTo>
                  <a:lnTo>
                    <a:pt x="12485" y="181"/>
                  </a:lnTo>
                  <a:lnTo>
                    <a:pt x="10947" y="483"/>
                  </a:lnTo>
                  <a:lnTo>
                    <a:pt x="9500" y="905"/>
                  </a:lnTo>
                  <a:lnTo>
                    <a:pt x="8143" y="1478"/>
                  </a:lnTo>
                  <a:lnTo>
                    <a:pt x="6876" y="2172"/>
                  </a:lnTo>
                  <a:lnTo>
                    <a:pt x="5700" y="2986"/>
                  </a:lnTo>
                  <a:lnTo>
                    <a:pt x="4615" y="3890"/>
                  </a:lnTo>
                  <a:lnTo>
                    <a:pt x="3650" y="4916"/>
                  </a:lnTo>
                  <a:lnTo>
                    <a:pt x="2775" y="6031"/>
                  </a:lnTo>
                  <a:lnTo>
                    <a:pt x="1659" y="7871"/>
                  </a:lnTo>
                  <a:lnTo>
                    <a:pt x="604" y="10615"/>
                  </a:lnTo>
                  <a:lnTo>
                    <a:pt x="61" y="13601"/>
                  </a:lnTo>
                  <a:lnTo>
                    <a:pt x="1" y="15199"/>
                  </a:lnTo>
                  <a:lnTo>
                    <a:pt x="61" y="16767"/>
                  </a:lnTo>
                  <a:lnTo>
                    <a:pt x="604" y="19782"/>
                  </a:lnTo>
                  <a:lnTo>
                    <a:pt x="1659" y="22527"/>
                  </a:lnTo>
                  <a:lnTo>
                    <a:pt x="2745" y="24336"/>
                  </a:lnTo>
                  <a:lnTo>
                    <a:pt x="3620" y="25452"/>
                  </a:lnTo>
                  <a:lnTo>
                    <a:pt x="4615" y="26477"/>
                  </a:lnTo>
                  <a:lnTo>
                    <a:pt x="5700" y="27412"/>
                  </a:lnTo>
                  <a:lnTo>
                    <a:pt x="6876" y="28226"/>
                  </a:lnTo>
                  <a:lnTo>
                    <a:pt x="8143" y="28889"/>
                  </a:lnTo>
                  <a:lnTo>
                    <a:pt x="9500" y="29462"/>
                  </a:lnTo>
                  <a:lnTo>
                    <a:pt x="10947" y="29915"/>
                  </a:lnTo>
                  <a:lnTo>
                    <a:pt x="12485" y="30186"/>
                  </a:lnTo>
                  <a:lnTo>
                    <a:pt x="14084" y="30337"/>
                  </a:lnTo>
                  <a:lnTo>
                    <a:pt x="14898" y="30367"/>
                  </a:lnTo>
                  <a:lnTo>
                    <a:pt x="14928" y="30367"/>
                  </a:lnTo>
                  <a:lnTo>
                    <a:pt x="14928" y="23974"/>
                  </a:lnTo>
                  <a:lnTo>
                    <a:pt x="14898" y="23974"/>
                  </a:lnTo>
                  <a:lnTo>
                    <a:pt x="14114" y="23944"/>
                  </a:lnTo>
                  <a:lnTo>
                    <a:pt x="12606" y="23642"/>
                  </a:lnTo>
                  <a:lnTo>
                    <a:pt x="11219" y="23099"/>
                  </a:lnTo>
                  <a:lnTo>
                    <a:pt x="10013" y="22255"/>
                  </a:lnTo>
                  <a:lnTo>
                    <a:pt x="8987" y="21170"/>
                  </a:lnTo>
                  <a:lnTo>
                    <a:pt x="8173" y="19782"/>
                  </a:lnTo>
                  <a:lnTo>
                    <a:pt x="7600" y="18154"/>
                  </a:lnTo>
                  <a:lnTo>
                    <a:pt x="7299" y="16254"/>
                  </a:lnTo>
                  <a:lnTo>
                    <a:pt x="7268" y="15199"/>
                  </a:lnTo>
                  <a:lnTo>
                    <a:pt x="7299" y="14143"/>
                  </a:lnTo>
                  <a:lnTo>
                    <a:pt x="7600" y="12213"/>
                  </a:lnTo>
                  <a:lnTo>
                    <a:pt x="8173" y="10585"/>
                  </a:lnTo>
                  <a:lnTo>
                    <a:pt x="8957" y="9198"/>
                  </a:lnTo>
                  <a:lnTo>
                    <a:pt x="10013" y="8082"/>
                  </a:lnTo>
                  <a:lnTo>
                    <a:pt x="11219" y="7238"/>
                  </a:lnTo>
                  <a:lnTo>
                    <a:pt x="12576" y="6665"/>
                  </a:lnTo>
                  <a:lnTo>
                    <a:pt x="14114" y="6363"/>
                  </a:lnTo>
                  <a:lnTo>
                    <a:pt x="14898" y="6333"/>
                  </a:lnTo>
                  <a:lnTo>
                    <a:pt x="14928" y="6333"/>
                  </a:lnTo>
                  <a:lnTo>
                    <a:pt x="149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38"/>
            <p:cNvSpPr/>
            <p:nvPr/>
          </p:nvSpPr>
          <p:spPr>
            <a:xfrm>
              <a:off x="1946750" y="2911400"/>
              <a:ext cx="352850" cy="771250"/>
            </a:xfrm>
            <a:custGeom>
              <a:rect b="b" l="l" r="r" t="t"/>
              <a:pathLst>
                <a:path extrusionOk="0" h="30850" w="14114">
                  <a:moveTo>
                    <a:pt x="6816" y="0"/>
                  </a:moveTo>
                  <a:lnTo>
                    <a:pt x="6816" y="17370"/>
                  </a:lnTo>
                  <a:lnTo>
                    <a:pt x="6786" y="18274"/>
                  </a:lnTo>
                  <a:lnTo>
                    <a:pt x="6574" y="19873"/>
                  </a:lnTo>
                  <a:lnTo>
                    <a:pt x="6182" y="21230"/>
                  </a:lnTo>
                  <a:lnTo>
                    <a:pt x="5579" y="22375"/>
                  </a:lnTo>
                  <a:lnTo>
                    <a:pt x="4795" y="23280"/>
                  </a:lnTo>
                  <a:lnTo>
                    <a:pt x="3860" y="23944"/>
                  </a:lnTo>
                  <a:lnTo>
                    <a:pt x="2805" y="24396"/>
                  </a:lnTo>
                  <a:lnTo>
                    <a:pt x="1569" y="24637"/>
                  </a:lnTo>
                  <a:lnTo>
                    <a:pt x="453" y="24637"/>
                  </a:lnTo>
                  <a:lnTo>
                    <a:pt x="1" y="24577"/>
                  </a:lnTo>
                  <a:lnTo>
                    <a:pt x="1" y="30125"/>
                  </a:lnTo>
                  <a:lnTo>
                    <a:pt x="815" y="30427"/>
                  </a:lnTo>
                  <a:lnTo>
                    <a:pt x="2564" y="30789"/>
                  </a:lnTo>
                  <a:lnTo>
                    <a:pt x="3499" y="30849"/>
                  </a:lnTo>
                  <a:lnTo>
                    <a:pt x="4765" y="30789"/>
                  </a:lnTo>
                  <a:lnTo>
                    <a:pt x="7057" y="30397"/>
                  </a:lnTo>
                  <a:lnTo>
                    <a:pt x="9047" y="29552"/>
                  </a:lnTo>
                  <a:lnTo>
                    <a:pt x="10706" y="28346"/>
                  </a:lnTo>
                  <a:lnTo>
                    <a:pt x="12033" y="26748"/>
                  </a:lnTo>
                  <a:lnTo>
                    <a:pt x="13058" y="24788"/>
                  </a:lnTo>
                  <a:lnTo>
                    <a:pt x="13751" y="22436"/>
                  </a:lnTo>
                  <a:lnTo>
                    <a:pt x="14083" y="19752"/>
                  </a:lnTo>
                  <a:lnTo>
                    <a:pt x="14113" y="18274"/>
                  </a:lnTo>
                  <a:lnTo>
                    <a:pt x="1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38"/>
            <p:cNvSpPr/>
            <p:nvPr/>
          </p:nvSpPr>
          <p:spPr>
            <a:xfrm>
              <a:off x="2417925" y="2925725"/>
              <a:ext cx="373200" cy="758425"/>
            </a:xfrm>
            <a:custGeom>
              <a:rect b="b" l="l" r="r" t="t"/>
              <a:pathLst>
                <a:path extrusionOk="0" h="30337" w="14928">
                  <a:moveTo>
                    <a:pt x="14053" y="0"/>
                  </a:moveTo>
                  <a:lnTo>
                    <a:pt x="12455" y="151"/>
                  </a:lnTo>
                  <a:lnTo>
                    <a:pt x="10947" y="452"/>
                  </a:lnTo>
                  <a:lnTo>
                    <a:pt x="9500" y="875"/>
                  </a:lnTo>
                  <a:lnTo>
                    <a:pt x="8143" y="1448"/>
                  </a:lnTo>
                  <a:lnTo>
                    <a:pt x="6846" y="2141"/>
                  </a:lnTo>
                  <a:lnTo>
                    <a:pt x="5670" y="2955"/>
                  </a:lnTo>
                  <a:lnTo>
                    <a:pt x="4614" y="3860"/>
                  </a:lnTo>
                  <a:lnTo>
                    <a:pt x="3619" y="4885"/>
                  </a:lnTo>
                  <a:lnTo>
                    <a:pt x="2745" y="6001"/>
                  </a:lnTo>
                  <a:lnTo>
                    <a:pt x="1629" y="7840"/>
                  </a:lnTo>
                  <a:lnTo>
                    <a:pt x="604" y="10585"/>
                  </a:lnTo>
                  <a:lnTo>
                    <a:pt x="61" y="13570"/>
                  </a:lnTo>
                  <a:lnTo>
                    <a:pt x="1" y="15168"/>
                  </a:lnTo>
                  <a:lnTo>
                    <a:pt x="61" y="16736"/>
                  </a:lnTo>
                  <a:lnTo>
                    <a:pt x="604" y="19752"/>
                  </a:lnTo>
                  <a:lnTo>
                    <a:pt x="1629" y="22496"/>
                  </a:lnTo>
                  <a:lnTo>
                    <a:pt x="2745" y="24305"/>
                  </a:lnTo>
                  <a:lnTo>
                    <a:pt x="3619" y="25451"/>
                  </a:lnTo>
                  <a:lnTo>
                    <a:pt x="4614" y="26446"/>
                  </a:lnTo>
                  <a:lnTo>
                    <a:pt x="5700" y="27381"/>
                  </a:lnTo>
                  <a:lnTo>
                    <a:pt x="6876" y="28195"/>
                  </a:lnTo>
                  <a:lnTo>
                    <a:pt x="8143" y="28889"/>
                  </a:lnTo>
                  <a:lnTo>
                    <a:pt x="9500" y="29432"/>
                  </a:lnTo>
                  <a:lnTo>
                    <a:pt x="10947" y="29884"/>
                  </a:lnTo>
                  <a:lnTo>
                    <a:pt x="12455" y="30186"/>
                  </a:lnTo>
                  <a:lnTo>
                    <a:pt x="14083" y="30336"/>
                  </a:lnTo>
                  <a:lnTo>
                    <a:pt x="14928" y="30336"/>
                  </a:lnTo>
                  <a:lnTo>
                    <a:pt x="14928" y="24004"/>
                  </a:lnTo>
                  <a:lnTo>
                    <a:pt x="14083" y="24004"/>
                  </a:lnTo>
                  <a:lnTo>
                    <a:pt x="12575" y="23702"/>
                  </a:lnTo>
                  <a:lnTo>
                    <a:pt x="11218" y="23129"/>
                  </a:lnTo>
                  <a:lnTo>
                    <a:pt x="9982" y="22285"/>
                  </a:lnTo>
                  <a:lnTo>
                    <a:pt x="8957" y="21169"/>
                  </a:lnTo>
                  <a:lnTo>
                    <a:pt x="8143" y="19782"/>
                  </a:lnTo>
                  <a:lnTo>
                    <a:pt x="7600" y="18123"/>
                  </a:lnTo>
                  <a:lnTo>
                    <a:pt x="7298" y="16224"/>
                  </a:lnTo>
                  <a:lnTo>
                    <a:pt x="7268" y="15168"/>
                  </a:lnTo>
                  <a:lnTo>
                    <a:pt x="7298" y="14113"/>
                  </a:lnTo>
                  <a:lnTo>
                    <a:pt x="7600" y="12213"/>
                  </a:lnTo>
                  <a:lnTo>
                    <a:pt x="8143" y="10554"/>
                  </a:lnTo>
                  <a:lnTo>
                    <a:pt x="8957" y="9197"/>
                  </a:lnTo>
                  <a:lnTo>
                    <a:pt x="9982" y="8082"/>
                  </a:lnTo>
                  <a:lnTo>
                    <a:pt x="11218" y="7268"/>
                  </a:lnTo>
                  <a:lnTo>
                    <a:pt x="12575" y="6695"/>
                  </a:lnTo>
                  <a:lnTo>
                    <a:pt x="14083" y="6423"/>
                  </a:lnTo>
                  <a:lnTo>
                    <a:pt x="14897" y="6393"/>
                  </a:lnTo>
                  <a:lnTo>
                    <a:pt x="14928" y="6393"/>
                  </a:lnTo>
                  <a:lnTo>
                    <a:pt x="149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38"/>
            <p:cNvSpPr/>
            <p:nvPr/>
          </p:nvSpPr>
          <p:spPr>
            <a:xfrm>
              <a:off x="3401000" y="2911400"/>
              <a:ext cx="352075" cy="771250"/>
            </a:xfrm>
            <a:custGeom>
              <a:rect b="b" l="l" r="r" t="t"/>
              <a:pathLst>
                <a:path extrusionOk="0" h="30850" w="14083">
                  <a:moveTo>
                    <a:pt x="0" y="0"/>
                  </a:moveTo>
                  <a:lnTo>
                    <a:pt x="0" y="18274"/>
                  </a:lnTo>
                  <a:lnTo>
                    <a:pt x="30" y="19752"/>
                  </a:lnTo>
                  <a:lnTo>
                    <a:pt x="362" y="22436"/>
                  </a:lnTo>
                  <a:lnTo>
                    <a:pt x="1056" y="24788"/>
                  </a:lnTo>
                  <a:lnTo>
                    <a:pt x="2051" y="26748"/>
                  </a:lnTo>
                  <a:lnTo>
                    <a:pt x="3378" y="28346"/>
                  </a:lnTo>
                  <a:lnTo>
                    <a:pt x="5066" y="29552"/>
                  </a:lnTo>
                  <a:lnTo>
                    <a:pt x="7026" y="30397"/>
                  </a:lnTo>
                  <a:lnTo>
                    <a:pt x="9318" y="30789"/>
                  </a:lnTo>
                  <a:lnTo>
                    <a:pt x="10615" y="30849"/>
                  </a:lnTo>
                  <a:lnTo>
                    <a:pt x="11520" y="30789"/>
                  </a:lnTo>
                  <a:lnTo>
                    <a:pt x="13269" y="30427"/>
                  </a:lnTo>
                  <a:lnTo>
                    <a:pt x="14083" y="30125"/>
                  </a:lnTo>
                  <a:lnTo>
                    <a:pt x="14083" y="24577"/>
                  </a:lnTo>
                  <a:lnTo>
                    <a:pt x="13661" y="24637"/>
                  </a:lnTo>
                  <a:lnTo>
                    <a:pt x="12515" y="24637"/>
                  </a:lnTo>
                  <a:lnTo>
                    <a:pt x="11308" y="24396"/>
                  </a:lnTo>
                  <a:lnTo>
                    <a:pt x="10223" y="23944"/>
                  </a:lnTo>
                  <a:lnTo>
                    <a:pt x="9288" y="23280"/>
                  </a:lnTo>
                  <a:lnTo>
                    <a:pt x="8534" y="22375"/>
                  </a:lnTo>
                  <a:lnTo>
                    <a:pt x="7931" y="21230"/>
                  </a:lnTo>
                  <a:lnTo>
                    <a:pt x="7509" y="19873"/>
                  </a:lnTo>
                  <a:lnTo>
                    <a:pt x="7298" y="18274"/>
                  </a:lnTo>
                  <a:lnTo>
                    <a:pt x="7298" y="17370"/>
                  </a:lnTo>
                  <a:lnTo>
                    <a:pt x="7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38"/>
            <p:cNvSpPr/>
            <p:nvPr/>
          </p:nvSpPr>
          <p:spPr>
            <a:xfrm>
              <a:off x="2909450" y="2925725"/>
              <a:ext cx="372450" cy="758425"/>
            </a:xfrm>
            <a:custGeom>
              <a:rect b="b" l="l" r="r" t="t"/>
              <a:pathLst>
                <a:path extrusionOk="0" h="30337" w="14898">
                  <a:moveTo>
                    <a:pt x="1" y="0"/>
                  </a:moveTo>
                  <a:lnTo>
                    <a:pt x="1" y="6393"/>
                  </a:lnTo>
                  <a:lnTo>
                    <a:pt x="31" y="6393"/>
                  </a:lnTo>
                  <a:lnTo>
                    <a:pt x="815" y="6423"/>
                  </a:lnTo>
                  <a:lnTo>
                    <a:pt x="2323" y="6695"/>
                  </a:lnTo>
                  <a:lnTo>
                    <a:pt x="3710" y="7268"/>
                  </a:lnTo>
                  <a:lnTo>
                    <a:pt x="4916" y="8082"/>
                  </a:lnTo>
                  <a:lnTo>
                    <a:pt x="5942" y="9197"/>
                  </a:lnTo>
                  <a:lnTo>
                    <a:pt x="6756" y="10554"/>
                  </a:lnTo>
                  <a:lnTo>
                    <a:pt x="7329" y="12213"/>
                  </a:lnTo>
                  <a:lnTo>
                    <a:pt x="7630" y="14113"/>
                  </a:lnTo>
                  <a:lnTo>
                    <a:pt x="7660" y="15168"/>
                  </a:lnTo>
                  <a:lnTo>
                    <a:pt x="7630" y="16224"/>
                  </a:lnTo>
                  <a:lnTo>
                    <a:pt x="7329" y="18123"/>
                  </a:lnTo>
                  <a:lnTo>
                    <a:pt x="6756" y="19782"/>
                  </a:lnTo>
                  <a:lnTo>
                    <a:pt x="5942" y="21169"/>
                  </a:lnTo>
                  <a:lnTo>
                    <a:pt x="4916" y="22285"/>
                  </a:lnTo>
                  <a:lnTo>
                    <a:pt x="3710" y="23129"/>
                  </a:lnTo>
                  <a:lnTo>
                    <a:pt x="2323" y="23702"/>
                  </a:lnTo>
                  <a:lnTo>
                    <a:pt x="815" y="23974"/>
                  </a:lnTo>
                  <a:lnTo>
                    <a:pt x="31" y="24004"/>
                  </a:lnTo>
                  <a:lnTo>
                    <a:pt x="1" y="24004"/>
                  </a:lnTo>
                  <a:lnTo>
                    <a:pt x="1" y="30336"/>
                  </a:lnTo>
                  <a:lnTo>
                    <a:pt x="845" y="30336"/>
                  </a:lnTo>
                  <a:lnTo>
                    <a:pt x="2444" y="30186"/>
                  </a:lnTo>
                  <a:lnTo>
                    <a:pt x="3981" y="29884"/>
                  </a:lnTo>
                  <a:lnTo>
                    <a:pt x="5399" y="29432"/>
                  </a:lnTo>
                  <a:lnTo>
                    <a:pt x="6786" y="28889"/>
                  </a:lnTo>
                  <a:lnTo>
                    <a:pt x="8052" y="28195"/>
                  </a:lnTo>
                  <a:lnTo>
                    <a:pt x="9228" y="27381"/>
                  </a:lnTo>
                  <a:lnTo>
                    <a:pt x="10314" y="26477"/>
                  </a:lnTo>
                  <a:lnTo>
                    <a:pt x="11279" y="25451"/>
                  </a:lnTo>
                  <a:lnTo>
                    <a:pt x="12154" y="24335"/>
                  </a:lnTo>
                  <a:lnTo>
                    <a:pt x="13269" y="22496"/>
                  </a:lnTo>
                  <a:lnTo>
                    <a:pt x="14325" y="19752"/>
                  </a:lnTo>
                  <a:lnTo>
                    <a:pt x="14868" y="16766"/>
                  </a:lnTo>
                  <a:lnTo>
                    <a:pt x="14898" y="15168"/>
                  </a:lnTo>
                  <a:lnTo>
                    <a:pt x="14868" y="13570"/>
                  </a:lnTo>
                  <a:lnTo>
                    <a:pt x="14325" y="10585"/>
                  </a:lnTo>
                  <a:lnTo>
                    <a:pt x="13269" y="7840"/>
                  </a:lnTo>
                  <a:lnTo>
                    <a:pt x="12154" y="6001"/>
                  </a:lnTo>
                  <a:lnTo>
                    <a:pt x="11279" y="4885"/>
                  </a:lnTo>
                  <a:lnTo>
                    <a:pt x="10314" y="3860"/>
                  </a:lnTo>
                  <a:lnTo>
                    <a:pt x="9228" y="2955"/>
                  </a:lnTo>
                  <a:lnTo>
                    <a:pt x="8052" y="2141"/>
                  </a:lnTo>
                  <a:lnTo>
                    <a:pt x="6786" y="1448"/>
                  </a:lnTo>
                  <a:lnTo>
                    <a:pt x="5429" y="875"/>
                  </a:lnTo>
                  <a:lnTo>
                    <a:pt x="3981" y="452"/>
                  </a:lnTo>
                  <a:lnTo>
                    <a:pt x="2444" y="15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38"/>
            <p:cNvSpPr/>
            <p:nvPr/>
          </p:nvSpPr>
          <p:spPr>
            <a:xfrm>
              <a:off x="3869900" y="2911400"/>
              <a:ext cx="352850" cy="771250"/>
            </a:xfrm>
            <a:custGeom>
              <a:rect b="b" l="l" r="r" t="t"/>
              <a:pathLst>
                <a:path extrusionOk="0" h="30850" w="14114">
                  <a:moveTo>
                    <a:pt x="6816" y="0"/>
                  </a:moveTo>
                  <a:lnTo>
                    <a:pt x="6816" y="17370"/>
                  </a:lnTo>
                  <a:lnTo>
                    <a:pt x="6786" y="18274"/>
                  </a:lnTo>
                  <a:lnTo>
                    <a:pt x="6575" y="19873"/>
                  </a:lnTo>
                  <a:lnTo>
                    <a:pt x="6153" y="21230"/>
                  </a:lnTo>
                  <a:lnTo>
                    <a:pt x="5580" y="22375"/>
                  </a:lnTo>
                  <a:lnTo>
                    <a:pt x="4796" y="23280"/>
                  </a:lnTo>
                  <a:lnTo>
                    <a:pt x="3861" y="23944"/>
                  </a:lnTo>
                  <a:lnTo>
                    <a:pt x="2805" y="24396"/>
                  </a:lnTo>
                  <a:lnTo>
                    <a:pt x="1569" y="24637"/>
                  </a:lnTo>
                  <a:lnTo>
                    <a:pt x="453" y="24637"/>
                  </a:lnTo>
                  <a:lnTo>
                    <a:pt x="1" y="24577"/>
                  </a:lnTo>
                  <a:lnTo>
                    <a:pt x="1" y="30125"/>
                  </a:lnTo>
                  <a:lnTo>
                    <a:pt x="815" y="30427"/>
                  </a:lnTo>
                  <a:lnTo>
                    <a:pt x="2564" y="30789"/>
                  </a:lnTo>
                  <a:lnTo>
                    <a:pt x="3499" y="30849"/>
                  </a:lnTo>
                  <a:lnTo>
                    <a:pt x="4765" y="30789"/>
                  </a:lnTo>
                  <a:lnTo>
                    <a:pt x="7057" y="30397"/>
                  </a:lnTo>
                  <a:lnTo>
                    <a:pt x="9047" y="29552"/>
                  </a:lnTo>
                  <a:lnTo>
                    <a:pt x="10706" y="28346"/>
                  </a:lnTo>
                  <a:lnTo>
                    <a:pt x="12033" y="26748"/>
                  </a:lnTo>
                  <a:lnTo>
                    <a:pt x="13058" y="24788"/>
                  </a:lnTo>
                  <a:lnTo>
                    <a:pt x="13722" y="22436"/>
                  </a:lnTo>
                  <a:lnTo>
                    <a:pt x="14083" y="19752"/>
                  </a:lnTo>
                  <a:lnTo>
                    <a:pt x="14114" y="18274"/>
                  </a:lnTo>
                  <a:lnTo>
                    <a:pt x="141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38"/>
            <p:cNvSpPr/>
            <p:nvPr/>
          </p:nvSpPr>
          <p:spPr>
            <a:xfrm>
              <a:off x="4341075" y="2925725"/>
              <a:ext cx="373200" cy="758425"/>
            </a:xfrm>
            <a:custGeom>
              <a:rect b="b" l="l" r="r" t="t"/>
              <a:pathLst>
                <a:path extrusionOk="0" h="30337" w="14928">
                  <a:moveTo>
                    <a:pt x="14084" y="0"/>
                  </a:moveTo>
                  <a:lnTo>
                    <a:pt x="12485" y="151"/>
                  </a:lnTo>
                  <a:lnTo>
                    <a:pt x="10947" y="452"/>
                  </a:lnTo>
                  <a:lnTo>
                    <a:pt x="9500" y="875"/>
                  </a:lnTo>
                  <a:lnTo>
                    <a:pt x="8143" y="1448"/>
                  </a:lnTo>
                  <a:lnTo>
                    <a:pt x="6876" y="2141"/>
                  </a:lnTo>
                  <a:lnTo>
                    <a:pt x="5700" y="2955"/>
                  </a:lnTo>
                  <a:lnTo>
                    <a:pt x="4615" y="3860"/>
                  </a:lnTo>
                  <a:lnTo>
                    <a:pt x="3620" y="4885"/>
                  </a:lnTo>
                  <a:lnTo>
                    <a:pt x="2745" y="6001"/>
                  </a:lnTo>
                  <a:lnTo>
                    <a:pt x="1659" y="7840"/>
                  </a:lnTo>
                  <a:lnTo>
                    <a:pt x="604" y="10585"/>
                  </a:lnTo>
                  <a:lnTo>
                    <a:pt x="61" y="13570"/>
                  </a:lnTo>
                  <a:lnTo>
                    <a:pt x="1" y="15168"/>
                  </a:lnTo>
                  <a:lnTo>
                    <a:pt x="61" y="16736"/>
                  </a:lnTo>
                  <a:lnTo>
                    <a:pt x="604" y="19752"/>
                  </a:lnTo>
                  <a:lnTo>
                    <a:pt x="1659" y="22496"/>
                  </a:lnTo>
                  <a:lnTo>
                    <a:pt x="2775" y="24305"/>
                  </a:lnTo>
                  <a:lnTo>
                    <a:pt x="3650" y="25451"/>
                  </a:lnTo>
                  <a:lnTo>
                    <a:pt x="4615" y="26446"/>
                  </a:lnTo>
                  <a:lnTo>
                    <a:pt x="5700" y="27381"/>
                  </a:lnTo>
                  <a:lnTo>
                    <a:pt x="6876" y="28195"/>
                  </a:lnTo>
                  <a:lnTo>
                    <a:pt x="8143" y="28889"/>
                  </a:lnTo>
                  <a:lnTo>
                    <a:pt x="9500" y="29432"/>
                  </a:lnTo>
                  <a:lnTo>
                    <a:pt x="10947" y="29884"/>
                  </a:lnTo>
                  <a:lnTo>
                    <a:pt x="12485" y="30186"/>
                  </a:lnTo>
                  <a:lnTo>
                    <a:pt x="14084" y="30336"/>
                  </a:lnTo>
                  <a:lnTo>
                    <a:pt x="14928" y="30336"/>
                  </a:lnTo>
                  <a:lnTo>
                    <a:pt x="14928" y="24004"/>
                  </a:lnTo>
                  <a:lnTo>
                    <a:pt x="14114" y="24004"/>
                  </a:lnTo>
                  <a:lnTo>
                    <a:pt x="12606" y="23702"/>
                  </a:lnTo>
                  <a:lnTo>
                    <a:pt x="11219" y="23129"/>
                  </a:lnTo>
                  <a:lnTo>
                    <a:pt x="10013" y="22285"/>
                  </a:lnTo>
                  <a:lnTo>
                    <a:pt x="8987" y="21169"/>
                  </a:lnTo>
                  <a:lnTo>
                    <a:pt x="8173" y="19782"/>
                  </a:lnTo>
                  <a:lnTo>
                    <a:pt x="7600" y="18123"/>
                  </a:lnTo>
                  <a:lnTo>
                    <a:pt x="7299" y="16224"/>
                  </a:lnTo>
                  <a:lnTo>
                    <a:pt x="7268" y="15168"/>
                  </a:lnTo>
                  <a:lnTo>
                    <a:pt x="7299" y="14113"/>
                  </a:lnTo>
                  <a:lnTo>
                    <a:pt x="7600" y="12213"/>
                  </a:lnTo>
                  <a:lnTo>
                    <a:pt x="8173" y="10554"/>
                  </a:lnTo>
                  <a:lnTo>
                    <a:pt x="8987" y="9197"/>
                  </a:lnTo>
                  <a:lnTo>
                    <a:pt x="10013" y="8082"/>
                  </a:lnTo>
                  <a:lnTo>
                    <a:pt x="11219" y="7268"/>
                  </a:lnTo>
                  <a:lnTo>
                    <a:pt x="12606" y="6695"/>
                  </a:lnTo>
                  <a:lnTo>
                    <a:pt x="14114" y="6423"/>
                  </a:lnTo>
                  <a:lnTo>
                    <a:pt x="14898" y="6393"/>
                  </a:lnTo>
                  <a:lnTo>
                    <a:pt x="14928" y="6393"/>
                  </a:lnTo>
                  <a:lnTo>
                    <a:pt x="149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38"/>
            <p:cNvSpPr/>
            <p:nvPr/>
          </p:nvSpPr>
          <p:spPr>
            <a:xfrm>
              <a:off x="1475575" y="202255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10615" y="1"/>
                  </a:moveTo>
                  <a:lnTo>
                    <a:pt x="9349" y="31"/>
                  </a:lnTo>
                  <a:lnTo>
                    <a:pt x="7057" y="453"/>
                  </a:lnTo>
                  <a:lnTo>
                    <a:pt x="5067" y="1267"/>
                  </a:lnTo>
                  <a:lnTo>
                    <a:pt x="3408" y="2474"/>
                  </a:lnTo>
                  <a:lnTo>
                    <a:pt x="2051" y="4072"/>
                  </a:lnTo>
                  <a:lnTo>
                    <a:pt x="1056" y="6062"/>
                  </a:lnTo>
                  <a:lnTo>
                    <a:pt x="362" y="8384"/>
                  </a:lnTo>
                  <a:lnTo>
                    <a:pt x="31" y="11068"/>
                  </a:lnTo>
                  <a:lnTo>
                    <a:pt x="0" y="12576"/>
                  </a:lnTo>
                  <a:lnTo>
                    <a:pt x="0" y="30820"/>
                  </a:lnTo>
                  <a:lnTo>
                    <a:pt x="7298" y="30820"/>
                  </a:lnTo>
                  <a:lnTo>
                    <a:pt x="7298" y="13480"/>
                  </a:lnTo>
                  <a:lnTo>
                    <a:pt x="7328" y="12576"/>
                  </a:lnTo>
                  <a:lnTo>
                    <a:pt x="7539" y="10977"/>
                  </a:lnTo>
                  <a:lnTo>
                    <a:pt x="7931" y="9590"/>
                  </a:lnTo>
                  <a:lnTo>
                    <a:pt x="8534" y="8475"/>
                  </a:lnTo>
                  <a:lnTo>
                    <a:pt x="9318" y="7570"/>
                  </a:lnTo>
                  <a:lnTo>
                    <a:pt x="10253" y="6876"/>
                  </a:lnTo>
                  <a:lnTo>
                    <a:pt x="11309" y="6424"/>
                  </a:lnTo>
                  <a:lnTo>
                    <a:pt x="12515" y="6213"/>
                  </a:lnTo>
                  <a:lnTo>
                    <a:pt x="13178" y="6183"/>
                  </a:lnTo>
                  <a:lnTo>
                    <a:pt x="13661" y="6213"/>
                  </a:lnTo>
                  <a:lnTo>
                    <a:pt x="14113" y="6273"/>
                  </a:lnTo>
                  <a:lnTo>
                    <a:pt x="14113" y="725"/>
                  </a:lnTo>
                  <a:lnTo>
                    <a:pt x="13299" y="393"/>
                  </a:lnTo>
                  <a:lnTo>
                    <a:pt x="11550" y="31"/>
                  </a:lnTo>
                  <a:lnTo>
                    <a:pt x="106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38"/>
            <p:cNvSpPr/>
            <p:nvPr/>
          </p:nvSpPr>
          <p:spPr>
            <a:xfrm>
              <a:off x="984050" y="202030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0" y="0"/>
                  </a:moveTo>
                  <a:lnTo>
                    <a:pt x="0" y="6333"/>
                  </a:lnTo>
                  <a:lnTo>
                    <a:pt x="30" y="6333"/>
                  </a:lnTo>
                  <a:lnTo>
                    <a:pt x="814" y="6363"/>
                  </a:lnTo>
                  <a:lnTo>
                    <a:pt x="2322" y="6635"/>
                  </a:lnTo>
                  <a:lnTo>
                    <a:pt x="3709" y="7208"/>
                  </a:lnTo>
                  <a:lnTo>
                    <a:pt x="4915" y="8052"/>
                  </a:lnTo>
                  <a:lnTo>
                    <a:pt x="5971" y="9168"/>
                  </a:lnTo>
                  <a:lnTo>
                    <a:pt x="6755" y="10555"/>
                  </a:lnTo>
                  <a:lnTo>
                    <a:pt x="7328" y="12213"/>
                  </a:lnTo>
                  <a:lnTo>
                    <a:pt x="7629" y="14113"/>
                  </a:lnTo>
                  <a:lnTo>
                    <a:pt x="7660" y="15169"/>
                  </a:lnTo>
                  <a:lnTo>
                    <a:pt x="7660" y="15199"/>
                  </a:lnTo>
                  <a:lnTo>
                    <a:pt x="7629" y="16254"/>
                  </a:lnTo>
                  <a:lnTo>
                    <a:pt x="7328" y="18154"/>
                  </a:lnTo>
                  <a:lnTo>
                    <a:pt x="6755" y="19782"/>
                  </a:lnTo>
                  <a:lnTo>
                    <a:pt x="5971" y="21139"/>
                  </a:lnTo>
                  <a:lnTo>
                    <a:pt x="4915" y="22255"/>
                  </a:lnTo>
                  <a:lnTo>
                    <a:pt x="3709" y="23099"/>
                  </a:lnTo>
                  <a:lnTo>
                    <a:pt x="2322" y="23642"/>
                  </a:lnTo>
                  <a:lnTo>
                    <a:pt x="814" y="23944"/>
                  </a:lnTo>
                  <a:lnTo>
                    <a:pt x="0" y="23944"/>
                  </a:lnTo>
                  <a:lnTo>
                    <a:pt x="0" y="30367"/>
                  </a:lnTo>
                  <a:lnTo>
                    <a:pt x="30" y="30367"/>
                  </a:lnTo>
                  <a:lnTo>
                    <a:pt x="845" y="30337"/>
                  </a:lnTo>
                  <a:lnTo>
                    <a:pt x="2473" y="30186"/>
                  </a:lnTo>
                  <a:lnTo>
                    <a:pt x="3981" y="29884"/>
                  </a:lnTo>
                  <a:lnTo>
                    <a:pt x="5428" y="29462"/>
                  </a:lnTo>
                  <a:lnTo>
                    <a:pt x="6785" y="28889"/>
                  </a:lnTo>
                  <a:lnTo>
                    <a:pt x="8052" y="28196"/>
                  </a:lnTo>
                  <a:lnTo>
                    <a:pt x="9228" y="27382"/>
                  </a:lnTo>
                  <a:lnTo>
                    <a:pt x="10313" y="26477"/>
                  </a:lnTo>
                  <a:lnTo>
                    <a:pt x="11308" y="25452"/>
                  </a:lnTo>
                  <a:lnTo>
                    <a:pt x="12183" y="24336"/>
                  </a:lnTo>
                  <a:lnTo>
                    <a:pt x="13269" y="22496"/>
                  </a:lnTo>
                  <a:lnTo>
                    <a:pt x="14324" y="19782"/>
                  </a:lnTo>
                  <a:lnTo>
                    <a:pt x="14867" y="16767"/>
                  </a:lnTo>
                  <a:lnTo>
                    <a:pt x="14927" y="15199"/>
                  </a:lnTo>
                  <a:lnTo>
                    <a:pt x="14867" y="13601"/>
                  </a:lnTo>
                  <a:lnTo>
                    <a:pt x="14324" y="10585"/>
                  </a:lnTo>
                  <a:lnTo>
                    <a:pt x="13269" y="7871"/>
                  </a:lnTo>
                  <a:lnTo>
                    <a:pt x="12153" y="6031"/>
                  </a:lnTo>
                  <a:lnTo>
                    <a:pt x="11278" y="4916"/>
                  </a:lnTo>
                  <a:lnTo>
                    <a:pt x="10313" y="3890"/>
                  </a:lnTo>
                  <a:lnTo>
                    <a:pt x="9228" y="2956"/>
                  </a:lnTo>
                  <a:lnTo>
                    <a:pt x="8052" y="2172"/>
                  </a:lnTo>
                  <a:lnTo>
                    <a:pt x="6785" y="1478"/>
                  </a:lnTo>
                  <a:lnTo>
                    <a:pt x="5428" y="905"/>
                  </a:lnTo>
                  <a:lnTo>
                    <a:pt x="3981" y="453"/>
                  </a:lnTo>
                  <a:lnTo>
                    <a:pt x="2443" y="181"/>
                  </a:lnTo>
                  <a:lnTo>
                    <a:pt x="845" y="3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38"/>
            <p:cNvSpPr/>
            <p:nvPr/>
          </p:nvSpPr>
          <p:spPr>
            <a:xfrm>
              <a:off x="1474825" y="2911400"/>
              <a:ext cx="352825" cy="771250"/>
            </a:xfrm>
            <a:custGeom>
              <a:rect b="b" l="l" r="r" t="t"/>
              <a:pathLst>
                <a:path extrusionOk="0" h="30850" w="14113">
                  <a:moveTo>
                    <a:pt x="0" y="0"/>
                  </a:moveTo>
                  <a:lnTo>
                    <a:pt x="0" y="18274"/>
                  </a:lnTo>
                  <a:lnTo>
                    <a:pt x="30" y="19752"/>
                  </a:lnTo>
                  <a:lnTo>
                    <a:pt x="362" y="22436"/>
                  </a:lnTo>
                  <a:lnTo>
                    <a:pt x="1056" y="24788"/>
                  </a:lnTo>
                  <a:lnTo>
                    <a:pt x="2051" y="26748"/>
                  </a:lnTo>
                  <a:lnTo>
                    <a:pt x="3408" y="28346"/>
                  </a:lnTo>
                  <a:lnTo>
                    <a:pt x="5066" y="29552"/>
                  </a:lnTo>
                  <a:lnTo>
                    <a:pt x="7026" y="30397"/>
                  </a:lnTo>
                  <a:lnTo>
                    <a:pt x="9348" y="30789"/>
                  </a:lnTo>
                  <a:lnTo>
                    <a:pt x="10615" y="30849"/>
                  </a:lnTo>
                  <a:lnTo>
                    <a:pt x="11550" y="30789"/>
                  </a:lnTo>
                  <a:lnTo>
                    <a:pt x="13299" y="30427"/>
                  </a:lnTo>
                  <a:lnTo>
                    <a:pt x="14113" y="30125"/>
                  </a:lnTo>
                  <a:lnTo>
                    <a:pt x="14113" y="24577"/>
                  </a:lnTo>
                  <a:lnTo>
                    <a:pt x="13661" y="24637"/>
                  </a:lnTo>
                  <a:lnTo>
                    <a:pt x="12515" y="24637"/>
                  </a:lnTo>
                  <a:lnTo>
                    <a:pt x="11309" y="24396"/>
                  </a:lnTo>
                  <a:lnTo>
                    <a:pt x="10253" y="23944"/>
                  </a:lnTo>
                  <a:lnTo>
                    <a:pt x="9318" y="23280"/>
                  </a:lnTo>
                  <a:lnTo>
                    <a:pt x="8534" y="22375"/>
                  </a:lnTo>
                  <a:lnTo>
                    <a:pt x="7931" y="21230"/>
                  </a:lnTo>
                  <a:lnTo>
                    <a:pt x="7539" y="19873"/>
                  </a:lnTo>
                  <a:lnTo>
                    <a:pt x="7328" y="18274"/>
                  </a:lnTo>
                  <a:lnTo>
                    <a:pt x="7298" y="17370"/>
                  </a:lnTo>
                  <a:lnTo>
                    <a:pt x="7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38"/>
            <p:cNvSpPr/>
            <p:nvPr/>
          </p:nvSpPr>
          <p:spPr>
            <a:xfrm>
              <a:off x="983300" y="2925725"/>
              <a:ext cx="373175" cy="758425"/>
            </a:xfrm>
            <a:custGeom>
              <a:rect b="b" l="l" r="r" t="t"/>
              <a:pathLst>
                <a:path extrusionOk="0" h="30337" w="14927">
                  <a:moveTo>
                    <a:pt x="0" y="0"/>
                  </a:moveTo>
                  <a:lnTo>
                    <a:pt x="0" y="6393"/>
                  </a:lnTo>
                  <a:lnTo>
                    <a:pt x="30" y="6393"/>
                  </a:lnTo>
                  <a:lnTo>
                    <a:pt x="814" y="6423"/>
                  </a:lnTo>
                  <a:lnTo>
                    <a:pt x="2322" y="6695"/>
                  </a:lnTo>
                  <a:lnTo>
                    <a:pt x="3709" y="7268"/>
                  </a:lnTo>
                  <a:lnTo>
                    <a:pt x="4915" y="8082"/>
                  </a:lnTo>
                  <a:lnTo>
                    <a:pt x="5941" y="9197"/>
                  </a:lnTo>
                  <a:lnTo>
                    <a:pt x="6755" y="10554"/>
                  </a:lnTo>
                  <a:lnTo>
                    <a:pt x="7328" y="12213"/>
                  </a:lnTo>
                  <a:lnTo>
                    <a:pt x="7629" y="14113"/>
                  </a:lnTo>
                  <a:lnTo>
                    <a:pt x="7659" y="15168"/>
                  </a:lnTo>
                  <a:lnTo>
                    <a:pt x="7629" y="16224"/>
                  </a:lnTo>
                  <a:lnTo>
                    <a:pt x="7328" y="18123"/>
                  </a:lnTo>
                  <a:lnTo>
                    <a:pt x="6755" y="19782"/>
                  </a:lnTo>
                  <a:lnTo>
                    <a:pt x="5941" y="21169"/>
                  </a:lnTo>
                  <a:lnTo>
                    <a:pt x="4915" y="22285"/>
                  </a:lnTo>
                  <a:lnTo>
                    <a:pt x="3709" y="23129"/>
                  </a:lnTo>
                  <a:lnTo>
                    <a:pt x="2322" y="23702"/>
                  </a:lnTo>
                  <a:lnTo>
                    <a:pt x="814" y="23974"/>
                  </a:lnTo>
                  <a:lnTo>
                    <a:pt x="30" y="24004"/>
                  </a:lnTo>
                  <a:lnTo>
                    <a:pt x="0" y="24004"/>
                  </a:lnTo>
                  <a:lnTo>
                    <a:pt x="0" y="30336"/>
                  </a:lnTo>
                  <a:lnTo>
                    <a:pt x="844" y="30336"/>
                  </a:lnTo>
                  <a:lnTo>
                    <a:pt x="2443" y="30186"/>
                  </a:lnTo>
                  <a:lnTo>
                    <a:pt x="3981" y="29884"/>
                  </a:lnTo>
                  <a:lnTo>
                    <a:pt x="5428" y="29432"/>
                  </a:lnTo>
                  <a:lnTo>
                    <a:pt x="6785" y="28889"/>
                  </a:lnTo>
                  <a:lnTo>
                    <a:pt x="8051" y="28195"/>
                  </a:lnTo>
                  <a:lnTo>
                    <a:pt x="9228" y="27381"/>
                  </a:lnTo>
                  <a:lnTo>
                    <a:pt x="10313" y="26477"/>
                  </a:lnTo>
                  <a:lnTo>
                    <a:pt x="11278" y="25451"/>
                  </a:lnTo>
                  <a:lnTo>
                    <a:pt x="12153" y="24335"/>
                  </a:lnTo>
                  <a:lnTo>
                    <a:pt x="13268" y="22496"/>
                  </a:lnTo>
                  <a:lnTo>
                    <a:pt x="14324" y="19752"/>
                  </a:lnTo>
                  <a:lnTo>
                    <a:pt x="14867" y="16766"/>
                  </a:lnTo>
                  <a:lnTo>
                    <a:pt x="14927" y="15168"/>
                  </a:lnTo>
                  <a:lnTo>
                    <a:pt x="14867" y="13570"/>
                  </a:lnTo>
                  <a:lnTo>
                    <a:pt x="14324" y="10585"/>
                  </a:lnTo>
                  <a:lnTo>
                    <a:pt x="13268" y="7840"/>
                  </a:lnTo>
                  <a:lnTo>
                    <a:pt x="12153" y="6001"/>
                  </a:lnTo>
                  <a:lnTo>
                    <a:pt x="11278" y="4885"/>
                  </a:lnTo>
                  <a:lnTo>
                    <a:pt x="10313" y="3860"/>
                  </a:lnTo>
                  <a:lnTo>
                    <a:pt x="9228" y="2955"/>
                  </a:lnTo>
                  <a:lnTo>
                    <a:pt x="8051" y="2141"/>
                  </a:lnTo>
                  <a:lnTo>
                    <a:pt x="6785" y="1448"/>
                  </a:lnTo>
                  <a:lnTo>
                    <a:pt x="5428" y="875"/>
                  </a:lnTo>
                  <a:lnTo>
                    <a:pt x="3981" y="452"/>
                  </a:lnTo>
                  <a:lnTo>
                    <a:pt x="2443" y="151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38"/>
            <p:cNvSpPr/>
            <p:nvPr/>
          </p:nvSpPr>
          <p:spPr>
            <a:xfrm>
              <a:off x="984050" y="3807000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3498" y="1"/>
                  </a:moveTo>
                  <a:lnTo>
                    <a:pt x="2563" y="31"/>
                  </a:lnTo>
                  <a:lnTo>
                    <a:pt x="814" y="393"/>
                  </a:lnTo>
                  <a:lnTo>
                    <a:pt x="0" y="694"/>
                  </a:lnTo>
                  <a:lnTo>
                    <a:pt x="0" y="6273"/>
                  </a:lnTo>
                  <a:lnTo>
                    <a:pt x="452" y="6213"/>
                  </a:lnTo>
                  <a:lnTo>
                    <a:pt x="935" y="6183"/>
                  </a:lnTo>
                  <a:lnTo>
                    <a:pt x="1598" y="6213"/>
                  </a:lnTo>
                  <a:lnTo>
                    <a:pt x="2805" y="6424"/>
                  </a:lnTo>
                  <a:lnTo>
                    <a:pt x="3860" y="6876"/>
                  </a:lnTo>
                  <a:lnTo>
                    <a:pt x="4795" y="7540"/>
                  </a:lnTo>
                  <a:lnTo>
                    <a:pt x="5579" y="8444"/>
                  </a:lnTo>
                  <a:lnTo>
                    <a:pt x="6182" y="9590"/>
                  </a:lnTo>
                  <a:lnTo>
                    <a:pt x="6574" y="10947"/>
                  </a:lnTo>
                  <a:lnTo>
                    <a:pt x="6785" y="12576"/>
                  </a:lnTo>
                  <a:lnTo>
                    <a:pt x="6815" y="13450"/>
                  </a:lnTo>
                  <a:lnTo>
                    <a:pt x="6815" y="30820"/>
                  </a:lnTo>
                  <a:lnTo>
                    <a:pt x="14113" y="30820"/>
                  </a:lnTo>
                  <a:lnTo>
                    <a:pt x="14113" y="12576"/>
                  </a:lnTo>
                  <a:lnTo>
                    <a:pt x="14083" y="11068"/>
                  </a:lnTo>
                  <a:lnTo>
                    <a:pt x="13751" y="8384"/>
                  </a:lnTo>
                  <a:lnTo>
                    <a:pt x="13057" y="6032"/>
                  </a:lnTo>
                  <a:lnTo>
                    <a:pt x="12062" y="4072"/>
                  </a:lnTo>
                  <a:lnTo>
                    <a:pt x="10705" y="2474"/>
                  </a:lnTo>
                  <a:lnTo>
                    <a:pt x="9047" y="1267"/>
                  </a:lnTo>
                  <a:lnTo>
                    <a:pt x="7057" y="453"/>
                  </a:lnTo>
                  <a:lnTo>
                    <a:pt x="4765" y="3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1455225" y="380475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7" y="0"/>
                  </a:moveTo>
                  <a:lnTo>
                    <a:pt x="14083" y="30"/>
                  </a:lnTo>
                  <a:lnTo>
                    <a:pt x="12485" y="181"/>
                  </a:lnTo>
                  <a:lnTo>
                    <a:pt x="10947" y="483"/>
                  </a:lnTo>
                  <a:lnTo>
                    <a:pt x="9499" y="905"/>
                  </a:lnTo>
                  <a:lnTo>
                    <a:pt x="8142" y="1478"/>
                  </a:lnTo>
                  <a:lnTo>
                    <a:pt x="6876" y="2171"/>
                  </a:lnTo>
                  <a:lnTo>
                    <a:pt x="5700" y="2956"/>
                  </a:lnTo>
                  <a:lnTo>
                    <a:pt x="4614" y="3890"/>
                  </a:lnTo>
                  <a:lnTo>
                    <a:pt x="3649" y="4916"/>
                  </a:lnTo>
                  <a:lnTo>
                    <a:pt x="2775" y="6031"/>
                  </a:lnTo>
                  <a:lnTo>
                    <a:pt x="1659" y="7871"/>
                  </a:lnTo>
                  <a:lnTo>
                    <a:pt x="603" y="10585"/>
                  </a:lnTo>
                  <a:lnTo>
                    <a:pt x="61" y="13600"/>
                  </a:lnTo>
                  <a:lnTo>
                    <a:pt x="0" y="15199"/>
                  </a:lnTo>
                  <a:lnTo>
                    <a:pt x="61" y="16767"/>
                  </a:lnTo>
                  <a:lnTo>
                    <a:pt x="603" y="19782"/>
                  </a:lnTo>
                  <a:lnTo>
                    <a:pt x="1659" y="22496"/>
                  </a:lnTo>
                  <a:lnTo>
                    <a:pt x="2744" y="24336"/>
                  </a:lnTo>
                  <a:lnTo>
                    <a:pt x="3619" y="25451"/>
                  </a:lnTo>
                  <a:lnTo>
                    <a:pt x="4614" y="26477"/>
                  </a:lnTo>
                  <a:lnTo>
                    <a:pt x="5700" y="27412"/>
                  </a:lnTo>
                  <a:lnTo>
                    <a:pt x="6876" y="28196"/>
                  </a:lnTo>
                  <a:lnTo>
                    <a:pt x="8142" y="28889"/>
                  </a:lnTo>
                  <a:lnTo>
                    <a:pt x="9499" y="29462"/>
                  </a:lnTo>
                  <a:lnTo>
                    <a:pt x="10947" y="29884"/>
                  </a:lnTo>
                  <a:lnTo>
                    <a:pt x="12485" y="30186"/>
                  </a:lnTo>
                  <a:lnTo>
                    <a:pt x="14083" y="30337"/>
                  </a:lnTo>
                  <a:lnTo>
                    <a:pt x="14897" y="30367"/>
                  </a:lnTo>
                  <a:lnTo>
                    <a:pt x="14927" y="30367"/>
                  </a:lnTo>
                  <a:lnTo>
                    <a:pt x="14927" y="23944"/>
                  </a:lnTo>
                  <a:lnTo>
                    <a:pt x="14113" y="23944"/>
                  </a:lnTo>
                  <a:lnTo>
                    <a:pt x="12605" y="23642"/>
                  </a:lnTo>
                  <a:lnTo>
                    <a:pt x="11218" y="23099"/>
                  </a:lnTo>
                  <a:lnTo>
                    <a:pt x="10012" y="22255"/>
                  </a:lnTo>
                  <a:lnTo>
                    <a:pt x="8987" y="21169"/>
                  </a:lnTo>
                  <a:lnTo>
                    <a:pt x="8172" y="19782"/>
                  </a:lnTo>
                  <a:lnTo>
                    <a:pt x="7599" y="18154"/>
                  </a:lnTo>
                  <a:lnTo>
                    <a:pt x="7298" y="16254"/>
                  </a:lnTo>
                  <a:lnTo>
                    <a:pt x="7268" y="15199"/>
                  </a:lnTo>
                  <a:lnTo>
                    <a:pt x="7298" y="14113"/>
                  </a:lnTo>
                  <a:lnTo>
                    <a:pt x="7599" y="12213"/>
                  </a:lnTo>
                  <a:lnTo>
                    <a:pt x="8172" y="10585"/>
                  </a:lnTo>
                  <a:lnTo>
                    <a:pt x="8956" y="9198"/>
                  </a:lnTo>
                  <a:lnTo>
                    <a:pt x="9982" y="8082"/>
                  </a:lnTo>
                  <a:lnTo>
                    <a:pt x="11218" y="7207"/>
                  </a:lnTo>
                  <a:lnTo>
                    <a:pt x="12575" y="6665"/>
                  </a:lnTo>
                  <a:lnTo>
                    <a:pt x="14113" y="6363"/>
                  </a:lnTo>
                  <a:lnTo>
                    <a:pt x="14897" y="6333"/>
                  </a:lnTo>
                  <a:lnTo>
                    <a:pt x="14927" y="6333"/>
                  </a:lnTo>
                  <a:lnTo>
                    <a:pt x="14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38"/>
            <p:cNvSpPr/>
            <p:nvPr/>
          </p:nvSpPr>
          <p:spPr>
            <a:xfrm>
              <a:off x="2438275" y="380700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10616" y="1"/>
                  </a:moveTo>
                  <a:lnTo>
                    <a:pt x="9319" y="31"/>
                  </a:lnTo>
                  <a:lnTo>
                    <a:pt x="7027" y="453"/>
                  </a:lnTo>
                  <a:lnTo>
                    <a:pt x="5067" y="1267"/>
                  </a:lnTo>
                  <a:lnTo>
                    <a:pt x="3408" y="2474"/>
                  </a:lnTo>
                  <a:lnTo>
                    <a:pt x="2051" y="4072"/>
                  </a:lnTo>
                  <a:lnTo>
                    <a:pt x="1056" y="6032"/>
                  </a:lnTo>
                  <a:lnTo>
                    <a:pt x="363" y="8384"/>
                  </a:lnTo>
                  <a:lnTo>
                    <a:pt x="31" y="11068"/>
                  </a:lnTo>
                  <a:lnTo>
                    <a:pt x="1" y="12576"/>
                  </a:lnTo>
                  <a:lnTo>
                    <a:pt x="1" y="30820"/>
                  </a:lnTo>
                  <a:lnTo>
                    <a:pt x="7298" y="30820"/>
                  </a:lnTo>
                  <a:lnTo>
                    <a:pt x="7298" y="13450"/>
                  </a:lnTo>
                  <a:lnTo>
                    <a:pt x="7298" y="12576"/>
                  </a:lnTo>
                  <a:lnTo>
                    <a:pt x="7540" y="10947"/>
                  </a:lnTo>
                  <a:lnTo>
                    <a:pt x="7932" y="9590"/>
                  </a:lnTo>
                  <a:lnTo>
                    <a:pt x="8535" y="8444"/>
                  </a:lnTo>
                  <a:lnTo>
                    <a:pt x="9319" y="7540"/>
                  </a:lnTo>
                  <a:lnTo>
                    <a:pt x="10224" y="6876"/>
                  </a:lnTo>
                  <a:lnTo>
                    <a:pt x="11309" y="6424"/>
                  </a:lnTo>
                  <a:lnTo>
                    <a:pt x="12515" y="6213"/>
                  </a:lnTo>
                  <a:lnTo>
                    <a:pt x="13179" y="6183"/>
                  </a:lnTo>
                  <a:lnTo>
                    <a:pt x="13661" y="6213"/>
                  </a:lnTo>
                  <a:lnTo>
                    <a:pt x="14114" y="6273"/>
                  </a:lnTo>
                  <a:lnTo>
                    <a:pt x="14114" y="694"/>
                  </a:lnTo>
                  <a:lnTo>
                    <a:pt x="13299" y="393"/>
                  </a:lnTo>
                  <a:lnTo>
                    <a:pt x="11550" y="31"/>
                  </a:lnTo>
                  <a:lnTo>
                    <a:pt x="106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38"/>
            <p:cNvSpPr/>
            <p:nvPr/>
          </p:nvSpPr>
          <p:spPr>
            <a:xfrm>
              <a:off x="1946750" y="3804750"/>
              <a:ext cx="372450" cy="759175"/>
            </a:xfrm>
            <a:custGeom>
              <a:rect b="b" l="l" r="r" t="t"/>
              <a:pathLst>
                <a:path extrusionOk="0" h="30367" w="14898">
                  <a:moveTo>
                    <a:pt x="1" y="0"/>
                  </a:moveTo>
                  <a:lnTo>
                    <a:pt x="1" y="6333"/>
                  </a:lnTo>
                  <a:lnTo>
                    <a:pt x="815" y="6363"/>
                  </a:lnTo>
                  <a:lnTo>
                    <a:pt x="2323" y="6634"/>
                  </a:lnTo>
                  <a:lnTo>
                    <a:pt x="3710" y="7207"/>
                  </a:lnTo>
                  <a:lnTo>
                    <a:pt x="4916" y="8052"/>
                  </a:lnTo>
                  <a:lnTo>
                    <a:pt x="5941" y="9168"/>
                  </a:lnTo>
                  <a:lnTo>
                    <a:pt x="6755" y="10555"/>
                  </a:lnTo>
                  <a:lnTo>
                    <a:pt x="7328" y="12213"/>
                  </a:lnTo>
                  <a:lnTo>
                    <a:pt x="7630" y="14113"/>
                  </a:lnTo>
                  <a:lnTo>
                    <a:pt x="7660" y="15168"/>
                  </a:lnTo>
                  <a:lnTo>
                    <a:pt x="7630" y="16224"/>
                  </a:lnTo>
                  <a:lnTo>
                    <a:pt x="7328" y="18154"/>
                  </a:lnTo>
                  <a:lnTo>
                    <a:pt x="6755" y="19782"/>
                  </a:lnTo>
                  <a:lnTo>
                    <a:pt x="5941" y="21139"/>
                  </a:lnTo>
                  <a:lnTo>
                    <a:pt x="4916" y="22255"/>
                  </a:lnTo>
                  <a:lnTo>
                    <a:pt x="3710" y="23099"/>
                  </a:lnTo>
                  <a:lnTo>
                    <a:pt x="2323" y="23642"/>
                  </a:lnTo>
                  <a:lnTo>
                    <a:pt x="815" y="23914"/>
                  </a:lnTo>
                  <a:lnTo>
                    <a:pt x="1" y="23944"/>
                  </a:lnTo>
                  <a:lnTo>
                    <a:pt x="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884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6"/>
                  </a:lnTo>
                  <a:lnTo>
                    <a:pt x="9228" y="27381"/>
                  </a:lnTo>
                  <a:lnTo>
                    <a:pt x="10314" y="26477"/>
                  </a:lnTo>
                  <a:lnTo>
                    <a:pt x="11279" y="25451"/>
                  </a:lnTo>
                  <a:lnTo>
                    <a:pt x="12153" y="24336"/>
                  </a:lnTo>
                  <a:lnTo>
                    <a:pt x="13269" y="22496"/>
                  </a:lnTo>
                  <a:lnTo>
                    <a:pt x="14324" y="19752"/>
                  </a:lnTo>
                  <a:lnTo>
                    <a:pt x="14867" y="16767"/>
                  </a:lnTo>
                  <a:lnTo>
                    <a:pt x="14897" y="15168"/>
                  </a:lnTo>
                  <a:lnTo>
                    <a:pt x="14867" y="13600"/>
                  </a:lnTo>
                  <a:lnTo>
                    <a:pt x="14324" y="10585"/>
                  </a:lnTo>
                  <a:lnTo>
                    <a:pt x="13269" y="7871"/>
                  </a:lnTo>
                  <a:lnTo>
                    <a:pt x="12153" y="6031"/>
                  </a:lnTo>
                  <a:lnTo>
                    <a:pt x="11279" y="4916"/>
                  </a:lnTo>
                  <a:lnTo>
                    <a:pt x="10314" y="3890"/>
                  </a:lnTo>
                  <a:lnTo>
                    <a:pt x="9228" y="2956"/>
                  </a:lnTo>
                  <a:lnTo>
                    <a:pt x="8052" y="2141"/>
                  </a:lnTo>
                  <a:lnTo>
                    <a:pt x="6786" y="1478"/>
                  </a:lnTo>
                  <a:lnTo>
                    <a:pt x="5398" y="905"/>
                  </a:lnTo>
                  <a:lnTo>
                    <a:pt x="3981" y="453"/>
                  </a:lnTo>
                  <a:lnTo>
                    <a:pt x="2443" y="18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38"/>
            <p:cNvSpPr/>
            <p:nvPr/>
          </p:nvSpPr>
          <p:spPr>
            <a:xfrm>
              <a:off x="2907200" y="380700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3498" y="1"/>
                  </a:moveTo>
                  <a:lnTo>
                    <a:pt x="2564" y="31"/>
                  </a:lnTo>
                  <a:lnTo>
                    <a:pt x="815" y="393"/>
                  </a:lnTo>
                  <a:lnTo>
                    <a:pt x="0" y="694"/>
                  </a:lnTo>
                  <a:lnTo>
                    <a:pt x="0" y="6273"/>
                  </a:lnTo>
                  <a:lnTo>
                    <a:pt x="453" y="6213"/>
                  </a:lnTo>
                  <a:lnTo>
                    <a:pt x="935" y="6183"/>
                  </a:lnTo>
                  <a:lnTo>
                    <a:pt x="1599" y="6213"/>
                  </a:lnTo>
                  <a:lnTo>
                    <a:pt x="2805" y="6424"/>
                  </a:lnTo>
                  <a:lnTo>
                    <a:pt x="3891" y="6876"/>
                  </a:lnTo>
                  <a:lnTo>
                    <a:pt x="4795" y="7540"/>
                  </a:lnTo>
                  <a:lnTo>
                    <a:pt x="5579" y="8444"/>
                  </a:lnTo>
                  <a:lnTo>
                    <a:pt x="6182" y="9590"/>
                  </a:lnTo>
                  <a:lnTo>
                    <a:pt x="6604" y="10947"/>
                  </a:lnTo>
                  <a:lnTo>
                    <a:pt x="6816" y="12576"/>
                  </a:lnTo>
                  <a:lnTo>
                    <a:pt x="6816" y="13450"/>
                  </a:lnTo>
                  <a:lnTo>
                    <a:pt x="6816" y="30820"/>
                  </a:lnTo>
                  <a:lnTo>
                    <a:pt x="14113" y="30820"/>
                  </a:lnTo>
                  <a:lnTo>
                    <a:pt x="14113" y="12576"/>
                  </a:lnTo>
                  <a:lnTo>
                    <a:pt x="14083" y="11068"/>
                  </a:lnTo>
                  <a:lnTo>
                    <a:pt x="13751" y="8384"/>
                  </a:lnTo>
                  <a:lnTo>
                    <a:pt x="13058" y="6032"/>
                  </a:lnTo>
                  <a:lnTo>
                    <a:pt x="12063" y="4072"/>
                  </a:lnTo>
                  <a:lnTo>
                    <a:pt x="10706" y="2474"/>
                  </a:lnTo>
                  <a:lnTo>
                    <a:pt x="9047" y="1267"/>
                  </a:lnTo>
                  <a:lnTo>
                    <a:pt x="7087" y="453"/>
                  </a:lnTo>
                  <a:lnTo>
                    <a:pt x="4795" y="3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8"/>
            <p:cNvSpPr/>
            <p:nvPr/>
          </p:nvSpPr>
          <p:spPr>
            <a:xfrm>
              <a:off x="3378375" y="380475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7" y="0"/>
                  </a:moveTo>
                  <a:lnTo>
                    <a:pt x="14083" y="30"/>
                  </a:lnTo>
                  <a:lnTo>
                    <a:pt x="12485" y="181"/>
                  </a:lnTo>
                  <a:lnTo>
                    <a:pt x="10947" y="483"/>
                  </a:lnTo>
                  <a:lnTo>
                    <a:pt x="9500" y="905"/>
                  </a:lnTo>
                  <a:lnTo>
                    <a:pt x="8143" y="1478"/>
                  </a:lnTo>
                  <a:lnTo>
                    <a:pt x="6876" y="2171"/>
                  </a:lnTo>
                  <a:lnTo>
                    <a:pt x="5700" y="2956"/>
                  </a:lnTo>
                  <a:lnTo>
                    <a:pt x="4614" y="3890"/>
                  </a:lnTo>
                  <a:lnTo>
                    <a:pt x="3649" y="4916"/>
                  </a:lnTo>
                  <a:lnTo>
                    <a:pt x="2775" y="6031"/>
                  </a:lnTo>
                  <a:lnTo>
                    <a:pt x="1659" y="7871"/>
                  </a:lnTo>
                  <a:lnTo>
                    <a:pt x="604" y="10585"/>
                  </a:lnTo>
                  <a:lnTo>
                    <a:pt x="61" y="13600"/>
                  </a:lnTo>
                  <a:lnTo>
                    <a:pt x="1" y="15199"/>
                  </a:lnTo>
                  <a:lnTo>
                    <a:pt x="61" y="16767"/>
                  </a:lnTo>
                  <a:lnTo>
                    <a:pt x="604" y="19782"/>
                  </a:lnTo>
                  <a:lnTo>
                    <a:pt x="1659" y="22496"/>
                  </a:lnTo>
                  <a:lnTo>
                    <a:pt x="2775" y="24336"/>
                  </a:lnTo>
                  <a:lnTo>
                    <a:pt x="3619" y="25451"/>
                  </a:lnTo>
                  <a:lnTo>
                    <a:pt x="4614" y="26477"/>
                  </a:lnTo>
                  <a:lnTo>
                    <a:pt x="5700" y="27412"/>
                  </a:lnTo>
                  <a:lnTo>
                    <a:pt x="6876" y="28196"/>
                  </a:lnTo>
                  <a:lnTo>
                    <a:pt x="8143" y="28889"/>
                  </a:lnTo>
                  <a:lnTo>
                    <a:pt x="9500" y="29462"/>
                  </a:lnTo>
                  <a:lnTo>
                    <a:pt x="10947" y="29884"/>
                  </a:lnTo>
                  <a:lnTo>
                    <a:pt x="12485" y="30186"/>
                  </a:lnTo>
                  <a:lnTo>
                    <a:pt x="14083" y="30337"/>
                  </a:lnTo>
                  <a:lnTo>
                    <a:pt x="14897" y="30367"/>
                  </a:lnTo>
                  <a:lnTo>
                    <a:pt x="14927" y="30367"/>
                  </a:lnTo>
                  <a:lnTo>
                    <a:pt x="14927" y="23944"/>
                  </a:lnTo>
                  <a:lnTo>
                    <a:pt x="14113" y="23944"/>
                  </a:lnTo>
                  <a:lnTo>
                    <a:pt x="12606" y="23642"/>
                  </a:lnTo>
                  <a:lnTo>
                    <a:pt x="11218" y="23099"/>
                  </a:lnTo>
                  <a:lnTo>
                    <a:pt x="10012" y="22255"/>
                  </a:lnTo>
                  <a:lnTo>
                    <a:pt x="8987" y="21169"/>
                  </a:lnTo>
                  <a:lnTo>
                    <a:pt x="8173" y="19782"/>
                  </a:lnTo>
                  <a:lnTo>
                    <a:pt x="7600" y="18154"/>
                  </a:lnTo>
                  <a:lnTo>
                    <a:pt x="7298" y="16254"/>
                  </a:lnTo>
                  <a:lnTo>
                    <a:pt x="7268" y="15199"/>
                  </a:lnTo>
                  <a:lnTo>
                    <a:pt x="7298" y="14113"/>
                  </a:lnTo>
                  <a:lnTo>
                    <a:pt x="7600" y="12213"/>
                  </a:lnTo>
                  <a:lnTo>
                    <a:pt x="8173" y="10585"/>
                  </a:lnTo>
                  <a:lnTo>
                    <a:pt x="8987" y="9198"/>
                  </a:lnTo>
                  <a:lnTo>
                    <a:pt x="10012" y="8082"/>
                  </a:lnTo>
                  <a:lnTo>
                    <a:pt x="11218" y="7207"/>
                  </a:lnTo>
                  <a:lnTo>
                    <a:pt x="12606" y="6665"/>
                  </a:lnTo>
                  <a:lnTo>
                    <a:pt x="14113" y="6363"/>
                  </a:lnTo>
                  <a:lnTo>
                    <a:pt x="14897" y="6333"/>
                  </a:lnTo>
                  <a:lnTo>
                    <a:pt x="14927" y="6333"/>
                  </a:lnTo>
                  <a:lnTo>
                    <a:pt x="14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38"/>
            <p:cNvSpPr/>
            <p:nvPr/>
          </p:nvSpPr>
          <p:spPr>
            <a:xfrm>
              <a:off x="4361450" y="3807000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10615" y="1"/>
                  </a:moveTo>
                  <a:lnTo>
                    <a:pt x="9348" y="31"/>
                  </a:lnTo>
                  <a:lnTo>
                    <a:pt x="7057" y="453"/>
                  </a:lnTo>
                  <a:lnTo>
                    <a:pt x="5066" y="1267"/>
                  </a:lnTo>
                  <a:lnTo>
                    <a:pt x="3408" y="2474"/>
                  </a:lnTo>
                  <a:lnTo>
                    <a:pt x="2051" y="4072"/>
                  </a:lnTo>
                  <a:lnTo>
                    <a:pt x="1056" y="6032"/>
                  </a:lnTo>
                  <a:lnTo>
                    <a:pt x="362" y="8384"/>
                  </a:lnTo>
                  <a:lnTo>
                    <a:pt x="30" y="11068"/>
                  </a:lnTo>
                  <a:lnTo>
                    <a:pt x="0" y="12576"/>
                  </a:lnTo>
                  <a:lnTo>
                    <a:pt x="0" y="30820"/>
                  </a:lnTo>
                  <a:lnTo>
                    <a:pt x="7298" y="30820"/>
                  </a:lnTo>
                  <a:lnTo>
                    <a:pt x="7298" y="13450"/>
                  </a:lnTo>
                  <a:lnTo>
                    <a:pt x="7328" y="12576"/>
                  </a:lnTo>
                  <a:lnTo>
                    <a:pt x="7539" y="10947"/>
                  </a:lnTo>
                  <a:lnTo>
                    <a:pt x="7931" y="9590"/>
                  </a:lnTo>
                  <a:lnTo>
                    <a:pt x="8534" y="8444"/>
                  </a:lnTo>
                  <a:lnTo>
                    <a:pt x="9318" y="7540"/>
                  </a:lnTo>
                  <a:lnTo>
                    <a:pt x="10253" y="6876"/>
                  </a:lnTo>
                  <a:lnTo>
                    <a:pt x="11308" y="6424"/>
                  </a:lnTo>
                  <a:lnTo>
                    <a:pt x="12515" y="6213"/>
                  </a:lnTo>
                  <a:lnTo>
                    <a:pt x="13178" y="6183"/>
                  </a:lnTo>
                  <a:lnTo>
                    <a:pt x="13661" y="6213"/>
                  </a:lnTo>
                  <a:lnTo>
                    <a:pt x="14113" y="6273"/>
                  </a:lnTo>
                  <a:lnTo>
                    <a:pt x="14113" y="694"/>
                  </a:lnTo>
                  <a:lnTo>
                    <a:pt x="13299" y="393"/>
                  </a:lnTo>
                  <a:lnTo>
                    <a:pt x="11550" y="31"/>
                  </a:lnTo>
                  <a:lnTo>
                    <a:pt x="106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38"/>
            <p:cNvSpPr/>
            <p:nvPr/>
          </p:nvSpPr>
          <p:spPr>
            <a:xfrm>
              <a:off x="3869900" y="380475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" y="0"/>
                  </a:moveTo>
                  <a:lnTo>
                    <a:pt x="1" y="6333"/>
                  </a:lnTo>
                  <a:lnTo>
                    <a:pt x="31" y="6333"/>
                  </a:lnTo>
                  <a:lnTo>
                    <a:pt x="815" y="6363"/>
                  </a:lnTo>
                  <a:lnTo>
                    <a:pt x="2323" y="6634"/>
                  </a:lnTo>
                  <a:lnTo>
                    <a:pt x="3710" y="7207"/>
                  </a:lnTo>
                  <a:lnTo>
                    <a:pt x="4916" y="8052"/>
                  </a:lnTo>
                  <a:lnTo>
                    <a:pt x="5941" y="9168"/>
                  </a:lnTo>
                  <a:lnTo>
                    <a:pt x="6756" y="10555"/>
                  </a:lnTo>
                  <a:lnTo>
                    <a:pt x="7329" y="12213"/>
                  </a:lnTo>
                  <a:lnTo>
                    <a:pt x="7630" y="14113"/>
                  </a:lnTo>
                  <a:lnTo>
                    <a:pt x="7660" y="15168"/>
                  </a:lnTo>
                  <a:lnTo>
                    <a:pt x="7630" y="16224"/>
                  </a:lnTo>
                  <a:lnTo>
                    <a:pt x="7329" y="18154"/>
                  </a:lnTo>
                  <a:lnTo>
                    <a:pt x="6756" y="19782"/>
                  </a:lnTo>
                  <a:lnTo>
                    <a:pt x="5941" y="21139"/>
                  </a:lnTo>
                  <a:lnTo>
                    <a:pt x="4916" y="22255"/>
                  </a:lnTo>
                  <a:lnTo>
                    <a:pt x="3710" y="23099"/>
                  </a:lnTo>
                  <a:lnTo>
                    <a:pt x="2323" y="23642"/>
                  </a:lnTo>
                  <a:lnTo>
                    <a:pt x="815" y="23914"/>
                  </a:lnTo>
                  <a:lnTo>
                    <a:pt x="31" y="23944"/>
                  </a:lnTo>
                  <a:lnTo>
                    <a:pt x="1" y="23944"/>
                  </a:lnTo>
                  <a:lnTo>
                    <a:pt x="1" y="30367"/>
                  </a:lnTo>
                  <a:lnTo>
                    <a:pt x="3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884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6"/>
                  </a:lnTo>
                  <a:lnTo>
                    <a:pt x="9228" y="27381"/>
                  </a:lnTo>
                  <a:lnTo>
                    <a:pt x="10314" y="26477"/>
                  </a:lnTo>
                  <a:lnTo>
                    <a:pt x="11309" y="25451"/>
                  </a:lnTo>
                  <a:lnTo>
                    <a:pt x="12153" y="24336"/>
                  </a:lnTo>
                  <a:lnTo>
                    <a:pt x="13269" y="22496"/>
                  </a:lnTo>
                  <a:lnTo>
                    <a:pt x="14325" y="19752"/>
                  </a:lnTo>
                  <a:lnTo>
                    <a:pt x="14867" y="16767"/>
                  </a:lnTo>
                  <a:lnTo>
                    <a:pt x="14928" y="15168"/>
                  </a:lnTo>
                  <a:lnTo>
                    <a:pt x="14867" y="13600"/>
                  </a:lnTo>
                  <a:lnTo>
                    <a:pt x="14325" y="10585"/>
                  </a:lnTo>
                  <a:lnTo>
                    <a:pt x="13269" y="7871"/>
                  </a:lnTo>
                  <a:lnTo>
                    <a:pt x="12153" y="6031"/>
                  </a:lnTo>
                  <a:lnTo>
                    <a:pt x="11279" y="4916"/>
                  </a:lnTo>
                  <a:lnTo>
                    <a:pt x="10314" y="3890"/>
                  </a:lnTo>
                  <a:lnTo>
                    <a:pt x="9228" y="2956"/>
                  </a:lnTo>
                  <a:lnTo>
                    <a:pt x="8052" y="2141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53"/>
                  </a:lnTo>
                  <a:lnTo>
                    <a:pt x="2443" y="18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38"/>
            <p:cNvSpPr/>
            <p:nvPr/>
          </p:nvSpPr>
          <p:spPr>
            <a:xfrm>
              <a:off x="984050" y="4695825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6815" y="1"/>
                  </a:moveTo>
                  <a:lnTo>
                    <a:pt x="6815" y="17371"/>
                  </a:lnTo>
                  <a:lnTo>
                    <a:pt x="6785" y="18245"/>
                  </a:lnTo>
                  <a:lnTo>
                    <a:pt x="6574" y="19873"/>
                  </a:lnTo>
                  <a:lnTo>
                    <a:pt x="6182" y="21230"/>
                  </a:lnTo>
                  <a:lnTo>
                    <a:pt x="5579" y="22376"/>
                  </a:lnTo>
                  <a:lnTo>
                    <a:pt x="4795" y="23281"/>
                  </a:lnTo>
                  <a:lnTo>
                    <a:pt x="3860" y="23944"/>
                  </a:lnTo>
                  <a:lnTo>
                    <a:pt x="2805" y="24397"/>
                  </a:lnTo>
                  <a:lnTo>
                    <a:pt x="1598" y="24608"/>
                  </a:lnTo>
                  <a:lnTo>
                    <a:pt x="935" y="24638"/>
                  </a:lnTo>
                  <a:lnTo>
                    <a:pt x="452" y="24638"/>
                  </a:lnTo>
                  <a:lnTo>
                    <a:pt x="0" y="24578"/>
                  </a:lnTo>
                  <a:lnTo>
                    <a:pt x="0" y="30126"/>
                  </a:lnTo>
                  <a:lnTo>
                    <a:pt x="814" y="30428"/>
                  </a:lnTo>
                  <a:lnTo>
                    <a:pt x="2563" y="30790"/>
                  </a:lnTo>
                  <a:lnTo>
                    <a:pt x="3498" y="30820"/>
                  </a:lnTo>
                  <a:lnTo>
                    <a:pt x="4765" y="30790"/>
                  </a:lnTo>
                  <a:lnTo>
                    <a:pt x="7057" y="30368"/>
                  </a:lnTo>
                  <a:lnTo>
                    <a:pt x="9047" y="29553"/>
                  </a:lnTo>
                  <a:lnTo>
                    <a:pt x="10705" y="28347"/>
                  </a:lnTo>
                  <a:lnTo>
                    <a:pt x="12062" y="26749"/>
                  </a:lnTo>
                  <a:lnTo>
                    <a:pt x="13057" y="24789"/>
                  </a:lnTo>
                  <a:lnTo>
                    <a:pt x="13751" y="22437"/>
                  </a:lnTo>
                  <a:lnTo>
                    <a:pt x="14083" y="19753"/>
                  </a:lnTo>
                  <a:lnTo>
                    <a:pt x="14113" y="18275"/>
                  </a:lnTo>
                  <a:lnTo>
                    <a:pt x="14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8"/>
            <p:cNvSpPr/>
            <p:nvPr/>
          </p:nvSpPr>
          <p:spPr>
            <a:xfrm>
              <a:off x="1455225" y="4710150"/>
              <a:ext cx="373200" cy="758450"/>
            </a:xfrm>
            <a:custGeom>
              <a:rect b="b" l="l" r="r" t="t"/>
              <a:pathLst>
                <a:path extrusionOk="0" h="30338" w="14928">
                  <a:moveTo>
                    <a:pt x="14083" y="1"/>
                  </a:moveTo>
                  <a:lnTo>
                    <a:pt x="12485" y="152"/>
                  </a:lnTo>
                  <a:lnTo>
                    <a:pt x="10947" y="453"/>
                  </a:lnTo>
                  <a:lnTo>
                    <a:pt x="9499" y="875"/>
                  </a:lnTo>
                  <a:lnTo>
                    <a:pt x="8142" y="1448"/>
                  </a:lnTo>
                  <a:lnTo>
                    <a:pt x="6876" y="2142"/>
                  </a:lnTo>
                  <a:lnTo>
                    <a:pt x="5700" y="2956"/>
                  </a:lnTo>
                  <a:lnTo>
                    <a:pt x="4614" y="3861"/>
                  </a:lnTo>
                  <a:lnTo>
                    <a:pt x="3649" y="4886"/>
                  </a:lnTo>
                  <a:lnTo>
                    <a:pt x="2775" y="6002"/>
                  </a:lnTo>
                  <a:lnTo>
                    <a:pt x="1659" y="7841"/>
                  </a:lnTo>
                  <a:lnTo>
                    <a:pt x="603" y="10585"/>
                  </a:lnTo>
                  <a:lnTo>
                    <a:pt x="61" y="13571"/>
                  </a:lnTo>
                  <a:lnTo>
                    <a:pt x="0" y="15169"/>
                  </a:lnTo>
                  <a:lnTo>
                    <a:pt x="61" y="16737"/>
                  </a:lnTo>
                  <a:lnTo>
                    <a:pt x="603" y="19753"/>
                  </a:lnTo>
                  <a:lnTo>
                    <a:pt x="1659" y="22467"/>
                  </a:lnTo>
                  <a:lnTo>
                    <a:pt x="2775" y="24306"/>
                  </a:lnTo>
                  <a:lnTo>
                    <a:pt x="3649" y="25422"/>
                  </a:lnTo>
                  <a:lnTo>
                    <a:pt x="4614" y="26447"/>
                  </a:lnTo>
                  <a:lnTo>
                    <a:pt x="5700" y="27382"/>
                  </a:lnTo>
                  <a:lnTo>
                    <a:pt x="6876" y="28196"/>
                  </a:lnTo>
                  <a:lnTo>
                    <a:pt x="8142" y="28890"/>
                  </a:lnTo>
                  <a:lnTo>
                    <a:pt x="9499" y="29433"/>
                  </a:lnTo>
                  <a:lnTo>
                    <a:pt x="10947" y="29885"/>
                  </a:lnTo>
                  <a:lnTo>
                    <a:pt x="12485" y="30187"/>
                  </a:lnTo>
                  <a:lnTo>
                    <a:pt x="14083" y="30337"/>
                  </a:lnTo>
                  <a:lnTo>
                    <a:pt x="14927" y="30337"/>
                  </a:lnTo>
                  <a:lnTo>
                    <a:pt x="14927" y="24005"/>
                  </a:lnTo>
                  <a:lnTo>
                    <a:pt x="14897" y="24005"/>
                  </a:lnTo>
                  <a:lnTo>
                    <a:pt x="14113" y="23975"/>
                  </a:lnTo>
                  <a:lnTo>
                    <a:pt x="12605" y="23703"/>
                  </a:lnTo>
                  <a:lnTo>
                    <a:pt x="11218" y="23130"/>
                  </a:lnTo>
                  <a:lnTo>
                    <a:pt x="10012" y="22286"/>
                  </a:lnTo>
                  <a:lnTo>
                    <a:pt x="8987" y="21170"/>
                  </a:lnTo>
                  <a:lnTo>
                    <a:pt x="8172" y="19783"/>
                  </a:lnTo>
                  <a:lnTo>
                    <a:pt x="7599" y="18124"/>
                  </a:lnTo>
                  <a:lnTo>
                    <a:pt x="7298" y="16225"/>
                  </a:lnTo>
                  <a:lnTo>
                    <a:pt x="7268" y="15169"/>
                  </a:lnTo>
                  <a:lnTo>
                    <a:pt x="7298" y="14114"/>
                  </a:lnTo>
                  <a:lnTo>
                    <a:pt x="7599" y="12214"/>
                  </a:lnTo>
                  <a:lnTo>
                    <a:pt x="8172" y="10555"/>
                  </a:lnTo>
                  <a:lnTo>
                    <a:pt x="8987" y="9198"/>
                  </a:lnTo>
                  <a:lnTo>
                    <a:pt x="10012" y="8083"/>
                  </a:lnTo>
                  <a:lnTo>
                    <a:pt x="11218" y="7238"/>
                  </a:lnTo>
                  <a:lnTo>
                    <a:pt x="12605" y="6695"/>
                  </a:lnTo>
                  <a:lnTo>
                    <a:pt x="14113" y="6424"/>
                  </a:lnTo>
                  <a:lnTo>
                    <a:pt x="14897" y="6394"/>
                  </a:lnTo>
                  <a:lnTo>
                    <a:pt x="14927" y="6394"/>
                  </a:lnTo>
                  <a:lnTo>
                    <a:pt x="149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8"/>
            <p:cNvSpPr/>
            <p:nvPr/>
          </p:nvSpPr>
          <p:spPr>
            <a:xfrm>
              <a:off x="2438275" y="4695825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1" y="1"/>
                  </a:moveTo>
                  <a:lnTo>
                    <a:pt x="1" y="18275"/>
                  </a:lnTo>
                  <a:lnTo>
                    <a:pt x="31" y="19753"/>
                  </a:lnTo>
                  <a:lnTo>
                    <a:pt x="363" y="22437"/>
                  </a:lnTo>
                  <a:lnTo>
                    <a:pt x="1056" y="24789"/>
                  </a:lnTo>
                  <a:lnTo>
                    <a:pt x="2051" y="26749"/>
                  </a:lnTo>
                  <a:lnTo>
                    <a:pt x="3408" y="28347"/>
                  </a:lnTo>
                  <a:lnTo>
                    <a:pt x="5067" y="29553"/>
                  </a:lnTo>
                  <a:lnTo>
                    <a:pt x="7027" y="30368"/>
                  </a:lnTo>
                  <a:lnTo>
                    <a:pt x="9319" y="30790"/>
                  </a:lnTo>
                  <a:lnTo>
                    <a:pt x="10616" y="30820"/>
                  </a:lnTo>
                  <a:lnTo>
                    <a:pt x="11550" y="30790"/>
                  </a:lnTo>
                  <a:lnTo>
                    <a:pt x="13299" y="30428"/>
                  </a:lnTo>
                  <a:lnTo>
                    <a:pt x="14114" y="30126"/>
                  </a:lnTo>
                  <a:lnTo>
                    <a:pt x="14114" y="24578"/>
                  </a:lnTo>
                  <a:lnTo>
                    <a:pt x="13661" y="24638"/>
                  </a:lnTo>
                  <a:lnTo>
                    <a:pt x="13179" y="24638"/>
                  </a:lnTo>
                  <a:lnTo>
                    <a:pt x="12515" y="24608"/>
                  </a:lnTo>
                  <a:lnTo>
                    <a:pt x="11309" y="24397"/>
                  </a:lnTo>
                  <a:lnTo>
                    <a:pt x="10224" y="23944"/>
                  </a:lnTo>
                  <a:lnTo>
                    <a:pt x="9319" y="23281"/>
                  </a:lnTo>
                  <a:lnTo>
                    <a:pt x="8535" y="22376"/>
                  </a:lnTo>
                  <a:lnTo>
                    <a:pt x="7932" y="21230"/>
                  </a:lnTo>
                  <a:lnTo>
                    <a:pt x="7540" y="19873"/>
                  </a:lnTo>
                  <a:lnTo>
                    <a:pt x="7298" y="18245"/>
                  </a:lnTo>
                  <a:lnTo>
                    <a:pt x="7298" y="17371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8"/>
            <p:cNvSpPr/>
            <p:nvPr/>
          </p:nvSpPr>
          <p:spPr>
            <a:xfrm>
              <a:off x="1946750" y="4709400"/>
              <a:ext cx="373200" cy="759200"/>
            </a:xfrm>
            <a:custGeom>
              <a:rect b="b" l="l" r="r" t="t"/>
              <a:pathLst>
                <a:path extrusionOk="0" h="30368" w="14928">
                  <a:moveTo>
                    <a:pt x="1" y="1"/>
                  </a:moveTo>
                  <a:lnTo>
                    <a:pt x="1" y="6424"/>
                  </a:lnTo>
                  <a:lnTo>
                    <a:pt x="815" y="6424"/>
                  </a:lnTo>
                  <a:lnTo>
                    <a:pt x="2323" y="6725"/>
                  </a:lnTo>
                  <a:lnTo>
                    <a:pt x="3710" y="7268"/>
                  </a:lnTo>
                  <a:lnTo>
                    <a:pt x="4916" y="8113"/>
                  </a:lnTo>
                  <a:lnTo>
                    <a:pt x="5941" y="9228"/>
                  </a:lnTo>
                  <a:lnTo>
                    <a:pt x="6755" y="10585"/>
                  </a:lnTo>
                  <a:lnTo>
                    <a:pt x="7328" y="12214"/>
                  </a:lnTo>
                  <a:lnTo>
                    <a:pt x="7630" y="14114"/>
                  </a:lnTo>
                  <a:lnTo>
                    <a:pt x="7660" y="15199"/>
                  </a:lnTo>
                  <a:lnTo>
                    <a:pt x="7630" y="16255"/>
                  </a:lnTo>
                  <a:lnTo>
                    <a:pt x="7328" y="18154"/>
                  </a:lnTo>
                  <a:lnTo>
                    <a:pt x="6755" y="19813"/>
                  </a:lnTo>
                  <a:lnTo>
                    <a:pt x="5941" y="21200"/>
                  </a:lnTo>
                  <a:lnTo>
                    <a:pt x="4916" y="22316"/>
                  </a:lnTo>
                  <a:lnTo>
                    <a:pt x="3710" y="23160"/>
                  </a:lnTo>
                  <a:lnTo>
                    <a:pt x="2323" y="23703"/>
                  </a:lnTo>
                  <a:lnTo>
                    <a:pt x="815" y="24005"/>
                  </a:lnTo>
                  <a:lnTo>
                    <a:pt x="31" y="24035"/>
                  </a:lnTo>
                  <a:lnTo>
                    <a:pt x="1" y="24035"/>
                  </a:lnTo>
                  <a:lnTo>
                    <a:pt x="1" y="30367"/>
                  </a:lnTo>
                  <a:lnTo>
                    <a:pt x="3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915"/>
                  </a:lnTo>
                  <a:lnTo>
                    <a:pt x="5429" y="29463"/>
                  </a:lnTo>
                  <a:lnTo>
                    <a:pt x="6786" y="28890"/>
                  </a:lnTo>
                  <a:lnTo>
                    <a:pt x="8052" y="28196"/>
                  </a:lnTo>
                  <a:lnTo>
                    <a:pt x="9228" y="27412"/>
                  </a:lnTo>
                  <a:lnTo>
                    <a:pt x="10314" y="26477"/>
                  </a:lnTo>
                  <a:lnTo>
                    <a:pt x="11279" y="25452"/>
                  </a:lnTo>
                  <a:lnTo>
                    <a:pt x="12153" y="24336"/>
                  </a:lnTo>
                  <a:lnTo>
                    <a:pt x="13269" y="22497"/>
                  </a:lnTo>
                  <a:lnTo>
                    <a:pt x="14324" y="19783"/>
                  </a:lnTo>
                  <a:lnTo>
                    <a:pt x="14867" y="16767"/>
                  </a:lnTo>
                  <a:lnTo>
                    <a:pt x="14927" y="15199"/>
                  </a:lnTo>
                  <a:lnTo>
                    <a:pt x="14867" y="13601"/>
                  </a:lnTo>
                  <a:lnTo>
                    <a:pt x="14324" y="10585"/>
                  </a:lnTo>
                  <a:lnTo>
                    <a:pt x="13269" y="7871"/>
                  </a:lnTo>
                  <a:lnTo>
                    <a:pt x="12153" y="6032"/>
                  </a:lnTo>
                  <a:lnTo>
                    <a:pt x="11309" y="4916"/>
                  </a:lnTo>
                  <a:lnTo>
                    <a:pt x="10314" y="3891"/>
                  </a:lnTo>
                  <a:lnTo>
                    <a:pt x="9228" y="2986"/>
                  </a:lnTo>
                  <a:lnTo>
                    <a:pt x="8052" y="2172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83"/>
                  </a:lnTo>
                  <a:lnTo>
                    <a:pt x="2443" y="182"/>
                  </a:lnTo>
                  <a:lnTo>
                    <a:pt x="845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8"/>
            <p:cNvSpPr/>
            <p:nvPr/>
          </p:nvSpPr>
          <p:spPr>
            <a:xfrm>
              <a:off x="2907200" y="4695825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6816" y="1"/>
                  </a:moveTo>
                  <a:lnTo>
                    <a:pt x="6816" y="17371"/>
                  </a:lnTo>
                  <a:lnTo>
                    <a:pt x="6816" y="18245"/>
                  </a:lnTo>
                  <a:lnTo>
                    <a:pt x="6604" y="19873"/>
                  </a:lnTo>
                  <a:lnTo>
                    <a:pt x="6182" y="21230"/>
                  </a:lnTo>
                  <a:lnTo>
                    <a:pt x="5579" y="22376"/>
                  </a:lnTo>
                  <a:lnTo>
                    <a:pt x="4795" y="23281"/>
                  </a:lnTo>
                  <a:lnTo>
                    <a:pt x="3891" y="23944"/>
                  </a:lnTo>
                  <a:lnTo>
                    <a:pt x="2805" y="24397"/>
                  </a:lnTo>
                  <a:lnTo>
                    <a:pt x="1599" y="24608"/>
                  </a:lnTo>
                  <a:lnTo>
                    <a:pt x="935" y="24638"/>
                  </a:lnTo>
                  <a:lnTo>
                    <a:pt x="453" y="24638"/>
                  </a:lnTo>
                  <a:lnTo>
                    <a:pt x="0" y="24578"/>
                  </a:lnTo>
                  <a:lnTo>
                    <a:pt x="0" y="30126"/>
                  </a:lnTo>
                  <a:lnTo>
                    <a:pt x="815" y="30428"/>
                  </a:lnTo>
                  <a:lnTo>
                    <a:pt x="2564" y="30790"/>
                  </a:lnTo>
                  <a:lnTo>
                    <a:pt x="3498" y="30820"/>
                  </a:lnTo>
                  <a:lnTo>
                    <a:pt x="4795" y="30790"/>
                  </a:lnTo>
                  <a:lnTo>
                    <a:pt x="7087" y="30368"/>
                  </a:lnTo>
                  <a:lnTo>
                    <a:pt x="9047" y="29553"/>
                  </a:lnTo>
                  <a:lnTo>
                    <a:pt x="10706" y="28347"/>
                  </a:lnTo>
                  <a:lnTo>
                    <a:pt x="12063" y="26749"/>
                  </a:lnTo>
                  <a:lnTo>
                    <a:pt x="13058" y="24789"/>
                  </a:lnTo>
                  <a:lnTo>
                    <a:pt x="13751" y="22437"/>
                  </a:lnTo>
                  <a:lnTo>
                    <a:pt x="14083" y="19753"/>
                  </a:lnTo>
                  <a:lnTo>
                    <a:pt x="14113" y="18275"/>
                  </a:lnTo>
                  <a:lnTo>
                    <a:pt x="14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8"/>
            <p:cNvSpPr/>
            <p:nvPr/>
          </p:nvSpPr>
          <p:spPr>
            <a:xfrm>
              <a:off x="3378375" y="4710150"/>
              <a:ext cx="373200" cy="758450"/>
            </a:xfrm>
            <a:custGeom>
              <a:rect b="b" l="l" r="r" t="t"/>
              <a:pathLst>
                <a:path extrusionOk="0" h="30338" w="14928">
                  <a:moveTo>
                    <a:pt x="14083" y="1"/>
                  </a:moveTo>
                  <a:lnTo>
                    <a:pt x="12485" y="152"/>
                  </a:lnTo>
                  <a:lnTo>
                    <a:pt x="10947" y="453"/>
                  </a:lnTo>
                  <a:lnTo>
                    <a:pt x="9500" y="875"/>
                  </a:lnTo>
                  <a:lnTo>
                    <a:pt x="8143" y="1448"/>
                  </a:lnTo>
                  <a:lnTo>
                    <a:pt x="6876" y="2142"/>
                  </a:lnTo>
                  <a:lnTo>
                    <a:pt x="5700" y="2956"/>
                  </a:lnTo>
                  <a:lnTo>
                    <a:pt x="4614" y="3861"/>
                  </a:lnTo>
                  <a:lnTo>
                    <a:pt x="3619" y="4886"/>
                  </a:lnTo>
                  <a:lnTo>
                    <a:pt x="2775" y="6002"/>
                  </a:lnTo>
                  <a:lnTo>
                    <a:pt x="1659" y="7841"/>
                  </a:lnTo>
                  <a:lnTo>
                    <a:pt x="604" y="10585"/>
                  </a:lnTo>
                  <a:lnTo>
                    <a:pt x="61" y="13571"/>
                  </a:lnTo>
                  <a:lnTo>
                    <a:pt x="1" y="15169"/>
                  </a:lnTo>
                  <a:lnTo>
                    <a:pt x="61" y="16737"/>
                  </a:lnTo>
                  <a:lnTo>
                    <a:pt x="604" y="19753"/>
                  </a:lnTo>
                  <a:lnTo>
                    <a:pt x="1659" y="22467"/>
                  </a:lnTo>
                  <a:lnTo>
                    <a:pt x="2775" y="24306"/>
                  </a:lnTo>
                  <a:lnTo>
                    <a:pt x="3649" y="25422"/>
                  </a:lnTo>
                  <a:lnTo>
                    <a:pt x="4614" y="26447"/>
                  </a:lnTo>
                  <a:lnTo>
                    <a:pt x="5700" y="27382"/>
                  </a:lnTo>
                  <a:lnTo>
                    <a:pt x="6876" y="28196"/>
                  </a:lnTo>
                  <a:lnTo>
                    <a:pt x="8143" y="28890"/>
                  </a:lnTo>
                  <a:lnTo>
                    <a:pt x="9500" y="29433"/>
                  </a:lnTo>
                  <a:lnTo>
                    <a:pt x="10947" y="29885"/>
                  </a:lnTo>
                  <a:lnTo>
                    <a:pt x="12485" y="30187"/>
                  </a:lnTo>
                  <a:lnTo>
                    <a:pt x="14083" y="30337"/>
                  </a:lnTo>
                  <a:lnTo>
                    <a:pt x="14927" y="30337"/>
                  </a:lnTo>
                  <a:lnTo>
                    <a:pt x="14927" y="24005"/>
                  </a:lnTo>
                  <a:lnTo>
                    <a:pt x="14897" y="24005"/>
                  </a:lnTo>
                  <a:lnTo>
                    <a:pt x="14113" y="23975"/>
                  </a:lnTo>
                  <a:lnTo>
                    <a:pt x="12606" y="23703"/>
                  </a:lnTo>
                  <a:lnTo>
                    <a:pt x="11218" y="23130"/>
                  </a:lnTo>
                  <a:lnTo>
                    <a:pt x="10012" y="22286"/>
                  </a:lnTo>
                  <a:lnTo>
                    <a:pt x="8987" y="21170"/>
                  </a:lnTo>
                  <a:lnTo>
                    <a:pt x="8173" y="19783"/>
                  </a:lnTo>
                  <a:lnTo>
                    <a:pt x="7600" y="18124"/>
                  </a:lnTo>
                  <a:lnTo>
                    <a:pt x="7298" y="16225"/>
                  </a:lnTo>
                  <a:lnTo>
                    <a:pt x="7268" y="15169"/>
                  </a:lnTo>
                  <a:lnTo>
                    <a:pt x="7298" y="14114"/>
                  </a:lnTo>
                  <a:lnTo>
                    <a:pt x="7600" y="12214"/>
                  </a:lnTo>
                  <a:lnTo>
                    <a:pt x="8173" y="10555"/>
                  </a:lnTo>
                  <a:lnTo>
                    <a:pt x="8987" y="9198"/>
                  </a:lnTo>
                  <a:lnTo>
                    <a:pt x="10012" y="8083"/>
                  </a:lnTo>
                  <a:lnTo>
                    <a:pt x="11218" y="7238"/>
                  </a:lnTo>
                  <a:lnTo>
                    <a:pt x="12606" y="6695"/>
                  </a:lnTo>
                  <a:lnTo>
                    <a:pt x="14113" y="6424"/>
                  </a:lnTo>
                  <a:lnTo>
                    <a:pt x="14897" y="6394"/>
                  </a:lnTo>
                  <a:lnTo>
                    <a:pt x="14927" y="6394"/>
                  </a:lnTo>
                  <a:lnTo>
                    <a:pt x="149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38"/>
            <p:cNvSpPr/>
            <p:nvPr/>
          </p:nvSpPr>
          <p:spPr>
            <a:xfrm>
              <a:off x="4361450" y="4695825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0" y="1"/>
                  </a:moveTo>
                  <a:lnTo>
                    <a:pt x="0" y="18275"/>
                  </a:lnTo>
                  <a:lnTo>
                    <a:pt x="30" y="19753"/>
                  </a:lnTo>
                  <a:lnTo>
                    <a:pt x="362" y="22437"/>
                  </a:lnTo>
                  <a:lnTo>
                    <a:pt x="1056" y="24789"/>
                  </a:lnTo>
                  <a:lnTo>
                    <a:pt x="2051" y="26749"/>
                  </a:lnTo>
                  <a:lnTo>
                    <a:pt x="3408" y="28347"/>
                  </a:lnTo>
                  <a:lnTo>
                    <a:pt x="5066" y="29553"/>
                  </a:lnTo>
                  <a:lnTo>
                    <a:pt x="7057" y="30368"/>
                  </a:lnTo>
                  <a:lnTo>
                    <a:pt x="9348" y="30790"/>
                  </a:lnTo>
                  <a:lnTo>
                    <a:pt x="10615" y="30820"/>
                  </a:lnTo>
                  <a:lnTo>
                    <a:pt x="11550" y="30790"/>
                  </a:lnTo>
                  <a:lnTo>
                    <a:pt x="13299" y="30428"/>
                  </a:lnTo>
                  <a:lnTo>
                    <a:pt x="14113" y="30126"/>
                  </a:lnTo>
                  <a:lnTo>
                    <a:pt x="14113" y="24578"/>
                  </a:lnTo>
                  <a:lnTo>
                    <a:pt x="13661" y="24638"/>
                  </a:lnTo>
                  <a:lnTo>
                    <a:pt x="13178" y="24638"/>
                  </a:lnTo>
                  <a:lnTo>
                    <a:pt x="12515" y="24608"/>
                  </a:lnTo>
                  <a:lnTo>
                    <a:pt x="11308" y="24397"/>
                  </a:lnTo>
                  <a:lnTo>
                    <a:pt x="10253" y="23944"/>
                  </a:lnTo>
                  <a:lnTo>
                    <a:pt x="9318" y="23281"/>
                  </a:lnTo>
                  <a:lnTo>
                    <a:pt x="8534" y="22376"/>
                  </a:lnTo>
                  <a:lnTo>
                    <a:pt x="7931" y="21230"/>
                  </a:lnTo>
                  <a:lnTo>
                    <a:pt x="7539" y="19873"/>
                  </a:lnTo>
                  <a:lnTo>
                    <a:pt x="7328" y="18245"/>
                  </a:lnTo>
                  <a:lnTo>
                    <a:pt x="7298" y="17371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38"/>
            <p:cNvSpPr/>
            <p:nvPr/>
          </p:nvSpPr>
          <p:spPr>
            <a:xfrm>
              <a:off x="3869900" y="4709400"/>
              <a:ext cx="373200" cy="759200"/>
            </a:xfrm>
            <a:custGeom>
              <a:rect b="b" l="l" r="r" t="t"/>
              <a:pathLst>
                <a:path extrusionOk="0" h="30368" w="14928">
                  <a:moveTo>
                    <a:pt x="1" y="1"/>
                  </a:moveTo>
                  <a:lnTo>
                    <a:pt x="1" y="6424"/>
                  </a:lnTo>
                  <a:lnTo>
                    <a:pt x="815" y="6424"/>
                  </a:lnTo>
                  <a:lnTo>
                    <a:pt x="2323" y="6725"/>
                  </a:lnTo>
                  <a:lnTo>
                    <a:pt x="3710" y="7268"/>
                  </a:lnTo>
                  <a:lnTo>
                    <a:pt x="4916" y="8113"/>
                  </a:lnTo>
                  <a:lnTo>
                    <a:pt x="5941" y="9228"/>
                  </a:lnTo>
                  <a:lnTo>
                    <a:pt x="6756" y="10585"/>
                  </a:lnTo>
                  <a:lnTo>
                    <a:pt x="7329" y="12214"/>
                  </a:lnTo>
                  <a:lnTo>
                    <a:pt x="7630" y="14114"/>
                  </a:lnTo>
                  <a:lnTo>
                    <a:pt x="7660" y="15199"/>
                  </a:lnTo>
                  <a:lnTo>
                    <a:pt x="7630" y="16255"/>
                  </a:lnTo>
                  <a:lnTo>
                    <a:pt x="7329" y="18154"/>
                  </a:lnTo>
                  <a:lnTo>
                    <a:pt x="6786" y="19813"/>
                  </a:lnTo>
                  <a:lnTo>
                    <a:pt x="5972" y="21170"/>
                  </a:lnTo>
                  <a:lnTo>
                    <a:pt x="4946" y="22316"/>
                  </a:lnTo>
                  <a:lnTo>
                    <a:pt x="3710" y="23160"/>
                  </a:lnTo>
                  <a:lnTo>
                    <a:pt x="2353" y="23703"/>
                  </a:lnTo>
                  <a:lnTo>
                    <a:pt x="815" y="24005"/>
                  </a:lnTo>
                  <a:lnTo>
                    <a:pt x="31" y="24035"/>
                  </a:lnTo>
                  <a:lnTo>
                    <a:pt x="1" y="24035"/>
                  </a:lnTo>
                  <a:lnTo>
                    <a:pt x="1" y="30367"/>
                  </a:lnTo>
                  <a:lnTo>
                    <a:pt x="3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915"/>
                  </a:lnTo>
                  <a:lnTo>
                    <a:pt x="5429" y="29463"/>
                  </a:lnTo>
                  <a:lnTo>
                    <a:pt x="6786" y="28890"/>
                  </a:lnTo>
                  <a:lnTo>
                    <a:pt x="8052" y="28196"/>
                  </a:lnTo>
                  <a:lnTo>
                    <a:pt x="9228" y="27412"/>
                  </a:lnTo>
                  <a:lnTo>
                    <a:pt x="10314" y="26477"/>
                  </a:lnTo>
                  <a:lnTo>
                    <a:pt x="11309" y="25452"/>
                  </a:lnTo>
                  <a:lnTo>
                    <a:pt x="12153" y="24336"/>
                  </a:lnTo>
                  <a:lnTo>
                    <a:pt x="13269" y="22497"/>
                  </a:lnTo>
                  <a:lnTo>
                    <a:pt x="14325" y="19783"/>
                  </a:lnTo>
                  <a:lnTo>
                    <a:pt x="14867" y="16767"/>
                  </a:lnTo>
                  <a:lnTo>
                    <a:pt x="14928" y="15199"/>
                  </a:lnTo>
                  <a:lnTo>
                    <a:pt x="14867" y="13601"/>
                  </a:lnTo>
                  <a:lnTo>
                    <a:pt x="14325" y="10585"/>
                  </a:lnTo>
                  <a:lnTo>
                    <a:pt x="13269" y="7871"/>
                  </a:lnTo>
                  <a:lnTo>
                    <a:pt x="12184" y="6032"/>
                  </a:lnTo>
                  <a:lnTo>
                    <a:pt x="11309" y="4916"/>
                  </a:lnTo>
                  <a:lnTo>
                    <a:pt x="10314" y="3891"/>
                  </a:lnTo>
                  <a:lnTo>
                    <a:pt x="9228" y="2956"/>
                  </a:lnTo>
                  <a:lnTo>
                    <a:pt x="8052" y="2172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83"/>
                  </a:lnTo>
                  <a:lnTo>
                    <a:pt x="2474" y="182"/>
                  </a:lnTo>
                  <a:lnTo>
                    <a:pt x="845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01">
  <p:cSld name="CUSTOM_1_1_1_1_3">
    <p:bg>
      <p:bgPr>
        <a:solidFill>
          <a:schemeClr val="lt1"/>
        </a:solid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9"/>
          <p:cNvSpPr txBox="1"/>
          <p:nvPr>
            <p:ph type="title"/>
          </p:nvPr>
        </p:nvSpPr>
        <p:spPr>
          <a:xfrm>
            <a:off x="228600" y="457200"/>
            <a:ext cx="86868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16" name="Google Shape;716;p39"/>
          <p:cNvSpPr txBox="1"/>
          <p:nvPr>
            <p:ph idx="1" type="subTitle"/>
          </p:nvPr>
        </p:nvSpPr>
        <p:spPr>
          <a:xfrm>
            <a:off x="228600" y="228600"/>
            <a:ext cx="8686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17" name="Google Shape;717;p39"/>
          <p:cNvSpPr txBox="1"/>
          <p:nvPr>
            <p:ph idx="2" type="title"/>
          </p:nvPr>
        </p:nvSpPr>
        <p:spPr>
          <a:xfrm>
            <a:off x="228600" y="2447613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18" name="Google Shape;718;p39"/>
          <p:cNvSpPr txBox="1"/>
          <p:nvPr>
            <p:ph idx="3" type="title"/>
          </p:nvPr>
        </p:nvSpPr>
        <p:spPr>
          <a:xfrm>
            <a:off x="914400" y="244761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19" name="Google Shape;719;p39"/>
          <p:cNvSpPr txBox="1"/>
          <p:nvPr>
            <p:ph idx="4" type="title"/>
          </p:nvPr>
        </p:nvSpPr>
        <p:spPr>
          <a:xfrm>
            <a:off x="3200400" y="2447613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20" name="Google Shape;720;p39"/>
          <p:cNvSpPr txBox="1"/>
          <p:nvPr>
            <p:ph idx="5" type="title"/>
          </p:nvPr>
        </p:nvSpPr>
        <p:spPr>
          <a:xfrm>
            <a:off x="3886200" y="244761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21" name="Google Shape;721;p39"/>
          <p:cNvSpPr txBox="1"/>
          <p:nvPr>
            <p:ph idx="6" type="title"/>
          </p:nvPr>
        </p:nvSpPr>
        <p:spPr>
          <a:xfrm>
            <a:off x="6172200" y="2447613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22" name="Google Shape;722;p39"/>
          <p:cNvSpPr txBox="1"/>
          <p:nvPr>
            <p:ph idx="7" type="title"/>
          </p:nvPr>
        </p:nvSpPr>
        <p:spPr>
          <a:xfrm>
            <a:off x="6858000" y="244761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23" name="Google Shape;723;p39"/>
          <p:cNvSpPr txBox="1"/>
          <p:nvPr>
            <p:ph idx="8" type="title"/>
          </p:nvPr>
        </p:nvSpPr>
        <p:spPr>
          <a:xfrm>
            <a:off x="228600" y="39540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24" name="Google Shape;724;p39"/>
          <p:cNvSpPr txBox="1"/>
          <p:nvPr>
            <p:ph idx="9" type="title"/>
          </p:nvPr>
        </p:nvSpPr>
        <p:spPr>
          <a:xfrm>
            <a:off x="914400" y="39540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25" name="Google Shape;725;p39"/>
          <p:cNvSpPr txBox="1"/>
          <p:nvPr>
            <p:ph idx="13" type="title"/>
          </p:nvPr>
        </p:nvSpPr>
        <p:spPr>
          <a:xfrm>
            <a:off x="3200400" y="39540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26" name="Google Shape;726;p39"/>
          <p:cNvSpPr txBox="1"/>
          <p:nvPr>
            <p:ph idx="14" type="title"/>
          </p:nvPr>
        </p:nvSpPr>
        <p:spPr>
          <a:xfrm>
            <a:off x="3886200" y="39540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27" name="Google Shape;727;p39"/>
          <p:cNvSpPr txBox="1"/>
          <p:nvPr>
            <p:ph idx="15" type="title"/>
          </p:nvPr>
        </p:nvSpPr>
        <p:spPr>
          <a:xfrm>
            <a:off x="6172200" y="39540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28" name="Google Shape;728;p39"/>
          <p:cNvSpPr txBox="1"/>
          <p:nvPr>
            <p:ph idx="16" type="title"/>
          </p:nvPr>
        </p:nvSpPr>
        <p:spPr>
          <a:xfrm>
            <a:off x="6858000" y="39540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29" name="Google Shape;729;p39"/>
          <p:cNvSpPr txBox="1"/>
          <p:nvPr>
            <p:ph idx="17" type="body"/>
          </p:nvPr>
        </p:nvSpPr>
        <p:spPr>
          <a:xfrm>
            <a:off x="914400" y="2721963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30" name="Google Shape;730;p39"/>
          <p:cNvSpPr txBox="1"/>
          <p:nvPr>
            <p:ph idx="18" type="body"/>
          </p:nvPr>
        </p:nvSpPr>
        <p:spPr>
          <a:xfrm>
            <a:off x="3886200" y="2721963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31" name="Google Shape;731;p39"/>
          <p:cNvSpPr txBox="1"/>
          <p:nvPr>
            <p:ph idx="19" type="body"/>
          </p:nvPr>
        </p:nvSpPr>
        <p:spPr>
          <a:xfrm>
            <a:off x="6858000" y="2721963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32" name="Google Shape;732;p39"/>
          <p:cNvSpPr txBox="1"/>
          <p:nvPr>
            <p:ph idx="20" type="body"/>
          </p:nvPr>
        </p:nvSpPr>
        <p:spPr>
          <a:xfrm>
            <a:off x="914400" y="42283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33" name="Google Shape;733;p39"/>
          <p:cNvSpPr txBox="1"/>
          <p:nvPr>
            <p:ph idx="21" type="body"/>
          </p:nvPr>
        </p:nvSpPr>
        <p:spPr>
          <a:xfrm>
            <a:off x="3886200" y="42283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34" name="Google Shape;734;p39"/>
          <p:cNvSpPr txBox="1"/>
          <p:nvPr>
            <p:ph idx="22" type="body"/>
          </p:nvPr>
        </p:nvSpPr>
        <p:spPr>
          <a:xfrm>
            <a:off x="6858000" y="42283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cxnSp>
        <p:nvCxnSpPr>
          <p:cNvPr id="735" name="Google Shape;735;p39"/>
          <p:cNvCxnSpPr/>
          <p:nvPr/>
        </p:nvCxnSpPr>
        <p:spPr>
          <a:xfrm>
            <a:off x="228600" y="3639463"/>
            <a:ext cx="86868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02">
  <p:cSld name="CUSTOM_1_1_1_1_3_1">
    <p:bg>
      <p:bgPr>
        <a:solidFill>
          <a:schemeClr val="dk1"/>
        </a:solid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0"/>
          <p:cNvSpPr txBox="1"/>
          <p:nvPr>
            <p:ph type="title"/>
          </p:nvPr>
        </p:nvSpPr>
        <p:spPr>
          <a:xfrm>
            <a:off x="228600" y="457200"/>
            <a:ext cx="86868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"/>
              <a:buNone/>
              <a:defRPr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8" name="Google Shape;738;p40"/>
          <p:cNvSpPr txBox="1"/>
          <p:nvPr>
            <p:ph idx="1" type="subTitle"/>
          </p:nvPr>
        </p:nvSpPr>
        <p:spPr>
          <a:xfrm>
            <a:off x="228600" y="228600"/>
            <a:ext cx="8686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39" name="Google Shape;739;p40"/>
          <p:cNvSpPr txBox="1"/>
          <p:nvPr>
            <p:ph idx="2" type="title"/>
          </p:nvPr>
        </p:nvSpPr>
        <p:spPr>
          <a:xfrm>
            <a:off x="228600" y="2447613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40" name="Google Shape;740;p40"/>
          <p:cNvSpPr txBox="1"/>
          <p:nvPr>
            <p:ph idx="3" type="title"/>
          </p:nvPr>
        </p:nvSpPr>
        <p:spPr>
          <a:xfrm>
            <a:off x="914400" y="244761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 SemiBold"/>
              <a:buNone/>
              <a:defRPr sz="1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 SemiBold"/>
              <a:buNone/>
              <a:defRPr sz="1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 SemiBold"/>
              <a:buNone/>
              <a:defRPr sz="1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 SemiBold"/>
              <a:buNone/>
              <a:defRPr sz="1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 SemiBold"/>
              <a:buNone/>
              <a:defRPr sz="1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 SemiBold"/>
              <a:buNone/>
              <a:defRPr sz="1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 SemiBold"/>
              <a:buNone/>
              <a:defRPr sz="1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Poppins SemiBold"/>
              <a:buNone/>
              <a:defRPr sz="1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41" name="Google Shape;741;p40"/>
          <p:cNvSpPr txBox="1"/>
          <p:nvPr>
            <p:ph idx="4" type="title"/>
          </p:nvPr>
        </p:nvSpPr>
        <p:spPr>
          <a:xfrm>
            <a:off x="3200400" y="2447613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42" name="Google Shape;742;p40"/>
          <p:cNvSpPr txBox="1"/>
          <p:nvPr>
            <p:ph idx="5" type="title"/>
          </p:nvPr>
        </p:nvSpPr>
        <p:spPr>
          <a:xfrm>
            <a:off x="3886200" y="244761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43" name="Google Shape;743;p40"/>
          <p:cNvSpPr txBox="1"/>
          <p:nvPr>
            <p:ph idx="6" type="title"/>
          </p:nvPr>
        </p:nvSpPr>
        <p:spPr>
          <a:xfrm>
            <a:off x="6172200" y="2447613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44" name="Google Shape;744;p40"/>
          <p:cNvSpPr txBox="1"/>
          <p:nvPr>
            <p:ph idx="7" type="title"/>
          </p:nvPr>
        </p:nvSpPr>
        <p:spPr>
          <a:xfrm>
            <a:off x="6858000" y="244761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45" name="Google Shape;745;p40"/>
          <p:cNvSpPr txBox="1"/>
          <p:nvPr>
            <p:ph idx="8" type="title"/>
          </p:nvPr>
        </p:nvSpPr>
        <p:spPr>
          <a:xfrm>
            <a:off x="228600" y="39540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46" name="Google Shape;746;p40"/>
          <p:cNvSpPr txBox="1"/>
          <p:nvPr>
            <p:ph idx="9" type="title"/>
          </p:nvPr>
        </p:nvSpPr>
        <p:spPr>
          <a:xfrm>
            <a:off x="914400" y="39540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47" name="Google Shape;747;p40"/>
          <p:cNvSpPr txBox="1"/>
          <p:nvPr>
            <p:ph idx="13" type="title"/>
          </p:nvPr>
        </p:nvSpPr>
        <p:spPr>
          <a:xfrm>
            <a:off x="3200400" y="39540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48" name="Google Shape;748;p40"/>
          <p:cNvSpPr txBox="1"/>
          <p:nvPr>
            <p:ph idx="14" type="title"/>
          </p:nvPr>
        </p:nvSpPr>
        <p:spPr>
          <a:xfrm>
            <a:off x="3886200" y="39540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49" name="Google Shape;749;p40"/>
          <p:cNvSpPr txBox="1"/>
          <p:nvPr>
            <p:ph idx="15" type="title"/>
          </p:nvPr>
        </p:nvSpPr>
        <p:spPr>
          <a:xfrm>
            <a:off x="6172200" y="39540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Poppins SemiBold"/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50" name="Google Shape;750;p40"/>
          <p:cNvSpPr txBox="1"/>
          <p:nvPr>
            <p:ph idx="16" type="title"/>
          </p:nvPr>
        </p:nvSpPr>
        <p:spPr>
          <a:xfrm>
            <a:off x="6858000" y="39540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oppins SemiBold"/>
              <a:buNone/>
              <a:defRPr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51" name="Google Shape;751;p40"/>
          <p:cNvSpPr txBox="1"/>
          <p:nvPr>
            <p:ph idx="17" type="body"/>
          </p:nvPr>
        </p:nvSpPr>
        <p:spPr>
          <a:xfrm>
            <a:off x="914400" y="2721963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52" name="Google Shape;752;p40"/>
          <p:cNvSpPr txBox="1"/>
          <p:nvPr>
            <p:ph idx="18" type="body"/>
          </p:nvPr>
        </p:nvSpPr>
        <p:spPr>
          <a:xfrm>
            <a:off x="3886200" y="2721963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53" name="Google Shape;753;p40"/>
          <p:cNvSpPr txBox="1"/>
          <p:nvPr>
            <p:ph idx="19" type="body"/>
          </p:nvPr>
        </p:nvSpPr>
        <p:spPr>
          <a:xfrm>
            <a:off x="6858000" y="2721963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54" name="Google Shape;754;p40"/>
          <p:cNvSpPr txBox="1"/>
          <p:nvPr>
            <p:ph idx="20" type="body"/>
          </p:nvPr>
        </p:nvSpPr>
        <p:spPr>
          <a:xfrm>
            <a:off x="914400" y="42283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55" name="Google Shape;755;p40"/>
          <p:cNvSpPr txBox="1"/>
          <p:nvPr>
            <p:ph idx="21" type="body"/>
          </p:nvPr>
        </p:nvSpPr>
        <p:spPr>
          <a:xfrm>
            <a:off x="3886200" y="42283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56" name="Google Shape;756;p40"/>
          <p:cNvSpPr txBox="1"/>
          <p:nvPr>
            <p:ph idx="22" type="body"/>
          </p:nvPr>
        </p:nvSpPr>
        <p:spPr>
          <a:xfrm>
            <a:off x="6858000" y="42283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●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○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Poppins"/>
              <a:buChar char="■"/>
              <a:defRPr sz="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cxnSp>
        <p:nvCxnSpPr>
          <p:cNvPr id="757" name="Google Shape;757;p40"/>
          <p:cNvCxnSpPr/>
          <p:nvPr/>
        </p:nvCxnSpPr>
        <p:spPr>
          <a:xfrm>
            <a:off x="228600" y="3639463"/>
            <a:ext cx="86868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01 1">
  <p:cSld name="CUSTOM_1_1_1_1_3_2_1_1_2_1">
    <p:bg>
      <p:bgPr>
        <a:solidFill>
          <a:schemeClr val="lt1"/>
        </a:solidFill>
      </p:bgPr>
    </p:bg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1"/>
          <p:cNvSpPr txBox="1"/>
          <p:nvPr>
            <p:ph type="title"/>
          </p:nvPr>
        </p:nvSpPr>
        <p:spPr>
          <a:xfrm>
            <a:off x="228600" y="457200"/>
            <a:ext cx="41148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60" name="Google Shape;760;p41"/>
          <p:cNvSpPr txBox="1"/>
          <p:nvPr>
            <p:ph idx="1" type="subTitle"/>
          </p:nvPr>
        </p:nvSpPr>
        <p:spPr>
          <a:xfrm>
            <a:off x="228600" y="228600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61" name="Google Shape;761;p41"/>
          <p:cNvSpPr txBox="1"/>
          <p:nvPr>
            <p:ph idx="2" type="body"/>
          </p:nvPr>
        </p:nvSpPr>
        <p:spPr>
          <a:xfrm>
            <a:off x="228600" y="2171700"/>
            <a:ext cx="41148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62" name="Google Shape;762;p41"/>
          <p:cNvSpPr/>
          <p:nvPr/>
        </p:nvSpPr>
        <p:spPr>
          <a:xfrm>
            <a:off x="4572000" y="228600"/>
            <a:ext cx="2057400" cy="140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41"/>
          <p:cNvSpPr/>
          <p:nvPr/>
        </p:nvSpPr>
        <p:spPr>
          <a:xfrm>
            <a:off x="6858000" y="228600"/>
            <a:ext cx="2057400" cy="140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41"/>
          <p:cNvSpPr/>
          <p:nvPr/>
        </p:nvSpPr>
        <p:spPr>
          <a:xfrm>
            <a:off x="4572000" y="1867650"/>
            <a:ext cx="2057400" cy="140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41"/>
          <p:cNvSpPr/>
          <p:nvPr/>
        </p:nvSpPr>
        <p:spPr>
          <a:xfrm>
            <a:off x="6858000" y="1867650"/>
            <a:ext cx="2057400" cy="140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41"/>
          <p:cNvSpPr/>
          <p:nvPr/>
        </p:nvSpPr>
        <p:spPr>
          <a:xfrm>
            <a:off x="4572000" y="3506700"/>
            <a:ext cx="2057400" cy="140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41"/>
          <p:cNvSpPr/>
          <p:nvPr/>
        </p:nvSpPr>
        <p:spPr>
          <a:xfrm>
            <a:off x="6858000" y="3506700"/>
            <a:ext cx="2057400" cy="140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41"/>
          <p:cNvSpPr/>
          <p:nvPr/>
        </p:nvSpPr>
        <p:spPr>
          <a:xfrm>
            <a:off x="4686300" y="342900"/>
            <a:ext cx="342900" cy="342900"/>
          </a:xfrm>
          <a:prstGeom prst="ellipse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41"/>
          <p:cNvSpPr/>
          <p:nvPr/>
        </p:nvSpPr>
        <p:spPr>
          <a:xfrm>
            <a:off x="6972300" y="342900"/>
            <a:ext cx="342900" cy="342900"/>
          </a:xfrm>
          <a:prstGeom prst="ellipse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41"/>
          <p:cNvSpPr/>
          <p:nvPr/>
        </p:nvSpPr>
        <p:spPr>
          <a:xfrm>
            <a:off x="4686300" y="1981950"/>
            <a:ext cx="342900" cy="342900"/>
          </a:xfrm>
          <a:prstGeom prst="ellipse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41"/>
          <p:cNvSpPr/>
          <p:nvPr/>
        </p:nvSpPr>
        <p:spPr>
          <a:xfrm>
            <a:off x="6972300" y="1981950"/>
            <a:ext cx="342900" cy="342900"/>
          </a:xfrm>
          <a:prstGeom prst="ellipse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41"/>
          <p:cNvSpPr/>
          <p:nvPr/>
        </p:nvSpPr>
        <p:spPr>
          <a:xfrm>
            <a:off x="4686300" y="3621000"/>
            <a:ext cx="342900" cy="342900"/>
          </a:xfrm>
          <a:prstGeom prst="ellipse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41"/>
          <p:cNvSpPr/>
          <p:nvPr/>
        </p:nvSpPr>
        <p:spPr>
          <a:xfrm>
            <a:off x="6972300" y="3621000"/>
            <a:ext cx="342900" cy="342900"/>
          </a:xfrm>
          <a:prstGeom prst="ellipse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41"/>
          <p:cNvSpPr txBox="1"/>
          <p:nvPr>
            <p:ph idx="3" type="title"/>
          </p:nvPr>
        </p:nvSpPr>
        <p:spPr>
          <a:xfrm>
            <a:off x="4766325" y="422925"/>
            <a:ext cx="183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75" name="Google Shape;775;p41"/>
          <p:cNvSpPr txBox="1"/>
          <p:nvPr>
            <p:ph idx="4" type="title"/>
          </p:nvPr>
        </p:nvSpPr>
        <p:spPr>
          <a:xfrm>
            <a:off x="7052325" y="422925"/>
            <a:ext cx="183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76" name="Google Shape;776;p41"/>
          <p:cNvSpPr txBox="1"/>
          <p:nvPr>
            <p:ph idx="5" type="title"/>
          </p:nvPr>
        </p:nvSpPr>
        <p:spPr>
          <a:xfrm>
            <a:off x="7052325" y="2061975"/>
            <a:ext cx="183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77" name="Google Shape;777;p41"/>
          <p:cNvSpPr txBox="1"/>
          <p:nvPr>
            <p:ph idx="6" type="title"/>
          </p:nvPr>
        </p:nvSpPr>
        <p:spPr>
          <a:xfrm>
            <a:off x="4766325" y="2061975"/>
            <a:ext cx="183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78" name="Google Shape;778;p41"/>
          <p:cNvSpPr txBox="1"/>
          <p:nvPr>
            <p:ph idx="7" type="title"/>
          </p:nvPr>
        </p:nvSpPr>
        <p:spPr>
          <a:xfrm>
            <a:off x="7052325" y="3701025"/>
            <a:ext cx="183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79" name="Google Shape;779;p41"/>
          <p:cNvSpPr txBox="1"/>
          <p:nvPr>
            <p:ph idx="8" type="title"/>
          </p:nvPr>
        </p:nvSpPr>
        <p:spPr>
          <a:xfrm>
            <a:off x="4766325" y="3701025"/>
            <a:ext cx="183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oppins SemiBold"/>
              <a:buNone/>
              <a:defRPr sz="11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80" name="Google Shape;780;p41"/>
          <p:cNvSpPr txBox="1"/>
          <p:nvPr>
            <p:ph idx="9" type="body"/>
          </p:nvPr>
        </p:nvSpPr>
        <p:spPr>
          <a:xfrm>
            <a:off x="4686300" y="836700"/>
            <a:ext cx="182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81" name="Google Shape;781;p41"/>
          <p:cNvSpPr txBox="1"/>
          <p:nvPr>
            <p:ph idx="13" type="body"/>
          </p:nvPr>
        </p:nvSpPr>
        <p:spPr>
          <a:xfrm>
            <a:off x="6972300" y="836700"/>
            <a:ext cx="182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82" name="Google Shape;782;p41"/>
          <p:cNvSpPr txBox="1"/>
          <p:nvPr>
            <p:ph idx="14" type="body"/>
          </p:nvPr>
        </p:nvSpPr>
        <p:spPr>
          <a:xfrm>
            <a:off x="4686300" y="2475750"/>
            <a:ext cx="182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83" name="Google Shape;783;p41"/>
          <p:cNvSpPr txBox="1"/>
          <p:nvPr>
            <p:ph idx="15" type="body"/>
          </p:nvPr>
        </p:nvSpPr>
        <p:spPr>
          <a:xfrm>
            <a:off x="6972300" y="2475750"/>
            <a:ext cx="182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84" name="Google Shape;784;p41"/>
          <p:cNvSpPr txBox="1"/>
          <p:nvPr>
            <p:ph idx="16" type="body"/>
          </p:nvPr>
        </p:nvSpPr>
        <p:spPr>
          <a:xfrm>
            <a:off x="4686300" y="4114800"/>
            <a:ext cx="182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85" name="Google Shape;785;p41"/>
          <p:cNvSpPr txBox="1"/>
          <p:nvPr>
            <p:ph idx="17" type="body"/>
          </p:nvPr>
        </p:nvSpPr>
        <p:spPr>
          <a:xfrm>
            <a:off x="6972300" y="4114800"/>
            <a:ext cx="182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01 1 1">
  <p:cSld name="CUSTOM_1_1_1_1_3_2_1_1_2_1_1">
    <p:bg>
      <p:bgPr>
        <a:solidFill>
          <a:schemeClr val="lt1"/>
        </a:solidFill>
      </p:bgPr>
    </p:bg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2"/>
          <p:cNvSpPr txBox="1"/>
          <p:nvPr>
            <p:ph type="title"/>
          </p:nvPr>
        </p:nvSpPr>
        <p:spPr>
          <a:xfrm>
            <a:off x="228600" y="457200"/>
            <a:ext cx="41148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8" name="Google Shape;788;p42"/>
          <p:cNvSpPr txBox="1"/>
          <p:nvPr>
            <p:ph idx="1" type="subTitle"/>
          </p:nvPr>
        </p:nvSpPr>
        <p:spPr>
          <a:xfrm>
            <a:off x="228600" y="228600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89" name="Google Shape;789;p42"/>
          <p:cNvSpPr txBox="1"/>
          <p:nvPr>
            <p:ph idx="2" type="body"/>
          </p:nvPr>
        </p:nvSpPr>
        <p:spPr>
          <a:xfrm>
            <a:off x="228600" y="2171700"/>
            <a:ext cx="41148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90" name="Google Shape;790;p42"/>
          <p:cNvSpPr/>
          <p:nvPr/>
        </p:nvSpPr>
        <p:spPr>
          <a:xfrm>
            <a:off x="4572000" y="228600"/>
            <a:ext cx="2057400" cy="1408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1" name="Google Shape;791;p42"/>
          <p:cNvSpPr/>
          <p:nvPr/>
        </p:nvSpPr>
        <p:spPr>
          <a:xfrm>
            <a:off x="6858000" y="228600"/>
            <a:ext cx="2057400" cy="1408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42"/>
          <p:cNvSpPr/>
          <p:nvPr/>
        </p:nvSpPr>
        <p:spPr>
          <a:xfrm>
            <a:off x="4572000" y="1867650"/>
            <a:ext cx="2057400" cy="1408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42"/>
          <p:cNvSpPr/>
          <p:nvPr/>
        </p:nvSpPr>
        <p:spPr>
          <a:xfrm>
            <a:off x="6858000" y="1867650"/>
            <a:ext cx="2057400" cy="1408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42"/>
          <p:cNvSpPr/>
          <p:nvPr/>
        </p:nvSpPr>
        <p:spPr>
          <a:xfrm>
            <a:off x="4572000" y="3506700"/>
            <a:ext cx="2057400" cy="1408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5" name="Google Shape;795;p42"/>
          <p:cNvSpPr/>
          <p:nvPr/>
        </p:nvSpPr>
        <p:spPr>
          <a:xfrm>
            <a:off x="6858000" y="3506700"/>
            <a:ext cx="2057400" cy="1408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42"/>
          <p:cNvSpPr/>
          <p:nvPr/>
        </p:nvSpPr>
        <p:spPr>
          <a:xfrm>
            <a:off x="4686300" y="342900"/>
            <a:ext cx="342900" cy="3429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42"/>
          <p:cNvSpPr/>
          <p:nvPr/>
        </p:nvSpPr>
        <p:spPr>
          <a:xfrm>
            <a:off x="6972300" y="342900"/>
            <a:ext cx="342900" cy="3429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42"/>
          <p:cNvSpPr/>
          <p:nvPr/>
        </p:nvSpPr>
        <p:spPr>
          <a:xfrm>
            <a:off x="4686300" y="1981950"/>
            <a:ext cx="342900" cy="3429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42"/>
          <p:cNvSpPr/>
          <p:nvPr/>
        </p:nvSpPr>
        <p:spPr>
          <a:xfrm>
            <a:off x="6972300" y="1981950"/>
            <a:ext cx="342900" cy="3429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42"/>
          <p:cNvSpPr/>
          <p:nvPr/>
        </p:nvSpPr>
        <p:spPr>
          <a:xfrm>
            <a:off x="4686300" y="3621000"/>
            <a:ext cx="342900" cy="3429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p42"/>
          <p:cNvSpPr/>
          <p:nvPr/>
        </p:nvSpPr>
        <p:spPr>
          <a:xfrm>
            <a:off x="6972300" y="3621000"/>
            <a:ext cx="342900" cy="3429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42"/>
          <p:cNvSpPr txBox="1"/>
          <p:nvPr>
            <p:ph idx="3" type="title"/>
          </p:nvPr>
        </p:nvSpPr>
        <p:spPr>
          <a:xfrm>
            <a:off x="4766325" y="422925"/>
            <a:ext cx="183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03" name="Google Shape;803;p42"/>
          <p:cNvSpPr txBox="1"/>
          <p:nvPr>
            <p:ph idx="4" type="title"/>
          </p:nvPr>
        </p:nvSpPr>
        <p:spPr>
          <a:xfrm>
            <a:off x="7052325" y="422925"/>
            <a:ext cx="183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04" name="Google Shape;804;p42"/>
          <p:cNvSpPr txBox="1"/>
          <p:nvPr>
            <p:ph idx="5" type="title"/>
          </p:nvPr>
        </p:nvSpPr>
        <p:spPr>
          <a:xfrm>
            <a:off x="7052325" y="2061975"/>
            <a:ext cx="183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05" name="Google Shape;805;p42"/>
          <p:cNvSpPr txBox="1"/>
          <p:nvPr>
            <p:ph idx="6" type="title"/>
          </p:nvPr>
        </p:nvSpPr>
        <p:spPr>
          <a:xfrm>
            <a:off x="4766325" y="2061975"/>
            <a:ext cx="183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06" name="Google Shape;806;p42"/>
          <p:cNvSpPr txBox="1"/>
          <p:nvPr>
            <p:ph idx="7" type="title"/>
          </p:nvPr>
        </p:nvSpPr>
        <p:spPr>
          <a:xfrm>
            <a:off x="7052325" y="3701025"/>
            <a:ext cx="183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07" name="Google Shape;807;p42"/>
          <p:cNvSpPr txBox="1"/>
          <p:nvPr>
            <p:ph idx="8" type="title"/>
          </p:nvPr>
        </p:nvSpPr>
        <p:spPr>
          <a:xfrm>
            <a:off x="4766325" y="3701025"/>
            <a:ext cx="183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oppins SemiBold"/>
              <a:buNone/>
              <a:defRPr sz="1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08" name="Google Shape;808;p42"/>
          <p:cNvSpPr txBox="1"/>
          <p:nvPr>
            <p:ph idx="9" type="body"/>
          </p:nvPr>
        </p:nvSpPr>
        <p:spPr>
          <a:xfrm>
            <a:off x="4686300" y="836700"/>
            <a:ext cx="182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09" name="Google Shape;809;p42"/>
          <p:cNvSpPr txBox="1"/>
          <p:nvPr>
            <p:ph idx="13" type="body"/>
          </p:nvPr>
        </p:nvSpPr>
        <p:spPr>
          <a:xfrm>
            <a:off x="6972300" y="836700"/>
            <a:ext cx="182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10" name="Google Shape;810;p42"/>
          <p:cNvSpPr txBox="1"/>
          <p:nvPr>
            <p:ph idx="14" type="body"/>
          </p:nvPr>
        </p:nvSpPr>
        <p:spPr>
          <a:xfrm>
            <a:off x="4686300" y="2475750"/>
            <a:ext cx="182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11" name="Google Shape;811;p42"/>
          <p:cNvSpPr txBox="1"/>
          <p:nvPr>
            <p:ph idx="15" type="body"/>
          </p:nvPr>
        </p:nvSpPr>
        <p:spPr>
          <a:xfrm>
            <a:off x="6972300" y="2475750"/>
            <a:ext cx="182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12" name="Google Shape;812;p42"/>
          <p:cNvSpPr txBox="1"/>
          <p:nvPr>
            <p:ph idx="16" type="body"/>
          </p:nvPr>
        </p:nvSpPr>
        <p:spPr>
          <a:xfrm>
            <a:off x="4686300" y="4114800"/>
            <a:ext cx="182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13" name="Google Shape;813;p42"/>
          <p:cNvSpPr txBox="1"/>
          <p:nvPr>
            <p:ph idx="17" type="body"/>
          </p:nvPr>
        </p:nvSpPr>
        <p:spPr>
          <a:xfrm>
            <a:off x="6972300" y="4114800"/>
            <a:ext cx="1828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794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indent="-2794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4pPr>
            <a:lvl5pPr indent="-2794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5pPr>
            <a:lvl6pPr indent="-2794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6pPr>
            <a:lvl7pPr indent="-2794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●"/>
              <a:defRPr sz="800">
                <a:latin typeface="Poppins"/>
                <a:ea typeface="Poppins"/>
                <a:cs typeface="Poppins"/>
                <a:sym typeface="Poppins"/>
              </a:defRPr>
            </a:lvl7pPr>
            <a:lvl8pPr indent="-2794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○"/>
              <a:defRPr sz="800">
                <a:latin typeface="Poppins"/>
                <a:ea typeface="Poppins"/>
                <a:cs typeface="Poppins"/>
                <a:sym typeface="Poppins"/>
              </a:defRPr>
            </a:lvl8pPr>
            <a:lvl9pPr indent="-2794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Char char="■"/>
              <a:defRPr sz="8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01 1 1 1">
  <p:cSld name="CUSTOM_1_1_1_1_3_2_1_1_2_1_1_1">
    <p:bg>
      <p:bgPr>
        <a:solidFill>
          <a:schemeClr val="lt1"/>
        </a:solidFill>
      </p:bgPr>
    </p:bg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43"/>
          <p:cNvSpPr txBox="1"/>
          <p:nvPr>
            <p:ph type="title"/>
          </p:nvPr>
        </p:nvSpPr>
        <p:spPr>
          <a:xfrm>
            <a:off x="228600" y="457200"/>
            <a:ext cx="30861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7" name="Google Shape;817;p43"/>
          <p:cNvSpPr txBox="1"/>
          <p:nvPr>
            <p:ph idx="1" type="subTitle"/>
          </p:nvPr>
        </p:nvSpPr>
        <p:spPr>
          <a:xfrm>
            <a:off x="228600" y="228600"/>
            <a:ext cx="3086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18" name="Google Shape;818;p43"/>
          <p:cNvSpPr txBox="1"/>
          <p:nvPr>
            <p:ph idx="2" type="body"/>
          </p:nvPr>
        </p:nvSpPr>
        <p:spPr>
          <a:xfrm>
            <a:off x="228600" y="2171700"/>
            <a:ext cx="30861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19" name="Google Shape;819;p43"/>
          <p:cNvSpPr/>
          <p:nvPr/>
        </p:nvSpPr>
        <p:spPr>
          <a:xfrm>
            <a:off x="3543300" y="228600"/>
            <a:ext cx="2057400" cy="4686300"/>
          </a:xfrm>
          <a:prstGeom prst="roundRect">
            <a:avLst>
              <a:gd fmla="val 915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43"/>
          <p:cNvSpPr/>
          <p:nvPr>
            <p:ph idx="3" type="pic"/>
          </p:nvPr>
        </p:nvSpPr>
        <p:spPr>
          <a:xfrm>
            <a:off x="3611850" y="297150"/>
            <a:ext cx="1920300" cy="4549200"/>
          </a:xfrm>
          <a:prstGeom prst="roundRect">
            <a:avLst>
              <a:gd fmla="val 6767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" type="title">
  <p:cSld name="TITLE"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4">
  <p:cSld name="TITLE_34"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825" name="Google Shape;825;p4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26" name="Google Shape;826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4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829" name="Google Shape;829;p4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30" name="Google Shape;830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">
  <p:cSld name="TITLE_3"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 1">
  <p:cSld name="TITLE_8"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7">
  <p:cSld name="TITLE_16"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9">
  <p:cSld name="TITLE_16_1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5 1">
  <p:cSld name="TITLE_14_1"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03">
  <p:cSld name="CUSTOM_1_1_1_1_3_2">
    <p:bg>
      <p:bgPr>
        <a:solidFill>
          <a:schemeClr val="lt1"/>
        </a:solidFill>
      </p:bgPr>
    </p:bg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3"/>
          <p:cNvSpPr txBox="1"/>
          <p:nvPr>
            <p:ph type="title"/>
          </p:nvPr>
        </p:nvSpPr>
        <p:spPr>
          <a:xfrm>
            <a:off x="228600" y="457200"/>
            <a:ext cx="59436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38" name="Google Shape;838;p53"/>
          <p:cNvSpPr txBox="1"/>
          <p:nvPr>
            <p:ph idx="1" type="subTitle"/>
          </p:nvPr>
        </p:nvSpPr>
        <p:spPr>
          <a:xfrm>
            <a:off x="228600" y="228600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39" name="Google Shape;839;p53"/>
          <p:cNvSpPr txBox="1"/>
          <p:nvPr>
            <p:ph idx="2" type="title"/>
          </p:nvPr>
        </p:nvSpPr>
        <p:spPr>
          <a:xfrm>
            <a:off x="228600" y="14226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40" name="Google Shape;840;p53"/>
          <p:cNvSpPr txBox="1"/>
          <p:nvPr>
            <p:ph idx="3" type="title"/>
          </p:nvPr>
        </p:nvSpPr>
        <p:spPr>
          <a:xfrm>
            <a:off x="914400" y="14226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41" name="Google Shape;841;p53"/>
          <p:cNvSpPr txBox="1"/>
          <p:nvPr>
            <p:ph idx="4" type="title"/>
          </p:nvPr>
        </p:nvSpPr>
        <p:spPr>
          <a:xfrm>
            <a:off x="3200400" y="14226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42" name="Google Shape;842;p53"/>
          <p:cNvSpPr txBox="1"/>
          <p:nvPr>
            <p:ph idx="5" type="title"/>
          </p:nvPr>
        </p:nvSpPr>
        <p:spPr>
          <a:xfrm>
            <a:off x="3886200" y="14226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43" name="Google Shape;843;p53"/>
          <p:cNvSpPr txBox="1"/>
          <p:nvPr>
            <p:ph idx="6" type="title"/>
          </p:nvPr>
        </p:nvSpPr>
        <p:spPr>
          <a:xfrm>
            <a:off x="228600" y="39540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44" name="Google Shape;844;p53"/>
          <p:cNvSpPr txBox="1"/>
          <p:nvPr>
            <p:ph idx="7" type="title"/>
          </p:nvPr>
        </p:nvSpPr>
        <p:spPr>
          <a:xfrm>
            <a:off x="914400" y="39540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45" name="Google Shape;845;p53"/>
          <p:cNvSpPr txBox="1"/>
          <p:nvPr>
            <p:ph idx="8" type="title"/>
          </p:nvPr>
        </p:nvSpPr>
        <p:spPr>
          <a:xfrm>
            <a:off x="3200400" y="39540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46" name="Google Shape;846;p53"/>
          <p:cNvSpPr txBox="1"/>
          <p:nvPr>
            <p:ph idx="9" type="title"/>
          </p:nvPr>
        </p:nvSpPr>
        <p:spPr>
          <a:xfrm>
            <a:off x="3886200" y="39540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47" name="Google Shape;847;p53"/>
          <p:cNvSpPr txBox="1"/>
          <p:nvPr>
            <p:ph idx="13" type="body"/>
          </p:nvPr>
        </p:nvSpPr>
        <p:spPr>
          <a:xfrm>
            <a:off x="914400" y="16969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48" name="Google Shape;848;p53"/>
          <p:cNvSpPr txBox="1"/>
          <p:nvPr>
            <p:ph idx="14" type="body"/>
          </p:nvPr>
        </p:nvSpPr>
        <p:spPr>
          <a:xfrm>
            <a:off x="3886200" y="16969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49" name="Google Shape;849;p53"/>
          <p:cNvSpPr txBox="1"/>
          <p:nvPr>
            <p:ph idx="15" type="body"/>
          </p:nvPr>
        </p:nvSpPr>
        <p:spPr>
          <a:xfrm>
            <a:off x="914400" y="42283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50" name="Google Shape;850;p53"/>
          <p:cNvSpPr txBox="1"/>
          <p:nvPr>
            <p:ph idx="16" type="body"/>
          </p:nvPr>
        </p:nvSpPr>
        <p:spPr>
          <a:xfrm>
            <a:off x="3886200" y="42283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cxnSp>
        <p:nvCxnSpPr>
          <p:cNvPr id="851" name="Google Shape;851;p53"/>
          <p:cNvCxnSpPr/>
          <p:nvPr/>
        </p:nvCxnSpPr>
        <p:spPr>
          <a:xfrm>
            <a:off x="228600" y="3801600"/>
            <a:ext cx="5943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2" name="Google Shape;852;p53"/>
          <p:cNvCxnSpPr/>
          <p:nvPr/>
        </p:nvCxnSpPr>
        <p:spPr>
          <a:xfrm>
            <a:off x="228600" y="2535905"/>
            <a:ext cx="5943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3" name="Google Shape;853;p53"/>
          <p:cNvSpPr txBox="1"/>
          <p:nvPr>
            <p:ph idx="17" type="title"/>
          </p:nvPr>
        </p:nvSpPr>
        <p:spPr>
          <a:xfrm>
            <a:off x="228600" y="2688305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54" name="Google Shape;854;p53"/>
          <p:cNvSpPr txBox="1"/>
          <p:nvPr>
            <p:ph idx="18" type="title"/>
          </p:nvPr>
        </p:nvSpPr>
        <p:spPr>
          <a:xfrm>
            <a:off x="914400" y="2688305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55" name="Google Shape;855;p53"/>
          <p:cNvSpPr txBox="1"/>
          <p:nvPr>
            <p:ph idx="19" type="title"/>
          </p:nvPr>
        </p:nvSpPr>
        <p:spPr>
          <a:xfrm>
            <a:off x="3200400" y="2688305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56" name="Google Shape;856;p53"/>
          <p:cNvSpPr txBox="1"/>
          <p:nvPr>
            <p:ph idx="20" type="title"/>
          </p:nvPr>
        </p:nvSpPr>
        <p:spPr>
          <a:xfrm>
            <a:off x="3886200" y="2688305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57" name="Google Shape;857;p53"/>
          <p:cNvSpPr txBox="1"/>
          <p:nvPr>
            <p:ph idx="21" type="body"/>
          </p:nvPr>
        </p:nvSpPr>
        <p:spPr>
          <a:xfrm>
            <a:off x="914400" y="2962655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58" name="Google Shape;858;p53"/>
          <p:cNvSpPr txBox="1"/>
          <p:nvPr>
            <p:ph idx="22" type="body"/>
          </p:nvPr>
        </p:nvSpPr>
        <p:spPr>
          <a:xfrm>
            <a:off x="3886200" y="2962655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cxnSp>
        <p:nvCxnSpPr>
          <p:cNvPr id="859" name="Google Shape;859;p53"/>
          <p:cNvCxnSpPr/>
          <p:nvPr/>
        </p:nvCxnSpPr>
        <p:spPr>
          <a:xfrm>
            <a:off x="228600" y="1270200"/>
            <a:ext cx="5943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860" name="Google Shape;860;p53"/>
          <p:cNvGrpSpPr/>
          <p:nvPr/>
        </p:nvGrpSpPr>
        <p:grpSpPr>
          <a:xfrm>
            <a:off x="6400796" y="-48"/>
            <a:ext cx="3480287" cy="5143593"/>
            <a:chOff x="1123275" y="238125"/>
            <a:chExt cx="3545525" cy="5239475"/>
          </a:xfrm>
        </p:grpSpPr>
        <p:sp>
          <p:nvSpPr>
            <p:cNvPr id="861" name="Google Shape;861;p53"/>
            <p:cNvSpPr/>
            <p:nvPr/>
          </p:nvSpPr>
          <p:spPr>
            <a:xfrm>
              <a:off x="1580425" y="2381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3"/>
                  </a:lnTo>
                  <a:lnTo>
                    <a:pt x="10204" y="430"/>
                  </a:lnTo>
                  <a:lnTo>
                    <a:pt x="8857" y="831"/>
                  </a:lnTo>
                  <a:lnTo>
                    <a:pt x="7596" y="1347"/>
                  </a:lnTo>
                  <a:lnTo>
                    <a:pt x="6392" y="2006"/>
                  </a:lnTo>
                  <a:lnTo>
                    <a:pt x="5303" y="2752"/>
                  </a:lnTo>
                  <a:lnTo>
                    <a:pt x="4300" y="3611"/>
                  </a:lnTo>
                  <a:lnTo>
                    <a:pt x="2953" y="5045"/>
                  </a:lnTo>
                  <a:lnTo>
                    <a:pt x="1548" y="7309"/>
                  </a:lnTo>
                  <a:lnTo>
                    <a:pt x="545" y="9860"/>
                  </a:lnTo>
                  <a:lnTo>
                    <a:pt x="58" y="12640"/>
                  </a:lnTo>
                  <a:lnTo>
                    <a:pt x="0" y="14131"/>
                  </a:lnTo>
                  <a:lnTo>
                    <a:pt x="58" y="15592"/>
                  </a:lnTo>
                  <a:lnTo>
                    <a:pt x="545" y="18401"/>
                  </a:lnTo>
                  <a:lnTo>
                    <a:pt x="1520" y="20923"/>
                  </a:lnTo>
                  <a:lnTo>
                    <a:pt x="2953" y="23188"/>
                  </a:lnTo>
                  <a:lnTo>
                    <a:pt x="4300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2"/>
                  </a:lnTo>
                  <a:lnTo>
                    <a:pt x="11609" y="28089"/>
                  </a:lnTo>
                  <a:lnTo>
                    <a:pt x="13099" y="28232"/>
                  </a:lnTo>
                  <a:lnTo>
                    <a:pt x="13873" y="28232"/>
                  </a:lnTo>
                  <a:lnTo>
                    <a:pt x="13873" y="22271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68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80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7"/>
                  </a:lnTo>
                  <a:lnTo>
                    <a:pt x="7080" y="11350"/>
                  </a:lnTo>
                  <a:lnTo>
                    <a:pt x="7596" y="9831"/>
                  </a:lnTo>
                  <a:lnTo>
                    <a:pt x="8341" y="8541"/>
                  </a:lnTo>
                  <a:lnTo>
                    <a:pt x="9316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4"/>
                  </a:lnTo>
                  <a:lnTo>
                    <a:pt x="13873" y="5904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53"/>
            <p:cNvSpPr/>
            <p:nvPr/>
          </p:nvSpPr>
          <p:spPr>
            <a:xfrm>
              <a:off x="1123275" y="2381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4"/>
                  </a:lnTo>
                  <a:lnTo>
                    <a:pt x="774" y="5904"/>
                  </a:lnTo>
                  <a:lnTo>
                    <a:pt x="2178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1"/>
                  </a:lnTo>
                  <a:lnTo>
                    <a:pt x="6277" y="9831"/>
                  </a:lnTo>
                  <a:lnTo>
                    <a:pt x="6822" y="11350"/>
                  </a:lnTo>
                  <a:lnTo>
                    <a:pt x="7108" y="13127"/>
                  </a:lnTo>
                  <a:lnTo>
                    <a:pt x="7108" y="14131"/>
                  </a:lnTo>
                  <a:lnTo>
                    <a:pt x="7108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68"/>
                  </a:lnTo>
                  <a:lnTo>
                    <a:pt x="2178" y="22013"/>
                  </a:lnTo>
                  <a:lnTo>
                    <a:pt x="774" y="22271"/>
                  </a:lnTo>
                  <a:lnTo>
                    <a:pt x="0" y="22271"/>
                  </a:lnTo>
                  <a:lnTo>
                    <a:pt x="0" y="28232"/>
                  </a:lnTo>
                  <a:lnTo>
                    <a:pt x="803" y="28232"/>
                  </a:lnTo>
                  <a:lnTo>
                    <a:pt x="2293" y="28089"/>
                  </a:lnTo>
                  <a:lnTo>
                    <a:pt x="3697" y="27802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88"/>
                  </a:lnTo>
                  <a:lnTo>
                    <a:pt x="12353" y="20923"/>
                  </a:lnTo>
                  <a:lnTo>
                    <a:pt x="13328" y="18401"/>
                  </a:lnTo>
                  <a:lnTo>
                    <a:pt x="13844" y="15592"/>
                  </a:lnTo>
                  <a:lnTo>
                    <a:pt x="13873" y="14131"/>
                  </a:lnTo>
                  <a:lnTo>
                    <a:pt x="13844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602" y="3611"/>
                  </a:lnTo>
                  <a:lnTo>
                    <a:pt x="8570" y="2752"/>
                  </a:lnTo>
                  <a:lnTo>
                    <a:pt x="7481" y="2006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3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53"/>
            <p:cNvSpPr/>
            <p:nvPr/>
          </p:nvSpPr>
          <p:spPr>
            <a:xfrm>
              <a:off x="2495475" y="2381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13070" y="0"/>
                  </a:moveTo>
                  <a:lnTo>
                    <a:pt x="11580" y="143"/>
                  </a:lnTo>
                  <a:lnTo>
                    <a:pt x="10175" y="430"/>
                  </a:lnTo>
                  <a:lnTo>
                    <a:pt x="8828" y="831"/>
                  </a:lnTo>
                  <a:lnTo>
                    <a:pt x="7567" y="1347"/>
                  </a:lnTo>
                  <a:lnTo>
                    <a:pt x="6363" y="2006"/>
                  </a:lnTo>
                  <a:lnTo>
                    <a:pt x="5274" y="2752"/>
                  </a:lnTo>
                  <a:lnTo>
                    <a:pt x="4271" y="3611"/>
                  </a:lnTo>
                  <a:lnTo>
                    <a:pt x="2924" y="5045"/>
                  </a:lnTo>
                  <a:lnTo>
                    <a:pt x="1519" y="7309"/>
                  </a:lnTo>
                  <a:lnTo>
                    <a:pt x="545" y="9860"/>
                  </a:lnTo>
                  <a:lnTo>
                    <a:pt x="29" y="12640"/>
                  </a:lnTo>
                  <a:lnTo>
                    <a:pt x="0" y="14131"/>
                  </a:lnTo>
                  <a:lnTo>
                    <a:pt x="29" y="15592"/>
                  </a:lnTo>
                  <a:lnTo>
                    <a:pt x="545" y="18401"/>
                  </a:lnTo>
                  <a:lnTo>
                    <a:pt x="1519" y="20923"/>
                  </a:lnTo>
                  <a:lnTo>
                    <a:pt x="2924" y="23188"/>
                  </a:lnTo>
                  <a:lnTo>
                    <a:pt x="4271" y="24621"/>
                  </a:lnTo>
                  <a:lnTo>
                    <a:pt x="5274" y="25481"/>
                  </a:lnTo>
                  <a:lnTo>
                    <a:pt x="6363" y="26226"/>
                  </a:lnTo>
                  <a:lnTo>
                    <a:pt x="7538" y="26885"/>
                  </a:lnTo>
                  <a:lnTo>
                    <a:pt x="8828" y="27401"/>
                  </a:lnTo>
                  <a:lnTo>
                    <a:pt x="10175" y="27802"/>
                  </a:lnTo>
                  <a:lnTo>
                    <a:pt x="11580" y="28089"/>
                  </a:lnTo>
                  <a:lnTo>
                    <a:pt x="13070" y="28232"/>
                  </a:lnTo>
                  <a:lnTo>
                    <a:pt x="13873" y="28232"/>
                  </a:lnTo>
                  <a:lnTo>
                    <a:pt x="13873" y="22271"/>
                  </a:lnTo>
                  <a:lnTo>
                    <a:pt x="13099" y="22271"/>
                  </a:lnTo>
                  <a:lnTo>
                    <a:pt x="11694" y="22013"/>
                  </a:lnTo>
                  <a:lnTo>
                    <a:pt x="10405" y="21468"/>
                  </a:lnTo>
                  <a:lnTo>
                    <a:pt x="9287" y="20694"/>
                  </a:lnTo>
                  <a:lnTo>
                    <a:pt x="8341" y="19691"/>
                  </a:lnTo>
                  <a:lnTo>
                    <a:pt x="7567" y="18401"/>
                  </a:lnTo>
                  <a:lnTo>
                    <a:pt x="7051" y="16882"/>
                  </a:lnTo>
                  <a:lnTo>
                    <a:pt x="6764" y="15105"/>
                  </a:lnTo>
                  <a:lnTo>
                    <a:pt x="6736" y="14131"/>
                  </a:lnTo>
                  <a:lnTo>
                    <a:pt x="6764" y="13127"/>
                  </a:lnTo>
                  <a:lnTo>
                    <a:pt x="7051" y="11350"/>
                  </a:lnTo>
                  <a:lnTo>
                    <a:pt x="7567" y="9831"/>
                  </a:lnTo>
                  <a:lnTo>
                    <a:pt x="8341" y="8541"/>
                  </a:lnTo>
                  <a:lnTo>
                    <a:pt x="9287" y="7510"/>
                  </a:lnTo>
                  <a:lnTo>
                    <a:pt x="10405" y="6707"/>
                  </a:lnTo>
                  <a:lnTo>
                    <a:pt x="11694" y="6191"/>
                  </a:lnTo>
                  <a:lnTo>
                    <a:pt x="13099" y="5904"/>
                  </a:lnTo>
                  <a:lnTo>
                    <a:pt x="13873" y="5904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53"/>
            <p:cNvSpPr/>
            <p:nvPr/>
          </p:nvSpPr>
          <p:spPr>
            <a:xfrm>
              <a:off x="2037575" y="2381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" y="0"/>
                  </a:moveTo>
                  <a:lnTo>
                    <a:pt x="1" y="5904"/>
                  </a:lnTo>
                  <a:lnTo>
                    <a:pt x="775" y="5904"/>
                  </a:lnTo>
                  <a:lnTo>
                    <a:pt x="2179" y="6191"/>
                  </a:lnTo>
                  <a:lnTo>
                    <a:pt x="3469" y="6707"/>
                  </a:lnTo>
                  <a:lnTo>
                    <a:pt x="4587" y="7510"/>
                  </a:lnTo>
                  <a:lnTo>
                    <a:pt x="5533" y="8541"/>
                  </a:lnTo>
                  <a:lnTo>
                    <a:pt x="6307" y="9831"/>
                  </a:lnTo>
                  <a:lnTo>
                    <a:pt x="6823" y="11350"/>
                  </a:lnTo>
                  <a:lnTo>
                    <a:pt x="7109" y="13127"/>
                  </a:lnTo>
                  <a:lnTo>
                    <a:pt x="7138" y="14131"/>
                  </a:lnTo>
                  <a:lnTo>
                    <a:pt x="7109" y="15105"/>
                  </a:lnTo>
                  <a:lnTo>
                    <a:pt x="6823" y="16882"/>
                  </a:lnTo>
                  <a:lnTo>
                    <a:pt x="6307" y="18401"/>
                  </a:lnTo>
                  <a:lnTo>
                    <a:pt x="5533" y="19691"/>
                  </a:lnTo>
                  <a:lnTo>
                    <a:pt x="4587" y="20694"/>
                  </a:lnTo>
                  <a:lnTo>
                    <a:pt x="3440" y="21468"/>
                  </a:lnTo>
                  <a:lnTo>
                    <a:pt x="2179" y="22013"/>
                  </a:lnTo>
                  <a:lnTo>
                    <a:pt x="775" y="22271"/>
                  </a:lnTo>
                  <a:lnTo>
                    <a:pt x="1" y="22271"/>
                  </a:lnTo>
                  <a:lnTo>
                    <a:pt x="1" y="28232"/>
                  </a:lnTo>
                  <a:lnTo>
                    <a:pt x="804" y="28232"/>
                  </a:lnTo>
                  <a:lnTo>
                    <a:pt x="2294" y="28089"/>
                  </a:lnTo>
                  <a:lnTo>
                    <a:pt x="3698" y="27802"/>
                  </a:lnTo>
                  <a:lnTo>
                    <a:pt x="5046" y="27401"/>
                  </a:lnTo>
                  <a:lnTo>
                    <a:pt x="6307" y="26885"/>
                  </a:lnTo>
                  <a:lnTo>
                    <a:pt x="7511" y="26226"/>
                  </a:lnTo>
                  <a:lnTo>
                    <a:pt x="8600" y="25481"/>
                  </a:lnTo>
                  <a:lnTo>
                    <a:pt x="9603" y="24621"/>
                  </a:lnTo>
                  <a:lnTo>
                    <a:pt x="10950" y="23188"/>
                  </a:lnTo>
                  <a:lnTo>
                    <a:pt x="12354" y="20923"/>
                  </a:lnTo>
                  <a:lnTo>
                    <a:pt x="13329" y="18401"/>
                  </a:lnTo>
                  <a:lnTo>
                    <a:pt x="13845" y="15592"/>
                  </a:lnTo>
                  <a:lnTo>
                    <a:pt x="13874" y="14131"/>
                  </a:lnTo>
                  <a:lnTo>
                    <a:pt x="13845" y="12640"/>
                  </a:lnTo>
                  <a:lnTo>
                    <a:pt x="13329" y="9860"/>
                  </a:lnTo>
                  <a:lnTo>
                    <a:pt x="12354" y="7309"/>
                  </a:lnTo>
                  <a:lnTo>
                    <a:pt x="10950" y="5045"/>
                  </a:lnTo>
                  <a:lnTo>
                    <a:pt x="9603" y="3611"/>
                  </a:lnTo>
                  <a:lnTo>
                    <a:pt x="8600" y="2752"/>
                  </a:lnTo>
                  <a:lnTo>
                    <a:pt x="7482" y="2006"/>
                  </a:lnTo>
                  <a:lnTo>
                    <a:pt x="6307" y="1347"/>
                  </a:lnTo>
                  <a:lnTo>
                    <a:pt x="5046" y="831"/>
                  </a:lnTo>
                  <a:lnTo>
                    <a:pt x="3698" y="430"/>
                  </a:lnTo>
                  <a:lnTo>
                    <a:pt x="2294" y="143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53"/>
            <p:cNvSpPr/>
            <p:nvPr/>
          </p:nvSpPr>
          <p:spPr>
            <a:xfrm>
              <a:off x="2087025" y="1564450"/>
              <a:ext cx="705825" cy="346850"/>
            </a:xfrm>
            <a:custGeom>
              <a:rect b="b" l="l" r="r" t="t"/>
              <a:pathLst>
                <a:path extrusionOk="0" h="13874" w="28233">
                  <a:moveTo>
                    <a:pt x="14103" y="1"/>
                  </a:moveTo>
                  <a:lnTo>
                    <a:pt x="12641" y="30"/>
                  </a:lnTo>
                  <a:lnTo>
                    <a:pt x="9832" y="545"/>
                  </a:lnTo>
                  <a:lnTo>
                    <a:pt x="7310" y="1520"/>
                  </a:lnTo>
                  <a:lnTo>
                    <a:pt x="5045" y="2924"/>
                  </a:lnTo>
                  <a:lnTo>
                    <a:pt x="3583" y="4272"/>
                  </a:lnTo>
                  <a:lnTo>
                    <a:pt x="2752" y="5275"/>
                  </a:lnTo>
                  <a:lnTo>
                    <a:pt x="1978" y="6364"/>
                  </a:lnTo>
                  <a:lnTo>
                    <a:pt x="1348" y="7568"/>
                  </a:lnTo>
                  <a:lnTo>
                    <a:pt x="832" y="8829"/>
                  </a:lnTo>
                  <a:lnTo>
                    <a:pt x="431" y="10176"/>
                  </a:lnTo>
                  <a:lnTo>
                    <a:pt x="144" y="11580"/>
                  </a:lnTo>
                  <a:lnTo>
                    <a:pt x="1" y="13071"/>
                  </a:lnTo>
                  <a:lnTo>
                    <a:pt x="1" y="13845"/>
                  </a:lnTo>
                  <a:lnTo>
                    <a:pt x="1" y="13873"/>
                  </a:lnTo>
                  <a:lnTo>
                    <a:pt x="5934" y="13873"/>
                  </a:lnTo>
                  <a:lnTo>
                    <a:pt x="5934" y="13845"/>
                  </a:lnTo>
                  <a:lnTo>
                    <a:pt x="5962" y="13100"/>
                  </a:lnTo>
                  <a:lnTo>
                    <a:pt x="6220" y="11695"/>
                  </a:lnTo>
                  <a:lnTo>
                    <a:pt x="6765" y="10434"/>
                  </a:lnTo>
                  <a:lnTo>
                    <a:pt x="7539" y="9287"/>
                  </a:lnTo>
                  <a:lnTo>
                    <a:pt x="8542" y="8342"/>
                  </a:lnTo>
                  <a:lnTo>
                    <a:pt x="9832" y="7568"/>
                  </a:lnTo>
                  <a:lnTo>
                    <a:pt x="11351" y="7052"/>
                  </a:lnTo>
                  <a:lnTo>
                    <a:pt x="13128" y="6765"/>
                  </a:lnTo>
                  <a:lnTo>
                    <a:pt x="14103" y="6737"/>
                  </a:lnTo>
                  <a:lnTo>
                    <a:pt x="15106" y="6765"/>
                  </a:lnTo>
                  <a:lnTo>
                    <a:pt x="16883" y="7052"/>
                  </a:lnTo>
                  <a:lnTo>
                    <a:pt x="18402" y="7568"/>
                  </a:lnTo>
                  <a:lnTo>
                    <a:pt x="19692" y="8342"/>
                  </a:lnTo>
                  <a:lnTo>
                    <a:pt x="20752" y="9287"/>
                  </a:lnTo>
                  <a:lnTo>
                    <a:pt x="21526" y="10405"/>
                  </a:lnTo>
                  <a:lnTo>
                    <a:pt x="22071" y="11695"/>
                  </a:lnTo>
                  <a:lnTo>
                    <a:pt x="22329" y="13100"/>
                  </a:lnTo>
                  <a:lnTo>
                    <a:pt x="22357" y="13845"/>
                  </a:lnTo>
                  <a:lnTo>
                    <a:pt x="22357" y="13873"/>
                  </a:lnTo>
                  <a:lnTo>
                    <a:pt x="28233" y="13873"/>
                  </a:lnTo>
                  <a:lnTo>
                    <a:pt x="28233" y="13845"/>
                  </a:lnTo>
                  <a:lnTo>
                    <a:pt x="28233" y="13071"/>
                  </a:lnTo>
                  <a:lnTo>
                    <a:pt x="28090" y="11580"/>
                  </a:lnTo>
                  <a:lnTo>
                    <a:pt x="27803" y="10176"/>
                  </a:lnTo>
                  <a:lnTo>
                    <a:pt x="27402" y="8829"/>
                  </a:lnTo>
                  <a:lnTo>
                    <a:pt x="26886" y="7568"/>
                  </a:lnTo>
                  <a:lnTo>
                    <a:pt x="26227" y="6393"/>
                  </a:lnTo>
                  <a:lnTo>
                    <a:pt x="25481" y="5275"/>
                  </a:lnTo>
                  <a:lnTo>
                    <a:pt x="24622" y="4272"/>
                  </a:lnTo>
                  <a:lnTo>
                    <a:pt x="23188" y="2953"/>
                  </a:lnTo>
                  <a:lnTo>
                    <a:pt x="20924" y="1520"/>
                  </a:lnTo>
                  <a:lnTo>
                    <a:pt x="18373" y="545"/>
                  </a:lnTo>
                  <a:lnTo>
                    <a:pt x="15593" y="30"/>
                  </a:lnTo>
                  <a:lnTo>
                    <a:pt x="141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53"/>
            <p:cNvSpPr/>
            <p:nvPr/>
          </p:nvSpPr>
          <p:spPr>
            <a:xfrm>
              <a:off x="2087025" y="1107300"/>
              <a:ext cx="705825" cy="346825"/>
            </a:xfrm>
            <a:custGeom>
              <a:rect b="b" l="l" r="r" t="t"/>
              <a:pathLst>
                <a:path extrusionOk="0" h="13873" w="28233">
                  <a:moveTo>
                    <a:pt x="1" y="0"/>
                  </a:moveTo>
                  <a:lnTo>
                    <a:pt x="1" y="774"/>
                  </a:lnTo>
                  <a:lnTo>
                    <a:pt x="144" y="2265"/>
                  </a:lnTo>
                  <a:lnTo>
                    <a:pt x="431" y="3698"/>
                  </a:lnTo>
                  <a:lnTo>
                    <a:pt x="832" y="5045"/>
                  </a:lnTo>
                  <a:lnTo>
                    <a:pt x="1348" y="6306"/>
                  </a:lnTo>
                  <a:lnTo>
                    <a:pt x="1978" y="7481"/>
                  </a:lnTo>
                  <a:lnTo>
                    <a:pt x="2752" y="8570"/>
                  </a:lnTo>
                  <a:lnTo>
                    <a:pt x="3612" y="9574"/>
                  </a:lnTo>
                  <a:lnTo>
                    <a:pt x="5045" y="10921"/>
                  </a:lnTo>
                  <a:lnTo>
                    <a:pt x="7310" y="12354"/>
                  </a:lnTo>
                  <a:lnTo>
                    <a:pt x="9832" y="13328"/>
                  </a:lnTo>
                  <a:lnTo>
                    <a:pt x="12641" y="13816"/>
                  </a:lnTo>
                  <a:lnTo>
                    <a:pt x="14103" y="13873"/>
                  </a:lnTo>
                  <a:lnTo>
                    <a:pt x="15593" y="13816"/>
                  </a:lnTo>
                  <a:lnTo>
                    <a:pt x="18373" y="13328"/>
                  </a:lnTo>
                  <a:lnTo>
                    <a:pt x="20924" y="12325"/>
                  </a:lnTo>
                  <a:lnTo>
                    <a:pt x="23188" y="10921"/>
                  </a:lnTo>
                  <a:lnTo>
                    <a:pt x="24622" y="9574"/>
                  </a:lnTo>
                  <a:lnTo>
                    <a:pt x="25481" y="8570"/>
                  </a:lnTo>
                  <a:lnTo>
                    <a:pt x="26227" y="7481"/>
                  </a:lnTo>
                  <a:lnTo>
                    <a:pt x="26886" y="6306"/>
                  </a:lnTo>
                  <a:lnTo>
                    <a:pt x="27402" y="5045"/>
                  </a:lnTo>
                  <a:lnTo>
                    <a:pt x="27803" y="3698"/>
                  </a:lnTo>
                  <a:lnTo>
                    <a:pt x="28090" y="2265"/>
                  </a:lnTo>
                  <a:lnTo>
                    <a:pt x="28233" y="774"/>
                  </a:lnTo>
                  <a:lnTo>
                    <a:pt x="28233" y="0"/>
                  </a:lnTo>
                  <a:lnTo>
                    <a:pt x="22357" y="0"/>
                  </a:lnTo>
                  <a:lnTo>
                    <a:pt x="22329" y="746"/>
                  </a:lnTo>
                  <a:lnTo>
                    <a:pt x="22071" y="2150"/>
                  </a:lnTo>
                  <a:lnTo>
                    <a:pt x="21526" y="3440"/>
                  </a:lnTo>
                  <a:lnTo>
                    <a:pt x="20752" y="4586"/>
                  </a:lnTo>
                  <a:lnTo>
                    <a:pt x="19692" y="5532"/>
                  </a:lnTo>
                  <a:lnTo>
                    <a:pt x="18402" y="6277"/>
                  </a:lnTo>
                  <a:lnTo>
                    <a:pt x="16883" y="6822"/>
                  </a:lnTo>
                  <a:lnTo>
                    <a:pt x="15106" y="7080"/>
                  </a:lnTo>
                  <a:lnTo>
                    <a:pt x="14103" y="7109"/>
                  </a:lnTo>
                  <a:lnTo>
                    <a:pt x="13128" y="7080"/>
                  </a:lnTo>
                  <a:lnTo>
                    <a:pt x="11351" y="6822"/>
                  </a:lnTo>
                  <a:lnTo>
                    <a:pt x="9832" y="6277"/>
                  </a:lnTo>
                  <a:lnTo>
                    <a:pt x="8542" y="5532"/>
                  </a:lnTo>
                  <a:lnTo>
                    <a:pt x="7539" y="4558"/>
                  </a:lnTo>
                  <a:lnTo>
                    <a:pt x="6765" y="3440"/>
                  </a:lnTo>
                  <a:lnTo>
                    <a:pt x="6220" y="2150"/>
                  </a:lnTo>
                  <a:lnTo>
                    <a:pt x="5962" y="746"/>
                  </a:lnTo>
                  <a:lnTo>
                    <a:pt x="59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53"/>
            <p:cNvSpPr/>
            <p:nvPr/>
          </p:nvSpPr>
          <p:spPr>
            <a:xfrm>
              <a:off x="1172000" y="15644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69" y="30"/>
                  </a:lnTo>
                  <a:lnTo>
                    <a:pt x="9860" y="545"/>
                  </a:lnTo>
                  <a:lnTo>
                    <a:pt x="7309" y="1520"/>
                  </a:lnTo>
                  <a:lnTo>
                    <a:pt x="5073" y="2924"/>
                  </a:lnTo>
                  <a:lnTo>
                    <a:pt x="3611" y="4272"/>
                  </a:lnTo>
                  <a:lnTo>
                    <a:pt x="2752" y="5275"/>
                  </a:lnTo>
                  <a:lnTo>
                    <a:pt x="2006" y="6364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72" y="11580"/>
                  </a:lnTo>
                  <a:lnTo>
                    <a:pt x="29" y="13071"/>
                  </a:lnTo>
                  <a:lnTo>
                    <a:pt x="0" y="13845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5"/>
                  </a:lnTo>
                  <a:lnTo>
                    <a:pt x="5990" y="13100"/>
                  </a:lnTo>
                  <a:lnTo>
                    <a:pt x="6248" y="11695"/>
                  </a:lnTo>
                  <a:lnTo>
                    <a:pt x="6764" y="10434"/>
                  </a:lnTo>
                  <a:lnTo>
                    <a:pt x="7538" y="9287"/>
                  </a:lnTo>
                  <a:lnTo>
                    <a:pt x="8570" y="8342"/>
                  </a:lnTo>
                  <a:lnTo>
                    <a:pt x="9860" y="7568"/>
                  </a:lnTo>
                  <a:lnTo>
                    <a:pt x="11379" y="7052"/>
                  </a:lnTo>
                  <a:lnTo>
                    <a:pt x="13156" y="6765"/>
                  </a:lnTo>
                  <a:lnTo>
                    <a:pt x="14131" y="6737"/>
                  </a:lnTo>
                  <a:lnTo>
                    <a:pt x="15134" y="6765"/>
                  </a:lnTo>
                  <a:lnTo>
                    <a:pt x="16882" y="7052"/>
                  </a:lnTo>
                  <a:lnTo>
                    <a:pt x="18430" y="7568"/>
                  </a:lnTo>
                  <a:lnTo>
                    <a:pt x="19720" y="8342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5"/>
                  </a:lnTo>
                  <a:lnTo>
                    <a:pt x="22357" y="13100"/>
                  </a:lnTo>
                  <a:lnTo>
                    <a:pt x="22385" y="13845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845"/>
                  </a:lnTo>
                  <a:lnTo>
                    <a:pt x="28261" y="13071"/>
                  </a:lnTo>
                  <a:lnTo>
                    <a:pt x="28118" y="11580"/>
                  </a:lnTo>
                  <a:lnTo>
                    <a:pt x="27831" y="10176"/>
                  </a:lnTo>
                  <a:lnTo>
                    <a:pt x="27430" y="8829"/>
                  </a:lnTo>
                  <a:lnTo>
                    <a:pt x="26914" y="7568"/>
                  </a:lnTo>
                  <a:lnTo>
                    <a:pt x="26255" y="6393"/>
                  </a:lnTo>
                  <a:lnTo>
                    <a:pt x="25509" y="5275"/>
                  </a:lnTo>
                  <a:lnTo>
                    <a:pt x="24650" y="4272"/>
                  </a:lnTo>
                  <a:lnTo>
                    <a:pt x="23216" y="2953"/>
                  </a:lnTo>
                  <a:lnTo>
                    <a:pt x="20952" y="1520"/>
                  </a:lnTo>
                  <a:lnTo>
                    <a:pt x="18401" y="545"/>
                  </a:lnTo>
                  <a:lnTo>
                    <a:pt x="15621" y="30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53"/>
            <p:cNvSpPr/>
            <p:nvPr/>
          </p:nvSpPr>
          <p:spPr>
            <a:xfrm>
              <a:off x="1172000" y="11073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29" y="774"/>
                  </a:lnTo>
                  <a:lnTo>
                    <a:pt x="172" y="2265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52" y="8570"/>
                  </a:lnTo>
                  <a:lnTo>
                    <a:pt x="3611" y="9574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69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8"/>
                  </a:lnTo>
                  <a:lnTo>
                    <a:pt x="20952" y="12325"/>
                  </a:lnTo>
                  <a:lnTo>
                    <a:pt x="23188" y="10921"/>
                  </a:lnTo>
                  <a:lnTo>
                    <a:pt x="24650" y="9574"/>
                  </a:lnTo>
                  <a:lnTo>
                    <a:pt x="25509" y="8570"/>
                  </a:lnTo>
                  <a:lnTo>
                    <a:pt x="26255" y="7481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774"/>
                  </a:lnTo>
                  <a:lnTo>
                    <a:pt x="28261" y="0"/>
                  </a:lnTo>
                  <a:lnTo>
                    <a:pt x="22385" y="0"/>
                  </a:lnTo>
                  <a:lnTo>
                    <a:pt x="22357" y="746"/>
                  </a:lnTo>
                  <a:lnTo>
                    <a:pt x="22070" y="2150"/>
                  </a:lnTo>
                  <a:lnTo>
                    <a:pt x="21554" y="3440"/>
                  </a:lnTo>
                  <a:lnTo>
                    <a:pt x="20751" y="4586"/>
                  </a:lnTo>
                  <a:lnTo>
                    <a:pt x="19720" y="5532"/>
                  </a:lnTo>
                  <a:lnTo>
                    <a:pt x="18430" y="6277"/>
                  </a:lnTo>
                  <a:lnTo>
                    <a:pt x="16911" y="6822"/>
                  </a:lnTo>
                  <a:lnTo>
                    <a:pt x="15134" y="7080"/>
                  </a:lnTo>
                  <a:lnTo>
                    <a:pt x="14131" y="7109"/>
                  </a:lnTo>
                  <a:lnTo>
                    <a:pt x="13156" y="7080"/>
                  </a:lnTo>
                  <a:lnTo>
                    <a:pt x="11379" y="6822"/>
                  </a:lnTo>
                  <a:lnTo>
                    <a:pt x="9860" y="6277"/>
                  </a:lnTo>
                  <a:lnTo>
                    <a:pt x="8570" y="5532"/>
                  </a:lnTo>
                  <a:lnTo>
                    <a:pt x="7538" y="4558"/>
                  </a:lnTo>
                  <a:lnTo>
                    <a:pt x="6764" y="3440"/>
                  </a:lnTo>
                  <a:lnTo>
                    <a:pt x="6248" y="2150"/>
                  </a:lnTo>
                  <a:lnTo>
                    <a:pt x="5990" y="746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53"/>
            <p:cNvSpPr/>
            <p:nvPr/>
          </p:nvSpPr>
          <p:spPr>
            <a:xfrm>
              <a:off x="3406925" y="2381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3"/>
                  </a:lnTo>
                  <a:lnTo>
                    <a:pt x="10176" y="430"/>
                  </a:lnTo>
                  <a:lnTo>
                    <a:pt x="8828" y="831"/>
                  </a:lnTo>
                  <a:lnTo>
                    <a:pt x="7567" y="1347"/>
                  </a:lnTo>
                  <a:lnTo>
                    <a:pt x="6392" y="2006"/>
                  </a:lnTo>
                  <a:lnTo>
                    <a:pt x="5303" y="2752"/>
                  </a:lnTo>
                  <a:lnTo>
                    <a:pt x="4300" y="3611"/>
                  </a:lnTo>
                  <a:lnTo>
                    <a:pt x="2953" y="5045"/>
                  </a:lnTo>
                  <a:lnTo>
                    <a:pt x="1520" y="7309"/>
                  </a:lnTo>
                  <a:lnTo>
                    <a:pt x="545" y="9860"/>
                  </a:lnTo>
                  <a:lnTo>
                    <a:pt x="58" y="12640"/>
                  </a:lnTo>
                  <a:lnTo>
                    <a:pt x="1" y="14131"/>
                  </a:lnTo>
                  <a:lnTo>
                    <a:pt x="58" y="15592"/>
                  </a:lnTo>
                  <a:lnTo>
                    <a:pt x="545" y="18401"/>
                  </a:lnTo>
                  <a:lnTo>
                    <a:pt x="1520" y="20923"/>
                  </a:lnTo>
                  <a:lnTo>
                    <a:pt x="2953" y="23188"/>
                  </a:lnTo>
                  <a:lnTo>
                    <a:pt x="4271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2"/>
                  </a:lnTo>
                  <a:lnTo>
                    <a:pt x="11609" y="28089"/>
                  </a:lnTo>
                  <a:lnTo>
                    <a:pt x="13099" y="28232"/>
                  </a:lnTo>
                  <a:lnTo>
                    <a:pt x="13873" y="28232"/>
                  </a:lnTo>
                  <a:lnTo>
                    <a:pt x="13873" y="22271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68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51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7"/>
                  </a:lnTo>
                  <a:lnTo>
                    <a:pt x="7051" y="11350"/>
                  </a:lnTo>
                  <a:lnTo>
                    <a:pt x="7596" y="9831"/>
                  </a:lnTo>
                  <a:lnTo>
                    <a:pt x="8341" y="8541"/>
                  </a:lnTo>
                  <a:lnTo>
                    <a:pt x="9287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4"/>
                  </a:lnTo>
                  <a:lnTo>
                    <a:pt x="13873" y="5904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53"/>
            <p:cNvSpPr/>
            <p:nvPr/>
          </p:nvSpPr>
          <p:spPr>
            <a:xfrm>
              <a:off x="2949775" y="2381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4"/>
                  </a:lnTo>
                  <a:lnTo>
                    <a:pt x="745" y="5904"/>
                  </a:lnTo>
                  <a:lnTo>
                    <a:pt x="2150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1"/>
                  </a:lnTo>
                  <a:lnTo>
                    <a:pt x="6277" y="9831"/>
                  </a:lnTo>
                  <a:lnTo>
                    <a:pt x="6822" y="11350"/>
                  </a:lnTo>
                  <a:lnTo>
                    <a:pt x="7080" y="13127"/>
                  </a:lnTo>
                  <a:lnTo>
                    <a:pt x="7108" y="14131"/>
                  </a:lnTo>
                  <a:lnTo>
                    <a:pt x="7080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68"/>
                  </a:lnTo>
                  <a:lnTo>
                    <a:pt x="2150" y="22013"/>
                  </a:lnTo>
                  <a:lnTo>
                    <a:pt x="745" y="22271"/>
                  </a:lnTo>
                  <a:lnTo>
                    <a:pt x="0" y="22271"/>
                  </a:lnTo>
                  <a:lnTo>
                    <a:pt x="0" y="28232"/>
                  </a:lnTo>
                  <a:lnTo>
                    <a:pt x="774" y="28232"/>
                  </a:lnTo>
                  <a:lnTo>
                    <a:pt x="2264" y="28089"/>
                  </a:lnTo>
                  <a:lnTo>
                    <a:pt x="3697" y="27802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481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20" y="23188"/>
                  </a:lnTo>
                  <a:lnTo>
                    <a:pt x="12353" y="20923"/>
                  </a:lnTo>
                  <a:lnTo>
                    <a:pt x="13328" y="18401"/>
                  </a:lnTo>
                  <a:lnTo>
                    <a:pt x="13815" y="15592"/>
                  </a:lnTo>
                  <a:lnTo>
                    <a:pt x="13873" y="14131"/>
                  </a:lnTo>
                  <a:lnTo>
                    <a:pt x="13815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573" y="3611"/>
                  </a:lnTo>
                  <a:lnTo>
                    <a:pt x="8570" y="2752"/>
                  </a:lnTo>
                  <a:lnTo>
                    <a:pt x="7481" y="2006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3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53"/>
            <p:cNvSpPr/>
            <p:nvPr/>
          </p:nvSpPr>
          <p:spPr>
            <a:xfrm>
              <a:off x="4321250" y="238125"/>
              <a:ext cx="347550" cy="705825"/>
            </a:xfrm>
            <a:custGeom>
              <a:rect b="b" l="l" r="r" t="t"/>
              <a:pathLst>
                <a:path extrusionOk="0" h="28233" w="13902">
                  <a:moveTo>
                    <a:pt x="13099" y="0"/>
                  </a:moveTo>
                  <a:lnTo>
                    <a:pt x="11609" y="143"/>
                  </a:lnTo>
                  <a:lnTo>
                    <a:pt x="10204" y="430"/>
                  </a:lnTo>
                  <a:lnTo>
                    <a:pt x="8857" y="831"/>
                  </a:lnTo>
                  <a:lnTo>
                    <a:pt x="7596" y="1347"/>
                  </a:lnTo>
                  <a:lnTo>
                    <a:pt x="6392" y="2006"/>
                  </a:lnTo>
                  <a:lnTo>
                    <a:pt x="5303" y="2752"/>
                  </a:lnTo>
                  <a:lnTo>
                    <a:pt x="4300" y="3611"/>
                  </a:lnTo>
                  <a:lnTo>
                    <a:pt x="2953" y="5045"/>
                  </a:lnTo>
                  <a:lnTo>
                    <a:pt x="1548" y="7309"/>
                  </a:lnTo>
                  <a:lnTo>
                    <a:pt x="574" y="9860"/>
                  </a:lnTo>
                  <a:lnTo>
                    <a:pt x="58" y="12640"/>
                  </a:lnTo>
                  <a:lnTo>
                    <a:pt x="1" y="14131"/>
                  </a:lnTo>
                  <a:lnTo>
                    <a:pt x="58" y="15592"/>
                  </a:lnTo>
                  <a:lnTo>
                    <a:pt x="545" y="18401"/>
                  </a:lnTo>
                  <a:lnTo>
                    <a:pt x="1548" y="20923"/>
                  </a:lnTo>
                  <a:lnTo>
                    <a:pt x="2953" y="23188"/>
                  </a:lnTo>
                  <a:lnTo>
                    <a:pt x="4300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2"/>
                  </a:lnTo>
                  <a:lnTo>
                    <a:pt x="11609" y="28089"/>
                  </a:lnTo>
                  <a:lnTo>
                    <a:pt x="13099" y="28232"/>
                  </a:lnTo>
                  <a:lnTo>
                    <a:pt x="13902" y="28232"/>
                  </a:lnTo>
                  <a:lnTo>
                    <a:pt x="13902" y="22271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68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80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7"/>
                  </a:lnTo>
                  <a:lnTo>
                    <a:pt x="7080" y="11350"/>
                  </a:lnTo>
                  <a:lnTo>
                    <a:pt x="7596" y="9831"/>
                  </a:lnTo>
                  <a:lnTo>
                    <a:pt x="8341" y="8541"/>
                  </a:lnTo>
                  <a:lnTo>
                    <a:pt x="9316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4"/>
                  </a:lnTo>
                  <a:lnTo>
                    <a:pt x="13902" y="5904"/>
                  </a:lnTo>
                  <a:lnTo>
                    <a:pt x="139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53"/>
            <p:cNvSpPr/>
            <p:nvPr/>
          </p:nvSpPr>
          <p:spPr>
            <a:xfrm>
              <a:off x="3864100" y="2381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4"/>
                  </a:lnTo>
                  <a:lnTo>
                    <a:pt x="774" y="5904"/>
                  </a:lnTo>
                  <a:lnTo>
                    <a:pt x="2178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1"/>
                  </a:lnTo>
                  <a:lnTo>
                    <a:pt x="6306" y="9831"/>
                  </a:lnTo>
                  <a:lnTo>
                    <a:pt x="6822" y="11350"/>
                  </a:lnTo>
                  <a:lnTo>
                    <a:pt x="7108" y="13127"/>
                  </a:lnTo>
                  <a:lnTo>
                    <a:pt x="7108" y="14131"/>
                  </a:lnTo>
                  <a:lnTo>
                    <a:pt x="7108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68"/>
                  </a:lnTo>
                  <a:lnTo>
                    <a:pt x="2178" y="22013"/>
                  </a:lnTo>
                  <a:lnTo>
                    <a:pt x="774" y="22271"/>
                  </a:lnTo>
                  <a:lnTo>
                    <a:pt x="0" y="22271"/>
                  </a:lnTo>
                  <a:lnTo>
                    <a:pt x="0" y="28232"/>
                  </a:lnTo>
                  <a:lnTo>
                    <a:pt x="803" y="28232"/>
                  </a:lnTo>
                  <a:lnTo>
                    <a:pt x="2293" y="28089"/>
                  </a:lnTo>
                  <a:lnTo>
                    <a:pt x="3697" y="27802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88"/>
                  </a:lnTo>
                  <a:lnTo>
                    <a:pt x="12353" y="20923"/>
                  </a:lnTo>
                  <a:lnTo>
                    <a:pt x="13328" y="18401"/>
                  </a:lnTo>
                  <a:lnTo>
                    <a:pt x="13844" y="15592"/>
                  </a:lnTo>
                  <a:lnTo>
                    <a:pt x="13873" y="14131"/>
                  </a:lnTo>
                  <a:lnTo>
                    <a:pt x="13844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602" y="3611"/>
                  </a:lnTo>
                  <a:lnTo>
                    <a:pt x="8599" y="2752"/>
                  </a:lnTo>
                  <a:lnTo>
                    <a:pt x="7481" y="2006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3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53"/>
            <p:cNvSpPr/>
            <p:nvPr/>
          </p:nvSpPr>
          <p:spPr>
            <a:xfrm>
              <a:off x="3912825" y="15644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69" y="30"/>
                  </a:lnTo>
                  <a:lnTo>
                    <a:pt x="9860" y="545"/>
                  </a:lnTo>
                  <a:lnTo>
                    <a:pt x="7309" y="1520"/>
                  </a:lnTo>
                  <a:lnTo>
                    <a:pt x="5073" y="2924"/>
                  </a:lnTo>
                  <a:lnTo>
                    <a:pt x="3611" y="4272"/>
                  </a:lnTo>
                  <a:lnTo>
                    <a:pt x="2752" y="5275"/>
                  </a:lnTo>
                  <a:lnTo>
                    <a:pt x="2006" y="6364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72" y="11580"/>
                  </a:lnTo>
                  <a:lnTo>
                    <a:pt x="29" y="13071"/>
                  </a:lnTo>
                  <a:lnTo>
                    <a:pt x="0" y="13845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5"/>
                  </a:lnTo>
                  <a:lnTo>
                    <a:pt x="5990" y="13100"/>
                  </a:lnTo>
                  <a:lnTo>
                    <a:pt x="6248" y="11695"/>
                  </a:lnTo>
                  <a:lnTo>
                    <a:pt x="6764" y="10434"/>
                  </a:lnTo>
                  <a:lnTo>
                    <a:pt x="7538" y="9287"/>
                  </a:lnTo>
                  <a:lnTo>
                    <a:pt x="8570" y="8342"/>
                  </a:lnTo>
                  <a:lnTo>
                    <a:pt x="9860" y="7568"/>
                  </a:lnTo>
                  <a:lnTo>
                    <a:pt x="11379" y="7052"/>
                  </a:lnTo>
                  <a:lnTo>
                    <a:pt x="13156" y="6765"/>
                  </a:lnTo>
                  <a:lnTo>
                    <a:pt x="14131" y="6737"/>
                  </a:lnTo>
                  <a:lnTo>
                    <a:pt x="15134" y="6765"/>
                  </a:lnTo>
                  <a:lnTo>
                    <a:pt x="16911" y="7052"/>
                  </a:lnTo>
                  <a:lnTo>
                    <a:pt x="18430" y="7568"/>
                  </a:lnTo>
                  <a:lnTo>
                    <a:pt x="19720" y="8342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5"/>
                  </a:lnTo>
                  <a:lnTo>
                    <a:pt x="22357" y="13100"/>
                  </a:lnTo>
                  <a:lnTo>
                    <a:pt x="22385" y="13845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845"/>
                  </a:lnTo>
                  <a:lnTo>
                    <a:pt x="28261" y="13071"/>
                  </a:lnTo>
                  <a:lnTo>
                    <a:pt x="28118" y="11580"/>
                  </a:lnTo>
                  <a:lnTo>
                    <a:pt x="27831" y="10176"/>
                  </a:lnTo>
                  <a:lnTo>
                    <a:pt x="27430" y="8829"/>
                  </a:lnTo>
                  <a:lnTo>
                    <a:pt x="26914" y="7568"/>
                  </a:lnTo>
                  <a:lnTo>
                    <a:pt x="26255" y="6393"/>
                  </a:lnTo>
                  <a:lnTo>
                    <a:pt x="25509" y="5275"/>
                  </a:lnTo>
                  <a:lnTo>
                    <a:pt x="24650" y="4272"/>
                  </a:lnTo>
                  <a:lnTo>
                    <a:pt x="23216" y="2953"/>
                  </a:lnTo>
                  <a:lnTo>
                    <a:pt x="20952" y="1520"/>
                  </a:lnTo>
                  <a:lnTo>
                    <a:pt x="18401" y="545"/>
                  </a:lnTo>
                  <a:lnTo>
                    <a:pt x="15621" y="30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53"/>
            <p:cNvSpPr/>
            <p:nvPr/>
          </p:nvSpPr>
          <p:spPr>
            <a:xfrm>
              <a:off x="3912825" y="11073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29" y="774"/>
                  </a:lnTo>
                  <a:lnTo>
                    <a:pt x="172" y="2265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80" y="8570"/>
                  </a:lnTo>
                  <a:lnTo>
                    <a:pt x="3611" y="9574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69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8"/>
                  </a:lnTo>
                  <a:lnTo>
                    <a:pt x="20952" y="12325"/>
                  </a:lnTo>
                  <a:lnTo>
                    <a:pt x="23216" y="10921"/>
                  </a:lnTo>
                  <a:lnTo>
                    <a:pt x="24650" y="9574"/>
                  </a:lnTo>
                  <a:lnTo>
                    <a:pt x="25509" y="8570"/>
                  </a:lnTo>
                  <a:lnTo>
                    <a:pt x="26255" y="7481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774"/>
                  </a:lnTo>
                  <a:lnTo>
                    <a:pt x="28261" y="0"/>
                  </a:lnTo>
                  <a:lnTo>
                    <a:pt x="22385" y="0"/>
                  </a:lnTo>
                  <a:lnTo>
                    <a:pt x="22357" y="746"/>
                  </a:lnTo>
                  <a:lnTo>
                    <a:pt x="22070" y="2150"/>
                  </a:lnTo>
                  <a:lnTo>
                    <a:pt x="21554" y="3440"/>
                  </a:lnTo>
                  <a:lnTo>
                    <a:pt x="20780" y="4586"/>
                  </a:lnTo>
                  <a:lnTo>
                    <a:pt x="19720" y="5532"/>
                  </a:lnTo>
                  <a:lnTo>
                    <a:pt x="18430" y="6277"/>
                  </a:lnTo>
                  <a:lnTo>
                    <a:pt x="16911" y="6822"/>
                  </a:lnTo>
                  <a:lnTo>
                    <a:pt x="15134" y="7080"/>
                  </a:lnTo>
                  <a:lnTo>
                    <a:pt x="14131" y="7109"/>
                  </a:lnTo>
                  <a:lnTo>
                    <a:pt x="13156" y="7080"/>
                  </a:lnTo>
                  <a:lnTo>
                    <a:pt x="11379" y="6822"/>
                  </a:lnTo>
                  <a:lnTo>
                    <a:pt x="9860" y="6277"/>
                  </a:lnTo>
                  <a:lnTo>
                    <a:pt x="8570" y="5532"/>
                  </a:lnTo>
                  <a:lnTo>
                    <a:pt x="7538" y="4558"/>
                  </a:lnTo>
                  <a:lnTo>
                    <a:pt x="6764" y="3440"/>
                  </a:lnTo>
                  <a:lnTo>
                    <a:pt x="6248" y="2150"/>
                  </a:lnTo>
                  <a:lnTo>
                    <a:pt x="5990" y="746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53"/>
            <p:cNvSpPr/>
            <p:nvPr/>
          </p:nvSpPr>
          <p:spPr>
            <a:xfrm>
              <a:off x="2998500" y="15644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40" y="30"/>
                  </a:lnTo>
                  <a:lnTo>
                    <a:pt x="9860" y="545"/>
                  </a:lnTo>
                  <a:lnTo>
                    <a:pt x="7309" y="1520"/>
                  </a:lnTo>
                  <a:lnTo>
                    <a:pt x="5073" y="2924"/>
                  </a:lnTo>
                  <a:lnTo>
                    <a:pt x="3611" y="4272"/>
                  </a:lnTo>
                  <a:lnTo>
                    <a:pt x="2752" y="5275"/>
                  </a:lnTo>
                  <a:lnTo>
                    <a:pt x="2006" y="6364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43" y="11580"/>
                  </a:lnTo>
                  <a:lnTo>
                    <a:pt x="29" y="13071"/>
                  </a:lnTo>
                  <a:lnTo>
                    <a:pt x="0" y="13845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5"/>
                  </a:lnTo>
                  <a:lnTo>
                    <a:pt x="5990" y="13100"/>
                  </a:lnTo>
                  <a:lnTo>
                    <a:pt x="6248" y="11695"/>
                  </a:lnTo>
                  <a:lnTo>
                    <a:pt x="6764" y="10434"/>
                  </a:lnTo>
                  <a:lnTo>
                    <a:pt x="7538" y="9287"/>
                  </a:lnTo>
                  <a:lnTo>
                    <a:pt x="8570" y="8342"/>
                  </a:lnTo>
                  <a:lnTo>
                    <a:pt x="9860" y="7568"/>
                  </a:lnTo>
                  <a:lnTo>
                    <a:pt x="11379" y="7052"/>
                  </a:lnTo>
                  <a:lnTo>
                    <a:pt x="13156" y="6765"/>
                  </a:lnTo>
                  <a:lnTo>
                    <a:pt x="14131" y="6737"/>
                  </a:lnTo>
                  <a:lnTo>
                    <a:pt x="15105" y="6765"/>
                  </a:lnTo>
                  <a:lnTo>
                    <a:pt x="16882" y="7052"/>
                  </a:lnTo>
                  <a:lnTo>
                    <a:pt x="18430" y="7568"/>
                  </a:lnTo>
                  <a:lnTo>
                    <a:pt x="19720" y="8342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5"/>
                  </a:lnTo>
                  <a:lnTo>
                    <a:pt x="22328" y="13100"/>
                  </a:lnTo>
                  <a:lnTo>
                    <a:pt x="22357" y="13845"/>
                  </a:lnTo>
                  <a:lnTo>
                    <a:pt x="22357" y="13873"/>
                  </a:lnTo>
                  <a:lnTo>
                    <a:pt x="28261" y="13873"/>
                  </a:lnTo>
                  <a:lnTo>
                    <a:pt x="28261" y="13845"/>
                  </a:lnTo>
                  <a:lnTo>
                    <a:pt x="28261" y="13071"/>
                  </a:lnTo>
                  <a:lnTo>
                    <a:pt x="28118" y="11580"/>
                  </a:lnTo>
                  <a:lnTo>
                    <a:pt x="27831" y="10176"/>
                  </a:lnTo>
                  <a:lnTo>
                    <a:pt x="27430" y="8829"/>
                  </a:lnTo>
                  <a:lnTo>
                    <a:pt x="26885" y="7568"/>
                  </a:lnTo>
                  <a:lnTo>
                    <a:pt x="26255" y="6393"/>
                  </a:lnTo>
                  <a:lnTo>
                    <a:pt x="25509" y="5275"/>
                  </a:lnTo>
                  <a:lnTo>
                    <a:pt x="24650" y="4272"/>
                  </a:lnTo>
                  <a:lnTo>
                    <a:pt x="23188" y="2953"/>
                  </a:lnTo>
                  <a:lnTo>
                    <a:pt x="20952" y="1520"/>
                  </a:lnTo>
                  <a:lnTo>
                    <a:pt x="18401" y="545"/>
                  </a:lnTo>
                  <a:lnTo>
                    <a:pt x="15621" y="30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53"/>
            <p:cNvSpPr/>
            <p:nvPr/>
          </p:nvSpPr>
          <p:spPr>
            <a:xfrm>
              <a:off x="2998500" y="11073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29" y="774"/>
                  </a:lnTo>
                  <a:lnTo>
                    <a:pt x="143" y="2265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52" y="8570"/>
                  </a:lnTo>
                  <a:lnTo>
                    <a:pt x="3611" y="9574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40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8"/>
                  </a:lnTo>
                  <a:lnTo>
                    <a:pt x="20952" y="12325"/>
                  </a:lnTo>
                  <a:lnTo>
                    <a:pt x="23188" y="10921"/>
                  </a:lnTo>
                  <a:lnTo>
                    <a:pt x="24650" y="9574"/>
                  </a:lnTo>
                  <a:lnTo>
                    <a:pt x="25509" y="8570"/>
                  </a:lnTo>
                  <a:lnTo>
                    <a:pt x="26255" y="7481"/>
                  </a:lnTo>
                  <a:lnTo>
                    <a:pt x="26885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774"/>
                  </a:lnTo>
                  <a:lnTo>
                    <a:pt x="28261" y="0"/>
                  </a:lnTo>
                  <a:lnTo>
                    <a:pt x="22357" y="0"/>
                  </a:lnTo>
                  <a:lnTo>
                    <a:pt x="22357" y="746"/>
                  </a:lnTo>
                  <a:lnTo>
                    <a:pt x="22070" y="2150"/>
                  </a:lnTo>
                  <a:lnTo>
                    <a:pt x="21554" y="3440"/>
                  </a:lnTo>
                  <a:lnTo>
                    <a:pt x="20751" y="4586"/>
                  </a:lnTo>
                  <a:lnTo>
                    <a:pt x="19720" y="5532"/>
                  </a:lnTo>
                  <a:lnTo>
                    <a:pt x="18430" y="6277"/>
                  </a:lnTo>
                  <a:lnTo>
                    <a:pt x="16882" y="6822"/>
                  </a:lnTo>
                  <a:lnTo>
                    <a:pt x="15105" y="7080"/>
                  </a:lnTo>
                  <a:lnTo>
                    <a:pt x="14131" y="7109"/>
                  </a:lnTo>
                  <a:lnTo>
                    <a:pt x="13156" y="7080"/>
                  </a:lnTo>
                  <a:lnTo>
                    <a:pt x="11379" y="6822"/>
                  </a:lnTo>
                  <a:lnTo>
                    <a:pt x="9860" y="6277"/>
                  </a:lnTo>
                  <a:lnTo>
                    <a:pt x="8570" y="5532"/>
                  </a:lnTo>
                  <a:lnTo>
                    <a:pt x="7538" y="4558"/>
                  </a:lnTo>
                  <a:lnTo>
                    <a:pt x="6764" y="3440"/>
                  </a:lnTo>
                  <a:lnTo>
                    <a:pt x="6248" y="2150"/>
                  </a:lnTo>
                  <a:lnTo>
                    <a:pt x="5990" y="746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53"/>
            <p:cNvSpPr/>
            <p:nvPr/>
          </p:nvSpPr>
          <p:spPr>
            <a:xfrm>
              <a:off x="1580425" y="20216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4"/>
                  </a:lnTo>
                  <a:lnTo>
                    <a:pt x="10204" y="430"/>
                  </a:lnTo>
                  <a:lnTo>
                    <a:pt x="8857" y="832"/>
                  </a:lnTo>
                  <a:lnTo>
                    <a:pt x="7596" y="1348"/>
                  </a:lnTo>
                  <a:lnTo>
                    <a:pt x="6392" y="1978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45"/>
                  </a:lnTo>
                  <a:lnTo>
                    <a:pt x="1548" y="7309"/>
                  </a:lnTo>
                  <a:lnTo>
                    <a:pt x="545" y="9832"/>
                  </a:lnTo>
                  <a:lnTo>
                    <a:pt x="58" y="12641"/>
                  </a:lnTo>
                  <a:lnTo>
                    <a:pt x="0" y="14102"/>
                  </a:lnTo>
                  <a:lnTo>
                    <a:pt x="58" y="15593"/>
                  </a:lnTo>
                  <a:lnTo>
                    <a:pt x="545" y="18373"/>
                  </a:lnTo>
                  <a:lnTo>
                    <a:pt x="1520" y="20924"/>
                  </a:lnTo>
                  <a:lnTo>
                    <a:pt x="2953" y="23188"/>
                  </a:lnTo>
                  <a:lnTo>
                    <a:pt x="4300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57"/>
                  </a:lnTo>
                  <a:lnTo>
                    <a:pt x="8828" y="27402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04"/>
                  </a:lnTo>
                  <a:lnTo>
                    <a:pt x="13873" y="28233"/>
                  </a:lnTo>
                  <a:lnTo>
                    <a:pt x="13873" y="22271"/>
                  </a:lnTo>
                  <a:lnTo>
                    <a:pt x="13128" y="22242"/>
                  </a:lnTo>
                  <a:lnTo>
                    <a:pt x="11723" y="21984"/>
                  </a:lnTo>
                  <a:lnTo>
                    <a:pt x="10434" y="21468"/>
                  </a:lnTo>
                  <a:lnTo>
                    <a:pt x="9316" y="20695"/>
                  </a:lnTo>
                  <a:lnTo>
                    <a:pt x="8341" y="19663"/>
                  </a:lnTo>
                  <a:lnTo>
                    <a:pt x="7596" y="18402"/>
                  </a:lnTo>
                  <a:lnTo>
                    <a:pt x="7080" y="16854"/>
                  </a:lnTo>
                  <a:lnTo>
                    <a:pt x="6793" y="15105"/>
                  </a:lnTo>
                  <a:lnTo>
                    <a:pt x="6765" y="14102"/>
                  </a:lnTo>
                  <a:lnTo>
                    <a:pt x="6793" y="13128"/>
                  </a:lnTo>
                  <a:lnTo>
                    <a:pt x="7080" y="11351"/>
                  </a:lnTo>
                  <a:lnTo>
                    <a:pt x="7596" y="9832"/>
                  </a:lnTo>
                  <a:lnTo>
                    <a:pt x="8341" y="8542"/>
                  </a:lnTo>
                  <a:lnTo>
                    <a:pt x="9316" y="7481"/>
                  </a:lnTo>
                  <a:lnTo>
                    <a:pt x="10434" y="6707"/>
                  </a:lnTo>
                  <a:lnTo>
                    <a:pt x="11723" y="6163"/>
                  </a:lnTo>
                  <a:lnTo>
                    <a:pt x="13128" y="5905"/>
                  </a:lnTo>
                  <a:lnTo>
                    <a:pt x="13873" y="5876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53"/>
            <p:cNvSpPr/>
            <p:nvPr/>
          </p:nvSpPr>
          <p:spPr>
            <a:xfrm>
              <a:off x="1123275" y="20216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876"/>
                  </a:lnTo>
                  <a:lnTo>
                    <a:pt x="29" y="5876"/>
                  </a:lnTo>
                  <a:lnTo>
                    <a:pt x="774" y="5905"/>
                  </a:lnTo>
                  <a:lnTo>
                    <a:pt x="2178" y="6163"/>
                  </a:lnTo>
                  <a:lnTo>
                    <a:pt x="3439" y="6707"/>
                  </a:lnTo>
                  <a:lnTo>
                    <a:pt x="4586" y="7481"/>
                  </a:lnTo>
                  <a:lnTo>
                    <a:pt x="5532" y="8513"/>
                  </a:lnTo>
                  <a:lnTo>
                    <a:pt x="6277" y="9803"/>
                  </a:lnTo>
                  <a:lnTo>
                    <a:pt x="6822" y="11351"/>
                  </a:lnTo>
                  <a:lnTo>
                    <a:pt x="7108" y="13128"/>
                  </a:lnTo>
                  <a:lnTo>
                    <a:pt x="7108" y="14102"/>
                  </a:lnTo>
                  <a:lnTo>
                    <a:pt x="7108" y="15105"/>
                  </a:lnTo>
                  <a:lnTo>
                    <a:pt x="6822" y="16854"/>
                  </a:lnTo>
                  <a:lnTo>
                    <a:pt x="6277" y="18402"/>
                  </a:lnTo>
                  <a:lnTo>
                    <a:pt x="5532" y="19663"/>
                  </a:lnTo>
                  <a:lnTo>
                    <a:pt x="4586" y="20695"/>
                  </a:lnTo>
                  <a:lnTo>
                    <a:pt x="3439" y="21468"/>
                  </a:lnTo>
                  <a:lnTo>
                    <a:pt x="2178" y="21984"/>
                  </a:lnTo>
                  <a:lnTo>
                    <a:pt x="774" y="22242"/>
                  </a:lnTo>
                  <a:lnTo>
                    <a:pt x="29" y="22271"/>
                  </a:lnTo>
                  <a:lnTo>
                    <a:pt x="0" y="22271"/>
                  </a:lnTo>
                  <a:lnTo>
                    <a:pt x="0" y="28233"/>
                  </a:lnTo>
                  <a:lnTo>
                    <a:pt x="29" y="28233"/>
                  </a:lnTo>
                  <a:lnTo>
                    <a:pt x="803" y="28204"/>
                  </a:lnTo>
                  <a:lnTo>
                    <a:pt x="2293" y="28089"/>
                  </a:lnTo>
                  <a:lnTo>
                    <a:pt x="3697" y="27803"/>
                  </a:lnTo>
                  <a:lnTo>
                    <a:pt x="5045" y="27402"/>
                  </a:lnTo>
                  <a:lnTo>
                    <a:pt x="6306" y="26857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60"/>
                  </a:lnTo>
                  <a:lnTo>
                    <a:pt x="12353" y="20924"/>
                  </a:lnTo>
                  <a:lnTo>
                    <a:pt x="13328" y="18373"/>
                  </a:lnTo>
                  <a:lnTo>
                    <a:pt x="13844" y="15593"/>
                  </a:lnTo>
                  <a:lnTo>
                    <a:pt x="13873" y="14102"/>
                  </a:lnTo>
                  <a:lnTo>
                    <a:pt x="13844" y="12641"/>
                  </a:lnTo>
                  <a:lnTo>
                    <a:pt x="13328" y="9832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602" y="3612"/>
                  </a:lnTo>
                  <a:lnTo>
                    <a:pt x="8570" y="2752"/>
                  </a:lnTo>
                  <a:lnTo>
                    <a:pt x="7481" y="1978"/>
                  </a:lnTo>
                  <a:lnTo>
                    <a:pt x="6306" y="1348"/>
                  </a:lnTo>
                  <a:lnTo>
                    <a:pt x="5045" y="832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53"/>
            <p:cNvSpPr/>
            <p:nvPr/>
          </p:nvSpPr>
          <p:spPr>
            <a:xfrm>
              <a:off x="2495475" y="20216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13070" y="0"/>
                  </a:moveTo>
                  <a:lnTo>
                    <a:pt x="11580" y="144"/>
                  </a:lnTo>
                  <a:lnTo>
                    <a:pt x="10175" y="430"/>
                  </a:lnTo>
                  <a:lnTo>
                    <a:pt x="8828" y="832"/>
                  </a:lnTo>
                  <a:lnTo>
                    <a:pt x="7567" y="1348"/>
                  </a:lnTo>
                  <a:lnTo>
                    <a:pt x="6363" y="1978"/>
                  </a:lnTo>
                  <a:lnTo>
                    <a:pt x="5274" y="2752"/>
                  </a:lnTo>
                  <a:lnTo>
                    <a:pt x="4271" y="3612"/>
                  </a:lnTo>
                  <a:lnTo>
                    <a:pt x="2924" y="5045"/>
                  </a:lnTo>
                  <a:lnTo>
                    <a:pt x="1519" y="7309"/>
                  </a:lnTo>
                  <a:lnTo>
                    <a:pt x="545" y="9832"/>
                  </a:lnTo>
                  <a:lnTo>
                    <a:pt x="29" y="12641"/>
                  </a:lnTo>
                  <a:lnTo>
                    <a:pt x="0" y="14102"/>
                  </a:lnTo>
                  <a:lnTo>
                    <a:pt x="29" y="15593"/>
                  </a:lnTo>
                  <a:lnTo>
                    <a:pt x="545" y="18373"/>
                  </a:lnTo>
                  <a:lnTo>
                    <a:pt x="1519" y="20924"/>
                  </a:lnTo>
                  <a:lnTo>
                    <a:pt x="2924" y="23188"/>
                  </a:lnTo>
                  <a:lnTo>
                    <a:pt x="4271" y="24621"/>
                  </a:lnTo>
                  <a:lnTo>
                    <a:pt x="5274" y="25481"/>
                  </a:lnTo>
                  <a:lnTo>
                    <a:pt x="6363" y="26226"/>
                  </a:lnTo>
                  <a:lnTo>
                    <a:pt x="7538" y="26857"/>
                  </a:lnTo>
                  <a:lnTo>
                    <a:pt x="8828" y="27402"/>
                  </a:lnTo>
                  <a:lnTo>
                    <a:pt x="10175" y="27803"/>
                  </a:lnTo>
                  <a:lnTo>
                    <a:pt x="11580" y="28089"/>
                  </a:lnTo>
                  <a:lnTo>
                    <a:pt x="13070" y="28204"/>
                  </a:lnTo>
                  <a:lnTo>
                    <a:pt x="13844" y="28233"/>
                  </a:lnTo>
                  <a:lnTo>
                    <a:pt x="13873" y="28233"/>
                  </a:lnTo>
                  <a:lnTo>
                    <a:pt x="13873" y="22271"/>
                  </a:lnTo>
                  <a:lnTo>
                    <a:pt x="13844" y="22271"/>
                  </a:lnTo>
                  <a:lnTo>
                    <a:pt x="13099" y="22242"/>
                  </a:lnTo>
                  <a:lnTo>
                    <a:pt x="11694" y="21984"/>
                  </a:lnTo>
                  <a:lnTo>
                    <a:pt x="10405" y="21468"/>
                  </a:lnTo>
                  <a:lnTo>
                    <a:pt x="9287" y="20695"/>
                  </a:lnTo>
                  <a:lnTo>
                    <a:pt x="8341" y="19663"/>
                  </a:lnTo>
                  <a:lnTo>
                    <a:pt x="7567" y="18402"/>
                  </a:lnTo>
                  <a:lnTo>
                    <a:pt x="7051" y="16854"/>
                  </a:lnTo>
                  <a:lnTo>
                    <a:pt x="6764" y="15105"/>
                  </a:lnTo>
                  <a:lnTo>
                    <a:pt x="6736" y="14102"/>
                  </a:lnTo>
                  <a:lnTo>
                    <a:pt x="6764" y="13128"/>
                  </a:lnTo>
                  <a:lnTo>
                    <a:pt x="7051" y="11351"/>
                  </a:lnTo>
                  <a:lnTo>
                    <a:pt x="7567" y="9832"/>
                  </a:lnTo>
                  <a:lnTo>
                    <a:pt x="8341" y="8542"/>
                  </a:lnTo>
                  <a:lnTo>
                    <a:pt x="9287" y="7481"/>
                  </a:lnTo>
                  <a:lnTo>
                    <a:pt x="10405" y="6707"/>
                  </a:lnTo>
                  <a:lnTo>
                    <a:pt x="11694" y="6163"/>
                  </a:lnTo>
                  <a:lnTo>
                    <a:pt x="13099" y="5905"/>
                  </a:lnTo>
                  <a:lnTo>
                    <a:pt x="13844" y="5876"/>
                  </a:lnTo>
                  <a:lnTo>
                    <a:pt x="13873" y="5876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53"/>
            <p:cNvSpPr/>
            <p:nvPr/>
          </p:nvSpPr>
          <p:spPr>
            <a:xfrm>
              <a:off x="2037575" y="20216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" y="0"/>
                  </a:moveTo>
                  <a:lnTo>
                    <a:pt x="1" y="5876"/>
                  </a:lnTo>
                  <a:lnTo>
                    <a:pt x="30" y="5876"/>
                  </a:lnTo>
                  <a:lnTo>
                    <a:pt x="775" y="5905"/>
                  </a:lnTo>
                  <a:lnTo>
                    <a:pt x="2179" y="6163"/>
                  </a:lnTo>
                  <a:lnTo>
                    <a:pt x="3469" y="6707"/>
                  </a:lnTo>
                  <a:lnTo>
                    <a:pt x="4587" y="7481"/>
                  </a:lnTo>
                  <a:lnTo>
                    <a:pt x="5533" y="8513"/>
                  </a:lnTo>
                  <a:lnTo>
                    <a:pt x="6307" y="9803"/>
                  </a:lnTo>
                  <a:lnTo>
                    <a:pt x="6823" y="11351"/>
                  </a:lnTo>
                  <a:lnTo>
                    <a:pt x="7109" y="13128"/>
                  </a:lnTo>
                  <a:lnTo>
                    <a:pt x="7138" y="14102"/>
                  </a:lnTo>
                  <a:lnTo>
                    <a:pt x="7109" y="15105"/>
                  </a:lnTo>
                  <a:lnTo>
                    <a:pt x="6823" y="16854"/>
                  </a:lnTo>
                  <a:lnTo>
                    <a:pt x="6307" y="18402"/>
                  </a:lnTo>
                  <a:lnTo>
                    <a:pt x="5533" y="19663"/>
                  </a:lnTo>
                  <a:lnTo>
                    <a:pt x="4587" y="20695"/>
                  </a:lnTo>
                  <a:lnTo>
                    <a:pt x="3440" y="21468"/>
                  </a:lnTo>
                  <a:lnTo>
                    <a:pt x="2179" y="21984"/>
                  </a:lnTo>
                  <a:lnTo>
                    <a:pt x="775" y="22242"/>
                  </a:lnTo>
                  <a:lnTo>
                    <a:pt x="30" y="22271"/>
                  </a:lnTo>
                  <a:lnTo>
                    <a:pt x="1" y="22271"/>
                  </a:lnTo>
                  <a:lnTo>
                    <a:pt x="1" y="28233"/>
                  </a:lnTo>
                  <a:lnTo>
                    <a:pt x="30" y="28233"/>
                  </a:lnTo>
                  <a:lnTo>
                    <a:pt x="804" y="28204"/>
                  </a:lnTo>
                  <a:lnTo>
                    <a:pt x="2294" y="28089"/>
                  </a:lnTo>
                  <a:lnTo>
                    <a:pt x="3698" y="27803"/>
                  </a:lnTo>
                  <a:lnTo>
                    <a:pt x="5046" y="27402"/>
                  </a:lnTo>
                  <a:lnTo>
                    <a:pt x="6307" y="26857"/>
                  </a:lnTo>
                  <a:lnTo>
                    <a:pt x="7511" y="26226"/>
                  </a:lnTo>
                  <a:lnTo>
                    <a:pt x="8600" y="25481"/>
                  </a:lnTo>
                  <a:lnTo>
                    <a:pt x="9603" y="24621"/>
                  </a:lnTo>
                  <a:lnTo>
                    <a:pt x="10950" y="23160"/>
                  </a:lnTo>
                  <a:lnTo>
                    <a:pt x="12354" y="20924"/>
                  </a:lnTo>
                  <a:lnTo>
                    <a:pt x="13329" y="18373"/>
                  </a:lnTo>
                  <a:lnTo>
                    <a:pt x="13845" y="15593"/>
                  </a:lnTo>
                  <a:lnTo>
                    <a:pt x="13874" y="14102"/>
                  </a:lnTo>
                  <a:lnTo>
                    <a:pt x="13845" y="12641"/>
                  </a:lnTo>
                  <a:lnTo>
                    <a:pt x="13329" y="9832"/>
                  </a:lnTo>
                  <a:lnTo>
                    <a:pt x="12354" y="7309"/>
                  </a:lnTo>
                  <a:lnTo>
                    <a:pt x="10950" y="5045"/>
                  </a:lnTo>
                  <a:lnTo>
                    <a:pt x="9603" y="3612"/>
                  </a:lnTo>
                  <a:lnTo>
                    <a:pt x="8600" y="2752"/>
                  </a:lnTo>
                  <a:lnTo>
                    <a:pt x="7482" y="1978"/>
                  </a:lnTo>
                  <a:lnTo>
                    <a:pt x="6307" y="1348"/>
                  </a:lnTo>
                  <a:lnTo>
                    <a:pt x="5046" y="832"/>
                  </a:lnTo>
                  <a:lnTo>
                    <a:pt x="3698" y="430"/>
                  </a:lnTo>
                  <a:lnTo>
                    <a:pt x="2294" y="144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53"/>
            <p:cNvSpPr/>
            <p:nvPr/>
          </p:nvSpPr>
          <p:spPr>
            <a:xfrm>
              <a:off x="2087025" y="3347250"/>
              <a:ext cx="705825" cy="346850"/>
            </a:xfrm>
            <a:custGeom>
              <a:rect b="b" l="l" r="r" t="t"/>
              <a:pathLst>
                <a:path extrusionOk="0" h="13874" w="28233">
                  <a:moveTo>
                    <a:pt x="14103" y="1"/>
                  </a:moveTo>
                  <a:lnTo>
                    <a:pt x="12641" y="58"/>
                  </a:lnTo>
                  <a:lnTo>
                    <a:pt x="9832" y="574"/>
                  </a:lnTo>
                  <a:lnTo>
                    <a:pt x="7310" y="1548"/>
                  </a:lnTo>
                  <a:lnTo>
                    <a:pt x="5045" y="2953"/>
                  </a:lnTo>
                  <a:lnTo>
                    <a:pt x="3583" y="4300"/>
                  </a:lnTo>
                  <a:lnTo>
                    <a:pt x="2752" y="5303"/>
                  </a:lnTo>
                  <a:lnTo>
                    <a:pt x="1978" y="6392"/>
                  </a:lnTo>
                  <a:lnTo>
                    <a:pt x="1348" y="7568"/>
                  </a:lnTo>
                  <a:lnTo>
                    <a:pt x="832" y="8829"/>
                  </a:lnTo>
                  <a:lnTo>
                    <a:pt x="431" y="10176"/>
                  </a:lnTo>
                  <a:lnTo>
                    <a:pt x="144" y="11609"/>
                  </a:lnTo>
                  <a:lnTo>
                    <a:pt x="1" y="13099"/>
                  </a:lnTo>
                  <a:lnTo>
                    <a:pt x="1" y="13873"/>
                  </a:lnTo>
                  <a:lnTo>
                    <a:pt x="5934" y="13873"/>
                  </a:lnTo>
                  <a:lnTo>
                    <a:pt x="5962" y="13128"/>
                  </a:lnTo>
                  <a:lnTo>
                    <a:pt x="6220" y="11724"/>
                  </a:lnTo>
                  <a:lnTo>
                    <a:pt x="6765" y="10434"/>
                  </a:lnTo>
                  <a:lnTo>
                    <a:pt x="7539" y="9316"/>
                  </a:lnTo>
                  <a:lnTo>
                    <a:pt x="8542" y="8341"/>
                  </a:lnTo>
                  <a:lnTo>
                    <a:pt x="9832" y="7596"/>
                  </a:lnTo>
                  <a:lnTo>
                    <a:pt x="11351" y="7080"/>
                  </a:lnTo>
                  <a:lnTo>
                    <a:pt x="13128" y="6794"/>
                  </a:lnTo>
                  <a:lnTo>
                    <a:pt x="14103" y="6765"/>
                  </a:lnTo>
                  <a:lnTo>
                    <a:pt x="15106" y="6794"/>
                  </a:lnTo>
                  <a:lnTo>
                    <a:pt x="16883" y="7080"/>
                  </a:lnTo>
                  <a:lnTo>
                    <a:pt x="18402" y="7596"/>
                  </a:lnTo>
                  <a:lnTo>
                    <a:pt x="19692" y="8341"/>
                  </a:lnTo>
                  <a:lnTo>
                    <a:pt x="20752" y="9316"/>
                  </a:lnTo>
                  <a:lnTo>
                    <a:pt x="21526" y="10434"/>
                  </a:lnTo>
                  <a:lnTo>
                    <a:pt x="22071" y="11724"/>
                  </a:lnTo>
                  <a:lnTo>
                    <a:pt x="22329" y="13128"/>
                  </a:lnTo>
                  <a:lnTo>
                    <a:pt x="22357" y="13873"/>
                  </a:lnTo>
                  <a:lnTo>
                    <a:pt x="28233" y="13873"/>
                  </a:lnTo>
                  <a:lnTo>
                    <a:pt x="28233" y="13099"/>
                  </a:lnTo>
                  <a:lnTo>
                    <a:pt x="28090" y="11609"/>
                  </a:lnTo>
                  <a:lnTo>
                    <a:pt x="27803" y="10204"/>
                  </a:lnTo>
                  <a:lnTo>
                    <a:pt x="27402" y="8857"/>
                  </a:lnTo>
                  <a:lnTo>
                    <a:pt x="26886" y="7596"/>
                  </a:lnTo>
                  <a:lnTo>
                    <a:pt x="26227" y="6392"/>
                  </a:lnTo>
                  <a:lnTo>
                    <a:pt x="25481" y="5303"/>
                  </a:lnTo>
                  <a:lnTo>
                    <a:pt x="24622" y="4300"/>
                  </a:lnTo>
                  <a:lnTo>
                    <a:pt x="23188" y="2953"/>
                  </a:lnTo>
                  <a:lnTo>
                    <a:pt x="20924" y="1548"/>
                  </a:lnTo>
                  <a:lnTo>
                    <a:pt x="18373" y="574"/>
                  </a:lnTo>
                  <a:lnTo>
                    <a:pt x="15593" y="58"/>
                  </a:lnTo>
                  <a:lnTo>
                    <a:pt x="141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53"/>
            <p:cNvSpPr/>
            <p:nvPr/>
          </p:nvSpPr>
          <p:spPr>
            <a:xfrm>
              <a:off x="2087025" y="2890100"/>
              <a:ext cx="705825" cy="346825"/>
            </a:xfrm>
            <a:custGeom>
              <a:rect b="b" l="l" r="r" t="t"/>
              <a:pathLst>
                <a:path extrusionOk="0" h="13873" w="28233">
                  <a:moveTo>
                    <a:pt x="1" y="0"/>
                  </a:moveTo>
                  <a:lnTo>
                    <a:pt x="1" y="29"/>
                  </a:lnTo>
                  <a:lnTo>
                    <a:pt x="1" y="803"/>
                  </a:lnTo>
                  <a:lnTo>
                    <a:pt x="144" y="2293"/>
                  </a:lnTo>
                  <a:lnTo>
                    <a:pt x="431" y="3698"/>
                  </a:lnTo>
                  <a:lnTo>
                    <a:pt x="832" y="5045"/>
                  </a:lnTo>
                  <a:lnTo>
                    <a:pt x="1348" y="6335"/>
                  </a:lnTo>
                  <a:lnTo>
                    <a:pt x="1978" y="7510"/>
                  </a:lnTo>
                  <a:lnTo>
                    <a:pt x="2752" y="8599"/>
                  </a:lnTo>
                  <a:lnTo>
                    <a:pt x="3612" y="9602"/>
                  </a:lnTo>
                  <a:lnTo>
                    <a:pt x="5045" y="10949"/>
                  </a:lnTo>
                  <a:lnTo>
                    <a:pt x="7310" y="12354"/>
                  </a:lnTo>
                  <a:lnTo>
                    <a:pt x="9832" y="13328"/>
                  </a:lnTo>
                  <a:lnTo>
                    <a:pt x="12641" y="13844"/>
                  </a:lnTo>
                  <a:lnTo>
                    <a:pt x="14103" y="13873"/>
                  </a:lnTo>
                  <a:lnTo>
                    <a:pt x="15593" y="13844"/>
                  </a:lnTo>
                  <a:lnTo>
                    <a:pt x="18373" y="13328"/>
                  </a:lnTo>
                  <a:lnTo>
                    <a:pt x="20924" y="12354"/>
                  </a:lnTo>
                  <a:lnTo>
                    <a:pt x="23188" y="10949"/>
                  </a:lnTo>
                  <a:lnTo>
                    <a:pt x="24622" y="9602"/>
                  </a:lnTo>
                  <a:lnTo>
                    <a:pt x="25481" y="8599"/>
                  </a:lnTo>
                  <a:lnTo>
                    <a:pt x="26227" y="7510"/>
                  </a:lnTo>
                  <a:lnTo>
                    <a:pt x="26886" y="6306"/>
                  </a:lnTo>
                  <a:lnTo>
                    <a:pt x="27402" y="5045"/>
                  </a:lnTo>
                  <a:lnTo>
                    <a:pt x="27803" y="3698"/>
                  </a:lnTo>
                  <a:lnTo>
                    <a:pt x="28090" y="2293"/>
                  </a:lnTo>
                  <a:lnTo>
                    <a:pt x="28233" y="803"/>
                  </a:lnTo>
                  <a:lnTo>
                    <a:pt x="28233" y="29"/>
                  </a:lnTo>
                  <a:lnTo>
                    <a:pt x="28233" y="0"/>
                  </a:lnTo>
                  <a:lnTo>
                    <a:pt x="22357" y="0"/>
                  </a:lnTo>
                  <a:lnTo>
                    <a:pt x="22357" y="29"/>
                  </a:lnTo>
                  <a:lnTo>
                    <a:pt x="22329" y="774"/>
                  </a:lnTo>
                  <a:lnTo>
                    <a:pt x="22071" y="2178"/>
                  </a:lnTo>
                  <a:lnTo>
                    <a:pt x="21526" y="3468"/>
                  </a:lnTo>
                  <a:lnTo>
                    <a:pt x="20752" y="4586"/>
                  </a:lnTo>
                  <a:lnTo>
                    <a:pt x="19692" y="5561"/>
                  </a:lnTo>
                  <a:lnTo>
                    <a:pt x="18402" y="6306"/>
                  </a:lnTo>
                  <a:lnTo>
                    <a:pt x="16883" y="6822"/>
                  </a:lnTo>
                  <a:lnTo>
                    <a:pt x="15106" y="7108"/>
                  </a:lnTo>
                  <a:lnTo>
                    <a:pt x="14103" y="7137"/>
                  </a:lnTo>
                  <a:lnTo>
                    <a:pt x="13128" y="7108"/>
                  </a:lnTo>
                  <a:lnTo>
                    <a:pt x="11351" y="6822"/>
                  </a:lnTo>
                  <a:lnTo>
                    <a:pt x="9832" y="6306"/>
                  </a:lnTo>
                  <a:lnTo>
                    <a:pt x="8542" y="5532"/>
                  </a:lnTo>
                  <a:lnTo>
                    <a:pt x="7539" y="4586"/>
                  </a:lnTo>
                  <a:lnTo>
                    <a:pt x="6765" y="3468"/>
                  </a:lnTo>
                  <a:lnTo>
                    <a:pt x="6220" y="2178"/>
                  </a:lnTo>
                  <a:lnTo>
                    <a:pt x="5962" y="774"/>
                  </a:lnTo>
                  <a:lnTo>
                    <a:pt x="5934" y="29"/>
                  </a:lnTo>
                  <a:lnTo>
                    <a:pt x="59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53"/>
            <p:cNvSpPr/>
            <p:nvPr/>
          </p:nvSpPr>
          <p:spPr>
            <a:xfrm>
              <a:off x="1172000" y="33472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69" y="58"/>
                  </a:lnTo>
                  <a:lnTo>
                    <a:pt x="9860" y="574"/>
                  </a:lnTo>
                  <a:lnTo>
                    <a:pt x="7309" y="1548"/>
                  </a:lnTo>
                  <a:lnTo>
                    <a:pt x="5073" y="2953"/>
                  </a:lnTo>
                  <a:lnTo>
                    <a:pt x="3611" y="4300"/>
                  </a:lnTo>
                  <a:lnTo>
                    <a:pt x="2752" y="5303"/>
                  </a:lnTo>
                  <a:lnTo>
                    <a:pt x="2006" y="6392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72" y="11609"/>
                  </a:lnTo>
                  <a:lnTo>
                    <a:pt x="29" y="13099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90" y="13128"/>
                  </a:lnTo>
                  <a:lnTo>
                    <a:pt x="6248" y="11724"/>
                  </a:lnTo>
                  <a:lnTo>
                    <a:pt x="6764" y="10434"/>
                  </a:lnTo>
                  <a:lnTo>
                    <a:pt x="7538" y="9316"/>
                  </a:lnTo>
                  <a:lnTo>
                    <a:pt x="8570" y="8341"/>
                  </a:lnTo>
                  <a:lnTo>
                    <a:pt x="9860" y="7596"/>
                  </a:lnTo>
                  <a:lnTo>
                    <a:pt x="11379" y="7080"/>
                  </a:lnTo>
                  <a:lnTo>
                    <a:pt x="13156" y="6794"/>
                  </a:lnTo>
                  <a:lnTo>
                    <a:pt x="14131" y="6765"/>
                  </a:lnTo>
                  <a:lnTo>
                    <a:pt x="15134" y="6794"/>
                  </a:lnTo>
                  <a:lnTo>
                    <a:pt x="16882" y="7080"/>
                  </a:lnTo>
                  <a:lnTo>
                    <a:pt x="18430" y="7596"/>
                  </a:lnTo>
                  <a:lnTo>
                    <a:pt x="19720" y="8341"/>
                  </a:lnTo>
                  <a:lnTo>
                    <a:pt x="20751" y="9316"/>
                  </a:lnTo>
                  <a:lnTo>
                    <a:pt x="21554" y="10434"/>
                  </a:lnTo>
                  <a:lnTo>
                    <a:pt x="22070" y="11724"/>
                  </a:lnTo>
                  <a:lnTo>
                    <a:pt x="22357" y="13128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099"/>
                  </a:lnTo>
                  <a:lnTo>
                    <a:pt x="28118" y="11609"/>
                  </a:lnTo>
                  <a:lnTo>
                    <a:pt x="27831" y="10204"/>
                  </a:lnTo>
                  <a:lnTo>
                    <a:pt x="27430" y="8857"/>
                  </a:lnTo>
                  <a:lnTo>
                    <a:pt x="26914" y="7596"/>
                  </a:lnTo>
                  <a:lnTo>
                    <a:pt x="26255" y="6392"/>
                  </a:lnTo>
                  <a:lnTo>
                    <a:pt x="25509" y="5303"/>
                  </a:lnTo>
                  <a:lnTo>
                    <a:pt x="24650" y="4300"/>
                  </a:lnTo>
                  <a:lnTo>
                    <a:pt x="23216" y="2953"/>
                  </a:lnTo>
                  <a:lnTo>
                    <a:pt x="20952" y="1548"/>
                  </a:lnTo>
                  <a:lnTo>
                    <a:pt x="18401" y="574"/>
                  </a:lnTo>
                  <a:lnTo>
                    <a:pt x="15621" y="58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53"/>
            <p:cNvSpPr/>
            <p:nvPr/>
          </p:nvSpPr>
          <p:spPr>
            <a:xfrm>
              <a:off x="1172000" y="28901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72" y="2293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35"/>
                  </a:lnTo>
                  <a:lnTo>
                    <a:pt x="2006" y="7510"/>
                  </a:lnTo>
                  <a:lnTo>
                    <a:pt x="2752" y="8599"/>
                  </a:lnTo>
                  <a:lnTo>
                    <a:pt x="3611" y="9602"/>
                  </a:lnTo>
                  <a:lnTo>
                    <a:pt x="5073" y="10949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69" y="13844"/>
                  </a:lnTo>
                  <a:lnTo>
                    <a:pt x="14131" y="13873"/>
                  </a:lnTo>
                  <a:lnTo>
                    <a:pt x="15621" y="13844"/>
                  </a:lnTo>
                  <a:lnTo>
                    <a:pt x="18401" y="13328"/>
                  </a:lnTo>
                  <a:lnTo>
                    <a:pt x="20952" y="12354"/>
                  </a:lnTo>
                  <a:lnTo>
                    <a:pt x="23188" y="10949"/>
                  </a:lnTo>
                  <a:lnTo>
                    <a:pt x="24650" y="9602"/>
                  </a:lnTo>
                  <a:lnTo>
                    <a:pt x="25509" y="8599"/>
                  </a:lnTo>
                  <a:lnTo>
                    <a:pt x="26255" y="7510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93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0"/>
                  </a:lnTo>
                  <a:lnTo>
                    <a:pt x="22385" y="0"/>
                  </a:lnTo>
                  <a:lnTo>
                    <a:pt x="22385" y="29"/>
                  </a:lnTo>
                  <a:lnTo>
                    <a:pt x="22357" y="774"/>
                  </a:lnTo>
                  <a:lnTo>
                    <a:pt x="22070" y="2178"/>
                  </a:lnTo>
                  <a:lnTo>
                    <a:pt x="21554" y="3468"/>
                  </a:lnTo>
                  <a:lnTo>
                    <a:pt x="20751" y="4586"/>
                  </a:lnTo>
                  <a:lnTo>
                    <a:pt x="19720" y="5561"/>
                  </a:lnTo>
                  <a:lnTo>
                    <a:pt x="18430" y="6306"/>
                  </a:lnTo>
                  <a:lnTo>
                    <a:pt x="16911" y="6822"/>
                  </a:lnTo>
                  <a:lnTo>
                    <a:pt x="15134" y="7108"/>
                  </a:lnTo>
                  <a:lnTo>
                    <a:pt x="14131" y="7137"/>
                  </a:lnTo>
                  <a:lnTo>
                    <a:pt x="13156" y="7108"/>
                  </a:lnTo>
                  <a:lnTo>
                    <a:pt x="11379" y="6822"/>
                  </a:lnTo>
                  <a:lnTo>
                    <a:pt x="9860" y="6306"/>
                  </a:lnTo>
                  <a:lnTo>
                    <a:pt x="8570" y="5532"/>
                  </a:lnTo>
                  <a:lnTo>
                    <a:pt x="7538" y="4586"/>
                  </a:lnTo>
                  <a:lnTo>
                    <a:pt x="6764" y="3468"/>
                  </a:lnTo>
                  <a:lnTo>
                    <a:pt x="6248" y="2178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53"/>
            <p:cNvSpPr/>
            <p:nvPr/>
          </p:nvSpPr>
          <p:spPr>
            <a:xfrm>
              <a:off x="3406925" y="20216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4"/>
                  </a:lnTo>
                  <a:lnTo>
                    <a:pt x="10176" y="430"/>
                  </a:lnTo>
                  <a:lnTo>
                    <a:pt x="8828" y="832"/>
                  </a:lnTo>
                  <a:lnTo>
                    <a:pt x="7567" y="1348"/>
                  </a:lnTo>
                  <a:lnTo>
                    <a:pt x="6392" y="1978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45"/>
                  </a:lnTo>
                  <a:lnTo>
                    <a:pt x="1520" y="7309"/>
                  </a:lnTo>
                  <a:lnTo>
                    <a:pt x="545" y="9832"/>
                  </a:lnTo>
                  <a:lnTo>
                    <a:pt x="58" y="12641"/>
                  </a:lnTo>
                  <a:lnTo>
                    <a:pt x="1" y="14102"/>
                  </a:lnTo>
                  <a:lnTo>
                    <a:pt x="58" y="15593"/>
                  </a:lnTo>
                  <a:lnTo>
                    <a:pt x="545" y="18373"/>
                  </a:lnTo>
                  <a:lnTo>
                    <a:pt x="1520" y="20924"/>
                  </a:lnTo>
                  <a:lnTo>
                    <a:pt x="2953" y="23188"/>
                  </a:lnTo>
                  <a:lnTo>
                    <a:pt x="4271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57"/>
                  </a:lnTo>
                  <a:lnTo>
                    <a:pt x="8828" y="27402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04"/>
                  </a:lnTo>
                  <a:lnTo>
                    <a:pt x="13873" y="28233"/>
                  </a:lnTo>
                  <a:lnTo>
                    <a:pt x="13873" y="22271"/>
                  </a:lnTo>
                  <a:lnTo>
                    <a:pt x="13128" y="22242"/>
                  </a:lnTo>
                  <a:lnTo>
                    <a:pt x="11723" y="21984"/>
                  </a:lnTo>
                  <a:lnTo>
                    <a:pt x="10434" y="21468"/>
                  </a:lnTo>
                  <a:lnTo>
                    <a:pt x="9316" y="20695"/>
                  </a:lnTo>
                  <a:lnTo>
                    <a:pt x="8341" y="19663"/>
                  </a:lnTo>
                  <a:lnTo>
                    <a:pt x="7596" y="18402"/>
                  </a:lnTo>
                  <a:lnTo>
                    <a:pt x="7051" y="16854"/>
                  </a:lnTo>
                  <a:lnTo>
                    <a:pt x="6793" y="15105"/>
                  </a:lnTo>
                  <a:lnTo>
                    <a:pt x="6765" y="14102"/>
                  </a:lnTo>
                  <a:lnTo>
                    <a:pt x="6793" y="13128"/>
                  </a:lnTo>
                  <a:lnTo>
                    <a:pt x="7051" y="11351"/>
                  </a:lnTo>
                  <a:lnTo>
                    <a:pt x="7596" y="9832"/>
                  </a:lnTo>
                  <a:lnTo>
                    <a:pt x="8341" y="8542"/>
                  </a:lnTo>
                  <a:lnTo>
                    <a:pt x="9287" y="7481"/>
                  </a:lnTo>
                  <a:lnTo>
                    <a:pt x="10434" y="6707"/>
                  </a:lnTo>
                  <a:lnTo>
                    <a:pt x="11723" y="6163"/>
                  </a:lnTo>
                  <a:lnTo>
                    <a:pt x="13128" y="5905"/>
                  </a:lnTo>
                  <a:lnTo>
                    <a:pt x="13873" y="5876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53"/>
            <p:cNvSpPr/>
            <p:nvPr/>
          </p:nvSpPr>
          <p:spPr>
            <a:xfrm>
              <a:off x="2949775" y="20216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876"/>
                  </a:lnTo>
                  <a:lnTo>
                    <a:pt x="745" y="5905"/>
                  </a:lnTo>
                  <a:lnTo>
                    <a:pt x="2150" y="6163"/>
                  </a:lnTo>
                  <a:lnTo>
                    <a:pt x="3439" y="6707"/>
                  </a:lnTo>
                  <a:lnTo>
                    <a:pt x="4586" y="7481"/>
                  </a:lnTo>
                  <a:lnTo>
                    <a:pt x="5532" y="8513"/>
                  </a:lnTo>
                  <a:lnTo>
                    <a:pt x="6277" y="9803"/>
                  </a:lnTo>
                  <a:lnTo>
                    <a:pt x="6822" y="11351"/>
                  </a:lnTo>
                  <a:lnTo>
                    <a:pt x="7080" y="13128"/>
                  </a:lnTo>
                  <a:lnTo>
                    <a:pt x="7108" y="14102"/>
                  </a:lnTo>
                  <a:lnTo>
                    <a:pt x="7080" y="15105"/>
                  </a:lnTo>
                  <a:lnTo>
                    <a:pt x="6822" y="16854"/>
                  </a:lnTo>
                  <a:lnTo>
                    <a:pt x="6277" y="18402"/>
                  </a:lnTo>
                  <a:lnTo>
                    <a:pt x="5532" y="19663"/>
                  </a:lnTo>
                  <a:lnTo>
                    <a:pt x="4586" y="20695"/>
                  </a:lnTo>
                  <a:lnTo>
                    <a:pt x="3439" y="21468"/>
                  </a:lnTo>
                  <a:lnTo>
                    <a:pt x="2150" y="21984"/>
                  </a:lnTo>
                  <a:lnTo>
                    <a:pt x="745" y="22242"/>
                  </a:lnTo>
                  <a:lnTo>
                    <a:pt x="0" y="22271"/>
                  </a:lnTo>
                  <a:lnTo>
                    <a:pt x="0" y="28233"/>
                  </a:lnTo>
                  <a:lnTo>
                    <a:pt x="774" y="28204"/>
                  </a:lnTo>
                  <a:lnTo>
                    <a:pt x="2264" y="28089"/>
                  </a:lnTo>
                  <a:lnTo>
                    <a:pt x="3697" y="27803"/>
                  </a:lnTo>
                  <a:lnTo>
                    <a:pt x="5045" y="27402"/>
                  </a:lnTo>
                  <a:lnTo>
                    <a:pt x="6306" y="26857"/>
                  </a:lnTo>
                  <a:lnTo>
                    <a:pt x="7481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20" y="23160"/>
                  </a:lnTo>
                  <a:lnTo>
                    <a:pt x="12353" y="20924"/>
                  </a:lnTo>
                  <a:lnTo>
                    <a:pt x="13328" y="18373"/>
                  </a:lnTo>
                  <a:lnTo>
                    <a:pt x="13815" y="15593"/>
                  </a:lnTo>
                  <a:lnTo>
                    <a:pt x="13873" y="14102"/>
                  </a:lnTo>
                  <a:lnTo>
                    <a:pt x="13815" y="12641"/>
                  </a:lnTo>
                  <a:lnTo>
                    <a:pt x="13328" y="9832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573" y="3612"/>
                  </a:lnTo>
                  <a:lnTo>
                    <a:pt x="8570" y="2752"/>
                  </a:lnTo>
                  <a:lnTo>
                    <a:pt x="7481" y="1978"/>
                  </a:lnTo>
                  <a:lnTo>
                    <a:pt x="6306" y="1348"/>
                  </a:lnTo>
                  <a:lnTo>
                    <a:pt x="5045" y="832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53"/>
            <p:cNvSpPr/>
            <p:nvPr/>
          </p:nvSpPr>
          <p:spPr>
            <a:xfrm>
              <a:off x="4321250" y="2021625"/>
              <a:ext cx="347550" cy="705825"/>
            </a:xfrm>
            <a:custGeom>
              <a:rect b="b" l="l" r="r" t="t"/>
              <a:pathLst>
                <a:path extrusionOk="0" h="28233" w="13902">
                  <a:moveTo>
                    <a:pt x="13099" y="0"/>
                  </a:moveTo>
                  <a:lnTo>
                    <a:pt x="11609" y="144"/>
                  </a:lnTo>
                  <a:lnTo>
                    <a:pt x="10204" y="430"/>
                  </a:lnTo>
                  <a:lnTo>
                    <a:pt x="8857" y="832"/>
                  </a:lnTo>
                  <a:lnTo>
                    <a:pt x="7596" y="1348"/>
                  </a:lnTo>
                  <a:lnTo>
                    <a:pt x="6392" y="1978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45"/>
                  </a:lnTo>
                  <a:lnTo>
                    <a:pt x="1548" y="7309"/>
                  </a:lnTo>
                  <a:lnTo>
                    <a:pt x="574" y="9832"/>
                  </a:lnTo>
                  <a:lnTo>
                    <a:pt x="58" y="12641"/>
                  </a:lnTo>
                  <a:lnTo>
                    <a:pt x="1" y="14102"/>
                  </a:lnTo>
                  <a:lnTo>
                    <a:pt x="58" y="15593"/>
                  </a:lnTo>
                  <a:lnTo>
                    <a:pt x="545" y="18373"/>
                  </a:lnTo>
                  <a:lnTo>
                    <a:pt x="1548" y="20924"/>
                  </a:lnTo>
                  <a:lnTo>
                    <a:pt x="2953" y="23188"/>
                  </a:lnTo>
                  <a:lnTo>
                    <a:pt x="4300" y="24621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57"/>
                  </a:lnTo>
                  <a:lnTo>
                    <a:pt x="8828" y="27402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04"/>
                  </a:lnTo>
                  <a:lnTo>
                    <a:pt x="13873" y="28233"/>
                  </a:lnTo>
                  <a:lnTo>
                    <a:pt x="13902" y="28233"/>
                  </a:lnTo>
                  <a:lnTo>
                    <a:pt x="13902" y="22271"/>
                  </a:lnTo>
                  <a:lnTo>
                    <a:pt x="13873" y="22271"/>
                  </a:lnTo>
                  <a:lnTo>
                    <a:pt x="13128" y="22242"/>
                  </a:lnTo>
                  <a:lnTo>
                    <a:pt x="11723" y="21984"/>
                  </a:lnTo>
                  <a:lnTo>
                    <a:pt x="10434" y="21468"/>
                  </a:lnTo>
                  <a:lnTo>
                    <a:pt x="9316" y="20695"/>
                  </a:lnTo>
                  <a:lnTo>
                    <a:pt x="8341" y="19663"/>
                  </a:lnTo>
                  <a:lnTo>
                    <a:pt x="7596" y="18402"/>
                  </a:lnTo>
                  <a:lnTo>
                    <a:pt x="7080" y="16854"/>
                  </a:lnTo>
                  <a:lnTo>
                    <a:pt x="6793" y="15105"/>
                  </a:lnTo>
                  <a:lnTo>
                    <a:pt x="6765" y="14102"/>
                  </a:lnTo>
                  <a:lnTo>
                    <a:pt x="6793" y="13128"/>
                  </a:lnTo>
                  <a:lnTo>
                    <a:pt x="7080" y="11351"/>
                  </a:lnTo>
                  <a:lnTo>
                    <a:pt x="7596" y="9832"/>
                  </a:lnTo>
                  <a:lnTo>
                    <a:pt x="8341" y="8542"/>
                  </a:lnTo>
                  <a:lnTo>
                    <a:pt x="9316" y="7481"/>
                  </a:lnTo>
                  <a:lnTo>
                    <a:pt x="10434" y="6707"/>
                  </a:lnTo>
                  <a:lnTo>
                    <a:pt x="11723" y="6163"/>
                  </a:lnTo>
                  <a:lnTo>
                    <a:pt x="13128" y="5905"/>
                  </a:lnTo>
                  <a:lnTo>
                    <a:pt x="13873" y="5876"/>
                  </a:lnTo>
                  <a:lnTo>
                    <a:pt x="13902" y="5876"/>
                  </a:lnTo>
                  <a:lnTo>
                    <a:pt x="139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53"/>
            <p:cNvSpPr/>
            <p:nvPr/>
          </p:nvSpPr>
          <p:spPr>
            <a:xfrm>
              <a:off x="3864100" y="20216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876"/>
                  </a:lnTo>
                  <a:lnTo>
                    <a:pt x="29" y="5876"/>
                  </a:lnTo>
                  <a:lnTo>
                    <a:pt x="774" y="5905"/>
                  </a:lnTo>
                  <a:lnTo>
                    <a:pt x="2178" y="6163"/>
                  </a:lnTo>
                  <a:lnTo>
                    <a:pt x="3439" y="6707"/>
                  </a:lnTo>
                  <a:lnTo>
                    <a:pt x="4586" y="7481"/>
                  </a:lnTo>
                  <a:lnTo>
                    <a:pt x="5532" y="8513"/>
                  </a:lnTo>
                  <a:lnTo>
                    <a:pt x="6306" y="9803"/>
                  </a:lnTo>
                  <a:lnTo>
                    <a:pt x="6822" y="11351"/>
                  </a:lnTo>
                  <a:lnTo>
                    <a:pt x="7108" y="13128"/>
                  </a:lnTo>
                  <a:lnTo>
                    <a:pt x="7108" y="14102"/>
                  </a:lnTo>
                  <a:lnTo>
                    <a:pt x="7108" y="15105"/>
                  </a:lnTo>
                  <a:lnTo>
                    <a:pt x="6822" y="16854"/>
                  </a:lnTo>
                  <a:lnTo>
                    <a:pt x="6277" y="18402"/>
                  </a:lnTo>
                  <a:lnTo>
                    <a:pt x="5532" y="19663"/>
                  </a:lnTo>
                  <a:lnTo>
                    <a:pt x="4586" y="20695"/>
                  </a:lnTo>
                  <a:lnTo>
                    <a:pt x="3439" y="21468"/>
                  </a:lnTo>
                  <a:lnTo>
                    <a:pt x="2178" y="21984"/>
                  </a:lnTo>
                  <a:lnTo>
                    <a:pt x="774" y="22242"/>
                  </a:lnTo>
                  <a:lnTo>
                    <a:pt x="29" y="22271"/>
                  </a:lnTo>
                  <a:lnTo>
                    <a:pt x="0" y="22271"/>
                  </a:lnTo>
                  <a:lnTo>
                    <a:pt x="0" y="28233"/>
                  </a:lnTo>
                  <a:lnTo>
                    <a:pt x="29" y="28233"/>
                  </a:lnTo>
                  <a:lnTo>
                    <a:pt x="803" y="28204"/>
                  </a:lnTo>
                  <a:lnTo>
                    <a:pt x="2293" y="28089"/>
                  </a:lnTo>
                  <a:lnTo>
                    <a:pt x="3697" y="27803"/>
                  </a:lnTo>
                  <a:lnTo>
                    <a:pt x="5045" y="27402"/>
                  </a:lnTo>
                  <a:lnTo>
                    <a:pt x="6306" y="26857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60"/>
                  </a:lnTo>
                  <a:lnTo>
                    <a:pt x="12353" y="20924"/>
                  </a:lnTo>
                  <a:lnTo>
                    <a:pt x="13328" y="18373"/>
                  </a:lnTo>
                  <a:lnTo>
                    <a:pt x="13844" y="15593"/>
                  </a:lnTo>
                  <a:lnTo>
                    <a:pt x="13873" y="14102"/>
                  </a:lnTo>
                  <a:lnTo>
                    <a:pt x="13844" y="12641"/>
                  </a:lnTo>
                  <a:lnTo>
                    <a:pt x="13328" y="9832"/>
                  </a:lnTo>
                  <a:lnTo>
                    <a:pt x="12353" y="7309"/>
                  </a:lnTo>
                  <a:lnTo>
                    <a:pt x="10920" y="5045"/>
                  </a:lnTo>
                  <a:lnTo>
                    <a:pt x="9602" y="3612"/>
                  </a:lnTo>
                  <a:lnTo>
                    <a:pt x="8599" y="2752"/>
                  </a:lnTo>
                  <a:lnTo>
                    <a:pt x="7481" y="1978"/>
                  </a:lnTo>
                  <a:lnTo>
                    <a:pt x="6306" y="1348"/>
                  </a:lnTo>
                  <a:lnTo>
                    <a:pt x="5045" y="832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53"/>
            <p:cNvSpPr/>
            <p:nvPr/>
          </p:nvSpPr>
          <p:spPr>
            <a:xfrm>
              <a:off x="3912825" y="33472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69" y="58"/>
                  </a:lnTo>
                  <a:lnTo>
                    <a:pt x="9860" y="574"/>
                  </a:lnTo>
                  <a:lnTo>
                    <a:pt x="7309" y="1548"/>
                  </a:lnTo>
                  <a:lnTo>
                    <a:pt x="5073" y="2953"/>
                  </a:lnTo>
                  <a:lnTo>
                    <a:pt x="3611" y="4300"/>
                  </a:lnTo>
                  <a:lnTo>
                    <a:pt x="2752" y="5303"/>
                  </a:lnTo>
                  <a:lnTo>
                    <a:pt x="2006" y="6392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72" y="11609"/>
                  </a:lnTo>
                  <a:lnTo>
                    <a:pt x="29" y="13099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90" y="13128"/>
                  </a:lnTo>
                  <a:lnTo>
                    <a:pt x="6248" y="11724"/>
                  </a:lnTo>
                  <a:lnTo>
                    <a:pt x="6764" y="10434"/>
                  </a:lnTo>
                  <a:lnTo>
                    <a:pt x="7538" y="9316"/>
                  </a:lnTo>
                  <a:lnTo>
                    <a:pt x="8570" y="8341"/>
                  </a:lnTo>
                  <a:lnTo>
                    <a:pt x="9860" y="7596"/>
                  </a:lnTo>
                  <a:lnTo>
                    <a:pt x="11379" y="7080"/>
                  </a:lnTo>
                  <a:lnTo>
                    <a:pt x="13156" y="6794"/>
                  </a:lnTo>
                  <a:lnTo>
                    <a:pt x="14131" y="6765"/>
                  </a:lnTo>
                  <a:lnTo>
                    <a:pt x="15134" y="6794"/>
                  </a:lnTo>
                  <a:lnTo>
                    <a:pt x="16911" y="7080"/>
                  </a:lnTo>
                  <a:lnTo>
                    <a:pt x="18430" y="7596"/>
                  </a:lnTo>
                  <a:lnTo>
                    <a:pt x="19720" y="8341"/>
                  </a:lnTo>
                  <a:lnTo>
                    <a:pt x="20751" y="9316"/>
                  </a:lnTo>
                  <a:lnTo>
                    <a:pt x="21554" y="10434"/>
                  </a:lnTo>
                  <a:lnTo>
                    <a:pt x="22070" y="11724"/>
                  </a:lnTo>
                  <a:lnTo>
                    <a:pt x="22357" y="13128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099"/>
                  </a:lnTo>
                  <a:lnTo>
                    <a:pt x="28118" y="11609"/>
                  </a:lnTo>
                  <a:lnTo>
                    <a:pt x="27831" y="10204"/>
                  </a:lnTo>
                  <a:lnTo>
                    <a:pt x="27430" y="8857"/>
                  </a:lnTo>
                  <a:lnTo>
                    <a:pt x="26914" y="7596"/>
                  </a:lnTo>
                  <a:lnTo>
                    <a:pt x="26255" y="6392"/>
                  </a:lnTo>
                  <a:lnTo>
                    <a:pt x="25509" y="5303"/>
                  </a:lnTo>
                  <a:lnTo>
                    <a:pt x="24650" y="4300"/>
                  </a:lnTo>
                  <a:lnTo>
                    <a:pt x="23216" y="2953"/>
                  </a:lnTo>
                  <a:lnTo>
                    <a:pt x="20952" y="1548"/>
                  </a:lnTo>
                  <a:lnTo>
                    <a:pt x="18401" y="574"/>
                  </a:lnTo>
                  <a:lnTo>
                    <a:pt x="15621" y="58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53"/>
            <p:cNvSpPr/>
            <p:nvPr/>
          </p:nvSpPr>
          <p:spPr>
            <a:xfrm>
              <a:off x="3912825" y="28901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72" y="2293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35"/>
                  </a:lnTo>
                  <a:lnTo>
                    <a:pt x="2006" y="7510"/>
                  </a:lnTo>
                  <a:lnTo>
                    <a:pt x="2780" y="8599"/>
                  </a:lnTo>
                  <a:lnTo>
                    <a:pt x="3611" y="9602"/>
                  </a:lnTo>
                  <a:lnTo>
                    <a:pt x="5073" y="10949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69" y="13844"/>
                  </a:lnTo>
                  <a:lnTo>
                    <a:pt x="14131" y="13873"/>
                  </a:lnTo>
                  <a:lnTo>
                    <a:pt x="15621" y="13844"/>
                  </a:lnTo>
                  <a:lnTo>
                    <a:pt x="18401" y="13328"/>
                  </a:lnTo>
                  <a:lnTo>
                    <a:pt x="20952" y="12354"/>
                  </a:lnTo>
                  <a:lnTo>
                    <a:pt x="23216" y="10949"/>
                  </a:lnTo>
                  <a:lnTo>
                    <a:pt x="24650" y="9602"/>
                  </a:lnTo>
                  <a:lnTo>
                    <a:pt x="25509" y="8599"/>
                  </a:lnTo>
                  <a:lnTo>
                    <a:pt x="26255" y="7510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93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0"/>
                  </a:lnTo>
                  <a:lnTo>
                    <a:pt x="22385" y="0"/>
                  </a:lnTo>
                  <a:lnTo>
                    <a:pt x="22385" y="29"/>
                  </a:lnTo>
                  <a:lnTo>
                    <a:pt x="22357" y="774"/>
                  </a:lnTo>
                  <a:lnTo>
                    <a:pt x="22070" y="2178"/>
                  </a:lnTo>
                  <a:lnTo>
                    <a:pt x="21554" y="3468"/>
                  </a:lnTo>
                  <a:lnTo>
                    <a:pt x="20780" y="4586"/>
                  </a:lnTo>
                  <a:lnTo>
                    <a:pt x="19720" y="5561"/>
                  </a:lnTo>
                  <a:lnTo>
                    <a:pt x="18430" y="6306"/>
                  </a:lnTo>
                  <a:lnTo>
                    <a:pt x="16911" y="6822"/>
                  </a:lnTo>
                  <a:lnTo>
                    <a:pt x="15134" y="7108"/>
                  </a:lnTo>
                  <a:lnTo>
                    <a:pt x="14131" y="7137"/>
                  </a:lnTo>
                  <a:lnTo>
                    <a:pt x="13156" y="7108"/>
                  </a:lnTo>
                  <a:lnTo>
                    <a:pt x="11379" y="6822"/>
                  </a:lnTo>
                  <a:lnTo>
                    <a:pt x="9860" y="6306"/>
                  </a:lnTo>
                  <a:lnTo>
                    <a:pt x="8570" y="5532"/>
                  </a:lnTo>
                  <a:lnTo>
                    <a:pt x="7538" y="4586"/>
                  </a:lnTo>
                  <a:lnTo>
                    <a:pt x="6764" y="3468"/>
                  </a:lnTo>
                  <a:lnTo>
                    <a:pt x="6248" y="2178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53"/>
            <p:cNvSpPr/>
            <p:nvPr/>
          </p:nvSpPr>
          <p:spPr>
            <a:xfrm>
              <a:off x="2998500" y="334725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14131" y="1"/>
                  </a:moveTo>
                  <a:lnTo>
                    <a:pt x="12640" y="58"/>
                  </a:lnTo>
                  <a:lnTo>
                    <a:pt x="9860" y="574"/>
                  </a:lnTo>
                  <a:lnTo>
                    <a:pt x="7309" y="1548"/>
                  </a:lnTo>
                  <a:lnTo>
                    <a:pt x="5073" y="2953"/>
                  </a:lnTo>
                  <a:lnTo>
                    <a:pt x="3611" y="4300"/>
                  </a:lnTo>
                  <a:lnTo>
                    <a:pt x="2752" y="5303"/>
                  </a:lnTo>
                  <a:lnTo>
                    <a:pt x="2006" y="6392"/>
                  </a:lnTo>
                  <a:lnTo>
                    <a:pt x="1376" y="7568"/>
                  </a:lnTo>
                  <a:lnTo>
                    <a:pt x="831" y="8829"/>
                  </a:lnTo>
                  <a:lnTo>
                    <a:pt x="430" y="10176"/>
                  </a:lnTo>
                  <a:lnTo>
                    <a:pt x="143" y="11609"/>
                  </a:lnTo>
                  <a:lnTo>
                    <a:pt x="29" y="13099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90" y="13128"/>
                  </a:lnTo>
                  <a:lnTo>
                    <a:pt x="6248" y="11724"/>
                  </a:lnTo>
                  <a:lnTo>
                    <a:pt x="6764" y="10434"/>
                  </a:lnTo>
                  <a:lnTo>
                    <a:pt x="7538" y="9316"/>
                  </a:lnTo>
                  <a:lnTo>
                    <a:pt x="8570" y="8341"/>
                  </a:lnTo>
                  <a:lnTo>
                    <a:pt x="9860" y="7596"/>
                  </a:lnTo>
                  <a:lnTo>
                    <a:pt x="11379" y="7080"/>
                  </a:lnTo>
                  <a:lnTo>
                    <a:pt x="13156" y="6794"/>
                  </a:lnTo>
                  <a:lnTo>
                    <a:pt x="14131" y="6765"/>
                  </a:lnTo>
                  <a:lnTo>
                    <a:pt x="15105" y="6794"/>
                  </a:lnTo>
                  <a:lnTo>
                    <a:pt x="16882" y="7080"/>
                  </a:lnTo>
                  <a:lnTo>
                    <a:pt x="18430" y="7596"/>
                  </a:lnTo>
                  <a:lnTo>
                    <a:pt x="19720" y="8341"/>
                  </a:lnTo>
                  <a:lnTo>
                    <a:pt x="20751" y="9316"/>
                  </a:lnTo>
                  <a:lnTo>
                    <a:pt x="21554" y="10434"/>
                  </a:lnTo>
                  <a:lnTo>
                    <a:pt x="22070" y="11724"/>
                  </a:lnTo>
                  <a:lnTo>
                    <a:pt x="22328" y="13128"/>
                  </a:lnTo>
                  <a:lnTo>
                    <a:pt x="22357" y="13873"/>
                  </a:lnTo>
                  <a:lnTo>
                    <a:pt x="28261" y="13873"/>
                  </a:lnTo>
                  <a:lnTo>
                    <a:pt x="28261" y="13099"/>
                  </a:lnTo>
                  <a:lnTo>
                    <a:pt x="28118" y="11609"/>
                  </a:lnTo>
                  <a:lnTo>
                    <a:pt x="27831" y="10204"/>
                  </a:lnTo>
                  <a:lnTo>
                    <a:pt x="27430" y="8857"/>
                  </a:lnTo>
                  <a:lnTo>
                    <a:pt x="26885" y="7596"/>
                  </a:lnTo>
                  <a:lnTo>
                    <a:pt x="26255" y="6392"/>
                  </a:lnTo>
                  <a:lnTo>
                    <a:pt x="25509" y="5303"/>
                  </a:lnTo>
                  <a:lnTo>
                    <a:pt x="24650" y="4300"/>
                  </a:lnTo>
                  <a:lnTo>
                    <a:pt x="23188" y="2953"/>
                  </a:lnTo>
                  <a:lnTo>
                    <a:pt x="20952" y="1548"/>
                  </a:lnTo>
                  <a:lnTo>
                    <a:pt x="18401" y="574"/>
                  </a:lnTo>
                  <a:lnTo>
                    <a:pt x="15621" y="58"/>
                  </a:lnTo>
                  <a:lnTo>
                    <a:pt x="14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53"/>
            <p:cNvSpPr/>
            <p:nvPr/>
          </p:nvSpPr>
          <p:spPr>
            <a:xfrm>
              <a:off x="2998500" y="2890100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0" y="0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43" y="2293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35"/>
                  </a:lnTo>
                  <a:lnTo>
                    <a:pt x="2006" y="7510"/>
                  </a:lnTo>
                  <a:lnTo>
                    <a:pt x="2752" y="8599"/>
                  </a:lnTo>
                  <a:lnTo>
                    <a:pt x="3611" y="9602"/>
                  </a:lnTo>
                  <a:lnTo>
                    <a:pt x="5073" y="10949"/>
                  </a:lnTo>
                  <a:lnTo>
                    <a:pt x="7309" y="12354"/>
                  </a:lnTo>
                  <a:lnTo>
                    <a:pt x="9860" y="13328"/>
                  </a:lnTo>
                  <a:lnTo>
                    <a:pt x="12640" y="13844"/>
                  </a:lnTo>
                  <a:lnTo>
                    <a:pt x="14131" y="13873"/>
                  </a:lnTo>
                  <a:lnTo>
                    <a:pt x="15621" y="13844"/>
                  </a:lnTo>
                  <a:lnTo>
                    <a:pt x="18401" y="13328"/>
                  </a:lnTo>
                  <a:lnTo>
                    <a:pt x="20952" y="12354"/>
                  </a:lnTo>
                  <a:lnTo>
                    <a:pt x="23188" y="10949"/>
                  </a:lnTo>
                  <a:lnTo>
                    <a:pt x="24650" y="9602"/>
                  </a:lnTo>
                  <a:lnTo>
                    <a:pt x="25509" y="8599"/>
                  </a:lnTo>
                  <a:lnTo>
                    <a:pt x="26255" y="7510"/>
                  </a:lnTo>
                  <a:lnTo>
                    <a:pt x="26885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93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0"/>
                  </a:lnTo>
                  <a:lnTo>
                    <a:pt x="22357" y="0"/>
                  </a:lnTo>
                  <a:lnTo>
                    <a:pt x="22357" y="29"/>
                  </a:lnTo>
                  <a:lnTo>
                    <a:pt x="22357" y="774"/>
                  </a:lnTo>
                  <a:lnTo>
                    <a:pt x="22070" y="2178"/>
                  </a:lnTo>
                  <a:lnTo>
                    <a:pt x="21554" y="3468"/>
                  </a:lnTo>
                  <a:lnTo>
                    <a:pt x="20751" y="4586"/>
                  </a:lnTo>
                  <a:lnTo>
                    <a:pt x="19720" y="5561"/>
                  </a:lnTo>
                  <a:lnTo>
                    <a:pt x="18430" y="6306"/>
                  </a:lnTo>
                  <a:lnTo>
                    <a:pt x="16882" y="6822"/>
                  </a:lnTo>
                  <a:lnTo>
                    <a:pt x="15105" y="7108"/>
                  </a:lnTo>
                  <a:lnTo>
                    <a:pt x="14131" y="7137"/>
                  </a:lnTo>
                  <a:lnTo>
                    <a:pt x="13156" y="7108"/>
                  </a:lnTo>
                  <a:lnTo>
                    <a:pt x="11379" y="6822"/>
                  </a:lnTo>
                  <a:lnTo>
                    <a:pt x="9860" y="6306"/>
                  </a:lnTo>
                  <a:lnTo>
                    <a:pt x="8570" y="5532"/>
                  </a:lnTo>
                  <a:lnTo>
                    <a:pt x="7538" y="4586"/>
                  </a:lnTo>
                  <a:lnTo>
                    <a:pt x="6764" y="3468"/>
                  </a:lnTo>
                  <a:lnTo>
                    <a:pt x="6248" y="2178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53"/>
            <p:cNvSpPr/>
            <p:nvPr/>
          </p:nvSpPr>
          <p:spPr>
            <a:xfrm>
              <a:off x="1580425" y="38044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4"/>
                  </a:lnTo>
                  <a:lnTo>
                    <a:pt x="10204" y="430"/>
                  </a:lnTo>
                  <a:lnTo>
                    <a:pt x="8857" y="831"/>
                  </a:lnTo>
                  <a:lnTo>
                    <a:pt x="7596" y="1347"/>
                  </a:lnTo>
                  <a:lnTo>
                    <a:pt x="6392" y="2007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73"/>
                  </a:lnTo>
                  <a:lnTo>
                    <a:pt x="1548" y="7309"/>
                  </a:lnTo>
                  <a:lnTo>
                    <a:pt x="545" y="9860"/>
                  </a:lnTo>
                  <a:lnTo>
                    <a:pt x="58" y="12640"/>
                  </a:lnTo>
                  <a:lnTo>
                    <a:pt x="0" y="14131"/>
                  </a:lnTo>
                  <a:lnTo>
                    <a:pt x="58" y="15593"/>
                  </a:lnTo>
                  <a:lnTo>
                    <a:pt x="545" y="18401"/>
                  </a:lnTo>
                  <a:lnTo>
                    <a:pt x="1520" y="20952"/>
                  </a:lnTo>
                  <a:lnTo>
                    <a:pt x="2953" y="23188"/>
                  </a:lnTo>
                  <a:lnTo>
                    <a:pt x="4300" y="24650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33"/>
                  </a:lnTo>
                  <a:lnTo>
                    <a:pt x="13873" y="28233"/>
                  </a:lnTo>
                  <a:lnTo>
                    <a:pt x="13873" y="22299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97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80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8"/>
                  </a:lnTo>
                  <a:lnTo>
                    <a:pt x="7080" y="11350"/>
                  </a:lnTo>
                  <a:lnTo>
                    <a:pt x="7596" y="9831"/>
                  </a:lnTo>
                  <a:lnTo>
                    <a:pt x="8341" y="8542"/>
                  </a:lnTo>
                  <a:lnTo>
                    <a:pt x="9316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5"/>
                  </a:lnTo>
                  <a:lnTo>
                    <a:pt x="13873" y="5905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53"/>
            <p:cNvSpPr/>
            <p:nvPr/>
          </p:nvSpPr>
          <p:spPr>
            <a:xfrm>
              <a:off x="1123275" y="38044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5"/>
                  </a:lnTo>
                  <a:lnTo>
                    <a:pt x="774" y="5905"/>
                  </a:lnTo>
                  <a:lnTo>
                    <a:pt x="2178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2"/>
                  </a:lnTo>
                  <a:lnTo>
                    <a:pt x="6277" y="9831"/>
                  </a:lnTo>
                  <a:lnTo>
                    <a:pt x="6822" y="11350"/>
                  </a:lnTo>
                  <a:lnTo>
                    <a:pt x="7108" y="13128"/>
                  </a:lnTo>
                  <a:lnTo>
                    <a:pt x="7108" y="14131"/>
                  </a:lnTo>
                  <a:lnTo>
                    <a:pt x="7108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97"/>
                  </a:lnTo>
                  <a:lnTo>
                    <a:pt x="2178" y="22013"/>
                  </a:lnTo>
                  <a:lnTo>
                    <a:pt x="774" y="22271"/>
                  </a:lnTo>
                  <a:lnTo>
                    <a:pt x="29" y="22299"/>
                  </a:lnTo>
                  <a:lnTo>
                    <a:pt x="0" y="22299"/>
                  </a:lnTo>
                  <a:lnTo>
                    <a:pt x="0" y="28233"/>
                  </a:lnTo>
                  <a:lnTo>
                    <a:pt x="803" y="28233"/>
                  </a:lnTo>
                  <a:lnTo>
                    <a:pt x="2293" y="28089"/>
                  </a:lnTo>
                  <a:lnTo>
                    <a:pt x="3697" y="27803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88"/>
                  </a:lnTo>
                  <a:lnTo>
                    <a:pt x="12353" y="20924"/>
                  </a:lnTo>
                  <a:lnTo>
                    <a:pt x="13328" y="18401"/>
                  </a:lnTo>
                  <a:lnTo>
                    <a:pt x="13844" y="15593"/>
                  </a:lnTo>
                  <a:lnTo>
                    <a:pt x="13873" y="14131"/>
                  </a:lnTo>
                  <a:lnTo>
                    <a:pt x="13844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73"/>
                  </a:lnTo>
                  <a:lnTo>
                    <a:pt x="9602" y="3612"/>
                  </a:lnTo>
                  <a:lnTo>
                    <a:pt x="8570" y="2752"/>
                  </a:lnTo>
                  <a:lnTo>
                    <a:pt x="7481" y="2007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53"/>
            <p:cNvSpPr/>
            <p:nvPr/>
          </p:nvSpPr>
          <p:spPr>
            <a:xfrm>
              <a:off x="2495475" y="38044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13070" y="0"/>
                  </a:moveTo>
                  <a:lnTo>
                    <a:pt x="11580" y="144"/>
                  </a:lnTo>
                  <a:lnTo>
                    <a:pt x="10175" y="430"/>
                  </a:lnTo>
                  <a:lnTo>
                    <a:pt x="8828" y="831"/>
                  </a:lnTo>
                  <a:lnTo>
                    <a:pt x="7567" y="1347"/>
                  </a:lnTo>
                  <a:lnTo>
                    <a:pt x="6363" y="2007"/>
                  </a:lnTo>
                  <a:lnTo>
                    <a:pt x="5274" y="2752"/>
                  </a:lnTo>
                  <a:lnTo>
                    <a:pt x="4271" y="3612"/>
                  </a:lnTo>
                  <a:lnTo>
                    <a:pt x="2924" y="5073"/>
                  </a:lnTo>
                  <a:lnTo>
                    <a:pt x="1519" y="7309"/>
                  </a:lnTo>
                  <a:lnTo>
                    <a:pt x="545" y="9860"/>
                  </a:lnTo>
                  <a:lnTo>
                    <a:pt x="29" y="12640"/>
                  </a:lnTo>
                  <a:lnTo>
                    <a:pt x="0" y="14131"/>
                  </a:lnTo>
                  <a:lnTo>
                    <a:pt x="29" y="15593"/>
                  </a:lnTo>
                  <a:lnTo>
                    <a:pt x="545" y="18401"/>
                  </a:lnTo>
                  <a:lnTo>
                    <a:pt x="1519" y="20952"/>
                  </a:lnTo>
                  <a:lnTo>
                    <a:pt x="2924" y="23188"/>
                  </a:lnTo>
                  <a:lnTo>
                    <a:pt x="4271" y="24650"/>
                  </a:lnTo>
                  <a:lnTo>
                    <a:pt x="5274" y="25481"/>
                  </a:lnTo>
                  <a:lnTo>
                    <a:pt x="6363" y="26226"/>
                  </a:lnTo>
                  <a:lnTo>
                    <a:pt x="7538" y="26885"/>
                  </a:lnTo>
                  <a:lnTo>
                    <a:pt x="8828" y="27401"/>
                  </a:lnTo>
                  <a:lnTo>
                    <a:pt x="10175" y="27803"/>
                  </a:lnTo>
                  <a:lnTo>
                    <a:pt x="11580" y="28089"/>
                  </a:lnTo>
                  <a:lnTo>
                    <a:pt x="13070" y="28233"/>
                  </a:lnTo>
                  <a:lnTo>
                    <a:pt x="13873" y="28233"/>
                  </a:lnTo>
                  <a:lnTo>
                    <a:pt x="13873" y="22299"/>
                  </a:lnTo>
                  <a:lnTo>
                    <a:pt x="13844" y="22299"/>
                  </a:lnTo>
                  <a:lnTo>
                    <a:pt x="13099" y="22271"/>
                  </a:lnTo>
                  <a:lnTo>
                    <a:pt x="11694" y="22013"/>
                  </a:lnTo>
                  <a:lnTo>
                    <a:pt x="10405" y="21497"/>
                  </a:lnTo>
                  <a:lnTo>
                    <a:pt x="9287" y="20694"/>
                  </a:lnTo>
                  <a:lnTo>
                    <a:pt x="8341" y="19691"/>
                  </a:lnTo>
                  <a:lnTo>
                    <a:pt x="7567" y="18401"/>
                  </a:lnTo>
                  <a:lnTo>
                    <a:pt x="7051" y="16882"/>
                  </a:lnTo>
                  <a:lnTo>
                    <a:pt x="6764" y="15105"/>
                  </a:lnTo>
                  <a:lnTo>
                    <a:pt x="6736" y="14131"/>
                  </a:lnTo>
                  <a:lnTo>
                    <a:pt x="6764" y="13128"/>
                  </a:lnTo>
                  <a:lnTo>
                    <a:pt x="7051" y="11350"/>
                  </a:lnTo>
                  <a:lnTo>
                    <a:pt x="7567" y="9831"/>
                  </a:lnTo>
                  <a:lnTo>
                    <a:pt x="8341" y="8542"/>
                  </a:lnTo>
                  <a:lnTo>
                    <a:pt x="9287" y="7510"/>
                  </a:lnTo>
                  <a:lnTo>
                    <a:pt x="10405" y="6707"/>
                  </a:lnTo>
                  <a:lnTo>
                    <a:pt x="11694" y="6191"/>
                  </a:lnTo>
                  <a:lnTo>
                    <a:pt x="13099" y="5905"/>
                  </a:lnTo>
                  <a:lnTo>
                    <a:pt x="13873" y="5905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53"/>
            <p:cNvSpPr/>
            <p:nvPr/>
          </p:nvSpPr>
          <p:spPr>
            <a:xfrm>
              <a:off x="2037575" y="38044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" y="0"/>
                  </a:moveTo>
                  <a:lnTo>
                    <a:pt x="1" y="5905"/>
                  </a:lnTo>
                  <a:lnTo>
                    <a:pt x="775" y="5905"/>
                  </a:lnTo>
                  <a:lnTo>
                    <a:pt x="2179" y="6191"/>
                  </a:lnTo>
                  <a:lnTo>
                    <a:pt x="3469" y="6707"/>
                  </a:lnTo>
                  <a:lnTo>
                    <a:pt x="4587" y="7510"/>
                  </a:lnTo>
                  <a:lnTo>
                    <a:pt x="5533" y="8542"/>
                  </a:lnTo>
                  <a:lnTo>
                    <a:pt x="6307" y="9831"/>
                  </a:lnTo>
                  <a:lnTo>
                    <a:pt x="6823" y="11350"/>
                  </a:lnTo>
                  <a:lnTo>
                    <a:pt x="7109" y="13128"/>
                  </a:lnTo>
                  <a:lnTo>
                    <a:pt x="7138" y="14131"/>
                  </a:lnTo>
                  <a:lnTo>
                    <a:pt x="7109" y="15105"/>
                  </a:lnTo>
                  <a:lnTo>
                    <a:pt x="6823" y="16882"/>
                  </a:lnTo>
                  <a:lnTo>
                    <a:pt x="6307" y="18401"/>
                  </a:lnTo>
                  <a:lnTo>
                    <a:pt x="5533" y="19691"/>
                  </a:lnTo>
                  <a:lnTo>
                    <a:pt x="4587" y="20694"/>
                  </a:lnTo>
                  <a:lnTo>
                    <a:pt x="3440" y="21497"/>
                  </a:lnTo>
                  <a:lnTo>
                    <a:pt x="2179" y="22013"/>
                  </a:lnTo>
                  <a:lnTo>
                    <a:pt x="775" y="22271"/>
                  </a:lnTo>
                  <a:lnTo>
                    <a:pt x="30" y="22299"/>
                  </a:lnTo>
                  <a:lnTo>
                    <a:pt x="1" y="22299"/>
                  </a:lnTo>
                  <a:lnTo>
                    <a:pt x="1" y="28233"/>
                  </a:lnTo>
                  <a:lnTo>
                    <a:pt x="804" y="28233"/>
                  </a:lnTo>
                  <a:lnTo>
                    <a:pt x="2294" y="28089"/>
                  </a:lnTo>
                  <a:lnTo>
                    <a:pt x="3698" y="27803"/>
                  </a:lnTo>
                  <a:lnTo>
                    <a:pt x="5046" y="27401"/>
                  </a:lnTo>
                  <a:lnTo>
                    <a:pt x="6307" y="26885"/>
                  </a:lnTo>
                  <a:lnTo>
                    <a:pt x="7511" y="26226"/>
                  </a:lnTo>
                  <a:lnTo>
                    <a:pt x="8600" y="25481"/>
                  </a:lnTo>
                  <a:lnTo>
                    <a:pt x="9603" y="24621"/>
                  </a:lnTo>
                  <a:lnTo>
                    <a:pt x="10950" y="23188"/>
                  </a:lnTo>
                  <a:lnTo>
                    <a:pt x="12354" y="20924"/>
                  </a:lnTo>
                  <a:lnTo>
                    <a:pt x="13329" y="18401"/>
                  </a:lnTo>
                  <a:lnTo>
                    <a:pt x="13845" y="15593"/>
                  </a:lnTo>
                  <a:lnTo>
                    <a:pt x="13874" y="14131"/>
                  </a:lnTo>
                  <a:lnTo>
                    <a:pt x="13845" y="12640"/>
                  </a:lnTo>
                  <a:lnTo>
                    <a:pt x="13329" y="9860"/>
                  </a:lnTo>
                  <a:lnTo>
                    <a:pt x="12354" y="7309"/>
                  </a:lnTo>
                  <a:lnTo>
                    <a:pt x="10950" y="5073"/>
                  </a:lnTo>
                  <a:lnTo>
                    <a:pt x="9603" y="3612"/>
                  </a:lnTo>
                  <a:lnTo>
                    <a:pt x="8600" y="2752"/>
                  </a:lnTo>
                  <a:lnTo>
                    <a:pt x="7482" y="2007"/>
                  </a:lnTo>
                  <a:lnTo>
                    <a:pt x="6307" y="1347"/>
                  </a:lnTo>
                  <a:lnTo>
                    <a:pt x="5046" y="831"/>
                  </a:lnTo>
                  <a:lnTo>
                    <a:pt x="3698" y="430"/>
                  </a:lnTo>
                  <a:lnTo>
                    <a:pt x="2294" y="144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53"/>
            <p:cNvSpPr/>
            <p:nvPr/>
          </p:nvSpPr>
          <p:spPr>
            <a:xfrm>
              <a:off x="2087025" y="5130775"/>
              <a:ext cx="705825" cy="346825"/>
            </a:xfrm>
            <a:custGeom>
              <a:rect b="b" l="l" r="r" t="t"/>
              <a:pathLst>
                <a:path extrusionOk="0" h="13873" w="28233">
                  <a:moveTo>
                    <a:pt x="14103" y="0"/>
                  </a:moveTo>
                  <a:lnTo>
                    <a:pt x="12641" y="29"/>
                  </a:lnTo>
                  <a:lnTo>
                    <a:pt x="9832" y="545"/>
                  </a:lnTo>
                  <a:lnTo>
                    <a:pt x="7310" y="1519"/>
                  </a:lnTo>
                  <a:lnTo>
                    <a:pt x="5045" y="2924"/>
                  </a:lnTo>
                  <a:lnTo>
                    <a:pt x="3583" y="4271"/>
                  </a:lnTo>
                  <a:lnTo>
                    <a:pt x="2752" y="5274"/>
                  </a:lnTo>
                  <a:lnTo>
                    <a:pt x="1978" y="6363"/>
                  </a:lnTo>
                  <a:lnTo>
                    <a:pt x="1348" y="7567"/>
                  </a:lnTo>
                  <a:lnTo>
                    <a:pt x="832" y="8828"/>
                  </a:lnTo>
                  <a:lnTo>
                    <a:pt x="431" y="10175"/>
                  </a:lnTo>
                  <a:lnTo>
                    <a:pt x="144" y="11580"/>
                  </a:lnTo>
                  <a:lnTo>
                    <a:pt x="1" y="13070"/>
                  </a:lnTo>
                  <a:lnTo>
                    <a:pt x="1" y="13844"/>
                  </a:lnTo>
                  <a:lnTo>
                    <a:pt x="1" y="13873"/>
                  </a:lnTo>
                  <a:lnTo>
                    <a:pt x="5934" y="13873"/>
                  </a:lnTo>
                  <a:lnTo>
                    <a:pt x="5934" y="13844"/>
                  </a:lnTo>
                  <a:lnTo>
                    <a:pt x="5962" y="13099"/>
                  </a:lnTo>
                  <a:lnTo>
                    <a:pt x="6220" y="11694"/>
                  </a:lnTo>
                  <a:lnTo>
                    <a:pt x="6765" y="10433"/>
                  </a:lnTo>
                  <a:lnTo>
                    <a:pt x="7539" y="9287"/>
                  </a:lnTo>
                  <a:lnTo>
                    <a:pt x="8542" y="8341"/>
                  </a:lnTo>
                  <a:lnTo>
                    <a:pt x="9832" y="7567"/>
                  </a:lnTo>
                  <a:lnTo>
                    <a:pt x="11351" y="7051"/>
                  </a:lnTo>
                  <a:lnTo>
                    <a:pt x="13128" y="6764"/>
                  </a:lnTo>
                  <a:lnTo>
                    <a:pt x="14103" y="6736"/>
                  </a:lnTo>
                  <a:lnTo>
                    <a:pt x="15106" y="6764"/>
                  </a:lnTo>
                  <a:lnTo>
                    <a:pt x="16883" y="7051"/>
                  </a:lnTo>
                  <a:lnTo>
                    <a:pt x="18402" y="7567"/>
                  </a:lnTo>
                  <a:lnTo>
                    <a:pt x="19692" y="8341"/>
                  </a:lnTo>
                  <a:lnTo>
                    <a:pt x="20752" y="9287"/>
                  </a:lnTo>
                  <a:lnTo>
                    <a:pt x="21526" y="10405"/>
                  </a:lnTo>
                  <a:lnTo>
                    <a:pt x="22071" y="11694"/>
                  </a:lnTo>
                  <a:lnTo>
                    <a:pt x="22329" y="13099"/>
                  </a:lnTo>
                  <a:lnTo>
                    <a:pt x="22357" y="13844"/>
                  </a:lnTo>
                  <a:lnTo>
                    <a:pt x="22357" y="13873"/>
                  </a:lnTo>
                  <a:lnTo>
                    <a:pt x="28233" y="13873"/>
                  </a:lnTo>
                  <a:lnTo>
                    <a:pt x="28233" y="13844"/>
                  </a:lnTo>
                  <a:lnTo>
                    <a:pt x="28233" y="13070"/>
                  </a:lnTo>
                  <a:lnTo>
                    <a:pt x="28090" y="11580"/>
                  </a:lnTo>
                  <a:lnTo>
                    <a:pt x="27803" y="10175"/>
                  </a:lnTo>
                  <a:lnTo>
                    <a:pt x="27402" y="8828"/>
                  </a:lnTo>
                  <a:lnTo>
                    <a:pt x="26886" y="7567"/>
                  </a:lnTo>
                  <a:lnTo>
                    <a:pt x="26227" y="6392"/>
                  </a:lnTo>
                  <a:lnTo>
                    <a:pt x="25481" y="5274"/>
                  </a:lnTo>
                  <a:lnTo>
                    <a:pt x="24622" y="4271"/>
                  </a:lnTo>
                  <a:lnTo>
                    <a:pt x="23188" y="2952"/>
                  </a:lnTo>
                  <a:lnTo>
                    <a:pt x="20924" y="1519"/>
                  </a:lnTo>
                  <a:lnTo>
                    <a:pt x="18373" y="545"/>
                  </a:lnTo>
                  <a:lnTo>
                    <a:pt x="15593" y="29"/>
                  </a:lnTo>
                  <a:lnTo>
                    <a:pt x="141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53"/>
            <p:cNvSpPr/>
            <p:nvPr/>
          </p:nvSpPr>
          <p:spPr>
            <a:xfrm>
              <a:off x="2087025" y="4673600"/>
              <a:ext cx="705825" cy="346850"/>
            </a:xfrm>
            <a:custGeom>
              <a:rect b="b" l="l" r="r" t="t"/>
              <a:pathLst>
                <a:path extrusionOk="0" h="13874" w="28233">
                  <a:moveTo>
                    <a:pt x="1" y="1"/>
                  </a:moveTo>
                  <a:lnTo>
                    <a:pt x="1" y="29"/>
                  </a:lnTo>
                  <a:lnTo>
                    <a:pt x="1" y="803"/>
                  </a:lnTo>
                  <a:lnTo>
                    <a:pt x="144" y="2294"/>
                  </a:lnTo>
                  <a:lnTo>
                    <a:pt x="431" y="3698"/>
                  </a:lnTo>
                  <a:lnTo>
                    <a:pt x="832" y="5045"/>
                  </a:lnTo>
                  <a:lnTo>
                    <a:pt x="1348" y="6306"/>
                  </a:lnTo>
                  <a:lnTo>
                    <a:pt x="1978" y="7481"/>
                  </a:lnTo>
                  <a:lnTo>
                    <a:pt x="2752" y="8599"/>
                  </a:lnTo>
                  <a:lnTo>
                    <a:pt x="3612" y="9602"/>
                  </a:lnTo>
                  <a:lnTo>
                    <a:pt x="5045" y="10921"/>
                  </a:lnTo>
                  <a:lnTo>
                    <a:pt x="7310" y="12354"/>
                  </a:lnTo>
                  <a:lnTo>
                    <a:pt x="9832" y="13329"/>
                  </a:lnTo>
                  <a:lnTo>
                    <a:pt x="12641" y="13816"/>
                  </a:lnTo>
                  <a:lnTo>
                    <a:pt x="14103" y="13873"/>
                  </a:lnTo>
                  <a:lnTo>
                    <a:pt x="15593" y="13816"/>
                  </a:lnTo>
                  <a:lnTo>
                    <a:pt x="18373" y="13329"/>
                  </a:lnTo>
                  <a:lnTo>
                    <a:pt x="20924" y="12354"/>
                  </a:lnTo>
                  <a:lnTo>
                    <a:pt x="23188" y="10921"/>
                  </a:lnTo>
                  <a:lnTo>
                    <a:pt x="24622" y="9574"/>
                  </a:lnTo>
                  <a:lnTo>
                    <a:pt x="25481" y="8571"/>
                  </a:lnTo>
                  <a:lnTo>
                    <a:pt x="26227" y="7481"/>
                  </a:lnTo>
                  <a:lnTo>
                    <a:pt x="26886" y="6306"/>
                  </a:lnTo>
                  <a:lnTo>
                    <a:pt x="27402" y="5045"/>
                  </a:lnTo>
                  <a:lnTo>
                    <a:pt x="27803" y="3698"/>
                  </a:lnTo>
                  <a:lnTo>
                    <a:pt x="28090" y="2265"/>
                  </a:lnTo>
                  <a:lnTo>
                    <a:pt x="28233" y="803"/>
                  </a:lnTo>
                  <a:lnTo>
                    <a:pt x="28233" y="29"/>
                  </a:lnTo>
                  <a:lnTo>
                    <a:pt x="28233" y="1"/>
                  </a:lnTo>
                  <a:lnTo>
                    <a:pt x="22357" y="1"/>
                  </a:lnTo>
                  <a:lnTo>
                    <a:pt x="22357" y="29"/>
                  </a:lnTo>
                  <a:lnTo>
                    <a:pt x="22329" y="774"/>
                  </a:lnTo>
                  <a:lnTo>
                    <a:pt x="22071" y="2179"/>
                  </a:lnTo>
                  <a:lnTo>
                    <a:pt x="21526" y="3440"/>
                  </a:lnTo>
                  <a:lnTo>
                    <a:pt x="20752" y="4587"/>
                  </a:lnTo>
                  <a:lnTo>
                    <a:pt x="19692" y="5532"/>
                  </a:lnTo>
                  <a:lnTo>
                    <a:pt x="18402" y="6278"/>
                  </a:lnTo>
                  <a:lnTo>
                    <a:pt x="16883" y="6822"/>
                  </a:lnTo>
                  <a:lnTo>
                    <a:pt x="15106" y="7109"/>
                  </a:lnTo>
                  <a:lnTo>
                    <a:pt x="13128" y="7109"/>
                  </a:lnTo>
                  <a:lnTo>
                    <a:pt x="11351" y="6822"/>
                  </a:lnTo>
                  <a:lnTo>
                    <a:pt x="9832" y="6278"/>
                  </a:lnTo>
                  <a:lnTo>
                    <a:pt x="8542" y="5532"/>
                  </a:lnTo>
                  <a:lnTo>
                    <a:pt x="7539" y="4587"/>
                  </a:lnTo>
                  <a:lnTo>
                    <a:pt x="6765" y="3440"/>
                  </a:lnTo>
                  <a:lnTo>
                    <a:pt x="6220" y="2179"/>
                  </a:lnTo>
                  <a:lnTo>
                    <a:pt x="5962" y="774"/>
                  </a:lnTo>
                  <a:lnTo>
                    <a:pt x="5934" y="29"/>
                  </a:lnTo>
                  <a:lnTo>
                    <a:pt x="59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53"/>
            <p:cNvSpPr/>
            <p:nvPr/>
          </p:nvSpPr>
          <p:spPr>
            <a:xfrm>
              <a:off x="1172000" y="5130775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14131" y="0"/>
                  </a:moveTo>
                  <a:lnTo>
                    <a:pt x="12669" y="29"/>
                  </a:lnTo>
                  <a:lnTo>
                    <a:pt x="9860" y="545"/>
                  </a:lnTo>
                  <a:lnTo>
                    <a:pt x="7309" y="1519"/>
                  </a:lnTo>
                  <a:lnTo>
                    <a:pt x="5073" y="2924"/>
                  </a:lnTo>
                  <a:lnTo>
                    <a:pt x="3611" y="4271"/>
                  </a:lnTo>
                  <a:lnTo>
                    <a:pt x="2752" y="5274"/>
                  </a:lnTo>
                  <a:lnTo>
                    <a:pt x="2006" y="6363"/>
                  </a:lnTo>
                  <a:lnTo>
                    <a:pt x="1376" y="7567"/>
                  </a:lnTo>
                  <a:lnTo>
                    <a:pt x="831" y="8828"/>
                  </a:lnTo>
                  <a:lnTo>
                    <a:pt x="430" y="10175"/>
                  </a:lnTo>
                  <a:lnTo>
                    <a:pt x="172" y="11580"/>
                  </a:lnTo>
                  <a:lnTo>
                    <a:pt x="29" y="13070"/>
                  </a:lnTo>
                  <a:lnTo>
                    <a:pt x="0" y="13844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4"/>
                  </a:lnTo>
                  <a:lnTo>
                    <a:pt x="5990" y="13099"/>
                  </a:lnTo>
                  <a:lnTo>
                    <a:pt x="6248" y="11694"/>
                  </a:lnTo>
                  <a:lnTo>
                    <a:pt x="6764" y="10433"/>
                  </a:lnTo>
                  <a:lnTo>
                    <a:pt x="7538" y="9287"/>
                  </a:lnTo>
                  <a:lnTo>
                    <a:pt x="8570" y="8341"/>
                  </a:lnTo>
                  <a:lnTo>
                    <a:pt x="9860" y="7567"/>
                  </a:lnTo>
                  <a:lnTo>
                    <a:pt x="11379" y="7051"/>
                  </a:lnTo>
                  <a:lnTo>
                    <a:pt x="13156" y="6764"/>
                  </a:lnTo>
                  <a:lnTo>
                    <a:pt x="14131" y="6736"/>
                  </a:lnTo>
                  <a:lnTo>
                    <a:pt x="15134" y="6764"/>
                  </a:lnTo>
                  <a:lnTo>
                    <a:pt x="16882" y="7051"/>
                  </a:lnTo>
                  <a:lnTo>
                    <a:pt x="18430" y="7567"/>
                  </a:lnTo>
                  <a:lnTo>
                    <a:pt x="19720" y="8341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4"/>
                  </a:lnTo>
                  <a:lnTo>
                    <a:pt x="22357" y="13099"/>
                  </a:lnTo>
                  <a:lnTo>
                    <a:pt x="22385" y="13844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844"/>
                  </a:lnTo>
                  <a:lnTo>
                    <a:pt x="28261" y="13070"/>
                  </a:lnTo>
                  <a:lnTo>
                    <a:pt x="28118" y="11580"/>
                  </a:lnTo>
                  <a:lnTo>
                    <a:pt x="27831" y="10175"/>
                  </a:lnTo>
                  <a:lnTo>
                    <a:pt x="27430" y="8828"/>
                  </a:lnTo>
                  <a:lnTo>
                    <a:pt x="26914" y="7567"/>
                  </a:lnTo>
                  <a:lnTo>
                    <a:pt x="26255" y="6392"/>
                  </a:lnTo>
                  <a:lnTo>
                    <a:pt x="25509" y="5274"/>
                  </a:lnTo>
                  <a:lnTo>
                    <a:pt x="24650" y="4271"/>
                  </a:lnTo>
                  <a:lnTo>
                    <a:pt x="23216" y="2952"/>
                  </a:lnTo>
                  <a:lnTo>
                    <a:pt x="20952" y="1519"/>
                  </a:lnTo>
                  <a:lnTo>
                    <a:pt x="18401" y="545"/>
                  </a:lnTo>
                  <a:lnTo>
                    <a:pt x="15621" y="29"/>
                  </a:lnTo>
                  <a:lnTo>
                    <a:pt x="141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53"/>
            <p:cNvSpPr/>
            <p:nvPr/>
          </p:nvSpPr>
          <p:spPr>
            <a:xfrm>
              <a:off x="1172000" y="467360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0" y="1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72" y="2294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52" y="8599"/>
                  </a:lnTo>
                  <a:lnTo>
                    <a:pt x="3611" y="9602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9"/>
                  </a:lnTo>
                  <a:lnTo>
                    <a:pt x="12669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9"/>
                  </a:lnTo>
                  <a:lnTo>
                    <a:pt x="20952" y="12354"/>
                  </a:lnTo>
                  <a:lnTo>
                    <a:pt x="23188" y="10921"/>
                  </a:lnTo>
                  <a:lnTo>
                    <a:pt x="24650" y="9574"/>
                  </a:lnTo>
                  <a:lnTo>
                    <a:pt x="25509" y="8571"/>
                  </a:lnTo>
                  <a:lnTo>
                    <a:pt x="26255" y="7481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1"/>
                  </a:lnTo>
                  <a:lnTo>
                    <a:pt x="22385" y="1"/>
                  </a:lnTo>
                  <a:lnTo>
                    <a:pt x="22385" y="29"/>
                  </a:lnTo>
                  <a:lnTo>
                    <a:pt x="22357" y="774"/>
                  </a:lnTo>
                  <a:lnTo>
                    <a:pt x="22070" y="2179"/>
                  </a:lnTo>
                  <a:lnTo>
                    <a:pt x="21554" y="3440"/>
                  </a:lnTo>
                  <a:lnTo>
                    <a:pt x="20751" y="4587"/>
                  </a:lnTo>
                  <a:lnTo>
                    <a:pt x="19720" y="5532"/>
                  </a:lnTo>
                  <a:lnTo>
                    <a:pt x="18430" y="6278"/>
                  </a:lnTo>
                  <a:lnTo>
                    <a:pt x="16911" y="6822"/>
                  </a:lnTo>
                  <a:lnTo>
                    <a:pt x="15134" y="7109"/>
                  </a:lnTo>
                  <a:lnTo>
                    <a:pt x="13156" y="7109"/>
                  </a:lnTo>
                  <a:lnTo>
                    <a:pt x="11379" y="6822"/>
                  </a:lnTo>
                  <a:lnTo>
                    <a:pt x="9860" y="6278"/>
                  </a:lnTo>
                  <a:lnTo>
                    <a:pt x="8570" y="5532"/>
                  </a:lnTo>
                  <a:lnTo>
                    <a:pt x="7538" y="4587"/>
                  </a:lnTo>
                  <a:lnTo>
                    <a:pt x="6764" y="3440"/>
                  </a:lnTo>
                  <a:lnTo>
                    <a:pt x="6248" y="2179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53"/>
            <p:cNvSpPr/>
            <p:nvPr/>
          </p:nvSpPr>
          <p:spPr>
            <a:xfrm>
              <a:off x="3406925" y="3804425"/>
              <a:ext cx="346850" cy="705825"/>
            </a:xfrm>
            <a:custGeom>
              <a:rect b="b" l="l" r="r" t="t"/>
              <a:pathLst>
                <a:path extrusionOk="0" h="28233" w="13874">
                  <a:moveTo>
                    <a:pt x="13099" y="0"/>
                  </a:moveTo>
                  <a:lnTo>
                    <a:pt x="11609" y="144"/>
                  </a:lnTo>
                  <a:lnTo>
                    <a:pt x="10176" y="430"/>
                  </a:lnTo>
                  <a:lnTo>
                    <a:pt x="8828" y="831"/>
                  </a:lnTo>
                  <a:lnTo>
                    <a:pt x="7567" y="1347"/>
                  </a:lnTo>
                  <a:lnTo>
                    <a:pt x="6392" y="2007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73"/>
                  </a:lnTo>
                  <a:lnTo>
                    <a:pt x="1520" y="7309"/>
                  </a:lnTo>
                  <a:lnTo>
                    <a:pt x="545" y="9860"/>
                  </a:lnTo>
                  <a:lnTo>
                    <a:pt x="58" y="12640"/>
                  </a:lnTo>
                  <a:lnTo>
                    <a:pt x="1" y="14131"/>
                  </a:lnTo>
                  <a:lnTo>
                    <a:pt x="58" y="15593"/>
                  </a:lnTo>
                  <a:lnTo>
                    <a:pt x="545" y="18401"/>
                  </a:lnTo>
                  <a:lnTo>
                    <a:pt x="1520" y="20952"/>
                  </a:lnTo>
                  <a:lnTo>
                    <a:pt x="2953" y="23188"/>
                  </a:lnTo>
                  <a:lnTo>
                    <a:pt x="4271" y="24650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33"/>
                  </a:lnTo>
                  <a:lnTo>
                    <a:pt x="13873" y="28233"/>
                  </a:lnTo>
                  <a:lnTo>
                    <a:pt x="13873" y="22299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97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51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8"/>
                  </a:lnTo>
                  <a:lnTo>
                    <a:pt x="7051" y="11350"/>
                  </a:lnTo>
                  <a:lnTo>
                    <a:pt x="7596" y="9831"/>
                  </a:lnTo>
                  <a:lnTo>
                    <a:pt x="8341" y="8542"/>
                  </a:lnTo>
                  <a:lnTo>
                    <a:pt x="9287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5"/>
                  </a:lnTo>
                  <a:lnTo>
                    <a:pt x="13873" y="5905"/>
                  </a:lnTo>
                  <a:lnTo>
                    <a:pt x="138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53"/>
            <p:cNvSpPr/>
            <p:nvPr/>
          </p:nvSpPr>
          <p:spPr>
            <a:xfrm>
              <a:off x="2949775" y="38044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5"/>
                  </a:lnTo>
                  <a:lnTo>
                    <a:pt x="745" y="5905"/>
                  </a:lnTo>
                  <a:lnTo>
                    <a:pt x="2150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2"/>
                  </a:lnTo>
                  <a:lnTo>
                    <a:pt x="6277" y="9831"/>
                  </a:lnTo>
                  <a:lnTo>
                    <a:pt x="6822" y="11350"/>
                  </a:lnTo>
                  <a:lnTo>
                    <a:pt x="7080" y="13128"/>
                  </a:lnTo>
                  <a:lnTo>
                    <a:pt x="7108" y="14131"/>
                  </a:lnTo>
                  <a:lnTo>
                    <a:pt x="7080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97"/>
                  </a:lnTo>
                  <a:lnTo>
                    <a:pt x="2150" y="22013"/>
                  </a:lnTo>
                  <a:lnTo>
                    <a:pt x="745" y="22271"/>
                  </a:lnTo>
                  <a:lnTo>
                    <a:pt x="0" y="22299"/>
                  </a:lnTo>
                  <a:lnTo>
                    <a:pt x="0" y="28233"/>
                  </a:lnTo>
                  <a:lnTo>
                    <a:pt x="774" y="28233"/>
                  </a:lnTo>
                  <a:lnTo>
                    <a:pt x="2264" y="28089"/>
                  </a:lnTo>
                  <a:lnTo>
                    <a:pt x="3697" y="27803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481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20" y="23188"/>
                  </a:lnTo>
                  <a:lnTo>
                    <a:pt x="12353" y="20924"/>
                  </a:lnTo>
                  <a:lnTo>
                    <a:pt x="13328" y="18401"/>
                  </a:lnTo>
                  <a:lnTo>
                    <a:pt x="13815" y="15593"/>
                  </a:lnTo>
                  <a:lnTo>
                    <a:pt x="13873" y="14131"/>
                  </a:lnTo>
                  <a:lnTo>
                    <a:pt x="13815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73"/>
                  </a:lnTo>
                  <a:lnTo>
                    <a:pt x="9573" y="3612"/>
                  </a:lnTo>
                  <a:lnTo>
                    <a:pt x="8570" y="2752"/>
                  </a:lnTo>
                  <a:lnTo>
                    <a:pt x="7481" y="2007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53"/>
            <p:cNvSpPr/>
            <p:nvPr/>
          </p:nvSpPr>
          <p:spPr>
            <a:xfrm>
              <a:off x="4321250" y="3804425"/>
              <a:ext cx="347550" cy="705825"/>
            </a:xfrm>
            <a:custGeom>
              <a:rect b="b" l="l" r="r" t="t"/>
              <a:pathLst>
                <a:path extrusionOk="0" h="28233" w="13902">
                  <a:moveTo>
                    <a:pt x="13099" y="0"/>
                  </a:moveTo>
                  <a:lnTo>
                    <a:pt x="11609" y="144"/>
                  </a:lnTo>
                  <a:lnTo>
                    <a:pt x="10204" y="430"/>
                  </a:lnTo>
                  <a:lnTo>
                    <a:pt x="8857" y="831"/>
                  </a:lnTo>
                  <a:lnTo>
                    <a:pt x="7596" y="1347"/>
                  </a:lnTo>
                  <a:lnTo>
                    <a:pt x="6392" y="2007"/>
                  </a:lnTo>
                  <a:lnTo>
                    <a:pt x="5303" y="2752"/>
                  </a:lnTo>
                  <a:lnTo>
                    <a:pt x="4300" y="3612"/>
                  </a:lnTo>
                  <a:lnTo>
                    <a:pt x="2953" y="5073"/>
                  </a:lnTo>
                  <a:lnTo>
                    <a:pt x="1548" y="7309"/>
                  </a:lnTo>
                  <a:lnTo>
                    <a:pt x="574" y="9860"/>
                  </a:lnTo>
                  <a:lnTo>
                    <a:pt x="58" y="12640"/>
                  </a:lnTo>
                  <a:lnTo>
                    <a:pt x="1" y="14131"/>
                  </a:lnTo>
                  <a:lnTo>
                    <a:pt x="58" y="15593"/>
                  </a:lnTo>
                  <a:lnTo>
                    <a:pt x="545" y="18401"/>
                  </a:lnTo>
                  <a:lnTo>
                    <a:pt x="1548" y="20952"/>
                  </a:lnTo>
                  <a:lnTo>
                    <a:pt x="2953" y="23188"/>
                  </a:lnTo>
                  <a:lnTo>
                    <a:pt x="4300" y="24650"/>
                  </a:lnTo>
                  <a:lnTo>
                    <a:pt x="5303" y="25481"/>
                  </a:lnTo>
                  <a:lnTo>
                    <a:pt x="6392" y="26226"/>
                  </a:lnTo>
                  <a:lnTo>
                    <a:pt x="7567" y="26885"/>
                  </a:lnTo>
                  <a:lnTo>
                    <a:pt x="8828" y="27401"/>
                  </a:lnTo>
                  <a:lnTo>
                    <a:pt x="10176" y="27803"/>
                  </a:lnTo>
                  <a:lnTo>
                    <a:pt x="11609" y="28089"/>
                  </a:lnTo>
                  <a:lnTo>
                    <a:pt x="13099" y="28233"/>
                  </a:lnTo>
                  <a:lnTo>
                    <a:pt x="13902" y="28233"/>
                  </a:lnTo>
                  <a:lnTo>
                    <a:pt x="13902" y="22299"/>
                  </a:lnTo>
                  <a:lnTo>
                    <a:pt x="13873" y="22299"/>
                  </a:lnTo>
                  <a:lnTo>
                    <a:pt x="13128" y="22271"/>
                  </a:lnTo>
                  <a:lnTo>
                    <a:pt x="11723" y="22013"/>
                  </a:lnTo>
                  <a:lnTo>
                    <a:pt x="10434" y="21497"/>
                  </a:lnTo>
                  <a:lnTo>
                    <a:pt x="9316" y="20694"/>
                  </a:lnTo>
                  <a:lnTo>
                    <a:pt x="8341" y="19691"/>
                  </a:lnTo>
                  <a:lnTo>
                    <a:pt x="7596" y="18401"/>
                  </a:lnTo>
                  <a:lnTo>
                    <a:pt x="7080" y="16882"/>
                  </a:lnTo>
                  <a:lnTo>
                    <a:pt x="6793" y="15105"/>
                  </a:lnTo>
                  <a:lnTo>
                    <a:pt x="6765" y="14131"/>
                  </a:lnTo>
                  <a:lnTo>
                    <a:pt x="6793" y="13128"/>
                  </a:lnTo>
                  <a:lnTo>
                    <a:pt x="7080" y="11350"/>
                  </a:lnTo>
                  <a:lnTo>
                    <a:pt x="7596" y="9831"/>
                  </a:lnTo>
                  <a:lnTo>
                    <a:pt x="8341" y="8542"/>
                  </a:lnTo>
                  <a:lnTo>
                    <a:pt x="9316" y="7510"/>
                  </a:lnTo>
                  <a:lnTo>
                    <a:pt x="10434" y="6707"/>
                  </a:lnTo>
                  <a:lnTo>
                    <a:pt x="11723" y="6191"/>
                  </a:lnTo>
                  <a:lnTo>
                    <a:pt x="13128" y="5905"/>
                  </a:lnTo>
                  <a:lnTo>
                    <a:pt x="13902" y="5905"/>
                  </a:lnTo>
                  <a:lnTo>
                    <a:pt x="139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53"/>
            <p:cNvSpPr/>
            <p:nvPr/>
          </p:nvSpPr>
          <p:spPr>
            <a:xfrm>
              <a:off x="3864100" y="3804425"/>
              <a:ext cx="346825" cy="705825"/>
            </a:xfrm>
            <a:custGeom>
              <a:rect b="b" l="l" r="r" t="t"/>
              <a:pathLst>
                <a:path extrusionOk="0" h="28233" w="13873">
                  <a:moveTo>
                    <a:pt x="0" y="0"/>
                  </a:moveTo>
                  <a:lnTo>
                    <a:pt x="0" y="5905"/>
                  </a:lnTo>
                  <a:lnTo>
                    <a:pt x="774" y="5905"/>
                  </a:lnTo>
                  <a:lnTo>
                    <a:pt x="2178" y="6191"/>
                  </a:lnTo>
                  <a:lnTo>
                    <a:pt x="3439" y="6707"/>
                  </a:lnTo>
                  <a:lnTo>
                    <a:pt x="4586" y="7510"/>
                  </a:lnTo>
                  <a:lnTo>
                    <a:pt x="5532" y="8542"/>
                  </a:lnTo>
                  <a:lnTo>
                    <a:pt x="6306" y="9831"/>
                  </a:lnTo>
                  <a:lnTo>
                    <a:pt x="6822" y="11350"/>
                  </a:lnTo>
                  <a:lnTo>
                    <a:pt x="7108" y="13128"/>
                  </a:lnTo>
                  <a:lnTo>
                    <a:pt x="7108" y="14131"/>
                  </a:lnTo>
                  <a:lnTo>
                    <a:pt x="7108" y="15105"/>
                  </a:lnTo>
                  <a:lnTo>
                    <a:pt x="6822" y="16882"/>
                  </a:lnTo>
                  <a:lnTo>
                    <a:pt x="6277" y="18401"/>
                  </a:lnTo>
                  <a:lnTo>
                    <a:pt x="5532" y="19691"/>
                  </a:lnTo>
                  <a:lnTo>
                    <a:pt x="4586" y="20694"/>
                  </a:lnTo>
                  <a:lnTo>
                    <a:pt x="3439" y="21497"/>
                  </a:lnTo>
                  <a:lnTo>
                    <a:pt x="2178" y="22013"/>
                  </a:lnTo>
                  <a:lnTo>
                    <a:pt x="774" y="22271"/>
                  </a:lnTo>
                  <a:lnTo>
                    <a:pt x="29" y="22299"/>
                  </a:lnTo>
                  <a:lnTo>
                    <a:pt x="0" y="22299"/>
                  </a:lnTo>
                  <a:lnTo>
                    <a:pt x="0" y="28233"/>
                  </a:lnTo>
                  <a:lnTo>
                    <a:pt x="803" y="28233"/>
                  </a:lnTo>
                  <a:lnTo>
                    <a:pt x="2293" y="28089"/>
                  </a:lnTo>
                  <a:lnTo>
                    <a:pt x="3697" y="27803"/>
                  </a:lnTo>
                  <a:lnTo>
                    <a:pt x="5045" y="27401"/>
                  </a:lnTo>
                  <a:lnTo>
                    <a:pt x="6306" y="26885"/>
                  </a:lnTo>
                  <a:lnTo>
                    <a:pt x="7510" y="26226"/>
                  </a:lnTo>
                  <a:lnTo>
                    <a:pt x="8599" y="25481"/>
                  </a:lnTo>
                  <a:lnTo>
                    <a:pt x="9602" y="24621"/>
                  </a:lnTo>
                  <a:lnTo>
                    <a:pt x="10949" y="23188"/>
                  </a:lnTo>
                  <a:lnTo>
                    <a:pt x="12353" y="20924"/>
                  </a:lnTo>
                  <a:lnTo>
                    <a:pt x="13328" y="18401"/>
                  </a:lnTo>
                  <a:lnTo>
                    <a:pt x="13844" y="15593"/>
                  </a:lnTo>
                  <a:lnTo>
                    <a:pt x="13873" y="14131"/>
                  </a:lnTo>
                  <a:lnTo>
                    <a:pt x="13844" y="12640"/>
                  </a:lnTo>
                  <a:lnTo>
                    <a:pt x="13328" y="9860"/>
                  </a:lnTo>
                  <a:lnTo>
                    <a:pt x="12353" y="7309"/>
                  </a:lnTo>
                  <a:lnTo>
                    <a:pt x="10920" y="5073"/>
                  </a:lnTo>
                  <a:lnTo>
                    <a:pt x="9602" y="3612"/>
                  </a:lnTo>
                  <a:lnTo>
                    <a:pt x="8599" y="2752"/>
                  </a:lnTo>
                  <a:lnTo>
                    <a:pt x="7481" y="2007"/>
                  </a:lnTo>
                  <a:lnTo>
                    <a:pt x="6306" y="1347"/>
                  </a:lnTo>
                  <a:lnTo>
                    <a:pt x="5045" y="831"/>
                  </a:lnTo>
                  <a:lnTo>
                    <a:pt x="3697" y="430"/>
                  </a:lnTo>
                  <a:lnTo>
                    <a:pt x="2264" y="1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53"/>
            <p:cNvSpPr/>
            <p:nvPr/>
          </p:nvSpPr>
          <p:spPr>
            <a:xfrm>
              <a:off x="3912825" y="5130775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14131" y="0"/>
                  </a:moveTo>
                  <a:lnTo>
                    <a:pt x="12669" y="29"/>
                  </a:lnTo>
                  <a:lnTo>
                    <a:pt x="9860" y="545"/>
                  </a:lnTo>
                  <a:lnTo>
                    <a:pt x="7309" y="1519"/>
                  </a:lnTo>
                  <a:lnTo>
                    <a:pt x="5073" y="2924"/>
                  </a:lnTo>
                  <a:lnTo>
                    <a:pt x="3611" y="4271"/>
                  </a:lnTo>
                  <a:lnTo>
                    <a:pt x="2752" y="5274"/>
                  </a:lnTo>
                  <a:lnTo>
                    <a:pt x="2006" y="6363"/>
                  </a:lnTo>
                  <a:lnTo>
                    <a:pt x="1376" y="7567"/>
                  </a:lnTo>
                  <a:lnTo>
                    <a:pt x="831" y="8828"/>
                  </a:lnTo>
                  <a:lnTo>
                    <a:pt x="430" y="10175"/>
                  </a:lnTo>
                  <a:lnTo>
                    <a:pt x="172" y="11580"/>
                  </a:lnTo>
                  <a:lnTo>
                    <a:pt x="29" y="13070"/>
                  </a:lnTo>
                  <a:lnTo>
                    <a:pt x="0" y="13844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4"/>
                  </a:lnTo>
                  <a:lnTo>
                    <a:pt x="5990" y="13099"/>
                  </a:lnTo>
                  <a:lnTo>
                    <a:pt x="6248" y="11694"/>
                  </a:lnTo>
                  <a:lnTo>
                    <a:pt x="6764" y="10433"/>
                  </a:lnTo>
                  <a:lnTo>
                    <a:pt x="7538" y="9287"/>
                  </a:lnTo>
                  <a:lnTo>
                    <a:pt x="8570" y="8341"/>
                  </a:lnTo>
                  <a:lnTo>
                    <a:pt x="9860" y="7567"/>
                  </a:lnTo>
                  <a:lnTo>
                    <a:pt x="11379" y="7051"/>
                  </a:lnTo>
                  <a:lnTo>
                    <a:pt x="13156" y="6764"/>
                  </a:lnTo>
                  <a:lnTo>
                    <a:pt x="14131" y="6736"/>
                  </a:lnTo>
                  <a:lnTo>
                    <a:pt x="15134" y="6764"/>
                  </a:lnTo>
                  <a:lnTo>
                    <a:pt x="16911" y="7051"/>
                  </a:lnTo>
                  <a:lnTo>
                    <a:pt x="18430" y="7567"/>
                  </a:lnTo>
                  <a:lnTo>
                    <a:pt x="19720" y="8341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4"/>
                  </a:lnTo>
                  <a:lnTo>
                    <a:pt x="22357" y="13099"/>
                  </a:lnTo>
                  <a:lnTo>
                    <a:pt x="22385" y="13844"/>
                  </a:lnTo>
                  <a:lnTo>
                    <a:pt x="22385" y="13873"/>
                  </a:lnTo>
                  <a:lnTo>
                    <a:pt x="28261" y="13873"/>
                  </a:lnTo>
                  <a:lnTo>
                    <a:pt x="28261" y="13844"/>
                  </a:lnTo>
                  <a:lnTo>
                    <a:pt x="28261" y="13070"/>
                  </a:lnTo>
                  <a:lnTo>
                    <a:pt x="28118" y="11580"/>
                  </a:lnTo>
                  <a:lnTo>
                    <a:pt x="27831" y="10175"/>
                  </a:lnTo>
                  <a:lnTo>
                    <a:pt x="27430" y="8828"/>
                  </a:lnTo>
                  <a:lnTo>
                    <a:pt x="26914" y="7567"/>
                  </a:lnTo>
                  <a:lnTo>
                    <a:pt x="26255" y="6392"/>
                  </a:lnTo>
                  <a:lnTo>
                    <a:pt x="25509" y="5274"/>
                  </a:lnTo>
                  <a:lnTo>
                    <a:pt x="24650" y="4271"/>
                  </a:lnTo>
                  <a:lnTo>
                    <a:pt x="23216" y="2952"/>
                  </a:lnTo>
                  <a:lnTo>
                    <a:pt x="20952" y="1519"/>
                  </a:lnTo>
                  <a:lnTo>
                    <a:pt x="18401" y="545"/>
                  </a:lnTo>
                  <a:lnTo>
                    <a:pt x="15621" y="29"/>
                  </a:lnTo>
                  <a:lnTo>
                    <a:pt x="14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53"/>
            <p:cNvSpPr/>
            <p:nvPr/>
          </p:nvSpPr>
          <p:spPr>
            <a:xfrm>
              <a:off x="3912825" y="467360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0" y="1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72" y="2294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80" y="8599"/>
                  </a:lnTo>
                  <a:lnTo>
                    <a:pt x="3611" y="9602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9"/>
                  </a:lnTo>
                  <a:lnTo>
                    <a:pt x="12669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9"/>
                  </a:lnTo>
                  <a:lnTo>
                    <a:pt x="20952" y="12354"/>
                  </a:lnTo>
                  <a:lnTo>
                    <a:pt x="23216" y="10921"/>
                  </a:lnTo>
                  <a:lnTo>
                    <a:pt x="24650" y="9574"/>
                  </a:lnTo>
                  <a:lnTo>
                    <a:pt x="25509" y="8571"/>
                  </a:lnTo>
                  <a:lnTo>
                    <a:pt x="26255" y="7481"/>
                  </a:lnTo>
                  <a:lnTo>
                    <a:pt x="26914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1"/>
                  </a:lnTo>
                  <a:lnTo>
                    <a:pt x="22385" y="1"/>
                  </a:lnTo>
                  <a:lnTo>
                    <a:pt x="22385" y="29"/>
                  </a:lnTo>
                  <a:lnTo>
                    <a:pt x="22357" y="774"/>
                  </a:lnTo>
                  <a:lnTo>
                    <a:pt x="22070" y="2179"/>
                  </a:lnTo>
                  <a:lnTo>
                    <a:pt x="21554" y="3440"/>
                  </a:lnTo>
                  <a:lnTo>
                    <a:pt x="20780" y="4587"/>
                  </a:lnTo>
                  <a:lnTo>
                    <a:pt x="19720" y="5532"/>
                  </a:lnTo>
                  <a:lnTo>
                    <a:pt x="18430" y="6278"/>
                  </a:lnTo>
                  <a:lnTo>
                    <a:pt x="16911" y="6822"/>
                  </a:lnTo>
                  <a:lnTo>
                    <a:pt x="15134" y="7109"/>
                  </a:lnTo>
                  <a:lnTo>
                    <a:pt x="13156" y="7109"/>
                  </a:lnTo>
                  <a:lnTo>
                    <a:pt x="11379" y="6822"/>
                  </a:lnTo>
                  <a:lnTo>
                    <a:pt x="9860" y="6278"/>
                  </a:lnTo>
                  <a:lnTo>
                    <a:pt x="8570" y="5532"/>
                  </a:lnTo>
                  <a:lnTo>
                    <a:pt x="7538" y="4587"/>
                  </a:lnTo>
                  <a:lnTo>
                    <a:pt x="6764" y="3440"/>
                  </a:lnTo>
                  <a:lnTo>
                    <a:pt x="6248" y="2179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53"/>
            <p:cNvSpPr/>
            <p:nvPr/>
          </p:nvSpPr>
          <p:spPr>
            <a:xfrm>
              <a:off x="2998500" y="5130775"/>
              <a:ext cx="706525" cy="346825"/>
            </a:xfrm>
            <a:custGeom>
              <a:rect b="b" l="l" r="r" t="t"/>
              <a:pathLst>
                <a:path extrusionOk="0" h="13873" w="28261">
                  <a:moveTo>
                    <a:pt x="14131" y="0"/>
                  </a:moveTo>
                  <a:lnTo>
                    <a:pt x="12640" y="29"/>
                  </a:lnTo>
                  <a:lnTo>
                    <a:pt x="9860" y="545"/>
                  </a:lnTo>
                  <a:lnTo>
                    <a:pt x="7309" y="1519"/>
                  </a:lnTo>
                  <a:lnTo>
                    <a:pt x="5073" y="2924"/>
                  </a:lnTo>
                  <a:lnTo>
                    <a:pt x="3611" y="4271"/>
                  </a:lnTo>
                  <a:lnTo>
                    <a:pt x="2752" y="5274"/>
                  </a:lnTo>
                  <a:lnTo>
                    <a:pt x="2006" y="6363"/>
                  </a:lnTo>
                  <a:lnTo>
                    <a:pt x="1376" y="7567"/>
                  </a:lnTo>
                  <a:lnTo>
                    <a:pt x="831" y="8828"/>
                  </a:lnTo>
                  <a:lnTo>
                    <a:pt x="430" y="10175"/>
                  </a:lnTo>
                  <a:lnTo>
                    <a:pt x="143" y="11580"/>
                  </a:lnTo>
                  <a:lnTo>
                    <a:pt x="29" y="13070"/>
                  </a:lnTo>
                  <a:lnTo>
                    <a:pt x="0" y="13844"/>
                  </a:lnTo>
                  <a:lnTo>
                    <a:pt x="0" y="13873"/>
                  </a:lnTo>
                  <a:lnTo>
                    <a:pt x="5962" y="13873"/>
                  </a:lnTo>
                  <a:lnTo>
                    <a:pt x="5962" y="13844"/>
                  </a:lnTo>
                  <a:lnTo>
                    <a:pt x="5990" y="13099"/>
                  </a:lnTo>
                  <a:lnTo>
                    <a:pt x="6248" y="11694"/>
                  </a:lnTo>
                  <a:lnTo>
                    <a:pt x="6764" y="10433"/>
                  </a:lnTo>
                  <a:lnTo>
                    <a:pt x="7538" y="9287"/>
                  </a:lnTo>
                  <a:lnTo>
                    <a:pt x="8570" y="8341"/>
                  </a:lnTo>
                  <a:lnTo>
                    <a:pt x="9860" y="7567"/>
                  </a:lnTo>
                  <a:lnTo>
                    <a:pt x="11379" y="7051"/>
                  </a:lnTo>
                  <a:lnTo>
                    <a:pt x="13156" y="6764"/>
                  </a:lnTo>
                  <a:lnTo>
                    <a:pt x="14131" y="6736"/>
                  </a:lnTo>
                  <a:lnTo>
                    <a:pt x="15105" y="6764"/>
                  </a:lnTo>
                  <a:lnTo>
                    <a:pt x="16882" y="7051"/>
                  </a:lnTo>
                  <a:lnTo>
                    <a:pt x="18430" y="7567"/>
                  </a:lnTo>
                  <a:lnTo>
                    <a:pt x="19720" y="8341"/>
                  </a:lnTo>
                  <a:lnTo>
                    <a:pt x="20751" y="9287"/>
                  </a:lnTo>
                  <a:lnTo>
                    <a:pt x="21554" y="10405"/>
                  </a:lnTo>
                  <a:lnTo>
                    <a:pt x="22070" y="11694"/>
                  </a:lnTo>
                  <a:lnTo>
                    <a:pt x="22328" y="13099"/>
                  </a:lnTo>
                  <a:lnTo>
                    <a:pt x="22357" y="13844"/>
                  </a:lnTo>
                  <a:lnTo>
                    <a:pt x="22357" y="13873"/>
                  </a:lnTo>
                  <a:lnTo>
                    <a:pt x="28261" y="13873"/>
                  </a:lnTo>
                  <a:lnTo>
                    <a:pt x="28261" y="13844"/>
                  </a:lnTo>
                  <a:lnTo>
                    <a:pt x="28261" y="13070"/>
                  </a:lnTo>
                  <a:lnTo>
                    <a:pt x="28118" y="11580"/>
                  </a:lnTo>
                  <a:lnTo>
                    <a:pt x="27831" y="10175"/>
                  </a:lnTo>
                  <a:lnTo>
                    <a:pt x="27430" y="8828"/>
                  </a:lnTo>
                  <a:lnTo>
                    <a:pt x="26885" y="7567"/>
                  </a:lnTo>
                  <a:lnTo>
                    <a:pt x="26255" y="6392"/>
                  </a:lnTo>
                  <a:lnTo>
                    <a:pt x="25509" y="5274"/>
                  </a:lnTo>
                  <a:lnTo>
                    <a:pt x="24650" y="4271"/>
                  </a:lnTo>
                  <a:lnTo>
                    <a:pt x="23188" y="2952"/>
                  </a:lnTo>
                  <a:lnTo>
                    <a:pt x="20952" y="1519"/>
                  </a:lnTo>
                  <a:lnTo>
                    <a:pt x="18401" y="545"/>
                  </a:lnTo>
                  <a:lnTo>
                    <a:pt x="15621" y="29"/>
                  </a:lnTo>
                  <a:lnTo>
                    <a:pt x="141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53"/>
            <p:cNvSpPr/>
            <p:nvPr/>
          </p:nvSpPr>
          <p:spPr>
            <a:xfrm>
              <a:off x="2998500" y="4673600"/>
              <a:ext cx="706525" cy="346850"/>
            </a:xfrm>
            <a:custGeom>
              <a:rect b="b" l="l" r="r" t="t"/>
              <a:pathLst>
                <a:path extrusionOk="0" h="13874" w="28261">
                  <a:moveTo>
                    <a:pt x="0" y="1"/>
                  </a:moveTo>
                  <a:lnTo>
                    <a:pt x="0" y="29"/>
                  </a:lnTo>
                  <a:lnTo>
                    <a:pt x="29" y="803"/>
                  </a:lnTo>
                  <a:lnTo>
                    <a:pt x="143" y="2294"/>
                  </a:lnTo>
                  <a:lnTo>
                    <a:pt x="430" y="3698"/>
                  </a:lnTo>
                  <a:lnTo>
                    <a:pt x="831" y="5045"/>
                  </a:lnTo>
                  <a:lnTo>
                    <a:pt x="1376" y="6306"/>
                  </a:lnTo>
                  <a:lnTo>
                    <a:pt x="2006" y="7481"/>
                  </a:lnTo>
                  <a:lnTo>
                    <a:pt x="2752" y="8599"/>
                  </a:lnTo>
                  <a:lnTo>
                    <a:pt x="3611" y="9602"/>
                  </a:lnTo>
                  <a:lnTo>
                    <a:pt x="5073" y="10921"/>
                  </a:lnTo>
                  <a:lnTo>
                    <a:pt x="7309" y="12354"/>
                  </a:lnTo>
                  <a:lnTo>
                    <a:pt x="9860" y="13329"/>
                  </a:lnTo>
                  <a:lnTo>
                    <a:pt x="12640" y="13816"/>
                  </a:lnTo>
                  <a:lnTo>
                    <a:pt x="14131" y="13873"/>
                  </a:lnTo>
                  <a:lnTo>
                    <a:pt x="15621" y="13816"/>
                  </a:lnTo>
                  <a:lnTo>
                    <a:pt x="18401" y="13329"/>
                  </a:lnTo>
                  <a:lnTo>
                    <a:pt x="20952" y="12354"/>
                  </a:lnTo>
                  <a:lnTo>
                    <a:pt x="23188" y="10921"/>
                  </a:lnTo>
                  <a:lnTo>
                    <a:pt x="24650" y="9574"/>
                  </a:lnTo>
                  <a:lnTo>
                    <a:pt x="25509" y="8571"/>
                  </a:lnTo>
                  <a:lnTo>
                    <a:pt x="26255" y="7481"/>
                  </a:lnTo>
                  <a:lnTo>
                    <a:pt x="26885" y="6306"/>
                  </a:lnTo>
                  <a:lnTo>
                    <a:pt x="27430" y="5045"/>
                  </a:lnTo>
                  <a:lnTo>
                    <a:pt x="27831" y="3698"/>
                  </a:lnTo>
                  <a:lnTo>
                    <a:pt x="28118" y="2265"/>
                  </a:lnTo>
                  <a:lnTo>
                    <a:pt x="28261" y="803"/>
                  </a:lnTo>
                  <a:lnTo>
                    <a:pt x="28261" y="29"/>
                  </a:lnTo>
                  <a:lnTo>
                    <a:pt x="28261" y="1"/>
                  </a:lnTo>
                  <a:lnTo>
                    <a:pt x="22357" y="1"/>
                  </a:lnTo>
                  <a:lnTo>
                    <a:pt x="22357" y="29"/>
                  </a:lnTo>
                  <a:lnTo>
                    <a:pt x="22357" y="774"/>
                  </a:lnTo>
                  <a:lnTo>
                    <a:pt x="22070" y="2179"/>
                  </a:lnTo>
                  <a:lnTo>
                    <a:pt x="21554" y="3440"/>
                  </a:lnTo>
                  <a:lnTo>
                    <a:pt x="20751" y="4587"/>
                  </a:lnTo>
                  <a:lnTo>
                    <a:pt x="19720" y="5532"/>
                  </a:lnTo>
                  <a:lnTo>
                    <a:pt x="18430" y="6278"/>
                  </a:lnTo>
                  <a:lnTo>
                    <a:pt x="16882" y="6822"/>
                  </a:lnTo>
                  <a:lnTo>
                    <a:pt x="15105" y="7109"/>
                  </a:lnTo>
                  <a:lnTo>
                    <a:pt x="13156" y="7109"/>
                  </a:lnTo>
                  <a:lnTo>
                    <a:pt x="11379" y="6822"/>
                  </a:lnTo>
                  <a:lnTo>
                    <a:pt x="9860" y="6278"/>
                  </a:lnTo>
                  <a:lnTo>
                    <a:pt x="8570" y="5532"/>
                  </a:lnTo>
                  <a:lnTo>
                    <a:pt x="7538" y="4587"/>
                  </a:lnTo>
                  <a:lnTo>
                    <a:pt x="6764" y="3440"/>
                  </a:lnTo>
                  <a:lnTo>
                    <a:pt x="6248" y="2179"/>
                  </a:lnTo>
                  <a:lnTo>
                    <a:pt x="5990" y="774"/>
                  </a:lnTo>
                  <a:lnTo>
                    <a:pt x="5962" y="29"/>
                  </a:lnTo>
                  <a:lnTo>
                    <a:pt x="59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04">
  <p:cSld name="CUSTOM_1_1_1_1_3_2_1">
    <p:bg>
      <p:bgPr>
        <a:solidFill>
          <a:schemeClr val="lt1"/>
        </a:solidFill>
      </p:bgPr>
    </p:bg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54"/>
          <p:cNvSpPr txBox="1"/>
          <p:nvPr>
            <p:ph type="title"/>
          </p:nvPr>
        </p:nvSpPr>
        <p:spPr>
          <a:xfrm>
            <a:off x="228600" y="457200"/>
            <a:ext cx="59436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11" name="Google Shape;911;p54"/>
          <p:cNvSpPr txBox="1"/>
          <p:nvPr>
            <p:ph idx="1" type="subTitle"/>
          </p:nvPr>
        </p:nvSpPr>
        <p:spPr>
          <a:xfrm>
            <a:off x="228600" y="228600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12" name="Google Shape;912;p54"/>
          <p:cNvSpPr txBox="1"/>
          <p:nvPr>
            <p:ph idx="2" type="title"/>
          </p:nvPr>
        </p:nvSpPr>
        <p:spPr>
          <a:xfrm>
            <a:off x="228600" y="14226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13" name="Google Shape;913;p54"/>
          <p:cNvSpPr txBox="1"/>
          <p:nvPr>
            <p:ph idx="3" type="title"/>
          </p:nvPr>
        </p:nvSpPr>
        <p:spPr>
          <a:xfrm>
            <a:off x="914400" y="14226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14" name="Google Shape;914;p54"/>
          <p:cNvSpPr txBox="1"/>
          <p:nvPr>
            <p:ph idx="4" type="title"/>
          </p:nvPr>
        </p:nvSpPr>
        <p:spPr>
          <a:xfrm>
            <a:off x="3200400" y="14226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15" name="Google Shape;915;p54"/>
          <p:cNvSpPr txBox="1"/>
          <p:nvPr>
            <p:ph idx="5" type="title"/>
          </p:nvPr>
        </p:nvSpPr>
        <p:spPr>
          <a:xfrm>
            <a:off x="3886200" y="14226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16" name="Google Shape;916;p54"/>
          <p:cNvSpPr txBox="1"/>
          <p:nvPr>
            <p:ph idx="6" type="title"/>
          </p:nvPr>
        </p:nvSpPr>
        <p:spPr>
          <a:xfrm>
            <a:off x="228600" y="39540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17" name="Google Shape;917;p54"/>
          <p:cNvSpPr txBox="1"/>
          <p:nvPr>
            <p:ph idx="7" type="title"/>
          </p:nvPr>
        </p:nvSpPr>
        <p:spPr>
          <a:xfrm>
            <a:off x="914400" y="39540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18" name="Google Shape;918;p54"/>
          <p:cNvSpPr txBox="1"/>
          <p:nvPr>
            <p:ph idx="8" type="title"/>
          </p:nvPr>
        </p:nvSpPr>
        <p:spPr>
          <a:xfrm>
            <a:off x="3200400" y="39540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19" name="Google Shape;919;p54"/>
          <p:cNvSpPr txBox="1"/>
          <p:nvPr>
            <p:ph idx="9" type="title"/>
          </p:nvPr>
        </p:nvSpPr>
        <p:spPr>
          <a:xfrm>
            <a:off x="3886200" y="39540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20" name="Google Shape;920;p54"/>
          <p:cNvSpPr txBox="1"/>
          <p:nvPr>
            <p:ph idx="13" type="body"/>
          </p:nvPr>
        </p:nvSpPr>
        <p:spPr>
          <a:xfrm>
            <a:off x="914400" y="16969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21" name="Google Shape;921;p54"/>
          <p:cNvSpPr txBox="1"/>
          <p:nvPr>
            <p:ph idx="14" type="body"/>
          </p:nvPr>
        </p:nvSpPr>
        <p:spPr>
          <a:xfrm>
            <a:off x="3886200" y="16969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22" name="Google Shape;922;p54"/>
          <p:cNvSpPr txBox="1"/>
          <p:nvPr>
            <p:ph idx="15" type="body"/>
          </p:nvPr>
        </p:nvSpPr>
        <p:spPr>
          <a:xfrm>
            <a:off x="914400" y="42283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23" name="Google Shape;923;p54"/>
          <p:cNvSpPr txBox="1"/>
          <p:nvPr>
            <p:ph idx="16" type="body"/>
          </p:nvPr>
        </p:nvSpPr>
        <p:spPr>
          <a:xfrm>
            <a:off x="3886200" y="42283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cxnSp>
        <p:nvCxnSpPr>
          <p:cNvPr id="924" name="Google Shape;924;p54"/>
          <p:cNvCxnSpPr/>
          <p:nvPr/>
        </p:nvCxnSpPr>
        <p:spPr>
          <a:xfrm>
            <a:off x="228600" y="3801600"/>
            <a:ext cx="5943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5" name="Google Shape;925;p54"/>
          <p:cNvCxnSpPr/>
          <p:nvPr/>
        </p:nvCxnSpPr>
        <p:spPr>
          <a:xfrm>
            <a:off x="228600" y="2535905"/>
            <a:ext cx="5943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26" name="Google Shape;926;p54"/>
          <p:cNvSpPr txBox="1"/>
          <p:nvPr>
            <p:ph idx="17" type="title"/>
          </p:nvPr>
        </p:nvSpPr>
        <p:spPr>
          <a:xfrm>
            <a:off x="228600" y="2688305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27" name="Google Shape;927;p54"/>
          <p:cNvSpPr txBox="1"/>
          <p:nvPr>
            <p:ph idx="18" type="title"/>
          </p:nvPr>
        </p:nvSpPr>
        <p:spPr>
          <a:xfrm>
            <a:off x="914400" y="2688305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28" name="Google Shape;928;p54"/>
          <p:cNvSpPr txBox="1"/>
          <p:nvPr>
            <p:ph idx="19" type="title"/>
          </p:nvPr>
        </p:nvSpPr>
        <p:spPr>
          <a:xfrm>
            <a:off x="3200400" y="2688305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29" name="Google Shape;929;p54"/>
          <p:cNvSpPr txBox="1"/>
          <p:nvPr>
            <p:ph idx="20" type="title"/>
          </p:nvPr>
        </p:nvSpPr>
        <p:spPr>
          <a:xfrm>
            <a:off x="3886200" y="2688305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30" name="Google Shape;930;p54"/>
          <p:cNvSpPr txBox="1"/>
          <p:nvPr>
            <p:ph idx="21" type="body"/>
          </p:nvPr>
        </p:nvSpPr>
        <p:spPr>
          <a:xfrm>
            <a:off x="914400" y="2962655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31" name="Google Shape;931;p54"/>
          <p:cNvSpPr txBox="1"/>
          <p:nvPr>
            <p:ph idx="22" type="body"/>
          </p:nvPr>
        </p:nvSpPr>
        <p:spPr>
          <a:xfrm>
            <a:off x="3886200" y="2962655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cxnSp>
        <p:nvCxnSpPr>
          <p:cNvPr id="932" name="Google Shape;932;p54"/>
          <p:cNvCxnSpPr/>
          <p:nvPr/>
        </p:nvCxnSpPr>
        <p:spPr>
          <a:xfrm>
            <a:off x="228600" y="1270200"/>
            <a:ext cx="5943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933" name="Google Shape;933;p54"/>
          <p:cNvGrpSpPr/>
          <p:nvPr/>
        </p:nvGrpSpPr>
        <p:grpSpPr>
          <a:xfrm>
            <a:off x="6402313" y="7"/>
            <a:ext cx="3669041" cy="5143649"/>
            <a:chOff x="983300" y="238125"/>
            <a:chExt cx="3730975" cy="5230475"/>
          </a:xfrm>
        </p:grpSpPr>
        <p:sp>
          <p:nvSpPr>
            <p:cNvPr id="934" name="Google Shape;934;p54"/>
            <p:cNvSpPr/>
            <p:nvPr/>
          </p:nvSpPr>
          <p:spPr>
            <a:xfrm>
              <a:off x="984050" y="240375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3498" y="0"/>
                  </a:moveTo>
                  <a:lnTo>
                    <a:pt x="2563" y="31"/>
                  </a:lnTo>
                  <a:lnTo>
                    <a:pt x="814" y="392"/>
                  </a:lnTo>
                  <a:lnTo>
                    <a:pt x="0" y="694"/>
                  </a:lnTo>
                  <a:lnTo>
                    <a:pt x="0" y="6243"/>
                  </a:lnTo>
                  <a:lnTo>
                    <a:pt x="452" y="6212"/>
                  </a:lnTo>
                  <a:lnTo>
                    <a:pt x="935" y="6182"/>
                  </a:lnTo>
                  <a:lnTo>
                    <a:pt x="1598" y="6212"/>
                  </a:lnTo>
                  <a:lnTo>
                    <a:pt x="2805" y="6424"/>
                  </a:lnTo>
                  <a:lnTo>
                    <a:pt x="3860" y="6876"/>
                  </a:lnTo>
                  <a:lnTo>
                    <a:pt x="4795" y="7539"/>
                  </a:lnTo>
                  <a:lnTo>
                    <a:pt x="5579" y="8444"/>
                  </a:lnTo>
                  <a:lnTo>
                    <a:pt x="6182" y="9590"/>
                  </a:lnTo>
                  <a:lnTo>
                    <a:pt x="6574" y="10947"/>
                  </a:lnTo>
                  <a:lnTo>
                    <a:pt x="6785" y="12575"/>
                  </a:lnTo>
                  <a:lnTo>
                    <a:pt x="6815" y="13450"/>
                  </a:lnTo>
                  <a:lnTo>
                    <a:pt x="6815" y="30819"/>
                  </a:lnTo>
                  <a:lnTo>
                    <a:pt x="14113" y="30819"/>
                  </a:lnTo>
                  <a:lnTo>
                    <a:pt x="14113" y="12575"/>
                  </a:lnTo>
                  <a:lnTo>
                    <a:pt x="14083" y="11068"/>
                  </a:lnTo>
                  <a:lnTo>
                    <a:pt x="13751" y="8384"/>
                  </a:lnTo>
                  <a:lnTo>
                    <a:pt x="13057" y="6032"/>
                  </a:lnTo>
                  <a:lnTo>
                    <a:pt x="12062" y="4071"/>
                  </a:lnTo>
                  <a:lnTo>
                    <a:pt x="10705" y="2473"/>
                  </a:lnTo>
                  <a:lnTo>
                    <a:pt x="9047" y="1267"/>
                  </a:lnTo>
                  <a:lnTo>
                    <a:pt x="7057" y="453"/>
                  </a:lnTo>
                  <a:lnTo>
                    <a:pt x="4765" y="31"/>
                  </a:lnTo>
                  <a:lnTo>
                    <a:pt x="3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54"/>
            <p:cNvSpPr/>
            <p:nvPr/>
          </p:nvSpPr>
          <p:spPr>
            <a:xfrm>
              <a:off x="1455225" y="238125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7" y="0"/>
                  </a:moveTo>
                  <a:lnTo>
                    <a:pt x="14083" y="30"/>
                  </a:lnTo>
                  <a:lnTo>
                    <a:pt x="12485" y="181"/>
                  </a:lnTo>
                  <a:lnTo>
                    <a:pt x="10947" y="482"/>
                  </a:lnTo>
                  <a:lnTo>
                    <a:pt x="9499" y="905"/>
                  </a:lnTo>
                  <a:lnTo>
                    <a:pt x="8142" y="1478"/>
                  </a:lnTo>
                  <a:lnTo>
                    <a:pt x="6876" y="2171"/>
                  </a:lnTo>
                  <a:lnTo>
                    <a:pt x="5700" y="2955"/>
                  </a:lnTo>
                  <a:lnTo>
                    <a:pt x="4614" y="3890"/>
                  </a:lnTo>
                  <a:lnTo>
                    <a:pt x="3649" y="4915"/>
                  </a:lnTo>
                  <a:lnTo>
                    <a:pt x="2775" y="6031"/>
                  </a:lnTo>
                  <a:lnTo>
                    <a:pt x="1659" y="7871"/>
                  </a:lnTo>
                  <a:lnTo>
                    <a:pt x="603" y="10585"/>
                  </a:lnTo>
                  <a:lnTo>
                    <a:pt x="61" y="13600"/>
                  </a:lnTo>
                  <a:lnTo>
                    <a:pt x="0" y="15198"/>
                  </a:lnTo>
                  <a:lnTo>
                    <a:pt x="61" y="16766"/>
                  </a:lnTo>
                  <a:lnTo>
                    <a:pt x="603" y="19782"/>
                  </a:lnTo>
                  <a:lnTo>
                    <a:pt x="1659" y="22496"/>
                  </a:lnTo>
                  <a:lnTo>
                    <a:pt x="2744" y="24335"/>
                  </a:lnTo>
                  <a:lnTo>
                    <a:pt x="3619" y="25451"/>
                  </a:lnTo>
                  <a:lnTo>
                    <a:pt x="4614" y="26476"/>
                  </a:lnTo>
                  <a:lnTo>
                    <a:pt x="5700" y="27411"/>
                  </a:lnTo>
                  <a:lnTo>
                    <a:pt x="6876" y="28195"/>
                  </a:lnTo>
                  <a:lnTo>
                    <a:pt x="8142" y="28889"/>
                  </a:lnTo>
                  <a:lnTo>
                    <a:pt x="9499" y="29462"/>
                  </a:lnTo>
                  <a:lnTo>
                    <a:pt x="10947" y="29884"/>
                  </a:lnTo>
                  <a:lnTo>
                    <a:pt x="12485" y="30186"/>
                  </a:lnTo>
                  <a:lnTo>
                    <a:pt x="14083" y="30336"/>
                  </a:lnTo>
                  <a:lnTo>
                    <a:pt x="14897" y="30367"/>
                  </a:lnTo>
                  <a:lnTo>
                    <a:pt x="14927" y="30367"/>
                  </a:lnTo>
                  <a:lnTo>
                    <a:pt x="14927" y="23943"/>
                  </a:lnTo>
                  <a:lnTo>
                    <a:pt x="14113" y="23943"/>
                  </a:lnTo>
                  <a:lnTo>
                    <a:pt x="12605" y="23642"/>
                  </a:lnTo>
                  <a:lnTo>
                    <a:pt x="11218" y="23099"/>
                  </a:lnTo>
                  <a:lnTo>
                    <a:pt x="10012" y="22255"/>
                  </a:lnTo>
                  <a:lnTo>
                    <a:pt x="8987" y="21169"/>
                  </a:lnTo>
                  <a:lnTo>
                    <a:pt x="8172" y="19782"/>
                  </a:lnTo>
                  <a:lnTo>
                    <a:pt x="7599" y="18154"/>
                  </a:lnTo>
                  <a:lnTo>
                    <a:pt x="7298" y="16254"/>
                  </a:lnTo>
                  <a:lnTo>
                    <a:pt x="7268" y="15198"/>
                  </a:lnTo>
                  <a:lnTo>
                    <a:pt x="7298" y="14113"/>
                  </a:lnTo>
                  <a:lnTo>
                    <a:pt x="7599" y="12213"/>
                  </a:lnTo>
                  <a:lnTo>
                    <a:pt x="8172" y="10585"/>
                  </a:lnTo>
                  <a:lnTo>
                    <a:pt x="8956" y="9197"/>
                  </a:lnTo>
                  <a:lnTo>
                    <a:pt x="9982" y="8051"/>
                  </a:lnTo>
                  <a:lnTo>
                    <a:pt x="11218" y="7207"/>
                  </a:lnTo>
                  <a:lnTo>
                    <a:pt x="12575" y="6664"/>
                  </a:lnTo>
                  <a:lnTo>
                    <a:pt x="14113" y="6363"/>
                  </a:lnTo>
                  <a:lnTo>
                    <a:pt x="14897" y="6333"/>
                  </a:lnTo>
                  <a:lnTo>
                    <a:pt x="14927" y="6333"/>
                  </a:lnTo>
                  <a:lnTo>
                    <a:pt x="14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54"/>
            <p:cNvSpPr/>
            <p:nvPr/>
          </p:nvSpPr>
          <p:spPr>
            <a:xfrm>
              <a:off x="2438275" y="240375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10616" y="0"/>
                  </a:moveTo>
                  <a:lnTo>
                    <a:pt x="9319" y="31"/>
                  </a:lnTo>
                  <a:lnTo>
                    <a:pt x="7027" y="453"/>
                  </a:lnTo>
                  <a:lnTo>
                    <a:pt x="5067" y="1267"/>
                  </a:lnTo>
                  <a:lnTo>
                    <a:pt x="3408" y="2473"/>
                  </a:lnTo>
                  <a:lnTo>
                    <a:pt x="2051" y="4071"/>
                  </a:lnTo>
                  <a:lnTo>
                    <a:pt x="1056" y="6032"/>
                  </a:lnTo>
                  <a:lnTo>
                    <a:pt x="363" y="8384"/>
                  </a:lnTo>
                  <a:lnTo>
                    <a:pt x="31" y="11068"/>
                  </a:lnTo>
                  <a:lnTo>
                    <a:pt x="1" y="12575"/>
                  </a:lnTo>
                  <a:lnTo>
                    <a:pt x="1" y="30819"/>
                  </a:lnTo>
                  <a:lnTo>
                    <a:pt x="7298" y="30819"/>
                  </a:lnTo>
                  <a:lnTo>
                    <a:pt x="7298" y="13450"/>
                  </a:lnTo>
                  <a:lnTo>
                    <a:pt x="7298" y="12575"/>
                  </a:lnTo>
                  <a:lnTo>
                    <a:pt x="7540" y="10947"/>
                  </a:lnTo>
                  <a:lnTo>
                    <a:pt x="7932" y="9590"/>
                  </a:lnTo>
                  <a:lnTo>
                    <a:pt x="8535" y="8444"/>
                  </a:lnTo>
                  <a:lnTo>
                    <a:pt x="9319" y="7539"/>
                  </a:lnTo>
                  <a:lnTo>
                    <a:pt x="10224" y="6876"/>
                  </a:lnTo>
                  <a:lnTo>
                    <a:pt x="11309" y="6424"/>
                  </a:lnTo>
                  <a:lnTo>
                    <a:pt x="12515" y="6212"/>
                  </a:lnTo>
                  <a:lnTo>
                    <a:pt x="13179" y="6182"/>
                  </a:lnTo>
                  <a:lnTo>
                    <a:pt x="13661" y="6212"/>
                  </a:lnTo>
                  <a:lnTo>
                    <a:pt x="14114" y="6243"/>
                  </a:lnTo>
                  <a:lnTo>
                    <a:pt x="14114" y="694"/>
                  </a:lnTo>
                  <a:lnTo>
                    <a:pt x="13299" y="392"/>
                  </a:lnTo>
                  <a:lnTo>
                    <a:pt x="11550" y="31"/>
                  </a:lnTo>
                  <a:lnTo>
                    <a:pt x="106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54"/>
            <p:cNvSpPr/>
            <p:nvPr/>
          </p:nvSpPr>
          <p:spPr>
            <a:xfrm>
              <a:off x="1946750" y="238125"/>
              <a:ext cx="372450" cy="758425"/>
            </a:xfrm>
            <a:custGeom>
              <a:rect b="b" l="l" r="r" t="t"/>
              <a:pathLst>
                <a:path extrusionOk="0" h="30337" w="14898">
                  <a:moveTo>
                    <a:pt x="1" y="0"/>
                  </a:moveTo>
                  <a:lnTo>
                    <a:pt x="1" y="6333"/>
                  </a:lnTo>
                  <a:lnTo>
                    <a:pt x="815" y="6363"/>
                  </a:lnTo>
                  <a:lnTo>
                    <a:pt x="2323" y="6634"/>
                  </a:lnTo>
                  <a:lnTo>
                    <a:pt x="3710" y="7207"/>
                  </a:lnTo>
                  <a:lnTo>
                    <a:pt x="4916" y="8051"/>
                  </a:lnTo>
                  <a:lnTo>
                    <a:pt x="5941" y="9167"/>
                  </a:lnTo>
                  <a:lnTo>
                    <a:pt x="6755" y="10554"/>
                  </a:lnTo>
                  <a:lnTo>
                    <a:pt x="7328" y="12213"/>
                  </a:lnTo>
                  <a:lnTo>
                    <a:pt x="7630" y="14113"/>
                  </a:lnTo>
                  <a:lnTo>
                    <a:pt x="7660" y="15168"/>
                  </a:lnTo>
                  <a:lnTo>
                    <a:pt x="7630" y="16224"/>
                  </a:lnTo>
                  <a:lnTo>
                    <a:pt x="7328" y="18123"/>
                  </a:lnTo>
                  <a:lnTo>
                    <a:pt x="6755" y="19782"/>
                  </a:lnTo>
                  <a:lnTo>
                    <a:pt x="5941" y="21139"/>
                  </a:lnTo>
                  <a:lnTo>
                    <a:pt x="4916" y="22255"/>
                  </a:lnTo>
                  <a:lnTo>
                    <a:pt x="3710" y="23099"/>
                  </a:lnTo>
                  <a:lnTo>
                    <a:pt x="2323" y="23642"/>
                  </a:lnTo>
                  <a:lnTo>
                    <a:pt x="815" y="23913"/>
                  </a:lnTo>
                  <a:lnTo>
                    <a:pt x="1" y="23943"/>
                  </a:lnTo>
                  <a:lnTo>
                    <a:pt x="1" y="30336"/>
                  </a:lnTo>
                  <a:lnTo>
                    <a:pt x="845" y="30336"/>
                  </a:lnTo>
                  <a:lnTo>
                    <a:pt x="2443" y="30186"/>
                  </a:lnTo>
                  <a:lnTo>
                    <a:pt x="3981" y="29884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5"/>
                  </a:lnTo>
                  <a:lnTo>
                    <a:pt x="9228" y="27381"/>
                  </a:lnTo>
                  <a:lnTo>
                    <a:pt x="10314" y="26476"/>
                  </a:lnTo>
                  <a:lnTo>
                    <a:pt x="11279" y="25451"/>
                  </a:lnTo>
                  <a:lnTo>
                    <a:pt x="12153" y="24335"/>
                  </a:lnTo>
                  <a:lnTo>
                    <a:pt x="13269" y="22496"/>
                  </a:lnTo>
                  <a:lnTo>
                    <a:pt x="14324" y="19752"/>
                  </a:lnTo>
                  <a:lnTo>
                    <a:pt x="14867" y="16766"/>
                  </a:lnTo>
                  <a:lnTo>
                    <a:pt x="14897" y="15168"/>
                  </a:lnTo>
                  <a:lnTo>
                    <a:pt x="14867" y="13600"/>
                  </a:lnTo>
                  <a:lnTo>
                    <a:pt x="14324" y="10585"/>
                  </a:lnTo>
                  <a:lnTo>
                    <a:pt x="13269" y="7840"/>
                  </a:lnTo>
                  <a:lnTo>
                    <a:pt x="12153" y="6031"/>
                  </a:lnTo>
                  <a:lnTo>
                    <a:pt x="11279" y="4915"/>
                  </a:lnTo>
                  <a:lnTo>
                    <a:pt x="10314" y="3890"/>
                  </a:lnTo>
                  <a:lnTo>
                    <a:pt x="9228" y="2955"/>
                  </a:lnTo>
                  <a:lnTo>
                    <a:pt x="8052" y="2141"/>
                  </a:lnTo>
                  <a:lnTo>
                    <a:pt x="6786" y="1447"/>
                  </a:lnTo>
                  <a:lnTo>
                    <a:pt x="5398" y="905"/>
                  </a:lnTo>
                  <a:lnTo>
                    <a:pt x="3981" y="452"/>
                  </a:lnTo>
                  <a:lnTo>
                    <a:pt x="2443" y="15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54"/>
            <p:cNvSpPr/>
            <p:nvPr/>
          </p:nvSpPr>
          <p:spPr>
            <a:xfrm>
              <a:off x="2907200" y="240375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3498" y="0"/>
                  </a:moveTo>
                  <a:lnTo>
                    <a:pt x="2564" y="31"/>
                  </a:lnTo>
                  <a:lnTo>
                    <a:pt x="815" y="392"/>
                  </a:lnTo>
                  <a:lnTo>
                    <a:pt x="0" y="694"/>
                  </a:lnTo>
                  <a:lnTo>
                    <a:pt x="0" y="6243"/>
                  </a:lnTo>
                  <a:lnTo>
                    <a:pt x="453" y="6212"/>
                  </a:lnTo>
                  <a:lnTo>
                    <a:pt x="935" y="6182"/>
                  </a:lnTo>
                  <a:lnTo>
                    <a:pt x="1599" y="6212"/>
                  </a:lnTo>
                  <a:lnTo>
                    <a:pt x="2805" y="6424"/>
                  </a:lnTo>
                  <a:lnTo>
                    <a:pt x="3891" y="6876"/>
                  </a:lnTo>
                  <a:lnTo>
                    <a:pt x="4795" y="7539"/>
                  </a:lnTo>
                  <a:lnTo>
                    <a:pt x="5579" y="8444"/>
                  </a:lnTo>
                  <a:lnTo>
                    <a:pt x="6182" y="9590"/>
                  </a:lnTo>
                  <a:lnTo>
                    <a:pt x="6604" y="10947"/>
                  </a:lnTo>
                  <a:lnTo>
                    <a:pt x="6816" y="12575"/>
                  </a:lnTo>
                  <a:lnTo>
                    <a:pt x="6816" y="13450"/>
                  </a:lnTo>
                  <a:lnTo>
                    <a:pt x="6816" y="30819"/>
                  </a:lnTo>
                  <a:lnTo>
                    <a:pt x="14113" y="30819"/>
                  </a:lnTo>
                  <a:lnTo>
                    <a:pt x="14113" y="12575"/>
                  </a:lnTo>
                  <a:lnTo>
                    <a:pt x="14083" y="11068"/>
                  </a:lnTo>
                  <a:lnTo>
                    <a:pt x="13751" y="8384"/>
                  </a:lnTo>
                  <a:lnTo>
                    <a:pt x="13058" y="6032"/>
                  </a:lnTo>
                  <a:lnTo>
                    <a:pt x="12063" y="4071"/>
                  </a:lnTo>
                  <a:lnTo>
                    <a:pt x="10706" y="2473"/>
                  </a:lnTo>
                  <a:lnTo>
                    <a:pt x="9047" y="1267"/>
                  </a:lnTo>
                  <a:lnTo>
                    <a:pt x="7087" y="453"/>
                  </a:lnTo>
                  <a:lnTo>
                    <a:pt x="4795" y="31"/>
                  </a:lnTo>
                  <a:lnTo>
                    <a:pt x="34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54"/>
            <p:cNvSpPr/>
            <p:nvPr/>
          </p:nvSpPr>
          <p:spPr>
            <a:xfrm>
              <a:off x="3378375" y="238125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7" y="0"/>
                  </a:moveTo>
                  <a:lnTo>
                    <a:pt x="14083" y="30"/>
                  </a:lnTo>
                  <a:lnTo>
                    <a:pt x="12485" y="181"/>
                  </a:lnTo>
                  <a:lnTo>
                    <a:pt x="10947" y="482"/>
                  </a:lnTo>
                  <a:lnTo>
                    <a:pt x="9500" y="905"/>
                  </a:lnTo>
                  <a:lnTo>
                    <a:pt x="8143" y="1478"/>
                  </a:lnTo>
                  <a:lnTo>
                    <a:pt x="6876" y="2171"/>
                  </a:lnTo>
                  <a:lnTo>
                    <a:pt x="5700" y="2955"/>
                  </a:lnTo>
                  <a:lnTo>
                    <a:pt x="4614" y="3890"/>
                  </a:lnTo>
                  <a:lnTo>
                    <a:pt x="3649" y="4915"/>
                  </a:lnTo>
                  <a:lnTo>
                    <a:pt x="2775" y="6031"/>
                  </a:lnTo>
                  <a:lnTo>
                    <a:pt x="1659" y="7871"/>
                  </a:lnTo>
                  <a:lnTo>
                    <a:pt x="604" y="10585"/>
                  </a:lnTo>
                  <a:lnTo>
                    <a:pt x="61" y="13600"/>
                  </a:lnTo>
                  <a:lnTo>
                    <a:pt x="1" y="15198"/>
                  </a:lnTo>
                  <a:lnTo>
                    <a:pt x="61" y="16766"/>
                  </a:lnTo>
                  <a:lnTo>
                    <a:pt x="604" y="19782"/>
                  </a:lnTo>
                  <a:lnTo>
                    <a:pt x="1659" y="22496"/>
                  </a:lnTo>
                  <a:lnTo>
                    <a:pt x="2775" y="24335"/>
                  </a:lnTo>
                  <a:lnTo>
                    <a:pt x="3619" y="25451"/>
                  </a:lnTo>
                  <a:lnTo>
                    <a:pt x="4614" y="26476"/>
                  </a:lnTo>
                  <a:lnTo>
                    <a:pt x="5700" y="27411"/>
                  </a:lnTo>
                  <a:lnTo>
                    <a:pt x="6876" y="28195"/>
                  </a:lnTo>
                  <a:lnTo>
                    <a:pt x="8143" y="28889"/>
                  </a:lnTo>
                  <a:lnTo>
                    <a:pt x="9500" y="29462"/>
                  </a:lnTo>
                  <a:lnTo>
                    <a:pt x="10947" y="29884"/>
                  </a:lnTo>
                  <a:lnTo>
                    <a:pt x="12485" y="30186"/>
                  </a:lnTo>
                  <a:lnTo>
                    <a:pt x="14083" y="30336"/>
                  </a:lnTo>
                  <a:lnTo>
                    <a:pt x="14897" y="30367"/>
                  </a:lnTo>
                  <a:lnTo>
                    <a:pt x="14927" y="30367"/>
                  </a:lnTo>
                  <a:lnTo>
                    <a:pt x="14927" y="23943"/>
                  </a:lnTo>
                  <a:lnTo>
                    <a:pt x="14113" y="23943"/>
                  </a:lnTo>
                  <a:lnTo>
                    <a:pt x="12606" y="23642"/>
                  </a:lnTo>
                  <a:lnTo>
                    <a:pt x="11218" y="23099"/>
                  </a:lnTo>
                  <a:lnTo>
                    <a:pt x="10012" y="22255"/>
                  </a:lnTo>
                  <a:lnTo>
                    <a:pt x="8987" y="21169"/>
                  </a:lnTo>
                  <a:lnTo>
                    <a:pt x="8173" y="19782"/>
                  </a:lnTo>
                  <a:lnTo>
                    <a:pt x="7600" y="18154"/>
                  </a:lnTo>
                  <a:lnTo>
                    <a:pt x="7298" y="16254"/>
                  </a:lnTo>
                  <a:lnTo>
                    <a:pt x="7268" y="15198"/>
                  </a:lnTo>
                  <a:lnTo>
                    <a:pt x="7298" y="14113"/>
                  </a:lnTo>
                  <a:lnTo>
                    <a:pt x="7600" y="12213"/>
                  </a:lnTo>
                  <a:lnTo>
                    <a:pt x="8173" y="10585"/>
                  </a:lnTo>
                  <a:lnTo>
                    <a:pt x="8987" y="9197"/>
                  </a:lnTo>
                  <a:lnTo>
                    <a:pt x="10012" y="8051"/>
                  </a:lnTo>
                  <a:lnTo>
                    <a:pt x="11218" y="7207"/>
                  </a:lnTo>
                  <a:lnTo>
                    <a:pt x="12606" y="6664"/>
                  </a:lnTo>
                  <a:lnTo>
                    <a:pt x="14113" y="6363"/>
                  </a:lnTo>
                  <a:lnTo>
                    <a:pt x="14897" y="6333"/>
                  </a:lnTo>
                  <a:lnTo>
                    <a:pt x="14927" y="6333"/>
                  </a:lnTo>
                  <a:lnTo>
                    <a:pt x="14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54"/>
            <p:cNvSpPr/>
            <p:nvPr/>
          </p:nvSpPr>
          <p:spPr>
            <a:xfrm>
              <a:off x="4361450" y="240375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10615" y="0"/>
                  </a:moveTo>
                  <a:lnTo>
                    <a:pt x="9348" y="31"/>
                  </a:lnTo>
                  <a:lnTo>
                    <a:pt x="7057" y="453"/>
                  </a:lnTo>
                  <a:lnTo>
                    <a:pt x="5066" y="1267"/>
                  </a:lnTo>
                  <a:lnTo>
                    <a:pt x="3408" y="2473"/>
                  </a:lnTo>
                  <a:lnTo>
                    <a:pt x="2051" y="4071"/>
                  </a:lnTo>
                  <a:lnTo>
                    <a:pt x="1056" y="6032"/>
                  </a:lnTo>
                  <a:lnTo>
                    <a:pt x="362" y="8384"/>
                  </a:lnTo>
                  <a:lnTo>
                    <a:pt x="30" y="11068"/>
                  </a:lnTo>
                  <a:lnTo>
                    <a:pt x="0" y="12575"/>
                  </a:lnTo>
                  <a:lnTo>
                    <a:pt x="0" y="30819"/>
                  </a:lnTo>
                  <a:lnTo>
                    <a:pt x="7298" y="30819"/>
                  </a:lnTo>
                  <a:lnTo>
                    <a:pt x="7298" y="13450"/>
                  </a:lnTo>
                  <a:lnTo>
                    <a:pt x="7328" y="12575"/>
                  </a:lnTo>
                  <a:lnTo>
                    <a:pt x="7539" y="10947"/>
                  </a:lnTo>
                  <a:lnTo>
                    <a:pt x="7931" y="9590"/>
                  </a:lnTo>
                  <a:lnTo>
                    <a:pt x="8534" y="8444"/>
                  </a:lnTo>
                  <a:lnTo>
                    <a:pt x="9318" y="7539"/>
                  </a:lnTo>
                  <a:lnTo>
                    <a:pt x="10253" y="6876"/>
                  </a:lnTo>
                  <a:lnTo>
                    <a:pt x="11308" y="6424"/>
                  </a:lnTo>
                  <a:lnTo>
                    <a:pt x="12515" y="6212"/>
                  </a:lnTo>
                  <a:lnTo>
                    <a:pt x="13178" y="6182"/>
                  </a:lnTo>
                  <a:lnTo>
                    <a:pt x="13661" y="6212"/>
                  </a:lnTo>
                  <a:lnTo>
                    <a:pt x="14113" y="6243"/>
                  </a:lnTo>
                  <a:lnTo>
                    <a:pt x="14113" y="694"/>
                  </a:lnTo>
                  <a:lnTo>
                    <a:pt x="13299" y="392"/>
                  </a:lnTo>
                  <a:lnTo>
                    <a:pt x="11550" y="31"/>
                  </a:lnTo>
                  <a:lnTo>
                    <a:pt x="106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54"/>
            <p:cNvSpPr/>
            <p:nvPr/>
          </p:nvSpPr>
          <p:spPr>
            <a:xfrm>
              <a:off x="3869900" y="238125"/>
              <a:ext cx="373200" cy="758425"/>
            </a:xfrm>
            <a:custGeom>
              <a:rect b="b" l="l" r="r" t="t"/>
              <a:pathLst>
                <a:path extrusionOk="0" h="30337" w="14928">
                  <a:moveTo>
                    <a:pt x="1" y="0"/>
                  </a:moveTo>
                  <a:lnTo>
                    <a:pt x="1" y="6333"/>
                  </a:lnTo>
                  <a:lnTo>
                    <a:pt x="31" y="6333"/>
                  </a:lnTo>
                  <a:lnTo>
                    <a:pt x="815" y="6363"/>
                  </a:lnTo>
                  <a:lnTo>
                    <a:pt x="2323" y="6634"/>
                  </a:lnTo>
                  <a:lnTo>
                    <a:pt x="3710" y="7207"/>
                  </a:lnTo>
                  <a:lnTo>
                    <a:pt x="4916" y="8051"/>
                  </a:lnTo>
                  <a:lnTo>
                    <a:pt x="5941" y="9167"/>
                  </a:lnTo>
                  <a:lnTo>
                    <a:pt x="6756" y="10554"/>
                  </a:lnTo>
                  <a:lnTo>
                    <a:pt x="7329" y="12213"/>
                  </a:lnTo>
                  <a:lnTo>
                    <a:pt x="7630" y="14113"/>
                  </a:lnTo>
                  <a:lnTo>
                    <a:pt x="7660" y="15168"/>
                  </a:lnTo>
                  <a:lnTo>
                    <a:pt x="7630" y="16224"/>
                  </a:lnTo>
                  <a:lnTo>
                    <a:pt x="7329" y="18123"/>
                  </a:lnTo>
                  <a:lnTo>
                    <a:pt x="6756" y="19782"/>
                  </a:lnTo>
                  <a:lnTo>
                    <a:pt x="5941" y="21139"/>
                  </a:lnTo>
                  <a:lnTo>
                    <a:pt x="4916" y="22255"/>
                  </a:lnTo>
                  <a:lnTo>
                    <a:pt x="3710" y="23099"/>
                  </a:lnTo>
                  <a:lnTo>
                    <a:pt x="2323" y="23642"/>
                  </a:lnTo>
                  <a:lnTo>
                    <a:pt x="815" y="23913"/>
                  </a:lnTo>
                  <a:lnTo>
                    <a:pt x="31" y="23943"/>
                  </a:lnTo>
                  <a:lnTo>
                    <a:pt x="1" y="23943"/>
                  </a:lnTo>
                  <a:lnTo>
                    <a:pt x="1" y="30336"/>
                  </a:lnTo>
                  <a:lnTo>
                    <a:pt x="845" y="30336"/>
                  </a:lnTo>
                  <a:lnTo>
                    <a:pt x="2443" y="30186"/>
                  </a:lnTo>
                  <a:lnTo>
                    <a:pt x="3981" y="29884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5"/>
                  </a:lnTo>
                  <a:lnTo>
                    <a:pt x="9228" y="27381"/>
                  </a:lnTo>
                  <a:lnTo>
                    <a:pt x="10314" y="26476"/>
                  </a:lnTo>
                  <a:lnTo>
                    <a:pt x="11309" y="25451"/>
                  </a:lnTo>
                  <a:lnTo>
                    <a:pt x="12153" y="24335"/>
                  </a:lnTo>
                  <a:lnTo>
                    <a:pt x="13269" y="22496"/>
                  </a:lnTo>
                  <a:lnTo>
                    <a:pt x="14325" y="19752"/>
                  </a:lnTo>
                  <a:lnTo>
                    <a:pt x="14867" y="16766"/>
                  </a:lnTo>
                  <a:lnTo>
                    <a:pt x="14928" y="15168"/>
                  </a:lnTo>
                  <a:lnTo>
                    <a:pt x="14867" y="13600"/>
                  </a:lnTo>
                  <a:lnTo>
                    <a:pt x="14325" y="10585"/>
                  </a:lnTo>
                  <a:lnTo>
                    <a:pt x="13269" y="7871"/>
                  </a:lnTo>
                  <a:lnTo>
                    <a:pt x="12153" y="6031"/>
                  </a:lnTo>
                  <a:lnTo>
                    <a:pt x="11279" y="4915"/>
                  </a:lnTo>
                  <a:lnTo>
                    <a:pt x="10314" y="3890"/>
                  </a:lnTo>
                  <a:lnTo>
                    <a:pt x="9228" y="2955"/>
                  </a:lnTo>
                  <a:lnTo>
                    <a:pt x="8052" y="2141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52"/>
                  </a:lnTo>
                  <a:lnTo>
                    <a:pt x="2443" y="15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54"/>
            <p:cNvSpPr/>
            <p:nvPr/>
          </p:nvSpPr>
          <p:spPr>
            <a:xfrm>
              <a:off x="984050" y="1129200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6815" y="1"/>
                  </a:moveTo>
                  <a:lnTo>
                    <a:pt x="6815" y="17370"/>
                  </a:lnTo>
                  <a:lnTo>
                    <a:pt x="6785" y="18245"/>
                  </a:lnTo>
                  <a:lnTo>
                    <a:pt x="6574" y="19873"/>
                  </a:lnTo>
                  <a:lnTo>
                    <a:pt x="6182" y="21230"/>
                  </a:lnTo>
                  <a:lnTo>
                    <a:pt x="5579" y="22376"/>
                  </a:lnTo>
                  <a:lnTo>
                    <a:pt x="4795" y="23281"/>
                  </a:lnTo>
                  <a:lnTo>
                    <a:pt x="3860" y="23944"/>
                  </a:lnTo>
                  <a:lnTo>
                    <a:pt x="2805" y="24396"/>
                  </a:lnTo>
                  <a:lnTo>
                    <a:pt x="1598" y="24608"/>
                  </a:lnTo>
                  <a:lnTo>
                    <a:pt x="935" y="24638"/>
                  </a:lnTo>
                  <a:lnTo>
                    <a:pt x="452" y="24608"/>
                  </a:lnTo>
                  <a:lnTo>
                    <a:pt x="0" y="24577"/>
                  </a:lnTo>
                  <a:lnTo>
                    <a:pt x="0" y="30126"/>
                  </a:lnTo>
                  <a:lnTo>
                    <a:pt x="814" y="30428"/>
                  </a:lnTo>
                  <a:lnTo>
                    <a:pt x="2563" y="30789"/>
                  </a:lnTo>
                  <a:lnTo>
                    <a:pt x="3498" y="30820"/>
                  </a:lnTo>
                  <a:lnTo>
                    <a:pt x="4765" y="30789"/>
                  </a:lnTo>
                  <a:lnTo>
                    <a:pt x="7057" y="30367"/>
                  </a:lnTo>
                  <a:lnTo>
                    <a:pt x="9047" y="29553"/>
                  </a:lnTo>
                  <a:lnTo>
                    <a:pt x="10705" y="28347"/>
                  </a:lnTo>
                  <a:lnTo>
                    <a:pt x="12062" y="26749"/>
                  </a:lnTo>
                  <a:lnTo>
                    <a:pt x="13057" y="24788"/>
                  </a:lnTo>
                  <a:lnTo>
                    <a:pt x="13751" y="22436"/>
                  </a:lnTo>
                  <a:lnTo>
                    <a:pt x="14083" y="19753"/>
                  </a:lnTo>
                  <a:lnTo>
                    <a:pt x="14113" y="18245"/>
                  </a:lnTo>
                  <a:lnTo>
                    <a:pt x="14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54"/>
            <p:cNvSpPr/>
            <p:nvPr/>
          </p:nvSpPr>
          <p:spPr>
            <a:xfrm>
              <a:off x="1455225" y="1143525"/>
              <a:ext cx="373200" cy="758450"/>
            </a:xfrm>
            <a:custGeom>
              <a:rect b="b" l="l" r="r" t="t"/>
              <a:pathLst>
                <a:path extrusionOk="0" h="30338" w="14928">
                  <a:moveTo>
                    <a:pt x="14083" y="1"/>
                  </a:moveTo>
                  <a:lnTo>
                    <a:pt x="12485" y="151"/>
                  </a:lnTo>
                  <a:lnTo>
                    <a:pt x="10947" y="453"/>
                  </a:lnTo>
                  <a:lnTo>
                    <a:pt x="9499" y="875"/>
                  </a:lnTo>
                  <a:lnTo>
                    <a:pt x="8142" y="1448"/>
                  </a:lnTo>
                  <a:lnTo>
                    <a:pt x="6876" y="2142"/>
                  </a:lnTo>
                  <a:lnTo>
                    <a:pt x="5700" y="2956"/>
                  </a:lnTo>
                  <a:lnTo>
                    <a:pt x="4614" y="3861"/>
                  </a:lnTo>
                  <a:lnTo>
                    <a:pt x="3649" y="4886"/>
                  </a:lnTo>
                  <a:lnTo>
                    <a:pt x="2775" y="6002"/>
                  </a:lnTo>
                  <a:lnTo>
                    <a:pt x="1659" y="7841"/>
                  </a:lnTo>
                  <a:lnTo>
                    <a:pt x="603" y="10585"/>
                  </a:lnTo>
                  <a:lnTo>
                    <a:pt x="61" y="13571"/>
                  </a:lnTo>
                  <a:lnTo>
                    <a:pt x="0" y="15169"/>
                  </a:lnTo>
                  <a:lnTo>
                    <a:pt x="61" y="16737"/>
                  </a:lnTo>
                  <a:lnTo>
                    <a:pt x="603" y="19752"/>
                  </a:lnTo>
                  <a:lnTo>
                    <a:pt x="1659" y="22466"/>
                  </a:lnTo>
                  <a:lnTo>
                    <a:pt x="2775" y="24306"/>
                  </a:lnTo>
                  <a:lnTo>
                    <a:pt x="3649" y="25422"/>
                  </a:lnTo>
                  <a:lnTo>
                    <a:pt x="4614" y="26447"/>
                  </a:lnTo>
                  <a:lnTo>
                    <a:pt x="5700" y="27382"/>
                  </a:lnTo>
                  <a:lnTo>
                    <a:pt x="6876" y="28196"/>
                  </a:lnTo>
                  <a:lnTo>
                    <a:pt x="8142" y="28859"/>
                  </a:lnTo>
                  <a:lnTo>
                    <a:pt x="9499" y="29432"/>
                  </a:lnTo>
                  <a:lnTo>
                    <a:pt x="10947" y="29885"/>
                  </a:lnTo>
                  <a:lnTo>
                    <a:pt x="12485" y="30186"/>
                  </a:lnTo>
                  <a:lnTo>
                    <a:pt x="14083" y="30337"/>
                  </a:lnTo>
                  <a:lnTo>
                    <a:pt x="14927" y="30337"/>
                  </a:lnTo>
                  <a:lnTo>
                    <a:pt x="14927" y="24004"/>
                  </a:lnTo>
                  <a:lnTo>
                    <a:pt x="14897" y="24004"/>
                  </a:lnTo>
                  <a:lnTo>
                    <a:pt x="14113" y="23974"/>
                  </a:lnTo>
                  <a:lnTo>
                    <a:pt x="12605" y="23703"/>
                  </a:lnTo>
                  <a:lnTo>
                    <a:pt x="11218" y="23130"/>
                  </a:lnTo>
                  <a:lnTo>
                    <a:pt x="10012" y="22286"/>
                  </a:lnTo>
                  <a:lnTo>
                    <a:pt x="8987" y="21170"/>
                  </a:lnTo>
                  <a:lnTo>
                    <a:pt x="8172" y="19783"/>
                  </a:lnTo>
                  <a:lnTo>
                    <a:pt x="7599" y="18124"/>
                  </a:lnTo>
                  <a:lnTo>
                    <a:pt x="7298" y="16224"/>
                  </a:lnTo>
                  <a:lnTo>
                    <a:pt x="7268" y="15169"/>
                  </a:lnTo>
                  <a:lnTo>
                    <a:pt x="7298" y="14113"/>
                  </a:lnTo>
                  <a:lnTo>
                    <a:pt x="7599" y="12214"/>
                  </a:lnTo>
                  <a:lnTo>
                    <a:pt x="8172" y="10555"/>
                  </a:lnTo>
                  <a:lnTo>
                    <a:pt x="8987" y="9198"/>
                  </a:lnTo>
                  <a:lnTo>
                    <a:pt x="10012" y="8082"/>
                  </a:lnTo>
                  <a:lnTo>
                    <a:pt x="11218" y="7238"/>
                  </a:lnTo>
                  <a:lnTo>
                    <a:pt x="12605" y="6695"/>
                  </a:lnTo>
                  <a:lnTo>
                    <a:pt x="14113" y="6424"/>
                  </a:lnTo>
                  <a:lnTo>
                    <a:pt x="14897" y="6394"/>
                  </a:lnTo>
                  <a:lnTo>
                    <a:pt x="14927" y="6394"/>
                  </a:lnTo>
                  <a:lnTo>
                    <a:pt x="149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54"/>
            <p:cNvSpPr/>
            <p:nvPr/>
          </p:nvSpPr>
          <p:spPr>
            <a:xfrm>
              <a:off x="2438275" y="112920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1" y="1"/>
                  </a:moveTo>
                  <a:lnTo>
                    <a:pt x="1" y="18245"/>
                  </a:lnTo>
                  <a:lnTo>
                    <a:pt x="31" y="19753"/>
                  </a:lnTo>
                  <a:lnTo>
                    <a:pt x="363" y="22436"/>
                  </a:lnTo>
                  <a:lnTo>
                    <a:pt x="1056" y="24788"/>
                  </a:lnTo>
                  <a:lnTo>
                    <a:pt x="2051" y="26749"/>
                  </a:lnTo>
                  <a:lnTo>
                    <a:pt x="3408" y="28347"/>
                  </a:lnTo>
                  <a:lnTo>
                    <a:pt x="5067" y="29553"/>
                  </a:lnTo>
                  <a:lnTo>
                    <a:pt x="7027" y="30367"/>
                  </a:lnTo>
                  <a:lnTo>
                    <a:pt x="9319" y="30789"/>
                  </a:lnTo>
                  <a:lnTo>
                    <a:pt x="10616" y="30820"/>
                  </a:lnTo>
                  <a:lnTo>
                    <a:pt x="11550" y="30789"/>
                  </a:lnTo>
                  <a:lnTo>
                    <a:pt x="13299" y="30428"/>
                  </a:lnTo>
                  <a:lnTo>
                    <a:pt x="14114" y="30126"/>
                  </a:lnTo>
                  <a:lnTo>
                    <a:pt x="14114" y="24577"/>
                  </a:lnTo>
                  <a:lnTo>
                    <a:pt x="13661" y="24608"/>
                  </a:lnTo>
                  <a:lnTo>
                    <a:pt x="13179" y="24638"/>
                  </a:lnTo>
                  <a:lnTo>
                    <a:pt x="12515" y="24608"/>
                  </a:lnTo>
                  <a:lnTo>
                    <a:pt x="11309" y="24396"/>
                  </a:lnTo>
                  <a:lnTo>
                    <a:pt x="10224" y="23944"/>
                  </a:lnTo>
                  <a:lnTo>
                    <a:pt x="9319" y="23281"/>
                  </a:lnTo>
                  <a:lnTo>
                    <a:pt x="8535" y="22376"/>
                  </a:lnTo>
                  <a:lnTo>
                    <a:pt x="7932" y="21230"/>
                  </a:lnTo>
                  <a:lnTo>
                    <a:pt x="7540" y="19873"/>
                  </a:lnTo>
                  <a:lnTo>
                    <a:pt x="7298" y="18245"/>
                  </a:lnTo>
                  <a:lnTo>
                    <a:pt x="7298" y="17370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54"/>
            <p:cNvSpPr/>
            <p:nvPr/>
          </p:nvSpPr>
          <p:spPr>
            <a:xfrm>
              <a:off x="1946750" y="1142775"/>
              <a:ext cx="373200" cy="759200"/>
            </a:xfrm>
            <a:custGeom>
              <a:rect b="b" l="l" r="r" t="t"/>
              <a:pathLst>
                <a:path extrusionOk="0" h="30368" w="14928">
                  <a:moveTo>
                    <a:pt x="1" y="1"/>
                  </a:moveTo>
                  <a:lnTo>
                    <a:pt x="1" y="6424"/>
                  </a:lnTo>
                  <a:lnTo>
                    <a:pt x="815" y="6424"/>
                  </a:lnTo>
                  <a:lnTo>
                    <a:pt x="2323" y="6725"/>
                  </a:lnTo>
                  <a:lnTo>
                    <a:pt x="3710" y="7268"/>
                  </a:lnTo>
                  <a:lnTo>
                    <a:pt x="4916" y="8112"/>
                  </a:lnTo>
                  <a:lnTo>
                    <a:pt x="5941" y="9198"/>
                  </a:lnTo>
                  <a:lnTo>
                    <a:pt x="6755" y="10585"/>
                  </a:lnTo>
                  <a:lnTo>
                    <a:pt x="7328" y="12213"/>
                  </a:lnTo>
                  <a:lnTo>
                    <a:pt x="7630" y="14113"/>
                  </a:lnTo>
                  <a:lnTo>
                    <a:pt x="7660" y="15169"/>
                  </a:lnTo>
                  <a:lnTo>
                    <a:pt x="7630" y="16254"/>
                  </a:lnTo>
                  <a:lnTo>
                    <a:pt x="7328" y="18154"/>
                  </a:lnTo>
                  <a:lnTo>
                    <a:pt x="6755" y="19813"/>
                  </a:lnTo>
                  <a:lnTo>
                    <a:pt x="5941" y="21200"/>
                  </a:lnTo>
                  <a:lnTo>
                    <a:pt x="4916" y="22316"/>
                  </a:lnTo>
                  <a:lnTo>
                    <a:pt x="3710" y="23160"/>
                  </a:lnTo>
                  <a:lnTo>
                    <a:pt x="2323" y="23703"/>
                  </a:lnTo>
                  <a:lnTo>
                    <a:pt x="815" y="24004"/>
                  </a:lnTo>
                  <a:lnTo>
                    <a:pt x="31" y="24034"/>
                  </a:lnTo>
                  <a:lnTo>
                    <a:pt x="1" y="24034"/>
                  </a:lnTo>
                  <a:lnTo>
                    <a:pt x="1" y="30367"/>
                  </a:lnTo>
                  <a:lnTo>
                    <a:pt x="3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885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6"/>
                  </a:lnTo>
                  <a:lnTo>
                    <a:pt x="9228" y="27412"/>
                  </a:lnTo>
                  <a:lnTo>
                    <a:pt x="10314" y="26477"/>
                  </a:lnTo>
                  <a:lnTo>
                    <a:pt x="11279" y="25452"/>
                  </a:lnTo>
                  <a:lnTo>
                    <a:pt x="12153" y="24336"/>
                  </a:lnTo>
                  <a:lnTo>
                    <a:pt x="13269" y="22496"/>
                  </a:lnTo>
                  <a:lnTo>
                    <a:pt x="14324" y="19782"/>
                  </a:lnTo>
                  <a:lnTo>
                    <a:pt x="14867" y="16767"/>
                  </a:lnTo>
                  <a:lnTo>
                    <a:pt x="14927" y="15169"/>
                  </a:lnTo>
                  <a:lnTo>
                    <a:pt x="14867" y="13601"/>
                  </a:lnTo>
                  <a:lnTo>
                    <a:pt x="14324" y="10585"/>
                  </a:lnTo>
                  <a:lnTo>
                    <a:pt x="13269" y="7871"/>
                  </a:lnTo>
                  <a:lnTo>
                    <a:pt x="12153" y="6032"/>
                  </a:lnTo>
                  <a:lnTo>
                    <a:pt x="11309" y="4916"/>
                  </a:lnTo>
                  <a:lnTo>
                    <a:pt x="10314" y="3891"/>
                  </a:lnTo>
                  <a:lnTo>
                    <a:pt x="9228" y="2956"/>
                  </a:lnTo>
                  <a:lnTo>
                    <a:pt x="8052" y="2172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83"/>
                  </a:lnTo>
                  <a:lnTo>
                    <a:pt x="2443" y="181"/>
                  </a:lnTo>
                  <a:lnTo>
                    <a:pt x="845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54"/>
            <p:cNvSpPr/>
            <p:nvPr/>
          </p:nvSpPr>
          <p:spPr>
            <a:xfrm>
              <a:off x="2907200" y="112920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6816" y="1"/>
                  </a:moveTo>
                  <a:lnTo>
                    <a:pt x="6816" y="17370"/>
                  </a:lnTo>
                  <a:lnTo>
                    <a:pt x="6816" y="18245"/>
                  </a:lnTo>
                  <a:lnTo>
                    <a:pt x="6604" y="19873"/>
                  </a:lnTo>
                  <a:lnTo>
                    <a:pt x="6182" y="21230"/>
                  </a:lnTo>
                  <a:lnTo>
                    <a:pt x="5579" y="22376"/>
                  </a:lnTo>
                  <a:lnTo>
                    <a:pt x="4795" y="23281"/>
                  </a:lnTo>
                  <a:lnTo>
                    <a:pt x="3891" y="23944"/>
                  </a:lnTo>
                  <a:lnTo>
                    <a:pt x="2805" y="24396"/>
                  </a:lnTo>
                  <a:lnTo>
                    <a:pt x="1599" y="24608"/>
                  </a:lnTo>
                  <a:lnTo>
                    <a:pt x="935" y="24638"/>
                  </a:lnTo>
                  <a:lnTo>
                    <a:pt x="453" y="24608"/>
                  </a:lnTo>
                  <a:lnTo>
                    <a:pt x="0" y="24577"/>
                  </a:lnTo>
                  <a:lnTo>
                    <a:pt x="0" y="30126"/>
                  </a:lnTo>
                  <a:lnTo>
                    <a:pt x="815" y="30428"/>
                  </a:lnTo>
                  <a:lnTo>
                    <a:pt x="2564" y="30789"/>
                  </a:lnTo>
                  <a:lnTo>
                    <a:pt x="3498" y="30820"/>
                  </a:lnTo>
                  <a:lnTo>
                    <a:pt x="4795" y="30789"/>
                  </a:lnTo>
                  <a:lnTo>
                    <a:pt x="7087" y="30367"/>
                  </a:lnTo>
                  <a:lnTo>
                    <a:pt x="9047" y="29553"/>
                  </a:lnTo>
                  <a:lnTo>
                    <a:pt x="10706" y="28347"/>
                  </a:lnTo>
                  <a:lnTo>
                    <a:pt x="12063" y="26749"/>
                  </a:lnTo>
                  <a:lnTo>
                    <a:pt x="13058" y="24788"/>
                  </a:lnTo>
                  <a:lnTo>
                    <a:pt x="13751" y="22436"/>
                  </a:lnTo>
                  <a:lnTo>
                    <a:pt x="14083" y="19753"/>
                  </a:lnTo>
                  <a:lnTo>
                    <a:pt x="14113" y="18245"/>
                  </a:lnTo>
                  <a:lnTo>
                    <a:pt x="14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54"/>
            <p:cNvSpPr/>
            <p:nvPr/>
          </p:nvSpPr>
          <p:spPr>
            <a:xfrm>
              <a:off x="3378375" y="1143525"/>
              <a:ext cx="373200" cy="758450"/>
            </a:xfrm>
            <a:custGeom>
              <a:rect b="b" l="l" r="r" t="t"/>
              <a:pathLst>
                <a:path extrusionOk="0" h="30338" w="14928">
                  <a:moveTo>
                    <a:pt x="14083" y="1"/>
                  </a:moveTo>
                  <a:lnTo>
                    <a:pt x="12485" y="151"/>
                  </a:lnTo>
                  <a:lnTo>
                    <a:pt x="10947" y="453"/>
                  </a:lnTo>
                  <a:lnTo>
                    <a:pt x="9500" y="875"/>
                  </a:lnTo>
                  <a:lnTo>
                    <a:pt x="8143" y="1448"/>
                  </a:lnTo>
                  <a:lnTo>
                    <a:pt x="6876" y="2142"/>
                  </a:lnTo>
                  <a:lnTo>
                    <a:pt x="5700" y="2956"/>
                  </a:lnTo>
                  <a:lnTo>
                    <a:pt x="4614" y="3861"/>
                  </a:lnTo>
                  <a:lnTo>
                    <a:pt x="3619" y="4886"/>
                  </a:lnTo>
                  <a:lnTo>
                    <a:pt x="2775" y="6002"/>
                  </a:lnTo>
                  <a:lnTo>
                    <a:pt x="1659" y="7841"/>
                  </a:lnTo>
                  <a:lnTo>
                    <a:pt x="604" y="10585"/>
                  </a:lnTo>
                  <a:lnTo>
                    <a:pt x="61" y="13571"/>
                  </a:lnTo>
                  <a:lnTo>
                    <a:pt x="1" y="15169"/>
                  </a:lnTo>
                  <a:lnTo>
                    <a:pt x="61" y="16737"/>
                  </a:lnTo>
                  <a:lnTo>
                    <a:pt x="604" y="19752"/>
                  </a:lnTo>
                  <a:lnTo>
                    <a:pt x="1659" y="22466"/>
                  </a:lnTo>
                  <a:lnTo>
                    <a:pt x="2775" y="24306"/>
                  </a:lnTo>
                  <a:lnTo>
                    <a:pt x="3649" y="25422"/>
                  </a:lnTo>
                  <a:lnTo>
                    <a:pt x="4614" y="26447"/>
                  </a:lnTo>
                  <a:lnTo>
                    <a:pt x="5700" y="27382"/>
                  </a:lnTo>
                  <a:lnTo>
                    <a:pt x="6876" y="28196"/>
                  </a:lnTo>
                  <a:lnTo>
                    <a:pt x="8143" y="28859"/>
                  </a:lnTo>
                  <a:lnTo>
                    <a:pt x="9500" y="29432"/>
                  </a:lnTo>
                  <a:lnTo>
                    <a:pt x="10947" y="29885"/>
                  </a:lnTo>
                  <a:lnTo>
                    <a:pt x="12485" y="30186"/>
                  </a:lnTo>
                  <a:lnTo>
                    <a:pt x="14083" y="30337"/>
                  </a:lnTo>
                  <a:lnTo>
                    <a:pt x="14927" y="30337"/>
                  </a:lnTo>
                  <a:lnTo>
                    <a:pt x="14927" y="24004"/>
                  </a:lnTo>
                  <a:lnTo>
                    <a:pt x="14897" y="24004"/>
                  </a:lnTo>
                  <a:lnTo>
                    <a:pt x="14113" y="23974"/>
                  </a:lnTo>
                  <a:lnTo>
                    <a:pt x="12606" y="23703"/>
                  </a:lnTo>
                  <a:lnTo>
                    <a:pt x="11218" y="23130"/>
                  </a:lnTo>
                  <a:lnTo>
                    <a:pt x="10012" y="22286"/>
                  </a:lnTo>
                  <a:lnTo>
                    <a:pt x="8987" y="21170"/>
                  </a:lnTo>
                  <a:lnTo>
                    <a:pt x="8173" y="19783"/>
                  </a:lnTo>
                  <a:lnTo>
                    <a:pt x="7600" y="18124"/>
                  </a:lnTo>
                  <a:lnTo>
                    <a:pt x="7298" y="16224"/>
                  </a:lnTo>
                  <a:lnTo>
                    <a:pt x="7268" y="15169"/>
                  </a:lnTo>
                  <a:lnTo>
                    <a:pt x="7298" y="14113"/>
                  </a:lnTo>
                  <a:lnTo>
                    <a:pt x="7600" y="12214"/>
                  </a:lnTo>
                  <a:lnTo>
                    <a:pt x="8173" y="10555"/>
                  </a:lnTo>
                  <a:lnTo>
                    <a:pt x="8987" y="9198"/>
                  </a:lnTo>
                  <a:lnTo>
                    <a:pt x="10012" y="8082"/>
                  </a:lnTo>
                  <a:lnTo>
                    <a:pt x="11218" y="7238"/>
                  </a:lnTo>
                  <a:lnTo>
                    <a:pt x="12606" y="6695"/>
                  </a:lnTo>
                  <a:lnTo>
                    <a:pt x="14113" y="6424"/>
                  </a:lnTo>
                  <a:lnTo>
                    <a:pt x="14897" y="6394"/>
                  </a:lnTo>
                  <a:lnTo>
                    <a:pt x="14927" y="6394"/>
                  </a:lnTo>
                  <a:lnTo>
                    <a:pt x="149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54"/>
            <p:cNvSpPr/>
            <p:nvPr/>
          </p:nvSpPr>
          <p:spPr>
            <a:xfrm>
              <a:off x="4361450" y="1129200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0" y="1"/>
                  </a:moveTo>
                  <a:lnTo>
                    <a:pt x="0" y="18245"/>
                  </a:lnTo>
                  <a:lnTo>
                    <a:pt x="30" y="19753"/>
                  </a:lnTo>
                  <a:lnTo>
                    <a:pt x="362" y="22436"/>
                  </a:lnTo>
                  <a:lnTo>
                    <a:pt x="1056" y="24788"/>
                  </a:lnTo>
                  <a:lnTo>
                    <a:pt x="2051" y="26749"/>
                  </a:lnTo>
                  <a:lnTo>
                    <a:pt x="3408" y="28347"/>
                  </a:lnTo>
                  <a:lnTo>
                    <a:pt x="5066" y="29553"/>
                  </a:lnTo>
                  <a:lnTo>
                    <a:pt x="7057" y="30367"/>
                  </a:lnTo>
                  <a:lnTo>
                    <a:pt x="9348" y="30789"/>
                  </a:lnTo>
                  <a:lnTo>
                    <a:pt x="10615" y="30820"/>
                  </a:lnTo>
                  <a:lnTo>
                    <a:pt x="11550" y="30789"/>
                  </a:lnTo>
                  <a:lnTo>
                    <a:pt x="13299" y="30428"/>
                  </a:lnTo>
                  <a:lnTo>
                    <a:pt x="14113" y="30126"/>
                  </a:lnTo>
                  <a:lnTo>
                    <a:pt x="14113" y="24577"/>
                  </a:lnTo>
                  <a:lnTo>
                    <a:pt x="13661" y="24608"/>
                  </a:lnTo>
                  <a:lnTo>
                    <a:pt x="13178" y="24638"/>
                  </a:lnTo>
                  <a:lnTo>
                    <a:pt x="12515" y="24608"/>
                  </a:lnTo>
                  <a:lnTo>
                    <a:pt x="11308" y="24396"/>
                  </a:lnTo>
                  <a:lnTo>
                    <a:pt x="10253" y="23944"/>
                  </a:lnTo>
                  <a:lnTo>
                    <a:pt x="9318" y="23281"/>
                  </a:lnTo>
                  <a:lnTo>
                    <a:pt x="8534" y="22376"/>
                  </a:lnTo>
                  <a:lnTo>
                    <a:pt x="7931" y="21230"/>
                  </a:lnTo>
                  <a:lnTo>
                    <a:pt x="7539" y="19873"/>
                  </a:lnTo>
                  <a:lnTo>
                    <a:pt x="7328" y="18245"/>
                  </a:lnTo>
                  <a:lnTo>
                    <a:pt x="7298" y="17370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54"/>
            <p:cNvSpPr/>
            <p:nvPr/>
          </p:nvSpPr>
          <p:spPr>
            <a:xfrm>
              <a:off x="3869900" y="1142775"/>
              <a:ext cx="373200" cy="759200"/>
            </a:xfrm>
            <a:custGeom>
              <a:rect b="b" l="l" r="r" t="t"/>
              <a:pathLst>
                <a:path extrusionOk="0" h="30368" w="14928">
                  <a:moveTo>
                    <a:pt x="1" y="1"/>
                  </a:moveTo>
                  <a:lnTo>
                    <a:pt x="1" y="6424"/>
                  </a:lnTo>
                  <a:lnTo>
                    <a:pt x="815" y="6424"/>
                  </a:lnTo>
                  <a:lnTo>
                    <a:pt x="2323" y="6725"/>
                  </a:lnTo>
                  <a:lnTo>
                    <a:pt x="3710" y="7268"/>
                  </a:lnTo>
                  <a:lnTo>
                    <a:pt x="4916" y="8112"/>
                  </a:lnTo>
                  <a:lnTo>
                    <a:pt x="5941" y="9198"/>
                  </a:lnTo>
                  <a:lnTo>
                    <a:pt x="6756" y="10585"/>
                  </a:lnTo>
                  <a:lnTo>
                    <a:pt x="7329" y="12213"/>
                  </a:lnTo>
                  <a:lnTo>
                    <a:pt x="7630" y="14113"/>
                  </a:lnTo>
                  <a:lnTo>
                    <a:pt x="7660" y="15169"/>
                  </a:lnTo>
                  <a:lnTo>
                    <a:pt x="7630" y="16254"/>
                  </a:lnTo>
                  <a:lnTo>
                    <a:pt x="7329" y="18154"/>
                  </a:lnTo>
                  <a:lnTo>
                    <a:pt x="6786" y="19782"/>
                  </a:lnTo>
                  <a:lnTo>
                    <a:pt x="5972" y="21170"/>
                  </a:lnTo>
                  <a:lnTo>
                    <a:pt x="4946" y="22316"/>
                  </a:lnTo>
                  <a:lnTo>
                    <a:pt x="3710" y="23160"/>
                  </a:lnTo>
                  <a:lnTo>
                    <a:pt x="2353" y="23703"/>
                  </a:lnTo>
                  <a:lnTo>
                    <a:pt x="815" y="24004"/>
                  </a:lnTo>
                  <a:lnTo>
                    <a:pt x="31" y="24034"/>
                  </a:lnTo>
                  <a:lnTo>
                    <a:pt x="1" y="24034"/>
                  </a:lnTo>
                  <a:lnTo>
                    <a:pt x="1" y="30367"/>
                  </a:lnTo>
                  <a:lnTo>
                    <a:pt x="3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885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6"/>
                  </a:lnTo>
                  <a:lnTo>
                    <a:pt x="9228" y="27412"/>
                  </a:lnTo>
                  <a:lnTo>
                    <a:pt x="10314" y="26477"/>
                  </a:lnTo>
                  <a:lnTo>
                    <a:pt x="11309" y="25452"/>
                  </a:lnTo>
                  <a:lnTo>
                    <a:pt x="12153" y="24336"/>
                  </a:lnTo>
                  <a:lnTo>
                    <a:pt x="13269" y="22496"/>
                  </a:lnTo>
                  <a:lnTo>
                    <a:pt x="14325" y="19782"/>
                  </a:lnTo>
                  <a:lnTo>
                    <a:pt x="14867" y="16767"/>
                  </a:lnTo>
                  <a:lnTo>
                    <a:pt x="14928" y="15169"/>
                  </a:lnTo>
                  <a:lnTo>
                    <a:pt x="14867" y="13601"/>
                  </a:lnTo>
                  <a:lnTo>
                    <a:pt x="14325" y="10585"/>
                  </a:lnTo>
                  <a:lnTo>
                    <a:pt x="13269" y="7871"/>
                  </a:lnTo>
                  <a:lnTo>
                    <a:pt x="12184" y="6032"/>
                  </a:lnTo>
                  <a:lnTo>
                    <a:pt x="11309" y="4916"/>
                  </a:lnTo>
                  <a:lnTo>
                    <a:pt x="10314" y="3891"/>
                  </a:lnTo>
                  <a:lnTo>
                    <a:pt x="9228" y="2956"/>
                  </a:lnTo>
                  <a:lnTo>
                    <a:pt x="8052" y="2172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83"/>
                  </a:lnTo>
                  <a:lnTo>
                    <a:pt x="2474" y="181"/>
                  </a:lnTo>
                  <a:lnTo>
                    <a:pt x="845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54"/>
            <p:cNvSpPr/>
            <p:nvPr/>
          </p:nvSpPr>
          <p:spPr>
            <a:xfrm>
              <a:off x="1946750" y="202255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3499" y="1"/>
                  </a:moveTo>
                  <a:lnTo>
                    <a:pt x="2564" y="31"/>
                  </a:lnTo>
                  <a:lnTo>
                    <a:pt x="815" y="393"/>
                  </a:lnTo>
                  <a:lnTo>
                    <a:pt x="1" y="725"/>
                  </a:lnTo>
                  <a:lnTo>
                    <a:pt x="1" y="6273"/>
                  </a:lnTo>
                  <a:lnTo>
                    <a:pt x="453" y="6213"/>
                  </a:lnTo>
                  <a:lnTo>
                    <a:pt x="935" y="6183"/>
                  </a:lnTo>
                  <a:lnTo>
                    <a:pt x="1569" y="6213"/>
                  </a:lnTo>
                  <a:lnTo>
                    <a:pt x="2805" y="6424"/>
                  </a:lnTo>
                  <a:lnTo>
                    <a:pt x="3860" y="6876"/>
                  </a:lnTo>
                  <a:lnTo>
                    <a:pt x="4795" y="7570"/>
                  </a:lnTo>
                  <a:lnTo>
                    <a:pt x="5579" y="8475"/>
                  </a:lnTo>
                  <a:lnTo>
                    <a:pt x="6182" y="9590"/>
                  </a:lnTo>
                  <a:lnTo>
                    <a:pt x="6574" y="10977"/>
                  </a:lnTo>
                  <a:lnTo>
                    <a:pt x="6786" y="12576"/>
                  </a:lnTo>
                  <a:lnTo>
                    <a:pt x="6816" y="13480"/>
                  </a:lnTo>
                  <a:lnTo>
                    <a:pt x="6816" y="30820"/>
                  </a:lnTo>
                  <a:lnTo>
                    <a:pt x="14113" y="30820"/>
                  </a:lnTo>
                  <a:lnTo>
                    <a:pt x="14113" y="12576"/>
                  </a:lnTo>
                  <a:lnTo>
                    <a:pt x="14083" y="11068"/>
                  </a:lnTo>
                  <a:lnTo>
                    <a:pt x="13751" y="8384"/>
                  </a:lnTo>
                  <a:lnTo>
                    <a:pt x="13058" y="6062"/>
                  </a:lnTo>
                  <a:lnTo>
                    <a:pt x="12033" y="4072"/>
                  </a:lnTo>
                  <a:lnTo>
                    <a:pt x="10706" y="2474"/>
                  </a:lnTo>
                  <a:lnTo>
                    <a:pt x="9047" y="1267"/>
                  </a:lnTo>
                  <a:lnTo>
                    <a:pt x="7057" y="453"/>
                  </a:lnTo>
                  <a:lnTo>
                    <a:pt x="4765" y="31"/>
                  </a:lnTo>
                  <a:lnTo>
                    <a:pt x="34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54"/>
            <p:cNvSpPr/>
            <p:nvPr/>
          </p:nvSpPr>
          <p:spPr>
            <a:xfrm>
              <a:off x="2417925" y="202030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7" y="0"/>
                  </a:moveTo>
                  <a:lnTo>
                    <a:pt x="14083" y="31"/>
                  </a:lnTo>
                  <a:lnTo>
                    <a:pt x="12455" y="181"/>
                  </a:lnTo>
                  <a:lnTo>
                    <a:pt x="10947" y="483"/>
                  </a:lnTo>
                  <a:lnTo>
                    <a:pt x="9500" y="905"/>
                  </a:lnTo>
                  <a:lnTo>
                    <a:pt x="8143" y="1478"/>
                  </a:lnTo>
                  <a:lnTo>
                    <a:pt x="6876" y="2172"/>
                  </a:lnTo>
                  <a:lnTo>
                    <a:pt x="5700" y="2986"/>
                  </a:lnTo>
                  <a:lnTo>
                    <a:pt x="4614" y="3890"/>
                  </a:lnTo>
                  <a:lnTo>
                    <a:pt x="3619" y="4916"/>
                  </a:lnTo>
                  <a:lnTo>
                    <a:pt x="2745" y="6031"/>
                  </a:lnTo>
                  <a:lnTo>
                    <a:pt x="1629" y="7871"/>
                  </a:lnTo>
                  <a:lnTo>
                    <a:pt x="604" y="10615"/>
                  </a:lnTo>
                  <a:lnTo>
                    <a:pt x="61" y="13601"/>
                  </a:lnTo>
                  <a:lnTo>
                    <a:pt x="1" y="15199"/>
                  </a:lnTo>
                  <a:lnTo>
                    <a:pt x="61" y="16767"/>
                  </a:lnTo>
                  <a:lnTo>
                    <a:pt x="604" y="19782"/>
                  </a:lnTo>
                  <a:lnTo>
                    <a:pt x="1629" y="22527"/>
                  </a:lnTo>
                  <a:lnTo>
                    <a:pt x="2745" y="24336"/>
                  </a:lnTo>
                  <a:lnTo>
                    <a:pt x="3619" y="25452"/>
                  </a:lnTo>
                  <a:lnTo>
                    <a:pt x="4614" y="26477"/>
                  </a:lnTo>
                  <a:lnTo>
                    <a:pt x="5670" y="27412"/>
                  </a:lnTo>
                  <a:lnTo>
                    <a:pt x="6846" y="28226"/>
                  </a:lnTo>
                  <a:lnTo>
                    <a:pt x="8143" y="28889"/>
                  </a:lnTo>
                  <a:lnTo>
                    <a:pt x="9500" y="29462"/>
                  </a:lnTo>
                  <a:lnTo>
                    <a:pt x="10947" y="29915"/>
                  </a:lnTo>
                  <a:lnTo>
                    <a:pt x="12455" y="30186"/>
                  </a:lnTo>
                  <a:lnTo>
                    <a:pt x="14053" y="30337"/>
                  </a:lnTo>
                  <a:lnTo>
                    <a:pt x="14897" y="30367"/>
                  </a:lnTo>
                  <a:lnTo>
                    <a:pt x="14928" y="30367"/>
                  </a:lnTo>
                  <a:lnTo>
                    <a:pt x="14928" y="23974"/>
                  </a:lnTo>
                  <a:lnTo>
                    <a:pt x="14897" y="23974"/>
                  </a:lnTo>
                  <a:lnTo>
                    <a:pt x="14083" y="23944"/>
                  </a:lnTo>
                  <a:lnTo>
                    <a:pt x="12575" y="23642"/>
                  </a:lnTo>
                  <a:lnTo>
                    <a:pt x="11218" y="23099"/>
                  </a:lnTo>
                  <a:lnTo>
                    <a:pt x="9982" y="22255"/>
                  </a:lnTo>
                  <a:lnTo>
                    <a:pt x="8957" y="21170"/>
                  </a:lnTo>
                  <a:lnTo>
                    <a:pt x="8143" y="19782"/>
                  </a:lnTo>
                  <a:lnTo>
                    <a:pt x="7600" y="18154"/>
                  </a:lnTo>
                  <a:lnTo>
                    <a:pt x="7298" y="16254"/>
                  </a:lnTo>
                  <a:lnTo>
                    <a:pt x="7268" y="15199"/>
                  </a:lnTo>
                  <a:lnTo>
                    <a:pt x="7298" y="14143"/>
                  </a:lnTo>
                  <a:lnTo>
                    <a:pt x="7600" y="12213"/>
                  </a:lnTo>
                  <a:lnTo>
                    <a:pt x="8143" y="10585"/>
                  </a:lnTo>
                  <a:lnTo>
                    <a:pt x="8957" y="9198"/>
                  </a:lnTo>
                  <a:lnTo>
                    <a:pt x="9982" y="8082"/>
                  </a:lnTo>
                  <a:lnTo>
                    <a:pt x="11218" y="7238"/>
                  </a:lnTo>
                  <a:lnTo>
                    <a:pt x="12575" y="6665"/>
                  </a:lnTo>
                  <a:lnTo>
                    <a:pt x="14083" y="6363"/>
                  </a:lnTo>
                  <a:lnTo>
                    <a:pt x="14897" y="6333"/>
                  </a:lnTo>
                  <a:lnTo>
                    <a:pt x="14928" y="6333"/>
                  </a:lnTo>
                  <a:lnTo>
                    <a:pt x="149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54"/>
            <p:cNvSpPr/>
            <p:nvPr/>
          </p:nvSpPr>
          <p:spPr>
            <a:xfrm>
              <a:off x="3401000" y="2022550"/>
              <a:ext cx="352075" cy="770500"/>
            </a:xfrm>
            <a:custGeom>
              <a:rect b="b" l="l" r="r" t="t"/>
              <a:pathLst>
                <a:path extrusionOk="0" h="30820" w="14083">
                  <a:moveTo>
                    <a:pt x="10615" y="1"/>
                  </a:moveTo>
                  <a:lnTo>
                    <a:pt x="9318" y="31"/>
                  </a:lnTo>
                  <a:lnTo>
                    <a:pt x="7026" y="453"/>
                  </a:lnTo>
                  <a:lnTo>
                    <a:pt x="5066" y="1267"/>
                  </a:lnTo>
                  <a:lnTo>
                    <a:pt x="3378" y="2474"/>
                  </a:lnTo>
                  <a:lnTo>
                    <a:pt x="2051" y="4072"/>
                  </a:lnTo>
                  <a:lnTo>
                    <a:pt x="1056" y="6062"/>
                  </a:lnTo>
                  <a:lnTo>
                    <a:pt x="362" y="8384"/>
                  </a:lnTo>
                  <a:lnTo>
                    <a:pt x="30" y="11068"/>
                  </a:lnTo>
                  <a:lnTo>
                    <a:pt x="0" y="12576"/>
                  </a:lnTo>
                  <a:lnTo>
                    <a:pt x="0" y="30820"/>
                  </a:lnTo>
                  <a:lnTo>
                    <a:pt x="7298" y="30820"/>
                  </a:lnTo>
                  <a:lnTo>
                    <a:pt x="7298" y="13480"/>
                  </a:lnTo>
                  <a:lnTo>
                    <a:pt x="7298" y="12576"/>
                  </a:lnTo>
                  <a:lnTo>
                    <a:pt x="7509" y="10977"/>
                  </a:lnTo>
                  <a:lnTo>
                    <a:pt x="7931" y="9590"/>
                  </a:lnTo>
                  <a:lnTo>
                    <a:pt x="8534" y="8475"/>
                  </a:lnTo>
                  <a:lnTo>
                    <a:pt x="9288" y="7570"/>
                  </a:lnTo>
                  <a:lnTo>
                    <a:pt x="10223" y="6876"/>
                  </a:lnTo>
                  <a:lnTo>
                    <a:pt x="11308" y="6424"/>
                  </a:lnTo>
                  <a:lnTo>
                    <a:pt x="12515" y="6213"/>
                  </a:lnTo>
                  <a:lnTo>
                    <a:pt x="13178" y="6183"/>
                  </a:lnTo>
                  <a:lnTo>
                    <a:pt x="13661" y="6213"/>
                  </a:lnTo>
                  <a:lnTo>
                    <a:pt x="14083" y="6273"/>
                  </a:lnTo>
                  <a:lnTo>
                    <a:pt x="14083" y="725"/>
                  </a:lnTo>
                  <a:lnTo>
                    <a:pt x="13269" y="393"/>
                  </a:lnTo>
                  <a:lnTo>
                    <a:pt x="11520" y="31"/>
                  </a:lnTo>
                  <a:lnTo>
                    <a:pt x="106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54"/>
            <p:cNvSpPr/>
            <p:nvPr/>
          </p:nvSpPr>
          <p:spPr>
            <a:xfrm>
              <a:off x="2909450" y="2020300"/>
              <a:ext cx="372450" cy="759175"/>
            </a:xfrm>
            <a:custGeom>
              <a:rect b="b" l="l" r="r" t="t"/>
              <a:pathLst>
                <a:path extrusionOk="0" h="30367" w="14898">
                  <a:moveTo>
                    <a:pt x="1" y="0"/>
                  </a:moveTo>
                  <a:lnTo>
                    <a:pt x="1" y="6333"/>
                  </a:lnTo>
                  <a:lnTo>
                    <a:pt x="815" y="6363"/>
                  </a:lnTo>
                  <a:lnTo>
                    <a:pt x="2323" y="6635"/>
                  </a:lnTo>
                  <a:lnTo>
                    <a:pt x="3710" y="7208"/>
                  </a:lnTo>
                  <a:lnTo>
                    <a:pt x="4916" y="8052"/>
                  </a:lnTo>
                  <a:lnTo>
                    <a:pt x="5942" y="9168"/>
                  </a:lnTo>
                  <a:lnTo>
                    <a:pt x="6756" y="10555"/>
                  </a:lnTo>
                  <a:lnTo>
                    <a:pt x="7329" y="12213"/>
                  </a:lnTo>
                  <a:lnTo>
                    <a:pt x="7630" y="14113"/>
                  </a:lnTo>
                  <a:lnTo>
                    <a:pt x="7660" y="15169"/>
                  </a:lnTo>
                  <a:lnTo>
                    <a:pt x="7660" y="15199"/>
                  </a:lnTo>
                  <a:lnTo>
                    <a:pt x="7630" y="16254"/>
                  </a:lnTo>
                  <a:lnTo>
                    <a:pt x="7329" y="18154"/>
                  </a:lnTo>
                  <a:lnTo>
                    <a:pt x="6756" y="19782"/>
                  </a:lnTo>
                  <a:lnTo>
                    <a:pt x="5942" y="21139"/>
                  </a:lnTo>
                  <a:lnTo>
                    <a:pt x="4916" y="22255"/>
                  </a:lnTo>
                  <a:lnTo>
                    <a:pt x="3710" y="23099"/>
                  </a:lnTo>
                  <a:lnTo>
                    <a:pt x="2323" y="23642"/>
                  </a:lnTo>
                  <a:lnTo>
                    <a:pt x="815" y="23944"/>
                  </a:lnTo>
                  <a:lnTo>
                    <a:pt x="1" y="23944"/>
                  </a:lnTo>
                  <a:lnTo>
                    <a:pt x="1" y="30367"/>
                  </a:lnTo>
                  <a:lnTo>
                    <a:pt x="845" y="30337"/>
                  </a:lnTo>
                  <a:lnTo>
                    <a:pt x="2444" y="30186"/>
                  </a:lnTo>
                  <a:lnTo>
                    <a:pt x="3981" y="29884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6"/>
                  </a:lnTo>
                  <a:lnTo>
                    <a:pt x="9228" y="27382"/>
                  </a:lnTo>
                  <a:lnTo>
                    <a:pt x="10314" y="26477"/>
                  </a:lnTo>
                  <a:lnTo>
                    <a:pt x="11279" y="25452"/>
                  </a:lnTo>
                  <a:lnTo>
                    <a:pt x="12154" y="24336"/>
                  </a:lnTo>
                  <a:lnTo>
                    <a:pt x="13269" y="22496"/>
                  </a:lnTo>
                  <a:lnTo>
                    <a:pt x="14325" y="19782"/>
                  </a:lnTo>
                  <a:lnTo>
                    <a:pt x="14868" y="16767"/>
                  </a:lnTo>
                  <a:lnTo>
                    <a:pt x="14898" y="15199"/>
                  </a:lnTo>
                  <a:lnTo>
                    <a:pt x="14868" y="13601"/>
                  </a:lnTo>
                  <a:lnTo>
                    <a:pt x="14325" y="10585"/>
                  </a:lnTo>
                  <a:lnTo>
                    <a:pt x="13269" y="7871"/>
                  </a:lnTo>
                  <a:lnTo>
                    <a:pt x="12154" y="6031"/>
                  </a:lnTo>
                  <a:lnTo>
                    <a:pt x="11279" y="4916"/>
                  </a:lnTo>
                  <a:lnTo>
                    <a:pt x="10284" y="3890"/>
                  </a:lnTo>
                  <a:lnTo>
                    <a:pt x="9228" y="2956"/>
                  </a:lnTo>
                  <a:lnTo>
                    <a:pt x="8052" y="2172"/>
                  </a:lnTo>
                  <a:lnTo>
                    <a:pt x="6756" y="1478"/>
                  </a:lnTo>
                  <a:lnTo>
                    <a:pt x="5399" y="905"/>
                  </a:lnTo>
                  <a:lnTo>
                    <a:pt x="3951" y="483"/>
                  </a:lnTo>
                  <a:lnTo>
                    <a:pt x="2444" y="181"/>
                  </a:lnTo>
                  <a:lnTo>
                    <a:pt x="845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54"/>
            <p:cNvSpPr/>
            <p:nvPr/>
          </p:nvSpPr>
          <p:spPr>
            <a:xfrm>
              <a:off x="3869900" y="202255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3499" y="1"/>
                  </a:moveTo>
                  <a:lnTo>
                    <a:pt x="2564" y="31"/>
                  </a:lnTo>
                  <a:lnTo>
                    <a:pt x="815" y="393"/>
                  </a:lnTo>
                  <a:lnTo>
                    <a:pt x="1" y="725"/>
                  </a:lnTo>
                  <a:lnTo>
                    <a:pt x="1" y="6273"/>
                  </a:lnTo>
                  <a:lnTo>
                    <a:pt x="453" y="6213"/>
                  </a:lnTo>
                  <a:lnTo>
                    <a:pt x="936" y="6183"/>
                  </a:lnTo>
                  <a:lnTo>
                    <a:pt x="1569" y="6213"/>
                  </a:lnTo>
                  <a:lnTo>
                    <a:pt x="2805" y="6424"/>
                  </a:lnTo>
                  <a:lnTo>
                    <a:pt x="3861" y="6876"/>
                  </a:lnTo>
                  <a:lnTo>
                    <a:pt x="4796" y="7570"/>
                  </a:lnTo>
                  <a:lnTo>
                    <a:pt x="5580" y="8475"/>
                  </a:lnTo>
                  <a:lnTo>
                    <a:pt x="6153" y="9590"/>
                  </a:lnTo>
                  <a:lnTo>
                    <a:pt x="6575" y="10977"/>
                  </a:lnTo>
                  <a:lnTo>
                    <a:pt x="6786" y="12576"/>
                  </a:lnTo>
                  <a:lnTo>
                    <a:pt x="6816" y="13480"/>
                  </a:lnTo>
                  <a:lnTo>
                    <a:pt x="6816" y="30820"/>
                  </a:lnTo>
                  <a:lnTo>
                    <a:pt x="14114" y="30820"/>
                  </a:lnTo>
                  <a:lnTo>
                    <a:pt x="14114" y="12576"/>
                  </a:lnTo>
                  <a:lnTo>
                    <a:pt x="14083" y="11068"/>
                  </a:lnTo>
                  <a:lnTo>
                    <a:pt x="13722" y="8384"/>
                  </a:lnTo>
                  <a:lnTo>
                    <a:pt x="13058" y="6062"/>
                  </a:lnTo>
                  <a:lnTo>
                    <a:pt x="12033" y="4072"/>
                  </a:lnTo>
                  <a:lnTo>
                    <a:pt x="10706" y="2474"/>
                  </a:lnTo>
                  <a:lnTo>
                    <a:pt x="9047" y="1267"/>
                  </a:lnTo>
                  <a:lnTo>
                    <a:pt x="7057" y="453"/>
                  </a:lnTo>
                  <a:lnTo>
                    <a:pt x="4765" y="31"/>
                  </a:lnTo>
                  <a:lnTo>
                    <a:pt x="34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54"/>
            <p:cNvSpPr/>
            <p:nvPr/>
          </p:nvSpPr>
          <p:spPr>
            <a:xfrm>
              <a:off x="4341075" y="202030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8" y="0"/>
                  </a:moveTo>
                  <a:lnTo>
                    <a:pt x="14084" y="31"/>
                  </a:lnTo>
                  <a:lnTo>
                    <a:pt x="12485" y="181"/>
                  </a:lnTo>
                  <a:lnTo>
                    <a:pt x="10947" y="483"/>
                  </a:lnTo>
                  <a:lnTo>
                    <a:pt x="9500" y="905"/>
                  </a:lnTo>
                  <a:lnTo>
                    <a:pt x="8143" y="1478"/>
                  </a:lnTo>
                  <a:lnTo>
                    <a:pt x="6876" y="2172"/>
                  </a:lnTo>
                  <a:lnTo>
                    <a:pt x="5700" y="2986"/>
                  </a:lnTo>
                  <a:lnTo>
                    <a:pt x="4615" y="3890"/>
                  </a:lnTo>
                  <a:lnTo>
                    <a:pt x="3650" y="4916"/>
                  </a:lnTo>
                  <a:lnTo>
                    <a:pt x="2775" y="6031"/>
                  </a:lnTo>
                  <a:lnTo>
                    <a:pt x="1659" y="7871"/>
                  </a:lnTo>
                  <a:lnTo>
                    <a:pt x="604" y="10615"/>
                  </a:lnTo>
                  <a:lnTo>
                    <a:pt x="61" y="13601"/>
                  </a:lnTo>
                  <a:lnTo>
                    <a:pt x="1" y="15199"/>
                  </a:lnTo>
                  <a:lnTo>
                    <a:pt x="61" y="16767"/>
                  </a:lnTo>
                  <a:lnTo>
                    <a:pt x="604" y="19782"/>
                  </a:lnTo>
                  <a:lnTo>
                    <a:pt x="1659" y="22527"/>
                  </a:lnTo>
                  <a:lnTo>
                    <a:pt x="2745" y="24336"/>
                  </a:lnTo>
                  <a:lnTo>
                    <a:pt x="3620" y="25452"/>
                  </a:lnTo>
                  <a:lnTo>
                    <a:pt x="4615" y="26477"/>
                  </a:lnTo>
                  <a:lnTo>
                    <a:pt x="5700" y="27412"/>
                  </a:lnTo>
                  <a:lnTo>
                    <a:pt x="6876" y="28226"/>
                  </a:lnTo>
                  <a:lnTo>
                    <a:pt x="8143" y="28889"/>
                  </a:lnTo>
                  <a:lnTo>
                    <a:pt x="9500" y="29462"/>
                  </a:lnTo>
                  <a:lnTo>
                    <a:pt x="10947" y="29915"/>
                  </a:lnTo>
                  <a:lnTo>
                    <a:pt x="12485" y="30186"/>
                  </a:lnTo>
                  <a:lnTo>
                    <a:pt x="14084" y="30337"/>
                  </a:lnTo>
                  <a:lnTo>
                    <a:pt x="14898" y="30367"/>
                  </a:lnTo>
                  <a:lnTo>
                    <a:pt x="14928" y="30367"/>
                  </a:lnTo>
                  <a:lnTo>
                    <a:pt x="14928" y="23974"/>
                  </a:lnTo>
                  <a:lnTo>
                    <a:pt x="14898" y="23974"/>
                  </a:lnTo>
                  <a:lnTo>
                    <a:pt x="14114" y="23944"/>
                  </a:lnTo>
                  <a:lnTo>
                    <a:pt x="12606" y="23642"/>
                  </a:lnTo>
                  <a:lnTo>
                    <a:pt x="11219" y="23099"/>
                  </a:lnTo>
                  <a:lnTo>
                    <a:pt x="10013" y="22255"/>
                  </a:lnTo>
                  <a:lnTo>
                    <a:pt x="8987" y="21170"/>
                  </a:lnTo>
                  <a:lnTo>
                    <a:pt x="8173" y="19782"/>
                  </a:lnTo>
                  <a:lnTo>
                    <a:pt x="7600" y="18154"/>
                  </a:lnTo>
                  <a:lnTo>
                    <a:pt x="7299" y="16254"/>
                  </a:lnTo>
                  <a:lnTo>
                    <a:pt x="7268" y="15199"/>
                  </a:lnTo>
                  <a:lnTo>
                    <a:pt x="7299" y="14143"/>
                  </a:lnTo>
                  <a:lnTo>
                    <a:pt x="7600" y="12213"/>
                  </a:lnTo>
                  <a:lnTo>
                    <a:pt x="8173" y="10585"/>
                  </a:lnTo>
                  <a:lnTo>
                    <a:pt x="8957" y="9198"/>
                  </a:lnTo>
                  <a:lnTo>
                    <a:pt x="10013" y="8082"/>
                  </a:lnTo>
                  <a:lnTo>
                    <a:pt x="11219" y="7238"/>
                  </a:lnTo>
                  <a:lnTo>
                    <a:pt x="12576" y="6665"/>
                  </a:lnTo>
                  <a:lnTo>
                    <a:pt x="14114" y="6363"/>
                  </a:lnTo>
                  <a:lnTo>
                    <a:pt x="14898" y="6333"/>
                  </a:lnTo>
                  <a:lnTo>
                    <a:pt x="14928" y="6333"/>
                  </a:lnTo>
                  <a:lnTo>
                    <a:pt x="149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54"/>
            <p:cNvSpPr/>
            <p:nvPr/>
          </p:nvSpPr>
          <p:spPr>
            <a:xfrm>
              <a:off x="1946750" y="2911400"/>
              <a:ext cx="352850" cy="771250"/>
            </a:xfrm>
            <a:custGeom>
              <a:rect b="b" l="l" r="r" t="t"/>
              <a:pathLst>
                <a:path extrusionOk="0" h="30850" w="14114">
                  <a:moveTo>
                    <a:pt x="6816" y="0"/>
                  </a:moveTo>
                  <a:lnTo>
                    <a:pt x="6816" y="17370"/>
                  </a:lnTo>
                  <a:lnTo>
                    <a:pt x="6786" y="18274"/>
                  </a:lnTo>
                  <a:lnTo>
                    <a:pt x="6574" y="19873"/>
                  </a:lnTo>
                  <a:lnTo>
                    <a:pt x="6182" y="21230"/>
                  </a:lnTo>
                  <a:lnTo>
                    <a:pt x="5579" y="22375"/>
                  </a:lnTo>
                  <a:lnTo>
                    <a:pt x="4795" y="23280"/>
                  </a:lnTo>
                  <a:lnTo>
                    <a:pt x="3860" y="23944"/>
                  </a:lnTo>
                  <a:lnTo>
                    <a:pt x="2805" y="24396"/>
                  </a:lnTo>
                  <a:lnTo>
                    <a:pt x="1569" y="24637"/>
                  </a:lnTo>
                  <a:lnTo>
                    <a:pt x="453" y="24637"/>
                  </a:lnTo>
                  <a:lnTo>
                    <a:pt x="1" y="24577"/>
                  </a:lnTo>
                  <a:lnTo>
                    <a:pt x="1" y="30125"/>
                  </a:lnTo>
                  <a:lnTo>
                    <a:pt x="815" y="30427"/>
                  </a:lnTo>
                  <a:lnTo>
                    <a:pt x="2564" y="30789"/>
                  </a:lnTo>
                  <a:lnTo>
                    <a:pt x="3499" y="30849"/>
                  </a:lnTo>
                  <a:lnTo>
                    <a:pt x="4765" y="30789"/>
                  </a:lnTo>
                  <a:lnTo>
                    <a:pt x="7057" y="30397"/>
                  </a:lnTo>
                  <a:lnTo>
                    <a:pt x="9047" y="29552"/>
                  </a:lnTo>
                  <a:lnTo>
                    <a:pt x="10706" y="28346"/>
                  </a:lnTo>
                  <a:lnTo>
                    <a:pt x="12033" y="26748"/>
                  </a:lnTo>
                  <a:lnTo>
                    <a:pt x="13058" y="24788"/>
                  </a:lnTo>
                  <a:lnTo>
                    <a:pt x="13751" y="22436"/>
                  </a:lnTo>
                  <a:lnTo>
                    <a:pt x="14083" y="19752"/>
                  </a:lnTo>
                  <a:lnTo>
                    <a:pt x="14113" y="18274"/>
                  </a:lnTo>
                  <a:lnTo>
                    <a:pt x="141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54"/>
            <p:cNvSpPr/>
            <p:nvPr/>
          </p:nvSpPr>
          <p:spPr>
            <a:xfrm>
              <a:off x="2417925" y="2925725"/>
              <a:ext cx="373200" cy="758425"/>
            </a:xfrm>
            <a:custGeom>
              <a:rect b="b" l="l" r="r" t="t"/>
              <a:pathLst>
                <a:path extrusionOk="0" h="30337" w="14928">
                  <a:moveTo>
                    <a:pt x="14053" y="0"/>
                  </a:moveTo>
                  <a:lnTo>
                    <a:pt x="12455" y="151"/>
                  </a:lnTo>
                  <a:lnTo>
                    <a:pt x="10947" y="452"/>
                  </a:lnTo>
                  <a:lnTo>
                    <a:pt x="9500" y="875"/>
                  </a:lnTo>
                  <a:lnTo>
                    <a:pt x="8143" y="1448"/>
                  </a:lnTo>
                  <a:lnTo>
                    <a:pt x="6846" y="2141"/>
                  </a:lnTo>
                  <a:lnTo>
                    <a:pt x="5670" y="2955"/>
                  </a:lnTo>
                  <a:lnTo>
                    <a:pt x="4614" y="3860"/>
                  </a:lnTo>
                  <a:lnTo>
                    <a:pt x="3619" y="4885"/>
                  </a:lnTo>
                  <a:lnTo>
                    <a:pt x="2745" y="6001"/>
                  </a:lnTo>
                  <a:lnTo>
                    <a:pt x="1629" y="7840"/>
                  </a:lnTo>
                  <a:lnTo>
                    <a:pt x="604" y="10585"/>
                  </a:lnTo>
                  <a:lnTo>
                    <a:pt x="61" y="13570"/>
                  </a:lnTo>
                  <a:lnTo>
                    <a:pt x="1" y="15168"/>
                  </a:lnTo>
                  <a:lnTo>
                    <a:pt x="61" y="16736"/>
                  </a:lnTo>
                  <a:lnTo>
                    <a:pt x="604" y="19752"/>
                  </a:lnTo>
                  <a:lnTo>
                    <a:pt x="1629" y="22496"/>
                  </a:lnTo>
                  <a:lnTo>
                    <a:pt x="2745" y="24305"/>
                  </a:lnTo>
                  <a:lnTo>
                    <a:pt x="3619" y="25451"/>
                  </a:lnTo>
                  <a:lnTo>
                    <a:pt x="4614" y="26446"/>
                  </a:lnTo>
                  <a:lnTo>
                    <a:pt x="5700" y="27381"/>
                  </a:lnTo>
                  <a:lnTo>
                    <a:pt x="6876" y="28195"/>
                  </a:lnTo>
                  <a:lnTo>
                    <a:pt x="8143" y="28889"/>
                  </a:lnTo>
                  <a:lnTo>
                    <a:pt x="9500" y="29432"/>
                  </a:lnTo>
                  <a:lnTo>
                    <a:pt x="10947" y="29884"/>
                  </a:lnTo>
                  <a:lnTo>
                    <a:pt x="12455" y="30186"/>
                  </a:lnTo>
                  <a:lnTo>
                    <a:pt x="14083" y="30336"/>
                  </a:lnTo>
                  <a:lnTo>
                    <a:pt x="14928" y="30336"/>
                  </a:lnTo>
                  <a:lnTo>
                    <a:pt x="14928" y="24004"/>
                  </a:lnTo>
                  <a:lnTo>
                    <a:pt x="14083" y="24004"/>
                  </a:lnTo>
                  <a:lnTo>
                    <a:pt x="12575" y="23702"/>
                  </a:lnTo>
                  <a:lnTo>
                    <a:pt x="11218" y="23129"/>
                  </a:lnTo>
                  <a:lnTo>
                    <a:pt x="9982" y="22285"/>
                  </a:lnTo>
                  <a:lnTo>
                    <a:pt x="8957" y="21169"/>
                  </a:lnTo>
                  <a:lnTo>
                    <a:pt x="8143" y="19782"/>
                  </a:lnTo>
                  <a:lnTo>
                    <a:pt x="7600" y="18123"/>
                  </a:lnTo>
                  <a:lnTo>
                    <a:pt x="7298" y="16224"/>
                  </a:lnTo>
                  <a:lnTo>
                    <a:pt x="7268" y="15168"/>
                  </a:lnTo>
                  <a:lnTo>
                    <a:pt x="7298" y="14113"/>
                  </a:lnTo>
                  <a:lnTo>
                    <a:pt x="7600" y="12213"/>
                  </a:lnTo>
                  <a:lnTo>
                    <a:pt x="8143" y="10554"/>
                  </a:lnTo>
                  <a:lnTo>
                    <a:pt x="8957" y="9197"/>
                  </a:lnTo>
                  <a:lnTo>
                    <a:pt x="9982" y="8082"/>
                  </a:lnTo>
                  <a:lnTo>
                    <a:pt x="11218" y="7268"/>
                  </a:lnTo>
                  <a:lnTo>
                    <a:pt x="12575" y="6695"/>
                  </a:lnTo>
                  <a:lnTo>
                    <a:pt x="14083" y="6423"/>
                  </a:lnTo>
                  <a:lnTo>
                    <a:pt x="14897" y="6393"/>
                  </a:lnTo>
                  <a:lnTo>
                    <a:pt x="14928" y="6393"/>
                  </a:lnTo>
                  <a:lnTo>
                    <a:pt x="14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54"/>
            <p:cNvSpPr/>
            <p:nvPr/>
          </p:nvSpPr>
          <p:spPr>
            <a:xfrm>
              <a:off x="3401000" y="2911400"/>
              <a:ext cx="352075" cy="771250"/>
            </a:xfrm>
            <a:custGeom>
              <a:rect b="b" l="l" r="r" t="t"/>
              <a:pathLst>
                <a:path extrusionOk="0" h="30850" w="14083">
                  <a:moveTo>
                    <a:pt x="0" y="0"/>
                  </a:moveTo>
                  <a:lnTo>
                    <a:pt x="0" y="18274"/>
                  </a:lnTo>
                  <a:lnTo>
                    <a:pt x="30" y="19752"/>
                  </a:lnTo>
                  <a:lnTo>
                    <a:pt x="362" y="22436"/>
                  </a:lnTo>
                  <a:lnTo>
                    <a:pt x="1056" y="24788"/>
                  </a:lnTo>
                  <a:lnTo>
                    <a:pt x="2051" y="26748"/>
                  </a:lnTo>
                  <a:lnTo>
                    <a:pt x="3378" y="28346"/>
                  </a:lnTo>
                  <a:lnTo>
                    <a:pt x="5066" y="29552"/>
                  </a:lnTo>
                  <a:lnTo>
                    <a:pt x="7026" y="30397"/>
                  </a:lnTo>
                  <a:lnTo>
                    <a:pt x="9318" y="30789"/>
                  </a:lnTo>
                  <a:lnTo>
                    <a:pt x="10615" y="30849"/>
                  </a:lnTo>
                  <a:lnTo>
                    <a:pt x="11520" y="30789"/>
                  </a:lnTo>
                  <a:lnTo>
                    <a:pt x="13269" y="30427"/>
                  </a:lnTo>
                  <a:lnTo>
                    <a:pt x="14083" y="30125"/>
                  </a:lnTo>
                  <a:lnTo>
                    <a:pt x="14083" y="24577"/>
                  </a:lnTo>
                  <a:lnTo>
                    <a:pt x="13661" y="24637"/>
                  </a:lnTo>
                  <a:lnTo>
                    <a:pt x="12515" y="24637"/>
                  </a:lnTo>
                  <a:lnTo>
                    <a:pt x="11308" y="24396"/>
                  </a:lnTo>
                  <a:lnTo>
                    <a:pt x="10223" y="23944"/>
                  </a:lnTo>
                  <a:lnTo>
                    <a:pt x="9288" y="23280"/>
                  </a:lnTo>
                  <a:lnTo>
                    <a:pt x="8534" y="22375"/>
                  </a:lnTo>
                  <a:lnTo>
                    <a:pt x="7931" y="21230"/>
                  </a:lnTo>
                  <a:lnTo>
                    <a:pt x="7509" y="19873"/>
                  </a:lnTo>
                  <a:lnTo>
                    <a:pt x="7298" y="18274"/>
                  </a:lnTo>
                  <a:lnTo>
                    <a:pt x="7298" y="17370"/>
                  </a:lnTo>
                  <a:lnTo>
                    <a:pt x="7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54"/>
            <p:cNvSpPr/>
            <p:nvPr/>
          </p:nvSpPr>
          <p:spPr>
            <a:xfrm>
              <a:off x="2909450" y="2925725"/>
              <a:ext cx="372450" cy="758425"/>
            </a:xfrm>
            <a:custGeom>
              <a:rect b="b" l="l" r="r" t="t"/>
              <a:pathLst>
                <a:path extrusionOk="0" h="30337" w="14898">
                  <a:moveTo>
                    <a:pt x="1" y="0"/>
                  </a:moveTo>
                  <a:lnTo>
                    <a:pt x="1" y="6393"/>
                  </a:lnTo>
                  <a:lnTo>
                    <a:pt x="31" y="6393"/>
                  </a:lnTo>
                  <a:lnTo>
                    <a:pt x="815" y="6423"/>
                  </a:lnTo>
                  <a:lnTo>
                    <a:pt x="2323" y="6695"/>
                  </a:lnTo>
                  <a:lnTo>
                    <a:pt x="3710" y="7268"/>
                  </a:lnTo>
                  <a:lnTo>
                    <a:pt x="4916" y="8082"/>
                  </a:lnTo>
                  <a:lnTo>
                    <a:pt x="5942" y="9197"/>
                  </a:lnTo>
                  <a:lnTo>
                    <a:pt x="6756" y="10554"/>
                  </a:lnTo>
                  <a:lnTo>
                    <a:pt x="7329" y="12213"/>
                  </a:lnTo>
                  <a:lnTo>
                    <a:pt x="7630" y="14113"/>
                  </a:lnTo>
                  <a:lnTo>
                    <a:pt x="7660" y="15168"/>
                  </a:lnTo>
                  <a:lnTo>
                    <a:pt x="7630" y="16224"/>
                  </a:lnTo>
                  <a:lnTo>
                    <a:pt x="7329" y="18123"/>
                  </a:lnTo>
                  <a:lnTo>
                    <a:pt x="6756" y="19782"/>
                  </a:lnTo>
                  <a:lnTo>
                    <a:pt x="5942" y="21169"/>
                  </a:lnTo>
                  <a:lnTo>
                    <a:pt x="4916" y="22285"/>
                  </a:lnTo>
                  <a:lnTo>
                    <a:pt x="3710" y="23129"/>
                  </a:lnTo>
                  <a:lnTo>
                    <a:pt x="2323" y="23702"/>
                  </a:lnTo>
                  <a:lnTo>
                    <a:pt x="815" y="23974"/>
                  </a:lnTo>
                  <a:lnTo>
                    <a:pt x="31" y="24004"/>
                  </a:lnTo>
                  <a:lnTo>
                    <a:pt x="1" y="24004"/>
                  </a:lnTo>
                  <a:lnTo>
                    <a:pt x="1" y="30336"/>
                  </a:lnTo>
                  <a:lnTo>
                    <a:pt x="845" y="30336"/>
                  </a:lnTo>
                  <a:lnTo>
                    <a:pt x="2444" y="30186"/>
                  </a:lnTo>
                  <a:lnTo>
                    <a:pt x="3981" y="29884"/>
                  </a:lnTo>
                  <a:lnTo>
                    <a:pt x="5399" y="29432"/>
                  </a:lnTo>
                  <a:lnTo>
                    <a:pt x="6786" y="28889"/>
                  </a:lnTo>
                  <a:lnTo>
                    <a:pt x="8052" y="28195"/>
                  </a:lnTo>
                  <a:lnTo>
                    <a:pt x="9228" y="27381"/>
                  </a:lnTo>
                  <a:lnTo>
                    <a:pt x="10314" y="26477"/>
                  </a:lnTo>
                  <a:lnTo>
                    <a:pt x="11279" y="25451"/>
                  </a:lnTo>
                  <a:lnTo>
                    <a:pt x="12154" y="24335"/>
                  </a:lnTo>
                  <a:lnTo>
                    <a:pt x="13269" y="22496"/>
                  </a:lnTo>
                  <a:lnTo>
                    <a:pt x="14325" y="19752"/>
                  </a:lnTo>
                  <a:lnTo>
                    <a:pt x="14868" y="16766"/>
                  </a:lnTo>
                  <a:lnTo>
                    <a:pt x="14898" y="15168"/>
                  </a:lnTo>
                  <a:lnTo>
                    <a:pt x="14868" y="13570"/>
                  </a:lnTo>
                  <a:lnTo>
                    <a:pt x="14325" y="10585"/>
                  </a:lnTo>
                  <a:lnTo>
                    <a:pt x="13269" y="7840"/>
                  </a:lnTo>
                  <a:lnTo>
                    <a:pt x="12154" y="6001"/>
                  </a:lnTo>
                  <a:lnTo>
                    <a:pt x="11279" y="4885"/>
                  </a:lnTo>
                  <a:lnTo>
                    <a:pt x="10314" y="3860"/>
                  </a:lnTo>
                  <a:lnTo>
                    <a:pt x="9228" y="2955"/>
                  </a:lnTo>
                  <a:lnTo>
                    <a:pt x="8052" y="2141"/>
                  </a:lnTo>
                  <a:lnTo>
                    <a:pt x="6786" y="1448"/>
                  </a:lnTo>
                  <a:lnTo>
                    <a:pt x="5429" y="875"/>
                  </a:lnTo>
                  <a:lnTo>
                    <a:pt x="3981" y="452"/>
                  </a:lnTo>
                  <a:lnTo>
                    <a:pt x="2444" y="15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54"/>
            <p:cNvSpPr/>
            <p:nvPr/>
          </p:nvSpPr>
          <p:spPr>
            <a:xfrm>
              <a:off x="3869900" y="2911400"/>
              <a:ext cx="352850" cy="771250"/>
            </a:xfrm>
            <a:custGeom>
              <a:rect b="b" l="l" r="r" t="t"/>
              <a:pathLst>
                <a:path extrusionOk="0" h="30850" w="14114">
                  <a:moveTo>
                    <a:pt x="6816" y="0"/>
                  </a:moveTo>
                  <a:lnTo>
                    <a:pt x="6816" y="17370"/>
                  </a:lnTo>
                  <a:lnTo>
                    <a:pt x="6786" y="18274"/>
                  </a:lnTo>
                  <a:lnTo>
                    <a:pt x="6575" y="19873"/>
                  </a:lnTo>
                  <a:lnTo>
                    <a:pt x="6153" y="21230"/>
                  </a:lnTo>
                  <a:lnTo>
                    <a:pt x="5580" y="22375"/>
                  </a:lnTo>
                  <a:lnTo>
                    <a:pt x="4796" y="23280"/>
                  </a:lnTo>
                  <a:lnTo>
                    <a:pt x="3861" y="23944"/>
                  </a:lnTo>
                  <a:lnTo>
                    <a:pt x="2805" y="24396"/>
                  </a:lnTo>
                  <a:lnTo>
                    <a:pt x="1569" y="24637"/>
                  </a:lnTo>
                  <a:lnTo>
                    <a:pt x="453" y="24637"/>
                  </a:lnTo>
                  <a:lnTo>
                    <a:pt x="1" y="24577"/>
                  </a:lnTo>
                  <a:lnTo>
                    <a:pt x="1" y="30125"/>
                  </a:lnTo>
                  <a:lnTo>
                    <a:pt x="815" y="30427"/>
                  </a:lnTo>
                  <a:lnTo>
                    <a:pt x="2564" y="30789"/>
                  </a:lnTo>
                  <a:lnTo>
                    <a:pt x="3499" y="30849"/>
                  </a:lnTo>
                  <a:lnTo>
                    <a:pt x="4765" y="30789"/>
                  </a:lnTo>
                  <a:lnTo>
                    <a:pt x="7057" y="30397"/>
                  </a:lnTo>
                  <a:lnTo>
                    <a:pt x="9047" y="29552"/>
                  </a:lnTo>
                  <a:lnTo>
                    <a:pt x="10706" y="28346"/>
                  </a:lnTo>
                  <a:lnTo>
                    <a:pt x="12033" y="26748"/>
                  </a:lnTo>
                  <a:lnTo>
                    <a:pt x="13058" y="24788"/>
                  </a:lnTo>
                  <a:lnTo>
                    <a:pt x="13722" y="22436"/>
                  </a:lnTo>
                  <a:lnTo>
                    <a:pt x="14083" y="19752"/>
                  </a:lnTo>
                  <a:lnTo>
                    <a:pt x="14114" y="18274"/>
                  </a:lnTo>
                  <a:lnTo>
                    <a:pt x="141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54"/>
            <p:cNvSpPr/>
            <p:nvPr/>
          </p:nvSpPr>
          <p:spPr>
            <a:xfrm>
              <a:off x="4341075" y="2925725"/>
              <a:ext cx="373200" cy="758425"/>
            </a:xfrm>
            <a:custGeom>
              <a:rect b="b" l="l" r="r" t="t"/>
              <a:pathLst>
                <a:path extrusionOk="0" h="30337" w="14928">
                  <a:moveTo>
                    <a:pt x="14084" y="0"/>
                  </a:moveTo>
                  <a:lnTo>
                    <a:pt x="12485" y="151"/>
                  </a:lnTo>
                  <a:lnTo>
                    <a:pt x="10947" y="452"/>
                  </a:lnTo>
                  <a:lnTo>
                    <a:pt x="9500" y="875"/>
                  </a:lnTo>
                  <a:lnTo>
                    <a:pt x="8143" y="1448"/>
                  </a:lnTo>
                  <a:lnTo>
                    <a:pt x="6876" y="2141"/>
                  </a:lnTo>
                  <a:lnTo>
                    <a:pt x="5700" y="2955"/>
                  </a:lnTo>
                  <a:lnTo>
                    <a:pt x="4615" y="3860"/>
                  </a:lnTo>
                  <a:lnTo>
                    <a:pt x="3620" y="4885"/>
                  </a:lnTo>
                  <a:lnTo>
                    <a:pt x="2745" y="6001"/>
                  </a:lnTo>
                  <a:lnTo>
                    <a:pt x="1659" y="7840"/>
                  </a:lnTo>
                  <a:lnTo>
                    <a:pt x="604" y="10585"/>
                  </a:lnTo>
                  <a:lnTo>
                    <a:pt x="61" y="13570"/>
                  </a:lnTo>
                  <a:lnTo>
                    <a:pt x="1" y="15168"/>
                  </a:lnTo>
                  <a:lnTo>
                    <a:pt x="61" y="16736"/>
                  </a:lnTo>
                  <a:lnTo>
                    <a:pt x="604" y="19752"/>
                  </a:lnTo>
                  <a:lnTo>
                    <a:pt x="1659" y="22496"/>
                  </a:lnTo>
                  <a:lnTo>
                    <a:pt x="2775" y="24305"/>
                  </a:lnTo>
                  <a:lnTo>
                    <a:pt x="3650" y="25451"/>
                  </a:lnTo>
                  <a:lnTo>
                    <a:pt x="4615" y="26446"/>
                  </a:lnTo>
                  <a:lnTo>
                    <a:pt x="5700" y="27381"/>
                  </a:lnTo>
                  <a:lnTo>
                    <a:pt x="6876" y="28195"/>
                  </a:lnTo>
                  <a:lnTo>
                    <a:pt x="8143" y="28889"/>
                  </a:lnTo>
                  <a:lnTo>
                    <a:pt x="9500" y="29432"/>
                  </a:lnTo>
                  <a:lnTo>
                    <a:pt x="10947" y="29884"/>
                  </a:lnTo>
                  <a:lnTo>
                    <a:pt x="12485" y="30186"/>
                  </a:lnTo>
                  <a:lnTo>
                    <a:pt x="14084" y="30336"/>
                  </a:lnTo>
                  <a:lnTo>
                    <a:pt x="14928" y="30336"/>
                  </a:lnTo>
                  <a:lnTo>
                    <a:pt x="14928" y="24004"/>
                  </a:lnTo>
                  <a:lnTo>
                    <a:pt x="14114" y="24004"/>
                  </a:lnTo>
                  <a:lnTo>
                    <a:pt x="12606" y="23702"/>
                  </a:lnTo>
                  <a:lnTo>
                    <a:pt x="11219" y="23129"/>
                  </a:lnTo>
                  <a:lnTo>
                    <a:pt x="10013" y="22285"/>
                  </a:lnTo>
                  <a:lnTo>
                    <a:pt x="8987" y="21169"/>
                  </a:lnTo>
                  <a:lnTo>
                    <a:pt x="8173" y="19782"/>
                  </a:lnTo>
                  <a:lnTo>
                    <a:pt x="7600" y="18123"/>
                  </a:lnTo>
                  <a:lnTo>
                    <a:pt x="7299" y="16224"/>
                  </a:lnTo>
                  <a:lnTo>
                    <a:pt x="7268" y="15168"/>
                  </a:lnTo>
                  <a:lnTo>
                    <a:pt x="7299" y="14113"/>
                  </a:lnTo>
                  <a:lnTo>
                    <a:pt x="7600" y="12213"/>
                  </a:lnTo>
                  <a:lnTo>
                    <a:pt x="8173" y="10554"/>
                  </a:lnTo>
                  <a:lnTo>
                    <a:pt x="8987" y="9197"/>
                  </a:lnTo>
                  <a:lnTo>
                    <a:pt x="10013" y="8082"/>
                  </a:lnTo>
                  <a:lnTo>
                    <a:pt x="11219" y="7268"/>
                  </a:lnTo>
                  <a:lnTo>
                    <a:pt x="12606" y="6695"/>
                  </a:lnTo>
                  <a:lnTo>
                    <a:pt x="14114" y="6423"/>
                  </a:lnTo>
                  <a:lnTo>
                    <a:pt x="14898" y="6393"/>
                  </a:lnTo>
                  <a:lnTo>
                    <a:pt x="14928" y="6393"/>
                  </a:lnTo>
                  <a:lnTo>
                    <a:pt x="14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54"/>
            <p:cNvSpPr/>
            <p:nvPr/>
          </p:nvSpPr>
          <p:spPr>
            <a:xfrm>
              <a:off x="1475575" y="202255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10615" y="1"/>
                  </a:moveTo>
                  <a:lnTo>
                    <a:pt x="9349" y="31"/>
                  </a:lnTo>
                  <a:lnTo>
                    <a:pt x="7057" y="453"/>
                  </a:lnTo>
                  <a:lnTo>
                    <a:pt x="5067" y="1267"/>
                  </a:lnTo>
                  <a:lnTo>
                    <a:pt x="3408" y="2474"/>
                  </a:lnTo>
                  <a:lnTo>
                    <a:pt x="2051" y="4072"/>
                  </a:lnTo>
                  <a:lnTo>
                    <a:pt x="1056" y="6062"/>
                  </a:lnTo>
                  <a:lnTo>
                    <a:pt x="362" y="8384"/>
                  </a:lnTo>
                  <a:lnTo>
                    <a:pt x="31" y="11068"/>
                  </a:lnTo>
                  <a:lnTo>
                    <a:pt x="0" y="12576"/>
                  </a:lnTo>
                  <a:lnTo>
                    <a:pt x="0" y="30820"/>
                  </a:lnTo>
                  <a:lnTo>
                    <a:pt x="7298" y="30820"/>
                  </a:lnTo>
                  <a:lnTo>
                    <a:pt x="7298" y="13480"/>
                  </a:lnTo>
                  <a:lnTo>
                    <a:pt x="7328" y="12576"/>
                  </a:lnTo>
                  <a:lnTo>
                    <a:pt x="7539" y="10977"/>
                  </a:lnTo>
                  <a:lnTo>
                    <a:pt x="7931" y="9590"/>
                  </a:lnTo>
                  <a:lnTo>
                    <a:pt x="8534" y="8475"/>
                  </a:lnTo>
                  <a:lnTo>
                    <a:pt x="9318" y="7570"/>
                  </a:lnTo>
                  <a:lnTo>
                    <a:pt x="10253" y="6876"/>
                  </a:lnTo>
                  <a:lnTo>
                    <a:pt x="11309" y="6424"/>
                  </a:lnTo>
                  <a:lnTo>
                    <a:pt x="12515" y="6213"/>
                  </a:lnTo>
                  <a:lnTo>
                    <a:pt x="13178" y="6183"/>
                  </a:lnTo>
                  <a:lnTo>
                    <a:pt x="13661" y="6213"/>
                  </a:lnTo>
                  <a:lnTo>
                    <a:pt x="14113" y="6273"/>
                  </a:lnTo>
                  <a:lnTo>
                    <a:pt x="14113" y="725"/>
                  </a:lnTo>
                  <a:lnTo>
                    <a:pt x="13299" y="393"/>
                  </a:lnTo>
                  <a:lnTo>
                    <a:pt x="11550" y="31"/>
                  </a:lnTo>
                  <a:lnTo>
                    <a:pt x="106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54"/>
            <p:cNvSpPr/>
            <p:nvPr/>
          </p:nvSpPr>
          <p:spPr>
            <a:xfrm>
              <a:off x="984050" y="202030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0" y="0"/>
                  </a:moveTo>
                  <a:lnTo>
                    <a:pt x="0" y="6333"/>
                  </a:lnTo>
                  <a:lnTo>
                    <a:pt x="30" y="6333"/>
                  </a:lnTo>
                  <a:lnTo>
                    <a:pt x="814" y="6363"/>
                  </a:lnTo>
                  <a:lnTo>
                    <a:pt x="2322" y="6635"/>
                  </a:lnTo>
                  <a:lnTo>
                    <a:pt x="3709" y="7208"/>
                  </a:lnTo>
                  <a:lnTo>
                    <a:pt x="4915" y="8052"/>
                  </a:lnTo>
                  <a:lnTo>
                    <a:pt x="5971" y="9168"/>
                  </a:lnTo>
                  <a:lnTo>
                    <a:pt x="6755" y="10555"/>
                  </a:lnTo>
                  <a:lnTo>
                    <a:pt x="7328" y="12213"/>
                  </a:lnTo>
                  <a:lnTo>
                    <a:pt x="7629" y="14113"/>
                  </a:lnTo>
                  <a:lnTo>
                    <a:pt x="7660" y="15169"/>
                  </a:lnTo>
                  <a:lnTo>
                    <a:pt x="7660" y="15199"/>
                  </a:lnTo>
                  <a:lnTo>
                    <a:pt x="7629" y="16254"/>
                  </a:lnTo>
                  <a:lnTo>
                    <a:pt x="7328" y="18154"/>
                  </a:lnTo>
                  <a:lnTo>
                    <a:pt x="6755" y="19782"/>
                  </a:lnTo>
                  <a:lnTo>
                    <a:pt x="5971" y="21139"/>
                  </a:lnTo>
                  <a:lnTo>
                    <a:pt x="4915" y="22255"/>
                  </a:lnTo>
                  <a:lnTo>
                    <a:pt x="3709" y="23099"/>
                  </a:lnTo>
                  <a:lnTo>
                    <a:pt x="2322" y="23642"/>
                  </a:lnTo>
                  <a:lnTo>
                    <a:pt x="814" y="23944"/>
                  </a:lnTo>
                  <a:lnTo>
                    <a:pt x="0" y="23944"/>
                  </a:lnTo>
                  <a:lnTo>
                    <a:pt x="0" y="30367"/>
                  </a:lnTo>
                  <a:lnTo>
                    <a:pt x="30" y="30367"/>
                  </a:lnTo>
                  <a:lnTo>
                    <a:pt x="845" y="30337"/>
                  </a:lnTo>
                  <a:lnTo>
                    <a:pt x="2473" y="30186"/>
                  </a:lnTo>
                  <a:lnTo>
                    <a:pt x="3981" y="29884"/>
                  </a:lnTo>
                  <a:lnTo>
                    <a:pt x="5428" y="29462"/>
                  </a:lnTo>
                  <a:lnTo>
                    <a:pt x="6785" y="28889"/>
                  </a:lnTo>
                  <a:lnTo>
                    <a:pt x="8052" y="28196"/>
                  </a:lnTo>
                  <a:lnTo>
                    <a:pt x="9228" y="27382"/>
                  </a:lnTo>
                  <a:lnTo>
                    <a:pt x="10313" y="26477"/>
                  </a:lnTo>
                  <a:lnTo>
                    <a:pt x="11308" y="25452"/>
                  </a:lnTo>
                  <a:lnTo>
                    <a:pt x="12183" y="24336"/>
                  </a:lnTo>
                  <a:lnTo>
                    <a:pt x="13269" y="22496"/>
                  </a:lnTo>
                  <a:lnTo>
                    <a:pt x="14324" y="19782"/>
                  </a:lnTo>
                  <a:lnTo>
                    <a:pt x="14867" y="16767"/>
                  </a:lnTo>
                  <a:lnTo>
                    <a:pt x="14927" y="15199"/>
                  </a:lnTo>
                  <a:lnTo>
                    <a:pt x="14867" y="13601"/>
                  </a:lnTo>
                  <a:lnTo>
                    <a:pt x="14324" y="10585"/>
                  </a:lnTo>
                  <a:lnTo>
                    <a:pt x="13269" y="7871"/>
                  </a:lnTo>
                  <a:lnTo>
                    <a:pt x="12153" y="6031"/>
                  </a:lnTo>
                  <a:lnTo>
                    <a:pt x="11278" y="4916"/>
                  </a:lnTo>
                  <a:lnTo>
                    <a:pt x="10313" y="3890"/>
                  </a:lnTo>
                  <a:lnTo>
                    <a:pt x="9228" y="2956"/>
                  </a:lnTo>
                  <a:lnTo>
                    <a:pt x="8052" y="2172"/>
                  </a:lnTo>
                  <a:lnTo>
                    <a:pt x="6785" y="1478"/>
                  </a:lnTo>
                  <a:lnTo>
                    <a:pt x="5428" y="905"/>
                  </a:lnTo>
                  <a:lnTo>
                    <a:pt x="3981" y="453"/>
                  </a:lnTo>
                  <a:lnTo>
                    <a:pt x="2443" y="181"/>
                  </a:lnTo>
                  <a:lnTo>
                    <a:pt x="845" y="31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54"/>
            <p:cNvSpPr/>
            <p:nvPr/>
          </p:nvSpPr>
          <p:spPr>
            <a:xfrm>
              <a:off x="1474825" y="2911400"/>
              <a:ext cx="352825" cy="771250"/>
            </a:xfrm>
            <a:custGeom>
              <a:rect b="b" l="l" r="r" t="t"/>
              <a:pathLst>
                <a:path extrusionOk="0" h="30850" w="14113">
                  <a:moveTo>
                    <a:pt x="0" y="0"/>
                  </a:moveTo>
                  <a:lnTo>
                    <a:pt x="0" y="18274"/>
                  </a:lnTo>
                  <a:lnTo>
                    <a:pt x="30" y="19752"/>
                  </a:lnTo>
                  <a:lnTo>
                    <a:pt x="362" y="22436"/>
                  </a:lnTo>
                  <a:lnTo>
                    <a:pt x="1056" y="24788"/>
                  </a:lnTo>
                  <a:lnTo>
                    <a:pt x="2051" y="26748"/>
                  </a:lnTo>
                  <a:lnTo>
                    <a:pt x="3408" y="28346"/>
                  </a:lnTo>
                  <a:lnTo>
                    <a:pt x="5066" y="29552"/>
                  </a:lnTo>
                  <a:lnTo>
                    <a:pt x="7026" y="30397"/>
                  </a:lnTo>
                  <a:lnTo>
                    <a:pt x="9348" y="30789"/>
                  </a:lnTo>
                  <a:lnTo>
                    <a:pt x="10615" y="30849"/>
                  </a:lnTo>
                  <a:lnTo>
                    <a:pt x="11550" y="30789"/>
                  </a:lnTo>
                  <a:lnTo>
                    <a:pt x="13299" y="30427"/>
                  </a:lnTo>
                  <a:lnTo>
                    <a:pt x="14113" y="30125"/>
                  </a:lnTo>
                  <a:lnTo>
                    <a:pt x="14113" y="24577"/>
                  </a:lnTo>
                  <a:lnTo>
                    <a:pt x="13661" y="24637"/>
                  </a:lnTo>
                  <a:lnTo>
                    <a:pt x="12515" y="24637"/>
                  </a:lnTo>
                  <a:lnTo>
                    <a:pt x="11309" y="24396"/>
                  </a:lnTo>
                  <a:lnTo>
                    <a:pt x="10253" y="23944"/>
                  </a:lnTo>
                  <a:lnTo>
                    <a:pt x="9318" y="23280"/>
                  </a:lnTo>
                  <a:lnTo>
                    <a:pt x="8534" y="22375"/>
                  </a:lnTo>
                  <a:lnTo>
                    <a:pt x="7931" y="21230"/>
                  </a:lnTo>
                  <a:lnTo>
                    <a:pt x="7539" y="19873"/>
                  </a:lnTo>
                  <a:lnTo>
                    <a:pt x="7328" y="18274"/>
                  </a:lnTo>
                  <a:lnTo>
                    <a:pt x="7298" y="17370"/>
                  </a:lnTo>
                  <a:lnTo>
                    <a:pt x="7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54"/>
            <p:cNvSpPr/>
            <p:nvPr/>
          </p:nvSpPr>
          <p:spPr>
            <a:xfrm>
              <a:off x="983300" y="2925725"/>
              <a:ext cx="373175" cy="758425"/>
            </a:xfrm>
            <a:custGeom>
              <a:rect b="b" l="l" r="r" t="t"/>
              <a:pathLst>
                <a:path extrusionOk="0" h="30337" w="14927">
                  <a:moveTo>
                    <a:pt x="0" y="0"/>
                  </a:moveTo>
                  <a:lnTo>
                    <a:pt x="0" y="6393"/>
                  </a:lnTo>
                  <a:lnTo>
                    <a:pt x="30" y="6393"/>
                  </a:lnTo>
                  <a:lnTo>
                    <a:pt x="814" y="6423"/>
                  </a:lnTo>
                  <a:lnTo>
                    <a:pt x="2322" y="6695"/>
                  </a:lnTo>
                  <a:lnTo>
                    <a:pt x="3709" y="7268"/>
                  </a:lnTo>
                  <a:lnTo>
                    <a:pt x="4915" y="8082"/>
                  </a:lnTo>
                  <a:lnTo>
                    <a:pt x="5941" y="9197"/>
                  </a:lnTo>
                  <a:lnTo>
                    <a:pt x="6755" y="10554"/>
                  </a:lnTo>
                  <a:lnTo>
                    <a:pt x="7328" y="12213"/>
                  </a:lnTo>
                  <a:lnTo>
                    <a:pt x="7629" y="14113"/>
                  </a:lnTo>
                  <a:lnTo>
                    <a:pt x="7659" y="15168"/>
                  </a:lnTo>
                  <a:lnTo>
                    <a:pt x="7629" y="16224"/>
                  </a:lnTo>
                  <a:lnTo>
                    <a:pt x="7328" y="18123"/>
                  </a:lnTo>
                  <a:lnTo>
                    <a:pt x="6755" y="19782"/>
                  </a:lnTo>
                  <a:lnTo>
                    <a:pt x="5941" y="21169"/>
                  </a:lnTo>
                  <a:lnTo>
                    <a:pt x="4915" y="22285"/>
                  </a:lnTo>
                  <a:lnTo>
                    <a:pt x="3709" y="23129"/>
                  </a:lnTo>
                  <a:lnTo>
                    <a:pt x="2322" y="23702"/>
                  </a:lnTo>
                  <a:lnTo>
                    <a:pt x="814" y="23974"/>
                  </a:lnTo>
                  <a:lnTo>
                    <a:pt x="30" y="24004"/>
                  </a:lnTo>
                  <a:lnTo>
                    <a:pt x="0" y="24004"/>
                  </a:lnTo>
                  <a:lnTo>
                    <a:pt x="0" y="30336"/>
                  </a:lnTo>
                  <a:lnTo>
                    <a:pt x="844" y="30336"/>
                  </a:lnTo>
                  <a:lnTo>
                    <a:pt x="2443" y="30186"/>
                  </a:lnTo>
                  <a:lnTo>
                    <a:pt x="3981" y="29884"/>
                  </a:lnTo>
                  <a:lnTo>
                    <a:pt x="5428" y="29432"/>
                  </a:lnTo>
                  <a:lnTo>
                    <a:pt x="6785" y="28889"/>
                  </a:lnTo>
                  <a:lnTo>
                    <a:pt x="8051" y="28195"/>
                  </a:lnTo>
                  <a:lnTo>
                    <a:pt x="9228" y="27381"/>
                  </a:lnTo>
                  <a:lnTo>
                    <a:pt x="10313" y="26477"/>
                  </a:lnTo>
                  <a:lnTo>
                    <a:pt x="11278" y="25451"/>
                  </a:lnTo>
                  <a:lnTo>
                    <a:pt x="12153" y="24335"/>
                  </a:lnTo>
                  <a:lnTo>
                    <a:pt x="13268" y="22496"/>
                  </a:lnTo>
                  <a:lnTo>
                    <a:pt x="14324" y="19752"/>
                  </a:lnTo>
                  <a:lnTo>
                    <a:pt x="14867" y="16766"/>
                  </a:lnTo>
                  <a:lnTo>
                    <a:pt x="14927" y="15168"/>
                  </a:lnTo>
                  <a:lnTo>
                    <a:pt x="14867" y="13570"/>
                  </a:lnTo>
                  <a:lnTo>
                    <a:pt x="14324" y="10585"/>
                  </a:lnTo>
                  <a:lnTo>
                    <a:pt x="13268" y="7840"/>
                  </a:lnTo>
                  <a:lnTo>
                    <a:pt x="12153" y="6001"/>
                  </a:lnTo>
                  <a:lnTo>
                    <a:pt x="11278" y="4885"/>
                  </a:lnTo>
                  <a:lnTo>
                    <a:pt x="10313" y="3860"/>
                  </a:lnTo>
                  <a:lnTo>
                    <a:pt x="9228" y="2955"/>
                  </a:lnTo>
                  <a:lnTo>
                    <a:pt x="8051" y="2141"/>
                  </a:lnTo>
                  <a:lnTo>
                    <a:pt x="6785" y="1448"/>
                  </a:lnTo>
                  <a:lnTo>
                    <a:pt x="5428" y="875"/>
                  </a:lnTo>
                  <a:lnTo>
                    <a:pt x="3981" y="452"/>
                  </a:lnTo>
                  <a:lnTo>
                    <a:pt x="2443" y="151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54"/>
            <p:cNvSpPr/>
            <p:nvPr/>
          </p:nvSpPr>
          <p:spPr>
            <a:xfrm>
              <a:off x="984050" y="3807000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3498" y="1"/>
                  </a:moveTo>
                  <a:lnTo>
                    <a:pt x="2563" y="31"/>
                  </a:lnTo>
                  <a:lnTo>
                    <a:pt x="814" y="393"/>
                  </a:lnTo>
                  <a:lnTo>
                    <a:pt x="0" y="694"/>
                  </a:lnTo>
                  <a:lnTo>
                    <a:pt x="0" y="6273"/>
                  </a:lnTo>
                  <a:lnTo>
                    <a:pt x="452" y="6213"/>
                  </a:lnTo>
                  <a:lnTo>
                    <a:pt x="935" y="6183"/>
                  </a:lnTo>
                  <a:lnTo>
                    <a:pt x="1598" y="6213"/>
                  </a:lnTo>
                  <a:lnTo>
                    <a:pt x="2805" y="6424"/>
                  </a:lnTo>
                  <a:lnTo>
                    <a:pt x="3860" y="6876"/>
                  </a:lnTo>
                  <a:lnTo>
                    <a:pt x="4795" y="7540"/>
                  </a:lnTo>
                  <a:lnTo>
                    <a:pt x="5579" y="8444"/>
                  </a:lnTo>
                  <a:lnTo>
                    <a:pt x="6182" y="9590"/>
                  </a:lnTo>
                  <a:lnTo>
                    <a:pt x="6574" y="10947"/>
                  </a:lnTo>
                  <a:lnTo>
                    <a:pt x="6785" y="12576"/>
                  </a:lnTo>
                  <a:lnTo>
                    <a:pt x="6815" y="13450"/>
                  </a:lnTo>
                  <a:lnTo>
                    <a:pt x="6815" y="30820"/>
                  </a:lnTo>
                  <a:lnTo>
                    <a:pt x="14113" y="30820"/>
                  </a:lnTo>
                  <a:lnTo>
                    <a:pt x="14113" y="12576"/>
                  </a:lnTo>
                  <a:lnTo>
                    <a:pt x="14083" y="11068"/>
                  </a:lnTo>
                  <a:lnTo>
                    <a:pt x="13751" y="8384"/>
                  </a:lnTo>
                  <a:lnTo>
                    <a:pt x="13057" y="6032"/>
                  </a:lnTo>
                  <a:lnTo>
                    <a:pt x="12062" y="4072"/>
                  </a:lnTo>
                  <a:lnTo>
                    <a:pt x="10705" y="2474"/>
                  </a:lnTo>
                  <a:lnTo>
                    <a:pt x="9047" y="1267"/>
                  </a:lnTo>
                  <a:lnTo>
                    <a:pt x="7057" y="453"/>
                  </a:lnTo>
                  <a:lnTo>
                    <a:pt x="4765" y="3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54"/>
            <p:cNvSpPr/>
            <p:nvPr/>
          </p:nvSpPr>
          <p:spPr>
            <a:xfrm>
              <a:off x="1455225" y="380475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7" y="0"/>
                  </a:moveTo>
                  <a:lnTo>
                    <a:pt x="14083" y="30"/>
                  </a:lnTo>
                  <a:lnTo>
                    <a:pt x="12485" y="181"/>
                  </a:lnTo>
                  <a:lnTo>
                    <a:pt x="10947" y="483"/>
                  </a:lnTo>
                  <a:lnTo>
                    <a:pt x="9499" y="905"/>
                  </a:lnTo>
                  <a:lnTo>
                    <a:pt x="8142" y="1478"/>
                  </a:lnTo>
                  <a:lnTo>
                    <a:pt x="6876" y="2171"/>
                  </a:lnTo>
                  <a:lnTo>
                    <a:pt x="5700" y="2956"/>
                  </a:lnTo>
                  <a:lnTo>
                    <a:pt x="4614" y="3890"/>
                  </a:lnTo>
                  <a:lnTo>
                    <a:pt x="3649" y="4916"/>
                  </a:lnTo>
                  <a:lnTo>
                    <a:pt x="2775" y="6031"/>
                  </a:lnTo>
                  <a:lnTo>
                    <a:pt x="1659" y="7871"/>
                  </a:lnTo>
                  <a:lnTo>
                    <a:pt x="603" y="10585"/>
                  </a:lnTo>
                  <a:lnTo>
                    <a:pt x="61" y="13600"/>
                  </a:lnTo>
                  <a:lnTo>
                    <a:pt x="0" y="15199"/>
                  </a:lnTo>
                  <a:lnTo>
                    <a:pt x="61" y="16767"/>
                  </a:lnTo>
                  <a:lnTo>
                    <a:pt x="603" y="19782"/>
                  </a:lnTo>
                  <a:lnTo>
                    <a:pt x="1659" y="22496"/>
                  </a:lnTo>
                  <a:lnTo>
                    <a:pt x="2744" y="24336"/>
                  </a:lnTo>
                  <a:lnTo>
                    <a:pt x="3619" y="25451"/>
                  </a:lnTo>
                  <a:lnTo>
                    <a:pt x="4614" y="26477"/>
                  </a:lnTo>
                  <a:lnTo>
                    <a:pt x="5700" y="27412"/>
                  </a:lnTo>
                  <a:lnTo>
                    <a:pt x="6876" y="28196"/>
                  </a:lnTo>
                  <a:lnTo>
                    <a:pt x="8142" y="28889"/>
                  </a:lnTo>
                  <a:lnTo>
                    <a:pt x="9499" y="29462"/>
                  </a:lnTo>
                  <a:lnTo>
                    <a:pt x="10947" y="29884"/>
                  </a:lnTo>
                  <a:lnTo>
                    <a:pt x="12485" y="30186"/>
                  </a:lnTo>
                  <a:lnTo>
                    <a:pt x="14083" y="30337"/>
                  </a:lnTo>
                  <a:lnTo>
                    <a:pt x="14897" y="30367"/>
                  </a:lnTo>
                  <a:lnTo>
                    <a:pt x="14927" y="30367"/>
                  </a:lnTo>
                  <a:lnTo>
                    <a:pt x="14927" y="23944"/>
                  </a:lnTo>
                  <a:lnTo>
                    <a:pt x="14113" y="23944"/>
                  </a:lnTo>
                  <a:lnTo>
                    <a:pt x="12605" y="23642"/>
                  </a:lnTo>
                  <a:lnTo>
                    <a:pt x="11218" y="23099"/>
                  </a:lnTo>
                  <a:lnTo>
                    <a:pt x="10012" y="22255"/>
                  </a:lnTo>
                  <a:lnTo>
                    <a:pt x="8987" y="21169"/>
                  </a:lnTo>
                  <a:lnTo>
                    <a:pt x="8172" y="19782"/>
                  </a:lnTo>
                  <a:lnTo>
                    <a:pt x="7599" y="18154"/>
                  </a:lnTo>
                  <a:lnTo>
                    <a:pt x="7298" y="16254"/>
                  </a:lnTo>
                  <a:lnTo>
                    <a:pt x="7268" y="15199"/>
                  </a:lnTo>
                  <a:lnTo>
                    <a:pt x="7298" y="14113"/>
                  </a:lnTo>
                  <a:lnTo>
                    <a:pt x="7599" y="12213"/>
                  </a:lnTo>
                  <a:lnTo>
                    <a:pt x="8172" y="10585"/>
                  </a:lnTo>
                  <a:lnTo>
                    <a:pt x="8956" y="9198"/>
                  </a:lnTo>
                  <a:lnTo>
                    <a:pt x="9982" y="8082"/>
                  </a:lnTo>
                  <a:lnTo>
                    <a:pt x="11218" y="7207"/>
                  </a:lnTo>
                  <a:lnTo>
                    <a:pt x="12575" y="6665"/>
                  </a:lnTo>
                  <a:lnTo>
                    <a:pt x="14113" y="6363"/>
                  </a:lnTo>
                  <a:lnTo>
                    <a:pt x="14897" y="6333"/>
                  </a:lnTo>
                  <a:lnTo>
                    <a:pt x="14927" y="6333"/>
                  </a:lnTo>
                  <a:lnTo>
                    <a:pt x="14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54"/>
            <p:cNvSpPr/>
            <p:nvPr/>
          </p:nvSpPr>
          <p:spPr>
            <a:xfrm>
              <a:off x="2438275" y="380700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10616" y="1"/>
                  </a:moveTo>
                  <a:lnTo>
                    <a:pt x="9319" y="31"/>
                  </a:lnTo>
                  <a:lnTo>
                    <a:pt x="7027" y="453"/>
                  </a:lnTo>
                  <a:lnTo>
                    <a:pt x="5067" y="1267"/>
                  </a:lnTo>
                  <a:lnTo>
                    <a:pt x="3408" y="2474"/>
                  </a:lnTo>
                  <a:lnTo>
                    <a:pt x="2051" y="4072"/>
                  </a:lnTo>
                  <a:lnTo>
                    <a:pt x="1056" y="6032"/>
                  </a:lnTo>
                  <a:lnTo>
                    <a:pt x="363" y="8384"/>
                  </a:lnTo>
                  <a:lnTo>
                    <a:pt x="31" y="11068"/>
                  </a:lnTo>
                  <a:lnTo>
                    <a:pt x="1" y="12576"/>
                  </a:lnTo>
                  <a:lnTo>
                    <a:pt x="1" y="30820"/>
                  </a:lnTo>
                  <a:lnTo>
                    <a:pt x="7298" y="30820"/>
                  </a:lnTo>
                  <a:lnTo>
                    <a:pt x="7298" y="13450"/>
                  </a:lnTo>
                  <a:lnTo>
                    <a:pt x="7298" y="12576"/>
                  </a:lnTo>
                  <a:lnTo>
                    <a:pt x="7540" y="10947"/>
                  </a:lnTo>
                  <a:lnTo>
                    <a:pt x="7932" y="9590"/>
                  </a:lnTo>
                  <a:lnTo>
                    <a:pt x="8535" y="8444"/>
                  </a:lnTo>
                  <a:lnTo>
                    <a:pt x="9319" y="7540"/>
                  </a:lnTo>
                  <a:lnTo>
                    <a:pt x="10224" y="6876"/>
                  </a:lnTo>
                  <a:lnTo>
                    <a:pt x="11309" y="6424"/>
                  </a:lnTo>
                  <a:lnTo>
                    <a:pt x="12515" y="6213"/>
                  </a:lnTo>
                  <a:lnTo>
                    <a:pt x="13179" y="6183"/>
                  </a:lnTo>
                  <a:lnTo>
                    <a:pt x="13661" y="6213"/>
                  </a:lnTo>
                  <a:lnTo>
                    <a:pt x="14114" y="6273"/>
                  </a:lnTo>
                  <a:lnTo>
                    <a:pt x="14114" y="694"/>
                  </a:lnTo>
                  <a:lnTo>
                    <a:pt x="13299" y="393"/>
                  </a:lnTo>
                  <a:lnTo>
                    <a:pt x="11550" y="31"/>
                  </a:lnTo>
                  <a:lnTo>
                    <a:pt x="106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54"/>
            <p:cNvSpPr/>
            <p:nvPr/>
          </p:nvSpPr>
          <p:spPr>
            <a:xfrm>
              <a:off x="1946750" y="3804750"/>
              <a:ext cx="372450" cy="759175"/>
            </a:xfrm>
            <a:custGeom>
              <a:rect b="b" l="l" r="r" t="t"/>
              <a:pathLst>
                <a:path extrusionOk="0" h="30367" w="14898">
                  <a:moveTo>
                    <a:pt x="1" y="0"/>
                  </a:moveTo>
                  <a:lnTo>
                    <a:pt x="1" y="6333"/>
                  </a:lnTo>
                  <a:lnTo>
                    <a:pt x="815" y="6363"/>
                  </a:lnTo>
                  <a:lnTo>
                    <a:pt x="2323" y="6634"/>
                  </a:lnTo>
                  <a:lnTo>
                    <a:pt x="3710" y="7207"/>
                  </a:lnTo>
                  <a:lnTo>
                    <a:pt x="4916" y="8052"/>
                  </a:lnTo>
                  <a:lnTo>
                    <a:pt x="5941" y="9168"/>
                  </a:lnTo>
                  <a:lnTo>
                    <a:pt x="6755" y="10555"/>
                  </a:lnTo>
                  <a:lnTo>
                    <a:pt x="7328" y="12213"/>
                  </a:lnTo>
                  <a:lnTo>
                    <a:pt x="7630" y="14113"/>
                  </a:lnTo>
                  <a:lnTo>
                    <a:pt x="7660" y="15168"/>
                  </a:lnTo>
                  <a:lnTo>
                    <a:pt x="7630" y="16224"/>
                  </a:lnTo>
                  <a:lnTo>
                    <a:pt x="7328" y="18154"/>
                  </a:lnTo>
                  <a:lnTo>
                    <a:pt x="6755" y="19782"/>
                  </a:lnTo>
                  <a:lnTo>
                    <a:pt x="5941" y="21139"/>
                  </a:lnTo>
                  <a:lnTo>
                    <a:pt x="4916" y="22255"/>
                  </a:lnTo>
                  <a:lnTo>
                    <a:pt x="3710" y="23099"/>
                  </a:lnTo>
                  <a:lnTo>
                    <a:pt x="2323" y="23642"/>
                  </a:lnTo>
                  <a:lnTo>
                    <a:pt x="815" y="23914"/>
                  </a:lnTo>
                  <a:lnTo>
                    <a:pt x="1" y="23944"/>
                  </a:lnTo>
                  <a:lnTo>
                    <a:pt x="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884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6"/>
                  </a:lnTo>
                  <a:lnTo>
                    <a:pt x="9228" y="27381"/>
                  </a:lnTo>
                  <a:lnTo>
                    <a:pt x="10314" y="26477"/>
                  </a:lnTo>
                  <a:lnTo>
                    <a:pt x="11279" y="25451"/>
                  </a:lnTo>
                  <a:lnTo>
                    <a:pt x="12153" y="24336"/>
                  </a:lnTo>
                  <a:lnTo>
                    <a:pt x="13269" y="22496"/>
                  </a:lnTo>
                  <a:lnTo>
                    <a:pt x="14324" y="19752"/>
                  </a:lnTo>
                  <a:lnTo>
                    <a:pt x="14867" y="16767"/>
                  </a:lnTo>
                  <a:lnTo>
                    <a:pt x="14897" y="15168"/>
                  </a:lnTo>
                  <a:lnTo>
                    <a:pt x="14867" y="13600"/>
                  </a:lnTo>
                  <a:lnTo>
                    <a:pt x="14324" y="10585"/>
                  </a:lnTo>
                  <a:lnTo>
                    <a:pt x="13269" y="7871"/>
                  </a:lnTo>
                  <a:lnTo>
                    <a:pt x="12153" y="6031"/>
                  </a:lnTo>
                  <a:lnTo>
                    <a:pt x="11279" y="4916"/>
                  </a:lnTo>
                  <a:lnTo>
                    <a:pt x="10314" y="3890"/>
                  </a:lnTo>
                  <a:lnTo>
                    <a:pt x="9228" y="2956"/>
                  </a:lnTo>
                  <a:lnTo>
                    <a:pt x="8052" y="2141"/>
                  </a:lnTo>
                  <a:lnTo>
                    <a:pt x="6786" y="1478"/>
                  </a:lnTo>
                  <a:lnTo>
                    <a:pt x="5398" y="905"/>
                  </a:lnTo>
                  <a:lnTo>
                    <a:pt x="3981" y="453"/>
                  </a:lnTo>
                  <a:lnTo>
                    <a:pt x="2443" y="18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54"/>
            <p:cNvSpPr/>
            <p:nvPr/>
          </p:nvSpPr>
          <p:spPr>
            <a:xfrm>
              <a:off x="2907200" y="3807000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3498" y="1"/>
                  </a:moveTo>
                  <a:lnTo>
                    <a:pt x="2564" y="31"/>
                  </a:lnTo>
                  <a:lnTo>
                    <a:pt x="815" y="393"/>
                  </a:lnTo>
                  <a:lnTo>
                    <a:pt x="0" y="694"/>
                  </a:lnTo>
                  <a:lnTo>
                    <a:pt x="0" y="6273"/>
                  </a:lnTo>
                  <a:lnTo>
                    <a:pt x="453" y="6213"/>
                  </a:lnTo>
                  <a:lnTo>
                    <a:pt x="935" y="6183"/>
                  </a:lnTo>
                  <a:lnTo>
                    <a:pt x="1599" y="6213"/>
                  </a:lnTo>
                  <a:lnTo>
                    <a:pt x="2805" y="6424"/>
                  </a:lnTo>
                  <a:lnTo>
                    <a:pt x="3891" y="6876"/>
                  </a:lnTo>
                  <a:lnTo>
                    <a:pt x="4795" y="7540"/>
                  </a:lnTo>
                  <a:lnTo>
                    <a:pt x="5579" y="8444"/>
                  </a:lnTo>
                  <a:lnTo>
                    <a:pt x="6182" y="9590"/>
                  </a:lnTo>
                  <a:lnTo>
                    <a:pt x="6604" y="10947"/>
                  </a:lnTo>
                  <a:lnTo>
                    <a:pt x="6816" y="12576"/>
                  </a:lnTo>
                  <a:lnTo>
                    <a:pt x="6816" y="13450"/>
                  </a:lnTo>
                  <a:lnTo>
                    <a:pt x="6816" y="30820"/>
                  </a:lnTo>
                  <a:lnTo>
                    <a:pt x="14113" y="30820"/>
                  </a:lnTo>
                  <a:lnTo>
                    <a:pt x="14113" y="12576"/>
                  </a:lnTo>
                  <a:lnTo>
                    <a:pt x="14083" y="11068"/>
                  </a:lnTo>
                  <a:lnTo>
                    <a:pt x="13751" y="8384"/>
                  </a:lnTo>
                  <a:lnTo>
                    <a:pt x="13058" y="6032"/>
                  </a:lnTo>
                  <a:lnTo>
                    <a:pt x="12063" y="4072"/>
                  </a:lnTo>
                  <a:lnTo>
                    <a:pt x="10706" y="2474"/>
                  </a:lnTo>
                  <a:lnTo>
                    <a:pt x="9047" y="1267"/>
                  </a:lnTo>
                  <a:lnTo>
                    <a:pt x="7087" y="453"/>
                  </a:lnTo>
                  <a:lnTo>
                    <a:pt x="4795" y="31"/>
                  </a:lnTo>
                  <a:lnTo>
                    <a:pt x="3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54"/>
            <p:cNvSpPr/>
            <p:nvPr/>
          </p:nvSpPr>
          <p:spPr>
            <a:xfrm>
              <a:off x="3378375" y="380475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4897" y="0"/>
                  </a:moveTo>
                  <a:lnTo>
                    <a:pt x="14083" y="30"/>
                  </a:lnTo>
                  <a:lnTo>
                    <a:pt x="12485" y="181"/>
                  </a:lnTo>
                  <a:lnTo>
                    <a:pt x="10947" y="483"/>
                  </a:lnTo>
                  <a:lnTo>
                    <a:pt x="9500" y="905"/>
                  </a:lnTo>
                  <a:lnTo>
                    <a:pt x="8143" y="1478"/>
                  </a:lnTo>
                  <a:lnTo>
                    <a:pt x="6876" y="2171"/>
                  </a:lnTo>
                  <a:lnTo>
                    <a:pt x="5700" y="2956"/>
                  </a:lnTo>
                  <a:lnTo>
                    <a:pt x="4614" y="3890"/>
                  </a:lnTo>
                  <a:lnTo>
                    <a:pt x="3649" y="4916"/>
                  </a:lnTo>
                  <a:lnTo>
                    <a:pt x="2775" y="6031"/>
                  </a:lnTo>
                  <a:lnTo>
                    <a:pt x="1659" y="7871"/>
                  </a:lnTo>
                  <a:lnTo>
                    <a:pt x="604" y="10585"/>
                  </a:lnTo>
                  <a:lnTo>
                    <a:pt x="61" y="13600"/>
                  </a:lnTo>
                  <a:lnTo>
                    <a:pt x="1" y="15199"/>
                  </a:lnTo>
                  <a:lnTo>
                    <a:pt x="61" y="16767"/>
                  </a:lnTo>
                  <a:lnTo>
                    <a:pt x="604" y="19782"/>
                  </a:lnTo>
                  <a:lnTo>
                    <a:pt x="1659" y="22496"/>
                  </a:lnTo>
                  <a:lnTo>
                    <a:pt x="2775" y="24336"/>
                  </a:lnTo>
                  <a:lnTo>
                    <a:pt x="3619" y="25451"/>
                  </a:lnTo>
                  <a:lnTo>
                    <a:pt x="4614" y="26477"/>
                  </a:lnTo>
                  <a:lnTo>
                    <a:pt x="5700" y="27412"/>
                  </a:lnTo>
                  <a:lnTo>
                    <a:pt x="6876" y="28196"/>
                  </a:lnTo>
                  <a:lnTo>
                    <a:pt x="8143" y="28889"/>
                  </a:lnTo>
                  <a:lnTo>
                    <a:pt x="9500" y="29462"/>
                  </a:lnTo>
                  <a:lnTo>
                    <a:pt x="10947" y="29884"/>
                  </a:lnTo>
                  <a:lnTo>
                    <a:pt x="12485" y="30186"/>
                  </a:lnTo>
                  <a:lnTo>
                    <a:pt x="14083" y="30337"/>
                  </a:lnTo>
                  <a:lnTo>
                    <a:pt x="14897" y="30367"/>
                  </a:lnTo>
                  <a:lnTo>
                    <a:pt x="14927" y="30367"/>
                  </a:lnTo>
                  <a:lnTo>
                    <a:pt x="14927" y="23944"/>
                  </a:lnTo>
                  <a:lnTo>
                    <a:pt x="14113" y="23944"/>
                  </a:lnTo>
                  <a:lnTo>
                    <a:pt x="12606" y="23642"/>
                  </a:lnTo>
                  <a:lnTo>
                    <a:pt x="11218" y="23099"/>
                  </a:lnTo>
                  <a:lnTo>
                    <a:pt x="10012" y="22255"/>
                  </a:lnTo>
                  <a:lnTo>
                    <a:pt x="8987" y="21169"/>
                  </a:lnTo>
                  <a:lnTo>
                    <a:pt x="8173" y="19782"/>
                  </a:lnTo>
                  <a:lnTo>
                    <a:pt x="7600" y="18154"/>
                  </a:lnTo>
                  <a:lnTo>
                    <a:pt x="7298" y="16254"/>
                  </a:lnTo>
                  <a:lnTo>
                    <a:pt x="7268" y="15199"/>
                  </a:lnTo>
                  <a:lnTo>
                    <a:pt x="7298" y="14113"/>
                  </a:lnTo>
                  <a:lnTo>
                    <a:pt x="7600" y="12213"/>
                  </a:lnTo>
                  <a:lnTo>
                    <a:pt x="8173" y="10585"/>
                  </a:lnTo>
                  <a:lnTo>
                    <a:pt x="8987" y="9198"/>
                  </a:lnTo>
                  <a:lnTo>
                    <a:pt x="10012" y="8082"/>
                  </a:lnTo>
                  <a:lnTo>
                    <a:pt x="11218" y="7207"/>
                  </a:lnTo>
                  <a:lnTo>
                    <a:pt x="12606" y="6665"/>
                  </a:lnTo>
                  <a:lnTo>
                    <a:pt x="14113" y="6363"/>
                  </a:lnTo>
                  <a:lnTo>
                    <a:pt x="14897" y="6333"/>
                  </a:lnTo>
                  <a:lnTo>
                    <a:pt x="14927" y="6333"/>
                  </a:lnTo>
                  <a:lnTo>
                    <a:pt x="149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54"/>
            <p:cNvSpPr/>
            <p:nvPr/>
          </p:nvSpPr>
          <p:spPr>
            <a:xfrm>
              <a:off x="4361450" y="3807000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10615" y="1"/>
                  </a:moveTo>
                  <a:lnTo>
                    <a:pt x="9348" y="31"/>
                  </a:lnTo>
                  <a:lnTo>
                    <a:pt x="7057" y="453"/>
                  </a:lnTo>
                  <a:lnTo>
                    <a:pt x="5066" y="1267"/>
                  </a:lnTo>
                  <a:lnTo>
                    <a:pt x="3408" y="2474"/>
                  </a:lnTo>
                  <a:lnTo>
                    <a:pt x="2051" y="4072"/>
                  </a:lnTo>
                  <a:lnTo>
                    <a:pt x="1056" y="6032"/>
                  </a:lnTo>
                  <a:lnTo>
                    <a:pt x="362" y="8384"/>
                  </a:lnTo>
                  <a:lnTo>
                    <a:pt x="30" y="11068"/>
                  </a:lnTo>
                  <a:lnTo>
                    <a:pt x="0" y="12576"/>
                  </a:lnTo>
                  <a:lnTo>
                    <a:pt x="0" y="30820"/>
                  </a:lnTo>
                  <a:lnTo>
                    <a:pt x="7298" y="30820"/>
                  </a:lnTo>
                  <a:lnTo>
                    <a:pt x="7298" y="13450"/>
                  </a:lnTo>
                  <a:lnTo>
                    <a:pt x="7328" y="12576"/>
                  </a:lnTo>
                  <a:lnTo>
                    <a:pt x="7539" y="10947"/>
                  </a:lnTo>
                  <a:lnTo>
                    <a:pt x="7931" y="9590"/>
                  </a:lnTo>
                  <a:lnTo>
                    <a:pt x="8534" y="8444"/>
                  </a:lnTo>
                  <a:lnTo>
                    <a:pt x="9318" y="7540"/>
                  </a:lnTo>
                  <a:lnTo>
                    <a:pt x="10253" y="6876"/>
                  </a:lnTo>
                  <a:lnTo>
                    <a:pt x="11308" y="6424"/>
                  </a:lnTo>
                  <a:lnTo>
                    <a:pt x="12515" y="6213"/>
                  </a:lnTo>
                  <a:lnTo>
                    <a:pt x="13178" y="6183"/>
                  </a:lnTo>
                  <a:lnTo>
                    <a:pt x="13661" y="6213"/>
                  </a:lnTo>
                  <a:lnTo>
                    <a:pt x="14113" y="6273"/>
                  </a:lnTo>
                  <a:lnTo>
                    <a:pt x="14113" y="694"/>
                  </a:lnTo>
                  <a:lnTo>
                    <a:pt x="13299" y="393"/>
                  </a:lnTo>
                  <a:lnTo>
                    <a:pt x="11550" y="31"/>
                  </a:lnTo>
                  <a:lnTo>
                    <a:pt x="106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54"/>
            <p:cNvSpPr/>
            <p:nvPr/>
          </p:nvSpPr>
          <p:spPr>
            <a:xfrm>
              <a:off x="3869900" y="3804750"/>
              <a:ext cx="373200" cy="759175"/>
            </a:xfrm>
            <a:custGeom>
              <a:rect b="b" l="l" r="r" t="t"/>
              <a:pathLst>
                <a:path extrusionOk="0" h="30367" w="14928">
                  <a:moveTo>
                    <a:pt x="1" y="0"/>
                  </a:moveTo>
                  <a:lnTo>
                    <a:pt x="1" y="6333"/>
                  </a:lnTo>
                  <a:lnTo>
                    <a:pt x="31" y="6333"/>
                  </a:lnTo>
                  <a:lnTo>
                    <a:pt x="815" y="6363"/>
                  </a:lnTo>
                  <a:lnTo>
                    <a:pt x="2323" y="6634"/>
                  </a:lnTo>
                  <a:lnTo>
                    <a:pt x="3710" y="7207"/>
                  </a:lnTo>
                  <a:lnTo>
                    <a:pt x="4916" y="8052"/>
                  </a:lnTo>
                  <a:lnTo>
                    <a:pt x="5941" y="9168"/>
                  </a:lnTo>
                  <a:lnTo>
                    <a:pt x="6756" y="10555"/>
                  </a:lnTo>
                  <a:lnTo>
                    <a:pt x="7329" y="12213"/>
                  </a:lnTo>
                  <a:lnTo>
                    <a:pt x="7630" y="14113"/>
                  </a:lnTo>
                  <a:lnTo>
                    <a:pt x="7660" y="15168"/>
                  </a:lnTo>
                  <a:lnTo>
                    <a:pt x="7630" y="16224"/>
                  </a:lnTo>
                  <a:lnTo>
                    <a:pt x="7329" y="18154"/>
                  </a:lnTo>
                  <a:lnTo>
                    <a:pt x="6756" y="19782"/>
                  </a:lnTo>
                  <a:lnTo>
                    <a:pt x="5941" y="21139"/>
                  </a:lnTo>
                  <a:lnTo>
                    <a:pt x="4916" y="22255"/>
                  </a:lnTo>
                  <a:lnTo>
                    <a:pt x="3710" y="23099"/>
                  </a:lnTo>
                  <a:lnTo>
                    <a:pt x="2323" y="23642"/>
                  </a:lnTo>
                  <a:lnTo>
                    <a:pt x="815" y="23914"/>
                  </a:lnTo>
                  <a:lnTo>
                    <a:pt x="31" y="23944"/>
                  </a:lnTo>
                  <a:lnTo>
                    <a:pt x="1" y="23944"/>
                  </a:lnTo>
                  <a:lnTo>
                    <a:pt x="1" y="30367"/>
                  </a:lnTo>
                  <a:lnTo>
                    <a:pt x="3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884"/>
                  </a:lnTo>
                  <a:lnTo>
                    <a:pt x="5429" y="29462"/>
                  </a:lnTo>
                  <a:lnTo>
                    <a:pt x="6786" y="28889"/>
                  </a:lnTo>
                  <a:lnTo>
                    <a:pt x="8052" y="28196"/>
                  </a:lnTo>
                  <a:lnTo>
                    <a:pt x="9228" y="27381"/>
                  </a:lnTo>
                  <a:lnTo>
                    <a:pt x="10314" y="26477"/>
                  </a:lnTo>
                  <a:lnTo>
                    <a:pt x="11309" y="25451"/>
                  </a:lnTo>
                  <a:lnTo>
                    <a:pt x="12153" y="24336"/>
                  </a:lnTo>
                  <a:lnTo>
                    <a:pt x="13269" y="22496"/>
                  </a:lnTo>
                  <a:lnTo>
                    <a:pt x="14325" y="19752"/>
                  </a:lnTo>
                  <a:lnTo>
                    <a:pt x="14867" y="16767"/>
                  </a:lnTo>
                  <a:lnTo>
                    <a:pt x="14928" y="15168"/>
                  </a:lnTo>
                  <a:lnTo>
                    <a:pt x="14867" y="13600"/>
                  </a:lnTo>
                  <a:lnTo>
                    <a:pt x="14325" y="10585"/>
                  </a:lnTo>
                  <a:lnTo>
                    <a:pt x="13269" y="7871"/>
                  </a:lnTo>
                  <a:lnTo>
                    <a:pt x="12153" y="6031"/>
                  </a:lnTo>
                  <a:lnTo>
                    <a:pt x="11279" y="4916"/>
                  </a:lnTo>
                  <a:lnTo>
                    <a:pt x="10314" y="3890"/>
                  </a:lnTo>
                  <a:lnTo>
                    <a:pt x="9228" y="2956"/>
                  </a:lnTo>
                  <a:lnTo>
                    <a:pt x="8052" y="2141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53"/>
                  </a:lnTo>
                  <a:lnTo>
                    <a:pt x="2443" y="181"/>
                  </a:lnTo>
                  <a:lnTo>
                    <a:pt x="8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54"/>
            <p:cNvSpPr/>
            <p:nvPr/>
          </p:nvSpPr>
          <p:spPr>
            <a:xfrm>
              <a:off x="984050" y="4695825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6815" y="1"/>
                  </a:moveTo>
                  <a:lnTo>
                    <a:pt x="6815" y="17371"/>
                  </a:lnTo>
                  <a:lnTo>
                    <a:pt x="6785" y="18245"/>
                  </a:lnTo>
                  <a:lnTo>
                    <a:pt x="6574" y="19873"/>
                  </a:lnTo>
                  <a:lnTo>
                    <a:pt x="6182" y="21230"/>
                  </a:lnTo>
                  <a:lnTo>
                    <a:pt x="5579" y="22376"/>
                  </a:lnTo>
                  <a:lnTo>
                    <a:pt x="4795" y="23281"/>
                  </a:lnTo>
                  <a:lnTo>
                    <a:pt x="3860" y="23944"/>
                  </a:lnTo>
                  <a:lnTo>
                    <a:pt x="2805" y="24397"/>
                  </a:lnTo>
                  <a:lnTo>
                    <a:pt x="1598" y="24608"/>
                  </a:lnTo>
                  <a:lnTo>
                    <a:pt x="935" y="24638"/>
                  </a:lnTo>
                  <a:lnTo>
                    <a:pt x="452" y="24638"/>
                  </a:lnTo>
                  <a:lnTo>
                    <a:pt x="0" y="24578"/>
                  </a:lnTo>
                  <a:lnTo>
                    <a:pt x="0" y="30126"/>
                  </a:lnTo>
                  <a:lnTo>
                    <a:pt x="814" y="30428"/>
                  </a:lnTo>
                  <a:lnTo>
                    <a:pt x="2563" y="30790"/>
                  </a:lnTo>
                  <a:lnTo>
                    <a:pt x="3498" y="30820"/>
                  </a:lnTo>
                  <a:lnTo>
                    <a:pt x="4765" y="30790"/>
                  </a:lnTo>
                  <a:lnTo>
                    <a:pt x="7057" y="30368"/>
                  </a:lnTo>
                  <a:lnTo>
                    <a:pt x="9047" y="29553"/>
                  </a:lnTo>
                  <a:lnTo>
                    <a:pt x="10705" y="28347"/>
                  </a:lnTo>
                  <a:lnTo>
                    <a:pt x="12062" y="26749"/>
                  </a:lnTo>
                  <a:lnTo>
                    <a:pt x="13057" y="24789"/>
                  </a:lnTo>
                  <a:lnTo>
                    <a:pt x="13751" y="22437"/>
                  </a:lnTo>
                  <a:lnTo>
                    <a:pt x="14083" y="19753"/>
                  </a:lnTo>
                  <a:lnTo>
                    <a:pt x="14113" y="18275"/>
                  </a:lnTo>
                  <a:lnTo>
                    <a:pt x="14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54"/>
            <p:cNvSpPr/>
            <p:nvPr/>
          </p:nvSpPr>
          <p:spPr>
            <a:xfrm>
              <a:off x="1455225" y="4710150"/>
              <a:ext cx="373200" cy="758450"/>
            </a:xfrm>
            <a:custGeom>
              <a:rect b="b" l="l" r="r" t="t"/>
              <a:pathLst>
                <a:path extrusionOk="0" h="30338" w="14928">
                  <a:moveTo>
                    <a:pt x="14083" y="1"/>
                  </a:moveTo>
                  <a:lnTo>
                    <a:pt x="12485" y="152"/>
                  </a:lnTo>
                  <a:lnTo>
                    <a:pt x="10947" y="453"/>
                  </a:lnTo>
                  <a:lnTo>
                    <a:pt x="9499" y="875"/>
                  </a:lnTo>
                  <a:lnTo>
                    <a:pt x="8142" y="1448"/>
                  </a:lnTo>
                  <a:lnTo>
                    <a:pt x="6876" y="2142"/>
                  </a:lnTo>
                  <a:lnTo>
                    <a:pt x="5700" y="2956"/>
                  </a:lnTo>
                  <a:lnTo>
                    <a:pt x="4614" y="3861"/>
                  </a:lnTo>
                  <a:lnTo>
                    <a:pt x="3649" y="4886"/>
                  </a:lnTo>
                  <a:lnTo>
                    <a:pt x="2775" y="6002"/>
                  </a:lnTo>
                  <a:lnTo>
                    <a:pt x="1659" y="7841"/>
                  </a:lnTo>
                  <a:lnTo>
                    <a:pt x="603" y="10585"/>
                  </a:lnTo>
                  <a:lnTo>
                    <a:pt x="61" y="13571"/>
                  </a:lnTo>
                  <a:lnTo>
                    <a:pt x="0" y="15169"/>
                  </a:lnTo>
                  <a:lnTo>
                    <a:pt x="61" y="16737"/>
                  </a:lnTo>
                  <a:lnTo>
                    <a:pt x="603" y="19753"/>
                  </a:lnTo>
                  <a:lnTo>
                    <a:pt x="1659" y="22467"/>
                  </a:lnTo>
                  <a:lnTo>
                    <a:pt x="2775" y="24306"/>
                  </a:lnTo>
                  <a:lnTo>
                    <a:pt x="3649" y="25422"/>
                  </a:lnTo>
                  <a:lnTo>
                    <a:pt x="4614" y="26447"/>
                  </a:lnTo>
                  <a:lnTo>
                    <a:pt x="5700" y="27382"/>
                  </a:lnTo>
                  <a:lnTo>
                    <a:pt x="6876" y="28196"/>
                  </a:lnTo>
                  <a:lnTo>
                    <a:pt x="8142" y="28890"/>
                  </a:lnTo>
                  <a:lnTo>
                    <a:pt x="9499" y="29433"/>
                  </a:lnTo>
                  <a:lnTo>
                    <a:pt x="10947" y="29885"/>
                  </a:lnTo>
                  <a:lnTo>
                    <a:pt x="12485" y="30187"/>
                  </a:lnTo>
                  <a:lnTo>
                    <a:pt x="14083" y="30337"/>
                  </a:lnTo>
                  <a:lnTo>
                    <a:pt x="14927" y="30337"/>
                  </a:lnTo>
                  <a:lnTo>
                    <a:pt x="14927" y="24005"/>
                  </a:lnTo>
                  <a:lnTo>
                    <a:pt x="14897" y="24005"/>
                  </a:lnTo>
                  <a:lnTo>
                    <a:pt x="14113" y="23975"/>
                  </a:lnTo>
                  <a:lnTo>
                    <a:pt x="12605" y="23703"/>
                  </a:lnTo>
                  <a:lnTo>
                    <a:pt x="11218" y="23130"/>
                  </a:lnTo>
                  <a:lnTo>
                    <a:pt x="10012" y="22286"/>
                  </a:lnTo>
                  <a:lnTo>
                    <a:pt x="8987" y="21170"/>
                  </a:lnTo>
                  <a:lnTo>
                    <a:pt x="8172" y="19783"/>
                  </a:lnTo>
                  <a:lnTo>
                    <a:pt x="7599" y="18124"/>
                  </a:lnTo>
                  <a:lnTo>
                    <a:pt x="7298" y="16225"/>
                  </a:lnTo>
                  <a:lnTo>
                    <a:pt x="7268" y="15169"/>
                  </a:lnTo>
                  <a:lnTo>
                    <a:pt x="7298" y="14114"/>
                  </a:lnTo>
                  <a:lnTo>
                    <a:pt x="7599" y="12214"/>
                  </a:lnTo>
                  <a:lnTo>
                    <a:pt x="8172" y="10555"/>
                  </a:lnTo>
                  <a:lnTo>
                    <a:pt x="8987" y="9198"/>
                  </a:lnTo>
                  <a:lnTo>
                    <a:pt x="10012" y="8083"/>
                  </a:lnTo>
                  <a:lnTo>
                    <a:pt x="11218" y="7238"/>
                  </a:lnTo>
                  <a:lnTo>
                    <a:pt x="12605" y="6695"/>
                  </a:lnTo>
                  <a:lnTo>
                    <a:pt x="14113" y="6424"/>
                  </a:lnTo>
                  <a:lnTo>
                    <a:pt x="14897" y="6394"/>
                  </a:lnTo>
                  <a:lnTo>
                    <a:pt x="14927" y="6394"/>
                  </a:lnTo>
                  <a:lnTo>
                    <a:pt x="149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54"/>
            <p:cNvSpPr/>
            <p:nvPr/>
          </p:nvSpPr>
          <p:spPr>
            <a:xfrm>
              <a:off x="2438275" y="4695825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1" y="1"/>
                  </a:moveTo>
                  <a:lnTo>
                    <a:pt x="1" y="18275"/>
                  </a:lnTo>
                  <a:lnTo>
                    <a:pt x="31" y="19753"/>
                  </a:lnTo>
                  <a:lnTo>
                    <a:pt x="363" y="22437"/>
                  </a:lnTo>
                  <a:lnTo>
                    <a:pt x="1056" y="24789"/>
                  </a:lnTo>
                  <a:lnTo>
                    <a:pt x="2051" y="26749"/>
                  </a:lnTo>
                  <a:lnTo>
                    <a:pt x="3408" y="28347"/>
                  </a:lnTo>
                  <a:lnTo>
                    <a:pt x="5067" y="29553"/>
                  </a:lnTo>
                  <a:lnTo>
                    <a:pt x="7027" y="30368"/>
                  </a:lnTo>
                  <a:lnTo>
                    <a:pt x="9319" y="30790"/>
                  </a:lnTo>
                  <a:lnTo>
                    <a:pt x="10616" y="30820"/>
                  </a:lnTo>
                  <a:lnTo>
                    <a:pt x="11550" y="30790"/>
                  </a:lnTo>
                  <a:lnTo>
                    <a:pt x="13299" y="30428"/>
                  </a:lnTo>
                  <a:lnTo>
                    <a:pt x="14114" y="30126"/>
                  </a:lnTo>
                  <a:lnTo>
                    <a:pt x="14114" y="24578"/>
                  </a:lnTo>
                  <a:lnTo>
                    <a:pt x="13661" y="24638"/>
                  </a:lnTo>
                  <a:lnTo>
                    <a:pt x="13179" y="24638"/>
                  </a:lnTo>
                  <a:lnTo>
                    <a:pt x="12515" y="24608"/>
                  </a:lnTo>
                  <a:lnTo>
                    <a:pt x="11309" y="24397"/>
                  </a:lnTo>
                  <a:lnTo>
                    <a:pt x="10224" y="23944"/>
                  </a:lnTo>
                  <a:lnTo>
                    <a:pt x="9319" y="23281"/>
                  </a:lnTo>
                  <a:lnTo>
                    <a:pt x="8535" y="22376"/>
                  </a:lnTo>
                  <a:lnTo>
                    <a:pt x="7932" y="21230"/>
                  </a:lnTo>
                  <a:lnTo>
                    <a:pt x="7540" y="19873"/>
                  </a:lnTo>
                  <a:lnTo>
                    <a:pt x="7298" y="18245"/>
                  </a:lnTo>
                  <a:lnTo>
                    <a:pt x="7298" y="17371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54"/>
            <p:cNvSpPr/>
            <p:nvPr/>
          </p:nvSpPr>
          <p:spPr>
            <a:xfrm>
              <a:off x="1946750" y="4709400"/>
              <a:ext cx="373200" cy="759200"/>
            </a:xfrm>
            <a:custGeom>
              <a:rect b="b" l="l" r="r" t="t"/>
              <a:pathLst>
                <a:path extrusionOk="0" h="30368" w="14928">
                  <a:moveTo>
                    <a:pt x="1" y="1"/>
                  </a:moveTo>
                  <a:lnTo>
                    <a:pt x="1" y="6424"/>
                  </a:lnTo>
                  <a:lnTo>
                    <a:pt x="815" y="6424"/>
                  </a:lnTo>
                  <a:lnTo>
                    <a:pt x="2323" y="6725"/>
                  </a:lnTo>
                  <a:lnTo>
                    <a:pt x="3710" y="7268"/>
                  </a:lnTo>
                  <a:lnTo>
                    <a:pt x="4916" y="8113"/>
                  </a:lnTo>
                  <a:lnTo>
                    <a:pt x="5941" y="9228"/>
                  </a:lnTo>
                  <a:lnTo>
                    <a:pt x="6755" y="10585"/>
                  </a:lnTo>
                  <a:lnTo>
                    <a:pt x="7328" y="12214"/>
                  </a:lnTo>
                  <a:lnTo>
                    <a:pt x="7630" y="14114"/>
                  </a:lnTo>
                  <a:lnTo>
                    <a:pt x="7660" y="15199"/>
                  </a:lnTo>
                  <a:lnTo>
                    <a:pt x="7630" y="16255"/>
                  </a:lnTo>
                  <a:lnTo>
                    <a:pt x="7328" y="18154"/>
                  </a:lnTo>
                  <a:lnTo>
                    <a:pt x="6755" y="19813"/>
                  </a:lnTo>
                  <a:lnTo>
                    <a:pt x="5941" y="21200"/>
                  </a:lnTo>
                  <a:lnTo>
                    <a:pt x="4916" y="22316"/>
                  </a:lnTo>
                  <a:lnTo>
                    <a:pt x="3710" y="23160"/>
                  </a:lnTo>
                  <a:lnTo>
                    <a:pt x="2323" y="23703"/>
                  </a:lnTo>
                  <a:lnTo>
                    <a:pt x="815" y="24005"/>
                  </a:lnTo>
                  <a:lnTo>
                    <a:pt x="31" y="24035"/>
                  </a:lnTo>
                  <a:lnTo>
                    <a:pt x="1" y="24035"/>
                  </a:lnTo>
                  <a:lnTo>
                    <a:pt x="1" y="30367"/>
                  </a:lnTo>
                  <a:lnTo>
                    <a:pt x="3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915"/>
                  </a:lnTo>
                  <a:lnTo>
                    <a:pt x="5429" y="29463"/>
                  </a:lnTo>
                  <a:lnTo>
                    <a:pt x="6786" y="28890"/>
                  </a:lnTo>
                  <a:lnTo>
                    <a:pt x="8052" y="28196"/>
                  </a:lnTo>
                  <a:lnTo>
                    <a:pt x="9228" y="27412"/>
                  </a:lnTo>
                  <a:lnTo>
                    <a:pt x="10314" y="26477"/>
                  </a:lnTo>
                  <a:lnTo>
                    <a:pt x="11279" y="25452"/>
                  </a:lnTo>
                  <a:lnTo>
                    <a:pt x="12153" y="24336"/>
                  </a:lnTo>
                  <a:lnTo>
                    <a:pt x="13269" y="22497"/>
                  </a:lnTo>
                  <a:lnTo>
                    <a:pt x="14324" y="19783"/>
                  </a:lnTo>
                  <a:lnTo>
                    <a:pt x="14867" y="16767"/>
                  </a:lnTo>
                  <a:lnTo>
                    <a:pt x="14927" y="15199"/>
                  </a:lnTo>
                  <a:lnTo>
                    <a:pt x="14867" y="13601"/>
                  </a:lnTo>
                  <a:lnTo>
                    <a:pt x="14324" y="10585"/>
                  </a:lnTo>
                  <a:lnTo>
                    <a:pt x="13269" y="7871"/>
                  </a:lnTo>
                  <a:lnTo>
                    <a:pt x="12153" y="6032"/>
                  </a:lnTo>
                  <a:lnTo>
                    <a:pt x="11309" y="4916"/>
                  </a:lnTo>
                  <a:lnTo>
                    <a:pt x="10314" y="3891"/>
                  </a:lnTo>
                  <a:lnTo>
                    <a:pt x="9228" y="2986"/>
                  </a:lnTo>
                  <a:lnTo>
                    <a:pt x="8052" y="2172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83"/>
                  </a:lnTo>
                  <a:lnTo>
                    <a:pt x="2443" y="182"/>
                  </a:lnTo>
                  <a:lnTo>
                    <a:pt x="845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54"/>
            <p:cNvSpPr/>
            <p:nvPr/>
          </p:nvSpPr>
          <p:spPr>
            <a:xfrm>
              <a:off x="2907200" y="4695825"/>
              <a:ext cx="352850" cy="770500"/>
            </a:xfrm>
            <a:custGeom>
              <a:rect b="b" l="l" r="r" t="t"/>
              <a:pathLst>
                <a:path extrusionOk="0" h="30820" w="14114">
                  <a:moveTo>
                    <a:pt x="6816" y="1"/>
                  </a:moveTo>
                  <a:lnTo>
                    <a:pt x="6816" y="17371"/>
                  </a:lnTo>
                  <a:lnTo>
                    <a:pt x="6816" y="18245"/>
                  </a:lnTo>
                  <a:lnTo>
                    <a:pt x="6604" y="19873"/>
                  </a:lnTo>
                  <a:lnTo>
                    <a:pt x="6182" y="21230"/>
                  </a:lnTo>
                  <a:lnTo>
                    <a:pt x="5579" y="22376"/>
                  </a:lnTo>
                  <a:lnTo>
                    <a:pt x="4795" y="23281"/>
                  </a:lnTo>
                  <a:lnTo>
                    <a:pt x="3891" y="23944"/>
                  </a:lnTo>
                  <a:lnTo>
                    <a:pt x="2805" y="24397"/>
                  </a:lnTo>
                  <a:lnTo>
                    <a:pt x="1599" y="24608"/>
                  </a:lnTo>
                  <a:lnTo>
                    <a:pt x="935" y="24638"/>
                  </a:lnTo>
                  <a:lnTo>
                    <a:pt x="453" y="24638"/>
                  </a:lnTo>
                  <a:lnTo>
                    <a:pt x="0" y="24578"/>
                  </a:lnTo>
                  <a:lnTo>
                    <a:pt x="0" y="30126"/>
                  </a:lnTo>
                  <a:lnTo>
                    <a:pt x="815" y="30428"/>
                  </a:lnTo>
                  <a:lnTo>
                    <a:pt x="2564" y="30790"/>
                  </a:lnTo>
                  <a:lnTo>
                    <a:pt x="3498" y="30820"/>
                  </a:lnTo>
                  <a:lnTo>
                    <a:pt x="4795" y="30790"/>
                  </a:lnTo>
                  <a:lnTo>
                    <a:pt x="7087" y="30368"/>
                  </a:lnTo>
                  <a:lnTo>
                    <a:pt x="9047" y="29553"/>
                  </a:lnTo>
                  <a:lnTo>
                    <a:pt x="10706" y="28347"/>
                  </a:lnTo>
                  <a:lnTo>
                    <a:pt x="12063" y="26749"/>
                  </a:lnTo>
                  <a:lnTo>
                    <a:pt x="13058" y="24789"/>
                  </a:lnTo>
                  <a:lnTo>
                    <a:pt x="13751" y="22437"/>
                  </a:lnTo>
                  <a:lnTo>
                    <a:pt x="14083" y="19753"/>
                  </a:lnTo>
                  <a:lnTo>
                    <a:pt x="14113" y="18275"/>
                  </a:lnTo>
                  <a:lnTo>
                    <a:pt x="1411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54"/>
            <p:cNvSpPr/>
            <p:nvPr/>
          </p:nvSpPr>
          <p:spPr>
            <a:xfrm>
              <a:off x="3378375" y="4710150"/>
              <a:ext cx="373200" cy="758450"/>
            </a:xfrm>
            <a:custGeom>
              <a:rect b="b" l="l" r="r" t="t"/>
              <a:pathLst>
                <a:path extrusionOk="0" h="30338" w="14928">
                  <a:moveTo>
                    <a:pt x="14083" y="1"/>
                  </a:moveTo>
                  <a:lnTo>
                    <a:pt x="12485" y="152"/>
                  </a:lnTo>
                  <a:lnTo>
                    <a:pt x="10947" y="453"/>
                  </a:lnTo>
                  <a:lnTo>
                    <a:pt x="9500" y="875"/>
                  </a:lnTo>
                  <a:lnTo>
                    <a:pt x="8143" y="1448"/>
                  </a:lnTo>
                  <a:lnTo>
                    <a:pt x="6876" y="2142"/>
                  </a:lnTo>
                  <a:lnTo>
                    <a:pt x="5700" y="2956"/>
                  </a:lnTo>
                  <a:lnTo>
                    <a:pt x="4614" y="3861"/>
                  </a:lnTo>
                  <a:lnTo>
                    <a:pt x="3619" y="4886"/>
                  </a:lnTo>
                  <a:lnTo>
                    <a:pt x="2775" y="6002"/>
                  </a:lnTo>
                  <a:lnTo>
                    <a:pt x="1659" y="7841"/>
                  </a:lnTo>
                  <a:lnTo>
                    <a:pt x="604" y="10585"/>
                  </a:lnTo>
                  <a:lnTo>
                    <a:pt x="61" y="13571"/>
                  </a:lnTo>
                  <a:lnTo>
                    <a:pt x="1" y="15169"/>
                  </a:lnTo>
                  <a:lnTo>
                    <a:pt x="61" y="16737"/>
                  </a:lnTo>
                  <a:lnTo>
                    <a:pt x="604" y="19753"/>
                  </a:lnTo>
                  <a:lnTo>
                    <a:pt x="1659" y="22467"/>
                  </a:lnTo>
                  <a:lnTo>
                    <a:pt x="2775" y="24306"/>
                  </a:lnTo>
                  <a:lnTo>
                    <a:pt x="3649" y="25422"/>
                  </a:lnTo>
                  <a:lnTo>
                    <a:pt x="4614" y="26447"/>
                  </a:lnTo>
                  <a:lnTo>
                    <a:pt x="5700" y="27382"/>
                  </a:lnTo>
                  <a:lnTo>
                    <a:pt x="6876" y="28196"/>
                  </a:lnTo>
                  <a:lnTo>
                    <a:pt x="8143" y="28890"/>
                  </a:lnTo>
                  <a:lnTo>
                    <a:pt x="9500" y="29433"/>
                  </a:lnTo>
                  <a:lnTo>
                    <a:pt x="10947" y="29885"/>
                  </a:lnTo>
                  <a:lnTo>
                    <a:pt x="12485" y="30187"/>
                  </a:lnTo>
                  <a:lnTo>
                    <a:pt x="14083" y="30337"/>
                  </a:lnTo>
                  <a:lnTo>
                    <a:pt x="14927" y="30337"/>
                  </a:lnTo>
                  <a:lnTo>
                    <a:pt x="14927" y="24005"/>
                  </a:lnTo>
                  <a:lnTo>
                    <a:pt x="14897" y="24005"/>
                  </a:lnTo>
                  <a:lnTo>
                    <a:pt x="14113" y="23975"/>
                  </a:lnTo>
                  <a:lnTo>
                    <a:pt x="12606" y="23703"/>
                  </a:lnTo>
                  <a:lnTo>
                    <a:pt x="11218" y="23130"/>
                  </a:lnTo>
                  <a:lnTo>
                    <a:pt x="10012" y="22286"/>
                  </a:lnTo>
                  <a:lnTo>
                    <a:pt x="8987" y="21170"/>
                  </a:lnTo>
                  <a:lnTo>
                    <a:pt x="8173" y="19783"/>
                  </a:lnTo>
                  <a:lnTo>
                    <a:pt x="7600" y="18124"/>
                  </a:lnTo>
                  <a:lnTo>
                    <a:pt x="7298" y="16225"/>
                  </a:lnTo>
                  <a:lnTo>
                    <a:pt x="7268" y="15169"/>
                  </a:lnTo>
                  <a:lnTo>
                    <a:pt x="7298" y="14114"/>
                  </a:lnTo>
                  <a:lnTo>
                    <a:pt x="7600" y="12214"/>
                  </a:lnTo>
                  <a:lnTo>
                    <a:pt x="8173" y="10555"/>
                  </a:lnTo>
                  <a:lnTo>
                    <a:pt x="8987" y="9198"/>
                  </a:lnTo>
                  <a:lnTo>
                    <a:pt x="10012" y="8083"/>
                  </a:lnTo>
                  <a:lnTo>
                    <a:pt x="11218" y="7238"/>
                  </a:lnTo>
                  <a:lnTo>
                    <a:pt x="12606" y="6695"/>
                  </a:lnTo>
                  <a:lnTo>
                    <a:pt x="14113" y="6424"/>
                  </a:lnTo>
                  <a:lnTo>
                    <a:pt x="14897" y="6394"/>
                  </a:lnTo>
                  <a:lnTo>
                    <a:pt x="14927" y="6394"/>
                  </a:lnTo>
                  <a:lnTo>
                    <a:pt x="149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54"/>
            <p:cNvSpPr/>
            <p:nvPr/>
          </p:nvSpPr>
          <p:spPr>
            <a:xfrm>
              <a:off x="4361450" y="4695825"/>
              <a:ext cx="352825" cy="770500"/>
            </a:xfrm>
            <a:custGeom>
              <a:rect b="b" l="l" r="r" t="t"/>
              <a:pathLst>
                <a:path extrusionOk="0" h="30820" w="14113">
                  <a:moveTo>
                    <a:pt x="0" y="1"/>
                  </a:moveTo>
                  <a:lnTo>
                    <a:pt x="0" y="18275"/>
                  </a:lnTo>
                  <a:lnTo>
                    <a:pt x="30" y="19753"/>
                  </a:lnTo>
                  <a:lnTo>
                    <a:pt x="362" y="22437"/>
                  </a:lnTo>
                  <a:lnTo>
                    <a:pt x="1056" y="24789"/>
                  </a:lnTo>
                  <a:lnTo>
                    <a:pt x="2051" y="26749"/>
                  </a:lnTo>
                  <a:lnTo>
                    <a:pt x="3408" y="28347"/>
                  </a:lnTo>
                  <a:lnTo>
                    <a:pt x="5066" y="29553"/>
                  </a:lnTo>
                  <a:lnTo>
                    <a:pt x="7057" y="30368"/>
                  </a:lnTo>
                  <a:lnTo>
                    <a:pt x="9348" y="30790"/>
                  </a:lnTo>
                  <a:lnTo>
                    <a:pt x="10615" y="30820"/>
                  </a:lnTo>
                  <a:lnTo>
                    <a:pt x="11550" y="30790"/>
                  </a:lnTo>
                  <a:lnTo>
                    <a:pt x="13299" y="30428"/>
                  </a:lnTo>
                  <a:lnTo>
                    <a:pt x="14113" y="30126"/>
                  </a:lnTo>
                  <a:lnTo>
                    <a:pt x="14113" y="24578"/>
                  </a:lnTo>
                  <a:lnTo>
                    <a:pt x="13661" y="24638"/>
                  </a:lnTo>
                  <a:lnTo>
                    <a:pt x="13178" y="24638"/>
                  </a:lnTo>
                  <a:lnTo>
                    <a:pt x="12515" y="24608"/>
                  </a:lnTo>
                  <a:lnTo>
                    <a:pt x="11308" y="24397"/>
                  </a:lnTo>
                  <a:lnTo>
                    <a:pt x="10253" y="23944"/>
                  </a:lnTo>
                  <a:lnTo>
                    <a:pt x="9318" y="23281"/>
                  </a:lnTo>
                  <a:lnTo>
                    <a:pt x="8534" y="22376"/>
                  </a:lnTo>
                  <a:lnTo>
                    <a:pt x="7931" y="21230"/>
                  </a:lnTo>
                  <a:lnTo>
                    <a:pt x="7539" y="19873"/>
                  </a:lnTo>
                  <a:lnTo>
                    <a:pt x="7328" y="18245"/>
                  </a:lnTo>
                  <a:lnTo>
                    <a:pt x="7298" y="17371"/>
                  </a:lnTo>
                  <a:lnTo>
                    <a:pt x="72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54"/>
            <p:cNvSpPr/>
            <p:nvPr/>
          </p:nvSpPr>
          <p:spPr>
            <a:xfrm>
              <a:off x="3869900" y="4709400"/>
              <a:ext cx="373200" cy="759200"/>
            </a:xfrm>
            <a:custGeom>
              <a:rect b="b" l="l" r="r" t="t"/>
              <a:pathLst>
                <a:path extrusionOk="0" h="30368" w="14928">
                  <a:moveTo>
                    <a:pt x="1" y="1"/>
                  </a:moveTo>
                  <a:lnTo>
                    <a:pt x="1" y="6424"/>
                  </a:lnTo>
                  <a:lnTo>
                    <a:pt x="815" y="6424"/>
                  </a:lnTo>
                  <a:lnTo>
                    <a:pt x="2323" y="6725"/>
                  </a:lnTo>
                  <a:lnTo>
                    <a:pt x="3710" y="7268"/>
                  </a:lnTo>
                  <a:lnTo>
                    <a:pt x="4916" y="8113"/>
                  </a:lnTo>
                  <a:lnTo>
                    <a:pt x="5941" y="9228"/>
                  </a:lnTo>
                  <a:lnTo>
                    <a:pt x="6756" y="10585"/>
                  </a:lnTo>
                  <a:lnTo>
                    <a:pt x="7329" y="12214"/>
                  </a:lnTo>
                  <a:lnTo>
                    <a:pt x="7630" y="14114"/>
                  </a:lnTo>
                  <a:lnTo>
                    <a:pt x="7660" y="15199"/>
                  </a:lnTo>
                  <a:lnTo>
                    <a:pt x="7630" y="16255"/>
                  </a:lnTo>
                  <a:lnTo>
                    <a:pt x="7329" y="18154"/>
                  </a:lnTo>
                  <a:lnTo>
                    <a:pt x="6786" y="19813"/>
                  </a:lnTo>
                  <a:lnTo>
                    <a:pt x="5972" y="21170"/>
                  </a:lnTo>
                  <a:lnTo>
                    <a:pt x="4946" y="22316"/>
                  </a:lnTo>
                  <a:lnTo>
                    <a:pt x="3710" y="23160"/>
                  </a:lnTo>
                  <a:lnTo>
                    <a:pt x="2353" y="23703"/>
                  </a:lnTo>
                  <a:lnTo>
                    <a:pt x="815" y="24005"/>
                  </a:lnTo>
                  <a:lnTo>
                    <a:pt x="31" y="24035"/>
                  </a:lnTo>
                  <a:lnTo>
                    <a:pt x="1" y="24035"/>
                  </a:lnTo>
                  <a:lnTo>
                    <a:pt x="1" y="30367"/>
                  </a:lnTo>
                  <a:lnTo>
                    <a:pt x="31" y="30367"/>
                  </a:lnTo>
                  <a:lnTo>
                    <a:pt x="845" y="30337"/>
                  </a:lnTo>
                  <a:lnTo>
                    <a:pt x="2443" y="30186"/>
                  </a:lnTo>
                  <a:lnTo>
                    <a:pt x="3981" y="29915"/>
                  </a:lnTo>
                  <a:lnTo>
                    <a:pt x="5429" y="29463"/>
                  </a:lnTo>
                  <a:lnTo>
                    <a:pt x="6786" y="28890"/>
                  </a:lnTo>
                  <a:lnTo>
                    <a:pt x="8052" y="28196"/>
                  </a:lnTo>
                  <a:lnTo>
                    <a:pt x="9228" y="27412"/>
                  </a:lnTo>
                  <a:lnTo>
                    <a:pt x="10314" y="26477"/>
                  </a:lnTo>
                  <a:lnTo>
                    <a:pt x="11309" y="25452"/>
                  </a:lnTo>
                  <a:lnTo>
                    <a:pt x="12153" y="24336"/>
                  </a:lnTo>
                  <a:lnTo>
                    <a:pt x="13269" y="22497"/>
                  </a:lnTo>
                  <a:lnTo>
                    <a:pt x="14325" y="19783"/>
                  </a:lnTo>
                  <a:lnTo>
                    <a:pt x="14867" y="16767"/>
                  </a:lnTo>
                  <a:lnTo>
                    <a:pt x="14928" y="15199"/>
                  </a:lnTo>
                  <a:lnTo>
                    <a:pt x="14867" y="13601"/>
                  </a:lnTo>
                  <a:lnTo>
                    <a:pt x="14325" y="10585"/>
                  </a:lnTo>
                  <a:lnTo>
                    <a:pt x="13269" y="7871"/>
                  </a:lnTo>
                  <a:lnTo>
                    <a:pt x="12184" y="6032"/>
                  </a:lnTo>
                  <a:lnTo>
                    <a:pt x="11309" y="4916"/>
                  </a:lnTo>
                  <a:lnTo>
                    <a:pt x="10314" y="3891"/>
                  </a:lnTo>
                  <a:lnTo>
                    <a:pt x="9228" y="2956"/>
                  </a:lnTo>
                  <a:lnTo>
                    <a:pt x="8052" y="2172"/>
                  </a:lnTo>
                  <a:lnTo>
                    <a:pt x="6786" y="1478"/>
                  </a:lnTo>
                  <a:lnTo>
                    <a:pt x="5429" y="905"/>
                  </a:lnTo>
                  <a:lnTo>
                    <a:pt x="3981" y="483"/>
                  </a:lnTo>
                  <a:lnTo>
                    <a:pt x="2474" y="182"/>
                  </a:lnTo>
                  <a:lnTo>
                    <a:pt x="845" y="3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05">
  <p:cSld name="CUSTOM_1_1_1_1_3_2_1_1">
    <p:bg>
      <p:bgPr>
        <a:solidFill>
          <a:schemeClr val="lt1"/>
        </a:solidFill>
      </p:bgPr>
    </p:bg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55"/>
          <p:cNvSpPr txBox="1"/>
          <p:nvPr>
            <p:ph type="title"/>
          </p:nvPr>
        </p:nvSpPr>
        <p:spPr>
          <a:xfrm>
            <a:off x="228600" y="457200"/>
            <a:ext cx="59436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84" name="Google Shape;984;p55"/>
          <p:cNvSpPr txBox="1"/>
          <p:nvPr>
            <p:ph idx="1" type="subTitle"/>
          </p:nvPr>
        </p:nvSpPr>
        <p:spPr>
          <a:xfrm>
            <a:off x="228600" y="228600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cxnSp>
        <p:nvCxnSpPr>
          <p:cNvPr id="985" name="Google Shape;985;p55"/>
          <p:cNvCxnSpPr/>
          <p:nvPr/>
        </p:nvCxnSpPr>
        <p:spPr>
          <a:xfrm>
            <a:off x="228600" y="1270200"/>
            <a:ext cx="5943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986" name="Google Shape;986;p55"/>
          <p:cNvGrpSpPr/>
          <p:nvPr/>
        </p:nvGrpSpPr>
        <p:grpSpPr>
          <a:xfrm>
            <a:off x="6400798" y="-178559"/>
            <a:ext cx="3567319" cy="5500695"/>
            <a:chOff x="1686975" y="238125"/>
            <a:chExt cx="3392600" cy="5233275"/>
          </a:xfrm>
        </p:grpSpPr>
        <p:sp>
          <p:nvSpPr>
            <p:cNvPr id="987" name="Google Shape;987;p55"/>
            <p:cNvSpPr/>
            <p:nvPr/>
          </p:nvSpPr>
          <p:spPr>
            <a:xfrm>
              <a:off x="1686975" y="23812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5928" y="0"/>
                  </a:moveTo>
                  <a:lnTo>
                    <a:pt x="5544" y="27"/>
                  </a:lnTo>
                  <a:lnTo>
                    <a:pt x="4885" y="110"/>
                  </a:lnTo>
                  <a:lnTo>
                    <a:pt x="3705" y="384"/>
                  </a:lnTo>
                  <a:lnTo>
                    <a:pt x="2663" y="823"/>
                  </a:lnTo>
                  <a:lnTo>
                    <a:pt x="1784" y="1454"/>
                  </a:lnTo>
                  <a:lnTo>
                    <a:pt x="1098" y="2250"/>
                  </a:lnTo>
                  <a:lnTo>
                    <a:pt x="550" y="3211"/>
                  </a:lnTo>
                  <a:lnTo>
                    <a:pt x="193" y="4363"/>
                  </a:lnTo>
                  <a:lnTo>
                    <a:pt x="28" y="5653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5"/>
                  </a:lnTo>
                  <a:lnTo>
                    <a:pt x="5544" y="7794"/>
                  </a:lnTo>
                  <a:lnTo>
                    <a:pt x="5736" y="7162"/>
                  </a:lnTo>
                  <a:lnTo>
                    <a:pt x="5928" y="6915"/>
                  </a:lnTo>
                  <a:lnTo>
                    <a:pt x="6175" y="6696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7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55"/>
            <p:cNvSpPr/>
            <p:nvPr/>
          </p:nvSpPr>
          <p:spPr>
            <a:xfrm>
              <a:off x="1686975" y="6868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1" y="0"/>
                  </a:moveTo>
                  <a:lnTo>
                    <a:pt x="1" y="7080"/>
                  </a:lnTo>
                  <a:lnTo>
                    <a:pt x="28" y="7794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8" y="11197"/>
                  </a:lnTo>
                  <a:lnTo>
                    <a:pt x="1784" y="11993"/>
                  </a:lnTo>
                  <a:lnTo>
                    <a:pt x="2663" y="12596"/>
                  </a:lnTo>
                  <a:lnTo>
                    <a:pt x="3705" y="13063"/>
                  </a:lnTo>
                  <a:lnTo>
                    <a:pt x="4885" y="13337"/>
                  </a:lnTo>
                  <a:lnTo>
                    <a:pt x="5544" y="13392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6861" y="7026"/>
                  </a:lnTo>
                  <a:lnTo>
                    <a:pt x="6175" y="6751"/>
                  </a:lnTo>
                  <a:lnTo>
                    <a:pt x="5928" y="6532"/>
                  </a:lnTo>
                  <a:lnTo>
                    <a:pt x="5736" y="6285"/>
                  </a:lnTo>
                  <a:lnTo>
                    <a:pt x="5544" y="5653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55"/>
            <p:cNvSpPr/>
            <p:nvPr/>
          </p:nvSpPr>
          <p:spPr>
            <a:xfrm>
              <a:off x="2541125" y="26007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7053" y="0"/>
                  </a:moveTo>
                  <a:lnTo>
                    <a:pt x="7053" y="5269"/>
                  </a:lnTo>
                  <a:lnTo>
                    <a:pt x="7026" y="5708"/>
                  </a:lnTo>
                  <a:lnTo>
                    <a:pt x="6751" y="6394"/>
                  </a:lnTo>
                  <a:lnTo>
                    <a:pt x="6532" y="6641"/>
                  </a:lnTo>
                  <a:lnTo>
                    <a:pt x="6285" y="6806"/>
                  </a:lnTo>
                  <a:lnTo>
                    <a:pt x="5654" y="7025"/>
                  </a:lnTo>
                  <a:lnTo>
                    <a:pt x="0" y="7025"/>
                  </a:lnTo>
                  <a:lnTo>
                    <a:pt x="0" y="12569"/>
                  </a:lnTo>
                  <a:lnTo>
                    <a:pt x="7081" y="12569"/>
                  </a:lnTo>
                  <a:lnTo>
                    <a:pt x="7794" y="12541"/>
                  </a:lnTo>
                  <a:lnTo>
                    <a:pt x="9084" y="12349"/>
                  </a:lnTo>
                  <a:lnTo>
                    <a:pt x="10236" y="11992"/>
                  </a:lnTo>
                  <a:lnTo>
                    <a:pt x="11197" y="11471"/>
                  </a:lnTo>
                  <a:lnTo>
                    <a:pt x="11993" y="10758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7" y="7684"/>
                  </a:lnTo>
                  <a:lnTo>
                    <a:pt x="13420" y="7025"/>
                  </a:lnTo>
                  <a:lnTo>
                    <a:pt x="13447" y="6614"/>
                  </a:lnTo>
                  <a:lnTo>
                    <a:pt x="13447" y="6202"/>
                  </a:lnTo>
                  <a:lnTo>
                    <a:pt x="13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55"/>
            <p:cNvSpPr/>
            <p:nvPr/>
          </p:nvSpPr>
          <p:spPr>
            <a:xfrm>
              <a:off x="2114400" y="23812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6202" y="0"/>
                  </a:moveTo>
                  <a:lnTo>
                    <a:pt x="0" y="27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6"/>
                  </a:lnTo>
                  <a:lnTo>
                    <a:pt x="6614" y="6915"/>
                  </a:lnTo>
                  <a:lnTo>
                    <a:pt x="6806" y="7162"/>
                  </a:lnTo>
                  <a:lnTo>
                    <a:pt x="6998" y="7794"/>
                  </a:lnTo>
                  <a:lnTo>
                    <a:pt x="7026" y="8205"/>
                  </a:lnTo>
                  <a:lnTo>
                    <a:pt x="7026" y="13447"/>
                  </a:lnTo>
                  <a:lnTo>
                    <a:pt x="12541" y="13447"/>
                  </a:lnTo>
                  <a:lnTo>
                    <a:pt x="12541" y="6367"/>
                  </a:lnTo>
                  <a:lnTo>
                    <a:pt x="12541" y="5653"/>
                  </a:lnTo>
                  <a:lnTo>
                    <a:pt x="12349" y="4363"/>
                  </a:lnTo>
                  <a:lnTo>
                    <a:pt x="11993" y="3211"/>
                  </a:lnTo>
                  <a:lnTo>
                    <a:pt x="11471" y="2250"/>
                  </a:lnTo>
                  <a:lnTo>
                    <a:pt x="10758" y="1454"/>
                  </a:lnTo>
                  <a:lnTo>
                    <a:pt x="9880" y="823"/>
                  </a:lnTo>
                  <a:lnTo>
                    <a:pt x="8864" y="384"/>
                  </a:lnTo>
                  <a:lnTo>
                    <a:pt x="7657" y="110"/>
                  </a:lnTo>
                  <a:lnTo>
                    <a:pt x="7026" y="27"/>
                  </a:lnTo>
                  <a:lnTo>
                    <a:pt x="66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55"/>
            <p:cNvSpPr/>
            <p:nvPr/>
          </p:nvSpPr>
          <p:spPr>
            <a:xfrm>
              <a:off x="2114400" y="6868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53"/>
                  </a:lnTo>
                  <a:lnTo>
                    <a:pt x="6806" y="6285"/>
                  </a:lnTo>
                  <a:lnTo>
                    <a:pt x="6614" y="6532"/>
                  </a:lnTo>
                  <a:lnTo>
                    <a:pt x="6367" y="6751"/>
                  </a:lnTo>
                  <a:lnTo>
                    <a:pt x="5708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7026" y="13392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596"/>
                  </a:lnTo>
                  <a:lnTo>
                    <a:pt x="10758" y="11993"/>
                  </a:lnTo>
                  <a:lnTo>
                    <a:pt x="11471" y="11197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1" y="7794"/>
                  </a:lnTo>
                  <a:lnTo>
                    <a:pt x="12541" y="7080"/>
                  </a:lnTo>
                  <a:lnTo>
                    <a:pt x="12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55"/>
            <p:cNvSpPr/>
            <p:nvPr/>
          </p:nvSpPr>
          <p:spPr>
            <a:xfrm>
              <a:off x="2990500" y="260075"/>
              <a:ext cx="336175" cy="314225"/>
            </a:xfrm>
            <a:custGeom>
              <a:rect b="b" l="l" r="r" t="t"/>
              <a:pathLst>
                <a:path extrusionOk="0" h="12569" w="13447">
                  <a:moveTo>
                    <a:pt x="28" y="0"/>
                  </a:moveTo>
                  <a:lnTo>
                    <a:pt x="0" y="6202"/>
                  </a:lnTo>
                  <a:lnTo>
                    <a:pt x="0" y="6614"/>
                  </a:lnTo>
                  <a:lnTo>
                    <a:pt x="28" y="7025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3" y="9907"/>
                  </a:lnTo>
                  <a:lnTo>
                    <a:pt x="1455" y="10758"/>
                  </a:lnTo>
                  <a:lnTo>
                    <a:pt x="2250" y="11471"/>
                  </a:lnTo>
                  <a:lnTo>
                    <a:pt x="3211" y="11992"/>
                  </a:lnTo>
                  <a:lnTo>
                    <a:pt x="4363" y="12349"/>
                  </a:lnTo>
                  <a:lnTo>
                    <a:pt x="5653" y="12541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25"/>
                  </a:lnTo>
                  <a:lnTo>
                    <a:pt x="7794" y="7025"/>
                  </a:lnTo>
                  <a:lnTo>
                    <a:pt x="7163" y="6806"/>
                  </a:lnTo>
                  <a:lnTo>
                    <a:pt x="6916" y="6641"/>
                  </a:lnTo>
                  <a:lnTo>
                    <a:pt x="6696" y="6394"/>
                  </a:lnTo>
                  <a:lnTo>
                    <a:pt x="6422" y="5708"/>
                  </a:lnTo>
                  <a:lnTo>
                    <a:pt x="6422" y="5269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55"/>
            <p:cNvSpPr/>
            <p:nvPr/>
          </p:nvSpPr>
          <p:spPr>
            <a:xfrm>
              <a:off x="3439850" y="23812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5928" y="0"/>
                  </a:moveTo>
                  <a:lnTo>
                    <a:pt x="5544" y="27"/>
                  </a:lnTo>
                  <a:lnTo>
                    <a:pt x="4886" y="110"/>
                  </a:lnTo>
                  <a:lnTo>
                    <a:pt x="3706" y="384"/>
                  </a:lnTo>
                  <a:lnTo>
                    <a:pt x="2663" y="823"/>
                  </a:lnTo>
                  <a:lnTo>
                    <a:pt x="1785" y="1454"/>
                  </a:lnTo>
                  <a:lnTo>
                    <a:pt x="1099" y="2250"/>
                  </a:lnTo>
                  <a:lnTo>
                    <a:pt x="550" y="3211"/>
                  </a:lnTo>
                  <a:lnTo>
                    <a:pt x="193" y="4363"/>
                  </a:lnTo>
                  <a:lnTo>
                    <a:pt x="1" y="5653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5"/>
                  </a:lnTo>
                  <a:lnTo>
                    <a:pt x="5544" y="7794"/>
                  </a:lnTo>
                  <a:lnTo>
                    <a:pt x="5736" y="7162"/>
                  </a:lnTo>
                  <a:lnTo>
                    <a:pt x="5928" y="6915"/>
                  </a:lnTo>
                  <a:lnTo>
                    <a:pt x="6175" y="6696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7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55"/>
            <p:cNvSpPr/>
            <p:nvPr/>
          </p:nvSpPr>
          <p:spPr>
            <a:xfrm>
              <a:off x="2990500" y="686800"/>
              <a:ext cx="336175" cy="314225"/>
            </a:xfrm>
            <a:custGeom>
              <a:rect b="b" l="l" r="r" t="t"/>
              <a:pathLst>
                <a:path extrusionOk="0" h="12569" w="13447">
                  <a:moveTo>
                    <a:pt x="6367" y="0"/>
                  </a:moveTo>
                  <a:lnTo>
                    <a:pt x="5653" y="28"/>
                  </a:lnTo>
                  <a:lnTo>
                    <a:pt x="4363" y="220"/>
                  </a:lnTo>
                  <a:lnTo>
                    <a:pt x="3211" y="577"/>
                  </a:lnTo>
                  <a:lnTo>
                    <a:pt x="2250" y="1098"/>
                  </a:lnTo>
                  <a:lnTo>
                    <a:pt x="1455" y="1812"/>
                  </a:lnTo>
                  <a:lnTo>
                    <a:pt x="823" y="2690"/>
                  </a:lnTo>
                  <a:lnTo>
                    <a:pt x="384" y="3705"/>
                  </a:lnTo>
                  <a:lnTo>
                    <a:pt x="110" y="4885"/>
                  </a:lnTo>
                  <a:lnTo>
                    <a:pt x="28" y="5544"/>
                  </a:lnTo>
                  <a:lnTo>
                    <a:pt x="0" y="5955"/>
                  </a:lnTo>
                  <a:lnTo>
                    <a:pt x="0" y="6367"/>
                  </a:lnTo>
                  <a:lnTo>
                    <a:pt x="28" y="12569"/>
                  </a:lnTo>
                  <a:lnTo>
                    <a:pt x="6422" y="12569"/>
                  </a:lnTo>
                  <a:lnTo>
                    <a:pt x="6422" y="7300"/>
                  </a:lnTo>
                  <a:lnTo>
                    <a:pt x="6422" y="6861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63"/>
                  </a:lnTo>
                  <a:lnTo>
                    <a:pt x="7794" y="5544"/>
                  </a:lnTo>
                  <a:lnTo>
                    <a:pt x="13447" y="5544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55"/>
            <p:cNvSpPr/>
            <p:nvPr/>
          </p:nvSpPr>
          <p:spPr>
            <a:xfrm>
              <a:off x="3439850" y="6868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1" y="0"/>
                  </a:moveTo>
                  <a:lnTo>
                    <a:pt x="1" y="7080"/>
                  </a:lnTo>
                  <a:lnTo>
                    <a:pt x="1" y="7794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9" y="11197"/>
                  </a:lnTo>
                  <a:lnTo>
                    <a:pt x="1785" y="11993"/>
                  </a:lnTo>
                  <a:lnTo>
                    <a:pt x="2663" y="12596"/>
                  </a:lnTo>
                  <a:lnTo>
                    <a:pt x="3706" y="13063"/>
                  </a:lnTo>
                  <a:lnTo>
                    <a:pt x="4886" y="13337"/>
                  </a:lnTo>
                  <a:lnTo>
                    <a:pt x="5544" y="13392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6861" y="7026"/>
                  </a:lnTo>
                  <a:lnTo>
                    <a:pt x="6175" y="6751"/>
                  </a:lnTo>
                  <a:lnTo>
                    <a:pt x="5928" y="6532"/>
                  </a:lnTo>
                  <a:lnTo>
                    <a:pt x="5736" y="6285"/>
                  </a:lnTo>
                  <a:lnTo>
                    <a:pt x="5544" y="5653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55"/>
            <p:cNvSpPr/>
            <p:nvPr/>
          </p:nvSpPr>
          <p:spPr>
            <a:xfrm>
              <a:off x="4294000" y="26007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7026" y="0"/>
                  </a:moveTo>
                  <a:lnTo>
                    <a:pt x="7026" y="5269"/>
                  </a:lnTo>
                  <a:lnTo>
                    <a:pt x="7026" y="5708"/>
                  </a:lnTo>
                  <a:lnTo>
                    <a:pt x="6751" y="6394"/>
                  </a:lnTo>
                  <a:lnTo>
                    <a:pt x="6532" y="6641"/>
                  </a:lnTo>
                  <a:lnTo>
                    <a:pt x="6285" y="6806"/>
                  </a:lnTo>
                  <a:lnTo>
                    <a:pt x="5654" y="7025"/>
                  </a:lnTo>
                  <a:lnTo>
                    <a:pt x="1" y="7025"/>
                  </a:lnTo>
                  <a:lnTo>
                    <a:pt x="1" y="12569"/>
                  </a:lnTo>
                  <a:lnTo>
                    <a:pt x="7081" y="12569"/>
                  </a:lnTo>
                  <a:lnTo>
                    <a:pt x="7794" y="12541"/>
                  </a:lnTo>
                  <a:lnTo>
                    <a:pt x="9084" y="12349"/>
                  </a:lnTo>
                  <a:lnTo>
                    <a:pt x="10237" y="11992"/>
                  </a:lnTo>
                  <a:lnTo>
                    <a:pt x="11197" y="11471"/>
                  </a:lnTo>
                  <a:lnTo>
                    <a:pt x="11993" y="10758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8" y="7684"/>
                  </a:lnTo>
                  <a:lnTo>
                    <a:pt x="13420" y="7025"/>
                  </a:lnTo>
                  <a:lnTo>
                    <a:pt x="13447" y="6614"/>
                  </a:lnTo>
                  <a:lnTo>
                    <a:pt x="13447" y="6202"/>
                  </a:lnTo>
                  <a:lnTo>
                    <a:pt x="13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55"/>
            <p:cNvSpPr/>
            <p:nvPr/>
          </p:nvSpPr>
          <p:spPr>
            <a:xfrm>
              <a:off x="3867275" y="23812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6202" y="0"/>
                  </a:moveTo>
                  <a:lnTo>
                    <a:pt x="0" y="27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6"/>
                  </a:lnTo>
                  <a:lnTo>
                    <a:pt x="6614" y="6915"/>
                  </a:lnTo>
                  <a:lnTo>
                    <a:pt x="6806" y="7162"/>
                  </a:lnTo>
                  <a:lnTo>
                    <a:pt x="6998" y="7794"/>
                  </a:lnTo>
                  <a:lnTo>
                    <a:pt x="7026" y="8205"/>
                  </a:lnTo>
                  <a:lnTo>
                    <a:pt x="7026" y="13447"/>
                  </a:lnTo>
                  <a:lnTo>
                    <a:pt x="12542" y="13447"/>
                  </a:lnTo>
                  <a:lnTo>
                    <a:pt x="12542" y="6367"/>
                  </a:lnTo>
                  <a:lnTo>
                    <a:pt x="12542" y="5653"/>
                  </a:lnTo>
                  <a:lnTo>
                    <a:pt x="12349" y="4363"/>
                  </a:lnTo>
                  <a:lnTo>
                    <a:pt x="11993" y="3211"/>
                  </a:lnTo>
                  <a:lnTo>
                    <a:pt x="11471" y="2250"/>
                  </a:lnTo>
                  <a:lnTo>
                    <a:pt x="10758" y="1454"/>
                  </a:lnTo>
                  <a:lnTo>
                    <a:pt x="9880" y="823"/>
                  </a:lnTo>
                  <a:lnTo>
                    <a:pt x="8864" y="384"/>
                  </a:lnTo>
                  <a:lnTo>
                    <a:pt x="7657" y="110"/>
                  </a:lnTo>
                  <a:lnTo>
                    <a:pt x="6998" y="27"/>
                  </a:lnTo>
                  <a:lnTo>
                    <a:pt x="66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55"/>
            <p:cNvSpPr/>
            <p:nvPr/>
          </p:nvSpPr>
          <p:spPr>
            <a:xfrm>
              <a:off x="3867275" y="6868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53"/>
                  </a:lnTo>
                  <a:lnTo>
                    <a:pt x="6806" y="6285"/>
                  </a:lnTo>
                  <a:lnTo>
                    <a:pt x="6614" y="6532"/>
                  </a:lnTo>
                  <a:lnTo>
                    <a:pt x="6367" y="6751"/>
                  </a:lnTo>
                  <a:lnTo>
                    <a:pt x="5708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6998" y="13392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596"/>
                  </a:lnTo>
                  <a:lnTo>
                    <a:pt x="10758" y="11993"/>
                  </a:lnTo>
                  <a:lnTo>
                    <a:pt x="11471" y="11197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2" y="7794"/>
                  </a:lnTo>
                  <a:lnTo>
                    <a:pt x="12542" y="7080"/>
                  </a:lnTo>
                  <a:lnTo>
                    <a:pt x="125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55"/>
            <p:cNvSpPr/>
            <p:nvPr/>
          </p:nvSpPr>
          <p:spPr>
            <a:xfrm>
              <a:off x="4743375" y="26007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28" y="0"/>
                  </a:moveTo>
                  <a:lnTo>
                    <a:pt x="0" y="6202"/>
                  </a:lnTo>
                  <a:lnTo>
                    <a:pt x="0" y="6614"/>
                  </a:lnTo>
                  <a:lnTo>
                    <a:pt x="28" y="7025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4" y="9907"/>
                  </a:lnTo>
                  <a:lnTo>
                    <a:pt x="1455" y="10758"/>
                  </a:lnTo>
                  <a:lnTo>
                    <a:pt x="2251" y="11471"/>
                  </a:lnTo>
                  <a:lnTo>
                    <a:pt x="3238" y="11992"/>
                  </a:lnTo>
                  <a:lnTo>
                    <a:pt x="4364" y="12349"/>
                  </a:lnTo>
                  <a:lnTo>
                    <a:pt x="5653" y="12541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25"/>
                  </a:lnTo>
                  <a:lnTo>
                    <a:pt x="7794" y="7025"/>
                  </a:lnTo>
                  <a:lnTo>
                    <a:pt x="7163" y="6806"/>
                  </a:lnTo>
                  <a:lnTo>
                    <a:pt x="6916" y="6641"/>
                  </a:lnTo>
                  <a:lnTo>
                    <a:pt x="6696" y="6394"/>
                  </a:lnTo>
                  <a:lnTo>
                    <a:pt x="6422" y="5708"/>
                  </a:lnTo>
                  <a:lnTo>
                    <a:pt x="6422" y="5269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55"/>
            <p:cNvSpPr/>
            <p:nvPr/>
          </p:nvSpPr>
          <p:spPr>
            <a:xfrm>
              <a:off x="4743375" y="68680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6367" y="0"/>
                  </a:moveTo>
                  <a:lnTo>
                    <a:pt x="5653" y="28"/>
                  </a:lnTo>
                  <a:lnTo>
                    <a:pt x="4364" y="220"/>
                  </a:lnTo>
                  <a:lnTo>
                    <a:pt x="3238" y="577"/>
                  </a:lnTo>
                  <a:lnTo>
                    <a:pt x="2251" y="1098"/>
                  </a:lnTo>
                  <a:lnTo>
                    <a:pt x="1455" y="1812"/>
                  </a:lnTo>
                  <a:lnTo>
                    <a:pt x="824" y="2690"/>
                  </a:lnTo>
                  <a:lnTo>
                    <a:pt x="384" y="3705"/>
                  </a:lnTo>
                  <a:lnTo>
                    <a:pt x="110" y="4885"/>
                  </a:lnTo>
                  <a:lnTo>
                    <a:pt x="28" y="5544"/>
                  </a:lnTo>
                  <a:lnTo>
                    <a:pt x="0" y="5955"/>
                  </a:lnTo>
                  <a:lnTo>
                    <a:pt x="0" y="6367"/>
                  </a:lnTo>
                  <a:lnTo>
                    <a:pt x="28" y="12569"/>
                  </a:lnTo>
                  <a:lnTo>
                    <a:pt x="6422" y="12569"/>
                  </a:lnTo>
                  <a:lnTo>
                    <a:pt x="6422" y="7300"/>
                  </a:lnTo>
                  <a:lnTo>
                    <a:pt x="6422" y="6861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63"/>
                  </a:lnTo>
                  <a:lnTo>
                    <a:pt x="7794" y="5544"/>
                  </a:lnTo>
                  <a:lnTo>
                    <a:pt x="13447" y="5544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55"/>
            <p:cNvSpPr/>
            <p:nvPr/>
          </p:nvSpPr>
          <p:spPr>
            <a:xfrm>
              <a:off x="2541125" y="68680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0" y="0"/>
                  </a:moveTo>
                  <a:lnTo>
                    <a:pt x="0" y="5544"/>
                  </a:lnTo>
                  <a:lnTo>
                    <a:pt x="5654" y="5544"/>
                  </a:lnTo>
                  <a:lnTo>
                    <a:pt x="6285" y="5763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61"/>
                  </a:lnTo>
                  <a:lnTo>
                    <a:pt x="7053" y="7300"/>
                  </a:lnTo>
                  <a:lnTo>
                    <a:pt x="7053" y="12569"/>
                  </a:lnTo>
                  <a:lnTo>
                    <a:pt x="13420" y="12569"/>
                  </a:lnTo>
                  <a:lnTo>
                    <a:pt x="13447" y="6367"/>
                  </a:lnTo>
                  <a:lnTo>
                    <a:pt x="13447" y="5955"/>
                  </a:lnTo>
                  <a:lnTo>
                    <a:pt x="13420" y="5544"/>
                  </a:lnTo>
                  <a:lnTo>
                    <a:pt x="13337" y="4885"/>
                  </a:lnTo>
                  <a:lnTo>
                    <a:pt x="13063" y="3705"/>
                  </a:lnTo>
                  <a:lnTo>
                    <a:pt x="12624" y="2690"/>
                  </a:lnTo>
                  <a:lnTo>
                    <a:pt x="11993" y="1812"/>
                  </a:lnTo>
                  <a:lnTo>
                    <a:pt x="11197" y="1098"/>
                  </a:lnTo>
                  <a:lnTo>
                    <a:pt x="10236" y="577"/>
                  </a:lnTo>
                  <a:lnTo>
                    <a:pt x="9084" y="220"/>
                  </a:lnTo>
                  <a:lnTo>
                    <a:pt x="7794" y="28"/>
                  </a:lnTo>
                  <a:lnTo>
                    <a:pt x="70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55"/>
            <p:cNvSpPr/>
            <p:nvPr/>
          </p:nvSpPr>
          <p:spPr>
            <a:xfrm>
              <a:off x="4294000" y="68680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1" y="0"/>
                  </a:moveTo>
                  <a:lnTo>
                    <a:pt x="1" y="5544"/>
                  </a:lnTo>
                  <a:lnTo>
                    <a:pt x="5654" y="5544"/>
                  </a:lnTo>
                  <a:lnTo>
                    <a:pt x="6285" y="5763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61"/>
                  </a:lnTo>
                  <a:lnTo>
                    <a:pt x="7026" y="7300"/>
                  </a:lnTo>
                  <a:lnTo>
                    <a:pt x="7026" y="12569"/>
                  </a:lnTo>
                  <a:lnTo>
                    <a:pt x="13420" y="12569"/>
                  </a:lnTo>
                  <a:lnTo>
                    <a:pt x="13447" y="6367"/>
                  </a:lnTo>
                  <a:lnTo>
                    <a:pt x="13447" y="5955"/>
                  </a:lnTo>
                  <a:lnTo>
                    <a:pt x="13420" y="5544"/>
                  </a:lnTo>
                  <a:lnTo>
                    <a:pt x="13338" y="4885"/>
                  </a:lnTo>
                  <a:lnTo>
                    <a:pt x="13063" y="3705"/>
                  </a:lnTo>
                  <a:lnTo>
                    <a:pt x="12624" y="2690"/>
                  </a:lnTo>
                  <a:lnTo>
                    <a:pt x="11993" y="1812"/>
                  </a:lnTo>
                  <a:lnTo>
                    <a:pt x="11197" y="1098"/>
                  </a:lnTo>
                  <a:lnTo>
                    <a:pt x="10237" y="577"/>
                  </a:lnTo>
                  <a:lnTo>
                    <a:pt x="9084" y="220"/>
                  </a:lnTo>
                  <a:lnTo>
                    <a:pt x="7794" y="28"/>
                  </a:lnTo>
                  <a:lnTo>
                    <a:pt x="70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55"/>
            <p:cNvSpPr/>
            <p:nvPr/>
          </p:nvSpPr>
          <p:spPr>
            <a:xfrm>
              <a:off x="1686975" y="112792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928" y="1"/>
                  </a:moveTo>
                  <a:lnTo>
                    <a:pt x="5544" y="28"/>
                  </a:lnTo>
                  <a:lnTo>
                    <a:pt x="4885" y="111"/>
                  </a:lnTo>
                  <a:lnTo>
                    <a:pt x="3705" y="385"/>
                  </a:lnTo>
                  <a:lnTo>
                    <a:pt x="2663" y="824"/>
                  </a:lnTo>
                  <a:lnTo>
                    <a:pt x="1784" y="1455"/>
                  </a:lnTo>
                  <a:lnTo>
                    <a:pt x="1098" y="2251"/>
                  </a:lnTo>
                  <a:lnTo>
                    <a:pt x="550" y="3212"/>
                  </a:lnTo>
                  <a:lnTo>
                    <a:pt x="193" y="4337"/>
                  </a:lnTo>
                  <a:lnTo>
                    <a:pt x="28" y="5654"/>
                  </a:lnTo>
                  <a:lnTo>
                    <a:pt x="1" y="6367"/>
                  </a:lnTo>
                  <a:lnTo>
                    <a:pt x="1" y="13420"/>
                  </a:lnTo>
                  <a:lnTo>
                    <a:pt x="5517" y="13420"/>
                  </a:lnTo>
                  <a:lnTo>
                    <a:pt x="5517" y="8179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69"/>
                  </a:lnTo>
                  <a:lnTo>
                    <a:pt x="6861" y="6422"/>
                  </a:lnTo>
                  <a:lnTo>
                    <a:pt x="7300" y="6395"/>
                  </a:lnTo>
                  <a:lnTo>
                    <a:pt x="12569" y="6395"/>
                  </a:lnTo>
                  <a:lnTo>
                    <a:pt x="12569" y="28"/>
                  </a:lnTo>
                  <a:lnTo>
                    <a:pt x="6367" y="1"/>
                  </a:lnTo>
                  <a:close/>
                  <a:moveTo>
                    <a:pt x="5517" y="13420"/>
                  </a:moveTo>
                  <a:lnTo>
                    <a:pt x="5517" y="13448"/>
                  </a:lnTo>
                  <a:lnTo>
                    <a:pt x="5544" y="1342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55"/>
            <p:cNvSpPr/>
            <p:nvPr/>
          </p:nvSpPr>
          <p:spPr>
            <a:xfrm>
              <a:off x="1686975" y="157662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1" y="0"/>
                  </a:moveTo>
                  <a:lnTo>
                    <a:pt x="1" y="7080"/>
                  </a:lnTo>
                  <a:lnTo>
                    <a:pt x="28" y="7794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8" y="11169"/>
                  </a:lnTo>
                  <a:lnTo>
                    <a:pt x="1784" y="11965"/>
                  </a:lnTo>
                  <a:lnTo>
                    <a:pt x="2663" y="12596"/>
                  </a:lnTo>
                  <a:lnTo>
                    <a:pt x="3705" y="13063"/>
                  </a:lnTo>
                  <a:lnTo>
                    <a:pt x="4885" y="13337"/>
                  </a:lnTo>
                  <a:lnTo>
                    <a:pt x="5544" y="13392"/>
                  </a:lnTo>
                  <a:lnTo>
                    <a:pt x="5928" y="13419"/>
                  </a:lnTo>
                  <a:lnTo>
                    <a:pt x="6367" y="13447"/>
                  </a:lnTo>
                  <a:lnTo>
                    <a:pt x="12569" y="13419"/>
                  </a:lnTo>
                  <a:lnTo>
                    <a:pt x="12569" y="7025"/>
                  </a:lnTo>
                  <a:lnTo>
                    <a:pt x="7300" y="7025"/>
                  </a:lnTo>
                  <a:lnTo>
                    <a:pt x="6861" y="6998"/>
                  </a:lnTo>
                  <a:lnTo>
                    <a:pt x="6175" y="6751"/>
                  </a:lnTo>
                  <a:lnTo>
                    <a:pt x="5928" y="6504"/>
                  </a:lnTo>
                  <a:lnTo>
                    <a:pt x="5736" y="6284"/>
                  </a:lnTo>
                  <a:lnTo>
                    <a:pt x="5544" y="5626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55"/>
            <p:cNvSpPr/>
            <p:nvPr/>
          </p:nvSpPr>
          <p:spPr>
            <a:xfrm>
              <a:off x="2541125" y="114987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7053" y="1"/>
                  </a:moveTo>
                  <a:lnTo>
                    <a:pt x="7053" y="5270"/>
                  </a:lnTo>
                  <a:lnTo>
                    <a:pt x="7026" y="5709"/>
                  </a:lnTo>
                  <a:lnTo>
                    <a:pt x="6751" y="6368"/>
                  </a:lnTo>
                  <a:lnTo>
                    <a:pt x="6532" y="6615"/>
                  </a:lnTo>
                  <a:lnTo>
                    <a:pt x="6285" y="6807"/>
                  </a:lnTo>
                  <a:lnTo>
                    <a:pt x="5654" y="7026"/>
                  </a:lnTo>
                  <a:lnTo>
                    <a:pt x="0" y="7026"/>
                  </a:lnTo>
                  <a:lnTo>
                    <a:pt x="0" y="12542"/>
                  </a:lnTo>
                  <a:lnTo>
                    <a:pt x="7794" y="12542"/>
                  </a:lnTo>
                  <a:lnTo>
                    <a:pt x="9084" y="12350"/>
                  </a:lnTo>
                  <a:lnTo>
                    <a:pt x="10236" y="11993"/>
                  </a:lnTo>
                  <a:lnTo>
                    <a:pt x="11197" y="11472"/>
                  </a:lnTo>
                  <a:lnTo>
                    <a:pt x="11993" y="10758"/>
                  </a:lnTo>
                  <a:lnTo>
                    <a:pt x="12624" y="9880"/>
                  </a:lnTo>
                  <a:lnTo>
                    <a:pt x="13063" y="8865"/>
                  </a:lnTo>
                  <a:lnTo>
                    <a:pt x="13337" y="7685"/>
                  </a:lnTo>
                  <a:lnTo>
                    <a:pt x="13420" y="7026"/>
                  </a:lnTo>
                  <a:lnTo>
                    <a:pt x="13447" y="6615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55"/>
            <p:cNvSpPr/>
            <p:nvPr/>
          </p:nvSpPr>
          <p:spPr>
            <a:xfrm>
              <a:off x="2114400" y="1127925"/>
              <a:ext cx="313550" cy="335525"/>
            </a:xfrm>
            <a:custGeom>
              <a:rect b="b" l="l" r="r" t="t"/>
              <a:pathLst>
                <a:path extrusionOk="0" h="13421" w="12542">
                  <a:moveTo>
                    <a:pt x="6202" y="1"/>
                  </a:moveTo>
                  <a:lnTo>
                    <a:pt x="0" y="28"/>
                  </a:lnTo>
                  <a:lnTo>
                    <a:pt x="0" y="6395"/>
                  </a:lnTo>
                  <a:lnTo>
                    <a:pt x="5269" y="6395"/>
                  </a:lnTo>
                  <a:lnTo>
                    <a:pt x="5708" y="6422"/>
                  </a:lnTo>
                  <a:lnTo>
                    <a:pt x="6367" y="6669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179"/>
                  </a:lnTo>
                  <a:lnTo>
                    <a:pt x="7026" y="13420"/>
                  </a:lnTo>
                  <a:lnTo>
                    <a:pt x="12541" y="13420"/>
                  </a:lnTo>
                  <a:lnTo>
                    <a:pt x="12541" y="6367"/>
                  </a:lnTo>
                  <a:lnTo>
                    <a:pt x="12541" y="5654"/>
                  </a:lnTo>
                  <a:lnTo>
                    <a:pt x="12349" y="4337"/>
                  </a:lnTo>
                  <a:lnTo>
                    <a:pt x="11993" y="3212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24"/>
                  </a:lnTo>
                  <a:lnTo>
                    <a:pt x="8864" y="385"/>
                  </a:lnTo>
                  <a:lnTo>
                    <a:pt x="7657" y="111"/>
                  </a:lnTo>
                  <a:lnTo>
                    <a:pt x="7026" y="28"/>
                  </a:lnTo>
                  <a:lnTo>
                    <a:pt x="66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55"/>
            <p:cNvSpPr/>
            <p:nvPr/>
          </p:nvSpPr>
          <p:spPr>
            <a:xfrm>
              <a:off x="2114400" y="157662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26"/>
                  </a:lnTo>
                  <a:lnTo>
                    <a:pt x="6806" y="6284"/>
                  </a:lnTo>
                  <a:lnTo>
                    <a:pt x="6614" y="6504"/>
                  </a:lnTo>
                  <a:lnTo>
                    <a:pt x="6367" y="6751"/>
                  </a:lnTo>
                  <a:lnTo>
                    <a:pt x="5708" y="6998"/>
                  </a:lnTo>
                  <a:lnTo>
                    <a:pt x="5269" y="7025"/>
                  </a:lnTo>
                  <a:lnTo>
                    <a:pt x="0" y="7025"/>
                  </a:lnTo>
                  <a:lnTo>
                    <a:pt x="0" y="13419"/>
                  </a:lnTo>
                  <a:lnTo>
                    <a:pt x="6202" y="13447"/>
                  </a:lnTo>
                  <a:lnTo>
                    <a:pt x="6614" y="13419"/>
                  </a:lnTo>
                  <a:lnTo>
                    <a:pt x="7026" y="13392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596"/>
                  </a:lnTo>
                  <a:lnTo>
                    <a:pt x="10758" y="11965"/>
                  </a:lnTo>
                  <a:lnTo>
                    <a:pt x="11471" y="11169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1" y="7794"/>
                  </a:lnTo>
                  <a:lnTo>
                    <a:pt x="12541" y="7080"/>
                  </a:lnTo>
                  <a:lnTo>
                    <a:pt x="12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55"/>
            <p:cNvSpPr/>
            <p:nvPr/>
          </p:nvSpPr>
          <p:spPr>
            <a:xfrm>
              <a:off x="2990500" y="1149875"/>
              <a:ext cx="336175" cy="313575"/>
            </a:xfrm>
            <a:custGeom>
              <a:rect b="b" l="l" r="r" t="t"/>
              <a:pathLst>
                <a:path extrusionOk="0" h="12543" w="13447">
                  <a:moveTo>
                    <a:pt x="28" y="1"/>
                  </a:moveTo>
                  <a:lnTo>
                    <a:pt x="0" y="6203"/>
                  </a:lnTo>
                  <a:lnTo>
                    <a:pt x="0" y="6615"/>
                  </a:lnTo>
                  <a:lnTo>
                    <a:pt x="28" y="7026"/>
                  </a:lnTo>
                  <a:lnTo>
                    <a:pt x="110" y="7685"/>
                  </a:lnTo>
                  <a:lnTo>
                    <a:pt x="384" y="8865"/>
                  </a:lnTo>
                  <a:lnTo>
                    <a:pt x="823" y="9880"/>
                  </a:lnTo>
                  <a:lnTo>
                    <a:pt x="1455" y="10758"/>
                  </a:lnTo>
                  <a:lnTo>
                    <a:pt x="2250" y="11472"/>
                  </a:lnTo>
                  <a:lnTo>
                    <a:pt x="3211" y="11993"/>
                  </a:lnTo>
                  <a:lnTo>
                    <a:pt x="4363" y="12350"/>
                  </a:lnTo>
                  <a:lnTo>
                    <a:pt x="5653" y="12542"/>
                  </a:lnTo>
                  <a:lnTo>
                    <a:pt x="13447" y="12542"/>
                  </a:lnTo>
                  <a:lnTo>
                    <a:pt x="13447" y="7026"/>
                  </a:lnTo>
                  <a:lnTo>
                    <a:pt x="7794" y="7026"/>
                  </a:lnTo>
                  <a:lnTo>
                    <a:pt x="7163" y="6807"/>
                  </a:lnTo>
                  <a:lnTo>
                    <a:pt x="6916" y="6615"/>
                  </a:lnTo>
                  <a:lnTo>
                    <a:pt x="6696" y="6368"/>
                  </a:lnTo>
                  <a:lnTo>
                    <a:pt x="6422" y="5709"/>
                  </a:lnTo>
                  <a:lnTo>
                    <a:pt x="6422" y="5270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55"/>
            <p:cNvSpPr/>
            <p:nvPr/>
          </p:nvSpPr>
          <p:spPr>
            <a:xfrm>
              <a:off x="3439850" y="1127925"/>
              <a:ext cx="314250" cy="335525"/>
            </a:xfrm>
            <a:custGeom>
              <a:rect b="b" l="l" r="r" t="t"/>
              <a:pathLst>
                <a:path extrusionOk="0" h="13421" w="12570">
                  <a:moveTo>
                    <a:pt x="5928" y="1"/>
                  </a:moveTo>
                  <a:lnTo>
                    <a:pt x="5544" y="28"/>
                  </a:lnTo>
                  <a:lnTo>
                    <a:pt x="4886" y="111"/>
                  </a:lnTo>
                  <a:lnTo>
                    <a:pt x="3706" y="385"/>
                  </a:lnTo>
                  <a:lnTo>
                    <a:pt x="2663" y="824"/>
                  </a:lnTo>
                  <a:lnTo>
                    <a:pt x="1785" y="1455"/>
                  </a:lnTo>
                  <a:lnTo>
                    <a:pt x="1099" y="2251"/>
                  </a:lnTo>
                  <a:lnTo>
                    <a:pt x="550" y="3212"/>
                  </a:lnTo>
                  <a:lnTo>
                    <a:pt x="193" y="4337"/>
                  </a:lnTo>
                  <a:lnTo>
                    <a:pt x="1" y="5654"/>
                  </a:lnTo>
                  <a:lnTo>
                    <a:pt x="1" y="6367"/>
                  </a:lnTo>
                  <a:lnTo>
                    <a:pt x="1" y="13420"/>
                  </a:lnTo>
                  <a:lnTo>
                    <a:pt x="5517" y="13420"/>
                  </a:lnTo>
                  <a:lnTo>
                    <a:pt x="5517" y="8179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69"/>
                  </a:lnTo>
                  <a:lnTo>
                    <a:pt x="6861" y="6422"/>
                  </a:lnTo>
                  <a:lnTo>
                    <a:pt x="7273" y="6395"/>
                  </a:lnTo>
                  <a:lnTo>
                    <a:pt x="12569" y="6395"/>
                  </a:lnTo>
                  <a:lnTo>
                    <a:pt x="12569" y="28"/>
                  </a:lnTo>
                  <a:lnTo>
                    <a:pt x="63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55"/>
            <p:cNvSpPr/>
            <p:nvPr/>
          </p:nvSpPr>
          <p:spPr>
            <a:xfrm>
              <a:off x="2990500" y="1576625"/>
              <a:ext cx="336175" cy="314225"/>
            </a:xfrm>
            <a:custGeom>
              <a:rect b="b" l="l" r="r" t="t"/>
              <a:pathLst>
                <a:path extrusionOk="0" h="12569" w="13447">
                  <a:moveTo>
                    <a:pt x="6367" y="0"/>
                  </a:moveTo>
                  <a:lnTo>
                    <a:pt x="5653" y="28"/>
                  </a:lnTo>
                  <a:lnTo>
                    <a:pt x="4363" y="192"/>
                  </a:lnTo>
                  <a:lnTo>
                    <a:pt x="3211" y="549"/>
                  </a:lnTo>
                  <a:lnTo>
                    <a:pt x="2250" y="1098"/>
                  </a:lnTo>
                  <a:lnTo>
                    <a:pt x="1455" y="1811"/>
                  </a:lnTo>
                  <a:lnTo>
                    <a:pt x="823" y="2662"/>
                  </a:lnTo>
                  <a:lnTo>
                    <a:pt x="384" y="3705"/>
                  </a:lnTo>
                  <a:lnTo>
                    <a:pt x="110" y="4885"/>
                  </a:lnTo>
                  <a:lnTo>
                    <a:pt x="28" y="5543"/>
                  </a:lnTo>
                  <a:lnTo>
                    <a:pt x="0" y="5955"/>
                  </a:lnTo>
                  <a:lnTo>
                    <a:pt x="0" y="6367"/>
                  </a:lnTo>
                  <a:lnTo>
                    <a:pt x="28" y="12569"/>
                  </a:lnTo>
                  <a:lnTo>
                    <a:pt x="6422" y="12569"/>
                  </a:lnTo>
                  <a:lnTo>
                    <a:pt x="6422" y="7300"/>
                  </a:lnTo>
                  <a:lnTo>
                    <a:pt x="6422" y="6861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63"/>
                  </a:lnTo>
                  <a:lnTo>
                    <a:pt x="7794" y="5543"/>
                  </a:lnTo>
                  <a:lnTo>
                    <a:pt x="8205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55"/>
            <p:cNvSpPr/>
            <p:nvPr/>
          </p:nvSpPr>
          <p:spPr>
            <a:xfrm>
              <a:off x="3439850" y="157662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1" y="0"/>
                  </a:moveTo>
                  <a:lnTo>
                    <a:pt x="1" y="7080"/>
                  </a:lnTo>
                  <a:lnTo>
                    <a:pt x="1" y="7794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9" y="11169"/>
                  </a:lnTo>
                  <a:lnTo>
                    <a:pt x="1785" y="11965"/>
                  </a:lnTo>
                  <a:lnTo>
                    <a:pt x="2663" y="12596"/>
                  </a:lnTo>
                  <a:lnTo>
                    <a:pt x="3706" y="13063"/>
                  </a:lnTo>
                  <a:lnTo>
                    <a:pt x="4886" y="13337"/>
                  </a:lnTo>
                  <a:lnTo>
                    <a:pt x="5544" y="13392"/>
                  </a:lnTo>
                  <a:lnTo>
                    <a:pt x="5928" y="13419"/>
                  </a:lnTo>
                  <a:lnTo>
                    <a:pt x="6367" y="13447"/>
                  </a:lnTo>
                  <a:lnTo>
                    <a:pt x="12569" y="13419"/>
                  </a:lnTo>
                  <a:lnTo>
                    <a:pt x="12569" y="7025"/>
                  </a:lnTo>
                  <a:lnTo>
                    <a:pt x="7273" y="7025"/>
                  </a:lnTo>
                  <a:lnTo>
                    <a:pt x="6861" y="6998"/>
                  </a:lnTo>
                  <a:lnTo>
                    <a:pt x="6175" y="6751"/>
                  </a:lnTo>
                  <a:lnTo>
                    <a:pt x="5928" y="6504"/>
                  </a:lnTo>
                  <a:lnTo>
                    <a:pt x="5736" y="6284"/>
                  </a:lnTo>
                  <a:lnTo>
                    <a:pt x="5544" y="5626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55"/>
            <p:cNvSpPr/>
            <p:nvPr/>
          </p:nvSpPr>
          <p:spPr>
            <a:xfrm>
              <a:off x="4294000" y="114987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7026" y="1"/>
                  </a:moveTo>
                  <a:lnTo>
                    <a:pt x="7026" y="5270"/>
                  </a:lnTo>
                  <a:lnTo>
                    <a:pt x="7026" y="5709"/>
                  </a:lnTo>
                  <a:lnTo>
                    <a:pt x="6751" y="6368"/>
                  </a:lnTo>
                  <a:lnTo>
                    <a:pt x="6532" y="6615"/>
                  </a:lnTo>
                  <a:lnTo>
                    <a:pt x="6285" y="6807"/>
                  </a:lnTo>
                  <a:lnTo>
                    <a:pt x="5654" y="7026"/>
                  </a:lnTo>
                  <a:lnTo>
                    <a:pt x="1" y="7026"/>
                  </a:lnTo>
                  <a:lnTo>
                    <a:pt x="1" y="12542"/>
                  </a:lnTo>
                  <a:lnTo>
                    <a:pt x="7794" y="12542"/>
                  </a:lnTo>
                  <a:lnTo>
                    <a:pt x="9084" y="12350"/>
                  </a:lnTo>
                  <a:lnTo>
                    <a:pt x="10237" y="11993"/>
                  </a:lnTo>
                  <a:lnTo>
                    <a:pt x="11197" y="11472"/>
                  </a:lnTo>
                  <a:lnTo>
                    <a:pt x="11993" y="10758"/>
                  </a:lnTo>
                  <a:lnTo>
                    <a:pt x="12624" y="9880"/>
                  </a:lnTo>
                  <a:lnTo>
                    <a:pt x="13063" y="8865"/>
                  </a:lnTo>
                  <a:lnTo>
                    <a:pt x="13338" y="7685"/>
                  </a:lnTo>
                  <a:lnTo>
                    <a:pt x="13420" y="7026"/>
                  </a:lnTo>
                  <a:lnTo>
                    <a:pt x="13447" y="6615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55"/>
            <p:cNvSpPr/>
            <p:nvPr/>
          </p:nvSpPr>
          <p:spPr>
            <a:xfrm>
              <a:off x="3867275" y="1127925"/>
              <a:ext cx="313550" cy="335525"/>
            </a:xfrm>
            <a:custGeom>
              <a:rect b="b" l="l" r="r" t="t"/>
              <a:pathLst>
                <a:path extrusionOk="0" h="13421" w="12542">
                  <a:moveTo>
                    <a:pt x="6202" y="1"/>
                  </a:moveTo>
                  <a:lnTo>
                    <a:pt x="0" y="28"/>
                  </a:lnTo>
                  <a:lnTo>
                    <a:pt x="0" y="6395"/>
                  </a:lnTo>
                  <a:lnTo>
                    <a:pt x="5269" y="6395"/>
                  </a:lnTo>
                  <a:lnTo>
                    <a:pt x="5708" y="6422"/>
                  </a:lnTo>
                  <a:lnTo>
                    <a:pt x="6367" y="6669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179"/>
                  </a:lnTo>
                  <a:lnTo>
                    <a:pt x="7026" y="13420"/>
                  </a:lnTo>
                  <a:lnTo>
                    <a:pt x="12542" y="13420"/>
                  </a:lnTo>
                  <a:lnTo>
                    <a:pt x="12542" y="6367"/>
                  </a:lnTo>
                  <a:lnTo>
                    <a:pt x="12542" y="5654"/>
                  </a:lnTo>
                  <a:lnTo>
                    <a:pt x="12349" y="4337"/>
                  </a:lnTo>
                  <a:lnTo>
                    <a:pt x="11993" y="3212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24"/>
                  </a:lnTo>
                  <a:lnTo>
                    <a:pt x="8864" y="385"/>
                  </a:lnTo>
                  <a:lnTo>
                    <a:pt x="7657" y="111"/>
                  </a:lnTo>
                  <a:lnTo>
                    <a:pt x="6998" y="28"/>
                  </a:lnTo>
                  <a:lnTo>
                    <a:pt x="66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55"/>
            <p:cNvSpPr/>
            <p:nvPr/>
          </p:nvSpPr>
          <p:spPr>
            <a:xfrm>
              <a:off x="3867275" y="157662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26"/>
                  </a:lnTo>
                  <a:lnTo>
                    <a:pt x="6806" y="6284"/>
                  </a:lnTo>
                  <a:lnTo>
                    <a:pt x="6614" y="6504"/>
                  </a:lnTo>
                  <a:lnTo>
                    <a:pt x="6367" y="6751"/>
                  </a:lnTo>
                  <a:lnTo>
                    <a:pt x="5708" y="6998"/>
                  </a:lnTo>
                  <a:lnTo>
                    <a:pt x="5269" y="7025"/>
                  </a:lnTo>
                  <a:lnTo>
                    <a:pt x="0" y="7025"/>
                  </a:lnTo>
                  <a:lnTo>
                    <a:pt x="0" y="13419"/>
                  </a:lnTo>
                  <a:lnTo>
                    <a:pt x="6202" y="13447"/>
                  </a:lnTo>
                  <a:lnTo>
                    <a:pt x="6614" y="13419"/>
                  </a:lnTo>
                  <a:lnTo>
                    <a:pt x="6998" y="13392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596"/>
                  </a:lnTo>
                  <a:lnTo>
                    <a:pt x="10758" y="11965"/>
                  </a:lnTo>
                  <a:lnTo>
                    <a:pt x="11471" y="11169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2" y="7794"/>
                  </a:lnTo>
                  <a:lnTo>
                    <a:pt x="12542" y="7080"/>
                  </a:lnTo>
                  <a:lnTo>
                    <a:pt x="125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55"/>
            <p:cNvSpPr/>
            <p:nvPr/>
          </p:nvSpPr>
          <p:spPr>
            <a:xfrm>
              <a:off x="4743375" y="114987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28" y="1"/>
                  </a:moveTo>
                  <a:lnTo>
                    <a:pt x="0" y="6203"/>
                  </a:lnTo>
                  <a:lnTo>
                    <a:pt x="0" y="6615"/>
                  </a:lnTo>
                  <a:lnTo>
                    <a:pt x="28" y="7026"/>
                  </a:lnTo>
                  <a:lnTo>
                    <a:pt x="110" y="7685"/>
                  </a:lnTo>
                  <a:lnTo>
                    <a:pt x="384" y="8865"/>
                  </a:lnTo>
                  <a:lnTo>
                    <a:pt x="824" y="9880"/>
                  </a:lnTo>
                  <a:lnTo>
                    <a:pt x="1455" y="10758"/>
                  </a:lnTo>
                  <a:lnTo>
                    <a:pt x="2251" y="11472"/>
                  </a:lnTo>
                  <a:lnTo>
                    <a:pt x="3238" y="11993"/>
                  </a:lnTo>
                  <a:lnTo>
                    <a:pt x="4364" y="12350"/>
                  </a:lnTo>
                  <a:lnTo>
                    <a:pt x="5653" y="12542"/>
                  </a:lnTo>
                  <a:lnTo>
                    <a:pt x="13447" y="12542"/>
                  </a:lnTo>
                  <a:lnTo>
                    <a:pt x="13447" y="7026"/>
                  </a:lnTo>
                  <a:lnTo>
                    <a:pt x="7794" y="7026"/>
                  </a:lnTo>
                  <a:lnTo>
                    <a:pt x="7163" y="6807"/>
                  </a:lnTo>
                  <a:lnTo>
                    <a:pt x="6916" y="6615"/>
                  </a:lnTo>
                  <a:lnTo>
                    <a:pt x="6696" y="6368"/>
                  </a:lnTo>
                  <a:lnTo>
                    <a:pt x="6422" y="5709"/>
                  </a:lnTo>
                  <a:lnTo>
                    <a:pt x="6422" y="5270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55"/>
            <p:cNvSpPr/>
            <p:nvPr/>
          </p:nvSpPr>
          <p:spPr>
            <a:xfrm>
              <a:off x="4743375" y="157662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6367" y="0"/>
                  </a:moveTo>
                  <a:lnTo>
                    <a:pt x="5653" y="28"/>
                  </a:lnTo>
                  <a:lnTo>
                    <a:pt x="4364" y="192"/>
                  </a:lnTo>
                  <a:lnTo>
                    <a:pt x="3238" y="549"/>
                  </a:lnTo>
                  <a:lnTo>
                    <a:pt x="2251" y="1098"/>
                  </a:lnTo>
                  <a:lnTo>
                    <a:pt x="1455" y="1811"/>
                  </a:lnTo>
                  <a:lnTo>
                    <a:pt x="824" y="2662"/>
                  </a:lnTo>
                  <a:lnTo>
                    <a:pt x="384" y="3705"/>
                  </a:lnTo>
                  <a:lnTo>
                    <a:pt x="110" y="4885"/>
                  </a:lnTo>
                  <a:lnTo>
                    <a:pt x="28" y="5543"/>
                  </a:lnTo>
                  <a:lnTo>
                    <a:pt x="0" y="5955"/>
                  </a:lnTo>
                  <a:lnTo>
                    <a:pt x="0" y="6367"/>
                  </a:lnTo>
                  <a:lnTo>
                    <a:pt x="28" y="12569"/>
                  </a:lnTo>
                  <a:lnTo>
                    <a:pt x="6422" y="12569"/>
                  </a:lnTo>
                  <a:lnTo>
                    <a:pt x="6422" y="7300"/>
                  </a:lnTo>
                  <a:lnTo>
                    <a:pt x="6422" y="6861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63"/>
                  </a:lnTo>
                  <a:lnTo>
                    <a:pt x="7794" y="5543"/>
                  </a:lnTo>
                  <a:lnTo>
                    <a:pt x="8206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55"/>
            <p:cNvSpPr/>
            <p:nvPr/>
          </p:nvSpPr>
          <p:spPr>
            <a:xfrm>
              <a:off x="2541125" y="157662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0" y="0"/>
                  </a:moveTo>
                  <a:lnTo>
                    <a:pt x="0" y="5516"/>
                  </a:lnTo>
                  <a:lnTo>
                    <a:pt x="5242" y="5516"/>
                  </a:lnTo>
                  <a:lnTo>
                    <a:pt x="5654" y="5543"/>
                  </a:lnTo>
                  <a:lnTo>
                    <a:pt x="6285" y="5763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61"/>
                  </a:lnTo>
                  <a:lnTo>
                    <a:pt x="7053" y="7300"/>
                  </a:lnTo>
                  <a:lnTo>
                    <a:pt x="7053" y="12569"/>
                  </a:lnTo>
                  <a:lnTo>
                    <a:pt x="13420" y="12569"/>
                  </a:lnTo>
                  <a:lnTo>
                    <a:pt x="13447" y="6367"/>
                  </a:lnTo>
                  <a:lnTo>
                    <a:pt x="13447" y="5955"/>
                  </a:lnTo>
                  <a:lnTo>
                    <a:pt x="13420" y="5543"/>
                  </a:lnTo>
                  <a:lnTo>
                    <a:pt x="13337" y="4885"/>
                  </a:lnTo>
                  <a:lnTo>
                    <a:pt x="13063" y="3705"/>
                  </a:lnTo>
                  <a:lnTo>
                    <a:pt x="12624" y="2662"/>
                  </a:lnTo>
                  <a:lnTo>
                    <a:pt x="11993" y="1811"/>
                  </a:lnTo>
                  <a:lnTo>
                    <a:pt x="11197" y="1098"/>
                  </a:lnTo>
                  <a:lnTo>
                    <a:pt x="10236" y="549"/>
                  </a:lnTo>
                  <a:lnTo>
                    <a:pt x="9084" y="192"/>
                  </a:lnTo>
                  <a:lnTo>
                    <a:pt x="7794" y="28"/>
                  </a:lnTo>
                  <a:lnTo>
                    <a:pt x="70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55"/>
            <p:cNvSpPr/>
            <p:nvPr/>
          </p:nvSpPr>
          <p:spPr>
            <a:xfrm>
              <a:off x="4294000" y="1576625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1" y="0"/>
                  </a:moveTo>
                  <a:lnTo>
                    <a:pt x="1" y="5516"/>
                  </a:lnTo>
                  <a:lnTo>
                    <a:pt x="5242" y="5516"/>
                  </a:lnTo>
                  <a:lnTo>
                    <a:pt x="5654" y="5543"/>
                  </a:lnTo>
                  <a:lnTo>
                    <a:pt x="6285" y="5763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61"/>
                  </a:lnTo>
                  <a:lnTo>
                    <a:pt x="7026" y="7300"/>
                  </a:lnTo>
                  <a:lnTo>
                    <a:pt x="7026" y="12569"/>
                  </a:lnTo>
                  <a:lnTo>
                    <a:pt x="13420" y="12569"/>
                  </a:lnTo>
                  <a:lnTo>
                    <a:pt x="13447" y="6367"/>
                  </a:lnTo>
                  <a:lnTo>
                    <a:pt x="13447" y="5955"/>
                  </a:lnTo>
                  <a:lnTo>
                    <a:pt x="13420" y="5543"/>
                  </a:lnTo>
                  <a:lnTo>
                    <a:pt x="13338" y="4885"/>
                  </a:lnTo>
                  <a:lnTo>
                    <a:pt x="13063" y="3705"/>
                  </a:lnTo>
                  <a:lnTo>
                    <a:pt x="12624" y="2662"/>
                  </a:lnTo>
                  <a:lnTo>
                    <a:pt x="11993" y="1811"/>
                  </a:lnTo>
                  <a:lnTo>
                    <a:pt x="11197" y="1098"/>
                  </a:lnTo>
                  <a:lnTo>
                    <a:pt x="10237" y="549"/>
                  </a:lnTo>
                  <a:lnTo>
                    <a:pt x="9084" y="192"/>
                  </a:lnTo>
                  <a:lnTo>
                    <a:pt x="7794" y="28"/>
                  </a:lnTo>
                  <a:lnTo>
                    <a:pt x="70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55"/>
            <p:cNvSpPr/>
            <p:nvPr/>
          </p:nvSpPr>
          <p:spPr>
            <a:xfrm>
              <a:off x="1686975" y="201707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6367" y="0"/>
                  </a:moveTo>
                  <a:lnTo>
                    <a:pt x="5928" y="28"/>
                  </a:lnTo>
                  <a:lnTo>
                    <a:pt x="5544" y="55"/>
                  </a:lnTo>
                  <a:lnTo>
                    <a:pt x="4885" y="110"/>
                  </a:lnTo>
                  <a:lnTo>
                    <a:pt x="3705" y="384"/>
                  </a:lnTo>
                  <a:lnTo>
                    <a:pt x="2663" y="851"/>
                  </a:lnTo>
                  <a:lnTo>
                    <a:pt x="1784" y="1482"/>
                  </a:lnTo>
                  <a:lnTo>
                    <a:pt x="1098" y="2278"/>
                  </a:lnTo>
                  <a:lnTo>
                    <a:pt x="550" y="3238"/>
                  </a:lnTo>
                  <a:lnTo>
                    <a:pt x="193" y="4363"/>
                  </a:lnTo>
                  <a:lnTo>
                    <a:pt x="28" y="5653"/>
                  </a:lnTo>
                  <a:lnTo>
                    <a:pt x="1" y="6394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5"/>
                  </a:lnTo>
                  <a:lnTo>
                    <a:pt x="5544" y="7821"/>
                  </a:lnTo>
                  <a:lnTo>
                    <a:pt x="5736" y="7163"/>
                  </a:lnTo>
                  <a:lnTo>
                    <a:pt x="5928" y="6943"/>
                  </a:lnTo>
                  <a:lnTo>
                    <a:pt x="6175" y="6696"/>
                  </a:lnTo>
                  <a:lnTo>
                    <a:pt x="6861" y="6449"/>
                  </a:lnTo>
                  <a:lnTo>
                    <a:pt x="7300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55"/>
            <p:cNvSpPr/>
            <p:nvPr/>
          </p:nvSpPr>
          <p:spPr>
            <a:xfrm>
              <a:off x="1686975" y="2466425"/>
              <a:ext cx="314250" cy="335525"/>
            </a:xfrm>
            <a:custGeom>
              <a:rect b="b" l="l" r="r" t="t"/>
              <a:pathLst>
                <a:path extrusionOk="0" h="13421" w="12570">
                  <a:moveTo>
                    <a:pt x="1" y="1"/>
                  </a:moveTo>
                  <a:lnTo>
                    <a:pt x="1" y="7054"/>
                  </a:lnTo>
                  <a:lnTo>
                    <a:pt x="28" y="7767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8" y="11170"/>
                  </a:lnTo>
                  <a:lnTo>
                    <a:pt x="1784" y="11966"/>
                  </a:lnTo>
                  <a:lnTo>
                    <a:pt x="2663" y="12597"/>
                  </a:lnTo>
                  <a:lnTo>
                    <a:pt x="3705" y="13036"/>
                  </a:lnTo>
                  <a:lnTo>
                    <a:pt x="4885" y="13338"/>
                  </a:lnTo>
                  <a:lnTo>
                    <a:pt x="5544" y="13393"/>
                  </a:lnTo>
                  <a:lnTo>
                    <a:pt x="5928" y="13420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7300" y="7026"/>
                  </a:lnTo>
                  <a:lnTo>
                    <a:pt x="6861" y="6999"/>
                  </a:lnTo>
                  <a:lnTo>
                    <a:pt x="6175" y="6752"/>
                  </a:lnTo>
                  <a:lnTo>
                    <a:pt x="5928" y="6505"/>
                  </a:lnTo>
                  <a:lnTo>
                    <a:pt x="5736" y="6258"/>
                  </a:lnTo>
                  <a:lnTo>
                    <a:pt x="5544" y="5627"/>
                  </a:lnTo>
                  <a:lnTo>
                    <a:pt x="5517" y="5242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55"/>
            <p:cNvSpPr/>
            <p:nvPr/>
          </p:nvSpPr>
          <p:spPr>
            <a:xfrm>
              <a:off x="2541125" y="20397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7053" y="1"/>
                  </a:moveTo>
                  <a:lnTo>
                    <a:pt x="7053" y="5270"/>
                  </a:lnTo>
                  <a:lnTo>
                    <a:pt x="7026" y="5709"/>
                  </a:lnTo>
                  <a:lnTo>
                    <a:pt x="6751" y="6367"/>
                  </a:lnTo>
                  <a:lnTo>
                    <a:pt x="6532" y="6614"/>
                  </a:lnTo>
                  <a:lnTo>
                    <a:pt x="6285" y="6806"/>
                  </a:lnTo>
                  <a:lnTo>
                    <a:pt x="5654" y="6998"/>
                  </a:lnTo>
                  <a:lnTo>
                    <a:pt x="5242" y="7026"/>
                  </a:lnTo>
                  <a:lnTo>
                    <a:pt x="0" y="7026"/>
                  </a:lnTo>
                  <a:lnTo>
                    <a:pt x="0" y="12542"/>
                  </a:lnTo>
                  <a:lnTo>
                    <a:pt x="7794" y="12542"/>
                  </a:lnTo>
                  <a:lnTo>
                    <a:pt x="9084" y="12350"/>
                  </a:lnTo>
                  <a:lnTo>
                    <a:pt x="10236" y="11993"/>
                  </a:lnTo>
                  <a:lnTo>
                    <a:pt x="11197" y="11444"/>
                  </a:lnTo>
                  <a:lnTo>
                    <a:pt x="11993" y="10758"/>
                  </a:lnTo>
                  <a:lnTo>
                    <a:pt x="12624" y="9880"/>
                  </a:lnTo>
                  <a:lnTo>
                    <a:pt x="13063" y="8865"/>
                  </a:lnTo>
                  <a:lnTo>
                    <a:pt x="13337" y="7657"/>
                  </a:lnTo>
                  <a:lnTo>
                    <a:pt x="13420" y="6998"/>
                  </a:lnTo>
                  <a:lnTo>
                    <a:pt x="13447" y="6614"/>
                  </a:lnTo>
                  <a:lnTo>
                    <a:pt x="13447" y="6175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55"/>
            <p:cNvSpPr/>
            <p:nvPr/>
          </p:nvSpPr>
          <p:spPr>
            <a:xfrm>
              <a:off x="2114400" y="201707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6202" y="0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269" y="6422"/>
                  </a:lnTo>
                  <a:lnTo>
                    <a:pt x="5708" y="6449"/>
                  </a:lnTo>
                  <a:lnTo>
                    <a:pt x="6367" y="6696"/>
                  </a:lnTo>
                  <a:lnTo>
                    <a:pt x="6614" y="6943"/>
                  </a:lnTo>
                  <a:lnTo>
                    <a:pt x="6806" y="7163"/>
                  </a:lnTo>
                  <a:lnTo>
                    <a:pt x="6998" y="7821"/>
                  </a:lnTo>
                  <a:lnTo>
                    <a:pt x="7026" y="8205"/>
                  </a:lnTo>
                  <a:lnTo>
                    <a:pt x="7026" y="13447"/>
                  </a:lnTo>
                  <a:lnTo>
                    <a:pt x="12541" y="13447"/>
                  </a:lnTo>
                  <a:lnTo>
                    <a:pt x="12541" y="6394"/>
                  </a:lnTo>
                  <a:lnTo>
                    <a:pt x="12541" y="5653"/>
                  </a:lnTo>
                  <a:lnTo>
                    <a:pt x="12349" y="4363"/>
                  </a:lnTo>
                  <a:lnTo>
                    <a:pt x="11993" y="3238"/>
                  </a:lnTo>
                  <a:lnTo>
                    <a:pt x="11471" y="2278"/>
                  </a:lnTo>
                  <a:lnTo>
                    <a:pt x="10758" y="1482"/>
                  </a:lnTo>
                  <a:lnTo>
                    <a:pt x="9880" y="851"/>
                  </a:lnTo>
                  <a:lnTo>
                    <a:pt x="8864" y="384"/>
                  </a:lnTo>
                  <a:lnTo>
                    <a:pt x="7657" y="110"/>
                  </a:lnTo>
                  <a:lnTo>
                    <a:pt x="7026" y="55"/>
                  </a:lnTo>
                  <a:lnTo>
                    <a:pt x="6614" y="28"/>
                  </a:lnTo>
                  <a:lnTo>
                    <a:pt x="6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55"/>
            <p:cNvSpPr/>
            <p:nvPr/>
          </p:nvSpPr>
          <p:spPr>
            <a:xfrm>
              <a:off x="2114400" y="2466425"/>
              <a:ext cx="313550" cy="335525"/>
            </a:xfrm>
            <a:custGeom>
              <a:rect b="b" l="l" r="r" t="t"/>
              <a:pathLst>
                <a:path extrusionOk="0" h="13421" w="12542">
                  <a:moveTo>
                    <a:pt x="7026" y="1"/>
                  </a:moveTo>
                  <a:lnTo>
                    <a:pt x="7026" y="5242"/>
                  </a:lnTo>
                  <a:lnTo>
                    <a:pt x="6998" y="5627"/>
                  </a:lnTo>
                  <a:lnTo>
                    <a:pt x="6806" y="6258"/>
                  </a:lnTo>
                  <a:lnTo>
                    <a:pt x="6614" y="6505"/>
                  </a:lnTo>
                  <a:lnTo>
                    <a:pt x="6367" y="6752"/>
                  </a:lnTo>
                  <a:lnTo>
                    <a:pt x="5708" y="6999"/>
                  </a:lnTo>
                  <a:lnTo>
                    <a:pt x="5269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614" y="13420"/>
                  </a:lnTo>
                  <a:lnTo>
                    <a:pt x="7026" y="13393"/>
                  </a:lnTo>
                  <a:lnTo>
                    <a:pt x="7657" y="13338"/>
                  </a:lnTo>
                  <a:lnTo>
                    <a:pt x="8864" y="13036"/>
                  </a:lnTo>
                  <a:lnTo>
                    <a:pt x="9880" y="12597"/>
                  </a:lnTo>
                  <a:lnTo>
                    <a:pt x="10758" y="11966"/>
                  </a:lnTo>
                  <a:lnTo>
                    <a:pt x="11471" y="11170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1" y="7767"/>
                  </a:lnTo>
                  <a:lnTo>
                    <a:pt x="12541" y="7054"/>
                  </a:lnTo>
                  <a:lnTo>
                    <a:pt x="125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55"/>
            <p:cNvSpPr/>
            <p:nvPr/>
          </p:nvSpPr>
          <p:spPr>
            <a:xfrm>
              <a:off x="2990500" y="2039700"/>
              <a:ext cx="336175" cy="313550"/>
            </a:xfrm>
            <a:custGeom>
              <a:rect b="b" l="l" r="r" t="t"/>
              <a:pathLst>
                <a:path extrusionOk="0" h="12542" w="13447">
                  <a:moveTo>
                    <a:pt x="28" y="1"/>
                  </a:moveTo>
                  <a:lnTo>
                    <a:pt x="0" y="6175"/>
                  </a:lnTo>
                  <a:lnTo>
                    <a:pt x="0" y="6614"/>
                  </a:lnTo>
                  <a:lnTo>
                    <a:pt x="28" y="6998"/>
                  </a:lnTo>
                  <a:lnTo>
                    <a:pt x="110" y="7657"/>
                  </a:lnTo>
                  <a:lnTo>
                    <a:pt x="384" y="8865"/>
                  </a:lnTo>
                  <a:lnTo>
                    <a:pt x="823" y="9880"/>
                  </a:lnTo>
                  <a:lnTo>
                    <a:pt x="1455" y="10758"/>
                  </a:lnTo>
                  <a:lnTo>
                    <a:pt x="2250" y="11444"/>
                  </a:lnTo>
                  <a:lnTo>
                    <a:pt x="3211" y="11993"/>
                  </a:lnTo>
                  <a:lnTo>
                    <a:pt x="4363" y="12350"/>
                  </a:lnTo>
                  <a:lnTo>
                    <a:pt x="5653" y="12542"/>
                  </a:lnTo>
                  <a:lnTo>
                    <a:pt x="13447" y="12542"/>
                  </a:lnTo>
                  <a:lnTo>
                    <a:pt x="13447" y="7026"/>
                  </a:lnTo>
                  <a:lnTo>
                    <a:pt x="8205" y="7026"/>
                  </a:lnTo>
                  <a:lnTo>
                    <a:pt x="7794" y="6998"/>
                  </a:lnTo>
                  <a:lnTo>
                    <a:pt x="7163" y="6806"/>
                  </a:lnTo>
                  <a:lnTo>
                    <a:pt x="6916" y="6614"/>
                  </a:lnTo>
                  <a:lnTo>
                    <a:pt x="6696" y="6367"/>
                  </a:lnTo>
                  <a:lnTo>
                    <a:pt x="6422" y="5709"/>
                  </a:lnTo>
                  <a:lnTo>
                    <a:pt x="6422" y="5270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55"/>
            <p:cNvSpPr/>
            <p:nvPr/>
          </p:nvSpPr>
          <p:spPr>
            <a:xfrm>
              <a:off x="3439850" y="201707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6367" y="0"/>
                  </a:moveTo>
                  <a:lnTo>
                    <a:pt x="5928" y="28"/>
                  </a:lnTo>
                  <a:lnTo>
                    <a:pt x="5544" y="55"/>
                  </a:lnTo>
                  <a:lnTo>
                    <a:pt x="4886" y="110"/>
                  </a:lnTo>
                  <a:lnTo>
                    <a:pt x="3706" y="384"/>
                  </a:lnTo>
                  <a:lnTo>
                    <a:pt x="2663" y="851"/>
                  </a:lnTo>
                  <a:lnTo>
                    <a:pt x="1785" y="1482"/>
                  </a:lnTo>
                  <a:lnTo>
                    <a:pt x="1099" y="2278"/>
                  </a:lnTo>
                  <a:lnTo>
                    <a:pt x="550" y="3238"/>
                  </a:lnTo>
                  <a:lnTo>
                    <a:pt x="193" y="4363"/>
                  </a:lnTo>
                  <a:lnTo>
                    <a:pt x="1" y="5653"/>
                  </a:lnTo>
                  <a:lnTo>
                    <a:pt x="1" y="6394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5"/>
                  </a:lnTo>
                  <a:lnTo>
                    <a:pt x="5544" y="7821"/>
                  </a:lnTo>
                  <a:lnTo>
                    <a:pt x="5736" y="7163"/>
                  </a:lnTo>
                  <a:lnTo>
                    <a:pt x="5928" y="6943"/>
                  </a:lnTo>
                  <a:lnTo>
                    <a:pt x="6175" y="6696"/>
                  </a:lnTo>
                  <a:lnTo>
                    <a:pt x="6861" y="6449"/>
                  </a:lnTo>
                  <a:lnTo>
                    <a:pt x="7273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55"/>
            <p:cNvSpPr/>
            <p:nvPr/>
          </p:nvSpPr>
          <p:spPr>
            <a:xfrm>
              <a:off x="2990500" y="2466425"/>
              <a:ext cx="336175" cy="313575"/>
            </a:xfrm>
            <a:custGeom>
              <a:rect b="b" l="l" r="r" t="t"/>
              <a:pathLst>
                <a:path extrusionOk="0" h="12543" w="13447">
                  <a:moveTo>
                    <a:pt x="5653" y="1"/>
                  </a:moveTo>
                  <a:lnTo>
                    <a:pt x="4363" y="193"/>
                  </a:lnTo>
                  <a:lnTo>
                    <a:pt x="3211" y="550"/>
                  </a:lnTo>
                  <a:lnTo>
                    <a:pt x="2250" y="1099"/>
                  </a:lnTo>
                  <a:lnTo>
                    <a:pt x="1455" y="1785"/>
                  </a:lnTo>
                  <a:lnTo>
                    <a:pt x="823" y="2663"/>
                  </a:lnTo>
                  <a:lnTo>
                    <a:pt x="384" y="3706"/>
                  </a:lnTo>
                  <a:lnTo>
                    <a:pt x="110" y="4886"/>
                  </a:lnTo>
                  <a:lnTo>
                    <a:pt x="28" y="5544"/>
                  </a:lnTo>
                  <a:lnTo>
                    <a:pt x="0" y="5928"/>
                  </a:lnTo>
                  <a:lnTo>
                    <a:pt x="0" y="6367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44"/>
                  </a:lnTo>
                  <a:lnTo>
                    <a:pt x="8205" y="5517"/>
                  </a:lnTo>
                  <a:lnTo>
                    <a:pt x="13447" y="5517"/>
                  </a:lnTo>
                  <a:lnTo>
                    <a:pt x="13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55"/>
            <p:cNvSpPr/>
            <p:nvPr/>
          </p:nvSpPr>
          <p:spPr>
            <a:xfrm>
              <a:off x="3439850" y="2466425"/>
              <a:ext cx="314250" cy="335525"/>
            </a:xfrm>
            <a:custGeom>
              <a:rect b="b" l="l" r="r" t="t"/>
              <a:pathLst>
                <a:path extrusionOk="0" h="13421" w="12570">
                  <a:moveTo>
                    <a:pt x="1" y="1"/>
                  </a:moveTo>
                  <a:lnTo>
                    <a:pt x="1" y="7054"/>
                  </a:lnTo>
                  <a:lnTo>
                    <a:pt x="1" y="7767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9" y="11170"/>
                  </a:lnTo>
                  <a:lnTo>
                    <a:pt x="1785" y="11966"/>
                  </a:lnTo>
                  <a:lnTo>
                    <a:pt x="2663" y="12597"/>
                  </a:lnTo>
                  <a:lnTo>
                    <a:pt x="3706" y="13036"/>
                  </a:lnTo>
                  <a:lnTo>
                    <a:pt x="4886" y="13338"/>
                  </a:lnTo>
                  <a:lnTo>
                    <a:pt x="5544" y="13393"/>
                  </a:lnTo>
                  <a:lnTo>
                    <a:pt x="5928" y="13420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7273" y="7026"/>
                  </a:lnTo>
                  <a:lnTo>
                    <a:pt x="6861" y="6999"/>
                  </a:lnTo>
                  <a:lnTo>
                    <a:pt x="6175" y="6752"/>
                  </a:lnTo>
                  <a:lnTo>
                    <a:pt x="5928" y="6505"/>
                  </a:lnTo>
                  <a:lnTo>
                    <a:pt x="5736" y="6258"/>
                  </a:lnTo>
                  <a:lnTo>
                    <a:pt x="5544" y="5627"/>
                  </a:lnTo>
                  <a:lnTo>
                    <a:pt x="5517" y="5242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55"/>
            <p:cNvSpPr/>
            <p:nvPr/>
          </p:nvSpPr>
          <p:spPr>
            <a:xfrm>
              <a:off x="4294000" y="20397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7026" y="1"/>
                  </a:moveTo>
                  <a:lnTo>
                    <a:pt x="7026" y="5270"/>
                  </a:lnTo>
                  <a:lnTo>
                    <a:pt x="7026" y="5709"/>
                  </a:lnTo>
                  <a:lnTo>
                    <a:pt x="6751" y="6367"/>
                  </a:lnTo>
                  <a:lnTo>
                    <a:pt x="6532" y="6614"/>
                  </a:lnTo>
                  <a:lnTo>
                    <a:pt x="6285" y="6806"/>
                  </a:lnTo>
                  <a:lnTo>
                    <a:pt x="5654" y="6998"/>
                  </a:lnTo>
                  <a:lnTo>
                    <a:pt x="5242" y="7026"/>
                  </a:lnTo>
                  <a:lnTo>
                    <a:pt x="1" y="7026"/>
                  </a:lnTo>
                  <a:lnTo>
                    <a:pt x="1" y="12542"/>
                  </a:lnTo>
                  <a:lnTo>
                    <a:pt x="7794" y="12542"/>
                  </a:lnTo>
                  <a:lnTo>
                    <a:pt x="9084" y="12350"/>
                  </a:lnTo>
                  <a:lnTo>
                    <a:pt x="10237" y="11993"/>
                  </a:lnTo>
                  <a:lnTo>
                    <a:pt x="11197" y="11444"/>
                  </a:lnTo>
                  <a:lnTo>
                    <a:pt x="11993" y="10758"/>
                  </a:lnTo>
                  <a:lnTo>
                    <a:pt x="12624" y="9880"/>
                  </a:lnTo>
                  <a:lnTo>
                    <a:pt x="13063" y="8865"/>
                  </a:lnTo>
                  <a:lnTo>
                    <a:pt x="13338" y="7657"/>
                  </a:lnTo>
                  <a:lnTo>
                    <a:pt x="13420" y="6998"/>
                  </a:lnTo>
                  <a:lnTo>
                    <a:pt x="13447" y="6614"/>
                  </a:lnTo>
                  <a:lnTo>
                    <a:pt x="13447" y="6175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55"/>
            <p:cNvSpPr/>
            <p:nvPr/>
          </p:nvSpPr>
          <p:spPr>
            <a:xfrm>
              <a:off x="3867275" y="201707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6202" y="0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269" y="6422"/>
                  </a:lnTo>
                  <a:lnTo>
                    <a:pt x="5708" y="6449"/>
                  </a:lnTo>
                  <a:lnTo>
                    <a:pt x="6367" y="6696"/>
                  </a:lnTo>
                  <a:lnTo>
                    <a:pt x="6614" y="6943"/>
                  </a:lnTo>
                  <a:lnTo>
                    <a:pt x="6806" y="7163"/>
                  </a:lnTo>
                  <a:lnTo>
                    <a:pt x="6998" y="7821"/>
                  </a:lnTo>
                  <a:lnTo>
                    <a:pt x="7026" y="8205"/>
                  </a:lnTo>
                  <a:lnTo>
                    <a:pt x="7026" y="13447"/>
                  </a:lnTo>
                  <a:lnTo>
                    <a:pt x="12542" y="13447"/>
                  </a:lnTo>
                  <a:lnTo>
                    <a:pt x="12542" y="6394"/>
                  </a:lnTo>
                  <a:lnTo>
                    <a:pt x="12542" y="5653"/>
                  </a:lnTo>
                  <a:lnTo>
                    <a:pt x="12349" y="4363"/>
                  </a:lnTo>
                  <a:lnTo>
                    <a:pt x="11993" y="3238"/>
                  </a:lnTo>
                  <a:lnTo>
                    <a:pt x="11471" y="2278"/>
                  </a:lnTo>
                  <a:lnTo>
                    <a:pt x="10758" y="1482"/>
                  </a:lnTo>
                  <a:lnTo>
                    <a:pt x="9880" y="851"/>
                  </a:lnTo>
                  <a:lnTo>
                    <a:pt x="8864" y="384"/>
                  </a:lnTo>
                  <a:lnTo>
                    <a:pt x="7657" y="110"/>
                  </a:lnTo>
                  <a:lnTo>
                    <a:pt x="6998" y="55"/>
                  </a:lnTo>
                  <a:lnTo>
                    <a:pt x="6614" y="28"/>
                  </a:lnTo>
                  <a:lnTo>
                    <a:pt x="62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55"/>
            <p:cNvSpPr/>
            <p:nvPr/>
          </p:nvSpPr>
          <p:spPr>
            <a:xfrm>
              <a:off x="3867275" y="2466425"/>
              <a:ext cx="313550" cy="335525"/>
            </a:xfrm>
            <a:custGeom>
              <a:rect b="b" l="l" r="r" t="t"/>
              <a:pathLst>
                <a:path extrusionOk="0" h="13421" w="12542">
                  <a:moveTo>
                    <a:pt x="7026" y="1"/>
                  </a:moveTo>
                  <a:lnTo>
                    <a:pt x="7026" y="5242"/>
                  </a:lnTo>
                  <a:lnTo>
                    <a:pt x="6998" y="5627"/>
                  </a:lnTo>
                  <a:lnTo>
                    <a:pt x="6806" y="6258"/>
                  </a:lnTo>
                  <a:lnTo>
                    <a:pt x="6614" y="6505"/>
                  </a:lnTo>
                  <a:lnTo>
                    <a:pt x="6367" y="6752"/>
                  </a:lnTo>
                  <a:lnTo>
                    <a:pt x="5708" y="6999"/>
                  </a:lnTo>
                  <a:lnTo>
                    <a:pt x="5269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614" y="13420"/>
                  </a:lnTo>
                  <a:lnTo>
                    <a:pt x="6998" y="13393"/>
                  </a:lnTo>
                  <a:lnTo>
                    <a:pt x="7657" y="13338"/>
                  </a:lnTo>
                  <a:lnTo>
                    <a:pt x="8864" y="13036"/>
                  </a:lnTo>
                  <a:lnTo>
                    <a:pt x="9880" y="12597"/>
                  </a:lnTo>
                  <a:lnTo>
                    <a:pt x="10758" y="11966"/>
                  </a:lnTo>
                  <a:lnTo>
                    <a:pt x="11471" y="11170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2" y="7767"/>
                  </a:lnTo>
                  <a:lnTo>
                    <a:pt x="12542" y="7054"/>
                  </a:lnTo>
                  <a:lnTo>
                    <a:pt x="125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55"/>
            <p:cNvSpPr/>
            <p:nvPr/>
          </p:nvSpPr>
          <p:spPr>
            <a:xfrm>
              <a:off x="4743375" y="20397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28" y="1"/>
                  </a:moveTo>
                  <a:lnTo>
                    <a:pt x="0" y="6175"/>
                  </a:lnTo>
                  <a:lnTo>
                    <a:pt x="0" y="6614"/>
                  </a:lnTo>
                  <a:lnTo>
                    <a:pt x="28" y="6998"/>
                  </a:lnTo>
                  <a:lnTo>
                    <a:pt x="110" y="7657"/>
                  </a:lnTo>
                  <a:lnTo>
                    <a:pt x="384" y="8865"/>
                  </a:lnTo>
                  <a:lnTo>
                    <a:pt x="824" y="9880"/>
                  </a:lnTo>
                  <a:lnTo>
                    <a:pt x="1455" y="10758"/>
                  </a:lnTo>
                  <a:lnTo>
                    <a:pt x="2251" y="11444"/>
                  </a:lnTo>
                  <a:lnTo>
                    <a:pt x="3238" y="11993"/>
                  </a:lnTo>
                  <a:lnTo>
                    <a:pt x="4364" y="12350"/>
                  </a:lnTo>
                  <a:lnTo>
                    <a:pt x="5653" y="12542"/>
                  </a:lnTo>
                  <a:lnTo>
                    <a:pt x="13447" y="12542"/>
                  </a:lnTo>
                  <a:lnTo>
                    <a:pt x="13447" y="7026"/>
                  </a:lnTo>
                  <a:lnTo>
                    <a:pt x="8206" y="7026"/>
                  </a:lnTo>
                  <a:lnTo>
                    <a:pt x="7794" y="6998"/>
                  </a:lnTo>
                  <a:lnTo>
                    <a:pt x="7163" y="6806"/>
                  </a:lnTo>
                  <a:lnTo>
                    <a:pt x="6916" y="6614"/>
                  </a:lnTo>
                  <a:lnTo>
                    <a:pt x="6696" y="6367"/>
                  </a:lnTo>
                  <a:lnTo>
                    <a:pt x="6422" y="5709"/>
                  </a:lnTo>
                  <a:lnTo>
                    <a:pt x="6422" y="5270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55"/>
            <p:cNvSpPr/>
            <p:nvPr/>
          </p:nvSpPr>
          <p:spPr>
            <a:xfrm>
              <a:off x="4743375" y="246642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5653" y="1"/>
                  </a:moveTo>
                  <a:lnTo>
                    <a:pt x="4364" y="193"/>
                  </a:lnTo>
                  <a:lnTo>
                    <a:pt x="3238" y="550"/>
                  </a:lnTo>
                  <a:lnTo>
                    <a:pt x="2251" y="1099"/>
                  </a:lnTo>
                  <a:lnTo>
                    <a:pt x="1455" y="1785"/>
                  </a:lnTo>
                  <a:lnTo>
                    <a:pt x="824" y="2663"/>
                  </a:lnTo>
                  <a:lnTo>
                    <a:pt x="384" y="3706"/>
                  </a:lnTo>
                  <a:lnTo>
                    <a:pt x="110" y="4886"/>
                  </a:lnTo>
                  <a:lnTo>
                    <a:pt x="28" y="5544"/>
                  </a:lnTo>
                  <a:lnTo>
                    <a:pt x="0" y="5928"/>
                  </a:lnTo>
                  <a:lnTo>
                    <a:pt x="0" y="6367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44"/>
                  </a:lnTo>
                  <a:lnTo>
                    <a:pt x="8206" y="5517"/>
                  </a:lnTo>
                  <a:lnTo>
                    <a:pt x="13447" y="5517"/>
                  </a:lnTo>
                  <a:lnTo>
                    <a:pt x="13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55"/>
            <p:cNvSpPr/>
            <p:nvPr/>
          </p:nvSpPr>
          <p:spPr>
            <a:xfrm>
              <a:off x="2541125" y="246642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0" y="1"/>
                  </a:moveTo>
                  <a:lnTo>
                    <a:pt x="0" y="5517"/>
                  </a:lnTo>
                  <a:lnTo>
                    <a:pt x="5242" y="5517"/>
                  </a:lnTo>
                  <a:lnTo>
                    <a:pt x="5654" y="5544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53" y="7273"/>
                  </a:lnTo>
                  <a:lnTo>
                    <a:pt x="7053" y="12542"/>
                  </a:lnTo>
                  <a:lnTo>
                    <a:pt x="13420" y="12542"/>
                  </a:lnTo>
                  <a:lnTo>
                    <a:pt x="13447" y="6367"/>
                  </a:lnTo>
                  <a:lnTo>
                    <a:pt x="13447" y="5928"/>
                  </a:lnTo>
                  <a:lnTo>
                    <a:pt x="13420" y="5544"/>
                  </a:lnTo>
                  <a:lnTo>
                    <a:pt x="13337" y="4886"/>
                  </a:lnTo>
                  <a:lnTo>
                    <a:pt x="13063" y="3706"/>
                  </a:lnTo>
                  <a:lnTo>
                    <a:pt x="12624" y="2663"/>
                  </a:lnTo>
                  <a:lnTo>
                    <a:pt x="11993" y="1785"/>
                  </a:lnTo>
                  <a:lnTo>
                    <a:pt x="11197" y="1099"/>
                  </a:lnTo>
                  <a:lnTo>
                    <a:pt x="10236" y="550"/>
                  </a:lnTo>
                  <a:lnTo>
                    <a:pt x="9084" y="193"/>
                  </a:lnTo>
                  <a:lnTo>
                    <a:pt x="7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55"/>
            <p:cNvSpPr/>
            <p:nvPr/>
          </p:nvSpPr>
          <p:spPr>
            <a:xfrm>
              <a:off x="4294000" y="2466425"/>
              <a:ext cx="336200" cy="313575"/>
            </a:xfrm>
            <a:custGeom>
              <a:rect b="b" l="l" r="r" t="t"/>
              <a:pathLst>
                <a:path extrusionOk="0" h="12543" w="13448">
                  <a:moveTo>
                    <a:pt x="1" y="1"/>
                  </a:moveTo>
                  <a:lnTo>
                    <a:pt x="1" y="5517"/>
                  </a:lnTo>
                  <a:lnTo>
                    <a:pt x="5242" y="5517"/>
                  </a:lnTo>
                  <a:lnTo>
                    <a:pt x="5654" y="5544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26" y="7273"/>
                  </a:lnTo>
                  <a:lnTo>
                    <a:pt x="7026" y="12542"/>
                  </a:lnTo>
                  <a:lnTo>
                    <a:pt x="13420" y="12542"/>
                  </a:lnTo>
                  <a:lnTo>
                    <a:pt x="13447" y="6367"/>
                  </a:lnTo>
                  <a:lnTo>
                    <a:pt x="13447" y="5928"/>
                  </a:lnTo>
                  <a:lnTo>
                    <a:pt x="13420" y="5544"/>
                  </a:lnTo>
                  <a:lnTo>
                    <a:pt x="13338" y="4886"/>
                  </a:lnTo>
                  <a:lnTo>
                    <a:pt x="13063" y="3706"/>
                  </a:lnTo>
                  <a:lnTo>
                    <a:pt x="12624" y="2663"/>
                  </a:lnTo>
                  <a:lnTo>
                    <a:pt x="11993" y="1785"/>
                  </a:lnTo>
                  <a:lnTo>
                    <a:pt x="11197" y="1099"/>
                  </a:lnTo>
                  <a:lnTo>
                    <a:pt x="10237" y="550"/>
                  </a:lnTo>
                  <a:lnTo>
                    <a:pt x="9084" y="193"/>
                  </a:lnTo>
                  <a:lnTo>
                    <a:pt x="7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55"/>
            <p:cNvSpPr/>
            <p:nvPr/>
          </p:nvSpPr>
          <p:spPr>
            <a:xfrm>
              <a:off x="1686975" y="290687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928" y="1"/>
                  </a:moveTo>
                  <a:lnTo>
                    <a:pt x="5544" y="56"/>
                  </a:lnTo>
                  <a:lnTo>
                    <a:pt x="4885" y="111"/>
                  </a:lnTo>
                  <a:lnTo>
                    <a:pt x="3705" y="385"/>
                  </a:lnTo>
                  <a:lnTo>
                    <a:pt x="2663" y="852"/>
                  </a:lnTo>
                  <a:lnTo>
                    <a:pt x="1784" y="1455"/>
                  </a:lnTo>
                  <a:lnTo>
                    <a:pt x="1098" y="2251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28" y="5654"/>
                  </a:lnTo>
                  <a:lnTo>
                    <a:pt x="1" y="6367"/>
                  </a:lnTo>
                  <a:lnTo>
                    <a:pt x="1" y="13448"/>
                  </a:lnTo>
                  <a:lnTo>
                    <a:pt x="5517" y="13448"/>
                  </a:lnTo>
                  <a:lnTo>
                    <a:pt x="5517" y="8206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97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55"/>
            <p:cNvSpPr/>
            <p:nvPr/>
          </p:nvSpPr>
          <p:spPr>
            <a:xfrm>
              <a:off x="1686975" y="335557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1" y="0"/>
                  </a:moveTo>
                  <a:lnTo>
                    <a:pt x="1" y="7080"/>
                  </a:lnTo>
                  <a:lnTo>
                    <a:pt x="28" y="7794"/>
                  </a:lnTo>
                  <a:lnTo>
                    <a:pt x="193" y="9084"/>
                  </a:lnTo>
                  <a:lnTo>
                    <a:pt x="550" y="10236"/>
                  </a:lnTo>
                  <a:lnTo>
                    <a:pt x="1098" y="11197"/>
                  </a:lnTo>
                  <a:lnTo>
                    <a:pt x="1784" y="11992"/>
                  </a:lnTo>
                  <a:lnTo>
                    <a:pt x="2663" y="12624"/>
                  </a:lnTo>
                  <a:lnTo>
                    <a:pt x="3705" y="13063"/>
                  </a:lnTo>
                  <a:lnTo>
                    <a:pt x="4885" y="13337"/>
                  </a:lnTo>
                  <a:lnTo>
                    <a:pt x="5544" y="13419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19"/>
                  </a:lnTo>
                  <a:lnTo>
                    <a:pt x="12569" y="7053"/>
                  </a:lnTo>
                  <a:lnTo>
                    <a:pt x="7300" y="7053"/>
                  </a:lnTo>
                  <a:lnTo>
                    <a:pt x="6861" y="7025"/>
                  </a:lnTo>
                  <a:lnTo>
                    <a:pt x="6175" y="6751"/>
                  </a:lnTo>
                  <a:lnTo>
                    <a:pt x="5928" y="6531"/>
                  </a:lnTo>
                  <a:lnTo>
                    <a:pt x="5736" y="6284"/>
                  </a:lnTo>
                  <a:lnTo>
                    <a:pt x="5544" y="5653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55"/>
            <p:cNvSpPr/>
            <p:nvPr/>
          </p:nvSpPr>
          <p:spPr>
            <a:xfrm>
              <a:off x="2541125" y="292885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7053" y="0"/>
                  </a:moveTo>
                  <a:lnTo>
                    <a:pt x="7053" y="5269"/>
                  </a:lnTo>
                  <a:lnTo>
                    <a:pt x="7026" y="5708"/>
                  </a:lnTo>
                  <a:lnTo>
                    <a:pt x="6751" y="6394"/>
                  </a:lnTo>
                  <a:lnTo>
                    <a:pt x="6532" y="6641"/>
                  </a:lnTo>
                  <a:lnTo>
                    <a:pt x="6285" y="6833"/>
                  </a:lnTo>
                  <a:lnTo>
                    <a:pt x="5654" y="7025"/>
                  </a:lnTo>
                  <a:lnTo>
                    <a:pt x="5242" y="7053"/>
                  </a:lnTo>
                  <a:lnTo>
                    <a:pt x="0" y="7053"/>
                  </a:lnTo>
                  <a:lnTo>
                    <a:pt x="0" y="12569"/>
                  </a:lnTo>
                  <a:lnTo>
                    <a:pt x="7081" y="12569"/>
                  </a:lnTo>
                  <a:lnTo>
                    <a:pt x="7794" y="12541"/>
                  </a:lnTo>
                  <a:lnTo>
                    <a:pt x="9084" y="12377"/>
                  </a:lnTo>
                  <a:lnTo>
                    <a:pt x="10236" y="12020"/>
                  </a:lnTo>
                  <a:lnTo>
                    <a:pt x="11197" y="11471"/>
                  </a:lnTo>
                  <a:lnTo>
                    <a:pt x="11993" y="10757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7" y="7684"/>
                  </a:lnTo>
                  <a:lnTo>
                    <a:pt x="13420" y="7025"/>
                  </a:lnTo>
                  <a:lnTo>
                    <a:pt x="13447" y="6641"/>
                  </a:lnTo>
                  <a:lnTo>
                    <a:pt x="13447" y="6202"/>
                  </a:lnTo>
                  <a:lnTo>
                    <a:pt x="13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55"/>
            <p:cNvSpPr/>
            <p:nvPr/>
          </p:nvSpPr>
          <p:spPr>
            <a:xfrm>
              <a:off x="2114400" y="2906875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1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7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206"/>
                  </a:lnTo>
                  <a:lnTo>
                    <a:pt x="7026" y="13448"/>
                  </a:lnTo>
                  <a:lnTo>
                    <a:pt x="12541" y="13448"/>
                  </a:lnTo>
                  <a:lnTo>
                    <a:pt x="12541" y="6367"/>
                  </a:lnTo>
                  <a:lnTo>
                    <a:pt x="12541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52"/>
                  </a:lnTo>
                  <a:lnTo>
                    <a:pt x="8864" y="385"/>
                  </a:lnTo>
                  <a:lnTo>
                    <a:pt x="7657" y="111"/>
                  </a:lnTo>
                  <a:lnTo>
                    <a:pt x="7026" y="56"/>
                  </a:lnTo>
                  <a:lnTo>
                    <a:pt x="66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55"/>
            <p:cNvSpPr/>
            <p:nvPr/>
          </p:nvSpPr>
          <p:spPr>
            <a:xfrm>
              <a:off x="2114400" y="335557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53"/>
                  </a:lnTo>
                  <a:lnTo>
                    <a:pt x="6806" y="6284"/>
                  </a:lnTo>
                  <a:lnTo>
                    <a:pt x="6614" y="6531"/>
                  </a:lnTo>
                  <a:lnTo>
                    <a:pt x="6367" y="6751"/>
                  </a:lnTo>
                  <a:lnTo>
                    <a:pt x="5708" y="7025"/>
                  </a:lnTo>
                  <a:lnTo>
                    <a:pt x="5269" y="7053"/>
                  </a:lnTo>
                  <a:lnTo>
                    <a:pt x="0" y="7053"/>
                  </a:lnTo>
                  <a:lnTo>
                    <a:pt x="0" y="13419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7026" y="13419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624"/>
                  </a:lnTo>
                  <a:lnTo>
                    <a:pt x="10758" y="11992"/>
                  </a:lnTo>
                  <a:lnTo>
                    <a:pt x="11471" y="11197"/>
                  </a:lnTo>
                  <a:lnTo>
                    <a:pt x="11993" y="10236"/>
                  </a:lnTo>
                  <a:lnTo>
                    <a:pt x="12349" y="9084"/>
                  </a:lnTo>
                  <a:lnTo>
                    <a:pt x="12541" y="7794"/>
                  </a:lnTo>
                  <a:lnTo>
                    <a:pt x="12541" y="7080"/>
                  </a:lnTo>
                  <a:lnTo>
                    <a:pt x="12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55"/>
            <p:cNvSpPr/>
            <p:nvPr/>
          </p:nvSpPr>
          <p:spPr>
            <a:xfrm>
              <a:off x="2990500" y="2928850"/>
              <a:ext cx="336175" cy="314225"/>
            </a:xfrm>
            <a:custGeom>
              <a:rect b="b" l="l" r="r" t="t"/>
              <a:pathLst>
                <a:path extrusionOk="0" h="12569" w="13447">
                  <a:moveTo>
                    <a:pt x="28" y="0"/>
                  </a:moveTo>
                  <a:lnTo>
                    <a:pt x="0" y="6202"/>
                  </a:lnTo>
                  <a:lnTo>
                    <a:pt x="0" y="6641"/>
                  </a:lnTo>
                  <a:lnTo>
                    <a:pt x="28" y="7025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3" y="9907"/>
                  </a:lnTo>
                  <a:lnTo>
                    <a:pt x="1455" y="10757"/>
                  </a:lnTo>
                  <a:lnTo>
                    <a:pt x="2250" y="11471"/>
                  </a:lnTo>
                  <a:lnTo>
                    <a:pt x="3211" y="12020"/>
                  </a:lnTo>
                  <a:lnTo>
                    <a:pt x="4363" y="12377"/>
                  </a:lnTo>
                  <a:lnTo>
                    <a:pt x="5653" y="12541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5" y="7053"/>
                  </a:lnTo>
                  <a:lnTo>
                    <a:pt x="7794" y="7025"/>
                  </a:lnTo>
                  <a:lnTo>
                    <a:pt x="7163" y="6833"/>
                  </a:lnTo>
                  <a:lnTo>
                    <a:pt x="6916" y="6641"/>
                  </a:lnTo>
                  <a:lnTo>
                    <a:pt x="6696" y="6394"/>
                  </a:lnTo>
                  <a:lnTo>
                    <a:pt x="6422" y="5708"/>
                  </a:lnTo>
                  <a:lnTo>
                    <a:pt x="6422" y="5269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55"/>
            <p:cNvSpPr/>
            <p:nvPr/>
          </p:nvSpPr>
          <p:spPr>
            <a:xfrm>
              <a:off x="3439850" y="290687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928" y="1"/>
                  </a:moveTo>
                  <a:lnTo>
                    <a:pt x="5544" y="56"/>
                  </a:lnTo>
                  <a:lnTo>
                    <a:pt x="4886" y="111"/>
                  </a:lnTo>
                  <a:lnTo>
                    <a:pt x="3706" y="385"/>
                  </a:lnTo>
                  <a:lnTo>
                    <a:pt x="2663" y="852"/>
                  </a:lnTo>
                  <a:lnTo>
                    <a:pt x="1785" y="1455"/>
                  </a:lnTo>
                  <a:lnTo>
                    <a:pt x="1099" y="2251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1" y="5654"/>
                  </a:lnTo>
                  <a:lnTo>
                    <a:pt x="1" y="6367"/>
                  </a:lnTo>
                  <a:lnTo>
                    <a:pt x="1" y="13448"/>
                  </a:lnTo>
                  <a:lnTo>
                    <a:pt x="5517" y="13448"/>
                  </a:lnTo>
                  <a:lnTo>
                    <a:pt x="5517" y="8206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97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55"/>
            <p:cNvSpPr/>
            <p:nvPr/>
          </p:nvSpPr>
          <p:spPr>
            <a:xfrm>
              <a:off x="2990500" y="3356250"/>
              <a:ext cx="336175" cy="313550"/>
            </a:xfrm>
            <a:custGeom>
              <a:rect b="b" l="l" r="r" t="t"/>
              <a:pathLst>
                <a:path extrusionOk="0" h="12542" w="13447">
                  <a:moveTo>
                    <a:pt x="5653" y="1"/>
                  </a:moveTo>
                  <a:lnTo>
                    <a:pt x="4363" y="193"/>
                  </a:lnTo>
                  <a:lnTo>
                    <a:pt x="3211" y="549"/>
                  </a:lnTo>
                  <a:lnTo>
                    <a:pt x="2250" y="1071"/>
                  </a:lnTo>
                  <a:lnTo>
                    <a:pt x="1455" y="1784"/>
                  </a:lnTo>
                  <a:lnTo>
                    <a:pt x="823" y="2663"/>
                  </a:lnTo>
                  <a:lnTo>
                    <a:pt x="384" y="3678"/>
                  </a:lnTo>
                  <a:lnTo>
                    <a:pt x="110" y="4885"/>
                  </a:lnTo>
                  <a:lnTo>
                    <a:pt x="28" y="5517"/>
                  </a:lnTo>
                  <a:lnTo>
                    <a:pt x="0" y="5928"/>
                  </a:lnTo>
                  <a:lnTo>
                    <a:pt x="0" y="6340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17"/>
                  </a:lnTo>
                  <a:lnTo>
                    <a:pt x="13447" y="5517"/>
                  </a:lnTo>
                  <a:lnTo>
                    <a:pt x="13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55"/>
            <p:cNvSpPr/>
            <p:nvPr/>
          </p:nvSpPr>
          <p:spPr>
            <a:xfrm>
              <a:off x="3439850" y="3355575"/>
              <a:ext cx="314250" cy="336175"/>
            </a:xfrm>
            <a:custGeom>
              <a:rect b="b" l="l" r="r" t="t"/>
              <a:pathLst>
                <a:path extrusionOk="0" h="13447" w="12570">
                  <a:moveTo>
                    <a:pt x="1" y="0"/>
                  </a:moveTo>
                  <a:lnTo>
                    <a:pt x="1" y="7080"/>
                  </a:lnTo>
                  <a:lnTo>
                    <a:pt x="1" y="7794"/>
                  </a:lnTo>
                  <a:lnTo>
                    <a:pt x="193" y="9084"/>
                  </a:lnTo>
                  <a:lnTo>
                    <a:pt x="550" y="10236"/>
                  </a:lnTo>
                  <a:lnTo>
                    <a:pt x="1099" y="11197"/>
                  </a:lnTo>
                  <a:lnTo>
                    <a:pt x="1785" y="11992"/>
                  </a:lnTo>
                  <a:lnTo>
                    <a:pt x="2663" y="12624"/>
                  </a:lnTo>
                  <a:lnTo>
                    <a:pt x="3706" y="13063"/>
                  </a:lnTo>
                  <a:lnTo>
                    <a:pt x="4886" y="13337"/>
                  </a:lnTo>
                  <a:lnTo>
                    <a:pt x="5544" y="13419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19"/>
                  </a:lnTo>
                  <a:lnTo>
                    <a:pt x="12569" y="7053"/>
                  </a:lnTo>
                  <a:lnTo>
                    <a:pt x="7273" y="7053"/>
                  </a:lnTo>
                  <a:lnTo>
                    <a:pt x="6861" y="7025"/>
                  </a:lnTo>
                  <a:lnTo>
                    <a:pt x="6175" y="6751"/>
                  </a:lnTo>
                  <a:lnTo>
                    <a:pt x="5928" y="6531"/>
                  </a:lnTo>
                  <a:lnTo>
                    <a:pt x="5736" y="6284"/>
                  </a:lnTo>
                  <a:lnTo>
                    <a:pt x="5544" y="5653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55"/>
            <p:cNvSpPr/>
            <p:nvPr/>
          </p:nvSpPr>
          <p:spPr>
            <a:xfrm>
              <a:off x="4294000" y="292885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7026" y="0"/>
                  </a:moveTo>
                  <a:lnTo>
                    <a:pt x="7026" y="5269"/>
                  </a:lnTo>
                  <a:lnTo>
                    <a:pt x="7026" y="5708"/>
                  </a:lnTo>
                  <a:lnTo>
                    <a:pt x="6751" y="6394"/>
                  </a:lnTo>
                  <a:lnTo>
                    <a:pt x="6532" y="6641"/>
                  </a:lnTo>
                  <a:lnTo>
                    <a:pt x="6285" y="6833"/>
                  </a:lnTo>
                  <a:lnTo>
                    <a:pt x="5654" y="7025"/>
                  </a:lnTo>
                  <a:lnTo>
                    <a:pt x="5242" y="7053"/>
                  </a:lnTo>
                  <a:lnTo>
                    <a:pt x="1" y="7053"/>
                  </a:lnTo>
                  <a:lnTo>
                    <a:pt x="1" y="12569"/>
                  </a:lnTo>
                  <a:lnTo>
                    <a:pt x="7081" y="12569"/>
                  </a:lnTo>
                  <a:lnTo>
                    <a:pt x="7794" y="12541"/>
                  </a:lnTo>
                  <a:lnTo>
                    <a:pt x="9084" y="12377"/>
                  </a:lnTo>
                  <a:lnTo>
                    <a:pt x="10237" y="12020"/>
                  </a:lnTo>
                  <a:lnTo>
                    <a:pt x="11197" y="11471"/>
                  </a:lnTo>
                  <a:lnTo>
                    <a:pt x="11993" y="10757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8" y="7684"/>
                  </a:lnTo>
                  <a:lnTo>
                    <a:pt x="13420" y="7025"/>
                  </a:lnTo>
                  <a:lnTo>
                    <a:pt x="13447" y="6641"/>
                  </a:lnTo>
                  <a:lnTo>
                    <a:pt x="13447" y="6202"/>
                  </a:lnTo>
                  <a:lnTo>
                    <a:pt x="13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55"/>
            <p:cNvSpPr/>
            <p:nvPr/>
          </p:nvSpPr>
          <p:spPr>
            <a:xfrm>
              <a:off x="3867275" y="2906875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1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7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206"/>
                  </a:lnTo>
                  <a:lnTo>
                    <a:pt x="7026" y="13448"/>
                  </a:lnTo>
                  <a:lnTo>
                    <a:pt x="12542" y="13448"/>
                  </a:lnTo>
                  <a:lnTo>
                    <a:pt x="12542" y="6367"/>
                  </a:lnTo>
                  <a:lnTo>
                    <a:pt x="12542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52"/>
                  </a:lnTo>
                  <a:lnTo>
                    <a:pt x="8864" y="385"/>
                  </a:lnTo>
                  <a:lnTo>
                    <a:pt x="7657" y="111"/>
                  </a:lnTo>
                  <a:lnTo>
                    <a:pt x="6998" y="56"/>
                  </a:lnTo>
                  <a:lnTo>
                    <a:pt x="66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55"/>
            <p:cNvSpPr/>
            <p:nvPr/>
          </p:nvSpPr>
          <p:spPr>
            <a:xfrm>
              <a:off x="3867275" y="3355575"/>
              <a:ext cx="313550" cy="336175"/>
            </a:xfrm>
            <a:custGeom>
              <a:rect b="b" l="l" r="r" t="t"/>
              <a:pathLst>
                <a:path extrusionOk="0" h="13447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53"/>
                  </a:lnTo>
                  <a:lnTo>
                    <a:pt x="6806" y="6284"/>
                  </a:lnTo>
                  <a:lnTo>
                    <a:pt x="6614" y="6531"/>
                  </a:lnTo>
                  <a:lnTo>
                    <a:pt x="6367" y="6751"/>
                  </a:lnTo>
                  <a:lnTo>
                    <a:pt x="5708" y="7025"/>
                  </a:lnTo>
                  <a:lnTo>
                    <a:pt x="5269" y="7053"/>
                  </a:lnTo>
                  <a:lnTo>
                    <a:pt x="0" y="7053"/>
                  </a:lnTo>
                  <a:lnTo>
                    <a:pt x="0" y="13419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6998" y="13419"/>
                  </a:lnTo>
                  <a:lnTo>
                    <a:pt x="7657" y="13337"/>
                  </a:lnTo>
                  <a:lnTo>
                    <a:pt x="8864" y="13063"/>
                  </a:lnTo>
                  <a:lnTo>
                    <a:pt x="9880" y="12624"/>
                  </a:lnTo>
                  <a:lnTo>
                    <a:pt x="10758" y="11992"/>
                  </a:lnTo>
                  <a:lnTo>
                    <a:pt x="11471" y="11197"/>
                  </a:lnTo>
                  <a:lnTo>
                    <a:pt x="11993" y="10236"/>
                  </a:lnTo>
                  <a:lnTo>
                    <a:pt x="12349" y="9084"/>
                  </a:lnTo>
                  <a:lnTo>
                    <a:pt x="12542" y="7794"/>
                  </a:lnTo>
                  <a:lnTo>
                    <a:pt x="12542" y="7080"/>
                  </a:lnTo>
                  <a:lnTo>
                    <a:pt x="125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55"/>
            <p:cNvSpPr/>
            <p:nvPr/>
          </p:nvSpPr>
          <p:spPr>
            <a:xfrm>
              <a:off x="4743375" y="2928850"/>
              <a:ext cx="336200" cy="314225"/>
            </a:xfrm>
            <a:custGeom>
              <a:rect b="b" l="l" r="r" t="t"/>
              <a:pathLst>
                <a:path extrusionOk="0" h="12569" w="13448">
                  <a:moveTo>
                    <a:pt x="28" y="0"/>
                  </a:moveTo>
                  <a:lnTo>
                    <a:pt x="0" y="6202"/>
                  </a:lnTo>
                  <a:lnTo>
                    <a:pt x="0" y="6641"/>
                  </a:lnTo>
                  <a:lnTo>
                    <a:pt x="28" y="7025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4" y="9907"/>
                  </a:lnTo>
                  <a:lnTo>
                    <a:pt x="1455" y="10757"/>
                  </a:lnTo>
                  <a:lnTo>
                    <a:pt x="2251" y="11471"/>
                  </a:lnTo>
                  <a:lnTo>
                    <a:pt x="3238" y="12020"/>
                  </a:lnTo>
                  <a:lnTo>
                    <a:pt x="4364" y="12377"/>
                  </a:lnTo>
                  <a:lnTo>
                    <a:pt x="5653" y="12541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6" y="7053"/>
                  </a:lnTo>
                  <a:lnTo>
                    <a:pt x="7794" y="7025"/>
                  </a:lnTo>
                  <a:lnTo>
                    <a:pt x="7163" y="6833"/>
                  </a:lnTo>
                  <a:lnTo>
                    <a:pt x="6916" y="6641"/>
                  </a:lnTo>
                  <a:lnTo>
                    <a:pt x="6696" y="6394"/>
                  </a:lnTo>
                  <a:lnTo>
                    <a:pt x="6422" y="5708"/>
                  </a:lnTo>
                  <a:lnTo>
                    <a:pt x="6422" y="5269"/>
                  </a:lnTo>
                  <a:lnTo>
                    <a:pt x="6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55"/>
            <p:cNvSpPr/>
            <p:nvPr/>
          </p:nvSpPr>
          <p:spPr>
            <a:xfrm>
              <a:off x="4743375" y="335625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5653" y="1"/>
                  </a:moveTo>
                  <a:lnTo>
                    <a:pt x="4364" y="193"/>
                  </a:lnTo>
                  <a:lnTo>
                    <a:pt x="3238" y="549"/>
                  </a:lnTo>
                  <a:lnTo>
                    <a:pt x="2251" y="1071"/>
                  </a:lnTo>
                  <a:lnTo>
                    <a:pt x="1455" y="1784"/>
                  </a:lnTo>
                  <a:lnTo>
                    <a:pt x="824" y="2663"/>
                  </a:lnTo>
                  <a:lnTo>
                    <a:pt x="384" y="3678"/>
                  </a:lnTo>
                  <a:lnTo>
                    <a:pt x="110" y="4885"/>
                  </a:lnTo>
                  <a:lnTo>
                    <a:pt x="28" y="5517"/>
                  </a:lnTo>
                  <a:lnTo>
                    <a:pt x="0" y="5928"/>
                  </a:lnTo>
                  <a:lnTo>
                    <a:pt x="0" y="6340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17"/>
                  </a:lnTo>
                  <a:lnTo>
                    <a:pt x="13447" y="5517"/>
                  </a:lnTo>
                  <a:lnTo>
                    <a:pt x="13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55"/>
            <p:cNvSpPr/>
            <p:nvPr/>
          </p:nvSpPr>
          <p:spPr>
            <a:xfrm>
              <a:off x="2541125" y="335625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0" y="1"/>
                  </a:moveTo>
                  <a:lnTo>
                    <a:pt x="0" y="5517"/>
                  </a:lnTo>
                  <a:lnTo>
                    <a:pt x="5654" y="5517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53" y="7273"/>
                  </a:lnTo>
                  <a:lnTo>
                    <a:pt x="7053" y="12542"/>
                  </a:lnTo>
                  <a:lnTo>
                    <a:pt x="13420" y="12542"/>
                  </a:lnTo>
                  <a:lnTo>
                    <a:pt x="13447" y="6340"/>
                  </a:lnTo>
                  <a:lnTo>
                    <a:pt x="13447" y="5928"/>
                  </a:lnTo>
                  <a:lnTo>
                    <a:pt x="13420" y="5517"/>
                  </a:lnTo>
                  <a:lnTo>
                    <a:pt x="13337" y="4885"/>
                  </a:lnTo>
                  <a:lnTo>
                    <a:pt x="13063" y="3678"/>
                  </a:lnTo>
                  <a:lnTo>
                    <a:pt x="12624" y="2663"/>
                  </a:lnTo>
                  <a:lnTo>
                    <a:pt x="11993" y="1784"/>
                  </a:lnTo>
                  <a:lnTo>
                    <a:pt x="11197" y="1071"/>
                  </a:lnTo>
                  <a:lnTo>
                    <a:pt x="10236" y="549"/>
                  </a:lnTo>
                  <a:lnTo>
                    <a:pt x="9084" y="193"/>
                  </a:lnTo>
                  <a:lnTo>
                    <a:pt x="7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55"/>
            <p:cNvSpPr/>
            <p:nvPr/>
          </p:nvSpPr>
          <p:spPr>
            <a:xfrm>
              <a:off x="4294000" y="335625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1" y="1"/>
                  </a:moveTo>
                  <a:lnTo>
                    <a:pt x="1" y="5517"/>
                  </a:lnTo>
                  <a:lnTo>
                    <a:pt x="5654" y="5517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26" y="7273"/>
                  </a:lnTo>
                  <a:lnTo>
                    <a:pt x="7026" y="12542"/>
                  </a:lnTo>
                  <a:lnTo>
                    <a:pt x="13420" y="12542"/>
                  </a:lnTo>
                  <a:lnTo>
                    <a:pt x="13447" y="6340"/>
                  </a:lnTo>
                  <a:lnTo>
                    <a:pt x="13447" y="5928"/>
                  </a:lnTo>
                  <a:lnTo>
                    <a:pt x="13420" y="5517"/>
                  </a:lnTo>
                  <a:lnTo>
                    <a:pt x="13338" y="4885"/>
                  </a:lnTo>
                  <a:lnTo>
                    <a:pt x="13063" y="3678"/>
                  </a:lnTo>
                  <a:lnTo>
                    <a:pt x="12624" y="2663"/>
                  </a:lnTo>
                  <a:lnTo>
                    <a:pt x="11993" y="1784"/>
                  </a:lnTo>
                  <a:lnTo>
                    <a:pt x="11197" y="1071"/>
                  </a:lnTo>
                  <a:lnTo>
                    <a:pt x="10237" y="549"/>
                  </a:lnTo>
                  <a:lnTo>
                    <a:pt x="9084" y="193"/>
                  </a:lnTo>
                  <a:lnTo>
                    <a:pt x="7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55"/>
            <p:cNvSpPr/>
            <p:nvPr/>
          </p:nvSpPr>
          <p:spPr>
            <a:xfrm>
              <a:off x="1686975" y="37967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6367" y="1"/>
                  </a:moveTo>
                  <a:lnTo>
                    <a:pt x="5928" y="28"/>
                  </a:lnTo>
                  <a:lnTo>
                    <a:pt x="5544" y="56"/>
                  </a:lnTo>
                  <a:lnTo>
                    <a:pt x="4885" y="110"/>
                  </a:lnTo>
                  <a:lnTo>
                    <a:pt x="3705" y="385"/>
                  </a:lnTo>
                  <a:lnTo>
                    <a:pt x="2663" y="851"/>
                  </a:lnTo>
                  <a:lnTo>
                    <a:pt x="1784" y="1483"/>
                  </a:lnTo>
                  <a:lnTo>
                    <a:pt x="1098" y="2278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28" y="5654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6"/>
                  </a:lnTo>
                  <a:lnTo>
                    <a:pt x="5544" y="7822"/>
                  </a:lnTo>
                  <a:lnTo>
                    <a:pt x="5736" y="7163"/>
                  </a:lnTo>
                  <a:lnTo>
                    <a:pt x="5928" y="6944"/>
                  </a:lnTo>
                  <a:lnTo>
                    <a:pt x="6175" y="6697"/>
                  </a:lnTo>
                  <a:lnTo>
                    <a:pt x="6861" y="6450"/>
                  </a:lnTo>
                  <a:lnTo>
                    <a:pt x="7300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55"/>
            <p:cNvSpPr/>
            <p:nvPr/>
          </p:nvSpPr>
          <p:spPr>
            <a:xfrm>
              <a:off x="1686975" y="424537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517" y="1"/>
                  </a:moveTo>
                  <a:lnTo>
                    <a:pt x="5517" y="28"/>
                  </a:lnTo>
                  <a:lnTo>
                    <a:pt x="5544" y="28"/>
                  </a:lnTo>
                  <a:lnTo>
                    <a:pt x="5517" y="1"/>
                  </a:lnTo>
                  <a:close/>
                  <a:moveTo>
                    <a:pt x="1" y="28"/>
                  </a:moveTo>
                  <a:lnTo>
                    <a:pt x="1" y="7081"/>
                  </a:lnTo>
                  <a:lnTo>
                    <a:pt x="28" y="7795"/>
                  </a:lnTo>
                  <a:lnTo>
                    <a:pt x="193" y="9112"/>
                  </a:lnTo>
                  <a:lnTo>
                    <a:pt x="550" y="10237"/>
                  </a:lnTo>
                  <a:lnTo>
                    <a:pt x="1098" y="11197"/>
                  </a:lnTo>
                  <a:lnTo>
                    <a:pt x="1784" y="11993"/>
                  </a:lnTo>
                  <a:lnTo>
                    <a:pt x="2663" y="12624"/>
                  </a:lnTo>
                  <a:lnTo>
                    <a:pt x="3705" y="13064"/>
                  </a:lnTo>
                  <a:lnTo>
                    <a:pt x="4885" y="13338"/>
                  </a:lnTo>
                  <a:lnTo>
                    <a:pt x="5544" y="13420"/>
                  </a:lnTo>
                  <a:lnTo>
                    <a:pt x="5928" y="13448"/>
                  </a:lnTo>
                  <a:lnTo>
                    <a:pt x="6367" y="13448"/>
                  </a:lnTo>
                  <a:lnTo>
                    <a:pt x="12569" y="13420"/>
                  </a:lnTo>
                  <a:lnTo>
                    <a:pt x="12569" y="7054"/>
                  </a:lnTo>
                  <a:lnTo>
                    <a:pt x="7300" y="7054"/>
                  </a:lnTo>
                  <a:lnTo>
                    <a:pt x="6861" y="7026"/>
                  </a:lnTo>
                  <a:lnTo>
                    <a:pt x="6175" y="6779"/>
                  </a:lnTo>
                  <a:lnTo>
                    <a:pt x="5928" y="6532"/>
                  </a:lnTo>
                  <a:lnTo>
                    <a:pt x="5736" y="6285"/>
                  </a:lnTo>
                  <a:lnTo>
                    <a:pt x="5544" y="5654"/>
                  </a:lnTo>
                  <a:lnTo>
                    <a:pt x="5517" y="5270"/>
                  </a:lnTo>
                  <a:lnTo>
                    <a:pt x="5517" y="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55"/>
            <p:cNvSpPr/>
            <p:nvPr/>
          </p:nvSpPr>
          <p:spPr>
            <a:xfrm>
              <a:off x="2541125" y="3818650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7053" y="1"/>
                  </a:moveTo>
                  <a:lnTo>
                    <a:pt x="7053" y="5297"/>
                  </a:lnTo>
                  <a:lnTo>
                    <a:pt x="7026" y="5709"/>
                  </a:lnTo>
                  <a:lnTo>
                    <a:pt x="6751" y="6395"/>
                  </a:lnTo>
                  <a:lnTo>
                    <a:pt x="6532" y="6642"/>
                  </a:lnTo>
                  <a:lnTo>
                    <a:pt x="6285" y="6834"/>
                  </a:lnTo>
                  <a:lnTo>
                    <a:pt x="5654" y="7026"/>
                  </a:lnTo>
                  <a:lnTo>
                    <a:pt x="5242" y="7053"/>
                  </a:lnTo>
                  <a:lnTo>
                    <a:pt x="0" y="7053"/>
                  </a:lnTo>
                  <a:lnTo>
                    <a:pt x="0" y="12569"/>
                  </a:lnTo>
                  <a:lnTo>
                    <a:pt x="7081" y="12569"/>
                  </a:lnTo>
                  <a:lnTo>
                    <a:pt x="7794" y="12542"/>
                  </a:lnTo>
                  <a:lnTo>
                    <a:pt x="9084" y="12377"/>
                  </a:lnTo>
                  <a:lnTo>
                    <a:pt x="10236" y="12021"/>
                  </a:lnTo>
                  <a:lnTo>
                    <a:pt x="11197" y="11472"/>
                  </a:lnTo>
                  <a:lnTo>
                    <a:pt x="11993" y="10786"/>
                  </a:lnTo>
                  <a:lnTo>
                    <a:pt x="12624" y="9907"/>
                  </a:lnTo>
                  <a:lnTo>
                    <a:pt x="13063" y="8865"/>
                  </a:lnTo>
                  <a:lnTo>
                    <a:pt x="13337" y="7685"/>
                  </a:lnTo>
                  <a:lnTo>
                    <a:pt x="13420" y="7026"/>
                  </a:lnTo>
                  <a:lnTo>
                    <a:pt x="13447" y="6642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55"/>
            <p:cNvSpPr/>
            <p:nvPr/>
          </p:nvSpPr>
          <p:spPr>
            <a:xfrm>
              <a:off x="2114400" y="37967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1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269" y="6422"/>
                  </a:lnTo>
                  <a:lnTo>
                    <a:pt x="5708" y="6450"/>
                  </a:lnTo>
                  <a:lnTo>
                    <a:pt x="6367" y="6697"/>
                  </a:lnTo>
                  <a:lnTo>
                    <a:pt x="6614" y="6944"/>
                  </a:lnTo>
                  <a:lnTo>
                    <a:pt x="6806" y="7163"/>
                  </a:lnTo>
                  <a:lnTo>
                    <a:pt x="6998" y="7822"/>
                  </a:lnTo>
                  <a:lnTo>
                    <a:pt x="7026" y="8206"/>
                  </a:lnTo>
                  <a:lnTo>
                    <a:pt x="7026" y="13447"/>
                  </a:lnTo>
                  <a:lnTo>
                    <a:pt x="12541" y="13447"/>
                  </a:lnTo>
                  <a:lnTo>
                    <a:pt x="12541" y="6367"/>
                  </a:lnTo>
                  <a:lnTo>
                    <a:pt x="12541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78"/>
                  </a:lnTo>
                  <a:lnTo>
                    <a:pt x="10758" y="1483"/>
                  </a:lnTo>
                  <a:lnTo>
                    <a:pt x="9880" y="851"/>
                  </a:lnTo>
                  <a:lnTo>
                    <a:pt x="8864" y="385"/>
                  </a:lnTo>
                  <a:lnTo>
                    <a:pt x="7657" y="110"/>
                  </a:lnTo>
                  <a:lnTo>
                    <a:pt x="7026" y="56"/>
                  </a:lnTo>
                  <a:lnTo>
                    <a:pt x="6614" y="28"/>
                  </a:lnTo>
                  <a:lnTo>
                    <a:pt x="6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55"/>
            <p:cNvSpPr/>
            <p:nvPr/>
          </p:nvSpPr>
          <p:spPr>
            <a:xfrm>
              <a:off x="2114400" y="4246075"/>
              <a:ext cx="313550" cy="335500"/>
            </a:xfrm>
            <a:custGeom>
              <a:rect b="b" l="l" r="r" t="t"/>
              <a:pathLst>
                <a:path extrusionOk="0" h="13420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26"/>
                  </a:lnTo>
                  <a:lnTo>
                    <a:pt x="6806" y="6257"/>
                  </a:lnTo>
                  <a:lnTo>
                    <a:pt x="6614" y="6504"/>
                  </a:lnTo>
                  <a:lnTo>
                    <a:pt x="6367" y="6751"/>
                  </a:lnTo>
                  <a:lnTo>
                    <a:pt x="5708" y="6998"/>
                  </a:lnTo>
                  <a:lnTo>
                    <a:pt x="5269" y="7026"/>
                  </a:lnTo>
                  <a:lnTo>
                    <a:pt x="0" y="7026"/>
                  </a:lnTo>
                  <a:lnTo>
                    <a:pt x="0" y="13392"/>
                  </a:lnTo>
                  <a:lnTo>
                    <a:pt x="6202" y="13420"/>
                  </a:lnTo>
                  <a:lnTo>
                    <a:pt x="6614" y="13420"/>
                  </a:lnTo>
                  <a:lnTo>
                    <a:pt x="7026" y="13392"/>
                  </a:lnTo>
                  <a:lnTo>
                    <a:pt x="7657" y="13310"/>
                  </a:lnTo>
                  <a:lnTo>
                    <a:pt x="8864" y="13036"/>
                  </a:lnTo>
                  <a:lnTo>
                    <a:pt x="9880" y="12596"/>
                  </a:lnTo>
                  <a:lnTo>
                    <a:pt x="10758" y="11965"/>
                  </a:lnTo>
                  <a:lnTo>
                    <a:pt x="11471" y="11169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1" y="7767"/>
                  </a:lnTo>
                  <a:lnTo>
                    <a:pt x="12541" y="7053"/>
                  </a:lnTo>
                  <a:lnTo>
                    <a:pt x="125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55"/>
            <p:cNvSpPr/>
            <p:nvPr/>
          </p:nvSpPr>
          <p:spPr>
            <a:xfrm>
              <a:off x="2990500" y="3818650"/>
              <a:ext cx="336175" cy="314250"/>
            </a:xfrm>
            <a:custGeom>
              <a:rect b="b" l="l" r="r" t="t"/>
              <a:pathLst>
                <a:path extrusionOk="0" h="12570" w="13447">
                  <a:moveTo>
                    <a:pt x="28" y="1"/>
                  </a:moveTo>
                  <a:lnTo>
                    <a:pt x="0" y="6203"/>
                  </a:lnTo>
                  <a:lnTo>
                    <a:pt x="0" y="6642"/>
                  </a:lnTo>
                  <a:lnTo>
                    <a:pt x="28" y="7026"/>
                  </a:lnTo>
                  <a:lnTo>
                    <a:pt x="110" y="7685"/>
                  </a:lnTo>
                  <a:lnTo>
                    <a:pt x="384" y="8865"/>
                  </a:lnTo>
                  <a:lnTo>
                    <a:pt x="823" y="9907"/>
                  </a:lnTo>
                  <a:lnTo>
                    <a:pt x="1455" y="10786"/>
                  </a:lnTo>
                  <a:lnTo>
                    <a:pt x="2250" y="11472"/>
                  </a:lnTo>
                  <a:lnTo>
                    <a:pt x="3211" y="12021"/>
                  </a:lnTo>
                  <a:lnTo>
                    <a:pt x="4363" y="12377"/>
                  </a:lnTo>
                  <a:lnTo>
                    <a:pt x="5653" y="12542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5" y="7053"/>
                  </a:lnTo>
                  <a:lnTo>
                    <a:pt x="7794" y="7026"/>
                  </a:lnTo>
                  <a:lnTo>
                    <a:pt x="7163" y="6834"/>
                  </a:lnTo>
                  <a:lnTo>
                    <a:pt x="6916" y="6642"/>
                  </a:lnTo>
                  <a:lnTo>
                    <a:pt x="6696" y="6395"/>
                  </a:lnTo>
                  <a:lnTo>
                    <a:pt x="6422" y="5709"/>
                  </a:lnTo>
                  <a:lnTo>
                    <a:pt x="6422" y="5297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55"/>
            <p:cNvSpPr/>
            <p:nvPr/>
          </p:nvSpPr>
          <p:spPr>
            <a:xfrm>
              <a:off x="3439850" y="37967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6367" y="1"/>
                  </a:moveTo>
                  <a:lnTo>
                    <a:pt x="5928" y="28"/>
                  </a:lnTo>
                  <a:lnTo>
                    <a:pt x="5544" y="56"/>
                  </a:lnTo>
                  <a:lnTo>
                    <a:pt x="4886" y="110"/>
                  </a:lnTo>
                  <a:lnTo>
                    <a:pt x="3706" y="385"/>
                  </a:lnTo>
                  <a:lnTo>
                    <a:pt x="2663" y="851"/>
                  </a:lnTo>
                  <a:lnTo>
                    <a:pt x="1785" y="1483"/>
                  </a:lnTo>
                  <a:lnTo>
                    <a:pt x="1099" y="2278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1" y="5654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6"/>
                  </a:lnTo>
                  <a:lnTo>
                    <a:pt x="5544" y="7822"/>
                  </a:lnTo>
                  <a:lnTo>
                    <a:pt x="5736" y="7163"/>
                  </a:lnTo>
                  <a:lnTo>
                    <a:pt x="5928" y="6944"/>
                  </a:lnTo>
                  <a:lnTo>
                    <a:pt x="6175" y="6697"/>
                  </a:lnTo>
                  <a:lnTo>
                    <a:pt x="6861" y="6450"/>
                  </a:lnTo>
                  <a:lnTo>
                    <a:pt x="7273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55"/>
            <p:cNvSpPr/>
            <p:nvPr/>
          </p:nvSpPr>
          <p:spPr>
            <a:xfrm>
              <a:off x="2990500" y="4246075"/>
              <a:ext cx="336175" cy="313550"/>
            </a:xfrm>
            <a:custGeom>
              <a:rect b="b" l="l" r="r" t="t"/>
              <a:pathLst>
                <a:path extrusionOk="0" h="12542" w="13447">
                  <a:moveTo>
                    <a:pt x="5653" y="0"/>
                  </a:moveTo>
                  <a:lnTo>
                    <a:pt x="4363" y="192"/>
                  </a:lnTo>
                  <a:lnTo>
                    <a:pt x="3211" y="549"/>
                  </a:lnTo>
                  <a:lnTo>
                    <a:pt x="2250" y="1098"/>
                  </a:lnTo>
                  <a:lnTo>
                    <a:pt x="1455" y="1784"/>
                  </a:lnTo>
                  <a:lnTo>
                    <a:pt x="823" y="2662"/>
                  </a:lnTo>
                  <a:lnTo>
                    <a:pt x="384" y="3678"/>
                  </a:lnTo>
                  <a:lnTo>
                    <a:pt x="110" y="4885"/>
                  </a:lnTo>
                  <a:lnTo>
                    <a:pt x="28" y="5544"/>
                  </a:lnTo>
                  <a:lnTo>
                    <a:pt x="0" y="5928"/>
                  </a:lnTo>
                  <a:lnTo>
                    <a:pt x="0" y="6340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44"/>
                  </a:lnTo>
                  <a:lnTo>
                    <a:pt x="8205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55"/>
            <p:cNvSpPr/>
            <p:nvPr/>
          </p:nvSpPr>
          <p:spPr>
            <a:xfrm>
              <a:off x="3439850" y="4246075"/>
              <a:ext cx="314250" cy="335500"/>
            </a:xfrm>
            <a:custGeom>
              <a:rect b="b" l="l" r="r" t="t"/>
              <a:pathLst>
                <a:path extrusionOk="0" h="13420" w="12570">
                  <a:moveTo>
                    <a:pt x="1" y="0"/>
                  </a:moveTo>
                  <a:lnTo>
                    <a:pt x="1" y="7053"/>
                  </a:lnTo>
                  <a:lnTo>
                    <a:pt x="1" y="7767"/>
                  </a:lnTo>
                  <a:lnTo>
                    <a:pt x="193" y="9084"/>
                  </a:lnTo>
                  <a:lnTo>
                    <a:pt x="550" y="10209"/>
                  </a:lnTo>
                  <a:lnTo>
                    <a:pt x="1099" y="11169"/>
                  </a:lnTo>
                  <a:lnTo>
                    <a:pt x="1785" y="11965"/>
                  </a:lnTo>
                  <a:lnTo>
                    <a:pt x="2663" y="12596"/>
                  </a:lnTo>
                  <a:lnTo>
                    <a:pt x="3706" y="13036"/>
                  </a:lnTo>
                  <a:lnTo>
                    <a:pt x="4886" y="13310"/>
                  </a:lnTo>
                  <a:lnTo>
                    <a:pt x="5544" y="13392"/>
                  </a:lnTo>
                  <a:lnTo>
                    <a:pt x="5928" y="13420"/>
                  </a:lnTo>
                  <a:lnTo>
                    <a:pt x="6367" y="13420"/>
                  </a:lnTo>
                  <a:lnTo>
                    <a:pt x="12569" y="13392"/>
                  </a:lnTo>
                  <a:lnTo>
                    <a:pt x="12569" y="7026"/>
                  </a:lnTo>
                  <a:lnTo>
                    <a:pt x="7273" y="7026"/>
                  </a:lnTo>
                  <a:lnTo>
                    <a:pt x="6861" y="6998"/>
                  </a:lnTo>
                  <a:lnTo>
                    <a:pt x="6175" y="6751"/>
                  </a:lnTo>
                  <a:lnTo>
                    <a:pt x="5928" y="6504"/>
                  </a:lnTo>
                  <a:lnTo>
                    <a:pt x="5736" y="6257"/>
                  </a:lnTo>
                  <a:lnTo>
                    <a:pt x="5544" y="5626"/>
                  </a:lnTo>
                  <a:lnTo>
                    <a:pt x="5517" y="5242"/>
                  </a:lnTo>
                  <a:lnTo>
                    <a:pt x="5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55"/>
            <p:cNvSpPr/>
            <p:nvPr/>
          </p:nvSpPr>
          <p:spPr>
            <a:xfrm>
              <a:off x="4294000" y="3818650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7026" y="1"/>
                  </a:moveTo>
                  <a:lnTo>
                    <a:pt x="7026" y="5297"/>
                  </a:lnTo>
                  <a:lnTo>
                    <a:pt x="7026" y="5709"/>
                  </a:lnTo>
                  <a:lnTo>
                    <a:pt x="6751" y="6395"/>
                  </a:lnTo>
                  <a:lnTo>
                    <a:pt x="6532" y="6642"/>
                  </a:lnTo>
                  <a:lnTo>
                    <a:pt x="6285" y="6834"/>
                  </a:lnTo>
                  <a:lnTo>
                    <a:pt x="5654" y="7026"/>
                  </a:lnTo>
                  <a:lnTo>
                    <a:pt x="5242" y="7053"/>
                  </a:lnTo>
                  <a:lnTo>
                    <a:pt x="1" y="7053"/>
                  </a:lnTo>
                  <a:lnTo>
                    <a:pt x="1" y="12569"/>
                  </a:lnTo>
                  <a:lnTo>
                    <a:pt x="7081" y="12569"/>
                  </a:lnTo>
                  <a:lnTo>
                    <a:pt x="7794" y="12542"/>
                  </a:lnTo>
                  <a:lnTo>
                    <a:pt x="9084" y="12377"/>
                  </a:lnTo>
                  <a:lnTo>
                    <a:pt x="10237" y="12021"/>
                  </a:lnTo>
                  <a:lnTo>
                    <a:pt x="11197" y="11472"/>
                  </a:lnTo>
                  <a:lnTo>
                    <a:pt x="11993" y="10786"/>
                  </a:lnTo>
                  <a:lnTo>
                    <a:pt x="12624" y="9907"/>
                  </a:lnTo>
                  <a:lnTo>
                    <a:pt x="13063" y="8865"/>
                  </a:lnTo>
                  <a:lnTo>
                    <a:pt x="13338" y="7685"/>
                  </a:lnTo>
                  <a:lnTo>
                    <a:pt x="13420" y="7026"/>
                  </a:lnTo>
                  <a:lnTo>
                    <a:pt x="13447" y="6642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55"/>
            <p:cNvSpPr/>
            <p:nvPr/>
          </p:nvSpPr>
          <p:spPr>
            <a:xfrm>
              <a:off x="3867275" y="37967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1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269" y="6422"/>
                  </a:lnTo>
                  <a:lnTo>
                    <a:pt x="5708" y="6450"/>
                  </a:lnTo>
                  <a:lnTo>
                    <a:pt x="6367" y="6697"/>
                  </a:lnTo>
                  <a:lnTo>
                    <a:pt x="6614" y="6944"/>
                  </a:lnTo>
                  <a:lnTo>
                    <a:pt x="6806" y="7163"/>
                  </a:lnTo>
                  <a:lnTo>
                    <a:pt x="6998" y="7822"/>
                  </a:lnTo>
                  <a:lnTo>
                    <a:pt x="7026" y="8206"/>
                  </a:lnTo>
                  <a:lnTo>
                    <a:pt x="7026" y="13447"/>
                  </a:lnTo>
                  <a:lnTo>
                    <a:pt x="12542" y="13447"/>
                  </a:lnTo>
                  <a:lnTo>
                    <a:pt x="12542" y="6367"/>
                  </a:lnTo>
                  <a:lnTo>
                    <a:pt x="12542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78"/>
                  </a:lnTo>
                  <a:lnTo>
                    <a:pt x="10758" y="1483"/>
                  </a:lnTo>
                  <a:lnTo>
                    <a:pt x="9880" y="851"/>
                  </a:lnTo>
                  <a:lnTo>
                    <a:pt x="8864" y="385"/>
                  </a:lnTo>
                  <a:lnTo>
                    <a:pt x="7657" y="110"/>
                  </a:lnTo>
                  <a:lnTo>
                    <a:pt x="6998" y="56"/>
                  </a:lnTo>
                  <a:lnTo>
                    <a:pt x="6614" y="28"/>
                  </a:lnTo>
                  <a:lnTo>
                    <a:pt x="6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55"/>
            <p:cNvSpPr/>
            <p:nvPr/>
          </p:nvSpPr>
          <p:spPr>
            <a:xfrm>
              <a:off x="3867275" y="4246075"/>
              <a:ext cx="313550" cy="335500"/>
            </a:xfrm>
            <a:custGeom>
              <a:rect b="b" l="l" r="r" t="t"/>
              <a:pathLst>
                <a:path extrusionOk="0" h="13420" w="12542">
                  <a:moveTo>
                    <a:pt x="7026" y="0"/>
                  </a:moveTo>
                  <a:lnTo>
                    <a:pt x="7026" y="5242"/>
                  </a:lnTo>
                  <a:lnTo>
                    <a:pt x="6998" y="5626"/>
                  </a:lnTo>
                  <a:lnTo>
                    <a:pt x="6806" y="6257"/>
                  </a:lnTo>
                  <a:lnTo>
                    <a:pt x="6614" y="6504"/>
                  </a:lnTo>
                  <a:lnTo>
                    <a:pt x="6367" y="6751"/>
                  </a:lnTo>
                  <a:lnTo>
                    <a:pt x="5708" y="6998"/>
                  </a:lnTo>
                  <a:lnTo>
                    <a:pt x="5269" y="7026"/>
                  </a:lnTo>
                  <a:lnTo>
                    <a:pt x="0" y="7026"/>
                  </a:lnTo>
                  <a:lnTo>
                    <a:pt x="0" y="13392"/>
                  </a:lnTo>
                  <a:lnTo>
                    <a:pt x="6202" y="13420"/>
                  </a:lnTo>
                  <a:lnTo>
                    <a:pt x="6614" y="13420"/>
                  </a:lnTo>
                  <a:lnTo>
                    <a:pt x="6998" y="13392"/>
                  </a:lnTo>
                  <a:lnTo>
                    <a:pt x="7657" y="13310"/>
                  </a:lnTo>
                  <a:lnTo>
                    <a:pt x="8864" y="13036"/>
                  </a:lnTo>
                  <a:lnTo>
                    <a:pt x="9880" y="12596"/>
                  </a:lnTo>
                  <a:lnTo>
                    <a:pt x="10758" y="11965"/>
                  </a:lnTo>
                  <a:lnTo>
                    <a:pt x="11471" y="11169"/>
                  </a:lnTo>
                  <a:lnTo>
                    <a:pt x="11993" y="10209"/>
                  </a:lnTo>
                  <a:lnTo>
                    <a:pt x="12349" y="9084"/>
                  </a:lnTo>
                  <a:lnTo>
                    <a:pt x="12542" y="7767"/>
                  </a:lnTo>
                  <a:lnTo>
                    <a:pt x="12542" y="7053"/>
                  </a:lnTo>
                  <a:lnTo>
                    <a:pt x="125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55"/>
            <p:cNvSpPr/>
            <p:nvPr/>
          </p:nvSpPr>
          <p:spPr>
            <a:xfrm>
              <a:off x="4743375" y="3818650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28" y="1"/>
                  </a:moveTo>
                  <a:lnTo>
                    <a:pt x="0" y="6203"/>
                  </a:lnTo>
                  <a:lnTo>
                    <a:pt x="0" y="6642"/>
                  </a:lnTo>
                  <a:lnTo>
                    <a:pt x="28" y="7026"/>
                  </a:lnTo>
                  <a:lnTo>
                    <a:pt x="110" y="7685"/>
                  </a:lnTo>
                  <a:lnTo>
                    <a:pt x="384" y="8865"/>
                  </a:lnTo>
                  <a:lnTo>
                    <a:pt x="824" y="9907"/>
                  </a:lnTo>
                  <a:lnTo>
                    <a:pt x="1455" y="10786"/>
                  </a:lnTo>
                  <a:lnTo>
                    <a:pt x="2251" y="11472"/>
                  </a:lnTo>
                  <a:lnTo>
                    <a:pt x="3238" y="12021"/>
                  </a:lnTo>
                  <a:lnTo>
                    <a:pt x="4364" y="12377"/>
                  </a:lnTo>
                  <a:lnTo>
                    <a:pt x="5653" y="12542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6" y="7053"/>
                  </a:lnTo>
                  <a:lnTo>
                    <a:pt x="7794" y="7026"/>
                  </a:lnTo>
                  <a:lnTo>
                    <a:pt x="7163" y="6834"/>
                  </a:lnTo>
                  <a:lnTo>
                    <a:pt x="6916" y="6642"/>
                  </a:lnTo>
                  <a:lnTo>
                    <a:pt x="6696" y="6395"/>
                  </a:lnTo>
                  <a:lnTo>
                    <a:pt x="6422" y="5709"/>
                  </a:lnTo>
                  <a:lnTo>
                    <a:pt x="6422" y="5297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55"/>
            <p:cNvSpPr/>
            <p:nvPr/>
          </p:nvSpPr>
          <p:spPr>
            <a:xfrm>
              <a:off x="4743375" y="4246075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5653" y="0"/>
                  </a:moveTo>
                  <a:lnTo>
                    <a:pt x="4364" y="192"/>
                  </a:lnTo>
                  <a:lnTo>
                    <a:pt x="3238" y="549"/>
                  </a:lnTo>
                  <a:lnTo>
                    <a:pt x="2251" y="1098"/>
                  </a:lnTo>
                  <a:lnTo>
                    <a:pt x="1455" y="1784"/>
                  </a:lnTo>
                  <a:lnTo>
                    <a:pt x="824" y="2662"/>
                  </a:lnTo>
                  <a:lnTo>
                    <a:pt x="384" y="3678"/>
                  </a:lnTo>
                  <a:lnTo>
                    <a:pt x="110" y="4885"/>
                  </a:lnTo>
                  <a:lnTo>
                    <a:pt x="28" y="5544"/>
                  </a:lnTo>
                  <a:lnTo>
                    <a:pt x="0" y="5928"/>
                  </a:lnTo>
                  <a:lnTo>
                    <a:pt x="0" y="6340"/>
                  </a:lnTo>
                  <a:lnTo>
                    <a:pt x="28" y="12542"/>
                  </a:lnTo>
                  <a:lnTo>
                    <a:pt x="6422" y="12542"/>
                  </a:lnTo>
                  <a:lnTo>
                    <a:pt x="6422" y="7273"/>
                  </a:lnTo>
                  <a:lnTo>
                    <a:pt x="6422" y="6834"/>
                  </a:lnTo>
                  <a:lnTo>
                    <a:pt x="6696" y="6175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44"/>
                  </a:lnTo>
                  <a:lnTo>
                    <a:pt x="8206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55"/>
            <p:cNvSpPr/>
            <p:nvPr/>
          </p:nvSpPr>
          <p:spPr>
            <a:xfrm>
              <a:off x="2541125" y="4246075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0" y="0"/>
                  </a:moveTo>
                  <a:lnTo>
                    <a:pt x="0" y="5516"/>
                  </a:lnTo>
                  <a:lnTo>
                    <a:pt x="5242" y="5516"/>
                  </a:lnTo>
                  <a:lnTo>
                    <a:pt x="5654" y="5544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53" y="7273"/>
                  </a:lnTo>
                  <a:lnTo>
                    <a:pt x="7053" y="12542"/>
                  </a:lnTo>
                  <a:lnTo>
                    <a:pt x="13420" y="12542"/>
                  </a:lnTo>
                  <a:lnTo>
                    <a:pt x="13447" y="6340"/>
                  </a:lnTo>
                  <a:lnTo>
                    <a:pt x="13447" y="5928"/>
                  </a:lnTo>
                  <a:lnTo>
                    <a:pt x="13420" y="5544"/>
                  </a:lnTo>
                  <a:lnTo>
                    <a:pt x="13337" y="4885"/>
                  </a:lnTo>
                  <a:lnTo>
                    <a:pt x="13063" y="3678"/>
                  </a:lnTo>
                  <a:lnTo>
                    <a:pt x="12624" y="2662"/>
                  </a:lnTo>
                  <a:lnTo>
                    <a:pt x="11993" y="1784"/>
                  </a:lnTo>
                  <a:lnTo>
                    <a:pt x="11197" y="1098"/>
                  </a:lnTo>
                  <a:lnTo>
                    <a:pt x="10236" y="549"/>
                  </a:lnTo>
                  <a:lnTo>
                    <a:pt x="9084" y="192"/>
                  </a:lnTo>
                  <a:lnTo>
                    <a:pt x="7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55"/>
            <p:cNvSpPr/>
            <p:nvPr/>
          </p:nvSpPr>
          <p:spPr>
            <a:xfrm>
              <a:off x="4294000" y="4246075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1" y="0"/>
                  </a:moveTo>
                  <a:lnTo>
                    <a:pt x="1" y="5516"/>
                  </a:lnTo>
                  <a:lnTo>
                    <a:pt x="5242" y="5516"/>
                  </a:lnTo>
                  <a:lnTo>
                    <a:pt x="5654" y="5544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75"/>
                  </a:lnTo>
                  <a:lnTo>
                    <a:pt x="7026" y="6834"/>
                  </a:lnTo>
                  <a:lnTo>
                    <a:pt x="7026" y="7273"/>
                  </a:lnTo>
                  <a:lnTo>
                    <a:pt x="7026" y="12542"/>
                  </a:lnTo>
                  <a:lnTo>
                    <a:pt x="13420" y="12542"/>
                  </a:lnTo>
                  <a:lnTo>
                    <a:pt x="13447" y="6340"/>
                  </a:lnTo>
                  <a:lnTo>
                    <a:pt x="13447" y="5928"/>
                  </a:lnTo>
                  <a:lnTo>
                    <a:pt x="13420" y="5544"/>
                  </a:lnTo>
                  <a:lnTo>
                    <a:pt x="13338" y="4885"/>
                  </a:lnTo>
                  <a:lnTo>
                    <a:pt x="13063" y="3678"/>
                  </a:lnTo>
                  <a:lnTo>
                    <a:pt x="12624" y="2662"/>
                  </a:lnTo>
                  <a:lnTo>
                    <a:pt x="11993" y="1784"/>
                  </a:lnTo>
                  <a:lnTo>
                    <a:pt x="11197" y="1098"/>
                  </a:lnTo>
                  <a:lnTo>
                    <a:pt x="10237" y="549"/>
                  </a:lnTo>
                  <a:lnTo>
                    <a:pt x="9084" y="192"/>
                  </a:lnTo>
                  <a:lnTo>
                    <a:pt x="7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55"/>
            <p:cNvSpPr/>
            <p:nvPr/>
          </p:nvSpPr>
          <p:spPr>
            <a:xfrm>
              <a:off x="1686975" y="468652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928" y="0"/>
                  </a:moveTo>
                  <a:lnTo>
                    <a:pt x="5544" y="55"/>
                  </a:lnTo>
                  <a:lnTo>
                    <a:pt x="4885" y="110"/>
                  </a:lnTo>
                  <a:lnTo>
                    <a:pt x="3705" y="385"/>
                  </a:lnTo>
                  <a:lnTo>
                    <a:pt x="2663" y="824"/>
                  </a:lnTo>
                  <a:lnTo>
                    <a:pt x="1784" y="1455"/>
                  </a:lnTo>
                  <a:lnTo>
                    <a:pt x="1098" y="2251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28" y="5654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6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96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55"/>
            <p:cNvSpPr/>
            <p:nvPr/>
          </p:nvSpPr>
          <p:spPr>
            <a:xfrm>
              <a:off x="1686975" y="51352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1" y="1"/>
                  </a:moveTo>
                  <a:lnTo>
                    <a:pt x="1" y="7081"/>
                  </a:lnTo>
                  <a:lnTo>
                    <a:pt x="28" y="7794"/>
                  </a:lnTo>
                  <a:lnTo>
                    <a:pt x="193" y="9084"/>
                  </a:lnTo>
                  <a:lnTo>
                    <a:pt x="550" y="10237"/>
                  </a:lnTo>
                  <a:lnTo>
                    <a:pt x="1098" y="11197"/>
                  </a:lnTo>
                  <a:lnTo>
                    <a:pt x="1784" y="11993"/>
                  </a:lnTo>
                  <a:lnTo>
                    <a:pt x="2663" y="12624"/>
                  </a:lnTo>
                  <a:lnTo>
                    <a:pt x="3705" y="13063"/>
                  </a:lnTo>
                  <a:lnTo>
                    <a:pt x="4885" y="13338"/>
                  </a:lnTo>
                  <a:lnTo>
                    <a:pt x="5544" y="13420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6861" y="7026"/>
                  </a:lnTo>
                  <a:lnTo>
                    <a:pt x="6175" y="6752"/>
                  </a:lnTo>
                  <a:lnTo>
                    <a:pt x="5928" y="6532"/>
                  </a:lnTo>
                  <a:lnTo>
                    <a:pt x="5736" y="6285"/>
                  </a:lnTo>
                  <a:lnTo>
                    <a:pt x="5544" y="5654"/>
                  </a:lnTo>
                  <a:lnTo>
                    <a:pt x="5517" y="5242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55"/>
            <p:cNvSpPr/>
            <p:nvPr/>
          </p:nvSpPr>
          <p:spPr>
            <a:xfrm>
              <a:off x="2541125" y="4708475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7053" y="1"/>
                  </a:moveTo>
                  <a:lnTo>
                    <a:pt x="7053" y="5269"/>
                  </a:lnTo>
                  <a:lnTo>
                    <a:pt x="7026" y="5709"/>
                  </a:lnTo>
                  <a:lnTo>
                    <a:pt x="6751" y="6395"/>
                  </a:lnTo>
                  <a:lnTo>
                    <a:pt x="6532" y="6642"/>
                  </a:lnTo>
                  <a:lnTo>
                    <a:pt x="6285" y="6806"/>
                  </a:lnTo>
                  <a:lnTo>
                    <a:pt x="5654" y="7026"/>
                  </a:lnTo>
                  <a:lnTo>
                    <a:pt x="5242" y="7053"/>
                  </a:lnTo>
                  <a:lnTo>
                    <a:pt x="0" y="7053"/>
                  </a:lnTo>
                  <a:lnTo>
                    <a:pt x="0" y="12569"/>
                  </a:lnTo>
                  <a:lnTo>
                    <a:pt x="7081" y="12569"/>
                  </a:lnTo>
                  <a:lnTo>
                    <a:pt x="7794" y="12542"/>
                  </a:lnTo>
                  <a:lnTo>
                    <a:pt x="9084" y="12377"/>
                  </a:lnTo>
                  <a:lnTo>
                    <a:pt x="10236" y="11993"/>
                  </a:lnTo>
                  <a:lnTo>
                    <a:pt x="11197" y="11471"/>
                  </a:lnTo>
                  <a:lnTo>
                    <a:pt x="11993" y="10758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7" y="7684"/>
                  </a:lnTo>
                  <a:lnTo>
                    <a:pt x="13420" y="7026"/>
                  </a:lnTo>
                  <a:lnTo>
                    <a:pt x="13447" y="6614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55"/>
            <p:cNvSpPr/>
            <p:nvPr/>
          </p:nvSpPr>
          <p:spPr>
            <a:xfrm>
              <a:off x="2114400" y="4686525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0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6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206"/>
                  </a:lnTo>
                  <a:lnTo>
                    <a:pt x="7026" y="13447"/>
                  </a:lnTo>
                  <a:lnTo>
                    <a:pt x="12541" y="13447"/>
                  </a:lnTo>
                  <a:lnTo>
                    <a:pt x="12541" y="6367"/>
                  </a:lnTo>
                  <a:lnTo>
                    <a:pt x="12541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24"/>
                  </a:lnTo>
                  <a:lnTo>
                    <a:pt x="8864" y="385"/>
                  </a:lnTo>
                  <a:lnTo>
                    <a:pt x="7657" y="110"/>
                  </a:lnTo>
                  <a:lnTo>
                    <a:pt x="7026" y="55"/>
                  </a:lnTo>
                  <a:lnTo>
                    <a:pt x="66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55"/>
            <p:cNvSpPr/>
            <p:nvPr/>
          </p:nvSpPr>
          <p:spPr>
            <a:xfrm>
              <a:off x="2114400" y="51352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7026" y="1"/>
                  </a:moveTo>
                  <a:lnTo>
                    <a:pt x="7026" y="5242"/>
                  </a:lnTo>
                  <a:lnTo>
                    <a:pt x="6998" y="5654"/>
                  </a:lnTo>
                  <a:lnTo>
                    <a:pt x="6806" y="6285"/>
                  </a:lnTo>
                  <a:lnTo>
                    <a:pt x="6614" y="6532"/>
                  </a:lnTo>
                  <a:lnTo>
                    <a:pt x="6367" y="6752"/>
                  </a:lnTo>
                  <a:lnTo>
                    <a:pt x="5708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7026" y="13420"/>
                  </a:lnTo>
                  <a:lnTo>
                    <a:pt x="7657" y="13338"/>
                  </a:lnTo>
                  <a:lnTo>
                    <a:pt x="8864" y="13063"/>
                  </a:lnTo>
                  <a:lnTo>
                    <a:pt x="9880" y="12624"/>
                  </a:lnTo>
                  <a:lnTo>
                    <a:pt x="10758" y="11993"/>
                  </a:lnTo>
                  <a:lnTo>
                    <a:pt x="11471" y="11197"/>
                  </a:lnTo>
                  <a:lnTo>
                    <a:pt x="11993" y="10237"/>
                  </a:lnTo>
                  <a:lnTo>
                    <a:pt x="12349" y="9084"/>
                  </a:lnTo>
                  <a:lnTo>
                    <a:pt x="12541" y="7794"/>
                  </a:lnTo>
                  <a:lnTo>
                    <a:pt x="12541" y="7081"/>
                  </a:lnTo>
                  <a:lnTo>
                    <a:pt x="1254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55"/>
            <p:cNvSpPr/>
            <p:nvPr/>
          </p:nvSpPr>
          <p:spPr>
            <a:xfrm>
              <a:off x="2990500" y="4708475"/>
              <a:ext cx="336175" cy="314250"/>
            </a:xfrm>
            <a:custGeom>
              <a:rect b="b" l="l" r="r" t="t"/>
              <a:pathLst>
                <a:path extrusionOk="0" h="12570" w="13447">
                  <a:moveTo>
                    <a:pt x="28" y="1"/>
                  </a:moveTo>
                  <a:lnTo>
                    <a:pt x="0" y="6203"/>
                  </a:lnTo>
                  <a:lnTo>
                    <a:pt x="0" y="6614"/>
                  </a:lnTo>
                  <a:lnTo>
                    <a:pt x="28" y="7026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3" y="9907"/>
                  </a:lnTo>
                  <a:lnTo>
                    <a:pt x="1455" y="10758"/>
                  </a:lnTo>
                  <a:lnTo>
                    <a:pt x="2250" y="11471"/>
                  </a:lnTo>
                  <a:lnTo>
                    <a:pt x="3211" y="11993"/>
                  </a:lnTo>
                  <a:lnTo>
                    <a:pt x="4363" y="12377"/>
                  </a:lnTo>
                  <a:lnTo>
                    <a:pt x="5653" y="12542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5" y="7053"/>
                  </a:lnTo>
                  <a:lnTo>
                    <a:pt x="7794" y="7026"/>
                  </a:lnTo>
                  <a:lnTo>
                    <a:pt x="7163" y="6806"/>
                  </a:lnTo>
                  <a:lnTo>
                    <a:pt x="6916" y="6642"/>
                  </a:lnTo>
                  <a:lnTo>
                    <a:pt x="6696" y="6395"/>
                  </a:lnTo>
                  <a:lnTo>
                    <a:pt x="6422" y="5709"/>
                  </a:lnTo>
                  <a:lnTo>
                    <a:pt x="6422" y="5269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55"/>
            <p:cNvSpPr/>
            <p:nvPr/>
          </p:nvSpPr>
          <p:spPr>
            <a:xfrm>
              <a:off x="3439850" y="4686525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5928" y="0"/>
                  </a:moveTo>
                  <a:lnTo>
                    <a:pt x="5544" y="55"/>
                  </a:lnTo>
                  <a:lnTo>
                    <a:pt x="4886" y="110"/>
                  </a:lnTo>
                  <a:lnTo>
                    <a:pt x="3706" y="385"/>
                  </a:lnTo>
                  <a:lnTo>
                    <a:pt x="2663" y="824"/>
                  </a:lnTo>
                  <a:lnTo>
                    <a:pt x="1785" y="1455"/>
                  </a:lnTo>
                  <a:lnTo>
                    <a:pt x="1099" y="2251"/>
                  </a:lnTo>
                  <a:lnTo>
                    <a:pt x="550" y="3239"/>
                  </a:lnTo>
                  <a:lnTo>
                    <a:pt x="193" y="4364"/>
                  </a:lnTo>
                  <a:lnTo>
                    <a:pt x="1" y="5654"/>
                  </a:lnTo>
                  <a:lnTo>
                    <a:pt x="1" y="6367"/>
                  </a:lnTo>
                  <a:lnTo>
                    <a:pt x="1" y="13447"/>
                  </a:lnTo>
                  <a:lnTo>
                    <a:pt x="5517" y="13447"/>
                  </a:lnTo>
                  <a:lnTo>
                    <a:pt x="5517" y="8206"/>
                  </a:lnTo>
                  <a:lnTo>
                    <a:pt x="5544" y="7794"/>
                  </a:lnTo>
                  <a:lnTo>
                    <a:pt x="5736" y="7163"/>
                  </a:lnTo>
                  <a:lnTo>
                    <a:pt x="5928" y="6916"/>
                  </a:lnTo>
                  <a:lnTo>
                    <a:pt x="6175" y="6696"/>
                  </a:lnTo>
                  <a:lnTo>
                    <a:pt x="6861" y="6422"/>
                  </a:lnTo>
                  <a:lnTo>
                    <a:pt x="12569" y="6422"/>
                  </a:lnTo>
                  <a:lnTo>
                    <a:pt x="12569" y="28"/>
                  </a:lnTo>
                  <a:lnTo>
                    <a:pt x="63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55"/>
            <p:cNvSpPr/>
            <p:nvPr/>
          </p:nvSpPr>
          <p:spPr>
            <a:xfrm>
              <a:off x="2990500" y="5135900"/>
              <a:ext cx="336175" cy="313550"/>
            </a:xfrm>
            <a:custGeom>
              <a:rect b="b" l="l" r="r" t="t"/>
              <a:pathLst>
                <a:path extrusionOk="0" h="12542" w="13447">
                  <a:moveTo>
                    <a:pt x="5653" y="0"/>
                  </a:moveTo>
                  <a:lnTo>
                    <a:pt x="4363" y="192"/>
                  </a:lnTo>
                  <a:lnTo>
                    <a:pt x="3211" y="549"/>
                  </a:lnTo>
                  <a:lnTo>
                    <a:pt x="2250" y="1070"/>
                  </a:lnTo>
                  <a:lnTo>
                    <a:pt x="1455" y="1784"/>
                  </a:lnTo>
                  <a:lnTo>
                    <a:pt x="823" y="2662"/>
                  </a:lnTo>
                  <a:lnTo>
                    <a:pt x="384" y="3677"/>
                  </a:lnTo>
                  <a:lnTo>
                    <a:pt x="110" y="4857"/>
                  </a:lnTo>
                  <a:lnTo>
                    <a:pt x="28" y="5516"/>
                  </a:lnTo>
                  <a:lnTo>
                    <a:pt x="0" y="5928"/>
                  </a:lnTo>
                  <a:lnTo>
                    <a:pt x="0" y="6339"/>
                  </a:lnTo>
                  <a:lnTo>
                    <a:pt x="28" y="12541"/>
                  </a:lnTo>
                  <a:lnTo>
                    <a:pt x="6422" y="12541"/>
                  </a:lnTo>
                  <a:lnTo>
                    <a:pt x="6422" y="7272"/>
                  </a:lnTo>
                  <a:lnTo>
                    <a:pt x="6422" y="6833"/>
                  </a:lnTo>
                  <a:lnTo>
                    <a:pt x="6696" y="6147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55"/>
            <p:cNvSpPr/>
            <p:nvPr/>
          </p:nvSpPr>
          <p:spPr>
            <a:xfrm>
              <a:off x="3439850" y="5135200"/>
              <a:ext cx="314250" cy="336200"/>
            </a:xfrm>
            <a:custGeom>
              <a:rect b="b" l="l" r="r" t="t"/>
              <a:pathLst>
                <a:path extrusionOk="0" h="13448" w="12570">
                  <a:moveTo>
                    <a:pt x="1" y="1"/>
                  </a:moveTo>
                  <a:lnTo>
                    <a:pt x="1" y="7081"/>
                  </a:lnTo>
                  <a:lnTo>
                    <a:pt x="1" y="7794"/>
                  </a:lnTo>
                  <a:lnTo>
                    <a:pt x="193" y="9084"/>
                  </a:lnTo>
                  <a:lnTo>
                    <a:pt x="550" y="10237"/>
                  </a:lnTo>
                  <a:lnTo>
                    <a:pt x="1099" y="11197"/>
                  </a:lnTo>
                  <a:lnTo>
                    <a:pt x="1785" y="11993"/>
                  </a:lnTo>
                  <a:lnTo>
                    <a:pt x="2663" y="12624"/>
                  </a:lnTo>
                  <a:lnTo>
                    <a:pt x="3706" y="13063"/>
                  </a:lnTo>
                  <a:lnTo>
                    <a:pt x="4886" y="13338"/>
                  </a:lnTo>
                  <a:lnTo>
                    <a:pt x="5544" y="13420"/>
                  </a:lnTo>
                  <a:lnTo>
                    <a:pt x="5928" y="13447"/>
                  </a:lnTo>
                  <a:lnTo>
                    <a:pt x="6367" y="13447"/>
                  </a:lnTo>
                  <a:lnTo>
                    <a:pt x="12569" y="13420"/>
                  </a:lnTo>
                  <a:lnTo>
                    <a:pt x="12569" y="7026"/>
                  </a:lnTo>
                  <a:lnTo>
                    <a:pt x="6861" y="7026"/>
                  </a:lnTo>
                  <a:lnTo>
                    <a:pt x="6175" y="6752"/>
                  </a:lnTo>
                  <a:lnTo>
                    <a:pt x="5928" y="6532"/>
                  </a:lnTo>
                  <a:lnTo>
                    <a:pt x="5736" y="6285"/>
                  </a:lnTo>
                  <a:lnTo>
                    <a:pt x="5544" y="5654"/>
                  </a:lnTo>
                  <a:lnTo>
                    <a:pt x="5517" y="5242"/>
                  </a:lnTo>
                  <a:lnTo>
                    <a:pt x="55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55"/>
            <p:cNvSpPr/>
            <p:nvPr/>
          </p:nvSpPr>
          <p:spPr>
            <a:xfrm>
              <a:off x="4294000" y="4708475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7026" y="1"/>
                  </a:moveTo>
                  <a:lnTo>
                    <a:pt x="7026" y="5269"/>
                  </a:lnTo>
                  <a:lnTo>
                    <a:pt x="7026" y="5709"/>
                  </a:lnTo>
                  <a:lnTo>
                    <a:pt x="6751" y="6395"/>
                  </a:lnTo>
                  <a:lnTo>
                    <a:pt x="6532" y="6642"/>
                  </a:lnTo>
                  <a:lnTo>
                    <a:pt x="6285" y="6806"/>
                  </a:lnTo>
                  <a:lnTo>
                    <a:pt x="5654" y="7026"/>
                  </a:lnTo>
                  <a:lnTo>
                    <a:pt x="5242" y="7053"/>
                  </a:lnTo>
                  <a:lnTo>
                    <a:pt x="1" y="7053"/>
                  </a:lnTo>
                  <a:lnTo>
                    <a:pt x="1" y="12569"/>
                  </a:lnTo>
                  <a:lnTo>
                    <a:pt x="7081" y="12569"/>
                  </a:lnTo>
                  <a:lnTo>
                    <a:pt x="7794" y="12542"/>
                  </a:lnTo>
                  <a:lnTo>
                    <a:pt x="9084" y="12377"/>
                  </a:lnTo>
                  <a:lnTo>
                    <a:pt x="10237" y="11993"/>
                  </a:lnTo>
                  <a:lnTo>
                    <a:pt x="11197" y="11471"/>
                  </a:lnTo>
                  <a:lnTo>
                    <a:pt x="11993" y="10758"/>
                  </a:lnTo>
                  <a:lnTo>
                    <a:pt x="12624" y="9907"/>
                  </a:lnTo>
                  <a:lnTo>
                    <a:pt x="13063" y="8864"/>
                  </a:lnTo>
                  <a:lnTo>
                    <a:pt x="13338" y="7684"/>
                  </a:lnTo>
                  <a:lnTo>
                    <a:pt x="13420" y="7026"/>
                  </a:lnTo>
                  <a:lnTo>
                    <a:pt x="13447" y="6614"/>
                  </a:lnTo>
                  <a:lnTo>
                    <a:pt x="13447" y="6203"/>
                  </a:lnTo>
                  <a:lnTo>
                    <a:pt x="134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55"/>
            <p:cNvSpPr/>
            <p:nvPr/>
          </p:nvSpPr>
          <p:spPr>
            <a:xfrm>
              <a:off x="3867275" y="4686525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6202" y="0"/>
                  </a:moveTo>
                  <a:lnTo>
                    <a:pt x="0" y="28"/>
                  </a:lnTo>
                  <a:lnTo>
                    <a:pt x="0" y="6422"/>
                  </a:lnTo>
                  <a:lnTo>
                    <a:pt x="5708" y="6422"/>
                  </a:lnTo>
                  <a:lnTo>
                    <a:pt x="6367" y="6696"/>
                  </a:lnTo>
                  <a:lnTo>
                    <a:pt x="6614" y="6916"/>
                  </a:lnTo>
                  <a:lnTo>
                    <a:pt x="6806" y="7163"/>
                  </a:lnTo>
                  <a:lnTo>
                    <a:pt x="6998" y="7794"/>
                  </a:lnTo>
                  <a:lnTo>
                    <a:pt x="7026" y="8206"/>
                  </a:lnTo>
                  <a:lnTo>
                    <a:pt x="7026" y="13447"/>
                  </a:lnTo>
                  <a:lnTo>
                    <a:pt x="12542" y="13447"/>
                  </a:lnTo>
                  <a:lnTo>
                    <a:pt x="12542" y="6367"/>
                  </a:lnTo>
                  <a:lnTo>
                    <a:pt x="12542" y="5654"/>
                  </a:lnTo>
                  <a:lnTo>
                    <a:pt x="12349" y="4364"/>
                  </a:lnTo>
                  <a:lnTo>
                    <a:pt x="11993" y="3239"/>
                  </a:lnTo>
                  <a:lnTo>
                    <a:pt x="11471" y="2251"/>
                  </a:lnTo>
                  <a:lnTo>
                    <a:pt x="10758" y="1455"/>
                  </a:lnTo>
                  <a:lnTo>
                    <a:pt x="9880" y="824"/>
                  </a:lnTo>
                  <a:lnTo>
                    <a:pt x="8864" y="385"/>
                  </a:lnTo>
                  <a:lnTo>
                    <a:pt x="7657" y="110"/>
                  </a:lnTo>
                  <a:lnTo>
                    <a:pt x="6998" y="55"/>
                  </a:lnTo>
                  <a:lnTo>
                    <a:pt x="66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55"/>
            <p:cNvSpPr/>
            <p:nvPr/>
          </p:nvSpPr>
          <p:spPr>
            <a:xfrm>
              <a:off x="3867275" y="5135200"/>
              <a:ext cx="313550" cy="336200"/>
            </a:xfrm>
            <a:custGeom>
              <a:rect b="b" l="l" r="r" t="t"/>
              <a:pathLst>
                <a:path extrusionOk="0" h="13448" w="12542">
                  <a:moveTo>
                    <a:pt x="7026" y="1"/>
                  </a:moveTo>
                  <a:lnTo>
                    <a:pt x="7026" y="5242"/>
                  </a:lnTo>
                  <a:lnTo>
                    <a:pt x="6998" y="5654"/>
                  </a:lnTo>
                  <a:lnTo>
                    <a:pt x="6806" y="6285"/>
                  </a:lnTo>
                  <a:lnTo>
                    <a:pt x="6614" y="6532"/>
                  </a:lnTo>
                  <a:lnTo>
                    <a:pt x="6367" y="6752"/>
                  </a:lnTo>
                  <a:lnTo>
                    <a:pt x="5708" y="7026"/>
                  </a:lnTo>
                  <a:lnTo>
                    <a:pt x="0" y="7026"/>
                  </a:lnTo>
                  <a:lnTo>
                    <a:pt x="0" y="13420"/>
                  </a:lnTo>
                  <a:lnTo>
                    <a:pt x="6202" y="13447"/>
                  </a:lnTo>
                  <a:lnTo>
                    <a:pt x="6614" y="13447"/>
                  </a:lnTo>
                  <a:lnTo>
                    <a:pt x="6998" y="13420"/>
                  </a:lnTo>
                  <a:lnTo>
                    <a:pt x="7657" y="13338"/>
                  </a:lnTo>
                  <a:lnTo>
                    <a:pt x="8864" y="13063"/>
                  </a:lnTo>
                  <a:lnTo>
                    <a:pt x="9880" y="12624"/>
                  </a:lnTo>
                  <a:lnTo>
                    <a:pt x="10758" y="11993"/>
                  </a:lnTo>
                  <a:lnTo>
                    <a:pt x="11471" y="11197"/>
                  </a:lnTo>
                  <a:lnTo>
                    <a:pt x="11993" y="10237"/>
                  </a:lnTo>
                  <a:lnTo>
                    <a:pt x="12349" y="9084"/>
                  </a:lnTo>
                  <a:lnTo>
                    <a:pt x="12542" y="7794"/>
                  </a:lnTo>
                  <a:lnTo>
                    <a:pt x="12542" y="7081"/>
                  </a:lnTo>
                  <a:lnTo>
                    <a:pt x="125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55"/>
            <p:cNvSpPr/>
            <p:nvPr/>
          </p:nvSpPr>
          <p:spPr>
            <a:xfrm>
              <a:off x="4743375" y="4708475"/>
              <a:ext cx="336200" cy="314250"/>
            </a:xfrm>
            <a:custGeom>
              <a:rect b="b" l="l" r="r" t="t"/>
              <a:pathLst>
                <a:path extrusionOk="0" h="12570" w="13448">
                  <a:moveTo>
                    <a:pt x="28" y="1"/>
                  </a:moveTo>
                  <a:lnTo>
                    <a:pt x="0" y="6203"/>
                  </a:lnTo>
                  <a:lnTo>
                    <a:pt x="0" y="6614"/>
                  </a:lnTo>
                  <a:lnTo>
                    <a:pt x="28" y="7026"/>
                  </a:lnTo>
                  <a:lnTo>
                    <a:pt x="110" y="7684"/>
                  </a:lnTo>
                  <a:lnTo>
                    <a:pt x="384" y="8864"/>
                  </a:lnTo>
                  <a:lnTo>
                    <a:pt x="824" y="9907"/>
                  </a:lnTo>
                  <a:lnTo>
                    <a:pt x="1455" y="10758"/>
                  </a:lnTo>
                  <a:lnTo>
                    <a:pt x="2251" y="11471"/>
                  </a:lnTo>
                  <a:lnTo>
                    <a:pt x="3238" y="11993"/>
                  </a:lnTo>
                  <a:lnTo>
                    <a:pt x="4364" y="12377"/>
                  </a:lnTo>
                  <a:lnTo>
                    <a:pt x="5653" y="12542"/>
                  </a:lnTo>
                  <a:lnTo>
                    <a:pt x="6367" y="12569"/>
                  </a:lnTo>
                  <a:lnTo>
                    <a:pt x="13447" y="12569"/>
                  </a:lnTo>
                  <a:lnTo>
                    <a:pt x="13447" y="7053"/>
                  </a:lnTo>
                  <a:lnTo>
                    <a:pt x="8206" y="7053"/>
                  </a:lnTo>
                  <a:lnTo>
                    <a:pt x="7794" y="7026"/>
                  </a:lnTo>
                  <a:lnTo>
                    <a:pt x="7163" y="6806"/>
                  </a:lnTo>
                  <a:lnTo>
                    <a:pt x="6916" y="6642"/>
                  </a:lnTo>
                  <a:lnTo>
                    <a:pt x="6696" y="6395"/>
                  </a:lnTo>
                  <a:lnTo>
                    <a:pt x="6422" y="5709"/>
                  </a:lnTo>
                  <a:lnTo>
                    <a:pt x="6422" y="5269"/>
                  </a:lnTo>
                  <a:lnTo>
                    <a:pt x="6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55"/>
            <p:cNvSpPr/>
            <p:nvPr/>
          </p:nvSpPr>
          <p:spPr>
            <a:xfrm>
              <a:off x="4743375" y="51359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5653" y="0"/>
                  </a:moveTo>
                  <a:lnTo>
                    <a:pt x="4364" y="192"/>
                  </a:lnTo>
                  <a:lnTo>
                    <a:pt x="3238" y="549"/>
                  </a:lnTo>
                  <a:lnTo>
                    <a:pt x="2251" y="1070"/>
                  </a:lnTo>
                  <a:lnTo>
                    <a:pt x="1455" y="1784"/>
                  </a:lnTo>
                  <a:lnTo>
                    <a:pt x="824" y="2662"/>
                  </a:lnTo>
                  <a:lnTo>
                    <a:pt x="384" y="3677"/>
                  </a:lnTo>
                  <a:lnTo>
                    <a:pt x="110" y="4857"/>
                  </a:lnTo>
                  <a:lnTo>
                    <a:pt x="28" y="5516"/>
                  </a:lnTo>
                  <a:lnTo>
                    <a:pt x="0" y="5928"/>
                  </a:lnTo>
                  <a:lnTo>
                    <a:pt x="0" y="6339"/>
                  </a:lnTo>
                  <a:lnTo>
                    <a:pt x="28" y="12541"/>
                  </a:lnTo>
                  <a:lnTo>
                    <a:pt x="6422" y="12541"/>
                  </a:lnTo>
                  <a:lnTo>
                    <a:pt x="6422" y="7272"/>
                  </a:lnTo>
                  <a:lnTo>
                    <a:pt x="6422" y="6833"/>
                  </a:lnTo>
                  <a:lnTo>
                    <a:pt x="6696" y="6147"/>
                  </a:lnTo>
                  <a:lnTo>
                    <a:pt x="6916" y="5928"/>
                  </a:lnTo>
                  <a:lnTo>
                    <a:pt x="7163" y="5736"/>
                  </a:lnTo>
                  <a:lnTo>
                    <a:pt x="7794" y="5516"/>
                  </a:lnTo>
                  <a:lnTo>
                    <a:pt x="13447" y="5516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55"/>
            <p:cNvSpPr/>
            <p:nvPr/>
          </p:nvSpPr>
          <p:spPr>
            <a:xfrm>
              <a:off x="2541125" y="51359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0" y="0"/>
                  </a:moveTo>
                  <a:lnTo>
                    <a:pt x="0" y="5516"/>
                  </a:lnTo>
                  <a:lnTo>
                    <a:pt x="5654" y="5516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47"/>
                  </a:lnTo>
                  <a:lnTo>
                    <a:pt x="7026" y="6833"/>
                  </a:lnTo>
                  <a:lnTo>
                    <a:pt x="7053" y="7272"/>
                  </a:lnTo>
                  <a:lnTo>
                    <a:pt x="7053" y="12541"/>
                  </a:lnTo>
                  <a:lnTo>
                    <a:pt x="13420" y="12541"/>
                  </a:lnTo>
                  <a:lnTo>
                    <a:pt x="13447" y="6339"/>
                  </a:lnTo>
                  <a:lnTo>
                    <a:pt x="13447" y="5928"/>
                  </a:lnTo>
                  <a:lnTo>
                    <a:pt x="13420" y="5516"/>
                  </a:lnTo>
                  <a:lnTo>
                    <a:pt x="13337" y="4857"/>
                  </a:lnTo>
                  <a:lnTo>
                    <a:pt x="13063" y="3677"/>
                  </a:lnTo>
                  <a:lnTo>
                    <a:pt x="12624" y="2662"/>
                  </a:lnTo>
                  <a:lnTo>
                    <a:pt x="11993" y="1784"/>
                  </a:lnTo>
                  <a:lnTo>
                    <a:pt x="11197" y="1070"/>
                  </a:lnTo>
                  <a:lnTo>
                    <a:pt x="10236" y="549"/>
                  </a:lnTo>
                  <a:lnTo>
                    <a:pt x="9084" y="192"/>
                  </a:lnTo>
                  <a:lnTo>
                    <a:pt x="7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55"/>
            <p:cNvSpPr/>
            <p:nvPr/>
          </p:nvSpPr>
          <p:spPr>
            <a:xfrm>
              <a:off x="4294000" y="5135900"/>
              <a:ext cx="336200" cy="313550"/>
            </a:xfrm>
            <a:custGeom>
              <a:rect b="b" l="l" r="r" t="t"/>
              <a:pathLst>
                <a:path extrusionOk="0" h="12542" w="13448">
                  <a:moveTo>
                    <a:pt x="1" y="0"/>
                  </a:moveTo>
                  <a:lnTo>
                    <a:pt x="1" y="5516"/>
                  </a:lnTo>
                  <a:lnTo>
                    <a:pt x="5654" y="5516"/>
                  </a:lnTo>
                  <a:lnTo>
                    <a:pt x="6285" y="5736"/>
                  </a:lnTo>
                  <a:lnTo>
                    <a:pt x="6532" y="5928"/>
                  </a:lnTo>
                  <a:lnTo>
                    <a:pt x="6751" y="6147"/>
                  </a:lnTo>
                  <a:lnTo>
                    <a:pt x="7026" y="6833"/>
                  </a:lnTo>
                  <a:lnTo>
                    <a:pt x="7026" y="7272"/>
                  </a:lnTo>
                  <a:lnTo>
                    <a:pt x="7026" y="12541"/>
                  </a:lnTo>
                  <a:lnTo>
                    <a:pt x="13420" y="12541"/>
                  </a:lnTo>
                  <a:lnTo>
                    <a:pt x="13447" y="6339"/>
                  </a:lnTo>
                  <a:lnTo>
                    <a:pt x="13447" y="5928"/>
                  </a:lnTo>
                  <a:lnTo>
                    <a:pt x="13420" y="5516"/>
                  </a:lnTo>
                  <a:lnTo>
                    <a:pt x="13338" y="4857"/>
                  </a:lnTo>
                  <a:lnTo>
                    <a:pt x="13063" y="3677"/>
                  </a:lnTo>
                  <a:lnTo>
                    <a:pt x="12624" y="2662"/>
                  </a:lnTo>
                  <a:lnTo>
                    <a:pt x="11993" y="1784"/>
                  </a:lnTo>
                  <a:lnTo>
                    <a:pt x="11197" y="1070"/>
                  </a:lnTo>
                  <a:lnTo>
                    <a:pt x="10237" y="549"/>
                  </a:lnTo>
                  <a:lnTo>
                    <a:pt x="9084" y="192"/>
                  </a:lnTo>
                  <a:lnTo>
                    <a:pt x="7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3" name="Google Shape;1083;p55"/>
          <p:cNvSpPr txBox="1"/>
          <p:nvPr>
            <p:ph idx="2" type="title"/>
          </p:nvPr>
        </p:nvSpPr>
        <p:spPr>
          <a:xfrm>
            <a:off x="228600" y="14226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084" name="Google Shape;1084;p55"/>
          <p:cNvSpPr txBox="1"/>
          <p:nvPr>
            <p:ph idx="3" type="title"/>
          </p:nvPr>
        </p:nvSpPr>
        <p:spPr>
          <a:xfrm>
            <a:off x="914400" y="14226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085" name="Google Shape;1085;p55"/>
          <p:cNvSpPr txBox="1"/>
          <p:nvPr>
            <p:ph idx="4" type="title"/>
          </p:nvPr>
        </p:nvSpPr>
        <p:spPr>
          <a:xfrm>
            <a:off x="3200400" y="14226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086" name="Google Shape;1086;p55"/>
          <p:cNvSpPr txBox="1"/>
          <p:nvPr>
            <p:ph idx="5" type="title"/>
          </p:nvPr>
        </p:nvSpPr>
        <p:spPr>
          <a:xfrm>
            <a:off x="3886200" y="14226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087" name="Google Shape;1087;p55"/>
          <p:cNvSpPr txBox="1"/>
          <p:nvPr>
            <p:ph idx="6" type="title"/>
          </p:nvPr>
        </p:nvSpPr>
        <p:spPr>
          <a:xfrm>
            <a:off x="228600" y="39540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088" name="Google Shape;1088;p55"/>
          <p:cNvSpPr txBox="1"/>
          <p:nvPr>
            <p:ph idx="7" type="title"/>
          </p:nvPr>
        </p:nvSpPr>
        <p:spPr>
          <a:xfrm>
            <a:off x="914400" y="39540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089" name="Google Shape;1089;p55"/>
          <p:cNvSpPr txBox="1"/>
          <p:nvPr>
            <p:ph idx="8" type="title"/>
          </p:nvPr>
        </p:nvSpPr>
        <p:spPr>
          <a:xfrm>
            <a:off x="3200400" y="3954000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090" name="Google Shape;1090;p55"/>
          <p:cNvSpPr txBox="1"/>
          <p:nvPr>
            <p:ph idx="9" type="title"/>
          </p:nvPr>
        </p:nvSpPr>
        <p:spPr>
          <a:xfrm>
            <a:off x="3886200" y="395400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091" name="Google Shape;1091;p55"/>
          <p:cNvSpPr txBox="1"/>
          <p:nvPr>
            <p:ph idx="13" type="body"/>
          </p:nvPr>
        </p:nvSpPr>
        <p:spPr>
          <a:xfrm>
            <a:off x="914400" y="16969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092" name="Google Shape;1092;p55"/>
          <p:cNvSpPr txBox="1"/>
          <p:nvPr>
            <p:ph idx="14" type="body"/>
          </p:nvPr>
        </p:nvSpPr>
        <p:spPr>
          <a:xfrm>
            <a:off x="3886200" y="16969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093" name="Google Shape;1093;p55"/>
          <p:cNvSpPr txBox="1"/>
          <p:nvPr>
            <p:ph idx="15" type="body"/>
          </p:nvPr>
        </p:nvSpPr>
        <p:spPr>
          <a:xfrm>
            <a:off x="914400" y="42283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094" name="Google Shape;1094;p55"/>
          <p:cNvSpPr txBox="1"/>
          <p:nvPr>
            <p:ph idx="16" type="body"/>
          </p:nvPr>
        </p:nvSpPr>
        <p:spPr>
          <a:xfrm>
            <a:off x="3886200" y="4228350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cxnSp>
        <p:nvCxnSpPr>
          <p:cNvPr id="1095" name="Google Shape;1095;p55"/>
          <p:cNvCxnSpPr/>
          <p:nvPr/>
        </p:nvCxnSpPr>
        <p:spPr>
          <a:xfrm>
            <a:off x="228600" y="3801600"/>
            <a:ext cx="5943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6" name="Google Shape;1096;p55"/>
          <p:cNvCxnSpPr/>
          <p:nvPr/>
        </p:nvCxnSpPr>
        <p:spPr>
          <a:xfrm>
            <a:off x="228600" y="2535905"/>
            <a:ext cx="59436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7" name="Google Shape;1097;p55"/>
          <p:cNvSpPr txBox="1"/>
          <p:nvPr>
            <p:ph idx="17" type="title"/>
          </p:nvPr>
        </p:nvSpPr>
        <p:spPr>
          <a:xfrm>
            <a:off x="228600" y="2688305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098" name="Google Shape;1098;p55"/>
          <p:cNvSpPr txBox="1"/>
          <p:nvPr>
            <p:ph idx="18" type="title"/>
          </p:nvPr>
        </p:nvSpPr>
        <p:spPr>
          <a:xfrm>
            <a:off x="914400" y="2688305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099" name="Google Shape;1099;p55"/>
          <p:cNvSpPr txBox="1"/>
          <p:nvPr>
            <p:ph idx="19" type="title"/>
          </p:nvPr>
        </p:nvSpPr>
        <p:spPr>
          <a:xfrm>
            <a:off x="3200400" y="2688305"/>
            <a:ext cx="457200" cy="9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00" name="Google Shape;1100;p55"/>
          <p:cNvSpPr txBox="1"/>
          <p:nvPr>
            <p:ph idx="20" type="title"/>
          </p:nvPr>
        </p:nvSpPr>
        <p:spPr>
          <a:xfrm>
            <a:off x="3886200" y="2688305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01" name="Google Shape;1101;p55"/>
          <p:cNvSpPr txBox="1"/>
          <p:nvPr>
            <p:ph idx="21" type="body"/>
          </p:nvPr>
        </p:nvSpPr>
        <p:spPr>
          <a:xfrm>
            <a:off x="914400" y="2962655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02" name="Google Shape;1102;p55"/>
          <p:cNvSpPr txBox="1"/>
          <p:nvPr>
            <p:ph idx="22" type="body"/>
          </p:nvPr>
        </p:nvSpPr>
        <p:spPr>
          <a:xfrm>
            <a:off x="3886200" y="2962655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mmary 06">
  <p:cSld name="CUSTOM_1_1_1_1_3_2_1_1_1">
    <p:bg>
      <p:bgPr>
        <a:solidFill>
          <a:schemeClr val="lt2"/>
        </a:solidFill>
      </p:bgPr>
    </p:bg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56"/>
          <p:cNvSpPr txBox="1"/>
          <p:nvPr>
            <p:ph idx="1" type="subTitle"/>
          </p:nvPr>
        </p:nvSpPr>
        <p:spPr>
          <a:xfrm>
            <a:off x="457200" y="457200"/>
            <a:ext cx="3886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05" name="Google Shape;1105;p56"/>
          <p:cNvSpPr txBox="1"/>
          <p:nvPr>
            <p:ph type="title"/>
          </p:nvPr>
        </p:nvSpPr>
        <p:spPr>
          <a:xfrm>
            <a:off x="457200" y="685800"/>
            <a:ext cx="38862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06" name="Google Shape;1106;p56"/>
          <p:cNvSpPr/>
          <p:nvPr/>
        </p:nvSpPr>
        <p:spPr>
          <a:xfrm>
            <a:off x="228600" y="228600"/>
            <a:ext cx="4343400" cy="468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56"/>
          <p:cNvSpPr txBox="1"/>
          <p:nvPr>
            <p:ph idx="2" type="title"/>
          </p:nvPr>
        </p:nvSpPr>
        <p:spPr>
          <a:xfrm>
            <a:off x="457200" y="1905000"/>
            <a:ext cx="4572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08" name="Google Shape;1108;p56"/>
          <p:cNvSpPr txBox="1"/>
          <p:nvPr>
            <p:ph idx="3" type="title"/>
          </p:nvPr>
        </p:nvSpPr>
        <p:spPr>
          <a:xfrm>
            <a:off x="1143000" y="1905000"/>
            <a:ext cx="32004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09" name="Google Shape;1109;p56"/>
          <p:cNvSpPr txBox="1"/>
          <p:nvPr>
            <p:ph idx="4" type="body"/>
          </p:nvPr>
        </p:nvSpPr>
        <p:spPr>
          <a:xfrm>
            <a:off x="1143000" y="2110800"/>
            <a:ext cx="3200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10" name="Google Shape;1110;p56"/>
          <p:cNvSpPr txBox="1"/>
          <p:nvPr>
            <p:ph idx="5" type="title"/>
          </p:nvPr>
        </p:nvSpPr>
        <p:spPr>
          <a:xfrm>
            <a:off x="457200" y="2628900"/>
            <a:ext cx="4572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11" name="Google Shape;1111;p56"/>
          <p:cNvSpPr txBox="1"/>
          <p:nvPr>
            <p:ph idx="6" type="title"/>
          </p:nvPr>
        </p:nvSpPr>
        <p:spPr>
          <a:xfrm>
            <a:off x="1143000" y="2628900"/>
            <a:ext cx="32004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12" name="Google Shape;1112;p56"/>
          <p:cNvSpPr txBox="1"/>
          <p:nvPr>
            <p:ph idx="7" type="body"/>
          </p:nvPr>
        </p:nvSpPr>
        <p:spPr>
          <a:xfrm>
            <a:off x="1143000" y="2834700"/>
            <a:ext cx="3200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13" name="Google Shape;1113;p56"/>
          <p:cNvSpPr txBox="1"/>
          <p:nvPr>
            <p:ph idx="8" type="title"/>
          </p:nvPr>
        </p:nvSpPr>
        <p:spPr>
          <a:xfrm>
            <a:off x="457200" y="3390900"/>
            <a:ext cx="4572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14" name="Google Shape;1114;p56"/>
          <p:cNvSpPr txBox="1"/>
          <p:nvPr>
            <p:ph idx="9" type="title"/>
          </p:nvPr>
        </p:nvSpPr>
        <p:spPr>
          <a:xfrm>
            <a:off x="1143000" y="3390900"/>
            <a:ext cx="32004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15" name="Google Shape;1115;p56"/>
          <p:cNvSpPr txBox="1"/>
          <p:nvPr>
            <p:ph idx="13" type="body"/>
          </p:nvPr>
        </p:nvSpPr>
        <p:spPr>
          <a:xfrm>
            <a:off x="1143000" y="3596700"/>
            <a:ext cx="3200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16" name="Google Shape;1116;p56"/>
          <p:cNvSpPr txBox="1"/>
          <p:nvPr>
            <p:ph idx="14" type="title"/>
          </p:nvPr>
        </p:nvSpPr>
        <p:spPr>
          <a:xfrm>
            <a:off x="457200" y="4114800"/>
            <a:ext cx="4572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oppins SemiBold"/>
              <a:buNone/>
              <a:defRPr sz="24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17" name="Google Shape;1117;p56"/>
          <p:cNvSpPr txBox="1"/>
          <p:nvPr>
            <p:ph idx="15" type="title"/>
          </p:nvPr>
        </p:nvSpPr>
        <p:spPr>
          <a:xfrm>
            <a:off x="1143000" y="4114800"/>
            <a:ext cx="3200400" cy="1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18" name="Google Shape;1118;p56"/>
          <p:cNvSpPr txBox="1"/>
          <p:nvPr>
            <p:ph idx="16" type="body"/>
          </p:nvPr>
        </p:nvSpPr>
        <p:spPr>
          <a:xfrm>
            <a:off x="1143000" y="4320600"/>
            <a:ext cx="32004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19" name="Google Shape;1119;p56"/>
          <p:cNvSpPr txBox="1"/>
          <p:nvPr>
            <p:ph idx="17" type="title"/>
          </p:nvPr>
        </p:nvSpPr>
        <p:spPr>
          <a:xfrm>
            <a:off x="457200" y="685800"/>
            <a:ext cx="38862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20" name="Google Shape;1120;p56"/>
          <p:cNvSpPr txBox="1"/>
          <p:nvPr>
            <p:ph idx="18" type="subTitle"/>
          </p:nvPr>
        </p:nvSpPr>
        <p:spPr>
          <a:xfrm>
            <a:off x="457200" y="457200"/>
            <a:ext cx="38862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01">
  <p:cSld name="CUSTOM_1_1_1_1_3_2_1_1_2">
    <p:bg>
      <p:bgPr>
        <a:solidFill>
          <a:schemeClr val="lt1"/>
        </a:solidFill>
      </p:bgPr>
    </p:bg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57"/>
          <p:cNvSpPr txBox="1"/>
          <p:nvPr>
            <p:ph type="title"/>
          </p:nvPr>
        </p:nvSpPr>
        <p:spPr>
          <a:xfrm>
            <a:off x="228600" y="457200"/>
            <a:ext cx="4114800" cy="8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None/>
              <a:defRPr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23" name="Google Shape;1123;p57"/>
          <p:cNvSpPr txBox="1"/>
          <p:nvPr>
            <p:ph idx="1" type="subTitle"/>
          </p:nvPr>
        </p:nvSpPr>
        <p:spPr>
          <a:xfrm>
            <a:off x="228600" y="228600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Poppins"/>
              <a:buNone/>
              <a:defRPr sz="1000">
                <a:solidFill>
                  <a:srgbClr val="999999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24" name="Google Shape;1124;p57"/>
          <p:cNvSpPr/>
          <p:nvPr>
            <p:ph idx="2" type="pic"/>
          </p:nvPr>
        </p:nvSpPr>
        <p:spPr>
          <a:xfrm>
            <a:off x="4572000" y="228600"/>
            <a:ext cx="2171700" cy="4686300"/>
          </a:xfrm>
          <a:prstGeom prst="rect">
            <a:avLst/>
          </a:prstGeom>
          <a:noFill/>
          <a:ln>
            <a:noFill/>
          </a:ln>
        </p:spPr>
      </p:sp>
      <p:sp>
        <p:nvSpPr>
          <p:cNvPr id="1125" name="Google Shape;1125;p57"/>
          <p:cNvSpPr/>
          <p:nvPr>
            <p:ph idx="3" type="pic"/>
          </p:nvPr>
        </p:nvSpPr>
        <p:spPr>
          <a:xfrm>
            <a:off x="6858000" y="228600"/>
            <a:ext cx="20574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1126" name="Google Shape;1126;p57"/>
          <p:cNvSpPr/>
          <p:nvPr>
            <p:ph idx="4" type="pic"/>
          </p:nvPr>
        </p:nvSpPr>
        <p:spPr>
          <a:xfrm>
            <a:off x="6858000" y="2628900"/>
            <a:ext cx="2057400" cy="2286000"/>
          </a:xfrm>
          <a:prstGeom prst="rect">
            <a:avLst/>
          </a:prstGeom>
          <a:noFill/>
          <a:ln>
            <a:noFill/>
          </a:ln>
        </p:spPr>
      </p:sp>
      <p:sp>
        <p:nvSpPr>
          <p:cNvPr id="1127" name="Google Shape;1127;p57"/>
          <p:cNvSpPr txBox="1"/>
          <p:nvPr>
            <p:ph idx="5" type="title"/>
          </p:nvPr>
        </p:nvSpPr>
        <p:spPr>
          <a:xfrm>
            <a:off x="915188" y="2705100"/>
            <a:ext cx="3429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28" name="Google Shape;1128;p57"/>
          <p:cNvSpPr txBox="1"/>
          <p:nvPr>
            <p:ph idx="6" type="body"/>
          </p:nvPr>
        </p:nvSpPr>
        <p:spPr>
          <a:xfrm>
            <a:off x="914400" y="2979450"/>
            <a:ext cx="3429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29" name="Google Shape;1129;p57"/>
          <p:cNvSpPr txBox="1"/>
          <p:nvPr>
            <p:ph idx="7" type="subTitle"/>
          </p:nvPr>
        </p:nvSpPr>
        <p:spPr>
          <a:xfrm>
            <a:off x="228600" y="1594050"/>
            <a:ext cx="4114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30" name="Google Shape;1130;p57"/>
          <p:cNvSpPr txBox="1"/>
          <p:nvPr>
            <p:ph idx="8" type="title"/>
          </p:nvPr>
        </p:nvSpPr>
        <p:spPr>
          <a:xfrm>
            <a:off x="914400" y="3954750"/>
            <a:ext cx="34290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Poppins SemiBold"/>
              <a:buNone/>
              <a:defRPr sz="11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Poppins SemiBold"/>
              <a:buNone/>
              <a:defRPr sz="1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31" name="Google Shape;1131;p57"/>
          <p:cNvSpPr txBox="1"/>
          <p:nvPr>
            <p:ph idx="9" type="body"/>
          </p:nvPr>
        </p:nvSpPr>
        <p:spPr>
          <a:xfrm>
            <a:off x="914400" y="4229100"/>
            <a:ext cx="3429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1pPr>
            <a:lvl2pPr indent="-2857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2pPr>
            <a:lvl3pPr indent="-2857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3pPr>
            <a:lvl4pPr indent="-2857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4pPr>
            <a:lvl5pPr indent="-2857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5pPr>
            <a:lvl6pPr indent="-2857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6pPr>
            <a:lvl7pPr indent="-2857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●"/>
              <a:defRPr sz="900">
                <a:latin typeface="Poppins"/>
                <a:ea typeface="Poppins"/>
                <a:cs typeface="Poppins"/>
                <a:sym typeface="Poppins"/>
              </a:defRPr>
            </a:lvl7pPr>
            <a:lvl8pPr indent="-2857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○"/>
              <a:defRPr sz="900">
                <a:latin typeface="Poppins"/>
                <a:ea typeface="Poppins"/>
                <a:cs typeface="Poppins"/>
                <a:sym typeface="Poppins"/>
              </a:defRPr>
            </a:lvl8pPr>
            <a:lvl9pPr indent="-2857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"/>
              <a:buChar char="■"/>
              <a:defRPr sz="9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32" name="Google Shape;1132;p57"/>
          <p:cNvSpPr/>
          <p:nvPr/>
        </p:nvSpPr>
        <p:spPr>
          <a:xfrm>
            <a:off x="227813" y="2705100"/>
            <a:ext cx="458700" cy="458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3" name="Google Shape;1133;p57"/>
          <p:cNvSpPr/>
          <p:nvPr/>
        </p:nvSpPr>
        <p:spPr>
          <a:xfrm>
            <a:off x="227025" y="3954750"/>
            <a:ext cx="458700" cy="458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57"/>
          <p:cNvSpPr txBox="1"/>
          <p:nvPr>
            <p:ph idx="13" type="title"/>
          </p:nvPr>
        </p:nvSpPr>
        <p:spPr>
          <a:xfrm>
            <a:off x="342863" y="282015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35" name="Google Shape;1135;p57"/>
          <p:cNvSpPr txBox="1"/>
          <p:nvPr>
            <p:ph idx="14" type="title"/>
          </p:nvPr>
        </p:nvSpPr>
        <p:spPr>
          <a:xfrm>
            <a:off x="342075" y="406980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 SemiBold"/>
              <a:buNone/>
              <a:defRPr sz="1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cxnSp>
        <p:nvCxnSpPr>
          <p:cNvPr id="1136" name="Google Shape;1136;p57"/>
          <p:cNvCxnSpPr/>
          <p:nvPr/>
        </p:nvCxnSpPr>
        <p:spPr>
          <a:xfrm>
            <a:off x="228600" y="3810000"/>
            <a:ext cx="4114800" cy="0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5">
  <p:cSld name="TITLE_6"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3">
  <p:cSld name="TITLE_4"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60"/>
          <p:cNvSpPr txBox="1"/>
          <p:nvPr>
            <p:ph idx="12" type="sldNum"/>
          </p:nvPr>
        </p:nvSpPr>
        <p:spPr>
          <a:xfrm>
            <a:off x="8523542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6">
  <p:cSld name="TITLE_51"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4 1">
  <p:cSld name="TITLE_14_2"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 1 1">
  <p:cSld name="TITLE_1_1"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 1 2">
  <p:cSld name="TITLE_55">
    <p:bg>
      <p:bgPr>
        <a:solidFill>
          <a:srgbClr val="FBF5E7"/>
        </a:solidFill>
      </p:bgPr>
    </p:bg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">
  <p:cSld name="TITLE_1_2"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des" type="title">
  <p:cSld name="TITLE"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">
  <p:cSld name="TITLE_55">
    <p:bg>
      <p:bgPr>
        <a:solidFill>
          <a:srgbClr val="FBF5E7"/>
        </a:solidFill>
      </p:bgPr>
    </p:bg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7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1152" name="Google Shape;1152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53" name="Google Shape;1153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">
  <p:cSld name="TITLE_3"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4">
  <p:cSld name="TITLE_25"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 1">
  <p:cSld name="TITLE_1_1">
    <p:bg>
      <p:bgPr>
        <a:solidFill>
          <a:schemeClr val="accent6"/>
        </a:solidFill>
      </p:bgPr>
    </p:bg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7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63" name="Google Shape;1163;p7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64" name="Google Shape;1164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7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67" name="Google Shape;1167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70" name="Google Shape;1170;p7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71" name="Google Shape;1171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74" name="Google Shape;1174;p7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75" name="Google Shape;1175;p7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76" name="Google Shape;1176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79" name="Google Shape;1179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8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2" name="Google Shape;1182;p8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83" name="Google Shape;1183;p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8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86" name="Google Shape;1186;p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8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9" name="Google Shape;1189;p8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90" name="Google Shape;1190;p8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91" name="Google Shape;1191;p8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2" name="Google Shape;1192;p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8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95" name="Google Shape;1195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8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98" name="Google Shape;1198;p8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99" name="Google Shape;1199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9">
  <p:cSld name="TITLE_30"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">
  <p:cSld name="TITLE_31"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">
  <p:cSld name="TITLE_32"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">
  <p:cSld name="TITLE_33"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9">
  <p:cSld name="TITLE_20"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3">
  <p:cSld name="TITLE_4"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4">
  <p:cSld name="TITLE_34"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5">
  <p:cSld name="TITLE_35"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6">
  <p:cSld name="TITLE_36"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38">
  <p:cSld name="TITLE_39"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8">
  <p:cSld name="TITLE_19"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7">
  <p:cSld name="TITLE_8"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6">
  <p:cSld name="TITLE_27"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39">
  <p:cSld name="TITLE_40"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41">
  <p:cSld name="TITLE_42"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40">
  <p:cSld name="TITLE_41"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24">
  <p:cSld name="TITLE_25"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uias 10">
  <p:cSld name="TITLE_11"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44.xml"/><Relationship Id="rId41" Type="http://schemas.openxmlformats.org/officeDocument/2006/relationships/theme" Target="../theme/theme4.xml"/><Relationship Id="rId22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39.xml"/><Relationship Id="rId37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40.xml"/><Relationship Id="rId38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2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theme" Target="../theme/theme5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10.xml"/><Relationship Id="rId42" Type="http://schemas.openxmlformats.org/officeDocument/2006/relationships/slideLayout" Target="../slideLayouts/slideLayout112.xml"/><Relationship Id="rId41" Type="http://schemas.openxmlformats.org/officeDocument/2006/relationships/slideLayout" Target="../slideLayouts/slideLayout111.xml"/><Relationship Id="rId44" Type="http://schemas.openxmlformats.org/officeDocument/2006/relationships/slideLayout" Target="../slideLayouts/slideLayout114.xml"/><Relationship Id="rId43" Type="http://schemas.openxmlformats.org/officeDocument/2006/relationships/slideLayout" Target="../slideLayouts/slideLayout113.xml"/><Relationship Id="rId46" Type="http://schemas.openxmlformats.org/officeDocument/2006/relationships/slideLayout" Target="../slideLayouts/slideLayout116.xml"/><Relationship Id="rId45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48" Type="http://schemas.openxmlformats.org/officeDocument/2006/relationships/slideLayout" Target="../slideLayouts/slideLayout118.xml"/><Relationship Id="rId47" Type="http://schemas.openxmlformats.org/officeDocument/2006/relationships/slideLayout" Target="../slideLayouts/slideLayout117.xml"/><Relationship Id="rId49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0.xml"/><Relationship Id="rId33" Type="http://schemas.openxmlformats.org/officeDocument/2006/relationships/slideLayout" Target="../slideLayouts/slideLayout103.xml"/><Relationship Id="rId32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5.xml"/><Relationship Id="rId34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7.xml"/><Relationship Id="rId36" Type="http://schemas.openxmlformats.org/officeDocument/2006/relationships/slideLayout" Target="../slideLayouts/slideLayout106.xml"/><Relationship Id="rId39" Type="http://schemas.openxmlformats.org/officeDocument/2006/relationships/slideLayout" Target="../slideLayouts/slideLayout109.xml"/><Relationship Id="rId38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91.xml"/><Relationship Id="rId24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99.xml"/><Relationship Id="rId51" Type="http://schemas.openxmlformats.org/officeDocument/2006/relationships/slideLayout" Target="../slideLayouts/slideLayout121.xml"/><Relationship Id="rId50" Type="http://schemas.openxmlformats.org/officeDocument/2006/relationships/slideLayout" Target="../slideLayouts/slideLayout120.xml"/><Relationship Id="rId53" Type="http://schemas.openxmlformats.org/officeDocument/2006/relationships/slideLayout" Target="../slideLayouts/slideLayout123.xml"/><Relationship Id="rId52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54" Type="http://schemas.openxmlformats.org/officeDocument/2006/relationships/theme" Target="../theme/theme1.xml"/><Relationship Id="rId13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466795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44">
          <p15:clr>
            <a:srgbClr val="FF00FF"/>
          </p15:clr>
        </p15:guide>
        <p15:guide id="2" pos="216">
          <p15:clr>
            <a:srgbClr val="E46962"/>
          </p15:clr>
        </p15:guide>
        <p15:guide id="3" pos="360">
          <p15:clr>
            <a:srgbClr val="E46962"/>
          </p15:clr>
        </p15:guide>
        <p15:guide id="4" pos="432">
          <p15:clr>
            <a:srgbClr val="E46962"/>
          </p15:clr>
        </p15:guide>
        <p15:guide id="5" pos="576">
          <p15:clr>
            <a:srgbClr val="E46962"/>
          </p15:clr>
        </p15:guide>
        <p15:guide id="6" pos="648">
          <p15:clr>
            <a:srgbClr val="E46962"/>
          </p15:clr>
        </p15:guide>
        <p15:guide id="7" pos="792">
          <p15:clr>
            <a:srgbClr val="E46962"/>
          </p15:clr>
        </p15:guide>
        <p15:guide id="8" pos="864">
          <p15:clr>
            <a:srgbClr val="E46962"/>
          </p15:clr>
        </p15:guide>
        <p15:guide id="9" pos="1008">
          <p15:clr>
            <a:srgbClr val="E46962"/>
          </p15:clr>
        </p15:guide>
        <p15:guide id="10" pos="1080">
          <p15:clr>
            <a:srgbClr val="E46962"/>
          </p15:clr>
        </p15:guide>
        <p15:guide id="11" pos="1224">
          <p15:clr>
            <a:srgbClr val="E46962"/>
          </p15:clr>
        </p15:guide>
        <p15:guide id="12" pos="1296">
          <p15:clr>
            <a:srgbClr val="E46962"/>
          </p15:clr>
        </p15:guide>
        <p15:guide id="13" pos="1440">
          <p15:clr>
            <a:srgbClr val="E46962"/>
          </p15:clr>
        </p15:guide>
        <p15:guide id="14" pos="1512">
          <p15:clr>
            <a:srgbClr val="E46962"/>
          </p15:clr>
        </p15:guide>
        <p15:guide id="15" pos="1656">
          <p15:clr>
            <a:srgbClr val="E46962"/>
          </p15:clr>
        </p15:guide>
        <p15:guide id="16" pos="1728">
          <p15:clr>
            <a:srgbClr val="E46962"/>
          </p15:clr>
        </p15:guide>
        <p15:guide id="17" pos="1872">
          <p15:clr>
            <a:srgbClr val="E46962"/>
          </p15:clr>
        </p15:guide>
        <p15:guide id="18" pos="1944">
          <p15:clr>
            <a:srgbClr val="E46962"/>
          </p15:clr>
        </p15:guide>
        <p15:guide id="19" pos="2088">
          <p15:clr>
            <a:srgbClr val="E46962"/>
          </p15:clr>
        </p15:guide>
        <p15:guide id="20" pos="2160">
          <p15:clr>
            <a:srgbClr val="E46962"/>
          </p15:clr>
        </p15:guide>
        <p15:guide id="21" pos="2304">
          <p15:clr>
            <a:srgbClr val="E46962"/>
          </p15:clr>
        </p15:guide>
        <p15:guide id="22" pos="2376">
          <p15:clr>
            <a:srgbClr val="E46962"/>
          </p15:clr>
        </p15:guide>
        <p15:guide id="23" pos="2520">
          <p15:clr>
            <a:srgbClr val="E46962"/>
          </p15:clr>
        </p15:guide>
        <p15:guide id="24" pos="2592">
          <p15:clr>
            <a:srgbClr val="E46962"/>
          </p15:clr>
        </p15:guide>
        <p15:guide id="25" pos="2736">
          <p15:clr>
            <a:srgbClr val="E46962"/>
          </p15:clr>
        </p15:guide>
        <p15:guide id="26" pos="2808">
          <p15:clr>
            <a:srgbClr val="E46962"/>
          </p15:clr>
        </p15:guide>
        <p15:guide id="27" pos="2952">
          <p15:clr>
            <a:srgbClr val="E46962"/>
          </p15:clr>
        </p15:guide>
        <p15:guide id="28" pos="3024">
          <p15:clr>
            <a:srgbClr val="E46962"/>
          </p15:clr>
        </p15:guide>
        <p15:guide id="29" pos="3168">
          <p15:clr>
            <a:srgbClr val="E46962"/>
          </p15:clr>
        </p15:guide>
        <p15:guide id="30" pos="3384">
          <p15:clr>
            <a:srgbClr val="E46962"/>
          </p15:clr>
        </p15:guide>
        <p15:guide id="31" pos="3456">
          <p15:clr>
            <a:srgbClr val="E46962"/>
          </p15:clr>
        </p15:guide>
        <p15:guide id="32" pos="3600">
          <p15:clr>
            <a:srgbClr val="E46962"/>
          </p15:clr>
        </p15:guide>
        <p15:guide id="33" pos="3672">
          <p15:clr>
            <a:srgbClr val="E46962"/>
          </p15:clr>
        </p15:guide>
        <p15:guide id="34" pos="3816">
          <p15:clr>
            <a:srgbClr val="E46962"/>
          </p15:clr>
        </p15:guide>
        <p15:guide id="35" pos="3888">
          <p15:clr>
            <a:srgbClr val="E46962"/>
          </p15:clr>
        </p15:guide>
        <p15:guide id="36" pos="4032">
          <p15:clr>
            <a:srgbClr val="E46962"/>
          </p15:clr>
        </p15:guide>
        <p15:guide id="37" pos="4104">
          <p15:clr>
            <a:srgbClr val="E46962"/>
          </p15:clr>
        </p15:guide>
        <p15:guide id="38" pos="4248">
          <p15:clr>
            <a:srgbClr val="E46962"/>
          </p15:clr>
        </p15:guide>
        <p15:guide id="39" pos="4320">
          <p15:clr>
            <a:srgbClr val="E46962"/>
          </p15:clr>
        </p15:guide>
        <p15:guide id="40" pos="4464">
          <p15:clr>
            <a:srgbClr val="E46962"/>
          </p15:clr>
        </p15:guide>
        <p15:guide id="41" pos="4536">
          <p15:clr>
            <a:srgbClr val="E46962"/>
          </p15:clr>
        </p15:guide>
        <p15:guide id="42" pos="4680">
          <p15:clr>
            <a:srgbClr val="E46962"/>
          </p15:clr>
        </p15:guide>
        <p15:guide id="43" pos="4752">
          <p15:clr>
            <a:srgbClr val="E46962"/>
          </p15:clr>
        </p15:guide>
        <p15:guide id="44" pos="4896">
          <p15:clr>
            <a:srgbClr val="E46962"/>
          </p15:clr>
        </p15:guide>
        <p15:guide id="45" pos="4968">
          <p15:clr>
            <a:srgbClr val="E46962"/>
          </p15:clr>
        </p15:guide>
        <p15:guide id="46" pos="5112">
          <p15:clr>
            <a:srgbClr val="E46962"/>
          </p15:clr>
        </p15:guide>
        <p15:guide id="47" pos="5184">
          <p15:clr>
            <a:srgbClr val="E46962"/>
          </p15:clr>
        </p15:guide>
        <p15:guide id="48" pos="5328">
          <p15:clr>
            <a:srgbClr val="E46962"/>
          </p15:clr>
        </p15:guide>
        <p15:guide id="49" pos="5400">
          <p15:clr>
            <a:srgbClr val="E46962"/>
          </p15:clr>
        </p15:guide>
        <p15:guide id="50" pos="5544">
          <p15:clr>
            <a:srgbClr val="E46962"/>
          </p15:clr>
        </p15:guide>
        <p15:guide id="51" pos="5616">
          <p15:clr>
            <a:srgbClr val="FF00FF"/>
          </p15:clr>
        </p15:guide>
        <p15:guide id="52" orient="horz" pos="144">
          <p15:clr>
            <a:srgbClr val="FF00FF"/>
          </p15:clr>
        </p15:guide>
        <p15:guide id="53" orient="horz" pos="3096">
          <p15:clr>
            <a:srgbClr val="FF00FF"/>
          </p15:clr>
        </p15:guide>
        <p15:guide id="54" pos="3240">
          <p15:clr>
            <a:srgbClr val="E46962"/>
          </p15:clr>
        </p15:guide>
        <p15:guide id="55" pos="2880">
          <p15:clr>
            <a:srgbClr val="FF00FF"/>
          </p15:clr>
        </p15:guide>
        <p15:guide id="56" orient="horz" pos="288">
          <p15:clr>
            <a:srgbClr val="FF00FF"/>
          </p15:clr>
        </p15:guide>
        <p15:guide id="57" pos="288">
          <p15:clr>
            <a:srgbClr val="FF00FF"/>
          </p15:clr>
        </p15:guide>
        <p15:guide id="58" orient="horz" pos="2952">
          <p15:clr>
            <a:srgbClr val="FF00FF"/>
          </p15:clr>
        </p15:guide>
        <p15:guide id="59" pos="5472">
          <p15:clr>
            <a:srgbClr val="FF00FF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144">
          <p15:clr>
            <a:srgbClr val="FF00FF"/>
          </p15:clr>
        </p15:guide>
        <p15:guide id="2" pos="216">
          <p15:clr>
            <a:srgbClr val="E46962"/>
          </p15:clr>
        </p15:guide>
        <p15:guide id="3" pos="360">
          <p15:clr>
            <a:srgbClr val="E46962"/>
          </p15:clr>
        </p15:guide>
        <p15:guide id="4" pos="432">
          <p15:clr>
            <a:srgbClr val="E46962"/>
          </p15:clr>
        </p15:guide>
        <p15:guide id="5" pos="576">
          <p15:clr>
            <a:srgbClr val="E46962"/>
          </p15:clr>
        </p15:guide>
        <p15:guide id="6" pos="648">
          <p15:clr>
            <a:srgbClr val="E46962"/>
          </p15:clr>
        </p15:guide>
        <p15:guide id="7" pos="792">
          <p15:clr>
            <a:srgbClr val="E46962"/>
          </p15:clr>
        </p15:guide>
        <p15:guide id="8" pos="864">
          <p15:clr>
            <a:srgbClr val="E46962"/>
          </p15:clr>
        </p15:guide>
        <p15:guide id="9" pos="1008">
          <p15:clr>
            <a:srgbClr val="E46962"/>
          </p15:clr>
        </p15:guide>
        <p15:guide id="10" pos="1080">
          <p15:clr>
            <a:srgbClr val="E46962"/>
          </p15:clr>
        </p15:guide>
        <p15:guide id="11" pos="1224">
          <p15:clr>
            <a:srgbClr val="E46962"/>
          </p15:clr>
        </p15:guide>
        <p15:guide id="12" pos="1296">
          <p15:clr>
            <a:srgbClr val="E46962"/>
          </p15:clr>
        </p15:guide>
        <p15:guide id="13" pos="1440">
          <p15:clr>
            <a:srgbClr val="E46962"/>
          </p15:clr>
        </p15:guide>
        <p15:guide id="14" pos="1512">
          <p15:clr>
            <a:srgbClr val="E46962"/>
          </p15:clr>
        </p15:guide>
        <p15:guide id="15" pos="1656">
          <p15:clr>
            <a:srgbClr val="E46962"/>
          </p15:clr>
        </p15:guide>
        <p15:guide id="16" pos="1728">
          <p15:clr>
            <a:srgbClr val="E46962"/>
          </p15:clr>
        </p15:guide>
        <p15:guide id="17" pos="1872">
          <p15:clr>
            <a:srgbClr val="E46962"/>
          </p15:clr>
        </p15:guide>
        <p15:guide id="18" pos="1944">
          <p15:clr>
            <a:srgbClr val="E46962"/>
          </p15:clr>
        </p15:guide>
        <p15:guide id="19" pos="2088">
          <p15:clr>
            <a:srgbClr val="E46962"/>
          </p15:clr>
        </p15:guide>
        <p15:guide id="20" pos="2160">
          <p15:clr>
            <a:srgbClr val="E46962"/>
          </p15:clr>
        </p15:guide>
        <p15:guide id="21" pos="2304">
          <p15:clr>
            <a:srgbClr val="E46962"/>
          </p15:clr>
        </p15:guide>
        <p15:guide id="22" pos="2376">
          <p15:clr>
            <a:srgbClr val="E46962"/>
          </p15:clr>
        </p15:guide>
        <p15:guide id="23" pos="2520">
          <p15:clr>
            <a:srgbClr val="E46962"/>
          </p15:clr>
        </p15:guide>
        <p15:guide id="24" pos="2592">
          <p15:clr>
            <a:srgbClr val="E46962"/>
          </p15:clr>
        </p15:guide>
        <p15:guide id="25" pos="2736">
          <p15:clr>
            <a:srgbClr val="E46962"/>
          </p15:clr>
        </p15:guide>
        <p15:guide id="26" pos="2808">
          <p15:clr>
            <a:srgbClr val="E46962"/>
          </p15:clr>
        </p15:guide>
        <p15:guide id="27" pos="2952">
          <p15:clr>
            <a:srgbClr val="E46962"/>
          </p15:clr>
        </p15:guide>
        <p15:guide id="28" pos="3024">
          <p15:clr>
            <a:srgbClr val="E46962"/>
          </p15:clr>
        </p15:guide>
        <p15:guide id="29" pos="3168">
          <p15:clr>
            <a:srgbClr val="E46962"/>
          </p15:clr>
        </p15:guide>
        <p15:guide id="30" pos="3384">
          <p15:clr>
            <a:srgbClr val="E46962"/>
          </p15:clr>
        </p15:guide>
        <p15:guide id="31" pos="3456">
          <p15:clr>
            <a:srgbClr val="E46962"/>
          </p15:clr>
        </p15:guide>
        <p15:guide id="32" pos="3600">
          <p15:clr>
            <a:srgbClr val="E46962"/>
          </p15:clr>
        </p15:guide>
        <p15:guide id="33" pos="3672">
          <p15:clr>
            <a:srgbClr val="E46962"/>
          </p15:clr>
        </p15:guide>
        <p15:guide id="34" pos="3816">
          <p15:clr>
            <a:srgbClr val="E46962"/>
          </p15:clr>
        </p15:guide>
        <p15:guide id="35" pos="3888">
          <p15:clr>
            <a:srgbClr val="E46962"/>
          </p15:clr>
        </p15:guide>
        <p15:guide id="36" pos="4032">
          <p15:clr>
            <a:srgbClr val="E46962"/>
          </p15:clr>
        </p15:guide>
        <p15:guide id="37" pos="4104">
          <p15:clr>
            <a:srgbClr val="E46962"/>
          </p15:clr>
        </p15:guide>
        <p15:guide id="38" pos="4248">
          <p15:clr>
            <a:srgbClr val="E46962"/>
          </p15:clr>
        </p15:guide>
        <p15:guide id="39" pos="4320">
          <p15:clr>
            <a:srgbClr val="E46962"/>
          </p15:clr>
        </p15:guide>
        <p15:guide id="40" pos="4464">
          <p15:clr>
            <a:srgbClr val="E46962"/>
          </p15:clr>
        </p15:guide>
        <p15:guide id="41" pos="4536">
          <p15:clr>
            <a:srgbClr val="E46962"/>
          </p15:clr>
        </p15:guide>
        <p15:guide id="42" pos="4680">
          <p15:clr>
            <a:srgbClr val="E46962"/>
          </p15:clr>
        </p15:guide>
        <p15:guide id="43" pos="4752">
          <p15:clr>
            <a:srgbClr val="E46962"/>
          </p15:clr>
        </p15:guide>
        <p15:guide id="44" pos="4896">
          <p15:clr>
            <a:srgbClr val="E46962"/>
          </p15:clr>
        </p15:guide>
        <p15:guide id="45" pos="4968">
          <p15:clr>
            <a:srgbClr val="E46962"/>
          </p15:clr>
        </p15:guide>
        <p15:guide id="46" pos="5112">
          <p15:clr>
            <a:srgbClr val="E46962"/>
          </p15:clr>
        </p15:guide>
        <p15:guide id="47" pos="5184">
          <p15:clr>
            <a:srgbClr val="E46962"/>
          </p15:clr>
        </p15:guide>
        <p15:guide id="48" pos="5328">
          <p15:clr>
            <a:srgbClr val="E46962"/>
          </p15:clr>
        </p15:guide>
        <p15:guide id="49" pos="5400">
          <p15:clr>
            <a:srgbClr val="E46962"/>
          </p15:clr>
        </p15:guide>
        <p15:guide id="50" pos="5544">
          <p15:clr>
            <a:srgbClr val="E46962"/>
          </p15:clr>
        </p15:guide>
        <p15:guide id="51" pos="5616">
          <p15:clr>
            <a:srgbClr val="FF00FF"/>
          </p15:clr>
        </p15:guide>
        <p15:guide id="52" orient="horz" pos="144">
          <p15:clr>
            <a:srgbClr val="FF00FF"/>
          </p15:clr>
        </p15:guide>
        <p15:guide id="53" orient="horz" pos="3096">
          <p15:clr>
            <a:srgbClr val="FF00FF"/>
          </p15:clr>
        </p15:guide>
        <p15:guide id="54" pos="3240">
          <p15:clr>
            <a:srgbClr val="E46962"/>
          </p15:clr>
        </p15:guide>
        <p15:guide id="55" pos="2880">
          <p15:clr>
            <a:srgbClr val="FF00FF"/>
          </p15:clr>
        </p15:guide>
        <p15:guide id="56" orient="horz" pos="288">
          <p15:clr>
            <a:srgbClr val="FF00FF"/>
          </p15:clr>
        </p15:guide>
        <p15:guide id="57" pos="288">
          <p15:clr>
            <a:srgbClr val="FF00FF"/>
          </p15:clr>
        </p15:guide>
        <p15:guide id="58" orient="horz" pos="2952">
          <p15:clr>
            <a:srgbClr val="FF00FF"/>
          </p15:clr>
        </p15:guide>
        <p15:guide id="59" pos="5472">
          <p15:clr>
            <a:srgbClr val="FF00FF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59" name="Google Shape;1159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60" name="Google Shape;1160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  <p:sldLayoutId id="2147483750" r:id="rId33"/>
    <p:sldLayoutId id="2147483751" r:id="rId34"/>
    <p:sldLayoutId id="2147483752" r:id="rId35"/>
    <p:sldLayoutId id="2147483753" r:id="rId36"/>
    <p:sldLayoutId id="2147483754" r:id="rId37"/>
    <p:sldLayoutId id="2147483755" r:id="rId38"/>
    <p:sldLayoutId id="2147483756" r:id="rId39"/>
    <p:sldLayoutId id="2147483757" r:id="rId40"/>
    <p:sldLayoutId id="2147483758" r:id="rId41"/>
    <p:sldLayoutId id="2147483759" r:id="rId42"/>
    <p:sldLayoutId id="2147483760" r:id="rId43"/>
    <p:sldLayoutId id="2147483761" r:id="rId44"/>
    <p:sldLayoutId id="2147483762" r:id="rId45"/>
    <p:sldLayoutId id="2147483763" r:id="rId46"/>
    <p:sldLayoutId id="2147483764" r:id="rId47"/>
    <p:sldLayoutId id="2147483765" r:id="rId48"/>
    <p:sldLayoutId id="2147483766" r:id="rId49"/>
    <p:sldLayoutId id="2147483767" r:id="rId50"/>
    <p:sldLayoutId id="2147483768" r:id="rId51"/>
    <p:sldLayoutId id="2147483769" r:id="rId52"/>
    <p:sldLayoutId id="2147483770" r:id="rId5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7.xml"/><Relationship Id="rId3" Type="http://schemas.openxmlformats.org/officeDocument/2006/relationships/comments" Target="../comments/comment1.xml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Relationship Id="rId4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Relationship Id="rId5" Type="http://schemas.openxmlformats.org/officeDocument/2006/relationships/image" Target="../media/image25.png"/><Relationship Id="rId6" Type="http://schemas.openxmlformats.org/officeDocument/2006/relationships/image" Target="../media/image27.png"/><Relationship Id="rId7" Type="http://schemas.openxmlformats.org/officeDocument/2006/relationships/image" Target="../media/image26.png"/><Relationship Id="rId8" Type="http://schemas.openxmlformats.org/officeDocument/2006/relationships/image" Target="../media/image28.png"/><Relationship Id="rId11" Type="http://schemas.openxmlformats.org/officeDocument/2006/relationships/image" Target="../media/image31.png"/><Relationship Id="rId10" Type="http://schemas.openxmlformats.org/officeDocument/2006/relationships/image" Target="../media/image29.png"/><Relationship Id="rId13" Type="http://schemas.openxmlformats.org/officeDocument/2006/relationships/image" Target="../media/image32.png"/><Relationship Id="rId12" Type="http://schemas.openxmlformats.org/officeDocument/2006/relationships/image" Target="../media/image36.png"/><Relationship Id="rId15" Type="http://schemas.openxmlformats.org/officeDocument/2006/relationships/image" Target="../media/image33.png"/><Relationship Id="rId14" Type="http://schemas.openxmlformats.org/officeDocument/2006/relationships/image" Target="../media/image38.png"/><Relationship Id="rId16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p128"/>
          <p:cNvPicPr preferRelativeResize="0"/>
          <p:nvPr/>
        </p:nvPicPr>
        <p:blipFill rotWithShape="1">
          <a:blip r:embed="rId3">
            <a:alphaModFix/>
          </a:blip>
          <a:srcRect b="412" l="5893" r="45284" t="20311"/>
          <a:stretch/>
        </p:blipFill>
        <p:spPr>
          <a:xfrm>
            <a:off x="4395600" y="0"/>
            <a:ext cx="47484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28"/>
          <p:cNvSpPr txBox="1"/>
          <p:nvPr/>
        </p:nvSpPr>
        <p:spPr>
          <a:xfrm>
            <a:off x="314549" y="1973325"/>
            <a:ext cx="3086100" cy="24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Do Lock-in à Hiperautomação: A Jornada do QuintoAndar com Python, IA e Autonomia da Área de Negócio</a:t>
            </a:r>
            <a:endParaRPr sz="13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3" name="Google Shape;1253;p128"/>
          <p:cNvSpPr txBox="1"/>
          <p:nvPr/>
        </p:nvSpPr>
        <p:spPr>
          <a:xfrm>
            <a:off x="314550" y="796650"/>
            <a:ext cx="40287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Automation Platform Team | BotCity</a:t>
            </a:r>
            <a:endParaRPr sz="3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54" name="Google Shape;1254;p128"/>
          <p:cNvGrpSpPr/>
          <p:nvPr/>
        </p:nvGrpSpPr>
        <p:grpSpPr>
          <a:xfrm>
            <a:off x="172141" y="4621495"/>
            <a:ext cx="1342311" cy="373262"/>
            <a:chOff x="-2260400" y="1094075"/>
            <a:chExt cx="7143750" cy="1975975"/>
          </a:xfrm>
        </p:grpSpPr>
        <p:sp>
          <p:nvSpPr>
            <p:cNvPr id="1255" name="Google Shape;1255;p128"/>
            <p:cNvSpPr/>
            <p:nvPr/>
          </p:nvSpPr>
          <p:spPr>
            <a:xfrm>
              <a:off x="-2260400" y="1094075"/>
              <a:ext cx="839950" cy="886150"/>
            </a:xfrm>
            <a:custGeom>
              <a:rect b="b" l="l" r="r" t="t"/>
              <a:pathLst>
                <a:path extrusionOk="0" h="35446" w="33598">
                  <a:moveTo>
                    <a:pt x="16127" y="0"/>
                  </a:moveTo>
                  <a:lnTo>
                    <a:pt x="15875" y="84"/>
                  </a:lnTo>
                  <a:lnTo>
                    <a:pt x="15287" y="84"/>
                  </a:lnTo>
                  <a:lnTo>
                    <a:pt x="14951" y="168"/>
                  </a:lnTo>
                  <a:lnTo>
                    <a:pt x="14699" y="168"/>
                  </a:lnTo>
                  <a:lnTo>
                    <a:pt x="14447" y="252"/>
                  </a:lnTo>
                  <a:lnTo>
                    <a:pt x="14111" y="252"/>
                  </a:lnTo>
                  <a:lnTo>
                    <a:pt x="13859" y="336"/>
                  </a:lnTo>
                  <a:lnTo>
                    <a:pt x="13607" y="420"/>
                  </a:lnTo>
                  <a:lnTo>
                    <a:pt x="13355" y="420"/>
                  </a:lnTo>
                  <a:lnTo>
                    <a:pt x="13019" y="504"/>
                  </a:lnTo>
                  <a:lnTo>
                    <a:pt x="12767" y="588"/>
                  </a:lnTo>
                  <a:lnTo>
                    <a:pt x="12515" y="672"/>
                  </a:lnTo>
                  <a:lnTo>
                    <a:pt x="12263" y="756"/>
                  </a:lnTo>
                  <a:lnTo>
                    <a:pt x="12011" y="840"/>
                  </a:lnTo>
                  <a:lnTo>
                    <a:pt x="11759" y="924"/>
                  </a:lnTo>
                  <a:lnTo>
                    <a:pt x="11423" y="1008"/>
                  </a:lnTo>
                  <a:lnTo>
                    <a:pt x="11171" y="1092"/>
                  </a:lnTo>
                  <a:lnTo>
                    <a:pt x="10919" y="1176"/>
                  </a:lnTo>
                  <a:lnTo>
                    <a:pt x="10667" y="1260"/>
                  </a:lnTo>
                  <a:lnTo>
                    <a:pt x="10415" y="1344"/>
                  </a:lnTo>
                  <a:lnTo>
                    <a:pt x="10163" y="1512"/>
                  </a:lnTo>
                  <a:lnTo>
                    <a:pt x="9911" y="1596"/>
                  </a:lnTo>
                  <a:lnTo>
                    <a:pt x="9743" y="1680"/>
                  </a:lnTo>
                  <a:lnTo>
                    <a:pt x="9491" y="1848"/>
                  </a:lnTo>
                  <a:lnTo>
                    <a:pt x="9239" y="1932"/>
                  </a:lnTo>
                  <a:lnTo>
                    <a:pt x="8987" y="2100"/>
                  </a:lnTo>
                  <a:lnTo>
                    <a:pt x="8735" y="2184"/>
                  </a:lnTo>
                  <a:lnTo>
                    <a:pt x="8483" y="2352"/>
                  </a:lnTo>
                  <a:lnTo>
                    <a:pt x="8315" y="2520"/>
                  </a:lnTo>
                  <a:lnTo>
                    <a:pt x="8063" y="2604"/>
                  </a:lnTo>
                  <a:lnTo>
                    <a:pt x="7812" y="2772"/>
                  </a:lnTo>
                  <a:lnTo>
                    <a:pt x="7644" y="2940"/>
                  </a:lnTo>
                  <a:lnTo>
                    <a:pt x="7392" y="3024"/>
                  </a:lnTo>
                  <a:lnTo>
                    <a:pt x="7140" y="3192"/>
                  </a:lnTo>
                  <a:lnTo>
                    <a:pt x="6972" y="3360"/>
                  </a:lnTo>
                  <a:lnTo>
                    <a:pt x="6720" y="3528"/>
                  </a:lnTo>
                  <a:lnTo>
                    <a:pt x="6552" y="3696"/>
                  </a:lnTo>
                  <a:lnTo>
                    <a:pt x="6300" y="3864"/>
                  </a:lnTo>
                  <a:lnTo>
                    <a:pt x="6132" y="4032"/>
                  </a:lnTo>
                  <a:lnTo>
                    <a:pt x="5964" y="4200"/>
                  </a:lnTo>
                  <a:lnTo>
                    <a:pt x="5712" y="4368"/>
                  </a:lnTo>
                  <a:lnTo>
                    <a:pt x="5544" y="4536"/>
                  </a:lnTo>
                  <a:lnTo>
                    <a:pt x="5376" y="4788"/>
                  </a:lnTo>
                  <a:lnTo>
                    <a:pt x="5124" y="4956"/>
                  </a:lnTo>
                  <a:lnTo>
                    <a:pt x="4956" y="5124"/>
                  </a:lnTo>
                  <a:lnTo>
                    <a:pt x="4788" y="5292"/>
                  </a:lnTo>
                  <a:lnTo>
                    <a:pt x="4620" y="5544"/>
                  </a:lnTo>
                  <a:lnTo>
                    <a:pt x="4452" y="5712"/>
                  </a:lnTo>
                  <a:lnTo>
                    <a:pt x="4200" y="5964"/>
                  </a:lnTo>
                  <a:lnTo>
                    <a:pt x="4032" y="6132"/>
                  </a:lnTo>
                  <a:lnTo>
                    <a:pt x="3864" y="6300"/>
                  </a:lnTo>
                  <a:lnTo>
                    <a:pt x="3696" y="6552"/>
                  </a:lnTo>
                  <a:lnTo>
                    <a:pt x="3528" y="6720"/>
                  </a:lnTo>
                  <a:lnTo>
                    <a:pt x="3444" y="6972"/>
                  </a:lnTo>
                  <a:lnTo>
                    <a:pt x="3276" y="7224"/>
                  </a:lnTo>
                  <a:lnTo>
                    <a:pt x="3108" y="7392"/>
                  </a:lnTo>
                  <a:lnTo>
                    <a:pt x="2940" y="7644"/>
                  </a:lnTo>
                  <a:lnTo>
                    <a:pt x="2772" y="7896"/>
                  </a:lnTo>
                  <a:lnTo>
                    <a:pt x="2688" y="8063"/>
                  </a:lnTo>
                  <a:lnTo>
                    <a:pt x="2520" y="8315"/>
                  </a:lnTo>
                  <a:lnTo>
                    <a:pt x="2352" y="8567"/>
                  </a:lnTo>
                  <a:lnTo>
                    <a:pt x="2268" y="8819"/>
                  </a:lnTo>
                  <a:lnTo>
                    <a:pt x="2100" y="8987"/>
                  </a:lnTo>
                  <a:lnTo>
                    <a:pt x="2016" y="9239"/>
                  </a:lnTo>
                  <a:lnTo>
                    <a:pt x="1848" y="9491"/>
                  </a:lnTo>
                  <a:lnTo>
                    <a:pt x="1764" y="9743"/>
                  </a:lnTo>
                  <a:lnTo>
                    <a:pt x="1680" y="9995"/>
                  </a:lnTo>
                  <a:lnTo>
                    <a:pt x="1512" y="10247"/>
                  </a:lnTo>
                  <a:lnTo>
                    <a:pt x="1428" y="10499"/>
                  </a:lnTo>
                  <a:lnTo>
                    <a:pt x="1344" y="10751"/>
                  </a:lnTo>
                  <a:lnTo>
                    <a:pt x="1260" y="11003"/>
                  </a:lnTo>
                  <a:lnTo>
                    <a:pt x="1092" y="11255"/>
                  </a:lnTo>
                  <a:lnTo>
                    <a:pt x="1008" y="11507"/>
                  </a:lnTo>
                  <a:lnTo>
                    <a:pt x="924" y="11759"/>
                  </a:lnTo>
                  <a:lnTo>
                    <a:pt x="840" y="12095"/>
                  </a:lnTo>
                  <a:lnTo>
                    <a:pt x="756" y="12347"/>
                  </a:lnTo>
                  <a:lnTo>
                    <a:pt x="672" y="12599"/>
                  </a:lnTo>
                  <a:lnTo>
                    <a:pt x="588" y="12851"/>
                  </a:lnTo>
                  <a:lnTo>
                    <a:pt x="588" y="13103"/>
                  </a:lnTo>
                  <a:lnTo>
                    <a:pt x="504" y="13439"/>
                  </a:lnTo>
                  <a:lnTo>
                    <a:pt x="420" y="13691"/>
                  </a:lnTo>
                  <a:lnTo>
                    <a:pt x="336" y="13943"/>
                  </a:lnTo>
                  <a:lnTo>
                    <a:pt x="336" y="14279"/>
                  </a:lnTo>
                  <a:lnTo>
                    <a:pt x="252" y="14531"/>
                  </a:lnTo>
                  <a:lnTo>
                    <a:pt x="252" y="14783"/>
                  </a:lnTo>
                  <a:lnTo>
                    <a:pt x="168" y="15119"/>
                  </a:lnTo>
                  <a:lnTo>
                    <a:pt x="168" y="15371"/>
                  </a:lnTo>
                  <a:lnTo>
                    <a:pt x="84" y="15623"/>
                  </a:lnTo>
                  <a:lnTo>
                    <a:pt x="84" y="15959"/>
                  </a:lnTo>
                  <a:lnTo>
                    <a:pt x="84" y="16211"/>
                  </a:lnTo>
                  <a:lnTo>
                    <a:pt x="0" y="16547"/>
                  </a:lnTo>
                  <a:lnTo>
                    <a:pt x="0" y="16799"/>
                  </a:lnTo>
                  <a:lnTo>
                    <a:pt x="0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7975"/>
                  </a:lnTo>
                  <a:lnTo>
                    <a:pt x="0" y="18311"/>
                  </a:lnTo>
                  <a:lnTo>
                    <a:pt x="0" y="18563"/>
                  </a:lnTo>
                  <a:lnTo>
                    <a:pt x="0" y="18899"/>
                  </a:lnTo>
                  <a:lnTo>
                    <a:pt x="84" y="19151"/>
                  </a:lnTo>
                  <a:lnTo>
                    <a:pt x="84" y="19487"/>
                  </a:lnTo>
                  <a:lnTo>
                    <a:pt x="84" y="19739"/>
                  </a:lnTo>
                  <a:lnTo>
                    <a:pt x="84" y="20075"/>
                  </a:lnTo>
                  <a:lnTo>
                    <a:pt x="168" y="20327"/>
                  </a:lnTo>
                  <a:lnTo>
                    <a:pt x="168" y="20579"/>
                  </a:lnTo>
                  <a:lnTo>
                    <a:pt x="252" y="20915"/>
                  </a:lnTo>
                  <a:lnTo>
                    <a:pt x="252" y="21167"/>
                  </a:lnTo>
                  <a:lnTo>
                    <a:pt x="336" y="21503"/>
                  </a:lnTo>
                  <a:lnTo>
                    <a:pt x="336" y="21755"/>
                  </a:lnTo>
                  <a:lnTo>
                    <a:pt x="420" y="22007"/>
                  </a:lnTo>
                  <a:lnTo>
                    <a:pt x="504" y="22259"/>
                  </a:lnTo>
                  <a:lnTo>
                    <a:pt x="504" y="22595"/>
                  </a:lnTo>
                  <a:lnTo>
                    <a:pt x="588" y="22847"/>
                  </a:lnTo>
                  <a:lnTo>
                    <a:pt x="672" y="23099"/>
                  </a:lnTo>
                  <a:lnTo>
                    <a:pt x="756" y="23351"/>
                  </a:lnTo>
                  <a:lnTo>
                    <a:pt x="840" y="23603"/>
                  </a:lnTo>
                  <a:lnTo>
                    <a:pt x="924" y="23854"/>
                  </a:lnTo>
                  <a:lnTo>
                    <a:pt x="1008" y="24190"/>
                  </a:lnTo>
                  <a:lnTo>
                    <a:pt x="1092" y="24442"/>
                  </a:lnTo>
                  <a:lnTo>
                    <a:pt x="1176" y="24694"/>
                  </a:lnTo>
                  <a:lnTo>
                    <a:pt x="1260" y="24946"/>
                  </a:lnTo>
                  <a:lnTo>
                    <a:pt x="1344" y="25198"/>
                  </a:lnTo>
                  <a:lnTo>
                    <a:pt x="1428" y="25450"/>
                  </a:lnTo>
                  <a:lnTo>
                    <a:pt x="1512" y="25702"/>
                  </a:lnTo>
                  <a:lnTo>
                    <a:pt x="1680" y="25954"/>
                  </a:lnTo>
                  <a:lnTo>
                    <a:pt x="1764" y="26122"/>
                  </a:lnTo>
                  <a:lnTo>
                    <a:pt x="1848" y="26374"/>
                  </a:lnTo>
                  <a:lnTo>
                    <a:pt x="2016" y="26626"/>
                  </a:lnTo>
                  <a:lnTo>
                    <a:pt x="2100" y="26878"/>
                  </a:lnTo>
                  <a:lnTo>
                    <a:pt x="2268" y="27130"/>
                  </a:lnTo>
                  <a:lnTo>
                    <a:pt x="2352" y="27298"/>
                  </a:lnTo>
                  <a:lnTo>
                    <a:pt x="2520" y="27550"/>
                  </a:lnTo>
                  <a:lnTo>
                    <a:pt x="2604" y="27802"/>
                  </a:lnTo>
                  <a:lnTo>
                    <a:pt x="2772" y="28054"/>
                  </a:lnTo>
                  <a:lnTo>
                    <a:pt x="2940" y="28222"/>
                  </a:lnTo>
                  <a:lnTo>
                    <a:pt x="3024" y="28474"/>
                  </a:lnTo>
                  <a:lnTo>
                    <a:pt x="3192" y="28642"/>
                  </a:lnTo>
                  <a:lnTo>
                    <a:pt x="3360" y="28894"/>
                  </a:lnTo>
                  <a:lnTo>
                    <a:pt x="3528" y="29062"/>
                  </a:lnTo>
                  <a:lnTo>
                    <a:pt x="3696" y="29314"/>
                  </a:lnTo>
                  <a:lnTo>
                    <a:pt x="3780" y="29482"/>
                  </a:lnTo>
                  <a:lnTo>
                    <a:pt x="3948" y="29734"/>
                  </a:lnTo>
                  <a:lnTo>
                    <a:pt x="4116" y="29902"/>
                  </a:lnTo>
                  <a:lnTo>
                    <a:pt x="4284" y="30070"/>
                  </a:lnTo>
                  <a:lnTo>
                    <a:pt x="4452" y="30322"/>
                  </a:lnTo>
                  <a:lnTo>
                    <a:pt x="4704" y="30490"/>
                  </a:lnTo>
                  <a:lnTo>
                    <a:pt x="4872" y="30658"/>
                  </a:lnTo>
                  <a:lnTo>
                    <a:pt x="5040" y="30826"/>
                  </a:lnTo>
                  <a:lnTo>
                    <a:pt x="5208" y="30994"/>
                  </a:lnTo>
                  <a:lnTo>
                    <a:pt x="5376" y="31246"/>
                  </a:lnTo>
                  <a:lnTo>
                    <a:pt x="5628" y="31414"/>
                  </a:lnTo>
                  <a:lnTo>
                    <a:pt x="5796" y="31582"/>
                  </a:lnTo>
                  <a:lnTo>
                    <a:pt x="5964" y="31750"/>
                  </a:lnTo>
                  <a:lnTo>
                    <a:pt x="6216" y="31918"/>
                  </a:lnTo>
                  <a:lnTo>
                    <a:pt x="6384" y="32086"/>
                  </a:lnTo>
                  <a:lnTo>
                    <a:pt x="6636" y="32170"/>
                  </a:lnTo>
                  <a:lnTo>
                    <a:pt x="6804" y="32338"/>
                  </a:lnTo>
                  <a:lnTo>
                    <a:pt x="7056" y="32506"/>
                  </a:lnTo>
                  <a:lnTo>
                    <a:pt x="7224" y="32674"/>
                  </a:lnTo>
                  <a:lnTo>
                    <a:pt x="7476" y="32842"/>
                  </a:lnTo>
                  <a:lnTo>
                    <a:pt x="7728" y="32926"/>
                  </a:lnTo>
                  <a:lnTo>
                    <a:pt x="7896" y="33094"/>
                  </a:lnTo>
                  <a:lnTo>
                    <a:pt x="8147" y="33178"/>
                  </a:lnTo>
                  <a:lnTo>
                    <a:pt x="8399" y="33346"/>
                  </a:lnTo>
                  <a:lnTo>
                    <a:pt x="8567" y="33514"/>
                  </a:lnTo>
                  <a:lnTo>
                    <a:pt x="8819" y="33598"/>
                  </a:lnTo>
                  <a:lnTo>
                    <a:pt x="9071" y="33682"/>
                  </a:lnTo>
                  <a:lnTo>
                    <a:pt x="9323" y="33850"/>
                  </a:lnTo>
                  <a:lnTo>
                    <a:pt x="9575" y="33934"/>
                  </a:lnTo>
                  <a:lnTo>
                    <a:pt x="9827" y="34018"/>
                  </a:lnTo>
                  <a:lnTo>
                    <a:pt x="10079" y="34186"/>
                  </a:lnTo>
                  <a:lnTo>
                    <a:pt x="10331" y="34270"/>
                  </a:lnTo>
                  <a:lnTo>
                    <a:pt x="10583" y="34354"/>
                  </a:lnTo>
                  <a:lnTo>
                    <a:pt x="10835" y="34438"/>
                  </a:lnTo>
                  <a:lnTo>
                    <a:pt x="11087" y="34522"/>
                  </a:lnTo>
                  <a:lnTo>
                    <a:pt x="11423" y="34606"/>
                  </a:lnTo>
                  <a:lnTo>
                    <a:pt x="11675" y="34690"/>
                  </a:lnTo>
                  <a:lnTo>
                    <a:pt x="11927" y="34774"/>
                  </a:lnTo>
                  <a:lnTo>
                    <a:pt x="12179" y="34858"/>
                  </a:lnTo>
                  <a:lnTo>
                    <a:pt x="12515" y="34942"/>
                  </a:lnTo>
                  <a:lnTo>
                    <a:pt x="12767" y="35026"/>
                  </a:lnTo>
                  <a:lnTo>
                    <a:pt x="13019" y="35026"/>
                  </a:lnTo>
                  <a:lnTo>
                    <a:pt x="13355" y="35110"/>
                  </a:lnTo>
                  <a:lnTo>
                    <a:pt x="13607" y="35194"/>
                  </a:lnTo>
                  <a:lnTo>
                    <a:pt x="13943" y="35194"/>
                  </a:lnTo>
                  <a:lnTo>
                    <a:pt x="14195" y="35278"/>
                  </a:lnTo>
                  <a:lnTo>
                    <a:pt x="14783" y="35278"/>
                  </a:lnTo>
                  <a:lnTo>
                    <a:pt x="15119" y="35362"/>
                  </a:lnTo>
                  <a:lnTo>
                    <a:pt x="15707" y="35362"/>
                  </a:lnTo>
                  <a:lnTo>
                    <a:pt x="16043" y="35446"/>
                  </a:lnTo>
                  <a:lnTo>
                    <a:pt x="17891" y="35446"/>
                  </a:lnTo>
                  <a:lnTo>
                    <a:pt x="18227" y="35362"/>
                  </a:lnTo>
                  <a:lnTo>
                    <a:pt x="19151" y="35362"/>
                  </a:lnTo>
                  <a:lnTo>
                    <a:pt x="19403" y="35278"/>
                  </a:lnTo>
                  <a:lnTo>
                    <a:pt x="19739" y="35278"/>
                  </a:lnTo>
                  <a:lnTo>
                    <a:pt x="19991" y="35194"/>
                  </a:lnTo>
                  <a:lnTo>
                    <a:pt x="20327" y="35194"/>
                  </a:lnTo>
                  <a:lnTo>
                    <a:pt x="20579" y="35110"/>
                  </a:lnTo>
                  <a:lnTo>
                    <a:pt x="20915" y="35110"/>
                  </a:lnTo>
                  <a:lnTo>
                    <a:pt x="21167" y="35026"/>
                  </a:lnTo>
                  <a:lnTo>
                    <a:pt x="21503" y="34942"/>
                  </a:lnTo>
                  <a:lnTo>
                    <a:pt x="21755" y="34942"/>
                  </a:lnTo>
                  <a:lnTo>
                    <a:pt x="22007" y="34858"/>
                  </a:lnTo>
                  <a:lnTo>
                    <a:pt x="22259" y="34774"/>
                  </a:lnTo>
                  <a:lnTo>
                    <a:pt x="22595" y="34690"/>
                  </a:lnTo>
                  <a:lnTo>
                    <a:pt x="22847" y="34606"/>
                  </a:lnTo>
                  <a:lnTo>
                    <a:pt x="23099" y="34522"/>
                  </a:lnTo>
                  <a:lnTo>
                    <a:pt x="23351" y="34438"/>
                  </a:lnTo>
                  <a:lnTo>
                    <a:pt x="23603" y="34354"/>
                  </a:lnTo>
                  <a:lnTo>
                    <a:pt x="23854" y="34270"/>
                  </a:lnTo>
                  <a:lnTo>
                    <a:pt x="24106" y="34186"/>
                  </a:lnTo>
                  <a:lnTo>
                    <a:pt x="24358" y="34102"/>
                  </a:lnTo>
                  <a:lnTo>
                    <a:pt x="24610" y="34018"/>
                  </a:lnTo>
                  <a:lnTo>
                    <a:pt x="24862" y="33850"/>
                  </a:lnTo>
                  <a:lnTo>
                    <a:pt x="25114" y="33766"/>
                  </a:lnTo>
                  <a:lnTo>
                    <a:pt x="25366" y="33682"/>
                  </a:lnTo>
                  <a:lnTo>
                    <a:pt x="25534" y="33514"/>
                  </a:lnTo>
                  <a:lnTo>
                    <a:pt x="25786" y="33430"/>
                  </a:lnTo>
                  <a:lnTo>
                    <a:pt x="26038" y="33262"/>
                  </a:lnTo>
                  <a:lnTo>
                    <a:pt x="26290" y="33178"/>
                  </a:lnTo>
                  <a:lnTo>
                    <a:pt x="26458" y="33010"/>
                  </a:lnTo>
                  <a:lnTo>
                    <a:pt x="26710" y="32926"/>
                  </a:lnTo>
                  <a:lnTo>
                    <a:pt x="26962" y="32758"/>
                  </a:lnTo>
                  <a:lnTo>
                    <a:pt x="27130" y="32590"/>
                  </a:lnTo>
                  <a:lnTo>
                    <a:pt x="27382" y="32506"/>
                  </a:lnTo>
                  <a:lnTo>
                    <a:pt x="27550" y="32338"/>
                  </a:lnTo>
                  <a:lnTo>
                    <a:pt x="27718" y="32170"/>
                  </a:lnTo>
                  <a:lnTo>
                    <a:pt x="27970" y="32002"/>
                  </a:lnTo>
                  <a:lnTo>
                    <a:pt x="28138" y="31834"/>
                  </a:lnTo>
                  <a:lnTo>
                    <a:pt x="28390" y="31666"/>
                  </a:lnTo>
                  <a:lnTo>
                    <a:pt x="28558" y="31498"/>
                  </a:lnTo>
                  <a:lnTo>
                    <a:pt x="28726" y="31330"/>
                  </a:lnTo>
                  <a:lnTo>
                    <a:pt x="28894" y="31162"/>
                  </a:lnTo>
                  <a:lnTo>
                    <a:pt x="29062" y="30994"/>
                  </a:lnTo>
                  <a:lnTo>
                    <a:pt x="29314" y="30826"/>
                  </a:lnTo>
                  <a:lnTo>
                    <a:pt x="29482" y="30658"/>
                  </a:lnTo>
                  <a:lnTo>
                    <a:pt x="29650" y="30490"/>
                  </a:lnTo>
                  <a:lnTo>
                    <a:pt x="29818" y="30238"/>
                  </a:lnTo>
                  <a:lnTo>
                    <a:pt x="29986" y="30070"/>
                  </a:lnTo>
                  <a:lnTo>
                    <a:pt x="30154" y="29902"/>
                  </a:lnTo>
                  <a:lnTo>
                    <a:pt x="30238" y="29650"/>
                  </a:lnTo>
                  <a:lnTo>
                    <a:pt x="30406" y="29482"/>
                  </a:lnTo>
                  <a:lnTo>
                    <a:pt x="30574" y="29314"/>
                  </a:lnTo>
                  <a:lnTo>
                    <a:pt x="30742" y="29062"/>
                  </a:lnTo>
                  <a:lnTo>
                    <a:pt x="30910" y="28894"/>
                  </a:lnTo>
                  <a:lnTo>
                    <a:pt x="30994" y="28642"/>
                  </a:lnTo>
                  <a:lnTo>
                    <a:pt x="31162" y="28390"/>
                  </a:lnTo>
                  <a:lnTo>
                    <a:pt x="31246" y="28222"/>
                  </a:lnTo>
                  <a:lnTo>
                    <a:pt x="31414" y="27970"/>
                  </a:lnTo>
                  <a:lnTo>
                    <a:pt x="31582" y="27718"/>
                  </a:lnTo>
                  <a:lnTo>
                    <a:pt x="31666" y="27550"/>
                  </a:lnTo>
                  <a:lnTo>
                    <a:pt x="31750" y="27298"/>
                  </a:lnTo>
                  <a:lnTo>
                    <a:pt x="31918" y="27046"/>
                  </a:lnTo>
                  <a:lnTo>
                    <a:pt x="32002" y="26794"/>
                  </a:lnTo>
                  <a:lnTo>
                    <a:pt x="32086" y="26542"/>
                  </a:lnTo>
                  <a:lnTo>
                    <a:pt x="32254" y="26290"/>
                  </a:lnTo>
                  <a:lnTo>
                    <a:pt x="32338" y="26038"/>
                  </a:lnTo>
                  <a:lnTo>
                    <a:pt x="32422" y="25786"/>
                  </a:lnTo>
                  <a:lnTo>
                    <a:pt x="32506" y="25534"/>
                  </a:lnTo>
                  <a:lnTo>
                    <a:pt x="32590" y="25282"/>
                  </a:lnTo>
                  <a:lnTo>
                    <a:pt x="32674" y="25030"/>
                  </a:lnTo>
                  <a:lnTo>
                    <a:pt x="32758" y="24778"/>
                  </a:lnTo>
                  <a:lnTo>
                    <a:pt x="32842" y="24526"/>
                  </a:lnTo>
                  <a:lnTo>
                    <a:pt x="32926" y="24274"/>
                  </a:lnTo>
                  <a:lnTo>
                    <a:pt x="33010" y="24022"/>
                  </a:lnTo>
                  <a:lnTo>
                    <a:pt x="33094" y="23687"/>
                  </a:lnTo>
                  <a:lnTo>
                    <a:pt x="33178" y="23435"/>
                  </a:lnTo>
                  <a:lnTo>
                    <a:pt x="33178" y="23183"/>
                  </a:lnTo>
                  <a:lnTo>
                    <a:pt x="33262" y="22847"/>
                  </a:lnTo>
                  <a:lnTo>
                    <a:pt x="33346" y="22595"/>
                  </a:lnTo>
                  <a:lnTo>
                    <a:pt x="33346" y="22259"/>
                  </a:lnTo>
                  <a:lnTo>
                    <a:pt x="33430" y="22007"/>
                  </a:lnTo>
                  <a:lnTo>
                    <a:pt x="33430" y="21755"/>
                  </a:lnTo>
                  <a:lnTo>
                    <a:pt x="33514" y="21419"/>
                  </a:lnTo>
                  <a:lnTo>
                    <a:pt x="33514" y="21083"/>
                  </a:lnTo>
                  <a:lnTo>
                    <a:pt x="33514" y="20831"/>
                  </a:lnTo>
                  <a:lnTo>
                    <a:pt x="33598" y="20495"/>
                  </a:lnTo>
                  <a:lnTo>
                    <a:pt x="33598" y="20243"/>
                  </a:lnTo>
                  <a:lnTo>
                    <a:pt x="33598" y="19907"/>
                  </a:lnTo>
                  <a:lnTo>
                    <a:pt x="33598" y="19571"/>
                  </a:lnTo>
                  <a:lnTo>
                    <a:pt x="33598" y="19235"/>
                  </a:lnTo>
                  <a:lnTo>
                    <a:pt x="33598" y="18983"/>
                  </a:lnTo>
                  <a:lnTo>
                    <a:pt x="33598" y="18647"/>
                  </a:lnTo>
                  <a:lnTo>
                    <a:pt x="33598" y="18311"/>
                  </a:lnTo>
                  <a:lnTo>
                    <a:pt x="33598" y="17975"/>
                  </a:lnTo>
                  <a:lnTo>
                    <a:pt x="33598" y="17639"/>
                  </a:lnTo>
                  <a:lnTo>
                    <a:pt x="17471" y="17639"/>
                  </a:lnTo>
                  <a:lnTo>
                    <a:pt x="17471" y="22763"/>
                  </a:lnTo>
                  <a:lnTo>
                    <a:pt x="27046" y="22763"/>
                  </a:lnTo>
                  <a:lnTo>
                    <a:pt x="27046" y="22847"/>
                  </a:lnTo>
                  <a:lnTo>
                    <a:pt x="27046" y="23015"/>
                  </a:lnTo>
                  <a:lnTo>
                    <a:pt x="27046" y="23183"/>
                  </a:lnTo>
                  <a:lnTo>
                    <a:pt x="26962" y="23267"/>
                  </a:lnTo>
                  <a:lnTo>
                    <a:pt x="26962" y="23435"/>
                  </a:lnTo>
                  <a:lnTo>
                    <a:pt x="26962" y="23519"/>
                  </a:lnTo>
                  <a:lnTo>
                    <a:pt x="26962" y="23687"/>
                  </a:lnTo>
                  <a:lnTo>
                    <a:pt x="26878" y="23771"/>
                  </a:lnTo>
                  <a:lnTo>
                    <a:pt x="26878" y="23938"/>
                  </a:lnTo>
                  <a:lnTo>
                    <a:pt x="26794" y="24022"/>
                  </a:lnTo>
                  <a:lnTo>
                    <a:pt x="26794" y="24190"/>
                  </a:lnTo>
                  <a:lnTo>
                    <a:pt x="26794" y="24274"/>
                  </a:lnTo>
                  <a:lnTo>
                    <a:pt x="26710" y="24442"/>
                  </a:lnTo>
                  <a:lnTo>
                    <a:pt x="26710" y="24526"/>
                  </a:lnTo>
                  <a:lnTo>
                    <a:pt x="26626" y="24694"/>
                  </a:lnTo>
                  <a:lnTo>
                    <a:pt x="26626" y="24778"/>
                  </a:lnTo>
                  <a:lnTo>
                    <a:pt x="26542" y="24862"/>
                  </a:lnTo>
                  <a:lnTo>
                    <a:pt x="26542" y="25030"/>
                  </a:lnTo>
                  <a:lnTo>
                    <a:pt x="26458" y="25114"/>
                  </a:lnTo>
                  <a:lnTo>
                    <a:pt x="26374" y="25198"/>
                  </a:lnTo>
                  <a:lnTo>
                    <a:pt x="26374" y="25366"/>
                  </a:lnTo>
                  <a:lnTo>
                    <a:pt x="26290" y="25450"/>
                  </a:lnTo>
                  <a:lnTo>
                    <a:pt x="26206" y="25534"/>
                  </a:lnTo>
                  <a:lnTo>
                    <a:pt x="26206" y="25702"/>
                  </a:lnTo>
                  <a:lnTo>
                    <a:pt x="26122" y="25786"/>
                  </a:lnTo>
                  <a:lnTo>
                    <a:pt x="26038" y="25870"/>
                  </a:lnTo>
                  <a:lnTo>
                    <a:pt x="25954" y="25954"/>
                  </a:lnTo>
                  <a:lnTo>
                    <a:pt x="25954" y="26122"/>
                  </a:lnTo>
                  <a:lnTo>
                    <a:pt x="25870" y="26206"/>
                  </a:lnTo>
                  <a:lnTo>
                    <a:pt x="25786" y="26290"/>
                  </a:lnTo>
                  <a:lnTo>
                    <a:pt x="25702" y="26374"/>
                  </a:lnTo>
                  <a:lnTo>
                    <a:pt x="25618" y="26458"/>
                  </a:lnTo>
                  <a:lnTo>
                    <a:pt x="25534" y="26542"/>
                  </a:lnTo>
                  <a:lnTo>
                    <a:pt x="25450" y="26710"/>
                  </a:lnTo>
                  <a:lnTo>
                    <a:pt x="25366" y="26794"/>
                  </a:lnTo>
                  <a:lnTo>
                    <a:pt x="25282" y="26878"/>
                  </a:lnTo>
                  <a:lnTo>
                    <a:pt x="25198" y="26962"/>
                  </a:lnTo>
                  <a:lnTo>
                    <a:pt x="25114" y="27046"/>
                  </a:lnTo>
                  <a:lnTo>
                    <a:pt x="25030" y="27130"/>
                  </a:lnTo>
                  <a:lnTo>
                    <a:pt x="24946" y="27214"/>
                  </a:lnTo>
                  <a:lnTo>
                    <a:pt x="24862" y="27298"/>
                  </a:lnTo>
                  <a:lnTo>
                    <a:pt x="24778" y="27382"/>
                  </a:lnTo>
                  <a:lnTo>
                    <a:pt x="24694" y="27466"/>
                  </a:lnTo>
                  <a:lnTo>
                    <a:pt x="24610" y="27550"/>
                  </a:lnTo>
                  <a:lnTo>
                    <a:pt x="24526" y="27634"/>
                  </a:lnTo>
                  <a:lnTo>
                    <a:pt x="24442" y="27718"/>
                  </a:lnTo>
                  <a:lnTo>
                    <a:pt x="24358" y="27802"/>
                  </a:lnTo>
                  <a:lnTo>
                    <a:pt x="24190" y="27886"/>
                  </a:lnTo>
                  <a:lnTo>
                    <a:pt x="24106" y="27970"/>
                  </a:lnTo>
                  <a:lnTo>
                    <a:pt x="24022" y="27970"/>
                  </a:lnTo>
                  <a:lnTo>
                    <a:pt x="23938" y="28054"/>
                  </a:lnTo>
                  <a:lnTo>
                    <a:pt x="23854" y="28138"/>
                  </a:lnTo>
                  <a:lnTo>
                    <a:pt x="23687" y="28222"/>
                  </a:lnTo>
                  <a:lnTo>
                    <a:pt x="23603" y="28306"/>
                  </a:lnTo>
                  <a:lnTo>
                    <a:pt x="23519" y="28390"/>
                  </a:lnTo>
                  <a:lnTo>
                    <a:pt x="23351" y="28390"/>
                  </a:lnTo>
                  <a:lnTo>
                    <a:pt x="23267" y="28474"/>
                  </a:lnTo>
                  <a:lnTo>
                    <a:pt x="23183" y="28558"/>
                  </a:lnTo>
                  <a:lnTo>
                    <a:pt x="23015" y="28642"/>
                  </a:lnTo>
                  <a:lnTo>
                    <a:pt x="22931" y="28642"/>
                  </a:lnTo>
                  <a:lnTo>
                    <a:pt x="22847" y="28726"/>
                  </a:lnTo>
                  <a:lnTo>
                    <a:pt x="22679" y="28810"/>
                  </a:lnTo>
                  <a:lnTo>
                    <a:pt x="22595" y="28810"/>
                  </a:lnTo>
                  <a:lnTo>
                    <a:pt x="22427" y="28894"/>
                  </a:lnTo>
                  <a:lnTo>
                    <a:pt x="22343" y="28978"/>
                  </a:lnTo>
                  <a:lnTo>
                    <a:pt x="22175" y="28978"/>
                  </a:lnTo>
                  <a:lnTo>
                    <a:pt x="22091" y="29062"/>
                  </a:lnTo>
                  <a:lnTo>
                    <a:pt x="21923" y="29062"/>
                  </a:lnTo>
                  <a:lnTo>
                    <a:pt x="21839" y="29146"/>
                  </a:lnTo>
                  <a:lnTo>
                    <a:pt x="21671" y="29146"/>
                  </a:lnTo>
                  <a:lnTo>
                    <a:pt x="21587" y="29230"/>
                  </a:lnTo>
                  <a:lnTo>
                    <a:pt x="21419" y="29230"/>
                  </a:lnTo>
                  <a:lnTo>
                    <a:pt x="21335" y="29314"/>
                  </a:lnTo>
                  <a:lnTo>
                    <a:pt x="21167" y="29314"/>
                  </a:lnTo>
                  <a:lnTo>
                    <a:pt x="20999" y="29398"/>
                  </a:lnTo>
                  <a:lnTo>
                    <a:pt x="20915" y="29398"/>
                  </a:lnTo>
                  <a:lnTo>
                    <a:pt x="20747" y="29482"/>
                  </a:lnTo>
                  <a:lnTo>
                    <a:pt x="20579" y="29482"/>
                  </a:lnTo>
                  <a:lnTo>
                    <a:pt x="20495" y="29566"/>
                  </a:lnTo>
                  <a:lnTo>
                    <a:pt x="20159" y="29566"/>
                  </a:lnTo>
                  <a:lnTo>
                    <a:pt x="20075" y="29650"/>
                  </a:lnTo>
                  <a:lnTo>
                    <a:pt x="19655" y="29650"/>
                  </a:lnTo>
                  <a:lnTo>
                    <a:pt x="19487" y="29734"/>
                  </a:lnTo>
                  <a:lnTo>
                    <a:pt x="18983" y="29734"/>
                  </a:lnTo>
                  <a:lnTo>
                    <a:pt x="18899" y="29818"/>
                  </a:lnTo>
                  <a:lnTo>
                    <a:pt x="17471" y="29818"/>
                  </a:lnTo>
                  <a:lnTo>
                    <a:pt x="17303" y="29902"/>
                  </a:lnTo>
                  <a:lnTo>
                    <a:pt x="17135" y="29818"/>
                  </a:lnTo>
                  <a:lnTo>
                    <a:pt x="15959" y="29818"/>
                  </a:lnTo>
                  <a:lnTo>
                    <a:pt x="15707" y="29734"/>
                  </a:lnTo>
                  <a:lnTo>
                    <a:pt x="15371" y="29734"/>
                  </a:lnTo>
                  <a:lnTo>
                    <a:pt x="15203" y="29650"/>
                  </a:lnTo>
                  <a:lnTo>
                    <a:pt x="14951" y="29650"/>
                  </a:lnTo>
                  <a:lnTo>
                    <a:pt x="14783" y="29566"/>
                  </a:lnTo>
                  <a:lnTo>
                    <a:pt x="14615" y="29566"/>
                  </a:lnTo>
                  <a:lnTo>
                    <a:pt x="14447" y="29482"/>
                  </a:lnTo>
                  <a:lnTo>
                    <a:pt x="14279" y="29482"/>
                  </a:lnTo>
                  <a:lnTo>
                    <a:pt x="14111" y="29398"/>
                  </a:lnTo>
                  <a:lnTo>
                    <a:pt x="13943" y="29314"/>
                  </a:lnTo>
                  <a:lnTo>
                    <a:pt x="13775" y="29314"/>
                  </a:lnTo>
                  <a:lnTo>
                    <a:pt x="13607" y="29230"/>
                  </a:lnTo>
                  <a:lnTo>
                    <a:pt x="13439" y="29146"/>
                  </a:lnTo>
                  <a:lnTo>
                    <a:pt x="13271" y="29146"/>
                  </a:lnTo>
                  <a:lnTo>
                    <a:pt x="13103" y="29062"/>
                  </a:lnTo>
                  <a:lnTo>
                    <a:pt x="12935" y="28978"/>
                  </a:lnTo>
                  <a:lnTo>
                    <a:pt x="12767" y="28894"/>
                  </a:lnTo>
                  <a:lnTo>
                    <a:pt x="12599" y="28810"/>
                  </a:lnTo>
                  <a:lnTo>
                    <a:pt x="12431" y="28726"/>
                  </a:lnTo>
                  <a:lnTo>
                    <a:pt x="12263" y="28642"/>
                  </a:lnTo>
                  <a:lnTo>
                    <a:pt x="12095" y="28558"/>
                  </a:lnTo>
                  <a:lnTo>
                    <a:pt x="12011" y="28474"/>
                  </a:lnTo>
                  <a:lnTo>
                    <a:pt x="11843" y="28390"/>
                  </a:lnTo>
                  <a:lnTo>
                    <a:pt x="11675" y="28306"/>
                  </a:lnTo>
                  <a:lnTo>
                    <a:pt x="11507" y="28222"/>
                  </a:lnTo>
                  <a:lnTo>
                    <a:pt x="11423" y="28138"/>
                  </a:lnTo>
                  <a:lnTo>
                    <a:pt x="11255" y="28054"/>
                  </a:lnTo>
                  <a:lnTo>
                    <a:pt x="11087" y="27970"/>
                  </a:lnTo>
                  <a:lnTo>
                    <a:pt x="10919" y="27802"/>
                  </a:lnTo>
                  <a:lnTo>
                    <a:pt x="10835" y="27718"/>
                  </a:lnTo>
                  <a:lnTo>
                    <a:pt x="10667" y="27634"/>
                  </a:lnTo>
                  <a:lnTo>
                    <a:pt x="10583" y="27466"/>
                  </a:lnTo>
                  <a:lnTo>
                    <a:pt x="10415" y="27382"/>
                  </a:lnTo>
                  <a:lnTo>
                    <a:pt x="10331" y="27298"/>
                  </a:lnTo>
                  <a:lnTo>
                    <a:pt x="10163" y="27130"/>
                  </a:lnTo>
                  <a:lnTo>
                    <a:pt x="10079" y="27046"/>
                  </a:lnTo>
                  <a:lnTo>
                    <a:pt x="9911" y="26962"/>
                  </a:lnTo>
                  <a:lnTo>
                    <a:pt x="9827" y="26794"/>
                  </a:lnTo>
                  <a:lnTo>
                    <a:pt x="9659" y="26710"/>
                  </a:lnTo>
                  <a:lnTo>
                    <a:pt x="9575" y="26542"/>
                  </a:lnTo>
                  <a:lnTo>
                    <a:pt x="9407" y="26458"/>
                  </a:lnTo>
                  <a:lnTo>
                    <a:pt x="9323" y="26290"/>
                  </a:lnTo>
                  <a:lnTo>
                    <a:pt x="9239" y="26122"/>
                  </a:lnTo>
                  <a:lnTo>
                    <a:pt x="9071" y="26038"/>
                  </a:lnTo>
                  <a:lnTo>
                    <a:pt x="8987" y="25870"/>
                  </a:lnTo>
                  <a:lnTo>
                    <a:pt x="8903" y="25786"/>
                  </a:lnTo>
                  <a:lnTo>
                    <a:pt x="8819" y="25618"/>
                  </a:lnTo>
                  <a:lnTo>
                    <a:pt x="8651" y="25450"/>
                  </a:lnTo>
                  <a:lnTo>
                    <a:pt x="8567" y="25282"/>
                  </a:lnTo>
                  <a:lnTo>
                    <a:pt x="8483" y="25198"/>
                  </a:lnTo>
                  <a:lnTo>
                    <a:pt x="8399" y="25030"/>
                  </a:lnTo>
                  <a:lnTo>
                    <a:pt x="8315" y="24862"/>
                  </a:lnTo>
                  <a:lnTo>
                    <a:pt x="8231" y="24694"/>
                  </a:lnTo>
                  <a:lnTo>
                    <a:pt x="8147" y="24610"/>
                  </a:lnTo>
                  <a:lnTo>
                    <a:pt x="8063" y="24442"/>
                  </a:lnTo>
                  <a:lnTo>
                    <a:pt x="7979" y="24274"/>
                  </a:lnTo>
                  <a:lnTo>
                    <a:pt x="7896" y="24106"/>
                  </a:lnTo>
                  <a:lnTo>
                    <a:pt x="7812" y="23938"/>
                  </a:lnTo>
                  <a:lnTo>
                    <a:pt x="7728" y="23771"/>
                  </a:lnTo>
                  <a:lnTo>
                    <a:pt x="7644" y="23603"/>
                  </a:lnTo>
                  <a:lnTo>
                    <a:pt x="7560" y="23435"/>
                  </a:lnTo>
                  <a:lnTo>
                    <a:pt x="7476" y="23267"/>
                  </a:lnTo>
                  <a:lnTo>
                    <a:pt x="7392" y="23099"/>
                  </a:lnTo>
                  <a:lnTo>
                    <a:pt x="7392" y="22931"/>
                  </a:lnTo>
                  <a:lnTo>
                    <a:pt x="7308" y="22763"/>
                  </a:lnTo>
                  <a:lnTo>
                    <a:pt x="7224" y="22595"/>
                  </a:lnTo>
                  <a:lnTo>
                    <a:pt x="7140" y="22427"/>
                  </a:lnTo>
                  <a:lnTo>
                    <a:pt x="7140" y="22259"/>
                  </a:lnTo>
                  <a:lnTo>
                    <a:pt x="7056" y="22091"/>
                  </a:lnTo>
                  <a:lnTo>
                    <a:pt x="6972" y="21923"/>
                  </a:lnTo>
                  <a:lnTo>
                    <a:pt x="6972" y="21755"/>
                  </a:lnTo>
                  <a:lnTo>
                    <a:pt x="6888" y="21503"/>
                  </a:lnTo>
                  <a:lnTo>
                    <a:pt x="6888" y="21335"/>
                  </a:lnTo>
                  <a:lnTo>
                    <a:pt x="6804" y="21167"/>
                  </a:lnTo>
                  <a:lnTo>
                    <a:pt x="6804" y="20999"/>
                  </a:lnTo>
                  <a:lnTo>
                    <a:pt x="6720" y="20831"/>
                  </a:lnTo>
                  <a:lnTo>
                    <a:pt x="6720" y="20663"/>
                  </a:lnTo>
                  <a:lnTo>
                    <a:pt x="6636" y="20411"/>
                  </a:lnTo>
                  <a:lnTo>
                    <a:pt x="6636" y="20243"/>
                  </a:lnTo>
                  <a:lnTo>
                    <a:pt x="6636" y="20075"/>
                  </a:lnTo>
                  <a:lnTo>
                    <a:pt x="6552" y="19907"/>
                  </a:lnTo>
                  <a:lnTo>
                    <a:pt x="6552" y="19655"/>
                  </a:lnTo>
                  <a:lnTo>
                    <a:pt x="6552" y="19487"/>
                  </a:lnTo>
                  <a:lnTo>
                    <a:pt x="6552" y="19319"/>
                  </a:lnTo>
                  <a:lnTo>
                    <a:pt x="6468" y="19067"/>
                  </a:lnTo>
                  <a:lnTo>
                    <a:pt x="6468" y="18899"/>
                  </a:lnTo>
                  <a:lnTo>
                    <a:pt x="6468" y="18731"/>
                  </a:lnTo>
                  <a:lnTo>
                    <a:pt x="6468" y="18479"/>
                  </a:lnTo>
                  <a:lnTo>
                    <a:pt x="6468" y="18311"/>
                  </a:lnTo>
                  <a:lnTo>
                    <a:pt x="6468" y="18143"/>
                  </a:lnTo>
                  <a:lnTo>
                    <a:pt x="6468" y="17891"/>
                  </a:lnTo>
                  <a:lnTo>
                    <a:pt x="6468" y="17723"/>
                  </a:lnTo>
                  <a:lnTo>
                    <a:pt x="6468" y="17555"/>
                  </a:lnTo>
                  <a:lnTo>
                    <a:pt x="6468" y="17303"/>
                  </a:lnTo>
                  <a:lnTo>
                    <a:pt x="6468" y="17135"/>
                  </a:lnTo>
                  <a:lnTo>
                    <a:pt x="6468" y="16883"/>
                  </a:lnTo>
                  <a:lnTo>
                    <a:pt x="6468" y="16715"/>
                  </a:lnTo>
                  <a:lnTo>
                    <a:pt x="6468" y="16547"/>
                  </a:lnTo>
                  <a:lnTo>
                    <a:pt x="6468" y="16295"/>
                  </a:lnTo>
                  <a:lnTo>
                    <a:pt x="6552" y="16127"/>
                  </a:lnTo>
                  <a:lnTo>
                    <a:pt x="6552" y="15959"/>
                  </a:lnTo>
                  <a:lnTo>
                    <a:pt x="6552" y="15791"/>
                  </a:lnTo>
                  <a:lnTo>
                    <a:pt x="6552" y="15539"/>
                  </a:lnTo>
                  <a:lnTo>
                    <a:pt x="6636" y="15371"/>
                  </a:lnTo>
                  <a:lnTo>
                    <a:pt x="6636" y="15203"/>
                  </a:lnTo>
                  <a:lnTo>
                    <a:pt x="6720" y="15035"/>
                  </a:lnTo>
                  <a:lnTo>
                    <a:pt x="6720" y="14783"/>
                  </a:lnTo>
                  <a:lnTo>
                    <a:pt x="6720" y="14615"/>
                  </a:lnTo>
                  <a:lnTo>
                    <a:pt x="6804" y="14447"/>
                  </a:lnTo>
                  <a:lnTo>
                    <a:pt x="6804" y="14279"/>
                  </a:lnTo>
                  <a:lnTo>
                    <a:pt x="6888" y="14111"/>
                  </a:lnTo>
                  <a:lnTo>
                    <a:pt x="6972" y="13943"/>
                  </a:lnTo>
                  <a:lnTo>
                    <a:pt x="6972" y="13691"/>
                  </a:lnTo>
                  <a:lnTo>
                    <a:pt x="7056" y="13523"/>
                  </a:lnTo>
                  <a:lnTo>
                    <a:pt x="7056" y="13355"/>
                  </a:lnTo>
                  <a:lnTo>
                    <a:pt x="7140" y="13187"/>
                  </a:lnTo>
                  <a:lnTo>
                    <a:pt x="7224" y="13019"/>
                  </a:lnTo>
                  <a:lnTo>
                    <a:pt x="7308" y="12851"/>
                  </a:lnTo>
                  <a:lnTo>
                    <a:pt x="7308" y="12683"/>
                  </a:lnTo>
                  <a:lnTo>
                    <a:pt x="7392" y="12515"/>
                  </a:lnTo>
                  <a:lnTo>
                    <a:pt x="7476" y="12347"/>
                  </a:lnTo>
                  <a:lnTo>
                    <a:pt x="7560" y="12179"/>
                  </a:lnTo>
                  <a:lnTo>
                    <a:pt x="7644" y="12011"/>
                  </a:lnTo>
                  <a:lnTo>
                    <a:pt x="7728" y="11843"/>
                  </a:lnTo>
                  <a:lnTo>
                    <a:pt x="7812" y="11675"/>
                  </a:lnTo>
                  <a:lnTo>
                    <a:pt x="7812" y="11507"/>
                  </a:lnTo>
                  <a:lnTo>
                    <a:pt x="7896" y="11423"/>
                  </a:lnTo>
                  <a:lnTo>
                    <a:pt x="7979" y="11255"/>
                  </a:lnTo>
                  <a:lnTo>
                    <a:pt x="8063" y="11087"/>
                  </a:lnTo>
                  <a:lnTo>
                    <a:pt x="8231" y="10919"/>
                  </a:lnTo>
                  <a:lnTo>
                    <a:pt x="8315" y="10751"/>
                  </a:lnTo>
                  <a:lnTo>
                    <a:pt x="8399" y="10667"/>
                  </a:lnTo>
                  <a:lnTo>
                    <a:pt x="8483" y="10499"/>
                  </a:lnTo>
                  <a:lnTo>
                    <a:pt x="8567" y="10331"/>
                  </a:lnTo>
                  <a:lnTo>
                    <a:pt x="8651" y="10163"/>
                  </a:lnTo>
                  <a:lnTo>
                    <a:pt x="8735" y="10079"/>
                  </a:lnTo>
                  <a:lnTo>
                    <a:pt x="8903" y="9911"/>
                  </a:lnTo>
                  <a:lnTo>
                    <a:pt x="8987" y="9743"/>
                  </a:lnTo>
                  <a:lnTo>
                    <a:pt x="9071" y="9659"/>
                  </a:lnTo>
                  <a:lnTo>
                    <a:pt x="9155" y="9491"/>
                  </a:lnTo>
                  <a:lnTo>
                    <a:pt x="9323" y="9407"/>
                  </a:lnTo>
                  <a:lnTo>
                    <a:pt x="9407" y="9239"/>
                  </a:lnTo>
                  <a:lnTo>
                    <a:pt x="9491" y="9071"/>
                  </a:lnTo>
                  <a:lnTo>
                    <a:pt x="9659" y="8987"/>
                  </a:lnTo>
                  <a:lnTo>
                    <a:pt x="9743" y="8819"/>
                  </a:lnTo>
                  <a:lnTo>
                    <a:pt x="9911" y="8735"/>
                  </a:lnTo>
                  <a:lnTo>
                    <a:pt x="9995" y="8651"/>
                  </a:lnTo>
                  <a:lnTo>
                    <a:pt x="10163" y="8483"/>
                  </a:lnTo>
                  <a:lnTo>
                    <a:pt x="10247" y="8399"/>
                  </a:lnTo>
                  <a:lnTo>
                    <a:pt x="10415" y="8231"/>
                  </a:lnTo>
                  <a:lnTo>
                    <a:pt x="10499" y="8147"/>
                  </a:lnTo>
                  <a:lnTo>
                    <a:pt x="10667" y="8063"/>
                  </a:lnTo>
                  <a:lnTo>
                    <a:pt x="10751" y="7979"/>
                  </a:lnTo>
                  <a:lnTo>
                    <a:pt x="10919" y="7812"/>
                  </a:lnTo>
                  <a:lnTo>
                    <a:pt x="11087" y="7728"/>
                  </a:lnTo>
                  <a:lnTo>
                    <a:pt x="11171" y="7644"/>
                  </a:lnTo>
                  <a:lnTo>
                    <a:pt x="11339" y="7560"/>
                  </a:lnTo>
                  <a:lnTo>
                    <a:pt x="11507" y="7476"/>
                  </a:lnTo>
                  <a:lnTo>
                    <a:pt x="11591" y="7392"/>
                  </a:lnTo>
                  <a:lnTo>
                    <a:pt x="11759" y="7224"/>
                  </a:lnTo>
                  <a:lnTo>
                    <a:pt x="11927" y="7140"/>
                  </a:lnTo>
                  <a:lnTo>
                    <a:pt x="12095" y="7056"/>
                  </a:lnTo>
                  <a:lnTo>
                    <a:pt x="12263" y="6972"/>
                  </a:lnTo>
                  <a:lnTo>
                    <a:pt x="12347" y="6888"/>
                  </a:lnTo>
                  <a:lnTo>
                    <a:pt x="12515" y="6888"/>
                  </a:lnTo>
                  <a:lnTo>
                    <a:pt x="12683" y="6804"/>
                  </a:lnTo>
                  <a:lnTo>
                    <a:pt x="12851" y="6720"/>
                  </a:lnTo>
                  <a:lnTo>
                    <a:pt x="13019" y="6636"/>
                  </a:lnTo>
                  <a:lnTo>
                    <a:pt x="13187" y="6552"/>
                  </a:lnTo>
                  <a:lnTo>
                    <a:pt x="13355" y="6468"/>
                  </a:lnTo>
                  <a:lnTo>
                    <a:pt x="13523" y="6468"/>
                  </a:lnTo>
                  <a:lnTo>
                    <a:pt x="13691" y="6384"/>
                  </a:lnTo>
                  <a:lnTo>
                    <a:pt x="13859" y="6300"/>
                  </a:lnTo>
                  <a:lnTo>
                    <a:pt x="14027" y="6300"/>
                  </a:lnTo>
                  <a:lnTo>
                    <a:pt x="14195" y="6216"/>
                  </a:lnTo>
                  <a:lnTo>
                    <a:pt x="14363" y="6132"/>
                  </a:lnTo>
                  <a:lnTo>
                    <a:pt x="14531" y="6132"/>
                  </a:lnTo>
                  <a:lnTo>
                    <a:pt x="14699" y="6048"/>
                  </a:lnTo>
                  <a:lnTo>
                    <a:pt x="14867" y="6048"/>
                  </a:lnTo>
                  <a:lnTo>
                    <a:pt x="15035" y="5964"/>
                  </a:lnTo>
                  <a:lnTo>
                    <a:pt x="15455" y="5964"/>
                  </a:lnTo>
                  <a:lnTo>
                    <a:pt x="15623" y="5880"/>
                  </a:lnTo>
                  <a:lnTo>
                    <a:pt x="15959" y="5880"/>
                  </a:lnTo>
                  <a:lnTo>
                    <a:pt x="16127" y="5796"/>
                  </a:lnTo>
                  <a:lnTo>
                    <a:pt x="18563" y="5796"/>
                  </a:lnTo>
                  <a:lnTo>
                    <a:pt x="18731" y="5880"/>
                  </a:lnTo>
                  <a:lnTo>
                    <a:pt x="19151" y="5880"/>
                  </a:lnTo>
                  <a:lnTo>
                    <a:pt x="19235" y="5964"/>
                  </a:lnTo>
                  <a:lnTo>
                    <a:pt x="19487" y="5964"/>
                  </a:lnTo>
                  <a:lnTo>
                    <a:pt x="19655" y="6048"/>
                  </a:lnTo>
                  <a:lnTo>
                    <a:pt x="19907" y="6048"/>
                  </a:lnTo>
                  <a:lnTo>
                    <a:pt x="20075" y="6132"/>
                  </a:lnTo>
                  <a:lnTo>
                    <a:pt x="20327" y="6132"/>
                  </a:lnTo>
                  <a:lnTo>
                    <a:pt x="20411" y="6216"/>
                  </a:lnTo>
                  <a:lnTo>
                    <a:pt x="20579" y="6216"/>
                  </a:lnTo>
                  <a:lnTo>
                    <a:pt x="20663" y="6300"/>
                  </a:lnTo>
                  <a:lnTo>
                    <a:pt x="20747" y="6300"/>
                  </a:lnTo>
                  <a:lnTo>
                    <a:pt x="20915" y="6384"/>
                  </a:lnTo>
                  <a:lnTo>
                    <a:pt x="20999" y="6384"/>
                  </a:lnTo>
                  <a:lnTo>
                    <a:pt x="21167" y="6468"/>
                  </a:lnTo>
                  <a:lnTo>
                    <a:pt x="21251" y="6468"/>
                  </a:lnTo>
                  <a:lnTo>
                    <a:pt x="21419" y="6552"/>
                  </a:lnTo>
                  <a:lnTo>
                    <a:pt x="21503" y="6552"/>
                  </a:lnTo>
                  <a:lnTo>
                    <a:pt x="21587" y="6636"/>
                  </a:lnTo>
                  <a:lnTo>
                    <a:pt x="21755" y="6720"/>
                  </a:lnTo>
                  <a:lnTo>
                    <a:pt x="21839" y="6720"/>
                  </a:lnTo>
                  <a:lnTo>
                    <a:pt x="21923" y="6804"/>
                  </a:lnTo>
                  <a:lnTo>
                    <a:pt x="22091" y="6888"/>
                  </a:lnTo>
                  <a:lnTo>
                    <a:pt x="22175" y="6888"/>
                  </a:lnTo>
                  <a:lnTo>
                    <a:pt x="22259" y="6972"/>
                  </a:lnTo>
                  <a:lnTo>
                    <a:pt x="22427" y="7056"/>
                  </a:lnTo>
                  <a:lnTo>
                    <a:pt x="22511" y="7056"/>
                  </a:lnTo>
                  <a:lnTo>
                    <a:pt x="22595" y="7140"/>
                  </a:lnTo>
                  <a:lnTo>
                    <a:pt x="22679" y="7224"/>
                  </a:lnTo>
                  <a:lnTo>
                    <a:pt x="22847" y="7308"/>
                  </a:lnTo>
                  <a:lnTo>
                    <a:pt x="22931" y="7308"/>
                  </a:lnTo>
                  <a:lnTo>
                    <a:pt x="23015" y="7392"/>
                  </a:lnTo>
                  <a:lnTo>
                    <a:pt x="23099" y="7476"/>
                  </a:lnTo>
                  <a:lnTo>
                    <a:pt x="23267" y="7560"/>
                  </a:lnTo>
                  <a:lnTo>
                    <a:pt x="23351" y="7644"/>
                  </a:lnTo>
                  <a:lnTo>
                    <a:pt x="23435" y="7728"/>
                  </a:lnTo>
                  <a:lnTo>
                    <a:pt x="23519" y="7812"/>
                  </a:lnTo>
                  <a:lnTo>
                    <a:pt x="23603" y="7812"/>
                  </a:lnTo>
                  <a:lnTo>
                    <a:pt x="23687" y="7896"/>
                  </a:lnTo>
                  <a:lnTo>
                    <a:pt x="23854" y="7979"/>
                  </a:lnTo>
                  <a:lnTo>
                    <a:pt x="23938" y="8063"/>
                  </a:lnTo>
                  <a:lnTo>
                    <a:pt x="24022" y="8147"/>
                  </a:lnTo>
                  <a:lnTo>
                    <a:pt x="24106" y="8231"/>
                  </a:lnTo>
                  <a:lnTo>
                    <a:pt x="24190" y="8315"/>
                  </a:lnTo>
                  <a:lnTo>
                    <a:pt x="24274" y="8399"/>
                  </a:lnTo>
                  <a:lnTo>
                    <a:pt x="24358" y="8483"/>
                  </a:lnTo>
                  <a:lnTo>
                    <a:pt x="24442" y="8567"/>
                  </a:lnTo>
                  <a:lnTo>
                    <a:pt x="24526" y="8651"/>
                  </a:lnTo>
                  <a:lnTo>
                    <a:pt x="24610" y="8735"/>
                  </a:lnTo>
                  <a:lnTo>
                    <a:pt x="24694" y="8819"/>
                  </a:lnTo>
                  <a:lnTo>
                    <a:pt x="24778" y="8903"/>
                  </a:lnTo>
                  <a:lnTo>
                    <a:pt x="24862" y="9071"/>
                  </a:lnTo>
                  <a:lnTo>
                    <a:pt x="24946" y="9155"/>
                  </a:lnTo>
                  <a:lnTo>
                    <a:pt x="25030" y="9239"/>
                  </a:lnTo>
                  <a:lnTo>
                    <a:pt x="25114" y="9323"/>
                  </a:lnTo>
                  <a:lnTo>
                    <a:pt x="25198" y="9407"/>
                  </a:lnTo>
                  <a:lnTo>
                    <a:pt x="25282" y="9491"/>
                  </a:lnTo>
                  <a:lnTo>
                    <a:pt x="25366" y="9575"/>
                  </a:lnTo>
                  <a:lnTo>
                    <a:pt x="25450" y="9743"/>
                  </a:lnTo>
                  <a:lnTo>
                    <a:pt x="25534" y="9827"/>
                  </a:lnTo>
                  <a:lnTo>
                    <a:pt x="25618" y="9911"/>
                  </a:lnTo>
                  <a:lnTo>
                    <a:pt x="25702" y="9995"/>
                  </a:lnTo>
                  <a:lnTo>
                    <a:pt x="25786" y="10163"/>
                  </a:lnTo>
                  <a:lnTo>
                    <a:pt x="25786" y="10247"/>
                  </a:lnTo>
                  <a:lnTo>
                    <a:pt x="25870" y="10331"/>
                  </a:lnTo>
                  <a:lnTo>
                    <a:pt x="25954" y="10415"/>
                  </a:lnTo>
                  <a:lnTo>
                    <a:pt x="26038" y="10583"/>
                  </a:lnTo>
                  <a:lnTo>
                    <a:pt x="26122" y="10667"/>
                  </a:lnTo>
                  <a:lnTo>
                    <a:pt x="26206" y="10751"/>
                  </a:lnTo>
                  <a:lnTo>
                    <a:pt x="26206" y="10919"/>
                  </a:lnTo>
                  <a:lnTo>
                    <a:pt x="26290" y="11003"/>
                  </a:lnTo>
                  <a:lnTo>
                    <a:pt x="26374" y="11087"/>
                  </a:lnTo>
                  <a:lnTo>
                    <a:pt x="26458" y="11255"/>
                  </a:lnTo>
                  <a:lnTo>
                    <a:pt x="26458" y="11339"/>
                  </a:lnTo>
                  <a:lnTo>
                    <a:pt x="26542" y="11423"/>
                  </a:lnTo>
                  <a:lnTo>
                    <a:pt x="26626" y="11591"/>
                  </a:lnTo>
                  <a:lnTo>
                    <a:pt x="26710" y="11675"/>
                  </a:lnTo>
                  <a:lnTo>
                    <a:pt x="26710" y="11843"/>
                  </a:lnTo>
                  <a:lnTo>
                    <a:pt x="26794" y="11927"/>
                  </a:lnTo>
                  <a:lnTo>
                    <a:pt x="26878" y="12011"/>
                  </a:lnTo>
                  <a:lnTo>
                    <a:pt x="26878" y="12179"/>
                  </a:lnTo>
                  <a:lnTo>
                    <a:pt x="26962" y="12263"/>
                  </a:lnTo>
                  <a:lnTo>
                    <a:pt x="27046" y="12431"/>
                  </a:lnTo>
                  <a:lnTo>
                    <a:pt x="27046" y="12515"/>
                  </a:lnTo>
                  <a:lnTo>
                    <a:pt x="27130" y="12683"/>
                  </a:lnTo>
                  <a:lnTo>
                    <a:pt x="27130" y="12767"/>
                  </a:lnTo>
                  <a:lnTo>
                    <a:pt x="33346" y="11087"/>
                  </a:lnTo>
                  <a:lnTo>
                    <a:pt x="33262" y="10919"/>
                  </a:lnTo>
                  <a:lnTo>
                    <a:pt x="33178" y="10667"/>
                  </a:lnTo>
                  <a:lnTo>
                    <a:pt x="33094" y="10499"/>
                  </a:lnTo>
                  <a:lnTo>
                    <a:pt x="33010" y="10331"/>
                  </a:lnTo>
                  <a:lnTo>
                    <a:pt x="32926" y="10079"/>
                  </a:lnTo>
                  <a:lnTo>
                    <a:pt x="32926" y="9911"/>
                  </a:lnTo>
                  <a:lnTo>
                    <a:pt x="32842" y="9743"/>
                  </a:lnTo>
                  <a:lnTo>
                    <a:pt x="32758" y="9575"/>
                  </a:lnTo>
                  <a:lnTo>
                    <a:pt x="32674" y="9323"/>
                  </a:lnTo>
                  <a:lnTo>
                    <a:pt x="32590" y="9155"/>
                  </a:lnTo>
                  <a:lnTo>
                    <a:pt x="32506" y="8987"/>
                  </a:lnTo>
                  <a:lnTo>
                    <a:pt x="32422" y="8819"/>
                  </a:lnTo>
                  <a:lnTo>
                    <a:pt x="32338" y="8651"/>
                  </a:lnTo>
                  <a:lnTo>
                    <a:pt x="32170" y="8399"/>
                  </a:lnTo>
                  <a:lnTo>
                    <a:pt x="32086" y="8231"/>
                  </a:lnTo>
                  <a:lnTo>
                    <a:pt x="32002" y="8063"/>
                  </a:lnTo>
                  <a:lnTo>
                    <a:pt x="31918" y="7896"/>
                  </a:lnTo>
                  <a:lnTo>
                    <a:pt x="31834" y="7728"/>
                  </a:lnTo>
                  <a:lnTo>
                    <a:pt x="31750" y="7560"/>
                  </a:lnTo>
                  <a:lnTo>
                    <a:pt x="31582" y="7392"/>
                  </a:lnTo>
                  <a:lnTo>
                    <a:pt x="31498" y="7224"/>
                  </a:lnTo>
                  <a:lnTo>
                    <a:pt x="31414" y="7056"/>
                  </a:lnTo>
                  <a:lnTo>
                    <a:pt x="31246" y="6888"/>
                  </a:lnTo>
                  <a:lnTo>
                    <a:pt x="31162" y="6720"/>
                  </a:lnTo>
                  <a:lnTo>
                    <a:pt x="31078" y="6552"/>
                  </a:lnTo>
                  <a:lnTo>
                    <a:pt x="30910" y="6384"/>
                  </a:lnTo>
                  <a:lnTo>
                    <a:pt x="30826" y="6216"/>
                  </a:lnTo>
                  <a:lnTo>
                    <a:pt x="30658" y="6048"/>
                  </a:lnTo>
                  <a:lnTo>
                    <a:pt x="30574" y="5964"/>
                  </a:lnTo>
                  <a:lnTo>
                    <a:pt x="30406" y="5796"/>
                  </a:lnTo>
                  <a:lnTo>
                    <a:pt x="30322" y="5628"/>
                  </a:lnTo>
                  <a:lnTo>
                    <a:pt x="30154" y="5460"/>
                  </a:lnTo>
                  <a:lnTo>
                    <a:pt x="30070" y="5292"/>
                  </a:lnTo>
                  <a:lnTo>
                    <a:pt x="29902" y="5208"/>
                  </a:lnTo>
                  <a:lnTo>
                    <a:pt x="29818" y="5040"/>
                  </a:lnTo>
                  <a:lnTo>
                    <a:pt x="29650" y="4872"/>
                  </a:lnTo>
                  <a:lnTo>
                    <a:pt x="29482" y="4704"/>
                  </a:lnTo>
                  <a:lnTo>
                    <a:pt x="29398" y="4620"/>
                  </a:lnTo>
                  <a:lnTo>
                    <a:pt x="29230" y="4452"/>
                  </a:lnTo>
                  <a:lnTo>
                    <a:pt x="29062" y="4284"/>
                  </a:lnTo>
                  <a:lnTo>
                    <a:pt x="28978" y="4200"/>
                  </a:lnTo>
                  <a:lnTo>
                    <a:pt x="28810" y="4032"/>
                  </a:lnTo>
                  <a:lnTo>
                    <a:pt x="28642" y="3948"/>
                  </a:lnTo>
                  <a:lnTo>
                    <a:pt x="28474" y="3780"/>
                  </a:lnTo>
                  <a:lnTo>
                    <a:pt x="28306" y="3696"/>
                  </a:lnTo>
                  <a:lnTo>
                    <a:pt x="28222" y="3528"/>
                  </a:lnTo>
                  <a:lnTo>
                    <a:pt x="28054" y="3444"/>
                  </a:lnTo>
                  <a:lnTo>
                    <a:pt x="27886" y="3276"/>
                  </a:lnTo>
                  <a:lnTo>
                    <a:pt x="27718" y="3192"/>
                  </a:lnTo>
                  <a:lnTo>
                    <a:pt x="27550" y="3024"/>
                  </a:lnTo>
                  <a:lnTo>
                    <a:pt x="27382" y="2940"/>
                  </a:lnTo>
                  <a:lnTo>
                    <a:pt x="27214" y="2856"/>
                  </a:lnTo>
                  <a:lnTo>
                    <a:pt x="27046" y="2688"/>
                  </a:lnTo>
                  <a:lnTo>
                    <a:pt x="26878" y="2604"/>
                  </a:lnTo>
                  <a:lnTo>
                    <a:pt x="26710" y="2520"/>
                  </a:lnTo>
                  <a:lnTo>
                    <a:pt x="26542" y="2352"/>
                  </a:lnTo>
                  <a:lnTo>
                    <a:pt x="26374" y="2268"/>
                  </a:lnTo>
                  <a:lnTo>
                    <a:pt x="26206" y="2184"/>
                  </a:lnTo>
                  <a:lnTo>
                    <a:pt x="26038" y="2100"/>
                  </a:lnTo>
                  <a:lnTo>
                    <a:pt x="25786" y="2016"/>
                  </a:lnTo>
                  <a:lnTo>
                    <a:pt x="25618" y="1932"/>
                  </a:lnTo>
                  <a:lnTo>
                    <a:pt x="25450" y="1764"/>
                  </a:lnTo>
                  <a:lnTo>
                    <a:pt x="25282" y="1680"/>
                  </a:lnTo>
                  <a:lnTo>
                    <a:pt x="25114" y="1596"/>
                  </a:lnTo>
                  <a:lnTo>
                    <a:pt x="24862" y="1512"/>
                  </a:lnTo>
                  <a:lnTo>
                    <a:pt x="24694" y="1428"/>
                  </a:lnTo>
                  <a:lnTo>
                    <a:pt x="24526" y="1344"/>
                  </a:lnTo>
                  <a:lnTo>
                    <a:pt x="24274" y="1260"/>
                  </a:lnTo>
                  <a:lnTo>
                    <a:pt x="24106" y="1176"/>
                  </a:lnTo>
                  <a:lnTo>
                    <a:pt x="23938" y="1176"/>
                  </a:lnTo>
                  <a:lnTo>
                    <a:pt x="23687" y="1092"/>
                  </a:lnTo>
                  <a:lnTo>
                    <a:pt x="23519" y="1008"/>
                  </a:lnTo>
                  <a:lnTo>
                    <a:pt x="23351" y="924"/>
                  </a:lnTo>
                  <a:lnTo>
                    <a:pt x="23099" y="840"/>
                  </a:lnTo>
                  <a:lnTo>
                    <a:pt x="22931" y="840"/>
                  </a:lnTo>
                  <a:lnTo>
                    <a:pt x="22679" y="756"/>
                  </a:lnTo>
                  <a:lnTo>
                    <a:pt x="22511" y="672"/>
                  </a:lnTo>
                  <a:lnTo>
                    <a:pt x="22259" y="588"/>
                  </a:lnTo>
                  <a:lnTo>
                    <a:pt x="22091" y="588"/>
                  </a:lnTo>
                  <a:lnTo>
                    <a:pt x="21839" y="504"/>
                  </a:lnTo>
                  <a:lnTo>
                    <a:pt x="21671" y="504"/>
                  </a:lnTo>
                  <a:lnTo>
                    <a:pt x="21419" y="420"/>
                  </a:lnTo>
                  <a:lnTo>
                    <a:pt x="21251" y="336"/>
                  </a:lnTo>
                  <a:lnTo>
                    <a:pt x="20999" y="336"/>
                  </a:lnTo>
                  <a:lnTo>
                    <a:pt x="20747" y="252"/>
                  </a:lnTo>
                  <a:lnTo>
                    <a:pt x="20327" y="252"/>
                  </a:lnTo>
                  <a:lnTo>
                    <a:pt x="20075" y="168"/>
                  </a:lnTo>
                  <a:lnTo>
                    <a:pt x="19655" y="168"/>
                  </a:lnTo>
                  <a:lnTo>
                    <a:pt x="19403" y="84"/>
                  </a:lnTo>
                  <a:lnTo>
                    <a:pt x="18731" y="84"/>
                  </a:lnTo>
                  <a:lnTo>
                    <a:pt x="18479" y="0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128"/>
            <p:cNvSpPr/>
            <p:nvPr/>
          </p:nvSpPr>
          <p:spPr>
            <a:xfrm>
              <a:off x="-1346975" y="1346050"/>
              <a:ext cx="369600" cy="646775"/>
            </a:xfrm>
            <a:custGeom>
              <a:rect b="b" l="l" r="r" t="t"/>
              <a:pathLst>
                <a:path extrusionOk="0" h="25871" w="14784">
                  <a:moveTo>
                    <a:pt x="11760" y="0"/>
                  </a:moveTo>
                  <a:lnTo>
                    <a:pt x="11592" y="84"/>
                  </a:lnTo>
                  <a:lnTo>
                    <a:pt x="11256" y="84"/>
                  </a:lnTo>
                  <a:lnTo>
                    <a:pt x="11088" y="168"/>
                  </a:lnTo>
                  <a:lnTo>
                    <a:pt x="10836" y="168"/>
                  </a:lnTo>
                  <a:lnTo>
                    <a:pt x="10752" y="252"/>
                  </a:lnTo>
                  <a:lnTo>
                    <a:pt x="10668" y="252"/>
                  </a:lnTo>
                  <a:lnTo>
                    <a:pt x="10584" y="336"/>
                  </a:lnTo>
                  <a:lnTo>
                    <a:pt x="10332" y="336"/>
                  </a:lnTo>
                  <a:lnTo>
                    <a:pt x="10248" y="420"/>
                  </a:lnTo>
                  <a:lnTo>
                    <a:pt x="10164" y="420"/>
                  </a:lnTo>
                  <a:lnTo>
                    <a:pt x="10080" y="504"/>
                  </a:lnTo>
                  <a:lnTo>
                    <a:pt x="9996" y="504"/>
                  </a:lnTo>
                  <a:lnTo>
                    <a:pt x="9912" y="588"/>
                  </a:lnTo>
                  <a:lnTo>
                    <a:pt x="9828" y="588"/>
                  </a:lnTo>
                  <a:lnTo>
                    <a:pt x="9744" y="672"/>
                  </a:lnTo>
                  <a:lnTo>
                    <a:pt x="9660" y="672"/>
                  </a:lnTo>
                  <a:lnTo>
                    <a:pt x="9576" y="756"/>
                  </a:lnTo>
                  <a:lnTo>
                    <a:pt x="9492" y="756"/>
                  </a:lnTo>
                  <a:lnTo>
                    <a:pt x="9408" y="840"/>
                  </a:lnTo>
                  <a:lnTo>
                    <a:pt x="9324" y="840"/>
                  </a:lnTo>
                  <a:lnTo>
                    <a:pt x="9240" y="924"/>
                  </a:lnTo>
                  <a:lnTo>
                    <a:pt x="9156" y="1008"/>
                  </a:lnTo>
                  <a:lnTo>
                    <a:pt x="9072" y="1008"/>
                  </a:lnTo>
                  <a:lnTo>
                    <a:pt x="8988" y="1092"/>
                  </a:lnTo>
                  <a:lnTo>
                    <a:pt x="8904" y="1176"/>
                  </a:lnTo>
                  <a:lnTo>
                    <a:pt x="8820" y="1176"/>
                  </a:lnTo>
                  <a:lnTo>
                    <a:pt x="8736" y="1260"/>
                  </a:lnTo>
                  <a:lnTo>
                    <a:pt x="8736" y="1344"/>
                  </a:lnTo>
                  <a:lnTo>
                    <a:pt x="8652" y="1344"/>
                  </a:lnTo>
                  <a:lnTo>
                    <a:pt x="8568" y="1428"/>
                  </a:lnTo>
                  <a:lnTo>
                    <a:pt x="8484" y="1512"/>
                  </a:lnTo>
                  <a:lnTo>
                    <a:pt x="8400" y="1596"/>
                  </a:lnTo>
                  <a:lnTo>
                    <a:pt x="8316" y="1596"/>
                  </a:lnTo>
                  <a:lnTo>
                    <a:pt x="8232" y="1680"/>
                  </a:lnTo>
                  <a:lnTo>
                    <a:pt x="8232" y="1764"/>
                  </a:lnTo>
                  <a:lnTo>
                    <a:pt x="8148" y="1848"/>
                  </a:lnTo>
                  <a:lnTo>
                    <a:pt x="8064" y="1932"/>
                  </a:lnTo>
                  <a:lnTo>
                    <a:pt x="7980" y="2016"/>
                  </a:lnTo>
                  <a:lnTo>
                    <a:pt x="7896" y="2100"/>
                  </a:lnTo>
                  <a:lnTo>
                    <a:pt x="7812" y="2184"/>
                  </a:lnTo>
                  <a:lnTo>
                    <a:pt x="7728" y="2268"/>
                  </a:lnTo>
                  <a:lnTo>
                    <a:pt x="7644" y="2352"/>
                  </a:lnTo>
                  <a:lnTo>
                    <a:pt x="7644" y="2436"/>
                  </a:lnTo>
                  <a:lnTo>
                    <a:pt x="7560" y="2520"/>
                  </a:lnTo>
                  <a:lnTo>
                    <a:pt x="7476" y="2604"/>
                  </a:lnTo>
                  <a:lnTo>
                    <a:pt x="7392" y="2688"/>
                  </a:lnTo>
                  <a:lnTo>
                    <a:pt x="7392" y="2772"/>
                  </a:lnTo>
                  <a:lnTo>
                    <a:pt x="7308" y="2856"/>
                  </a:lnTo>
                  <a:lnTo>
                    <a:pt x="7224" y="2940"/>
                  </a:lnTo>
                  <a:lnTo>
                    <a:pt x="7224" y="3024"/>
                  </a:lnTo>
                  <a:lnTo>
                    <a:pt x="7140" y="3108"/>
                  </a:lnTo>
                  <a:lnTo>
                    <a:pt x="7056" y="3192"/>
                  </a:lnTo>
                  <a:lnTo>
                    <a:pt x="7056" y="3276"/>
                  </a:lnTo>
                  <a:lnTo>
                    <a:pt x="6972" y="3360"/>
                  </a:lnTo>
                  <a:lnTo>
                    <a:pt x="6972" y="3444"/>
                  </a:lnTo>
                  <a:lnTo>
                    <a:pt x="6888" y="3528"/>
                  </a:lnTo>
                  <a:lnTo>
                    <a:pt x="6804" y="3612"/>
                  </a:lnTo>
                  <a:lnTo>
                    <a:pt x="6804" y="3696"/>
                  </a:lnTo>
                  <a:lnTo>
                    <a:pt x="6720" y="3864"/>
                  </a:lnTo>
                  <a:lnTo>
                    <a:pt x="6720" y="3948"/>
                  </a:lnTo>
                  <a:lnTo>
                    <a:pt x="6636" y="4032"/>
                  </a:lnTo>
                  <a:lnTo>
                    <a:pt x="6636" y="4116"/>
                  </a:lnTo>
                  <a:lnTo>
                    <a:pt x="6552" y="4200"/>
                  </a:lnTo>
                  <a:lnTo>
                    <a:pt x="6552" y="4284"/>
                  </a:lnTo>
                  <a:lnTo>
                    <a:pt x="6468" y="4368"/>
                  </a:lnTo>
                  <a:lnTo>
                    <a:pt x="6468" y="4536"/>
                  </a:lnTo>
                  <a:lnTo>
                    <a:pt x="6384" y="4620"/>
                  </a:lnTo>
                  <a:lnTo>
                    <a:pt x="6384" y="4704"/>
                  </a:lnTo>
                  <a:lnTo>
                    <a:pt x="6300" y="4788"/>
                  </a:lnTo>
                  <a:lnTo>
                    <a:pt x="6300" y="4872"/>
                  </a:lnTo>
                  <a:lnTo>
                    <a:pt x="6216" y="5040"/>
                  </a:lnTo>
                  <a:lnTo>
                    <a:pt x="6216" y="5124"/>
                  </a:lnTo>
                  <a:lnTo>
                    <a:pt x="6132" y="5208"/>
                  </a:lnTo>
                  <a:lnTo>
                    <a:pt x="6132" y="5292"/>
                  </a:lnTo>
                  <a:lnTo>
                    <a:pt x="6132" y="5460"/>
                  </a:lnTo>
                  <a:lnTo>
                    <a:pt x="6048" y="5544"/>
                  </a:lnTo>
                  <a:lnTo>
                    <a:pt x="6048" y="5628"/>
                  </a:lnTo>
                  <a:lnTo>
                    <a:pt x="5964" y="5712"/>
                  </a:lnTo>
                  <a:lnTo>
                    <a:pt x="5964" y="5880"/>
                  </a:lnTo>
                  <a:lnTo>
                    <a:pt x="5964" y="5964"/>
                  </a:lnTo>
                  <a:lnTo>
                    <a:pt x="5880" y="6048"/>
                  </a:lnTo>
                  <a:lnTo>
                    <a:pt x="5880" y="6216"/>
                  </a:lnTo>
                  <a:lnTo>
                    <a:pt x="5880" y="6300"/>
                  </a:lnTo>
                  <a:lnTo>
                    <a:pt x="5796" y="6384"/>
                  </a:lnTo>
                  <a:lnTo>
                    <a:pt x="5796" y="6552"/>
                  </a:lnTo>
                  <a:lnTo>
                    <a:pt x="5796" y="6636"/>
                  </a:lnTo>
                  <a:lnTo>
                    <a:pt x="5628" y="6636"/>
                  </a:lnTo>
                  <a:lnTo>
                    <a:pt x="5964" y="420"/>
                  </a:lnTo>
                  <a:lnTo>
                    <a:pt x="1" y="420"/>
                  </a:lnTo>
                  <a:lnTo>
                    <a:pt x="1" y="25871"/>
                  </a:lnTo>
                  <a:lnTo>
                    <a:pt x="5964" y="25871"/>
                  </a:lnTo>
                  <a:lnTo>
                    <a:pt x="5964" y="14867"/>
                  </a:lnTo>
                  <a:lnTo>
                    <a:pt x="5964" y="14615"/>
                  </a:lnTo>
                  <a:lnTo>
                    <a:pt x="5964" y="14447"/>
                  </a:lnTo>
                  <a:lnTo>
                    <a:pt x="5964" y="14279"/>
                  </a:lnTo>
                  <a:lnTo>
                    <a:pt x="5964" y="14027"/>
                  </a:lnTo>
                  <a:lnTo>
                    <a:pt x="5964" y="13859"/>
                  </a:lnTo>
                  <a:lnTo>
                    <a:pt x="5964" y="13692"/>
                  </a:lnTo>
                  <a:lnTo>
                    <a:pt x="6048" y="13524"/>
                  </a:lnTo>
                  <a:lnTo>
                    <a:pt x="6048" y="13356"/>
                  </a:lnTo>
                  <a:lnTo>
                    <a:pt x="6048" y="13104"/>
                  </a:lnTo>
                  <a:lnTo>
                    <a:pt x="6048" y="12936"/>
                  </a:lnTo>
                  <a:lnTo>
                    <a:pt x="6048" y="12768"/>
                  </a:lnTo>
                  <a:lnTo>
                    <a:pt x="6132" y="12600"/>
                  </a:lnTo>
                  <a:lnTo>
                    <a:pt x="6132" y="12432"/>
                  </a:lnTo>
                  <a:lnTo>
                    <a:pt x="6132" y="12264"/>
                  </a:lnTo>
                  <a:lnTo>
                    <a:pt x="6216" y="12096"/>
                  </a:lnTo>
                  <a:lnTo>
                    <a:pt x="6216" y="11928"/>
                  </a:lnTo>
                  <a:lnTo>
                    <a:pt x="6216" y="11760"/>
                  </a:lnTo>
                  <a:lnTo>
                    <a:pt x="6300" y="11676"/>
                  </a:lnTo>
                  <a:lnTo>
                    <a:pt x="6300" y="11508"/>
                  </a:lnTo>
                  <a:lnTo>
                    <a:pt x="6300" y="11340"/>
                  </a:lnTo>
                  <a:lnTo>
                    <a:pt x="6384" y="11172"/>
                  </a:lnTo>
                  <a:lnTo>
                    <a:pt x="6384" y="11004"/>
                  </a:lnTo>
                  <a:lnTo>
                    <a:pt x="6468" y="10920"/>
                  </a:lnTo>
                  <a:lnTo>
                    <a:pt x="6468" y="10752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636" y="10332"/>
                  </a:lnTo>
                  <a:lnTo>
                    <a:pt x="6636" y="10248"/>
                  </a:lnTo>
                  <a:lnTo>
                    <a:pt x="6720" y="10080"/>
                  </a:lnTo>
                  <a:lnTo>
                    <a:pt x="6720" y="9912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324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224" y="8988"/>
                  </a:lnTo>
                  <a:lnTo>
                    <a:pt x="7224" y="8904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568"/>
                  </a:lnTo>
                  <a:lnTo>
                    <a:pt x="7476" y="8484"/>
                  </a:lnTo>
                  <a:lnTo>
                    <a:pt x="7560" y="8400"/>
                  </a:lnTo>
                  <a:lnTo>
                    <a:pt x="7644" y="8316"/>
                  </a:lnTo>
                  <a:lnTo>
                    <a:pt x="7728" y="8232"/>
                  </a:lnTo>
                  <a:lnTo>
                    <a:pt x="7812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232" y="7644"/>
                  </a:lnTo>
                  <a:lnTo>
                    <a:pt x="8316" y="7560"/>
                  </a:lnTo>
                  <a:lnTo>
                    <a:pt x="8400" y="7476"/>
                  </a:lnTo>
                  <a:lnTo>
                    <a:pt x="8484" y="7392"/>
                  </a:lnTo>
                  <a:lnTo>
                    <a:pt x="8568" y="7392"/>
                  </a:lnTo>
                  <a:lnTo>
                    <a:pt x="8652" y="7308"/>
                  </a:lnTo>
                  <a:lnTo>
                    <a:pt x="8736" y="7224"/>
                  </a:lnTo>
                  <a:lnTo>
                    <a:pt x="8820" y="7140"/>
                  </a:lnTo>
                  <a:lnTo>
                    <a:pt x="8904" y="7140"/>
                  </a:lnTo>
                  <a:lnTo>
                    <a:pt x="8988" y="7056"/>
                  </a:lnTo>
                  <a:lnTo>
                    <a:pt x="9072" y="6972"/>
                  </a:lnTo>
                  <a:lnTo>
                    <a:pt x="9156" y="6888"/>
                  </a:lnTo>
                  <a:lnTo>
                    <a:pt x="9240" y="6888"/>
                  </a:lnTo>
                  <a:lnTo>
                    <a:pt x="9324" y="6804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96" y="6468"/>
                  </a:lnTo>
                  <a:lnTo>
                    <a:pt x="10164" y="6468"/>
                  </a:lnTo>
                  <a:lnTo>
                    <a:pt x="10248" y="6384"/>
                  </a:lnTo>
                  <a:lnTo>
                    <a:pt x="10332" y="6384"/>
                  </a:lnTo>
                  <a:lnTo>
                    <a:pt x="10416" y="6300"/>
                  </a:lnTo>
                  <a:lnTo>
                    <a:pt x="10668" y="6300"/>
                  </a:lnTo>
                  <a:lnTo>
                    <a:pt x="10752" y="6216"/>
                  </a:lnTo>
                  <a:lnTo>
                    <a:pt x="10920" y="6216"/>
                  </a:lnTo>
                  <a:lnTo>
                    <a:pt x="11088" y="6132"/>
                  </a:lnTo>
                  <a:lnTo>
                    <a:pt x="11424" y="6132"/>
                  </a:lnTo>
                  <a:lnTo>
                    <a:pt x="11592" y="6048"/>
                  </a:lnTo>
                  <a:lnTo>
                    <a:pt x="12348" y="6048"/>
                  </a:lnTo>
                  <a:lnTo>
                    <a:pt x="12432" y="5964"/>
                  </a:lnTo>
                  <a:lnTo>
                    <a:pt x="13356" y="5964"/>
                  </a:lnTo>
                  <a:lnTo>
                    <a:pt x="13524" y="6048"/>
                  </a:lnTo>
                  <a:lnTo>
                    <a:pt x="14532" y="6048"/>
                  </a:lnTo>
                  <a:lnTo>
                    <a:pt x="14784" y="6132"/>
                  </a:lnTo>
                  <a:lnTo>
                    <a:pt x="14784" y="168"/>
                  </a:lnTo>
                  <a:lnTo>
                    <a:pt x="14532" y="168"/>
                  </a:lnTo>
                  <a:lnTo>
                    <a:pt x="14280" y="84"/>
                  </a:lnTo>
                  <a:lnTo>
                    <a:pt x="13860" y="84"/>
                  </a:lnTo>
                  <a:lnTo>
                    <a:pt x="13608" y="0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128"/>
            <p:cNvSpPr/>
            <p:nvPr/>
          </p:nvSpPr>
          <p:spPr>
            <a:xfrm>
              <a:off x="-257150" y="1337650"/>
              <a:ext cx="655200" cy="911375"/>
            </a:xfrm>
            <a:custGeom>
              <a:rect b="b" l="l" r="r" t="t"/>
              <a:pathLst>
                <a:path extrusionOk="0" h="36455" w="26208">
                  <a:moveTo>
                    <a:pt x="13608" y="5208"/>
                  </a:moveTo>
                  <a:lnTo>
                    <a:pt x="13692" y="5292"/>
                  </a:lnTo>
                  <a:lnTo>
                    <a:pt x="14112" y="5292"/>
                  </a:lnTo>
                  <a:lnTo>
                    <a:pt x="14280" y="5376"/>
                  </a:lnTo>
                  <a:lnTo>
                    <a:pt x="14532" y="5376"/>
                  </a:lnTo>
                  <a:lnTo>
                    <a:pt x="14700" y="5460"/>
                  </a:lnTo>
                  <a:lnTo>
                    <a:pt x="14784" y="5460"/>
                  </a:lnTo>
                  <a:lnTo>
                    <a:pt x="14868" y="5544"/>
                  </a:lnTo>
                  <a:lnTo>
                    <a:pt x="15120" y="5544"/>
                  </a:lnTo>
                  <a:lnTo>
                    <a:pt x="15204" y="5628"/>
                  </a:lnTo>
                  <a:lnTo>
                    <a:pt x="15288" y="5628"/>
                  </a:lnTo>
                  <a:lnTo>
                    <a:pt x="15372" y="5712"/>
                  </a:lnTo>
                  <a:lnTo>
                    <a:pt x="15540" y="5712"/>
                  </a:lnTo>
                  <a:lnTo>
                    <a:pt x="15624" y="5796"/>
                  </a:lnTo>
                  <a:lnTo>
                    <a:pt x="15708" y="5796"/>
                  </a:lnTo>
                  <a:lnTo>
                    <a:pt x="15792" y="5880"/>
                  </a:lnTo>
                  <a:lnTo>
                    <a:pt x="15876" y="5964"/>
                  </a:lnTo>
                  <a:lnTo>
                    <a:pt x="16044" y="5964"/>
                  </a:lnTo>
                  <a:lnTo>
                    <a:pt x="16128" y="6048"/>
                  </a:lnTo>
                  <a:lnTo>
                    <a:pt x="16212" y="6048"/>
                  </a:lnTo>
                  <a:lnTo>
                    <a:pt x="16296" y="6132"/>
                  </a:lnTo>
                  <a:lnTo>
                    <a:pt x="16380" y="6216"/>
                  </a:lnTo>
                  <a:lnTo>
                    <a:pt x="16464" y="6300"/>
                  </a:lnTo>
                  <a:lnTo>
                    <a:pt x="16548" y="6300"/>
                  </a:lnTo>
                  <a:lnTo>
                    <a:pt x="16716" y="6384"/>
                  </a:lnTo>
                  <a:lnTo>
                    <a:pt x="16800" y="6468"/>
                  </a:lnTo>
                  <a:lnTo>
                    <a:pt x="16884" y="6552"/>
                  </a:lnTo>
                  <a:lnTo>
                    <a:pt x="16968" y="6552"/>
                  </a:lnTo>
                  <a:lnTo>
                    <a:pt x="17052" y="6636"/>
                  </a:lnTo>
                  <a:lnTo>
                    <a:pt x="17136" y="6720"/>
                  </a:lnTo>
                  <a:lnTo>
                    <a:pt x="17220" y="6804"/>
                  </a:lnTo>
                  <a:lnTo>
                    <a:pt x="17304" y="6888"/>
                  </a:lnTo>
                  <a:lnTo>
                    <a:pt x="17388" y="6972"/>
                  </a:lnTo>
                  <a:lnTo>
                    <a:pt x="17472" y="7056"/>
                  </a:lnTo>
                  <a:lnTo>
                    <a:pt x="17556" y="7056"/>
                  </a:lnTo>
                  <a:lnTo>
                    <a:pt x="17640" y="7140"/>
                  </a:lnTo>
                  <a:lnTo>
                    <a:pt x="17724" y="7224"/>
                  </a:lnTo>
                  <a:lnTo>
                    <a:pt x="17808" y="7308"/>
                  </a:lnTo>
                  <a:lnTo>
                    <a:pt x="17892" y="7392"/>
                  </a:lnTo>
                  <a:lnTo>
                    <a:pt x="17976" y="7476"/>
                  </a:lnTo>
                  <a:lnTo>
                    <a:pt x="18060" y="7560"/>
                  </a:lnTo>
                  <a:lnTo>
                    <a:pt x="18144" y="7644"/>
                  </a:lnTo>
                  <a:lnTo>
                    <a:pt x="18228" y="7812"/>
                  </a:lnTo>
                  <a:lnTo>
                    <a:pt x="18228" y="7896"/>
                  </a:lnTo>
                  <a:lnTo>
                    <a:pt x="18312" y="7980"/>
                  </a:lnTo>
                  <a:lnTo>
                    <a:pt x="18396" y="8064"/>
                  </a:lnTo>
                  <a:lnTo>
                    <a:pt x="18480" y="8148"/>
                  </a:lnTo>
                  <a:lnTo>
                    <a:pt x="18564" y="8232"/>
                  </a:lnTo>
                  <a:lnTo>
                    <a:pt x="18648" y="8316"/>
                  </a:lnTo>
                  <a:lnTo>
                    <a:pt x="18648" y="8484"/>
                  </a:lnTo>
                  <a:lnTo>
                    <a:pt x="18732" y="8568"/>
                  </a:lnTo>
                  <a:lnTo>
                    <a:pt x="18816" y="8652"/>
                  </a:lnTo>
                  <a:lnTo>
                    <a:pt x="18900" y="8736"/>
                  </a:lnTo>
                  <a:lnTo>
                    <a:pt x="18900" y="8820"/>
                  </a:lnTo>
                  <a:lnTo>
                    <a:pt x="18984" y="8988"/>
                  </a:lnTo>
                  <a:lnTo>
                    <a:pt x="19068" y="9072"/>
                  </a:lnTo>
                  <a:lnTo>
                    <a:pt x="19152" y="9156"/>
                  </a:lnTo>
                  <a:lnTo>
                    <a:pt x="19152" y="9324"/>
                  </a:lnTo>
                  <a:lnTo>
                    <a:pt x="19236" y="9408"/>
                  </a:lnTo>
                  <a:lnTo>
                    <a:pt x="19236" y="9492"/>
                  </a:lnTo>
                  <a:lnTo>
                    <a:pt x="19320" y="9660"/>
                  </a:lnTo>
                  <a:lnTo>
                    <a:pt x="19404" y="9744"/>
                  </a:lnTo>
                  <a:lnTo>
                    <a:pt x="19404" y="9828"/>
                  </a:lnTo>
                  <a:lnTo>
                    <a:pt x="19488" y="9996"/>
                  </a:lnTo>
                  <a:lnTo>
                    <a:pt x="19488" y="10080"/>
                  </a:lnTo>
                  <a:lnTo>
                    <a:pt x="19572" y="10248"/>
                  </a:lnTo>
                  <a:lnTo>
                    <a:pt x="19572" y="10332"/>
                  </a:lnTo>
                  <a:lnTo>
                    <a:pt x="19656" y="10500"/>
                  </a:lnTo>
                  <a:lnTo>
                    <a:pt x="19656" y="10584"/>
                  </a:lnTo>
                  <a:lnTo>
                    <a:pt x="19740" y="10752"/>
                  </a:lnTo>
                  <a:lnTo>
                    <a:pt x="19740" y="10836"/>
                  </a:lnTo>
                  <a:lnTo>
                    <a:pt x="19740" y="11004"/>
                  </a:lnTo>
                  <a:lnTo>
                    <a:pt x="19824" y="11088"/>
                  </a:lnTo>
                  <a:lnTo>
                    <a:pt x="19824" y="11256"/>
                  </a:lnTo>
                  <a:lnTo>
                    <a:pt x="19908" y="11340"/>
                  </a:lnTo>
                  <a:lnTo>
                    <a:pt x="19908" y="11508"/>
                  </a:lnTo>
                  <a:lnTo>
                    <a:pt x="19908" y="11676"/>
                  </a:lnTo>
                  <a:lnTo>
                    <a:pt x="19908" y="11760"/>
                  </a:lnTo>
                  <a:lnTo>
                    <a:pt x="19992" y="11928"/>
                  </a:lnTo>
                  <a:lnTo>
                    <a:pt x="19992" y="12012"/>
                  </a:lnTo>
                  <a:lnTo>
                    <a:pt x="19992" y="12180"/>
                  </a:lnTo>
                  <a:lnTo>
                    <a:pt x="19992" y="12348"/>
                  </a:lnTo>
                  <a:lnTo>
                    <a:pt x="19992" y="12432"/>
                  </a:lnTo>
                  <a:lnTo>
                    <a:pt x="19992" y="12600"/>
                  </a:lnTo>
                  <a:lnTo>
                    <a:pt x="20076" y="12768"/>
                  </a:lnTo>
                  <a:lnTo>
                    <a:pt x="20076" y="12936"/>
                  </a:lnTo>
                  <a:lnTo>
                    <a:pt x="20076" y="13020"/>
                  </a:lnTo>
                  <a:lnTo>
                    <a:pt x="20076" y="13188"/>
                  </a:lnTo>
                  <a:lnTo>
                    <a:pt x="20076" y="13356"/>
                  </a:lnTo>
                  <a:lnTo>
                    <a:pt x="20076" y="13440"/>
                  </a:lnTo>
                  <a:lnTo>
                    <a:pt x="20076" y="13608"/>
                  </a:lnTo>
                  <a:lnTo>
                    <a:pt x="20076" y="13776"/>
                  </a:lnTo>
                  <a:lnTo>
                    <a:pt x="20076" y="13944"/>
                  </a:lnTo>
                  <a:lnTo>
                    <a:pt x="19992" y="14028"/>
                  </a:lnTo>
                  <a:lnTo>
                    <a:pt x="19992" y="14195"/>
                  </a:lnTo>
                  <a:lnTo>
                    <a:pt x="19992" y="14363"/>
                  </a:lnTo>
                  <a:lnTo>
                    <a:pt x="19992" y="14447"/>
                  </a:lnTo>
                  <a:lnTo>
                    <a:pt x="19992" y="14615"/>
                  </a:lnTo>
                  <a:lnTo>
                    <a:pt x="19992" y="14783"/>
                  </a:lnTo>
                  <a:lnTo>
                    <a:pt x="19908" y="14867"/>
                  </a:lnTo>
                  <a:lnTo>
                    <a:pt x="19908" y="15035"/>
                  </a:lnTo>
                  <a:lnTo>
                    <a:pt x="19908" y="15203"/>
                  </a:lnTo>
                  <a:lnTo>
                    <a:pt x="19824" y="15287"/>
                  </a:lnTo>
                  <a:lnTo>
                    <a:pt x="19824" y="15455"/>
                  </a:lnTo>
                  <a:lnTo>
                    <a:pt x="19824" y="15539"/>
                  </a:lnTo>
                  <a:lnTo>
                    <a:pt x="19740" y="15707"/>
                  </a:lnTo>
                  <a:lnTo>
                    <a:pt x="19740" y="15791"/>
                  </a:lnTo>
                  <a:lnTo>
                    <a:pt x="19740" y="15959"/>
                  </a:lnTo>
                  <a:lnTo>
                    <a:pt x="19656" y="16043"/>
                  </a:lnTo>
                  <a:lnTo>
                    <a:pt x="19656" y="16211"/>
                  </a:lnTo>
                  <a:lnTo>
                    <a:pt x="19572" y="16295"/>
                  </a:lnTo>
                  <a:lnTo>
                    <a:pt x="19572" y="16463"/>
                  </a:lnTo>
                  <a:lnTo>
                    <a:pt x="19488" y="16547"/>
                  </a:lnTo>
                  <a:lnTo>
                    <a:pt x="19488" y="16715"/>
                  </a:lnTo>
                  <a:lnTo>
                    <a:pt x="19404" y="16799"/>
                  </a:lnTo>
                  <a:lnTo>
                    <a:pt x="19404" y="16883"/>
                  </a:lnTo>
                  <a:lnTo>
                    <a:pt x="19320" y="17051"/>
                  </a:lnTo>
                  <a:lnTo>
                    <a:pt x="19236" y="17135"/>
                  </a:lnTo>
                  <a:lnTo>
                    <a:pt x="19236" y="17303"/>
                  </a:lnTo>
                  <a:lnTo>
                    <a:pt x="19152" y="17387"/>
                  </a:lnTo>
                  <a:lnTo>
                    <a:pt x="19068" y="17471"/>
                  </a:lnTo>
                  <a:lnTo>
                    <a:pt x="19068" y="17639"/>
                  </a:lnTo>
                  <a:lnTo>
                    <a:pt x="18984" y="17723"/>
                  </a:lnTo>
                  <a:lnTo>
                    <a:pt x="18900" y="17807"/>
                  </a:lnTo>
                  <a:lnTo>
                    <a:pt x="18900" y="17891"/>
                  </a:lnTo>
                  <a:lnTo>
                    <a:pt x="18816" y="18059"/>
                  </a:lnTo>
                  <a:lnTo>
                    <a:pt x="18732" y="18143"/>
                  </a:lnTo>
                  <a:lnTo>
                    <a:pt x="18648" y="18227"/>
                  </a:lnTo>
                  <a:lnTo>
                    <a:pt x="18648" y="18311"/>
                  </a:lnTo>
                  <a:lnTo>
                    <a:pt x="18564" y="18395"/>
                  </a:lnTo>
                  <a:lnTo>
                    <a:pt x="18480" y="18563"/>
                  </a:lnTo>
                  <a:lnTo>
                    <a:pt x="18396" y="18647"/>
                  </a:lnTo>
                  <a:lnTo>
                    <a:pt x="18312" y="18731"/>
                  </a:lnTo>
                  <a:lnTo>
                    <a:pt x="18228" y="18815"/>
                  </a:lnTo>
                  <a:lnTo>
                    <a:pt x="18144" y="18899"/>
                  </a:lnTo>
                  <a:lnTo>
                    <a:pt x="18144" y="18983"/>
                  </a:lnTo>
                  <a:lnTo>
                    <a:pt x="18060" y="19067"/>
                  </a:lnTo>
                  <a:lnTo>
                    <a:pt x="17976" y="19151"/>
                  </a:lnTo>
                  <a:lnTo>
                    <a:pt x="17892" y="19235"/>
                  </a:lnTo>
                  <a:lnTo>
                    <a:pt x="17808" y="19319"/>
                  </a:lnTo>
                  <a:lnTo>
                    <a:pt x="17724" y="19403"/>
                  </a:lnTo>
                  <a:lnTo>
                    <a:pt x="17640" y="19487"/>
                  </a:lnTo>
                  <a:lnTo>
                    <a:pt x="17556" y="19571"/>
                  </a:lnTo>
                  <a:lnTo>
                    <a:pt x="17472" y="19655"/>
                  </a:lnTo>
                  <a:lnTo>
                    <a:pt x="17388" y="19739"/>
                  </a:lnTo>
                  <a:lnTo>
                    <a:pt x="17304" y="19823"/>
                  </a:lnTo>
                  <a:lnTo>
                    <a:pt x="17220" y="19907"/>
                  </a:lnTo>
                  <a:lnTo>
                    <a:pt x="17136" y="19991"/>
                  </a:lnTo>
                  <a:lnTo>
                    <a:pt x="17052" y="20075"/>
                  </a:lnTo>
                  <a:lnTo>
                    <a:pt x="16968" y="20075"/>
                  </a:lnTo>
                  <a:lnTo>
                    <a:pt x="16884" y="20159"/>
                  </a:lnTo>
                  <a:lnTo>
                    <a:pt x="16800" y="20243"/>
                  </a:lnTo>
                  <a:lnTo>
                    <a:pt x="16632" y="20327"/>
                  </a:lnTo>
                  <a:lnTo>
                    <a:pt x="16548" y="20411"/>
                  </a:lnTo>
                  <a:lnTo>
                    <a:pt x="16464" y="20411"/>
                  </a:lnTo>
                  <a:lnTo>
                    <a:pt x="16380" y="20495"/>
                  </a:lnTo>
                  <a:lnTo>
                    <a:pt x="16296" y="20579"/>
                  </a:lnTo>
                  <a:lnTo>
                    <a:pt x="16212" y="20579"/>
                  </a:lnTo>
                  <a:lnTo>
                    <a:pt x="16128" y="20663"/>
                  </a:lnTo>
                  <a:lnTo>
                    <a:pt x="15960" y="20747"/>
                  </a:lnTo>
                  <a:lnTo>
                    <a:pt x="15876" y="20747"/>
                  </a:lnTo>
                  <a:lnTo>
                    <a:pt x="15792" y="20831"/>
                  </a:lnTo>
                  <a:lnTo>
                    <a:pt x="15708" y="20831"/>
                  </a:lnTo>
                  <a:lnTo>
                    <a:pt x="15624" y="20915"/>
                  </a:lnTo>
                  <a:lnTo>
                    <a:pt x="15540" y="20999"/>
                  </a:lnTo>
                  <a:lnTo>
                    <a:pt x="15372" y="20999"/>
                  </a:lnTo>
                  <a:lnTo>
                    <a:pt x="15288" y="21083"/>
                  </a:lnTo>
                  <a:lnTo>
                    <a:pt x="15204" y="21083"/>
                  </a:lnTo>
                  <a:lnTo>
                    <a:pt x="15120" y="21167"/>
                  </a:lnTo>
                  <a:lnTo>
                    <a:pt x="14868" y="21167"/>
                  </a:lnTo>
                  <a:lnTo>
                    <a:pt x="14784" y="21251"/>
                  </a:lnTo>
                  <a:lnTo>
                    <a:pt x="14532" y="21251"/>
                  </a:lnTo>
                  <a:lnTo>
                    <a:pt x="14448" y="21335"/>
                  </a:lnTo>
                  <a:lnTo>
                    <a:pt x="14280" y="21335"/>
                  </a:lnTo>
                  <a:lnTo>
                    <a:pt x="14112" y="21419"/>
                  </a:lnTo>
                  <a:lnTo>
                    <a:pt x="13692" y="21419"/>
                  </a:lnTo>
                  <a:lnTo>
                    <a:pt x="13608" y="21503"/>
                  </a:lnTo>
                  <a:lnTo>
                    <a:pt x="12264" y="21503"/>
                  </a:lnTo>
                  <a:lnTo>
                    <a:pt x="12180" y="21419"/>
                  </a:lnTo>
                  <a:lnTo>
                    <a:pt x="11760" y="21419"/>
                  </a:lnTo>
                  <a:lnTo>
                    <a:pt x="11592" y="21335"/>
                  </a:lnTo>
                  <a:lnTo>
                    <a:pt x="11424" y="21335"/>
                  </a:lnTo>
                  <a:lnTo>
                    <a:pt x="11256" y="21251"/>
                  </a:lnTo>
                  <a:lnTo>
                    <a:pt x="11088" y="21251"/>
                  </a:lnTo>
                  <a:lnTo>
                    <a:pt x="11004" y="21167"/>
                  </a:lnTo>
                  <a:lnTo>
                    <a:pt x="10836" y="21167"/>
                  </a:lnTo>
                  <a:lnTo>
                    <a:pt x="10752" y="21083"/>
                  </a:lnTo>
                  <a:lnTo>
                    <a:pt x="10584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10080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324" y="20411"/>
                  </a:lnTo>
                  <a:lnTo>
                    <a:pt x="9240" y="20411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20075"/>
                  </a:lnTo>
                  <a:lnTo>
                    <a:pt x="8736" y="19991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148" y="19403"/>
                  </a:lnTo>
                  <a:lnTo>
                    <a:pt x="8064" y="19319"/>
                  </a:lnTo>
                  <a:lnTo>
                    <a:pt x="7980" y="19235"/>
                  </a:lnTo>
                  <a:lnTo>
                    <a:pt x="7896" y="19151"/>
                  </a:lnTo>
                  <a:lnTo>
                    <a:pt x="7812" y="19067"/>
                  </a:lnTo>
                  <a:lnTo>
                    <a:pt x="7728" y="18983"/>
                  </a:lnTo>
                  <a:lnTo>
                    <a:pt x="7644" y="18899"/>
                  </a:lnTo>
                  <a:lnTo>
                    <a:pt x="7560" y="18815"/>
                  </a:lnTo>
                  <a:lnTo>
                    <a:pt x="7476" y="18731"/>
                  </a:lnTo>
                  <a:lnTo>
                    <a:pt x="7392" y="18647"/>
                  </a:lnTo>
                  <a:lnTo>
                    <a:pt x="7392" y="18563"/>
                  </a:lnTo>
                  <a:lnTo>
                    <a:pt x="7308" y="18395"/>
                  </a:lnTo>
                  <a:lnTo>
                    <a:pt x="7225" y="18311"/>
                  </a:lnTo>
                  <a:lnTo>
                    <a:pt x="7141" y="18227"/>
                  </a:lnTo>
                  <a:lnTo>
                    <a:pt x="7057" y="18143"/>
                  </a:lnTo>
                  <a:lnTo>
                    <a:pt x="7057" y="18059"/>
                  </a:lnTo>
                  <a:lnTo>
                    <a:pt x="6973" y="17891"/>
                  </a:lnTo>
                  <a:lnTo>
                    <a:pt x="6889" y="17807"/>
                  </a:lnTo>
                  <a:lnTo>
                    <a:pt x="6805" y="17723"/>
                  </a:lnTo>
                  <a:lnTo>
                    <a:pt x="6805" y="17639"/>
                  </a:lnTo>
                  <a:lnTo>
                    <a:pt x="6721" y="17471"/>
                  </a:lnTo>
                  <a:lnTo>
                    <a:pt x="6637" y="17387"/>
                  </a:lnTo>
                  <a:lnTo>
                    <a:pt x="6637" y="17303"/>
                  </a:lnTo>
                  <a:lnTo>
                    <a:pt x="6553" y="17135"/>
                  </a:lnTo>
                  <a:lnTo>
                    <a:pt x="6469" y="17051"/>
                  </a:lnTo>
                  <a:lnTo>
                    <a:pt x="6469" y="16967"/>
                  </a:lnTo>
                  <a:lnTo>
                    <a:pt x="6385" y="16799"/>
                  </a:lnTo>
                  <a:lnTo>
                    <a:pt x="6385" y="16715"/>
                  </a:lnTo>
                  <a:lnTo>
                    <a:pt x="6301" y="16547"/>
                  </a:lnTo>
                  <a:lnTo>
                    <a:pt x="6301" y="16463"/>
                  </a:lnTo>
                  <a:lnTo>
                    <a:pt x="6217" y="16295"/>
                  </a:lnTo>
                  <a:lnTo>
                    <a:pt x="6217" y="16211"/>
                  </a:lnTo>
                  <a:lnTo>
                    <a:pt x="6133" y="16127"/>
                  </a:lnTo>
                  <a:lnTo>
                    <a:pt x="6133" y="15959"/>
                  </a:lnTo>
                  <a:lnTo>
                    <a:pt x="6049" y="15875"/>
                  </a:lnTo>
                  <a:lnTo>
                    <a:pt x="6049" y="15707"/>
                  </a:lnTo>
                  <a:lnTo>
                    <a:pt x="6049" y="15539"/>
                  </a:lnTo>
                  <a:lnTo>
                    <a:pt x="5965" y="15455"/>
                  </a:lnTo>
                  <a:lnTo>
                    <a:pt x="5965" y="15287"/>
                  </a:lnTo>
                  <a:lnTo>
                    <a:pt x="5965" y="15203"/>
                  </a:lnTo>
                  <a:lnTo>
                    <a:pt x="5881" y="15035"/>
                  </a:lnTo>
                  <a:lnTo>
                    <a:pt x="5881" y="14951"/>
                  </a:lnTo>
                  <a:lnTo>
                    <a:pt x="5881" y="14783"/>
                  </a:lnTo>
                  <a:lnTo>
                    <a:pt x="5881" y="14615"/>
                  </a:lnTo>
                  <a:lnTo>
                    <a:pt x="5797" y="14531"/>
                  </a:lnTo>
                  <a:lnTo>
                    <a:pt x="5797" y="14363"/>
                  </a:lnTo>
                  <a:lnTo>
                    <a:pt x="5797" y="14195"/>
                  </a:lnTo>
                  <a:lnTo>
                    <a:pt x="5797" y="14111"/>
                  </a:lnTo>
                  <a:lnTo>
                    <a:pt x="5797" y="13944"/>
                  </a:lnTo>
                  <a:lnTo>
                    <a:pt x="5797" y="13776"/>
                  </a:lnTo>
                  <a:lnTo>
                    <a:pt x="5797" y="13692"/>
                  </a:lnTo>
                  <a:lnTo>
                    <a:pt x="5797" y="13524"/>
                  </a:lnTo>
                  <a:lnTo>
                    <a:pt x="5797" y="13356"/>
                  </a:lnTo>
                  <a:lnTo>
                    <a:pt x="5797" y="13272"/>
                  </a:lnTo>
                  <a:lnTo>
                    <a:pt x="5797" y="13104"/>
                  </a:lnTo>
                  <a:lnTo>
                    <a:pt x="5797" y="12936"/>
                  </a:lnTo>
                  <a:lnTo>
                    <a:pt x="5797" y="12768"/>
                  </a:lnTo>
                  <a:lnTo>
                    <a:pt x="5797" y="12684"/>
                  </a:lnTo>
                  <a:lnTo>
                    <a:pt x="5797" y="12516"/>
                  </a:lnTo>
                  <a:lnTo>
                    <a:pt x="5797" y="12348"/>
                  </a:lnTo>
                  <a:lnTo>
                    <a:pt x="5797" y="12264"/>
                  </a:lnTo>
                  <a:lnTo>
                    <a:pt x="5881" y="12096"/>
                  </a:lnTo>
                  <a:lnTo>
                    <a:pt x="5881" y="11928"/>
                  </a:lnTo>
                  <a:lnTo>
                    <a:pt x="5881" y="11844"/>
                  </a:lnTo>
                  <a:lnTo>
                    <a:pt x="5881" y="11676"/>
                  </a:lnTo>
                  <a:lnTo>
                    <a:pt x="5965" y="11592"/>
                  </a:lnTo>
                  <a:lnTo>
                    <a:pt x="5965" y="11424"/>
                  </a:lnTo>
                  <a:lnTo>
                    <a:pt x="5965" y="11340"/>
                  </a:lnTo>
                  <a:lnTo>
                    <a:pt x="6049" y="11172"/>
                  </a:lnTo>
                  <a:lnTo>
                    <a:pt x="6049" y="11004"/>
                  </a:lnTo>
                  <a:lnTo>
                    <a:pt x="6049" y="10920"/>
                  </a:lnTo>
                  <a:lnTo>
                    <a:pt x="6133" y="10752"/>
                  </a:lnTo>
                  <a:lnTo>
                    <a:pt x="6133" y="10668"/>
                  </a:lnTo>
                  <a:lnTo>
                    <a:pt x="6217" y="10500"/>
                  </a:lnTo>
                  <a:lnTo>
                    <a:pt x="6217" y="10416"/>
                  </a:lnTo>
                  <a:lnTo>
                    <a:pt x="6301" y="10248"/>
                  </a:lnTo>
                  <a:lnTo>
                    <a:pt x="6301" y="10164"/>
                  </a:lnTo>
                  <a:lnTo>
                    <a:pt x="6385" y="10080"/>
                  </a:lnTo>
                  <a:lnTo>
                    <a:pt x="6385" y="9912"/>
                  </a:lnTo>
                  <a:lnTo>
                    <a:pt x="6469" y="9828"/>
                  </a:lnTo>
                  <a:lnTo>
                    <a:pt x="6469" y="9660"/>
                  </a:lnTo>
                  <a:lnTo>
                    <a:pt x="6553" y="9576"/>
                  </a:lnTo>
                  <a:lnTo>
                    <a:pt x="6637" y="9492"/>
                  </a:lnTo>
                  <a:lnTo>
                    <a:pt x="6637" y="9324"/>
                  </a:lnTo>
                  <a:lnTo>
                    <a:pt x="6721" y="9240"/>
                  </a:lnTo>
                  <a:lnTo>
                    <a:pt x="6805" y="9156"/>
                  </a:lnTo>
                  <a:lnTo>
                    <a:pt x="6805" y="8988"/>
                  </a:lnTo>
                  <a:lnTo>
                    <a:pt x="6889" y="8904"/>
                  </a:lnTo>
                  <a:lnTo>
                    <a:pt x="6973" y="8820"/>
                  </a:lnTo>
                  <a:lnTo>
                    <a:pt x="7057" y="8736"/>
                  </a:lnTo>
                  <a:lnTo>
                    <a:pt x="7057" y="8568"/>
                  </a:lnTo>
                  <a:lnTo>
                    <a:pt x="7141" y="8484"/>
                  </a:lnTo>
                  <a:lnTo>
                    <a:pt x="7225" y="8400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728" y="7728"/>
                  </a:lnTo>
                  <a:lnTo>
                    <a:pt x="7812" y="7644"/>
                  </a:lnTo>
                  <a:lnTo>
                    <a:pt x="7896" y="7560"/>
                  </a:lnTo>
                  <a:lnTo>
                    <a:pt x="7980" y="7476"/>
                  </a:lnTo>
                  <a:lnTo>
                    <a:pt x="8064" y="7392"/>
                  </a:lnTo>
                  <a:lnTo>
                    <a:pt x="8148" y="7308"/>
                  </a:lnTo>
                  <a:lnTo>
                    <a:pt x="8232" y="7224"/>
                  </a:lnTo>
                  <a:lnTo>
                    <a:pt x="8316" y="7140"/>
                  </a:lnTo>
                  <a:lnTo>
                    <a:pt x="8400" y="7056"/>
                  </a:lnTo>
                  <a:lnTo>
                    <a:pt x="8484" y="6972"/>
                  </a:lnTo>
                  <a:lnTo>
                    <a:pt x="8568" y="6888"/>
                  </a:lnTo>
                  <a:lnTo>
                    <a:pt x="8652" y="6804"/>
                  </a:lnTo>
                  <a:lnTo>
                    <a:pt x="8736" y="6720"/>
                  </a:lnTo>
                  <a:lnTo>
                    <a:pt x="8820" y="6720"/>
                  </a:lnTo>
                  <a:lnTo>
                    <a:pt x="8904" y="6636"/>
                  </a:lnTo>
                  <a:lnTo>
                    <a:pt x="8988" y="6552"/>
                  </a:lnTo>
                  <a:lnTo>
                    <a:pt x="9072" y="6468"/>
                  </a:lnTo>
                  <a:lnTo>
                    <a:pt x="9156" y="6384"/>
                  </a:lnTo>
                  <a:lnTo>
                    <a:pt x="9240" y="6384"/>
                  </a:lnTo>
                  <a:lnTo>
                    <a:pt x="9324" y="6300"/>
                  </a:lnTo>
                  <a:lnTo>
                    <a:pt x="9492" y="6216"/>
                  </a:lnTo>
                  <a:lnTo>
                    <a:pt x="9576" y="6132"/>
                  </a:lnTo>
                  <a:lnTo>
                    <a:pt x="9660" y="6132"/>
                  </a:lnTo>
                  <a:lnTo>
                    <a:pt x="9744" y="6048"/>
                  </a:lnTo>
                  <a:lnTo>
                    <a:pt x="9828" y="5964"/>
                  </a:lnTo>
                  <a:lnTo>
                    <a:pt x="9912" y="5964"/>
                  </a:lnTo>
                  <a:lnTo>
                    <a:pt x="10080" y="5880"/>
                  </a:lnTo>
                  <a:lnTo>
                    <a:pt x="10164" y="5880"/>
                  </a:lnTo>
                  <a:lnTo>
                    <a:pt x="10248" y="5796"/>
                  </a:lnTo>
                  <a:lnTo>
                    <a:pt x="10332" y="5712"/>
                  </a:lnTo>
                  <a:lnTo>
                    <a:pt x="10416" y="5712"/>
                  </a:lnTo>
                  <a:lnTo>
                    <a:pt x="10584" y="5628"/>
                  </a:lnTo>
                  <a:lnTo>
                    <a:pt x="10752" y="5628"/>
                  </a:lnTo>
                  <a:lnTo>
                    <a:pt x="10836" y="5544"/>
                  </a:lnTo>
                  <a:lnTo>
                    <a:pt x="11004" y="5544"/>
                  </a:lnTo>
                  <a:lnTo>
                    <a:pt x="11088" y="5460"/>
                  </a:lnTo>
                  <a:lnTo>
                    <a:pt x="11256" y="5460"/>
                  </a:lnTo>
                  <a:lnTo>
                    <a:pt x="11424" y="5376"/>
                  </a:lnTo>
                  <a:lnTo>
                    <a:pt x="11592" y="5376"/>
                  </a:lnTo>
                  <a:lnTo>
                    <a:pt x="11760" y="5292"/>
                  </a:lnTo>
                  <a:lnTo>
                    <a:pt x="12180" y="5292"/>
                  </a:lnTo>
                  <a:lnTo>
                    <a:pt x="12264" y="5208"/>
                  </a:lnTo>
                  <a:close/>
                  <a:moveTo>
                    <a:pt x="13944" y="0"/>
                  </a:moveTo>
                  <a:lnTo>
                    <a:pt x="13440" y="84"/>
                  </a:lnTo>
                  <a:lnTo>
                    <a:pt x="12936" y="168"/>
                  </a:lnTo>
                  <a:lnTo>
                    <a:pt x="12432" y="252"/>
                  </a:lnTo>
                  <a:lnTo>
                    <a:pt x="11928" y="336"/>
                  </a:lnTo>
                  <a:lnTo>
                    <a:pt x="11424" y="504"/>
                  </a:lnTo>
                  <a:lnTo>
                    <a:pt x="11004" y="756"/>
                  </a:lnTo>
                  <a:lnTo>
                    <a:pt x="10500" y="924"/>
                  </a:lnTo>
                  <a:lnTo>
                    <a:pt x="10080" y="1176"/>
                  </a:lnTo>
                  <a:lnTo>
                    <a:pt x="9576" y="1428"/>
                  </a:lnTo>
                  <a:lnTo>
                    <a:pt x="9156" y="1680"/>
                  </a:lnTo>
                  <a:lnTo>
                    <a:pt x="8736" y="2016"/>
                  </a:lnTo>
                  <a:lnTo>
                    <a:pt x="8316" y="2352"/>
                  </a:lnTo>
                  <a:lnTo>
                    <a:pt x="7980" y="2688"/>
                  </a:lnTo>
                  <a:lnTo>
                    <a:pt x="7644" y="3024"/>
                  </a:lnTo>
                  <a:lnTo>
                    <a:pt x="7308" y="3444"/>
                  </a:lnTo>
                  <a:lnTo>
                    <a:pt x="6973" y="3780"/>
                  </a:lnTo>
                  <a:lnTo>
                    <a:pt x="6637" y="4200"/>
                  </a:lnTo>
                  <a:lnTo>
                    <a:pt x="6385" y="4704"/>
                  </a:lnTo>
                  <a:lnTo>
                    <a:pt x="6133" y="5124"/>
                  </a:lnTo>
                  <a:lnTo>
                    <a:pt x="6301" y="672"/>
                  </a:lnTo>
                  <a:lnTo>
                    <a:pt x="1" y="672"/>
                  </a:lnTo>
                  <a:lnTo>
                    <a:pt x="1" y="36454"/>
                  </a:lnTo>
                  <a:lnTo>
                    <a:pt x="6217" y="36454"/>
                  </a:lnTo>
                  <a:lnTo>
                    <a:pt x="6217" y="21839"/>
                  </a:lnTo>
                  <a:lnTo>
                    <a:pt x="6469" y="22259"/>
                  </a:lnTo>
                  <a:lnTo>
                    <a:pt x="6721" y="22679"/>
                  </a:lnTo>
                  <a:lnTo>
                    <a:pt x="7057" y="23099"/>
                  </a:lnTo>
                  <a:lnTo>
                    <a:pt x="7308" y="23519"/>
                  </a:lnTo>
                  <a:lnTo>
                    <a:pt x="7644" y="23855"/>
                  </a:lnTo>
                  <a:lnTo>
                    <a:pt x="8064" y="24275"/>
                  </a:lnTo>
                  <a:lnTo>
                    <a:pt x="8400" y="24611"/>
                  </a:lnTo>
                  <a:lnTo>
                    <a:pt x="8820" y="24947"/>
                  </a:lnTo>
                  <a:lnTo>
                    <a:pt x="9156" y="25199"/>
                  </a:lnTo>
                  <a:lnTo>
                    <a:pt x="9660" y="25535"/>
                  </a:lnTo>
                  <a:lnTo>
                    <a:pt x="10080" y="25787"/>
                  </a:lnTo>
                  <a:lnTo>
                    <a:pt x="10500" y="25955"/>
                  </a:lnTo>
                  <a:lnTo>
                    <a:pt x="11004" y="26207"/>
                  </a:lnTo>
                  <a:lnTo>
                    <a:pt x="11424" y="26375"/>
                  </a:lnTo>
                  <a:lnTo>
                    <a:pt x="11928" y="26543"/>
                  </a:lnTo>
                  <a:lnTo>
                    <a:pt x="12432" y="26627"/>
                  </a:lnTo>
                  <a:lnTo>
                    <a:pt x="12936" y="26711"/>
                  </a:lnTo>
                  <a:lnTo>
                    <a:pt x="13440" y="26795"/>
                  </a:lnTo>
                  <a:lnTo>
                    <a:pt x="13944" y="26879"/>
                  </a:lnTo>
                  <a:lnTo>
                    <a:pt x="15288" y="26879"/>
                  </a:lnTo>
                  <a:lnTo>
                    <a:pt x="15456" y="26795"/>
                  </a:lnTo>
                  <a:lnTo>
                    <a:pt x="16044" y="26795"/>
                  </a:lnTo>
                  <a:lnTo>
                    <a:pt x="16296" y="26711"/>
                  </a:lnTo>
                  <a:lnTo>
                    <a:pt x="16464" y="26711"/>
                  </a:lnTo>
                  <a:lnTo>
                    <a:pt x="16632" y="26627"/>
                  </a:lnTo>
                  <a:lnTo>
                    <a:pt x="16884" y="26627"/>
                  </a:lnTo>
                  <a:lnTo>
                    <a:pt x="17052" y="26543"/>
                  </a:lnTo>
                  <a:lnTo>
                    <a:pt x="17220" y="26543"/>
                  </a:lnTo>
                  <a:lnTo>
                    <a:pt x="17472" y="26459"/>
                  </a:lnTo>
                  <a:lnTo>
                    <a:pt x="17640" y="26375"/>
                  </a:lnTo>
                  <a:lnTo>
                    <a:pt x="17808" y="26375"/>
                  </a:lnTo>
                  <a:lnTo>
                    <a:pt x="17976" y="26291"/>
                  </a:lnTo>
                  <a:lnTo>
                    <a:pt x="18144" y="26207"/>
                  </a:lnTo>
                  <a:lnTo>
                    <a:pt x="18396" y="26123"/>
                  </a:lnTo>
                  <a:lnTo>
                    <a:pt x="18564" y="26123"/>
                  </a:lnTo>
                  <a:lnTo>
                    <a:pt x="18732" y="26039"/>
                  </a:lnTo>
                  <a:lnTo>
                    <a:pt x="18900" y="25955"/>
                  </a:lnTo>
                  <a:lnTo>
                    <a:pt x="19068" y="25871"/>
                  </a:lnTo>
                  <a:lnTo>
                    <a:pt x="19236" y="25787"/>
                  </a:lnTo>
                  <a:lnTo>
                    <a:pt x="19404" y="25703"/>
                  </a:lnTo>
                  <a:lnTo>
                    <a:pt x="19572" y="25619"/>
                  </a:lnTo>
                  <a:lnTo>
                    <a:pt x="19740" y="25535"/>
                  </a:lnTo>
                  <a:lnTo>
                    <a:pt x="19908" y="25451"/>
                  </a:lnTo>
                  <a:lnTo>
                    <a:pt x="20076" y="25283"/>
                  </a:lnTo>
                  <a:lnTo>
                    <a:pt x="20244" y="25199"/>
                  </a:lnTo>
                  <a:lnTo>
                    <a:pt x="20412" y="25115"/>
                  </a:lnTo>
                  <a:lnTo>
                    <a:pt x="20580" y="25031"/>
                  </a:lnTo>
                  <a:lnTo>
                    <a:pt x="20748" y="24947"/>
                  </a:lnTo>
                  <a:lnTo>
                    <a:pt x="20832" y="24779"/>
                  </a:lnTo>
                  <a:lnTo>
                    <a:pt x="21000" y="24695"/>
                  </a:lnTo>
                  <a:lnTo>
                    <a:pt x="21168" y="24611"/>
                  </a:lnTo>
                  <a:lnTo>
                    <a:pt x="21336" y="24443"/>
                  </a:lnTo>
                  <a:lnTo>
                    <a:pt x="21504" y="24359"/>
                  </a:lnTo>
                  <a:lnTo>
                    <a:pt x="21588" y="24191"/>
                  </a:lnTo>
                  <a:lnTo>
                    <a:pt x="21756" y="24107"/>
                  </a:lnTo>
                  <a:lnTo>
                    <a:pt x="21924" y="23939"/>
                  </a:lnTo>
                  <a:lnTo>
                    <a:pt x="22008" y="23855"/>
                  </a:lnTo>
                  <a:lnTo>
                    <a:pt x="22176" y="23687"/>
                  </a:lnTo>
                  <a:lnTo>
                    <a:pt x="22344" y="23519"/>
                  </a:lnTo>
                  <a:lnTo>
                    <a:pt x="22428" y="23435"/>
                  </a:lnTo>
                  <a:lnTo>
                    <a:pt x="22596" y="23267"/>
                  </a:lnTo>
                  <a:lnTo>
                    <a:pt x="22680" y="23099"/>
                  </a:lnTo>
                  <a:lnTo>
                    <a:pt x="22848" y="23015"/>
                  </a:lnTo>
                  <a:lnTo>
                    <a:pt x="22932" y="22847"/>
                  </a:lnTo>
                  <a:lnTo>
                    <a:pt x="23100" y="22679"/>
                  </a:lnTo>
                  <a:lnTo>
                    <a:pt x="23183" y="22511"/>
                  </a:lnTo>
                  <a:lnTo>
                    <a:pt x="23351" y="22343"/>
                  </a:lnTo>
                  <a:lnTo>
                    <a:pt x="23435" y="22259"/>
                  </a:lnTo>
                  <a:lnTo>
                    <a:pt x="23519" y="22091"/>
                  </a:lnTo>
                  <a:lnTo>
                    <a:pt x="23687" y="21923"/>
                  </a:lnTo>
                  <a:lnTo>
                    <a:pt x="23771" y="21755"/>
                  </a:lnTo>
                  <a:lnTo>
                    <a:pt x="23855" y="21587"/>
                  </a:lnTo>
                  <a:lnTo>
                    <a:pt x="24023" y="21419"/>
                  </a:lnTo>
                  <a:lnTo>
                    <a:pt x="24107" y="21251"/>
                  </a:lnTo>
                  <a:lnTo>
                    <a:pt x="24191" y="21083"/>
                  </a:lnTo>
                  <a:lnTo>
                    <a:pt x="24275" y="20915"/>
                  </a:lnTo>
                  <a:lnTo>
                    <a:pt x="24359" y="20747"/>
                  </a:lnTo>
                  <a:lnTo>
                    <a:pt x="24443" y="20579"/>
                  </a:lnTo>
                  <a:lnTo>
                    <a:pt x="24611" y="20411"/>
                  </a:lnTo>
                  <a:lnTo>
                    <a:pt x="24695" y="20243"/>
                  </a:lnTo>
                  <a:lnTo>
                    <a:pt x="24779" y="19991"/>
                  </a:lnTo>
                  <a:lnTo>
                    <a:pt x="24863" y="19823"/>
                  </a:lnTo>
                  <a:lnTo>
                    <a:pt x="24947" y="19655"/>
                  </a:lnTo>
                  <a:lnTo>
                    <a:pt x="25031" y="19487"/>
                  </a:lnTo>
                  <a:lnTo>
                    <a:pt x="25115" y="19319"/>
                  </a:lnTo>
                  <a:lnTo>
                    <a:pt x="25115" y="19067"/>
                  </a:lnTo>
                  <a:lnTo>
                    <a:pt x="25199" y="18899"/>
                  </a:lnTo>
                  <a:lnTo>
                    <a:pt x="25283" y="18731"/>
                  </a:lnTo>
                  <a:lnTo>
                    <a:pt x="25367" y="18563"/>
                  </a:lnTo>
                  <a:lnTo>
                    <a:pt x="25451" y="18311"/>
                  </a:lnTo>
                  <a:lnTo>
                    <a:pt x="25535" y="18143"/>
                  </a:lnTo>
                  <a:lnTo>
                    <a:pt x="25535" y="17975"/>
                  </a:lnTo>
                  <a:lnTo>
                    <a:pt x="25619" y="17723"/>
                  </a:lnTo>
                  <a:lnTo>
                    <a:pt x="25703" y="17555"/>
                  </a:lnTo>
                  <a:lnTo>
                    <a:pt x="25703" y="17303"/>
                  </a:lnTo>
                  <a:lnTo>
                    <a:pt x="25787" y="17135"/>
                  </a:lnTo>
                  <a:lnTo>
                    <a:pt x="25787" y="16967"/>
                  </a:lnTo>
                  <a:lnTo>
                    <a:pt x="25871" y="16715"/>
                  </a:lnTo>
                  <a:lnTo>
                    <a:pt x="25871" y="16547"/>
                  </a:lnTo>
                  <a:lnTo>
                    <a:pt x="25955" y="16295"/>
                  </a:lnTo>
                  <a:lnTo>
                    <a:pt x="25955" y="16127"/>
                  </a:lnTo>
                  <a:lnTo>
                    <a:pt x="26039" y="15875"/>
                  </a:lnTo>
                  <a:lnTo>
                    <a:pt x="26039" y="15707"/>
                  </a:lnTo>
                  <a:lnTo>
                    <a:pt x="26123" y="15455"/>
                  </a:lnTo>
                  <a:lnTo>
                    <a:pt x="26123" y="15287"/>
                  </a:lnTo>
                  <a:lnTo>
                    <a:pt x="26123" y="15035"/>
                  </a:lnTo>
                  <a:lnTo>
                    <a:pt x="26123" y="14867"/>
                  </a:lnTo>
                  <a:lnTo>
                    <a:pt x="26207" y="14615"/>
                  </a:lnTo>
                  <a:lnTo>
                    <a:pt x="26207" y="14447"/>
                  </a:lnTo>
                  <a:lnTo>
                    <a:pt x="26207" y="14195"/>
                  </a:lnTo>
                  <a:lnTo>
                    <a:pt x="26207" y="13944"/>
                  </a:lnTo>
                  <a:lnTo>
                    <a:pt x="26207" y="13776"/>
                  </a:lnTo>
                  <a:lnTo>
                    <a:pt x="26207" y="13524"/>
                  </a:lnTo>
                  <a:lnTo>
                    <a:pt x="26207" y="13356"/>
                  </a:lnTo>
                  <a:lnTo>
                    <a:pt x="26207" y="13104"/>
                  </a:lnTo>
                  <a:lnTo>
                    <a:pt x="26207" y="12852"/>
                  </a:lnTo>
                  <a:lnTo>
                    <a:pt x="26207" y="12684"/>
                  </a:lnTo>
                  <a:lnTo>
                    <a:pt x="26207" y="12432"/>
                  </a:lnTo>
                  <a:lnTo>
                    <a:pt x="26207" y="12264"/>
                  </a:lnTo>
                  <a:lnTo>
                    <a:pt x="26207" y="12012"/>
                  </a:lnTo>
                  <a:lnTo>
                    <a:pt x="26123" y="11844"/>
                  </a:lnTo>
                  <a:lnTo>
                    <a:pt x="26123" y="11592"/>
                  </a:lnTo>
                  <a:lnTo>
                    <a:pt x="26123" y="11424"/>
                  </a:lnTo>
                  <a:lnTo>
                    <a:pt x="26123" y="11172"/>
                  </a:lnTo>
                  <a:lnTo>
                    <a:pt x="26039" y="11004"/>
                  </a:lnTo>
                  <a:lnTo>
                    <a:pt x="26039" y="10752"/>
                  </a:lnTo>
                  <a:lnTo>
                    <a:pt x="25955" y="10584"/>
                  </a:lnTo>
                  <a:lnTo>
                    <a:pt x="25955" y="10332"/>
                  </a:lnTo>
                  <a:lnTo>
                    <a:pt x="25871" y="10164"/>
                  </a:lnTo>
                  <a:lnTo>
                    <a:pt x="25871" y="9912"/>
                  </a:lnTo>
                  <a:lnTo>
                    <a:pt x="25787" y="9744"/>
                  </a:lnTo>
                  <a:lnTo>
                    <a:pt x="25787" y="9576"/>
                  </a:lnTo>
                  <a:lnTo>
                    <a:pt x="25703" y="9324"/>
                  </a:lnTo>
                  <a:lnTo>
                    <a:pt x="25703" y="9156"/>
                  </a:lnTo>
                  <a:lnTo>
                    <a:pt x="25619" y="8904"/>
                  </a:lnTo>
                  <a:lnTo>
                    <a:pt x="25535" y="8736"/>
                  </a:lnTo>
                  <a:lnTo>
                    <a:pt x="25535" y="8568"/>
                  </a:lnTo>
                  <a:lnTo>
                    <a:pt x="25451" y="8316"/>
                  </a:lnTo>
                  <a:lnTo>
                    <a:pt x="25367" y="8148"/>
                  </a:lnTo>
                  <a:lnTo>
                    <a:pt x="25283" y="7980"/>
                  </a:lnTo>
                  <a:lnTo>
                    <a:pt x="25199" y="7812"/>
                  </a:lnTo>
                  <a:lnTo>
                    <a:pt x="25199" y="7560"/>
                  </a:lnTo>
                  <a:lnTo>
                    <a:pt x="25115" y="7392"/>
                  </a:lnTo>
                  <a:lnTo>
                    <a:pt x="25031" y="7224"/>
                  </a:lnTo>
                  <a:lnTo>
                    <a:pt x="24947" y="7056"/>
                  </a:lnTo>
                  <a:lnTo>
                    <a:pt x="24863" y="6888"/>
                  </a:lnTo>
                  <a:lnTo>
                    <a:pt x="24779" y="6720"/>
                  </a:lnTo>
                  <a:lnTo>
                    <a:pt x="24695" y="6468"/>
                  </a:lnTo>
                  <a:lnTo>
                    <a:pt x="24611" y="6300"/>
                  </a:lnTo>
                  <a:lnTo>
                    <a:pt x="24527" y="6132"/>
                  </a:lnTo>
                  <a:lnTo>
                    <a:pt x="24359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4023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87" y="4872"/>
                  </a:lnTo>
                  <a:lnTo>
                    <a:pt x="23519" y="4704"/>
                  </a:lnTo>
                  <a:lnTo>
                    <a:pt x="23435" y="4536"/>
                  </a:lnTo>
                  <a:lnTo>
                    <a:pt x="23351" y="4368"/>
                  </a:lnTo>
                  <a:lnTo>
                    <a:pt x="23183" y="4200"/>
                  </a:lnTo>
                  <a:lnTo>
                    <a:pt x="23100" y="4032"/>
                  </a:lnTo>
                  <a:lnTo>
                    <a:pt x="22932" y="3948"/>
                  </a:lnTo>
                  <a:lnTo>
                    <a:pt x="22848" y="3780"/>
                  </a:lnTo>
                  <a:lnTo>
                    <a:pt x="22680" y="3612"/>
                  </a:lnTo>
                  <a:lnTo>
                    <a:pt x="22596" y="3528"/>
                  </a:lnTo>
                  <a:lnTo>
                    <a:pt x="22428" y="3360"/>
                  </a:lnTo>
                  <a:lnTo>
                    <a:pt x="22344" y="3192"/>
                  </a:lnTo>
                  <a:lnTo>
                    <a:pt x="22176" y="3108"/>
                  </a:lnTo>
                  <a:lnTo>
                    <a:pt x="22008" y="2940"/>
                  </a:lnTo>
                  <a:lnTo>
                    <a:pt x="21924" y="2856"/>
                  </a:lnTo>
                  <a:lnTo>
                    <a:pt x="21756" y="2688"/>
                  </a:lnTo>
                  <a:lnTo>
                    <a:pt x="21588" y="2604"/>
                  </a:lnTo>
                  <a:lnTo>
                    <a:pt x="21504" y="2436"/>
                  </a:lnTo>
                  <a:lnTo>
                    <a:pt x="21336" y="2352"/>
                  </a:lnTo>
                  <a:lnTo>
                    <a:pt x="21168" y="2268"/>
                  </a:lnTo>
                  <a:lnTo>
                    <a:pt x="21000" y="2100"/>
                  </a:lnTo>
                  <a:lnTo>
                    <a:pt x="20916" y="2016"/>
                  </a:lnTo>
                  <a:lnTo>
                    <a:pt x="20748" y="1932"/>
                  </a:lnTo>
                  <a:lnTo>
                    <a:pt x="20580" y="1764"/>
                  </a:lnTo>
                  <a:lnTo>
                    <a:pt x="20412" y="1680"/>
                  </a:lnTo>
                  <a:lnTo>
                    <a:pt x="20244" y="1596"/>
                  </a:lnTo>
                  <a:lnTo>
                    <a:pt x="20076" y="1512"/>
                  </a:lnTo>
                  <a:lnTo>
                    <a:pt x="19908" y="1428"/>
                  </a:lnTo>
                  <a:lnTo>
                    <a:pt x="19740" y="1344"/>
                  </a:lnTo>
                  <a:lnTo>
                    <a:pt x="19572" y="1260"/>
                  </a:lnTo>
                  <a:lnTo>
                    <a:pt x="19404" y="1176"/>
                  </a:lnTo>
                  <a:lnTo>
                    <a:pt x="19236" y="1092"/>
                  </a:lnTo>
                  <a:lnTo>
                    <a:pt x="19068" y="1008"/>
                  </a:lnTo>
                  <a:lnTo>
                    <a:pt x="18900" y="924"/>
                  </a:lnTo>
                  <a:lnTo>
                    <a:pt x="18732" y="840"/>
                  </a:lnTo>
                  <a:lnTo>
                    <a:pt x="18564" y="756"/>
                  </a:lnTo>
                  <a:lnTo>
                    <a:pt x="18396" y="672"/>
                  </a:lnTo>
                  <a:lnTo>
                    <a:pt x="18144" y="588"/>
                  </a:lnTo>
                  <a:lnTo>
                    <a:pt x="17976" y="588"/>
                  </a:lnTo>
                  <a:lnTo>
                    <a:pt x="17808" y="504"/>
                  </a:lnTo>
                  <a:lnTo>
                    <a:pt x="17640" y="420"/>
                  </a:lnTo>
                  <a:lnTo>
                    <a:pt x="17472" y="420"/>
                  </a:lnTo>
                  <a:lnTo>
                    <a:pt x="17220" y="336"/>
                  </a:lnTo>
                  <a:lnTo>
                    <a:pt x="17052" y="252"/>
                  </a:lnTo>
                  <a:lnTo>
                    <a:pt x="16884" y="252"/>
                  </a:lnTo>
                  <a:lnTo>
                    <a:pt x="16716" y="168"/>
                  </a:lnTo>
                  <a:lnTo>
                    <a:pt x="16296" y="168"/>
                  </a:lnTo>
                  <a:lnTo>
                    <a:pt x="16128" y="84"/>
                  </a:lnTo>
                  <a:lnTo>
                    <a:pt x="15708" y="84"/>
                  </a:lnTo>
                  <a:lnTo>
                    <a:pt x="15456" y="0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128"/>
            <p:cNvSpPr/>
            <p:nvPr/>
          </p:nvSpPr>
          <p:spPr>
            <a:xfrm>
              <a:off x="456825" y="1335550"/>
              <a:ext cx="661475" cy="674075"/>
            </a:xfrm>
            <a:custGeom>
              <a:rect b="b" l="l" r="r" t="t"/>
              <a:pathLst>
                <a:path extrusionOk="0" h="26963" w="26459">
                  <a:moveTo>
                    <a:pt x="13607" y="5376"/>
                  </a:moveTo>
                  <a:lnTo>
                    <a:pt x="13691" y="5460"/>
                  </a:lnTo>
                  <a:lnTo>
                    <a:pt x="14363" y="5460"/>
                  </a:lnTo>
                  <a:lnTo>
                    <a:pt x="14447" y="5544"/>
                  </a:lnTo>
                  <a:lnTo>
                    <a:pt x="14783" y="5544"/>
                  </a:lnTo>
                  <a:lnTo>
                    <a:pt x="14951" y="5628"/>
                  </a:lnTo>
                  <a:lnTo>
                    <a:pt x="15119" y="5628"/>
                  </a:lnTo>
                  <a:lnTo>
                    <a:pt x="15203" y="5712"/>
                  </a:lnTo>
                  <a:lnTo>
                    <a:pt x="15371" y="5712"/>
                  </a:lnTo>
                  <a:lnTo>
                    <a:pt x="15455" y="5796"/>
                  </a:lnTo>
                  <a:lnTo>
                    <a:pt x="15623" y="5796"/>
                  </a:lnTo>
                  <a:lnTo>
                    <a:pt x="15791" y="5880"/>
                  </a:lnTo>
                  <a:lnTo>
                    <a:pt x="15875" y="5880"/>
                  </a:lnTo>
                  <a:lnTo>
                    <a:pt x="15959" y="5964"/>
                  </a:lnTo>
                  <a:lnTo>
                    <a:pt x="16043" y="5964"/>
                  </a:lnTo>
                  <a:lnTo>
                    <a:pt x="16127" y="6048"/>
                  </a:lnTo>
                  <a:lnTo>
                    <a:pt x="16295" y="6048"/>
                  </a:lnTo>
                  <a:lnTo>
                    <a:pt x="16379" y="6132"/>
                  </a:lnTo>
                  <a:lnTo>
                    <a:pt x="16463" y="6216"/>
                  </a:lnTo>
                  <a:lnTo>
                    <a:pt x="16547" y="6216"/>
                  </a:lnTo>
                  <a:lnTo>
                    <a:pt x="16631" y="6300"/>
                  </a:lnTo>
                  <a:lnTo>
                    <a:pt x="16715" y="6384"/>
                  </a:lnTo>
                  <a:lnTo>
                    <a:pt x="16883" y="6384"/>
                  </a:lnTo>
                  <a:lnTo>
                    <a:pt x="16967" y="6468"/>
                  </a:lnTo>
                  <a:lnTo>
                    <a:pt x="17051" y="6552"/>
                  </a:lnTo>
                  <a:lnTo>
                    <a:pt x="17135" y="6552"/>
                  </a:lnTo>
                  <a:lnTo>
                    <a:pt x="17219" y="6636"/>
                  </a:lnTo>
                  <a:lnTo>
                    <a:pt x="17303" y="6720"/>
                  </a:lnTo>
                  <a:lnTo>
                    <a:pt x="17387" y="6804"/>
                  </a:lnTo>
                  <a:lnTo>
                    <a:pt x="17471" y="6804"/>
                  </a:lnTo>
                  <a:lnTo>
                    <a:pt x="17555" y="6888"/>
                  </a:lnTo>
                  <a:lnTo>
                    <a:pt x="17639" y="6972"/>
                  </a:lnTo>
                  <a:lnTo>
                    <a:pt x="17723" y="7056"/>
                  </a:lnTo>
                  <a:lnTo>
                    <a:pt x="17807" y="7140"/>
                  </a:lnTo>
                  <a:lnTo>
                    <a:pt x="17891" y="7224"/>
                  </a:lnTo>
                  <a:lnTo>
                    <a:pt x="17975" y="7308"/>
                  </a:lnTo>
                  <a:lnTo>
                    <a:pt x="18059" y="7392"/>
                  </a:lnTo>
                  <a:lnTo>
                    <a:pt x="18143" y="7476"/>
                  </a:lnTo>
                  <a:lnTo>
                    <a:pt x="18227" y="7560"/>
                  </a:lnTo>
                  <a:lnTo>
                    <a:pt x="18311" y="7644"/>
                  </a:lnTo>
                  <a:lnTo>
                    <a:pt x="18395" y="7728"/>
                  </a:lnTo>
                  <a:lnTo>
                    <a:pt x="18479" y="7812"/>
                  </a:lnTo>
                  <a:lnTo>
                    <a:pt x="18563" y="7896"/>
                  </a:lnTo>
                  <a:lnTo>
                    <a:pt x="18647" y="7980"/>
                  </a:lnTo>
                  <a:lnTo>
                    <a:pt x="18647" y="8064"/>
                  </a:lnTo>
                  <a:lnTo>
                    <a:pt x="18731" y="8148"/>
                  </a:lnTo>
                  <a:lnTo>
                    <a:pt x="18815" y="8232"/>
                  </a:lnTo>
                  <a:lnTo>
                    <a:pt x="18899" y="8316"/>
                  </a:lnTo>
                  <a:lnTo>
                    <a:pt x="18983" y="8400"/>
                  </a:lnTo>
                  <a:lnTo>
                    <a:pt x="18983" y="8484"/>
                  </a:lnTo>
                  <a:lnTo>
                    <a:pt x="19067" y="8652"/>
                  </a:lnTo>
                  <a:lnTo>
                    <a:pt x="19151" y="8736"/>
                  </a:lnTo>
                  <a:lnTo>
                    <a:pt x="19235" y="8820"/>
                  </a:lnTo>
                  <a:lnTo>
                    <a:pt x="19235" y="8904"/>
                  </a:lnTo>
                  <a:lnTo>
                    <a:pt x="19319" y="9072"/>
                  </a:lnTo>
                  <a:lnTo>
                    <a:pt x="19403" y="9156"/>
                  </a:lnTo>
                  <a:lnTo>
                    <a:pt x="19403" y="9240"/>
                  </a:lnTo>
                  <a:lnTo>
                    <a:pt x="19487" y="9408"/>
                  </a:lnTo>
                  <a:lnTo>
                    <a:pt x="19571" y="9492"/>
                  </a:lnTo>
                  <a:lnTo>
                    <a:pt x="19571" y="9576"/>
                  </a:lnTo>
                  <a:lnTo>
                    <a:pt x="19655" y="9744"/>
                  </a:lnTo>
                  <a:lnTo>
                    <a:pt x="19655" y="9828"/>
                  </a:lnTo>
                  <a:lnTo>
                    <a:pt x="19739" y="9912"/>
                  </a:lnTo>
                  <a:lnTo>
                    <a:pt x="19823" y="10080"/>
                  </a:lnTo>
                  <a:lnTo>
                    <a:pt x="19823" y="10164"/>
                  </a:lnTo>
                  <a:lnTo>
                    <a:pt x="19907" y="10332"/>
                  </a:lnTo>
                  <a:lnTo>
                    <a:pt x="19907" y="10416"/>
                  </a:lnTo>
                  <a:lnTo>
                    <a:pt x="19991" y="10584"/>
                  </a:lnTo>
                  <a:lnTo>
                    <a:pt x="19991" y="10668"/>
                  </a:lnTo>
                  <a:lnTo>
                    <a:pt x="19991" y="10836"/>
                  </a:lnTo>
                  <a:lnTo>
                    <a:pt x="20075" y="10920"/>
                  </a:lnTo>
                  <a:lnTo>
                    <a:pt x="20075" y="11088"/>
                  </a:lnTo>
                  <a:lnTo>
                    <a:pt x="20159" y="11172"/>
                  </a:lnTo>
                  <a:lnTo>
                    <a:pt x="20159" y="11340"/>
                  </a:lnTo>
                  <a:lnTo>
                    <a:pt x="20159" y="11508"/>
                  </a:lnTo>
                  <a:lnTo>
                    <a:pt x="20243" y="11592"/>
                  </a:lnTo>
                  <a:lnTo>
                    <a:pt x="20243" y="11760"/>
                  </a:lnTo>
                  <a:lnTo>
                    <a:pt x="20243" y="11844"/>
                  </a:lnTo>
                  <a:lnTo>
                    <a:pt x="20243" y="12012"/>
                  </a:lnTo>
                  <a:lnTo>
                    <a:pt x="20327" y="12180"/>
                  </a:lnTo>
                  <a:lnTo>
                    <a:pt x="20327" y="12348"/>
                  </a:lnTo>
                  <a:lnTo>
                    <a:pt x="20327" y="12432"/>
                  </a:lnTo>
                  <a:lnTo>
                    <a:pt x="20327" y="12600"/>
                  </a:lnTo>
                  <a:lnTo>
                    <a:pt x="20327" y="12768"/>
                  </a:lnTo>
                  <a:lnTo>
                    <a:pt x="20327" y="12936"/>
                  </a:lnTo>
                  <a:lnTo>
                    <a:pt x="20327" y="13020"/>
                  </a:lnTo>
                  <a:lnTo>
                    <a:pt x="20327" y="13188"/>
                  </a:lnTo>
                  <a:lnTo>
                    <a:pt x="20327" y="13356"/>
                  </a:lnTo>
                  <a:lnTo>
                    <a:pt x="20327" y="13524"/>
                  </a:lnTo>
                  <a:lnTo>
                    <a:pt x="20327" y="13692"/>
                  </a:lnTo>
                  <a:lnTo>
                    <a:pt x="20327" y="13776"/>
                  </a:lnTo>
                  <a:lnTo>
                    <a:pt x="20327" y="13944"/>
                  </a:lnTo>
                  <a:lnTo>
                    <a:pt x="20327" y="14112"/>
                  </a:lnTo>
                  <a:lnTo>
                    <a:pt x="20327" y="14279"/>
                  </a:lnTo>
                  <a:lnTo>
                    <a:pt x="20327" y="14447"/>
                  </a:lnTo>
                  <a:lnTo>
                    <a:pt x="20327" y="14531"/>
                  </a:lnTo>
                  <a:lnTo>
                    <a:pt x="20327" y="14699"/>
                  </a:lnTo>
                  <a:lnTo>
                    <a:pt x="20327" y="14867"/>
                  </a:lnTo>
                  <a:lnTo>
                    <a:pt x="20243" y="14951"/>
                  </a:lnTo>
                  <a:lnTo>
                    <a:pt x="20243" y="15119"/>
                  </a:lnTo>
                  <a:lnTo>
                    <a:pt x="20243" y="15287"/>
                  </a:lnTo>
                  <a:lnTo>
                    <a:pt x="20243" y="15371"/>
                  </a:lnTo>
                  <a:lnTo>
                    <a:pt x="20159" y="15539"/>
                  </a:lnTo>
                  <a:lnTo>
                    <a:pt x="20159" y="15707"/>
                  </a:lnTo>
                  <a:lnTo>
                    <a:pt x="20159" y="15791"/>
                  </a:lnTo>
                  <a:lnTo>
                    <a:pt x="20075" y="15959"/>
                  </a:lnTo>
                  <a:lnTo>
                    <a:pt x="20075" y="16043"/>
                  </a:lnTo>
                  <a:lnTo>
                    <a:pt x="19991" y="16211"/>
                  </a:lnTo>
                  <a:lnTo>
                    <a:pt x="19991" y="16295"/>
                  </a:lnTo>
                  <a:lnTo>
                    <a:pt x="19991" y="16463"/>
                  </a:lnTo>
                  <a:lnTo>
                    <a:pt x="19907" y="16547"/>
                  </a:lnTo>
                  <a:lnTo>
                    <a:pt x="19907" y="16715"/>
                  </a:lnTo>
                  <a:lnTo>
                    <a:pt x="19823" y="16799"/>
                  </a:lnTo>
                  <a:lnTo>
                    <a:pt x="19823" y="16967"/>
                  </a:lnTo>
                  <a:lnTo>
                    <a:pt x="19739" y="17051"/>
                  </a:lnTo>
                  <a:lnTo>
                    <a:pt x="19655" y="17219"/>
                  </a:lnTo>
                  <a:lnTo>
                    <a:pt x="19655" y="17303"/>
                  </a:lnTo>
                  <a:lnTo>
                    <a:pt x="19571" y="17387"/>
                  </a:lnTo>
                  <a:lnTo>
                    <a:pt x="19571" y="17555"/>
                  </a:lnTo>
                  <a:lnTo>
                    <a:pt x="19487" y="17639"/>
                  </a:lnTo>
                  <a:lnTo>
                    <a:pt x="19403" y="17723"/>
                  </a:lnTo>
                  <a:lnTo>
                    <a:pt x="19403" y="17891"/>
                  </a:lnTo>
                  <a:lnTo>
                    <a:pt x="19319" y="17975"/>
                  </a:lnTo>
                  <a:lnTo>
                    <a:pt x="19235" y="18059"/>
                  </a:lnTo>
                  <a:lnTo>
                    <a:pt x="19235" y="18143"/>
                  </a:lnTo>
                  <a:lnTo>
                    <a:pt x="19151" y="18311"/>
                  </a:lnTo>
                  <a:lnTo>
                    <a:pt x="19067" y="18395"/>
                  </a:lnTo>
                  <a:lnTo>
                    <a:pt x="18983" y="18479"/>
                  </a:lnTo>
                  <a:lnTo>
                    <a:pt x="18983" y="18563"/>
                  </a:lnTo>
                  <a:lnTo>
                    <a:pt x="18899" y="18647"/>
                  </a:lnTo>
                  <a:lnTo>
                    <a:pt x="18815" y="18815"/>
                  </a:lnTo>
                  <a:lnTo>
                    <a:pt x="18731" y="18899"/>
                  </a:lnTo>
                  <a:lnTo>
                    <a:pt x="18647" y="18983"/>
                  </a:lnTo>
                  <a:lnTo>
                    <a:pt x="18647" y="19067"/>
                  </a:lnTo>
                  <a:lnTo>
                    <a:pt x="18563" y="19151"/>
                  </a:lnTo>
                  <a:lnTo>
                    <a:pt x="18479" y="19235"/>
                  </a:lnTo>
                  <a:lnTo>
                    <a:pt x="18395" y="19319"/>
                  </a:lnTo>
                  <a:lnTo>
                    <a:pt x="18311" y="19403"/>
                  </a:lnTo>
                  <a:lnTo>
                    <a:pt x="18227" y="19487"/>
                  </a:lnTo>
                  <a:lnTo>
                    <a:pt x="18143" y="19571"/>
                  </a:lnTo>
                  <a:lnTo>
                    <a:pt x="18059" y="19655"/>
                  </a:lnTo>
                  <a:lnTo>
                    <a:pt x="17975" y="19739"/>
                  </a:lnTo>
                  <a:lnTo>
                    <a:pt x="17891" y="19823"/>
                  </a:lnTo>
                  <a:lnTo>
                    <a:pt x="17807" y="19907"/>
                  </a:lnTo>
                  <a:lnTo>
                    <a:pt x="17723" y="19991"/>
                  </a:lnTo>
                  <a:lnTo>
                    <a:pt x="17639" y="19991"/>
                  </a:lnTo>
                  <a:lnTo>
                    <a:pt x="17555" y="20075"/>
                  </a:lnTo>
                  <a:lnTo>
                    <a:pt x="17471" y="20159"/>
                  </a:lnTo>
                  <a:lnTo>
                    <a:pt x="17387" y="20243"/>
                  </a:lnTo>
                  <a:lnTo>
                    <a:pt x="17303" y="20327"/>
                  </a:lnTo>
                  <a:lnTo>
                    <a:pt x="17219" y="20327"/>
                  </a:lnTo>
                  <a:lnTo>
                    <a:pt x="17135" y="20411"/>
                  </a:lnTo>
                  <a:lnTo>
                    <a:pt x="17051" y="20495"/>
                  </a:lnTo>
                  <a:lnTo>
                    <a:pt x="16967" y="20579"/>
                  </a:lnTo>
                  <a:lnTo>
                    <a:pt x="16883" y="20579"/>
                  </a:lnTo>
                  <a:lnTo>
                    <a:pt x="16715" y="20663"/>
                  </a:lnTo>
                  <a:lnTo>
                    <a:pt x="16631" y="20747"/>
                  </a:lnTo>
                  <a:lnTo>
                    <a:pt x="16547" y="20747"/>
                  </a:lnTo>
                  <a:lnTo>
                    <a:pt x="16463" y="20831"/>
                  </a:lnTo>
                  <a:lnTo>
                    <a:pt x="16379" y="20915"/>
                  </a:lnTo>
                  <a:lnTo>
                    <a:pt x="16295" y="20915"/>
                  </a:lnTo>
                  <a:lnTo>
                    <a:pt x="16127" y="20999"/>
                  </a:lnTo>
                  <a:lnTo>
                    <a:pt x="16043" y="20999"/>
                  </a:lnTo>
                  <a:lnTo>
                    <a:pt x="15959" y="21083"/>
                  </a:lnTo>
                  <a:lnTo>
                    <a:pt x="15875" y="21083"/>
                  </a:lnTo>
                  <a:lnTo>
                    <a:pt x="15791" y="21167"/>
                  </a:lnTo>
                  <a:lnTo>
                    <a:pt x="15623" y="21167"/>
                  </a:lnTo>
                  <a:lnTo>
                    <a:pt x="15539" y="21251"/>
                  </a:lnTo>
                  <a:lnTo>
                    <a:pt x="15371" y="21251"/>
                  </a:lnTo>
                  <a:lnTo>
                    <a:pt x="15203" y="21335"/>
                  </a:lnTo>
                  <a:lnTo>
                    <a:pt x="15119" y="21335"/>
                  </a:lnTo>
                  <a:lnTo>
                    <a:pt x="15035" y="21419"/>
                  </a:lnTo>
                  <a:lnTo>
                    <a:pt x="14699" y="21419"/>
                  </a:lnTo>
                  <a:lnTo>
                    <a:pt x="14615" y="21503"/>
                  </a:lnTo>
                  <a:lnTo>
                    <a:pt x="14111" y="21503"/>
                  </a:lnTo>
                  <a:lnTo>
                    <a:pt x="14027" y="21587"/>
                  </a:lnTo>
                  <a:lnTo>
                    <a:pt x="12431" y="21587"/>
                  </a:lnTo>
                  <a:lnTo>
                    <a:pt x="12347" y="21503"/>
                  </a:lnTo>
                  <a:lnTo>
                    <a:pt x="11927" y="21503"/>
                  </a:lnTo>
                  <a:lnTo>
                    <a:pt x="11759" y="21419"/>
                  </a:lnTo>
                  <a:lnTo>
                    <a:pt x="11591" y="21419"/>
                  </a:lnTo>
                  <a:lnTo>
                    <a:pt x="11507" y="21335"/>
                  </a:lnTo>
                  <a:lnTo>
                    <a:pt x="11255" y="21335"/>
                  </a:lnTo>
                  <a:lnTo>
                    <a:pt x="11171" y="21251"/>
                  </a:lnTo>
                  <a:lnTo>
                    <a:pt x="10919" y="21251"/>
                  </a:lnTo>
                  <a:lnTo>
                    <a:pt x="10835" y="21167"/>
                  </a:lnTo>
                  <a:lnTo>
                    <a:pt x="10751" y="21167"/>
                  </a:lnTo>
                  <a:lnTo>
                    <a:pt x="10667" y="21083"/>
                  </a:lnTo>
                  <a:lnTo>
                    <a:pt x="10499" y="21083"/>
                  </a:lnTo>
                  <a:lnTo>
                    <a:pt x="10416" y="20999"/>
                  </a:lnTo>
                  <a:lnTo>
                    <a:pt x="10332" y="20999"/>
                  </a:lnTo>
                  <a:lnTo>
                    <a:pt x="10248" y="20915"/>
                  </a:lnTo>
                  <a:lnTo>
                    <a:pt x="10164" y="20831"/>
                  </a:lnTo>
                  <a:lnTo>
                    <a:pt x="9996" y="20831"/>
                  </a:lnTo>
                  <a:lnTo>
                    <a:pt x="9912" y="20747"/>
                  </a:lnTo>
                  <a:lnTo>
                    <a:pt x="9828" y="20747"/>
                  </a:lnTo>
                  <a:lnTo>
                    <a:pt x="9744" y="20663"/>
                  </a:lnTo>
                  <a:lnTo>
                    <a:pt x="9660" y="20579"/>
                  </a:lnTo>
                  <a:lnTo>
                    <a:pt x="9576" y="20579"/>
                  </a:lnTo>
                  <a:lnTo>
                    <a:pt x="9492" y="20495"/>
                  </a:lnTo>
                  <a:lnTo>
                    <a:pt x="9408" y="20411"/>
                  </a:lnTo>
                  <a:lnTo>
                    <a:pt x="9240" y="20327"/>
                  </a:lnTo>
                  <a:lnTo>
                    <a:pt x="9156" y="20327"/>
                  </a:lnTo>
                  <a:lnTo>
                    <a:pt x="9072" y="20243"/>
                  </a:lnTo>
                  <a:lnTo>
                    <a:pt x="8988" y="20159"/>
                  </a:lnTo>
                  <a:lnTo>
                    <a:pt x="8904" y="20075"/>
                  </a:lnTo>
                  <a:lnTo>
                    <a:pt x="8820" y="19991"/>
                  </a:lnTo>
                  <a:lnTo>
                    <a:pt x="8736" y="19907"/>
                  </a:lnTo>
                  <a:lnTo>
                    <a:pt x="8652" y="19907"/>
                  </a:lnTo>
                  <a:lnTo>
                    <a:pt x="8568" y="19823"/>
                  </a:lnTo>
                  <a:lnTo>
                    <a:pt x="8484" y="19739"/>
                  </a:lnTo>
                  <a:lnTo>
                    <a:pt x="8400" y="19655"/>
                  </a:lnTo>
                  <a:lnTo>
                    <a:pt x="8316" y="19571"/>
                  </a:lnTo>
                  <a:lnTo>
                    <a:pt x="8232" y="19487"/>
                  </a:lnTo>
                  <a:lnTo>
                    <a:pt x="8232" y="19403"/>
                  </a:lnTo>
                  <a:lnTo>
                    <a:pt x="8148" y="19319"/>
                  </a:lnTo>
                  <a:lnTo>
                    <a:pt x="8064" y="19235"/>
                  </a:lnTo>
                  <a:lnTo>
                    <a:pt x="7980" y="19151"/>
                  </a:lnTo>
                  <a:lnTo>
                    <a:pt x="7896" y="19067"/>
                  </a:lnTo>
                  <a:lnTo>
                    <a:pt x="7812" y="18983"/>
                  </a:lnTo>
                  <a:lnTo>
                    <a:pt x="7728" y="18815"/>
                  </a:lnTo>
                  <a:lnTo>
                    <a:pt x="7644" y="18731"/>
                  </a:lnTo>
                  <a:lnTo>
                    <a:pt x="7644" y="18647"/>
                  </a:lnTo>
                  <a:lnTo>
                    <a:pt x="7560" y="18563"/>
                  </a:lnTo>
                  <a:lnTo>
                    <a:pt x="7476" y="18479"/>
                  </a:lnTo>
                  <a:lnTo>
                    <a:pt x="7392" y="18395"/>
                  </a:lnTo>
                  <a:lnTo>
                    <a:pt x="7392" y="18227"/>
                  </a:lnTo>
                  <a:lnTo>
                    <a:pt x="7308" y="18143"/>
                  </a:lnTo>
                  <a:lnTo>
                    <a:pt x="7224" y="18059"/>
                  </a:lnTo>
                  <a:lnTo>
                    <a:pt x="7140" y="17975"/>
                  </a:lnTo>
                  <a:lnTo>
                    <a:pt x="7140" y="17807"/>
                  </a:lnTo>
                  <a:lnTo>
                    <a:pt x="7056" y="17723"/>
                  </a:lnTo>
                  <a:lnTo>
                    <a:pt x="7056" y="17639"/>
                  </a:lnTo>
                  <a:lnTo>
                    <a:pt x="6972" y="17471"/>
                  </a:lnTo>
                  <a:lnTo>
                    <a:pt x="6888" y="17387"/>
                  </a:lnTo>
                  <a:lnTo>
                    <a:pt x="6888" y="17303"/>
                  </a:lnTo>
                  <a:lnTo>
                    <a:pt x="6804" y="17135"/>
                  </a:lnTo>
                  <a:lnTo>
                    <a:pt x="6804" y="17051"/>
                  </a:lnTo>
                  <a:lnTo>
                    <a:pt x="6720" y="16967"/>
                  </a:lnTo>
                  <a:lnTo>
                    <a:pt x="6720" y="16799"/>
                  </a:lnTo>
                  <a:lnTo>
                    <a:pt x="6636" y="16715"/>
                  </a:lnTo>
                  <a:lnTo>
                    <a:pt x="6636" y="16547"/>
                  </a:lnTo>
                  <a:lnTo>
                    <a:pt x="6552" y="16463"/>
                  </a:lnTo>
                  <a:lnTo>
                    <a:pt x="6552" y="16295"/>
                  </a:lnTo>
                  <a:lnTo>
                    <a:pt x="6468" y="16211"/>
                  </a:lnTo>
                  <a:lnTo>
                    <a:pt x="6468" y="16043"/>
                  </a:lnTo>
                  <a:lnTo>
                    <a:pt x="6384" y="15959"/>
                  </a:lnTo>
                  <a:lnTo>
                    <a:pt x="6384" y="15791"/>
                  </a:lnTo>
                  <a:lnTo>
                    <a:pt x="6384" y="15623"/>
                  </a:lnTo>
                  <a:lnTo>
                    <a:pt x="6300" y="15539"/>
                  </a:lnTo>
                  <a:lnTo>
                    <a:pt x="6300" y="15371"/>
                  </a:lnTo>
                  <a:lnTo>
                    <a:pt x="6300" y="15287"/>
                  </a:lnTo>
                  <a:lnTo>
                    <a:pt x="6300" y="15119"/>
                  </a:lnTo>
                  <a:lnTo>
                    <a:pt x="6216" y="14951"/>
                  </a:lnTo>
                  <a:lnTo>
                    <a:pt x="6216" y="14867"/>
                  </a:lnTo>
                  <a:lnTo>
                    <a:pt x="6216" y="14699"/>
                  </a:lnTo>
                  <a:lnTo>
                    <a:pt x="6216" y="14531"/>
                  </a:lnTo>
                  <a:lnTo>
                    <a:pt x="6216" y="14363"/>
                  </a:lnTo>
                  <a:lnTo>
                    <a:pt x="6216" y="14279"/>
                  </a:lnTo>
                  <a:lnTo>
                    <a:pt x="6132" y="14112"/>
                  </a:lnTo>
                  <a:lnTo>
                    <a:pt x="6132" y="13944"/>
                  </a:lnTo>
                  <a:lnTo>
                    <a:pt x="6132" y="13776"/>
                  </a:lnTo>
                  <a:lnTo>
                    <a:pt x="6132" y="13692"/>
                  </a:lnTo>
                  <a:lnTo>
                    <a:pt x="6132" y="13524"/>
                  </a:lnTo>
                  <a:lnTo>
                    <a:pt x="6132" y="13356"/>
                  </a:lnTo>
                  <a:lnTo>
                    <a:pt x="6132" y="13188"/>
                  </a:lnTo>
                  <a:lnTo>
                    <a:pt x="6132" y="13020"/>
                  </a:lnTo>
                  <a:lnTo>
                    <a:pt x="6132" y="12936"/>
                  </a:lnTo>
                  <a:lnTo>
                    <a:pt x="6216" y="12768"/>
                  </a:lnTo>
                  <a:lnTo>
                    <a:pt x="6216" y="12600"/>
                  </a:lnTo>
                  <a:lnTo>
                    <a:pt x="6216" y="12432"/>
                  </a:lnTo>
                  <a:lnTo>
                    <a:pt x="6216" y="12348"/>
                  </a:lnTo>
                  <a:lnTo>
                    <a:pt x="6216" y="12180"/>
                  </a:lnTo>
                  <a:lnTo>
                    <a:pt x="6216" y="12012"/>
                  </a:lnTo>
                  <a:lnTo>
                    <a:pt x="6300" y="11928"/>
                  </a:lnTo>
                  <a:lnTo>
                    <a:pt x="6300" y="11760"/>
                  </a:lnTo>
                  <a:lnTo>
                    <a:pt x="6300" y="11592"/>
                  </a:lnTo>
                  <a:lnTo>
                    <a:pt x="6300" y="11508"/>
                  </a:lnTo>
                  <a:lnTo>
                    <a:pt x="6384" y="11340"/>
                  </a:lnTo>
                  <a:lnTo>
                    <a:pt x="6384" y="11256"/>
                  </a:lnTo>
                  <a:lnTo>
                    <a:pt x="6384" y="11088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552" y="10668"/>
                  </a:lnTo>
                  <a:lnTo>
                    <a:pt x="6552" y="10584"/>
                  </a:lnTo>
                  <a:lnTo>
                    <a:pt x="6636" y="10416"/>
                  </a:lnTo>
                  <a:lnTo>
                    <a:pt x="6636" y="10332"/>
                  </a:lnTo>
                  <a:lnTo>
                    <a:pt x="6720" y="10164"/>
                  </a:lnTo>
                  <a:lnTo>
                    <a:pt x="6720" y="10080"/>
                  </a:lnTo>
                  <a:lnTo>
                    <a:pt x="6804" y="9996"/>
                  </a:lnTo>
                  <a:lnTo>
                    <a:pt x="6804" y="9828"/>
                  </a:lnTo>
                  <a:lnTo>
                    <a:pt x="6888" y="9744"/>
                  </a:lnTo>
                  <a:lnTo>
                    <a:pt x="6888" y="9576"/>
                  </a:lnTo>
                  <a:lnTo>
                    <a:pt x="6972" y="9492"/>
                  </a:lnTo>
                  <a:lnTo>
                    <a:pt x="6972" y="9408"/>
                  </a:lnTo>
                  <a:lnTo>
                    <a:pt x="7056" y="9240"/>
                  </a:lnTo>
                  <a:lnTo>
                    <a:pt x="7140" y="9156"/>
                  </a:lnTo>
                  <a:lnTo>
                    <a:pt x="7140" y="9072"/>
                  </a:lnTo>
                  <a:lnTo>
                    <a:pt x="7224" y="8988"/>
                  </a:lnTo>
                  <a:lnTo>
                    <a:pt x="7308" y="8820"/>
                  </a:lnTo>
                  <a:lnTo>
                    <a:pt x="7392" y="8736"/>
                  </a:lnTo>
                  <a:lnTo>
                    <a:pt x="7392" y="8652"/>
                  </a:lnTo>
                  <a:lnTo>
                    <a:pt x="7476" y="8568"/>
                  </a:lnTo>
                  <a:lnTo>
                    <a:pt x="7560" y="8484"/>
                  </a:lnTo>
                  <a:lnTo>
                    <a:pt x="7644" y="8316"/>
                  </a:lnTo>
                  <a:lnTo>
                    <a:pt x="7644" y="8232"/>
                  </a:lnTo>
                  <a:lnTo>
                    <a:pt x="7728" y="8148"/>
                  </a:lnTo>
                  <a:lnTo>
                    <a:pt x="7812" y="8064"/>
                  </a:lnTo>
                  <a:lnTo>
                    <a:pt x="7896" y="7980"/>
                  </a:lnTo>
                  <a:lnTo>
                    <a:pt x="7980" y="7896"/>
                  </a:lnTo>
                  <a:lnTo>
                    <a:pt x="8064" y="7812"/>
                  </a:lnTo>
                  <a:lnTo>
                    <a:pt x="8148" y="7728"/>
                  </a:lnTo>
                  <a:lnTo>
                    <a:pt x="8148" y="7644"/>
                  </a:lnTo>
                  <a:lnTo>
                    <a:pt x="8232" y="7560"/>
                  </a:lnTo>
                  <a:lnTo>
                    <a:pt x="8316" y="7476"/>
                  </a:lnTo>
                  <a:lnTo>
                    <a:pt x="8400" y="7392"/>
                  </a:lnTo>
                  <a:lnTo>
                    <a:pt x="8484" y="7308"/>
                  </a:lnTo>
                  <a:lnTo>
                    <a:pt x="8568" y="7224"/>
                  </a:lnTo>
                  <a:lnTo>
                    <a:pt x="8652" y="7140"/>
                  </a:lnTo>
                  <a:lnTo>
                    <a:pt x="8736" y="7056"/>
                  </a:lnTo>
                  <a:lnTo>
                    <a:pt x="8820" y="6972"/>
                  </a:lnTo>
                  <a:lnTo>
                    <a:pt x="8904" y="6888"/>
                  </a:lnTo>
                  <a:lnTo>
                    <a:pt x="8988" y="6888"/>
                  </a:lnTo>
                  <a:lnTo>
                    <a:pt x="9072" y="6804"/>
                  </a:lnTo>
                  <a:lnTo>
                    <a:pt x="9156" y="6720"/>
                  </a:lnTo>
                  <a:lnTo>
                    <a:pt x="9240" y="6636"/>
                  </a:lnTo>
                  <a:lnTo>
                    <a:pt x="9324" y="6552"/>
                  </a:lnTo>
                  <a:lnTo>
                    <a:pt x="9492" y="6552"/>
                  </a:lnTo>
                  <a:lnTo>
                    <a:pt x="9576" y="6468"/>
                  </a:lnTo>
                  <a:lnTo>
                    <a:pt x="9660" y="6384"/>
                  </a:lnTo>
                  <a:lnTo>
                    <a:pt x="9744" y="6384"/>
                  </a:lnTo>
                  <a:lnTo>
                    <a:pt x="9828" y="6300"/>
                  </a:lnTo>
                  <a:lnTo>
                    <a:pt x="9912" y="6216"/>
                  </a:lnTo>
                  <a:lnTo>
                    <a:pt x="9996" y="6216"/>
                  </a:lnTo>
                  <a:lnTo>
                    <a:pt x="10080" y="6132"/>
                  </a:lnTo>
                  <a:lnTo>
                    <a:pt x="10248" y="6132"/>
                  </a:lnTo>
                  <a:lnTo>
                    <a:pt x="10332" y="6048"/>
                  </a:lnTo>
                  <a:lnTo>
                    <a:pt x="10416" y="5964"/>
                  </a:lnTo>
                  <a:lnTo>
                    <a:pt x="10499" y="5964"/>
                  </a:lnTo>
                  <a:lnTo>
                    <a:pt x="10583" y="5880"/>
                  </a:lnTo>
                  <a:lnTo>
                    <a:pt x="10751" y="5880"/>
                  </a:lnTo>
                  <a:lnTo>
                    <a:pt x="10835" y="5796"/>
                  </a:lnTo>
                  <a:lnTo>
                    <a:pt x="11003" y="5796"/>
                  </a:lnTo>
                  <a:lnTo>
                    <a:pt x="11171" y="5712"/>
                  </a:lnTo>
                  <a:lnTo>
                    <a:pt x="11255" y="5712"/>
                  </a:lnTo>
                  <a:lnTo>
                    <a:pt x="11339" y="5628"/>
                  </a:lnTo>
                  <a:lnTo>
                    <a:pt x="11591" y="5628"/>
                  </a:lnTo>
                  <a:lnTo>
                    <a:pt x="11675" y="5544"/>
                  </a:lnTo>
                  <a:lnTo>
                    <a:pt x="12011" y="5544"/>
                  </a:lnTo>
                  <a:lnTo>
                    <a:pt x="12095" y="5460"/>
                  </a:lnTo>
                  <a:lnTo>
                    <a:pt x="12767" y="5460"/>
                  </a:lnTo>
                  <a:lnTo>
                    <a:pt x="12851" y="5376"/>
                  </a:lnTo>
                  <a:close/>
                  <a:moveTo>
                    <a:pt x="13019" y="0"/>
                  </a:moveTo>
                  <a:lnTo>
                    <a:pt x="12767" y="84"/>
                  </a:lnTo>
                  <a:lnTo>
                    <a:pt x="11591" y="84"/>
                  </a:lnTo>
                  <a:lnTo>
                    <a:pt x="11423" y="168"/>
                  </a:lnTo>
                  <a:lnTo>
                    <a:pt x="10919" y="168"/>
                  </a:lnTo>
                  <a:lnTo>
                    <a:pt x="10751" y="252"/>
                  </a:lnTo>
                  <a:lnTo>
                    <a:pt x="10499" y="252"/>
                  </a:lnTo>
                  <a:lnTo>
                    <a:pt x="10332" y="336"/>
                  </a:lnTo>
                  <a:lnTo>
                    <a:pt x="10080" y="336"/>
                  </a:lnTo>
                  <a:lnTo>
                    <a:pt x="9912" y="420"/>
                  </a:lnTo>
                  <a:lnTo>
                    <a:pt x="9660" y="504"/>
                  </a:lnTo>
                  <a:lnTo>
                    <a:pt x="9492" y="504"/>
                  </a:lnTo>
                  <a:lnTo>
                    <a:pt x="9240" y="588"/>
                  </a:lnTo>
                  <a:lnTo>
                    <a:pt x="9072" y="672"/>
                  </a:lnTo>
                  <a:lnTo>
                    <a:pt x="8820" y="672"/>
                  </a:lnTo>
                  <a:lnTo>
                    <a:pt x="8652" y="756"/>
                  </a:lnTo>
                  <a:lnTo>
                    <a:pt x="8400" y="840"/>
                  </a:lnTo>
                  <a:lnTo>
                    <a:pt x="8232" y="924"/>
                  </a:lnTo>
                  <a:lnTo>
                    <a:pt x="8064" y="1008"/>
                  </a:lnTo>
                  <a:lnTo>
                    <a:pt x="7812" y="1092"/>
                  </a:lnTo>
                  <a:lnTo>
                    <a:pt x="7644" y="1176"/>
                  </a:lnTo>
                  <a:lnTo>
                    <a:pt x="7476" y="1260"/>
                  </a:lnTo>
                  <a:lnTo>
                    <a:pt x="7308" y="1344"/>
                  </a:lnTo>
                  <a:lnTo>
                    <a:pt x="7056" y="1428"/>
                  </a:lnTo>
                  <a:lnTo>
                    <a:pt x="6888" y="1512"/>
                  </a:lnTo>
                  <a:lnTo>
                    <a:pt x="6720" y="1596"/>
                  </a:lnTo>
                  <a:lnTo>
                    <a:pt x="6552" y="1680"/>
                  </a:lnTo>
                  <a:lnTo>
                    <a:pt x="6384" y="1848"/>
                  </a:lnTo>
                  <a:lnTo>
                    <a:pt x="6216" y="1932"/>
                  </a:lnTo>
                  <a:lnTo>
                    <a:pt x="6048" y="2016"/>
                  </a:lnTo>
                  <a:lnTo>
                    <a:pt x="5880" y="2100"/>
                  </a:lnTo>
                  <a:lnTo>
                    <a:pt x="5712" y="2268"/>
                  </a:lnTo>
                  <a:lnTo>
                    <a:pt x="5544" y="2352"/>
                  </a:lnTo>
                  <a:lnTo>
                    <a:pt x="5376" y="2436"/>
                  </a:lnTo>
                  <a:lnTo>
                    <a:pt x="5208" y="2604"/>
                  </a:lnTo>
                  <a:lnTo>
                    <a:pt x="5040" y="2688"/>
                  </a:lnTo>
                  <a:lnTo>
                    <a:pt x="4872" y="2856"/>
                  </a:lnTo>
                  <a:lnTo>
                    <a:pt x="4704" y="2940"/>
                  </a:lnTo>
                  <a:lnTo>
                    <a:pt x="4536" y="3108"/>
                  </a:lnTo>
                  <a:lnTo>
                    <a:pt x="4368" y="3192"/>
                  </a:lnTo>
                  <a:lnTo>
                    <a:pt x="4284" y="3360"/>
                  </a:lnTo>
                  <a:lnTo>
                    <a:pt x="4116" y="3528"/>
                  </a:lnTo>
                  <a:lnTo>
                    <a:pt x="3948" y="3612"/>
                  </a:lnTo>
                  <a:lnTo>
                    <a:pt x="3864" y="3780"/>
                  </a:lnTo>
                  <a:lnTo>
                    <a:pt x="3696" y="3948"/>
                  </a:lnTo>
                  <a:lnTo>
                    <a:pt x="3528" y="4032"/>
                  </a:lnTo>
                  <a:lnTo>
                    <a:pt x="3444" y="4200"/>
                  </a:lnTo>
                  <a:lnTo>
                    <a:pt x="3276" y="4368"/>
                  </a:lnTo>
                  <a:lnTo>
                    <a:pt x="3108" y="4536"/>
                  </a:lnTo>
                  <a:lnTo>
                    <a:pt x="3024" y="4704"/>
                  </a:lnTo>
                  <a:lnTo>
                    <a:pt x="2856" y="4872"/>
                  </a:lnTo>
                  <a:lnTo>
                    <a:pt x="2772" y="4956"/>
                  </a:lnTo>
                  <a:lnTo>
                    <a:pt x="2688" y="5124"/>
                  </a:lnTo>
                  <a:lnTo>
                    <a:pt x="2520" y="5292"/>
                  </a:lnTo>
                  <a:lnTo>
                    <a:pt x="2436" y="5460"/>
                  </a:lnTo>
                  <a:lnTo>
                    <a:pt x="2268" y="5628"/>
                  </a:lnTo>
                  <a:lnTo>
                    <a:pt x="2184" y="5796"/>
                  </a:lnTo>
                  <a:lnTo>
                    <a:pt x="2100" y="5964"/>
                  </a:lnTo>
                  <a:lnTo>
                    <a:pt x="2016" y="6132"/>
                  </a:lnTo>
                  <a:lnTo>
                    <a:pt x="1848" y="6384"/>
                  </a:lnTo>
                  <a:lnTo>
                    <a:pt x="1764" y="6552"/>
                  </a:lnTo>
                  <a:lnTo>
                    <a:pt x="1680" y="6720"/>
                  </a:lnTo>
                  <a:lnTo>
                    <a:pt x="1596" y="6888"/>
                  </a:lnTo>
                  <a:lnTo>
                    <a:pt x="1512" y="7056"/>
                  </a:lnTo>
                  <a:lnTo>
                    <a:pt x="1428" y="7224"/>
                  </a:lnTo>
                  <a:lnTo>
                    <a:pt x="1344" y="7476"/>
                  </a:lnTo>
                  <a:lnTo>
                    <a:pt x="1260" y="7644"/>
                  </a:lnTo>
                  <a:lnTo>
                    <a:pt x="1176" y="7812"/>
                  </a:lnTo>
                  <a:lnTo>
                    <a:pt x="1092" y="7980"/>
                  </a:lnTo>
                  <a:lnTo>
                    <a:pt x="1008" y="8232"/>
                  </a:lnTo>
                  <a:lnTo>
                    <a:pt x="924" y="8400"/>
                  </a:lnTo>
                  <a:lnTo>
                    <a:pt x="840" y="8568"/>
                  </a:lnTo>
                  <a:lnTo>
                    <a:pt x="756" y="8820"/>
                  </a:lnTo>
                  <a:lnTo>
                    <a:pt x="756" y="8988"/>
                  </a:lnTo>
                  <a:lnTo>
                    <a:pt x="672" y="9156"/>
                  </a:lnTo>
                  <a:lnTo>
                    <a:pt x="588" y="9408"/>
                  </a:lnTo>
                  <a:lnTo>
                    <a:pt x="504" y="9576"/>
                  </a:lnTo>
                  <a:lnTo>
                    <a:pt x="504" y="9828"/>
                  </a:lnTo>
                  <a:lnTo>
                    <a:pt x="420" y="9996"/>
                  </a:lnTo>
                  <a:lnTo>
                    <a:pt x="420" y="10248"/>
                  </a:lnTo>
                  <a:lnTo>
                    <a:pt x="336" y="10416"/>
                  </a:lnTo>
                  <a:lnTo>
                    <a:pt x="336" y="10668"/>
                  </a:lnTo>
                  <a:lnTo>
                    <a:pt x="252" y="10836"/>
                  </a:lnTo>
                  <a:lnTo>
                    <a:pt x="252" y="11088"/>
                  </a:lnTo>
                  <a:lnTo>
                    <a:pt x="168" y="11256"/>
                  </a:lnTo>
                  <a:lnTo>
                    <a:pt x="168" y="11508"/>
                  </a:lnTo>
                  <a:lnTo>
                    <a:pt x="168" y="11760"/>
                  </a:lnTo>
                  <a:lnTo>
                    <a:pt x="84" y="11928"/>
                  </a:lnTo>
                  <a:lnTo>
                    <a:pt x="84" y="12180"/>
                  </a:lnTo>
                  <a:lnTo>
                    <a:pt x="84" y="12348"/>
                  </a:lnTo>
                  <a:lnTo>
                    <a:pt x="84" y="12600"/>
                  </a:lnTo>
                  <a:lnTo>
                    <a:pt x="84" y="12852"/>
                  </a:lnTo>
                  <a:lnTo>
                    <a:pt x="84" y="13020"/>
                  </a:lnTo>
                  <a:lnTo>
                    <a:pt x="84" y="13272"/>
                  </a:lnTo>
                  <a:lnTo>
                    <a:pt x="0" y="13524"/>
                  </a:lnTo>
                  <a:lnTo>
                    <a:pt x="84" y="13692"/>
                  </a:lnTo>
                  <a:lnTo>
                    <a:pt x="84" y="13944"/>
                  </a:lnTo>
                  <a:lnTo>
                    <a:pt x="84" y="14195"/>
                  </a:lnTo>
                  <a:lnTo>
                    <a:pt x="84" y="14447"/>
                  </a:lnTo>
                  <a:lnTo>
                    <a:pt x="84" y="14615"/>
                  </a:lnTo>
                  <a:lnTo>
                    <a:pt x="84" y="14867"/>
                  </a:lnTo>
                  <a:lnTo>
                    <a:pt x="84" y="15035"/>
                  </a:lnTo>
                  <a:lnTo>
                    <a:pt x="168" y="15287"/>
                  </a:lnTo>
                  <a:lnTo>
                    <a:pt x="168" y="15539"/>
                  </a:lnTo>
                  <a:lnTo>
                    <a:pt x="168" y="15707"/>
                  </a:lnTo>
                  <a:lnTo>
                    <a:pt x="252" y="15959"/>
                  </a:lnTo>
                  <a:lnTo>
                    <a:pt x="252" y="16127"/>
                  </a:lnTo>
                  <a:lnTo>
                    <a:pt x="336" y="16379"/>
                  </a:lnTo>
                  <a:lnTo>
                    <a:pt x="336" y="16547"/>
                  </a:lnTo>
                  <a:lnTo>
                    <a:pt x="420" y="16799"/>
                  </a:lnTo>
                  <a:lnTo>
                    <a:pt x="420" y="16967"/>
                  </a:lnTo>
                  <a:lnTo>
                    <a:pt x="504" y="17219"/>
                  </a:lnTo>
                  <a:lnTo>
                    <a:pt x="504" y="17387"/>
                  </a:lnTo>
                  <a:lnTo>
                    <a:pt x="588" y="17639"/>
                  </a:lnTo>
                  <a:lnTo>
                    <a:pt x="672" y="17807"/>
                  </a:lnTo>
                  <a:lnTo>
                    <a:pt x="756" y="18059"/>
                  </a:lnTo>
                  <a:lnTo>
                    <a:pt x="756" y="18227"/>
                  </a:lnTo>
                  <a:lnTo>
                    <a:pt x="840" y="18395"/>
                  </a:lnTo>
                  <a:lnTo>
                    <a:pt x="924" y="18647"/>
                  </a:lnTo>
                  <a:lnTo>
                    <a:pt x="1008" y="18815"/>
                  </a:lnTo>
                  <a:lnTo>
                    <a:pt x="1092" y="18983"/>
                  </a:lnTo>
                  <a:lnTo>
                    <a:pt x="1176" y="19235"/>
                  </a:lnTo>
                  <a:lnTo>
                    <a:pt x="1260" y="19403"/>
                  </a:lnTo>
                  <a:lnTo>
                    <a:pt x="1344" y="19571"/>
                  </a:lnTo>
                  <a:lnTo>
                    <a:pt x="1428" y="19739"/>
                  </a:lnTo>
                  <a:lnTo>
                    <a:pt x="1512" y="19907"/>
                  </a:lnTo>
                  <a:lnTo>
                    <a:pt x="1596" y="20159"/>
                  </a:lnTo>
                  <a:lnTo>
                    <a:pt x="1680" y="20327"/>
                  </a:lnTo>
                  <a:lnTo>
                    <a:pt x="1764" y="20495"/>
                  </a:lnTo>
                  <a:lnTo>
                    <a:pt x="1848" y="20663"/>
                  </a:lnTo>
                  <a:lnTo>
                    <a:pt x="2016" y="20831"/>
                  </a:lnTo>
                  <a:lnTo>
                    <a:pt x="2100" y="20999"/>
                  </a:lnTo>
                  <a:lnTo>
                    <a:pt x="2184" y="21167"/>
                  </a:lnTo>
                  <a:lnTo>
                    <a:pt x="2268" y="21335"/>
                  </a:lnTo>
                  <a:lnTo>
                    <a:pt x="2436" y="21503"/>
                  </a:lnTo>
                  <a:lnTo>
                    <a:pt x="2520" y="21671"/>
                  </a:lnTo>
                  <a:lnTo>
                    <a:pt x="2688" y="21839"/>
                  </a:lnTo>
                  <a:lnTo>
                    <a:pt x="2772" y="22007"/>
                  </a:lnTo>
                  <a:lnTo>
                    <a:pt x="2856" y="22175"/>
                  </a:lnTo>
                  <a:lnTo>
                    <a:pt x="3024" y="22343"/>
                  </a:lnTo>
                  <a:lnTo>
                    <a:pt x="3108" y="22511"/>
                  </a:lnTo>
                  <a:lnTo>
                    <a:pt x="3276" y="22679"/>
                  </a:lnTo>
                  <a:lnTo>
                    <a:pt x="3444" y="22763"/>
                  </a:lnTo>
                  <a:lnTo>
                    <a:pt x="3528" y="22931"/>
                  </a:lnTo>
                  <a:lnTo>
                    <a:pt x="3696" y="23099"/>
                  </a:lnTo>
                  <a:lnTo>
                    <a:pt x="3780" y="23267"/>
                  </a:lnTo>
                  <a:lnTo>
                    <a:pt x="3948" y="23351"/>
                  </a:lnTo>
                  <a:lnTo>
                    <a:pt x="4116" y="23519"/>
                  </a:lnTo>
                  <a:lnTo>
                    <a:pt x="4284" y="23603"/>
                  </a:lnTo>
                  <a:lnTo>
                    <a:pt x="4368" y="23771"/>
                  </a:lnTo>
                  <a:lnTo>
                    <a:pt x="4536" y="23939"/>
                  </a:lnTo>
                  <a:lnTo>
                    <a:pt x="4704" y="24023"/>
                  </a:lnTo>
                  <a:lnTo>
                    <a:pt x="4872" y="24191"/>
                  </a:lnTo>
                  <a:lnTo>
                    <a:pt x="5040" y="24275"/>
                  </a:lnTo>
                  <a:lnTo>
                    <a:pt x="5208" y="24443"/>
                  </a:lnTo>
                  <a:lnTo>
                    <a:pt x="5376" y="24527"/>
                  </a:lnTo>
                  <a:lnTo>
                    <a:pt x="5544" y="24611"/>
                  </a:lnTo>
                  <a:lnTo>
                    <a:pt x="5712" y="24779"/>
                  </a:lnTo>
                  <a:lnTo>
                    <a:pt x="5880" y="24863"/>
                  </a:lnTo>
                  <a:lnTo>
                    <a:pt x="6048" y="24947"/>
                  </a:lnTo>
                  <a:lnTo>
                    <a:pt x="6216" y="25115"/>
                  </a:lnTo>
                  <a:lnTo>
                    <a:pt x="6384" y="25199"/>
                  </a:lnTo>
                  <a:lnTo>
                    <a:pt x="6552" y="25283"/>
                  </a:lnTo>
                  <a:lnTo>
                    <a:pt x="6720" y="25367"/>
                  </a:lnTo>
                  <a:lnTo>
                    <a:pt x="6888" y="25535"/>
                  </a:lnTo>
                  <a:lnTo>
                    <a:pt x="7056" y="25619"/>
                  </a:lnTo>
                  <a:lnTo>
                    <a:pt x="7308" y="25703"/>
                  </a:lnTo>
                  <a:lnTo>
                    <a:pt x="7476" y="25787"/>
                  </a:lnTo>
                  <a:lnTo>
                    <a:pt x="7644" y="25871"/>
                  </a:lnTo>
                  <a:lnTo>
                    <a:pt x="7812" y="25955"/>
                  </a:lnTo>
                  <a:lnTo>
                    <a:pt x="8064" y="26039"/>
                  </a:lnTo>
                  <a:lnTo>
                    <a:pt x="8232" y="26123"/>
                  </a:lnTo>
                  <a:lnTo>
                    <a:pt x="8400" y="26123"/>
                  </a:lnTo>
                  <a:lnTo>
                    <a:pt x="8652" y="26207"/>
                  </a:lnTo>
                  <a:lnTo>
                    <a:pt x="8820" y="26291"/>
                  </a:lnTo>
                  <a:lnTo>
                    <a:pt x="9072" y="26375"/>
                  </a:lnTo>
                  <a:lnTo>
                    <a:pt x="9240" y="26459"/>
                  </a:lnTo>
                  <a:lnTo>
                    <a:pt x="9492" y="26459"/>
                  </a:lnTo>
                  <a:lnTo>
                    <a:pt x="9660" y="26543"/>
                  </a:lnTo>
                  <a:lnTo>
                    <a:pt x="9912" y="26543"/>
                  </a:lnTo>
                  <a:lnTo>
                    <a:pt x="10080" y="26627"/>
                  </a:lnTo>
                  <a:lnTo>
                    <a:pt x="10332" y="26711"/>
                  </a:lnTo>
                  <a:lnTo>
                    <a:pt x="10499" y="26711"/>
                  </a:lnTo>
                  <a:lnTo>
                    <a:pt x="10751" y="26795"/>
                  </a:lnTo>
                  <a:lnTo>
                    <a:pt x="11171" y="26795"/>
                  </a:lnTo>
                  <a:lnTo>
                    <a:pt x="11423" y="26879"/>
                  </a:lnTo>
                  <a:lnTo>
                    <a:pt x="11843" y="26879"/>
                  </a:lnTo>
                  <a:lnTo>
                    <a:pt x="12095" y="26963"/>
                  </a:lnTo>
                  <a:lnTo>
                    <a:pt x="14447" y="26963"/>
                  </a:lnTo>
                  <a:lnTo>
                    <a:pt x="14615" y="26879"/>
                  </a:lnTo>
                  <a:lnTo>
                    <a:pt x="15119" y="26879"/>
                  </a:lnTo>
                  <a:lnTo>
                    <a:pt x="15287" y="26795"/>
                  </a:lnTo>
                  <a:lnTo>
                    <a:pt x="15791" y="26795"/>
                  </a:lnTo>
                  <a:lnTo>
                    <a:pt x="15959" y="26711"/>
                  </a:lnTo>
                  <a:lnTo>
                    <a:pt x="16211" y="26711"/>
                  </a:lnTo>
                  <a:lnTo>
                    <a:pt x="16379" y="26627"/>
                  </a:lnTo>
                  <a:lnTo>
                    <a:pt x="16631" y="26543"/>
                  </a:lnTo>
                  <a:lnTo>
                    <a:pt x="16799" y="26543"/>
                  </a:lnTo>
                  <a:lnTo>
                    <a:pt x="17051" y="26459"/>
                  </a:lnTo>
                  <a:lnTo>
                    <a:pt x="17219" y="26459"/>
                  </a:lnTo>
                  <a:lnTo>
                    <a:pt x="17471" y="26375"/>
                  </a:lnTo>
                  <a:lnTo>
                    <a:pt x="17639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227" y="26123"/>
                  </a:lnTo>
                  <a:lnTo>
                    <a:pt x="18479" y="26039"/>
                  </a:lnTo>
                  <a:lnTo>
                    <a:pt x="18647" y="25955"/>
                  </a:lnTo>
                  <a:lnTo>
                    <a:pt x="18815" y="25871"/>
                  </a:lnTo>
                  <a:lnTo>
                    <a:pt x="19067" y="25787"/>
                  </a:lnTo>
                  <a:lnTo>
                    <a:pt x="19235" y="25703"/>
                  </a:lnTo>
                  <a:lnTo>
                    <a:pt x="19403" y="25619"/>
                  </a:lnTo>
                  <a:lnTo>
                    <a:pt x="19571" y="25535"/>
                  </a:lnTo>
                  <a:lnTo>
                    <a:pt x="19739" y="25367"/>
                  </a:lnTo>
                  <a:lnTo>
                    <a:pt x="19991" y="25283"/>
                  </a:lnTo>
                  <a:lnTo>
                    <a:pt x="20159" y="25199"/>
                  </a:lnTo>
                  <a:lnTo>
                    <a:pt x="20327" y="25115"/>
                  </a:lnTo>
                  <a:lnTo>
                    <a:pt x="20495" y="24947"/>
                  </a:lnTo>
                  <a:lnTo>
                    <a:pt x="20663" y="24863"/>
                  </a:lnTo>
                  <a:lnTo>
                    <a:pt x="20831" y="24779"/>
                  </a:lnTo>
                  <a:lnTo>
                    <a:pt x="20999" y="24611"/>
                  </a:lnTo>
                  <a:lnTo>
                    <a:pt x="21167" y="24527"/>
                  </a:lnTo>
                  <a:lnTo>
                    <a:pt x="21335" y="24443"/>
                  </a:lnTo>
                  <a:lnTo>
                    <a:pt x="21503" y="24275"/>
                  </a:lnTo>
                  <a:lnTo>
                    <a:pt x="21671" y="24191"/>
                  </a:lnTo>
                  <a:lnTo>
                    <a:pt x="21755" y="24023"/>
                  </a:lnTo>
                  <a:lnTo>
                    <a:pt x="21923" y="23939"/>
                  </a:lnTo>
                  <a:lnTo>
                    <a:pt x="22091" y="23771"/>
                  </a:lnTo>
                  <a:lnTo>
                    <a:pt x="22259" y="23603"/>
                  </a:lnTo>
                  <a:lnTo>
                    <a:pt x="22427" y="23519"/>
                  </a:lnTo>
                  <a:lnTo>
                    <a:pt x="22511" y="23351"/>
                  </a:lnTo>
                  <a:lnTo>
                    <a:pt x="22679" y="23267"/>
                  </a:lnTo>
                  <a:lnTo>
                    <a:pt x="22847" y="23099"/>
                  </a:lnTo>
                  <a:lnTo>
                    <a:pt x="22931" y="22931"/>
                  </a:lnTo>
                  <a:lnTo>
                    <a:pt x="23099" y="22763"/>
                  </a:lnTo>
                  <a:lnTo>
                    <a:pt x="23267" y="22679"/>
                  </a:lnTo>
                  <a:lnTo>
                    <a:pt x="23351" y="22511"/>
                  </a:lnTo>
                  <a:lnTo>
                    <a:pt x="23519" y="22343"/>
                  </a:lnTo>
                  <a:lnTo>
                    <a:pt x="23603" y="22175"/>
                  </a:lnTo>
                  <a:lnTo>
                    <a:pt x="23771" y="22007"/>
                  </a:lnTo>
                  <a:lnTo>
                    <a:pt x="23855" y="21839"/>
                  </a:lnTo>
                  <a:lnTo>
                    <a:pt x="23939" y="21671"/>
                  </a:lnTo>
                  <a:lnTo>
                    <a:pt x="24107" y="21503"/>
                  </a:lnTo>
                  <a:lnTo>
                    <a:pt x="24191" y="21335"/>
                  </a:lnTo>
                  <a:lnTo>
                    <a:pt x="24359" y="21167"/>
                  </a:lnTo>
                  <a:lnTo>
                    <a:pt x="24443" y="20999"/>
                  </a:lnTo>
                  <a:lnTo>
                    <a:pt x="24527" y="20831"/>
                  </a:lnTo>
                  <a:lnTo>
                    <a:pt x="24611" y="20663"/>
                  </a:lnTo>
                  <a:lnTo>
                    <a:pt x="24779" y="20495"/>
                  </a:lnTo>
                  <a:lnTo>
                    <a:pt x="24863" y="20327"/>
                  </a:lnTo>
                  <a:lnTo>
                    <a:pt x="24947" y="20159"/>
                  </a:lnTo>
                  <a:lnTo>
                    <a:pt x="25031" y="19907"/>
                  </a:lnTo>
                  <a:lnTo>
                    <a:pt x="25115" y="19739"/>
                  </a:lnTo>
                  <a:lnTo>
                    <a:pt x="25199" y="19571"/>
                  </a:lnTo>
                  <a:lnTo>
                    <a:pt x="25283" y="19403"/>
                  </a:lnTo>
                  <a:lnTo>
                    <a:pt x="25367" y="19235"/>
                  </a:lnTo>
                  <a:lnTo>
                    <a:pt x="25451" y="18983"/>
                  </a:lnTo>
                  <a:lnTo>
                    <a:pt x="25535" y="18815"/>
                  </a:lnTo>
                  <a:lnTo>
                    <a:pt x="25619" y="18647"/>
                  </a:lnTo>
                  <a:lnTo>
                    <a:pt x="25703" y="18395"/>
                  </a:lnTo>
                  <a:lnTo>
                    <a:pt x="25703" y="18227"/>
                  </a:lnTo>
                  <a:lnTo>
                    <a:pt x="25787" y="18059"/>
                  </a:lnTo>
                  <a:lnTo>
                    <a:pt x="25871" y="17807"/>
                  </a:lnTo>
                  <a:lnTo>
                    <a:pt x="25955" y="17639"/>
                  </a:lnTo>
                  <a:lnTo>
                    <a:pt x="25955" y="17387"/>
                  </a:lnTo>
                  <a:lnTo>
                    <a:pt x="26039" y="17219"/>
                  </a:lnTo>
                  <a:lnTo>
                    <a:pt x="26039" y="16967"/>
                  </a:lnTo>
                  <a:lnTo>
                    <a:pt x="26123" y="16799"/>
                  </a:lnTo>
                  <a:lnTo>
                    <a:pt x="26207" y="16547"/>
                  </a:lnTo>
                  <a:lnTo>
                    <a:pt x="26207" y="16379"/>
                  </a:lnTo>
                  <a:lnTo>
                    <a:pt x="26291" y="16127"/>
                  </a:lnTo>
                  <a:lnTo>
                    <a:pt x="26291" y="15959"/>
                  </a:lnTo>
                  <a:lnTo>
                    <a:pt x="26291" y="15707"/>
                  </a:lnTo>
                  <a:lnTo>
                    <a:pt x="26374" y="15539"/>
                  </a:lnTo>
                  <a:lnTo>
                    <a:pt x="26374" y="15287"/>
                  </a:lnTo>
                  <a:lnTo>
                    <a:pt x="26374" y="15035"/>
                  </a:lnTo>
                  <a:lnTo>
                    <a:pt x="26458" y="14867"/>
                  </a:lnTo>
                  <a:lnTo>
                    <a:pt x="26458" y="14615"/>
                  </a:lnTo>
                  <a:lnTo>
                    <a:pt x="26458" y="14447"/>
                  </a:lnTo>
                  <a:lnTo>
                    <a:pt x="26458" y="14195"/>
                  </a:lnTo>
                  <a:lnTo>
                    <a:pt x="26458" y="13944"/>
                  </a:lnTo>
                  <a:lnTo>
                    <a:pt x="26458" y="13692"/>
                  </a:lnTo>
                  <a:lnTo>
                    <a:pt x="26458" y="13524"/>
                  </a:lnTo>
                  <a:lnTo>
                    <a:pt x="26458" y="13272"/>
                  </a:lnTo>
                  <a:lnTo>
                    <a:pt x="26458" y="13020"/>
                  </a:lnTo>
                  <a:lnTo>
                    <a:pt x="26458" y="12852"/>
                  </a:lnTo>
                  <a:lnTo>
                    <a:pt x="26458" y="12600"/>
                  </a:lnTo>
                  <a:lnTo>
                    <a:pt x="26458" y="12348"/>
                  </a:lnTo>
                  <a:lnTo>
                    <a:pt x="26458" y="12180"/>
                  </a:lnTo>
                  <a:lnTo>
                    <a:pt x="26374" y="11928"/>
                  </a:lnTo>
                  <a:lnTo>
                    <a:pt x="26374" y="11760"/>
                  </a:lnTo>
                  <a:lnTo>
                    <a:pt x="26374" y="11508"/>
                  </a:lnTo>
                  <a:lnTo>
                    <a:pt x="26291" y="11256"/>
                  </a:lnTo>
                  <a:lnTo>
                    <a:pt x="26291" y="11088"/>
                  </a:lnTo>
                  <a:lnTo>
                    <a:pt x="26291" y="10836"/>
                  </a:lnTo>
                  <a:lnTo>
                    <a:pt x="26207" y="10668"/>
                  </a:lnTo>
                  <a:lnTo>
                    <a:pt x="26207" y="10416"/>
                  </a:lnTo>
                  <a:lnTo>
                    <a:pt x="26123" y="10248"/>
                  </a:lnTo>
                  <a:lnTo>
                    <a:pt x="26039" y="9996"/>
                  </a:lnTo>
                  <a:lnTo>
                    <a:pt x="26039" y="9828"/>
                  </a:lnTo>
                  <a:lnTo>
                    <a:pt x="25955" y="9576"/>
                  </a:lnTo>
                  <a:lnTo>
                    <a:pt x="25955" y="9408"/>
                  </a:lnTo>
                  <a:lnTo>
                    <a:pt x="25871" y="9156"/>
                  </a:lnTo>
                  <a:lnTo>
                    <a:pt x="25787" y="8988"/>
                  </a:lnTo>
                  <a:lnTo>
                    <a:pt x="25703" y="8820"/>
                  </a:lnTo>
                  <a:lnTo>
                    <a:pt x="25703" y="8568"/>
                  </a:lnTo>
                  <a:lnTo>
                    <a:pt x="25619" y="8400"/>
                  </a:lnTo>
                  <a:lnTo>
                    <a:pt x="25535" y="8232"/>
                  </a:lnTo>
                  <a:lnTo>
                    <a:pt x="25451" y="7980"/>
                  </a:lnTo>
                  <a:lnTo>
                    <a:pt x="25367" y="7812"/>
                  </a:lnTo>
                  <a:lnTo>
                    <a:pt x="25283" y="7644"/>
                  </a:lnTo>
                  <a:lnTo>
                    <a:pt x="25199" y="7476"/>
                  </a:lnTo>
                  <a:lnTo>
                    <a:pt x="25115" y="7224"/>
                  </a:lnTo>
                  <a:lnTo>
                    <a:pt x="25031" y="7056"/>
                  </a:lnTo>
                  <a:lnTo>
                    <a:pt x="24947" y="6888"/>
                  </a:lnTo>
                  <a:lnTo>
                    <a:pt x="24863" y="6720"/>
                  </a:lnTo>
                  <a:lnTo>
                    <a:pt x="24695" y="6552"/>
                  </a:lnTo>
                  <a:lnTo>
                    <a:pt x="24611" y="6384"/>
                  </a:lnTo>
                  <a:lnTo>
                    <a:pt x="24527" y="6132"/>
                  </a:lnTo>
                  <a:lnTo>
                    <a:pt x="24443" y="5964"/>
                  </a:lnTo>
                  <a:lnTo>
                    <a:pt x="24275" y="5796"/>
                  </a:lnTo>
                  <a:lnTo>
                    <a:pt x="24191" y="5628"/>
                  </a:lnTo>
                  <a:lnTo>
                    <a:pt x="24107" y="5460"/>
                  </a:lnTo>
                  <a:lnTo>
                    <a:pt x="23939" y="5292"/>
                  </a:lnTo>
                  <a:lnTo>
                    <a:pt x="23855" y="5124"/>
                  </a:lnTo>
                  <a:lnTo>
                    <a:pt x="23771" y="4956"/>
                  </a:lnTo>
                  <a:lnTo>
                    <a:pt x="23603" y="4872"/>
                  </a:lnTo>
                  <a:lnTo>
                    <a:pt x="23519" y="4704"/>
                  </a:lnTo>
                  <a:lnTo>
                    <a:pt x="23351" y="4536"/>
                  </a:lnTo>
                  <a:lnTo>
                    <a:pt x="23267" y="4368"/>
                  </a:lnTo>
                  <a:lnTo>
                    <a:pt x="23099" y="4200"/>
                  </a:lnTo>
                  <a:lnTo>
                    <a:pt x="22931" y="4032"/>
                  </a:lnTo>
                  <a:lnTo>
                    <a:pt x="22847" y="3948"/>
                  </a:lnTo>
                  <a:lnTo>
                    <a:pt x="22679" y="3780"/>
                  </a:lnTo>
                  <a:lnTo>
                    <a:pt x="22511" y="3612"/>
                  </a:lnTo>
                  <a:lnTo>
                    <a:pt x="22427" y="3528"/>
                  </a:lnTo>
                  <a:lnTo>
                    <a:pt x="22259" y="3360"/>
                  </a:lnTo>
                  <a:lnTo>
                    <a:pt x="22091" y="3192"/>
                  </a:lnTo>
                  <a:lnTo>
                    <a:pt x="21923" y="3108"/>
                  </a:lnTo>
                  <a:lnTo>
                    <a:pt x="21755" y="2940"/>
                  </a:lnTo>
                  <a:lnTo>
                    <a:pt x="21671" y="2856"/>
                  </a:lnTo>
                  <a:lnTo>
                    <a:pt x="21503" y="2688"/>
                  </a:lnTo>
                  <a:lnTo>
                    <a:pt x="21335" y="2604"/>
                  </a:lnTo>
                  <a:lnTo>
                    <a:pt x="21167" y="2436"/>
                  </a:lnTo>
                  <a:lnTo>
                    <a:pt x="20999" y="2352"/>
                  </a:lnTo>
                  <a:lnTo>
                    <a:pt x="20831" y="2268"/>
                  </a:lnTo>
                  <a:lnTo>
                    <a:pt x="20663" y="2100"/>
                  </a:lnTo>
                  <a:lnTo>
                    <a:pt x="20495" y="2016"/>
                  </a:lnTo>
                  <a:lnTo>
                    <a:pt x="20327" y="1932"/>
                  </a:lnTo>
                  <a:lnTo>
                    <a:pt x="20159" y="1848"/>
                  </a:lnTo>
                  <a:lnTo>
                    <a:pt x="19907" y="1680"/>
                  </a:lnTo>
                  <a:lnTo>
                    <a:pt x="19739" y="1596"/>
                  </a:lnTo>
                  <a:lnTo>
                    <a:pt x="19571" y="1512"/>
                  </a:lnTo>
                  <a:lnTo>
                    <a:pt x="19403" y="1428"/>
                  </a:lnTo>
                  <a:lnTo>
                    <a:pt x="19235" y="1344"/>
                  </a:lnTo>
                  <a:lnTo>
                    <a:pt x="19067" y="1260"/>
                  </a:lnTo>
                  <a:lnTo>
                    <a:pt x="18815" y="1176"/>
                  </a:lnTo>
                  <a:lnTo>
                    <a:pt x="18647" y="1092"/>
                  </a:lnTo>
                  <a:lnTo>
                    <a:pt x="18479" y="1008"/>
                  </a:lnTo>
                  <a:lnTo>
                    <a:pt x="18227" y="924"/>
                  </a:lnTo>
                  <a:lnTo>
                    <a:pt x="18059" y="840"/>
                  </a:lnTo>
                  <a:lnTo>
                    <a:pt x="17891" y="756"/>
                  </a:lnTo>
                  <a:lnTo>
                    <a:pt x="17639" y="672"/>
                  </a:lnTo>
                  <a:lnTo>
                    <a:pt x="17471" y="672"/>
                  </a:lnTo>
                  <a:lnTo>
                    <a:pt x="17219" y="588"/>
                  </a:lnTo>
                  <a:lnTo>
                    <a:pt x="17051" y="504"/>
                  </a:lnTo>
                  <a:lnTo>
                    <a:pt x="16799" y="504"/>
                  </a:lnTo>
                  <a:lnTo>
                    <a:pt x="16631" y="420"/>
                  </a:lnTo>
                  <a:lnTo>
                    <a:pt x="16379" y="336"/>
                  </a:lnTo>
                  <a:lnTo>
                    <a:pt x="16211" y="336"/>
                  </a:lnTo>
                  <a:lnTo>
                    <a:pt x="15959" y="252"/>
                  </a:lnTo>
                  <a:lnTo>
                    <a:pt x="15791" y="252"/>
                  </a:lnTo>
                  <a:lnTo>
                    <a:pt x="15539" y="168"/>
                  </a:lnTo>
                  <a:lnTo>
                    <a:pt x="15119" y="168"/>
                  </a:lnTo>
                  <a:lnTo>
                    <a:pt x="14867" y="84"/>
                  </a:lnTo>
                  <a:lnTo>
                    <a:pt x="13691" y="84"/>
                  </a:lnTo>
                  <a:lnTo>
                    <a:pt x="13523" y="0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128"/>
            <p:cNvSpPr/>
            <p:nvPr/>
          </p:nvSpPr>
          <p:spPr>
            <a:xfrm>
              <a:off x="-897600" y="1354450"/>
              <a:ext cx="531300" cy="655175"/>
            </a:xfrm>
            <a:custGeom>
              <a:rect b="b" l="l" r="r" t="t"/>
              <a:pathLst>
                <a:path extrusionOk="0" h="26207" w="21252">
                  <a:moveTo>
                    <a:pt x="14952" y="0"/>
                  </a:moveTo>
                  <a:lnTo>
                    <a:pt x="14952" y="15371"/>
                  </a:lnTo>
                  <a:lnTo>
                    <a:pt x="14952" y="15455"/>
                  </a:lnTo>
                  <a:lnTo>
                    <a:pt x="14952" y="15539"/>
                  </a:lnTo>
                  <a:lnTo>
                    <a:pt x="14952" y="15623"/>
                  </a:lnTo>
                  <a:lnTo>
                    <a:pt x="14952" y="15707"/>
                  </a:lnTo>
                  <a:lnTo>
                    <a:pt x="14952" y="15791"/>
                  </a:lnTo>
                  <a:lnTo>
                    <a:pt x="14952" y="15875"/>
                  </a:lnTo>
                  <a:lnTo>
                    <a:pt x="14952" y="15959"/>
                  </a:lnTo>
                  <a:lnTo>
                    <a:pt x="14952" y="16043"/>
                  </a:lnTo>
                  <a:lnTo>
                    <a:pt x="14952" y="16127"/>
                  </a:lnTo>
                  <a:lnTo>
                    <a:pt x="14952" y="16211"/>
                  </a:lnTo>
                  <a:lnTo>
                    <a:pt x="14868" y="16295"/>
                  </a:lnTo>
                  <a:lnTo>
                    <a:pt x="14868" y="16379"/>
                  </a:lnTo>
                  <a:lnTo>
                    <a:pt x="14868" y="16463"/>
                  </a:lnTo>
                  <a:lnTo>
                    <a:pt x="14868" y="16547"/>
                  </a:lnTo>
                  <a:lnTo>
                    <a:pt x="14868" y="16631"/>
                  </a:lnTo>
                  <a:lnTo>
                    <a:pt x="14868" y="16715"/>
                  </a:lnTo>
                  <a:lnTo>
                    <a:pt x="14784" y="16799"/>
                  </a:lnTo>
                  <a:lnTo>
                    <a:pt x="14784" y="16883"/>
                  </a:lnTo>
                  <a:lnTo>
                    <a:pt x="14784" y="16967"/>
                  </a:lnTo>
                  <a:lnTo>
                    <a:pt x="14784" y="17051"/>
                  </a:lnTo>
                  <a:lnTo>
                    <a:pt x="14784" y="17135"/>
                  </a:lnTo>
                  <a:lnTo>
                    <a:pt x="14700" y="17219"/>
                  </a:lnTo>
                  <a:lnTo>
                    <a:pt x="14700" y="17303"/>
                  </a:lnTo>
                  <a:lnTo>
                    <a:pt x="14700" y="17387"/>
                  </a:lnTo>
                  <a:lnTo>
                    <a:pt x="14700" y="17471"/>
                  </a:lnTo>
                  <a:lnTo>
                    <a:pt x="14616" y="17555"/>
                  </a:lnTo>
                  <a:lnTo>
                    <a:pt x="14616" y="17639"/>
                  </a:lnTo>
                  <a:lnTo>
                    <a:pt x="14616" y="17723"/>
                  </a:lnTo>
                  <a:lnTo>
                    <a:pt x="14532" y="17807"/>
                  </a:lnTo>
                  <a:lnTo>
                    <a:pt x="14532" y="17891"/>
                  </a:lnTo>
                  <a:lnTo>
                    <a:pt x="14532" y="17975"/>
                  </a:lnTo>
                  <a:lnTo>
                    <a:pt x="14448" y="18059"/>
                  </a:lnTo>
                  <a:lnTo>
                    <a:pt x="14448" y="18143"/>
                  </a:lnTo>
                  <a:lnTo>
                    <a:pt x="14364" y="18227"/>
                  </a:lnTo>
                  <a:lnTo>
                    <a:pt x="14364" y="18311"/>
                  </a:lnTo>
                  <a:lnTo>
                    <a:pt x="14280" y="18395"/>
                  </a:lnTo>
                  <a:lnTo>
                    <a:pt x="14280" y="18479"/>
                  </a:lnTo>
                  <a:lnTo>
                    <a:pt x="14196" y="18563"/>
                  </a:lnTo>
                  <a:lnTo>
                    <a:pt x="14196" y="18647"/>
                  </a:lnTo>
                  <a:lnTo>
                    <a:pt x="14112" y="18731"/>
                  </a:lnTo>
                  <a:lnTo>
                    <a:pt x="14112" y="18815"/>
                  </a:lnTo>
                  <a:lnTo>
                    <a:pt x="14028" y="18899"/>
                  </a:lnTo>
                  <a:lnTo>
                    <a:pt x="14028" y="18983"/>
                  </a:lnTo>
                  <a:lnTo>
                    <a:pt x="13944" y="18983"/>
                  </a:lnTo>
                  <a:lnTo>
                    <a:pt x="13944" y="19067"/>
                  </a:lnTo>
                  <a:lnTo>
                    <a:pt x="13860" y="19151"/>
                  </a:lnTo>
                  <a:lnTo>
                    <a:pt x="13860" y="19235"/>
                  </a:lnTo>
                  <a:lnTo>
                    <a:pt x="13776" y="19319"/>
                  </a:lnTo>
                  <a:lnTo>
                    <a:pt x="13776" y="19403"/>
                  </a:lnTo>
                  <a:lnTo>
                    <a:pt x="13692" y="19403"/>
                  </a:lnTo>
                  <a:lnTo>
                    <a:pt x="13692" y="19487"/>
                  </a:lnTo>
                  <a:lnTo>
                    <a:pt x="13608" y="19571"/>
                  </a:lnTo>
                  <a:lnTo>
                    <a:pt x="13524" y="19655"/>
                  </a:lnTo>
                  <a:lnTo>
                    <a:pt x="13440" y="19739"/>
                  </a:lnTo>
                  <a:lnTo>
                    <a:pt x="13356" y="19823"/>
                  </a:lnTo>
                  <a:lnTo>
                    <a:pt x="13356" y="19907"/>
                  </a:lnTo>
                  <a:lnTo>
                    <a:pt x="13272" y="19907"/>
                  </a:lnTo>
                  <a:lnTo>
                    <a:pt x="13188" y="19991"/>
                  </a:lnTo>
                  <a:lnTo>
                    <a:pt x="13188" y="20075"/>
                  </a:lnTo>
                  <a:lnTo>
                    <a:pt x="13104" y="20075"/>
                  </a:lnTo>
                  <a:lnTo>
                    <a:pt x="13020" y="20159"/>
                  </a:lnTo>
                  <a:lnTo>
                    <a:pt x="12936" y="20243"/>
                  </a:lnTo>
                  <a:lnTo>
                    <a:pt x="12852" y="20327"/>
                  </a:lnTo>
                  <a:lnTo>
                    <a:pt x="12768" y="20411"/>
                  </a:lnTo>
                  <a:lnTo>
                    <a:pt x="12684" y="20411"/>
                  </a:lnTo>
                  <a:lnTo>
                    <a:pt x="12684" y="20495"/>
                  </a:lnTo>
                  <a:lnTo>
                    <a:pt x="12600" y="20495"/>
                  </a:lnTo>
                  <a:lnTo>
                    <a:pt x="12516" y="20579"/>
                  </a:lnTo>
                  <a:lnTo>
                    <a:pt x="12432" y="20579"/>
                  </a:lnTo>
                  <a:lnTo>
                    <a:pt x="12348" y="20663"/>
                  </a:lnTo>
                  <a:lnTo>
                    <a:pt x="12264" y="20747"/>
                  </a:lnTo>
                  <a:lnTo>
                    <a:pt x="12180" y="20747"/>
                  </a:lnTo>
                  <a:lnTo>
                    <a:pt x="12096" y="20831"/>
                  </a:lnTo>
                  <a:lnTo>
                    <a:pt x="12012" y="20831"/>
                  </a:lnTo>
                  <a:lnTo>
                    <a:pt x="11928" y="20915"/>
                  </a:lnTo>
                  <a:lnTo>
                    <a:pt x="11844" y="20915"/>
                  </a:lnTo>
                  <a:lnTo>
                    <a:pt x="11760" y="20999"/>
                  </a:lnTo>
                  <a:lnTo>
                    <a:pt x="11592" y="20999"/>
                  </a:lnTo>
                  <a:lnTo>
                    <a:pt x="11508" y="21083"/>
                  </a:lnTo>
                  <a:lnTo>
                    <a:pt x="11256" y="21083"/>
                  </a:lnTo>
                  <a:lnTo>
                    <a:pt x="11172" y="21167"/>
                  </a:lnTo>
                  <a:lnTo>
                    <a:pt x="10920" y="21167"/>
                  </a:lnTo>
                  <a:lnTo>
                    <a:pt x="10836" y="21251"/>
                  </a:lnTo>
                  <a:lnTo>
                    <a:pt x="9324" y="21251"/>
                  </a:lnTo>
                  <a:lnTo>
                    <a:pt x="9240" y="21167"/>
                  </a:lnTo>
                  <a:lnTo>
                    <a:pt x="8904" y="21167"/>
                  </a:lnTo>
                  <a:lnTo>
                    <a:pt x="8904" y="21083"/>
                  </a:lnTo>
                  <a:lnTo>
                    <a:pt x="8652" y="21083"/>
                  </a:lnTo>
                  <a:lnTo>
                    <a:pt x="8568" y="20999"/>
                  </a:lnTo>
                  <a:lnTo>
                    <a:pt x="8400" y="20999"/>
                  </a:lnTo>
                  <a:lnTo>
                    <a:pt x="8316" y="20915"/>
                  </a:lnTo>
                  <a:lnTo>
                    <a:pt x="8148" y="20915"/>
                  </a:lnTo>
                  <a:lnTo>
                    <a:pt x="8148" y="20831"/>
                  </a:lnTo>
                  <a:lnTo>
                    <a:pt x="8064" y="20831"/>
                  </a:lnTo>
                  <a:lnTo>
                    <a:pt x="7980" y="20747"/>
                  </a:lnTo>
                  <a:lnTo>
                    <a:pt x="7896" y="20747"/>
                  </a:lnTo>
                  <a:lnTo>
                    <a:pt x="7812" y="20663"/>
                  </a:lnTo>
                  <a:lnTo>
                    <a:pt x="7728" y="20663"/>
                  </a:lnTo>
                  <a:lnTo>
                    <a:pt x="7728" y="20579"/>
                  </a:lnTo>
                  <a:lnTo>
                    <a:pt x="7644" y="20579"/>
                  </a:lnTo>
                  <a:lnTo>
                    <a:pt x="7560" y="20495"/>
                  </a:lnTo>
                  <a:lnTo>
                    <a:pt x="7476" y="20411"/>
                  </a:lnTo>
                  <a:lnTo>
                    <a:pt x="7392" y="20411"/>
                  </a:lnTo>
                  <a:lnTo>
                    <a:pt x="7392" y="20327"/>
                  </a:lnTo>
                  <a:lnTo>
                    <a:pt x="7308" y="20327"/>
                  </a:lnTo>
                  <a:lnTo>
                    <a:pt x="7308" y="20243"/>
                  </a:lnTo>
                  <a:lnTo>
                    <a:pt x="7224" y="20159"/>
                  </a:lnTo>
                  <a:lnTo>
                    <a:pt x="7140" y="20075"/>
                  </a:lnTo>
                  <a:lnTo>
                    <a:pt x="7056" y="20075"/>
                  </a:lnTo>
                  <a:lnTo>
                    <a:pt x="7056" y="19991"/>
                  </a:lnTo>
                  <a:lnTo>
                    <a:pt x="6972" y="19907"/>
                  </a:lnTo>
                  <a:lnTo>
                    <a:pt x="6888" y="19823"/>
                  </a:lnTo>
                  <a:lnTo>
                    <a:pt x="6888" y="19739"/>
                  </a:lnTo>
                  <a:lnTo>
                    <a:pt x="6804" y="19739"/>
                  </a:lnTo>
                  <a:lnTo>
                    <a:pt x="6804" y="19655"/>
                  </a:lnTo>
                  <a:lnTo>
                    <a:pt x="6720" y="19571"/>
                  </a:lnTo>
                  <a:lnTo>
                    <a:pt x="6720" y="19487"/>
                  </a:lnTo>
                  <a:lnTo>
                    <a:pt x="6636" y="19487"/>
                  </a:lnTo>
                  <a:lnTo>
                    <a:pt x="6636" y="19403"/>
                  </a:lnTo>
                  <a:lnTo>
                    <a:pt x="6552" y="19319"/>
                  </a:lnTo>
                  <a:lnTo>
                    <a:pt x="6552" y="19235"/>
                  </a:lnTo>
                  <a:lnTo>
                    <a:pt x="6552" y="19151"/>
                  </a:lnTo>
                  <a:lnTo>
                    <a:pt x="6468" y="19067"/>
                  </a:lnTo>
                  <a:lnTo>
                    <a:pt x="6384" y="18983"/>
                  </a:lnTo>
                  <a:lnTo>
                    <a:pt x="6384" y="18899"/>
                  </a:lnTo>
                  <a:lnTo>
                    <a:pt x="6384" y="18815"/>
                  </a:lnTo>
                  <a:lnTo>
                    <a:pt x="6300" y="18731"/>
                  </a:lnTo>
                  <a:lnTo>
                    <a:pt x="6300" y="18647"/>
                  </a:lnTo>
                  <a:lnTo>
                    <a:pt x="6300" y="18563"/>
                  </a:lnTo>
                  <a:lnTo>
                    <a:pt x="6216" y="18479"/>
                  </a:lnTo>
                  <a:lnTo>
                    <a:pt x="6216" y="18395"/>
                  </a:lnTo>
                  <a:lnTo>
                    <a:pt x="6216" y="18311"/>
                  </a:lnTo>
                  <a:lnTo>
                    <a:pt x="6132" y="18227"/>
                  </a:lnTo>
                  <a:lnTo>
                    <a:pt x="6132" y="18143"/>
                  </a:lnTo>
                  <a:lnTo>
                    <a:pt x="6132" y="18059"/>
                  </a:lnTo>
                  <a:lnTo>
                    <a:pt x="6132" y="17975"/>
                  </a:lnTo>
                  <a:lnTo>
                    <a:pt x="6048" y="17891"/>
                  </a:lnTo>
                  <a:lnTo>
                    <a:pt x="6048" y="17807"/>
                  </a:lnTo>
                  <a:lnTo>
                    <a:pt x="6048" y="17723"/>
                  </a:lnTo>
                  <a:lnTo>
                    <a:pt x="6048" y="17639"/>
                  </a:lnTo>
                  <a:lnTo>
                    <a:pt x="5964" y="17555"/>
                  </a:lnTo>
                  <a:lnTo>
                    <a:pt x="5964" y="17471"/>
                  </a:lnTo>
                  <a:lnTo>
                    <a:pt x="5964" y="17303"/>
                  </a:lnTo>
                  <a:lnTo>
                    <a:pt x="5964" y="17219"/>
                  </a:lnTo>
                  <a:lnTo>
                    <a:pt x="5964" y="17135"/>
                  </a:lnTo>
                  <a:lnTo>
                    <a:pt x="5964" y="17051"/>
                  </a:lnTo>
                  <a:lnTo>
                    <a:pt x="5880" y="16967"/>
                  </a:lnTo>
                  <a:lnTo>
                    <a:pt x="5880" y="16883"/>
                  </a:lnTo>
                  <a:lnTo>
                    <a:pt x="5880" y="16715"/>
                  </a:lnTo>
                  <a:lnTo>
                    <a:pt x="5880" y="16631"/>
                  </a:lnTo>
                  <a:lnTo>
                    <a:pt x="5880" y="16547"/>
                  </a:lnTo>
                  <a:lnTo>
                    <a:pt x="5880" y="16463"/>
                  </a:lnTo>
                  <a:lnTo>
                    <a:pt x="5880" y="16295"/>
                  </a:lnTo>
                  <a:lnTo>
                    <a:pt x="5880" y="16211"/>
                  </a:lnTo>
                  <a:lnTo>
                    <a:pt x="5880" y="16127"/>
                  </a:lnTo>
                  <a:lnTo>
                    <a:pt x="5880" y="15959"/>
                  </a:lnTo>
                  <a:lnTo>
                    <a:pt x="5880" y="15875"/>
                  </a:lnTo>
                  <a:lnTo>
                    <a:pt x="5796" y="15791"/>
                  </a:lnTo>
                  <a:lnTo>
                    <a:pt x="5796" y="15623"/>
                  </a:lnTo>
                  <a:lnTo>
                    <a:pt x="5796" y="15539"/>
                  </a:lnTo>
                  <a:lnTo>
                    <a:pt x="5796" y="15371"/>
                  </a:lnTo>
                  <a:lnTo>
                    <a:pt x="5796" y="84"/>
                  </a:lnTo>
                  <a:lnTo>
                    <a:pt x="1" y="84"/>
                  </a:lnTo>
                  <a:lnTo>
                    <a:pt x="1" y="16127"/>
                  </a:lnTo>
                  <a:lnTo>
                    <a:pt x="1" y="16295"/>
                  </a:lnTo>
                  <a:lnTo>
                    <a:pt x="1" y="16463"/>
                  </a:lnTo>
                  <a:lnTo>
                    <a:pt x="85" y="16715"/>
                  </a:lnTo>
                  <a:lnTo>
                    <a:pt x="85" y="16883"/>
                  </a:lnTo>
                  <a:lnTo>
                    <a:pt x="85" y="17051"/>
                  </a:lnTo>
                  <a:lnTo>
                    <a:pt x="85" y="17219"/>
                  </a:lnTo>
                  <a:lnTo>
                    <a:pt x="85" y="17471"/>
                  </a:lnTo>
                  <a:lnTo>
                    <a:pt x="85" y="17639"/>
                  </a:lnTo>
                  <a:lnTo>
                    <a:pt x="85" y="17807"/>
                  </a:lnTo>
                  <a:lnTo>
                    <a:pt x="85" y="17975"/>
                  </a:lnTo>
                  <a:lnTo>
                    <a:pt x="169" y="18143"/>
                  </a:lnTo>
                  <a:lnTo>
                    <a:pt x="169" y="18311"/>
                  </a:lnTo>
                  <a:lnTo>
                    <a:pt x="169" y="18479"/>
                  </a:lnTo>
                  <a:lnTo>
                    <a:pt x="169" y="18647"/>
                  </a:lnTo>
                  <a:lnTo>
                    <a:pt x="169" y="18815"/>
                  </a:lnTo>
                  <a:lnTo>
                    <a:pt x="253" y="18983"/>
                  </a:lnTo>
                  <a:lnTo>
                    <a:pt x="253" y="19151"/>
                  </a:lnTo>
                  <a:lnTo>
                    <a:pt x="253" y="19319"/>
                  </a:lnTo>
                  <a:lnTo>
                    <a:pt x="337" y="19487"/>
                  </a:lnTo>
                  <a:lnTo>
                    <a:pt x="337" y="19655"/>
                  </a:lnTo>
                  <a:lnTo>
                    <a:pt x="337" y="19823"/>
                  </a:lnTo>
                  <a:lnTo>
                    <a:pt x="421" y="19991"/>
                  </a:lnTo>
                  <a:lnTo>
                    <a:pt x="421" y="20159"/>
                  </a:lnTo>
                  <a:lnTo>
                    <a:pt x="505" y="20327"/>
                  </a:lnTo>
                  <a:lnTo>
                    <a:pt x="505" y="20411"/>
                  </a:lnTo>
                  <a:lnTo>
                    <a:pt x="589" y="20579"/>
                  </a:lnTo>
                  <a:lnTo>
                    <a:pt x="589" y="20747"/>
                  </a:lnTo>
                  <a:lnTo>
                    <a:pt x="673" y="20915"/>
                  </a:lnTo>
                  <a:lnTo>
                    <a:pt x="673" y="20999"/>
                  </a:lnTo>
                  <a:lnTo>
                    <a:pt x="757" y="21167"/>
                  </a:lnTo>
                  <a:lnTo>
                    <a:pt x="757" y="21335"/>
                  </a:lnTo>
                  <a:lnTo>
                    <a:pt x="841" y="21419"/>
                  </a:lnTo>
                  <a:lnTo>
                    <a:pt x="841" y="21587"/>
                  </a:lnTo>
                  <a:lnTo>
                    <a:pt x="925" y="21755"/>
                  </a:lnTo>
                  <a:lnTo>
                    <a:pt x="1009" y="21839"/>
                  </a:lnTo>
                  <a:lnTo>
                    <a:pt x="1009" y="22007"/>
                  </a:lnTo>
                  <a:lnTo>
                    <a:pt x="1092" y="22091"/>
                  </a:lnTo>
                  <a:lnTo>
                    <a:pt x="1176" y="22259"/>
                  </a:lnTo>
                  <a:lnTo>
                    <a:pt x="1176" y="22343"/>
                  </a:lnTo>
                  <a:lnTo>
                    <a:pt x="1260" y="22511"/>
                  </a:lnTo>
                  <a:lnTo>
                    <a:pt x="1344" y="22595"/>
                  </a:lnTo>
                  <a:lnTo>
                    <a:pt x="1428" y="22763"/>
                  </a:lnTo>
                  <a:lnTo>
                    <a:pt x="1428" y="22847"/>
                  </a:lnTo>
                  <a:lnTo>
                    <a:pt x="1512" y="22931"/>
                  </a:lnTo>
                  <a:lnTo>
                    <a:pt x="1596" y="23099"/>
                  </a:lnTo>
                  <a:lnTo>
                    <a:pt x="1680" y="23183"/>
                  </a:lnTo>
                  <a:lnTo>
                    <a:pt x="1764" y="23267"/>
                  </a:lnTo>
                  <a:lnTo>
                    <a:pt x="1848" y="23435"/>
                  </a:lnTo>
                  <a:lnTo>
                    <a:pt x="1932" y="23519"/>
                  </a:lnTo>
                  <a:lnTo>
                    <a:pt x="1932" y="23603"/>
                  </a:lnTo>
                  <a:lnTo>
                    <a:pt x="2016" y="23687"/>
                  </a:lnTo>
                  <a:lnTo>
                    <a:pt x="2100" y="23855"/>
                  </a:lnTo>
                  <a:lnTo>
                    <a:pt x="2184" y="23939"/>
                  </a:lnTo>
                  <a:lnTo>
                    <a:pt x="2268" y="24023"/>
                  </a:lnTo>
                  <a:lnTo>
                    <a:pt x="2352" y="24107"/>
                  </a:lnTo>
                  <a:lnTo>
                    <a:pt x="2436" y="24191"/>
                  </a:lnTo>
                  <a:lnTo>
                    <a:pt x="2604" y="24275"/>
                  </a:lnTo>
                  <a:lnTo>
                    <a:pt x="2688" y="24359"/>
                  </a:lnTo>
                  <a:lnTo>
                    <a:pt x="2772" y="24443"/>
                  </a:lnTo>
                  <a:lnTo>
                    <a:pt x="2856" y="24527"/>
                  </a:lnTo>
                  <a:lnTo>
                    <a:pt x="2940" y="24611"/>
                  </a:lnTo>
                  <a:lnTo>
                    <a:pt x="3024" y="24695"/>
                  </a:lnTo>
                  <a:lnTo>
                    <a:pt x="3108" y="24779"/>
                  </a:lnTo>
                  <a:lnTo>
                    <a:pt x="3276" y="24863"/>
                  </a:lnTo>
                  <a:lnTo>
                    <a:pt x="3360" y="24947"/>
                  </a:lnTo>
                  <a:lnTo>
                    <a:pt x="3444" y="25031"/>
                  </a:lnTo>
                  <a:lnTo>
                    <a:pt x="3528" y="25115"/>
                  </a:lnTo>
                  <a:lnTo>
                    <a:pt x="3696" y="25199"/>
                  </a:lnTo>
                  <a:lnTo>
                    <a:pt x="3780" y="25199"/>
                  </a:lnTo>
                  <a:lnTo>
                    <a:pt x="3864" y="25283"/>
                  </a:lnTo>
                  <a:lnTo>
                    <a:pt x="4032" y="25367"/>
                  </a:lnTo>
                  <a:lnTo>
                    <a:pt x="4116" y="25451"/>
                  </a:lnTo>
                  <a:lnTo>
                    <a:pt x="4200" y="25451"/>
                  </a:lnTo>
                  <a:lnTo>
                    <a:pt x="4368" y="25535"/>
                  </a:lnTo>
                  <a:lnTo>
                    <a:pt x="4452" y="25619"/>
                  </a:lnTo>
                  <a:lnTo>
                    <a:pt x="4620" y="25619"/>
                  </a:lnTo>
                  <a:lnTo>
                    <a:pt x="4704" y="25703"/>
                  </a:lnTo>
                  <a:lnTo>
                    <a:pt x="4872" y="25703"/>
                  </a:lnTo>
                  <a:lnTo>
                    <a:pt x="4956" y="25787"/>
                  </a:lnTo>
                  <a:lnTo>
                    <a:pt x="5124" y="25787"/>
                  </a:lnTo>
                  <a:lnTo>
                    <a:pt x="5208" y="25871"/>
                  </a:lnTo>
                  <a:lnTo>
                    <a:pt x="5376" y="25871"/>
                  </a:lnTo>
                  <a:lnTo>
                    <a:pt x="5460" y="25955"/>
                  </a:lnTo>
                  <a:lnTo>
                    <a:pt x="5628" y="25955"/>
                  </a:lnTo>
                  <a:lnTo>
                    <a:pt x="5796" y="26039"/>
                  </a:lnTo>
                  <a:lnTo>
                    <a:pt x="6048" y="26039"/>
                  </a:lnTo>
                  <a:lnTo>
                    <a:pt x="6216" y="26123"/>
                  </a:lnTo>
                  <a:lnTo>
                    <a:pt x="6636" y="26123"/>
                  </a:lnTo>
                  <a:lnTo>
                    <a:pt x="6804" y="26207"/>
                  </a:lnTo>
                  <a:lnTo>
                    <a:pt x="9156" y="26207"/>
                  </a:lnTo>
                  <a:lnTo>
                    <a:pt x="9240" y="26123"/>
                  </a:lnTo>
                  <a:lnTo>
                    <a:pt x="9576" y="26123"/>
                  </a:lnTo>
                  <a:lnTo>
                    <a:pt x="9660" y="26039"/>
                  </a:lnTo>
                  <a:lnTo>
                    <a:pt x="9912" y="26039"/>
                  </a:lnTo>
                  <a:lnTo>
                    <a:pt x="9996" y="25955"/>
                  </a:lnTo>
                  <a:lnTo>
                    <a:pt x="10164" y="25955"/>
                  </a:lnTo>
                  <a:lnTo>
                    <a:pt x="10248" y="25871"/>
                  </a:lnTo>
                  <a:lnTo>
                    <a:pt x="10500" y="25871"/>
                  </a:lnTo>
                  <a:lnTo>
                    <a:pt x="10584" y="25787"/>
                  </a:lnTo>
                  <a:lnTo>
                    <a:pt x="10668" y="25787"/>
                  </a:lnTo>
                  <a:lnTo>
                    <a:pt x="10752" y="25703"/>
                  </a:lnTo>
                  <a:lnTo>
                    <a:pt x="10920" y="25703"/>
                  </a:lnTo>
                  <a:lnTo>
                    <a:pt x="11004" y="25619"/>
                  </a:lnTo>
                  <a:lnTo>
                    <a:pt x="11088" y="25619"/>
                  </a:lnTo>
                  <a:lnTo>
                    <a:pt x="11172" y="25535"/>
                  </a:lnTo>
                  <a:lnTo>
                    <a:pt x="11256" y="25535"/>
                  </a:lnTo>
                  <a:lnTo>
                    <a:pt x="11340" y="25451"/>
                  </a:lnTo>
                  <a:lnTo>
                    <a:pt x="11424" y="25451"/>
                  </a:lnTo>
                  <a:lnTo>
                    <a:pt x="11508" y="25367"/>
                  </a:lnTo>
                  <a:lnTo>
                    <a:pt x="11592" y="25367"/>
                  </a:lnTo>
                  <a:lnTo>
                    <a:pt x="11676" y="25283"/>
                  </a:lnTo>
                  <a:lnTo>
                    <a:pt x="11760" y="25283"/>
                  </a:lnTo>
                  <a:lnTo>
                    <a:pt x="11844" y="25199"/>
                  </a:lnTo>
                  <a:lnTo>
                    <a:pt x="11928" y="25115"/>
                  </a:lnTo>
                  <a:lnTo>
                    <a:pt x="12012" y="25115"/>
                  </a:lnTo>
                  <a:lnTo>
                    <a:pt x="12096" y="25031"/>
                  </a:lnTo>
                  <a:lnTo>
                    <a:pt x="12180" y="25031"/>
                  </a:lnTo>
                  <a:lnTo>
                    <a:pt x="12264" y="24947"/>
                  </a:lnTo>
                  <a:lnTo>
                    <a:pt x="12348" y="24863"/>
                  </a:lnTo>
                  <a:lnTo>
                    <a:pt x="12432" y="24863"/>
                  </a:lnTo>
                  <a:lnTo>
                    <a:pt x="12516" y="24779"/>
                  </a:lnTo>
                  <a:lnTo>
                    <a:pt x="12600" y="24779"/>
                  </a:lnTo>
                  <a:lnTo>
                    <a:pt x="12600" y="24695"/>
                  </a:lnTo>
                  <a:lnTo>
                    <a:pt x="12684" y="24611"/>
                  </a:lnTo>
                  <a:lnTo>
                    <a:pt x="12768" y="24611"/>
                  </a:lnTo>
                  <a:lnTo>
                    <a:pt x="12852" y="24527"/>
                  </a:lnTo>
                  <a:lnTo>
                    <a:pt x="12936" y="24527"/>
                  </a:lnTo>
                  <a:lnTo>
                    <a:pt x="12936" y="24443"/>
                  </a:lnTo>
                  <a:lnTo>
                    <a:pt x="13020" y="24359"/>
                  </a:lnTo>
                  <a:lnTo>
                    <a:pt x="13104" y="24359"/>
                  </a:lnTo>
                  <a:lnTo>
                    <a:pt x="13188" y="24275"/>
                  </a:lnTo>
                  <a:lnTo>
                    <a:pt x="13272" y="24191"/>
                  </a:lnTo>
                  <a:lnTo>
                    <a:pt x="13356" y="24107"/>
                  </a:lnTo>
                  <a:lnTo>
                    <a:pt x="13440" y="24023"/>
                  </a:lnTo>
                  <a:lnTo>
                    <a:pt x="13524" y="23939"/>
                  </a:lnTo>
                  <a:lnTo>
                    <a:pt x="13608" y="23855"/>
                  </a:lnTo>
                  <a:lnTo>
                    <a:pt x="13692" y="23771"/>
                  </a:lnTo>
                  <a:lnTo>
                    <a:pt x="13776" y="23687"/>
                  </a:lnTo>
                  <a:lnTo>
                    <a:pt x="13860" y="23603"/>
                  </a:lnTo>
                  <a:lnTo>
                    <a:pt x="13944" y="23519"/>
                  </a:lnTo>
                  <a:lnTo>
                    <a:pt x="14028" y="23435"/>
                  </a:lnTo>
                  <a:lnTo>
                    <a:pt x="14112" y="23351"/>
                  </a:lnTo>
                  <a:lnTo>
                    <a:pt x="14196" y="23267"/>
                  </a:lnTo>
                  <a:lnTo>
                    <a:pt x="14280" y="23183"/>
                  </a:lnTo>
                  <a:lnTo>
                    <a:pt x="14280" y="23099"/>
                  </a:lnTo>
                  <a:lnTo>
                    <a:pt x="14364" y="23015"/>
                  </a:lnTo>
                  <a:lnTo>
                    <a:pt x="14448" y="23015"/>
                  </a:lnTo>
                  <a:lnTo>
                    <a:pt x="14448" y="22931"/>
                  </a:lnTo>
                  <a:lnTo>
                    <a:pt x="14532" y="22847"/>
                  </a:lnTo>
                  <a:lnTo>
                    <a:pt x="14616" y="22763"/>
                  </a:lnTo>
                  <a:lnTo>
                    <a:pt x="14616" y="22679"/>
                  </a:lnTo>
                  <a:lnTo>
                    <a:pt x="14700" y="22595"/>
                  </a:lnTo>
                  <a:lnTo>
                    <a:pt x="14784" y="22511"/>
                  </a:lnTo>
                  <a:lnTo>
                    <a:pt x="14784" y="22427"/>
                  </a:lnTo>
                  <a:lnTo>
                    <a:pt x="14868" y="22427"/>
                  </a:lnTo>
                  <a:lnTo>
                    <a:pt x="14868" y="22343"/>
                  </a:lnTo>
                  <a:lnTo>
                    <a:pt x="14952" y="22259"/>
                  </a:lnTo>
                  <a:lnTo>
                    <a:pt x="14952" y="25535"/>
                  </a:lnTo>
                  <a:lnTo>
                    <a:pt x="21251" y="25535"/>
                  </a:lnTo>
                  <a:lnTo>
                    <a:pt x="21251" y="20831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128"/>
            <p:cNvSpPr/>
            <p:nvPr/>
          </p:nvSpPr>
          <p:spPr>
            <a:xfrm>
              <a:off x="-2260400" y="2068400"/>
              <a:ext cx="972250" cy="1001650"/>
            </a:xfrm>
            <a:custGeom>
              <a:rect b="b" l="l" r="r" t="t"/>
              <a:pathLst>
                <a:path extrusionOk="0" h="40066" w="38890">
                  <a:moveTo>
                    <a:pt x="19067" y="6048"/>
                  </a:moveTo>
                  <a:lnTo>
                    <a:pt x="19319" y="6132"/>
                  </a:lnTo>
                  <a:lnTo>
                    <a:pt x="19907" y="6132"/>
                  </a:lnTo>
                  <a:lnTo>
                    <a:pt x="20075" y="6216"/>
                  </a:lnTo>
                  <a:lnTo>
                    <a:pt x="20495" y="6216"/>
                  </a:lnTo>
                  <a:lnTo>
                    <a:pt x="20663" y="6300"/>
                  </a:lnTo>
                  <a:lnTo>
                    <a:pt x="20915" y="6300"/>
                  </a:lnTo>
                  <a:lnTo>
                    <a:pt x="21083" y="6384"/>
                  </a:lnTo>
                  <a:lnTo>
                    <a:pt x="21251" y="6384"/>
                  </a:lnTo>
                  <a:lnTo>
                    <a:pt x="21419" y="6468"/>
                  </a:lnTo>
                  <a:lnTo>
                    <a:pt x="21671" y="6468"/>
                  </a:lnTo>
                  <a:lnTo>
                    <a:pt x="21839" y="6552"/>
                  </a:lnTo>
                  <a:lnTo>
                    <a:pt x="22007" y="6552"/>
                  </a:lnTo>
                  <a:lnTo>
                    <a:pt x="22175" y="6636"/>
                  </a:lnTo>
                  <a:lnTo>
                    <a:pt x="22427" y="6720"/>
                  </a:lnTo>
                  <a:lnTo>
                    <a:pt x="22595" y="6804"/>
                  </a:lnTo>
                  <a:lnTo>
                    <a:pt x="22763" y="6804"/>
                  </a:lnTo>
                  <a:lnTo>
                    <a:pt x="22931" y="6888"/>
                  </a:lnTo>
                  <a:lnTo>
                    <a:pt x="23099" y="6972"/>
                  </a:lnTo>
                  <a:lnTo>
                    <a:pt x="23267" y="7056"/>
                  </a:lnTo>
                  <a:lnTo>
                    <a:pt x="23435" y="7140"/>
                  </a:lnTo>
                  <a:lnTo>
                    <a:pt x="23603" y="7224"/>
                  </a:lnTo>
                  <a:lnTo>
                    <a:pt x="23771" y="7308"/>
                  </a:lnTo>
                  <a:lnTo>
                    <a:pt x="23938" y="7392"/>
                  </a:lnTo>
                  <a:lnTo>
                    <a:pt x="24106" y="7476"/>
                  </a:lnTo>
                  <a:lnTo>
                    <a:pt x="24274" y="7560"/>
                  </a:lnTo>
                  <a:lnTo>
                    <a:pt x="24442" y="7644"/>
                  </a:lnTo>
                  <a:lnTo>
                    <a:pt x="24610" y="7728"/>
                  </a:lnTo>
                  <a:lnTo>
                    <a:pt x="24778" y="7812"/>
                  </a:lnTo>
                  <a:lnTo>
                    <a:pt x="24946" y="7980"/>
                  </a:lnTo>
                  <a:lnTo>
                    <a:pt x="25030" y="8064"/>
                  </a:lnTo>
                  <a:lnTo>
                    <a:pt x="25198" y="8148"/>
                  </a:lnTo>
                  <a:lnTo>
                    <a:pt x="25366" y="8232"/>
                  </a:lnTo>
                  <a:lnTo>
                    <a:pt x="25534" y="8400"/>
                  </a:lnTo>
                  <a:lnTo>
                    <a:pt x="25702" y="8484"/>
                  </a:lnTo>
                  <a:lnTo>
                    <a:pt x="25786" y="8568"/>
                  </a:lnTo>
                  <a:lnTo>
                    <a:pt x="25954" y="8736"/>
                  </a:lnTo>
                  <a:lnTo>
                    <a:pt x="26122" y="8820"/>
                  </a:lnTo>
                  <a:lnTo>
                    <a:pt x="26206" y="8988"/>
                  </a:lnTo>
                  <a:lnTo>
                    <a:pt x="26374" y="9072"/>
                  </a:lnTo>
                  <a:lnTo>
                    <a:pt x="26542" y="9240"/>
                  </a:lnTo>
                  <a:lnTo>
                    <a:pt x="26626" y="9324"/>
                  </a:lnTo>
                  <a:lnTo>
                    <a:pt x="26794" y="9492"/>
                  </a:lnTo>
                  <a:lnTo>
                    <a:pt x="26878" y="9576"/>
                  </a:lnTo>
                  <a:lnTo>
                    <a:pt x="27046" y="9744"/>
                  </a:lnTo>
                  <a:lnTo>
                    <a:pt x="27130" y="9912"/>
                  </a:lnTo>
                  <a:lnTo>
                    <a:pt x="27298" y="9996"/>
                  </a:lnTo>
                  <a:lnTo>
                    <a:pt x="27382" y="10164"/>
                  </a:lnTo>
                  <a:lnTo>
                    <a:pt x="27550" y="10332"/>
                  </a:lnTo>
                  <a:lnTo>
                    <a:pt x="27634" y="10416"/>
                  </a:lnTo>
                  <a:lnTo>
                    <a:pt x="27718" y="10584"/>
                  </a:lnTo>
                  <a:lnTo>
                    <a:pt x="27886" y="10752"/>
                  </a:lnTo>
                  <a:lnTo>
                    <a:pt x="27970" y="10920"/>
                  </a:lnTo>
                  <a:lnTo>
                    <a:pt x="28054" y="11004"/>
                  </a:lnTo>
                  <a:lnTo>
                    <a:pt x="28222" y="11172"/>
                  </a:lnTo>
                  <a:lnTo>
                    <a:pt x="28306" y="11340"/>
                  </a:lnTo>
                  <a:lnTo>
                    <a:pt x="28390" y="11508"/>
                  </a:lnTo>
                  <a:lnTo>
                    <a:pt x="28474" y="11676"/>
                  </a:lnTo>
                  <a:lnTo>
                    <a:pt x="28558" y="11844"/>
                  </a:lnTo>
                  <a:lnTo>
                    <a:pt x="28642" y="12012"/>
                  </a:lnTo>
                  <a:lnTo>
                    <a:pt x="28810" y="12180"/>
                  </a:lnTo>
                  <a:lnTo>
                    <a:pt x="28894" y="12348"/>
                  </a:lnTo>
                  <a:lnTo>
                    <a:pt x="28978" y="12516"/>
                  </a:lnTo>
                  <a:lnTo>
                    <a:pt x="29062" y="12684"/>
                  </a:lnTo>
                  <a:lnTo>
                    <a:pt x="29146" y="12852"/>
                  </a:lnTo>
                  <a:lnTo>
                    <a:pt x="29230" y="13020"/>
                  </a:lnTo>
                  <a:lnTo>
                    <a:pt x="29230" y="13188"/>
                  </a:lnTo>
                  <a:lnTo>
                    <a:pt x="29314" y="13356"/>
                  </a:lnTo>
                  <a:lnTo>
                    <a:pt x="29398" y="13524"/>
                  </a:lnTo>
                  <a:lnTo>
                    <a:pt x="29482" y="13776"/>
                  </a:lnTo>
                  <a:lnTo>
                    <a:pt x="29566" y="13944"/>
                  </a:lnTo>
                  <a:lnTo>
                    <a:pt x="29650" y="14112"/>
                  </a:lnTo>
                  <a:lnTo>
                    <a:pt x="29650" y="14280"/>
                  </a:lnTo>
                  <a:lnTo>
                    <a:pt x="29734" y="14448"/>
                  </a:lnTo>
                  <a:lnTo>
                    <a:pt x="29818" y="14616"/>
                  </a:lnTo>
                  <a:lnTo>
                    <a:pt x="29818" y="14868"/>
                  </a:lnTo>
                  <a:lnTo>
                    <a:pt x="29902" y="15036"/>
                  </a:lnTo>
                  <a:lnTo>
                    <a:pt x="29986" y="15204"/>
                  </a:lnTo>
                  <a:lnTo>
                    <a:pt x="29986" y="15456"/>
                  </a:lnTo>
                  <a:lnTo>
                    <a:pt x="30070" y="15624"/>
                  </a:lnTo>
                  <a:lnTo>
                    <a:pt x="30070" y="15792"/>
                  </a:lnTo>
                  <a:lnTo>
                    <a:pt x="30154" y="16044"/>
                  </a:lnTo>
                  <a:lnTo>
                    <a:pt x="30154" y="16212"/>
                  </a:lnTo>
                  <a:lnTo>
                    <a:pt x="30154" y="16380"/>
                  </a:lnTo>
                  <a:lnTo>
                    <a:pt x="30238" y="16631"/>
                  </a:lnTo>
                  <a:lnTo>
                    <a:pt x="30238" y="16799"/>
                  </a:lnTo>
                  <a:lnTo>
                    <a:pt x="30238" y="16967"/>
                  </a:lnTo>
                  <a:lnTo>
                    <a:pt x="30322" y="17219"/>
                  </a:lnTo>
                  <a:lnTo>
                    <a:pt x="30322" y="17387"/>
                  </a:lnTo>
                  <a:lnTo>
                    <a:pt x="30322" y="17639"/>
                  </a:lnTo>
                  <a:lnTo>
                    <a:pt x="30322" y="17807"/>
                  </a:lnTo>
                  <a:lnTo>
                    <a:pt x="30322" y="18059"/>
                  </a:lnTo>
                  <a:lnTo>
                    <a:pt x="30322" y="18227"/>
                  </a:lnTo>
                  <a:lnTo>
                    <a:pt x="30322" y="18479"/>
                  </a:lnTo>
                  <a:lnTo>
                    <a:pt x="30322" y="18647"/>
                  </a:lnTo>
                  <a:lnTo>
                    <a:pt x="30322" y="19403"/>
                  </a:lnTo>
                  <a:lnTo>
                    <a:pt x="30322" y="20075"/>
                  </a:lnTo>
                  <a:lnTo>
                    <a:pt x="30238" y="20831"/>
                  </a:lnTo>
                  <a:lnTo>
                    <a:pt x="30070" y="21587"/>
                  </a:lnTo>
                  <a:lnTo>
                    <a:pt x="29902" y="22259"/>
                  </a:lnTo>
                  <a:lnTo>
                    <a:pt x="29734" y="23015"/>
                  </a:lnTo>
                  <a:lnTo>
                    <a:pt x="29482" y="23687"/>
                  </a:lnTo>
                  <a:lnTo>
                    <a:pt x="29230" y="24359"/>
                  </a:lnTo>
                  <a:lnTo>
                    <a:pt x="28894" y="25031"/>
                  </a:lnTo>
                  <a:lnTo>
                    <a:pt x="28558" y="25703"/>
                  </a:lnTo>
                  <a:lnTo>
                    <a:pt x="23267" y="20411"/>
                  </a:lnTo>
                  <a:lnTo>
                    <a:pt x="18815" y="24779"/>
                  </a:lnTo>
                  <a:lnTo>
                    <a:pt x="19067" y="25031"/>
                  </a:lnTo>
                  <a:lnTo>
                    <a:pt x="19067" y="25115"/>
                  </a:lnTo>
                  <a:lnTo>
                    <a:pt x="23938" y="30071"/>
                  </a:lnTo>
                  <a:lnTo>
                    <a:pt x="23519" y="30323"/>
                  </a:lnTo>
                  <a:lnTo>
                    <a:pt x="22931" y="30491"/>
                  </a:lnTo>
                  <a:lnTo>
                    <a:pt x="22427" y="30659"/>
                  </a:lnTo>
                  <a:lnTo>
                    <a:pt x="21839" y="30827"/>
                  </a:lnTo>
                  <a:lnTo>
                    <a:pt x="21251" y="30995"/>
                  </a:lnTo>
                  <a:lnTo>
                    <a:pt x="20747" y="31079"/>
                  </a:lnTo>
                  <a:lnTo>
                    <a:pt x="20159" y="31163"/>
                  </a:lnTo>
                  <a:lnTo>
                    <a:pt x="19571" y="31247"/>
                  </a:lnTo>
                  <a:lnTo>
                    <a:pt x="17639" y="31247"/>
                  </a:lnTo>
                  <a:lnTo>
                    <a:pt x="17471" y="31163"/>
                  </a:lnTo>
                  <a:lnTo>
                    <a:pt x="16799" y="31163"/>
                  </a:lnTo>
                  <a:lnTo>
                    <a:pt x="16631" y="31079"/>
                  </a:lnTo>
                  <a:lnTo>
                    <a:pt x="16211" y="31079"/>
                  </a:lnTo>
                  <a:lnTo>
                    <a:pt x="16043" y="30995"/>
                  </a:lnTo>
                  <a:lnTo>
                    <a:pt x="15875" y="30995"/>
                  </a:lnTo>
                  <a:lnTo>
                    <a:pt x="15707" y="30911"/>
                  </a:lnTo>
                  <a:lnTo>
                    <a:pt x="15455" y="30911"/>
                  </a:lnTo>
                  <a:lnTo>
                    <a:pt x="15287" y="30827"/>
                  </a:lnTo>
                  <a:lnTo>
                    <a:pt x="15119" y="30743"/>
                  </a:lnTo>
                  <a:lnTo>
                    <a:pt x="14951" y="30743"/>
                  </a:lnTo>
                  <a:lnTo>
                    <a:pt x="14783" y="30659"/>
                  </a:lnTo>
                  <a:lnTo>
                    <a:pt x="14615" y="30575"/>
                  </a:lnTo>
                  <a:lnTo>
                    <a:pt x="14363" y="30575"/>
                  </a:lnTo>
                  <a:lnTo>
                    <a:pt x="14195" y="30491"/>
                  </a:lnTo>
                  <a:lnTo>
                    <a:pt x="14027" y="30407"/>
                  </a:lnTo>
                  <a:lnTo>
                    <a:pt x="13859" y="30323"/>
                  </a:lnTo>
                  <a:lnTo>
                    <a:pt x="13691" y="30239"/>
                  </a:lnTo>
                  <a:lnTo>
                    <a:pt x="13523" y="30155"/>
                  </a:lnTo>
                  <a:lnTo>
                    <a:pt x="13355" y="30071"/>
                  </a:lnTo>
                  <a:lnTo>
                    <a:pt x="13187" y="29987"/>
                  </a:lnTo>
                  <a:lnTo>
                    <a:pt x="13019" y="29903"/>
                  </a:lnTo>
                  <a:lnTo>
                    <a:pt x="12851" y="29819"/>
                  </a:lnTo>
                  <a:lnTo>
                    <a:pt x="12767" y="29735"/>
                  </a:lnTo>
                  <a:lnTo>
                    <a:pt x="12599" y="29651"/>
                  </a:lnTo>
                  <a:lnTo>
                    <a:pt x="12431" y="29567"/>
                  </a:lnTo>
                  <a:lnTo>
                    <a:pt x="12263" y="29483"/>
                  </a:lnTo>
                  <a:lnTo>
                    <a:pt x="12095" y="29399"/>
                  </a:lnTo>
                  <a:lnTo>
                    <a:pt x="11927" y="29315"/>
                  </a:lnTo>
                  <a:lnTo>
                    <a:pt x="11843" y="29147"/>
                  </a:lnTo>
                  <a:lnTo>
                    <a:pt x="11675" y="29063"/>
                  </a:lnTo>
                  <a:lnTo>
                    <a:pt x="11507" y="28979"/>
                  </a:lnTo>
                  <a:lnTo>
                    <a:pt x="11339" y="28811"/>
                  </a:lnTo>
                  <a:lnTo>
                    <a:pt x="11255" y="28727"/>
                  </a:lnTo>
                  <a:lnTo>
                    <a:pt x="11087" y="28643"/>
                  </a:lnTo>
                  <a:lnTo>
                    <a:pt x="11003" y="28475"/>
                  </a:lnTo>
                  <a:lnTo>
                    <a:pt x="10835" y="28391"/>
                  </a:lnTo>
                  <a:lnTo>
                    <a:pt x="10667" y="28223"/>
                  </a:lnTo>
                  <a:lnTo>
                    <a:pt x="10583" y="28139"/>
                  </a:lnTo>
                  <a:lnTo>
                    <a:pt x="10415" y="27971"/>
                  </a:lnTo>
                  <a:lnTo>
                    <a:pt x="10331" y="27887"/>
                  </a:lnTo>
                  <a:lnTo>
                    <a:pt x="10163" y="27719"/>
                  </a:lnTo>
                  <a:lnTo>
                    <a:pt x="10079" y="27551"/>
                  </a:lnTo>
                  <a:lnTo>
                    <a:pt x="9911" y="27467"/>
                  </a:lnTo>
                  <a:lnTo>
                    <a:pt x="9827" y="27299"/>
                  </a:lnTo>
                  <a:lnTo>
                    <a:pt x="9743" y="27131"/>
                  </a:lnTo>
                  <a:lnTo>
                    <a:pt x="9575" y="27047"/>
                  </a:lnTo>
                  <a:lnTo>
                    <a:pt x="9491" y="26879"/>
                  </a:lnTo>
                  <a:lnTo>
                    <a:pt x="9407" y="26711"/>
                  </a:lnTo>
                  <a:lnTo>
                    <a:pt x="9239" y="26543"/>
                  </a:lnTo>
                  <a:lnTo>
                    <a:pt x="9155" y="26459"/>
                  </a:lnTo>
                  <a:lnTo>
                    <a:pt x="9071" y="26291"/>
                  </a:lnTo>
                  <a:lnTo>
                    <a:pt x="8987" y="26123"/>
                  </a:lnTo>
                  <a:lnTo>
                    <a:pt x="8903" y="25955"/>
                  </a:lnTo>
                  <a:lnTo>
                    <a:pt x="8819" y="25787"/>
                  </a:lnTo>
                  <a:lnTo>
                    <a:pt x="8651" y="25619"/>
                  </a:lnTo>
                  <a:lnTo>
                    <a:pt x="8567" y="25451"/>
                  </a:lnTo>
                  <a:lnTo>
                    <a:pt x="8483" y="25283"/>
                  </a:lnTo>
                  <a:lnTo>
                    <a:pt x="8399" y="25115"/>
                  </a:lnTo>
                  <a:lnTo>
                    <a:pt x="8315" y="25031"/>
                  </a:lnTo>
                  <a:lnTo>
                    <a:pt x="8231" y="24779"/>
                  </a:lnTo>
                  <a:lnTo>
                    <a:pt x="8147" y="24611"/>
                  </a:lnTo>
                  <a:lnTo>
                    <a:pt x="8063" y="24443"/>
                  </a:lnTo>
                  <a:lnTo>
                    <a:pt x="8063" y="24275"/>
                  </a:lnTo>
                  <a:lnTo>
                    <a:pt x="7979" y="24107"/>
                  </a:lnTo>
                  <a:lnTo>
                    <a:pt x="7896" y="23939"/>
                  </a:lnTo>
                  <a:lnTo>
                    <a:pt x="7812" y="23771"/>
                  </a:lnTo>
                  <a:lnTo>
                    <a:pt x="7728" y="23603"/>
                  </a:lnTo>
                  <a:lnTo>
                    <a:pt x="7644" y="23435"/>
                  </a:lnTo>
                  <a:lnTo>
                    <a:pt x="7644" y="23267"/>
                  </a:lnTo>
                  <a:lnTo>
                    <a:pt x="7560" y="23015"/>
                  </a:lnTo>
                  <a:lnTo>
                    <a:pt x="7476" y="22847"/>
                  </a:lnTo>
                  <a:lnTo>
                    <a:pt x="7476" y="22679"/>
                  </a:lnTo>
                  <a:lnTo>
                    <a:pt x="7392" y="22511"/>
                  </a:lnTo>
                  <a:lnTo>
                    <a:pt x="7392" y="22259"/>
                  </a:lnTo>
                  <a:lnTo>
                    <a:pt x="7308" y="22091"/>
                  </a:lnTo>
                  <a:lnTo>
                    <a:pt x="7308" y="21923"/>
                  </a:lnTo>
                  <a:lnTo>
                    <a:pt x="7224" y="21671"/>
                  </a:lnTo>
                  <a:lnTo>
                    <a:pt x="7224" y="21503"/>
                  </a:lnTo>
                  <a:lnTo>
                    <a:pt x="7140" y="21335"/>
                  </a:lnTo>
                  <a:lnTo>
                    <a:pt x="7140" y="21083"/>
                  </a:lnTo>
                  <a:lnTo>
                    <a:pt x="7056" y="20915"/>
                  </a:lnTo>
                  <a:lnTo>
                    <a:pt x="7056" y="20747"/>
                  </a:lnTo>
                  <a:lnTo>
                    <a:pt x="7056" y="20495"/>
                  </a:lnTo>
                  <a:lnTo>
                    <a:pt x="7056" y="20327"/>
                  </a:lnTo>
                  <a:lnTo>
                    <a:pt x="6972" y="20075"/>
                  </a:lnTo>
                  <a:lnTo>
                    <a:pt x="6972" y="19907"/>
                  </a:lnTo>
                  <a:lnTo>
                    <a:pt x="6972" y="19739"/>
                  </a:lnTo>
                  <a:lnTo>
                    <a:pt x="6972" y="19487"/>
                  </a:lnTo>
                  <a:lnTo>
                    <a:pt x="6972" y="19319"/>
                  </a:lnTo>
                  <a:lnTo>
                    <a:pt x="6972" y="19067"/>
                  </a:lnTo>
                  <a:lnTo>
                    <a:pt x="6972" y="18899"/>
                  </a:lnTo>
                  <a:lnTo>
                    <a:pt x="6888" y="18647"/>
                  </a:lnTo>
                  <a:lnTo>
                    <a:pt x="6972" y="18479"/>
                  </a:lnTo>
                  <a:lnTo>
                    <a:pt x="6972" y="18227"/>
                  </a:lnTo>
                  <a:lnTo>
                    <a:pt x="6972" y="18059"/>
                  </a:lnTo>
                  <a:lnTo>
                    <a:pt x="6972" y="17807"/>
                  </a:lnTo>
                  <a:lnTo>
                    <a:pt x="6972" y="17639"/>
                  </a:lnTo>
                  <a:lnTo>
                    <a:pt x="6972" y="17387"/>
                  </a:lnTo>
                  <a:lnTo>
                    <a:pt x="6972" y="17219"/>
                  </a:lnTo>
                  <a:lnTo>
                    <a:pt x="7056" y="16967"/>
                  </a:lnTo>
                  <a:lnTo>
                    <a:pt x="7056" y="16799"/>
                  </a:lnTo>
                  <a:lnTo>
                    <a:pt x="7056" y="16631"/>
                  </a:lnTo>
                  <a:lnTo>
                    <a:pt x="7056" y="16380"/>
                  </a:lnTo>
                  <a:lnTo>
                    <a:pt x="7140" y="16212"/>
                  </a:lnTo>
                  <a:lnTo>
                    <a:pt x="7140" y="16044"/>
                  </a:lnTo>
                  <a:lnTo>
                    <a:pt x="7224" y="15792"/>
                  </a:lnTo>
                  <a:lnTo>
                    <a:pt x="7224" y="15624"/>
                  </a:lnTo>
                  <a:lnTo>
                    <a:pt x="7308" y="15456"/>
                  </a:lnTo>
                  <a:lnTo>
                    <a:pt x="7308" y="15204"/>
                  </a:lnTo>
                  <a:lnTo>
                    <a:pt x="7392" y="15036"/>
                  </a:lnTo>
                  <a:lnTo>
                    <a:pt x="7392" y="14868"/>
                  </a:lnTo>
                  <a:lnTo>
                    <a:pt x="7476" y="14616"/>
                  </a:lnTo>
                  <a:lnTo>
                    <a:pt x="7476" y="14448"/>
                  </a:lnTo>
                  <a:lnTo>
                    <a:pt x="7560" y="14280"/>
                  </a:lnTo>
                  <a:lnTo>
                    <a:pt x="7644" y="14112"/>
                  </a:lnTo>
                  <a:lnTo>
                    <a:pt x="7644" y="13944"/>
                  </a:lnTo>
                  <a:lnTo>
                    <a:pt x="7728" y="13692"/>
                  </a:lnTo>
                  <a:lnTo>
                    <a:pt x="7812" y="13524"/>
                  </a:lnTo>
                  <a:lnTo>
                    <a:pt x="7896" y="13356"/>
                  </a:lnTo>
                  <a:lnTo>
                    <a:pt x="7979" y="13188"/>
                  </a:lnTo>
                  <a:lnTo>
                    <a:pt x="8063" y="13020"/>
                  </a:lnTo>
                  <a:lnTo>
                    <a:pt x="8063" y="12852"/>
                  </a:lnTo>
                  <a:lnTo>
                    <a:pt x="8147" y="12684"/>
                  </a:lnTo>
                  <a:lnTo>
                    <a:pt x="8231" y="12516"/>
                  </a:lnTo>
                  <a:lnTo>
                    <a:pt x="8315" y="12348"/>
                  </a:lnTo>
                  <a:lnTo>
                    <a:pt x="8399" y="12180"/>
                  </a:lnTo>
                  <a:lnTo>
                    <a:pt x="8483" y="12012"/>
                  </a:lnTo>
                  <a:lnTo>
                    <a:pt x="8567" y="11844"/>
                  </a:lnTo>
                  <a:lnTo>
                    <a:pt x="8651" y="11676"/>
                  </a:lnTo>
                  <a:lnTo>
                    <a:pt x="8819" y="11508"/>
                  </a:lnTo>
                  <a:lnTo>
                    <a:pt x="8903" y="11340"/>
                  </a:lnTo>
                  <a:lnTo>
                    <a:pt x="8987" y="11172"/>
                  </a:lnTo>
                  <a:lnTo>
                    <a:pt x="9071" y="11004"/>
                  </a:lnTo>
                  <a:lnTo>
                    <a:pt x="9155" y="10920"/>
                  </a:lnTo>
                  <a:lnTo>
                    <a:pt x="9323" y="10752"/>
                  </a:lnTo>
                  <a:lnTo>
                    <a:pt x="9407" y="10584"/>
                  </a:lnTo>
                  <a:lnTo>
                    <a:pt x="9491" y="10416"/>
                  </a:lnTo>
                  <a:lnTo>
                    <a:pt x="9575" y="10332"/>
                  </a:lnTo>
                  <a:lnTo>
                    <a:pt x="9743" y="10164"/>
                  </a:lnTo>
                  <a:lnTo>
                    <a:pt x="9827" y="9996"/>
                  </a:lnTo>
                  <a:lnTo>
                    <a:pt x="9995" y="9828"/>
                  </a:lnTo>
                  <a:lnTo>
                    <a:pt x="10079" y="9744"/>
                  </a:lnTo>
                  <a:lnTo>
                    <a:pt x="10163" y="9576"/>
                  </a:lnTo>
                  <a:lnTo>
                    <a:pt x="10331" y="9492"/>
                  </a:lnTo>
                  <a:lnTo>
                    <a:pt x="10415" y="9324"/>
                  </a:lnTo>
                  <a:lnTo>
                    <a:pt x="10583" y="9240"/>
                  </a:lnTo>
                  <a:lnTo>
                    <a:pt x="10667" y="9072"/>
                  </a:lnTo>
                  <a:lnTo>
                    <a:pt x="10835" y="8988"/>
                  </a:lnTo>
                  <a:lnTo>
                    <a:pt x="11003" y="8820"/>
                  </a:lnTo>
                  <a:lnTo>
                    <a:pt x="11087" y="8736"/>
                  </a:lnTo>
                  <a:lnTo>
                    <a:pt x="11255" y="8568"/>
                  </a:lnTo>
                  <a:lnTo>
                    <a:pt x="11423" y="8484"/>
                  </a:lnTo>
                  <a:lnTo>
                    <a:pt x="11507" y="8400"/>
                  </a:lnTo>
                  <a:lnTo>
                    <a:pt x="11675" y="8232"/>
                  </a:lnTo>
                  <a:lnTo>
                    <a:pt x="11843" y="8148"/>
                  </a:lnTo>
                  <a:lnTo>
                    <a:pt x="11927" y="8064"/>
                  </a:lnTo>
                  <a:lnTo>
                    <a:pt x="12095" y="7980"/>
                  </a:lnTo>
                  <a:lnTo>
                    <a:pt x="12263" y="7812"/>
                  </a:lnTo>
                  <a:lnTo>
                    <a:pt x="12431" y="7728"/>
                  </a:lnTo>
                  <a:lnTo>
                    <a:pt x="12599" y="7644"/>
                  </a:lnTo>
                  <a:lnTo>
                    <a:pt x="12767" y="7560"/>
                  </a:lnTo>
                  <a:lnTo>
                    <a:pt x="12851" y="7476"/>
                  </a:lnTo>
                  <a:lnTo>
                    <a:pt x="13019" y="7392"/>
                  </a:lnTo>
                  <a:lnTo>
                    <a:pt x="13187" y="7308"/>
                  </a:lnTo>
                  <a:lnTo>
                    <a:pt x="13355" y="7224"/>
                  </a:lnTo>
                  <a:lnTo>
                    <a:pt x="13523" y="7140"/>
                  </a:lnTo>
                  <a:lnTo>
                    <a:pt x="13691" y="7056"/>
                  </a:lnTo>
                  <a:lnTo>
                    <a:pt x="13859" y="6972"/>
                  </a:lnTo>
                  <a:lnTo>
                    <a:pt x="14027" y="6888"/>
                  </a:lnTo>
                  <a:lnTo>
                    <a:pt x="14195" y="6804"/>
                  </a:lnTo>
                  <a:lnTo>
                    <a:pt x="14363" y="6804"/>
                  </a:lnTo>
                  <a:lnTo>
                    <a:pt x="14615" y="6720"/>
                  </a:lnTo>
                  <a:lnTo>
                    <a:pt x="14783" y="6636"/>
                  </a:lnTo>
                  <a:lnTo>
                    <a:pt x="14951" y="6552"/>
                  </a:lnTo>
                  <a:lnTo>
                    <a:pt x="15119" y="6552"/>
                  </a:lnTo>
                  <a:lnTo>
                    <a:pt x="15287" y="6468"/>
                  </a:lnTo>
                  <a:lnTo>
                    <a:pt x="15455" y="6468"/>
                  </a:lnTo>
                  <a:lnTo>
                    <a:pt x="15707" y="6384"/>
                  </a:lnTo>
                  <a:lnTo>
                    <a:pt x="15875" y="6384"/>
                  </a:lnTo>
                  <a:lnTo>
                    <a:pt x="16043" y="6300"/>
                  </a:lnTo>
                  <a:lnTo>
                    <a:pt x="16211" y="6300"/>
                  </a:lnTo>
                  <a:lnTo>
                    <a:pt x="16463" y="6216"/>
                  </a:lnTo>
                  <a:lnTo>
                    <a:pt x="16631" y="6216"/>
                  </a:lnTo>
                  <a:lnTo>
                    <a:pt x="16799" y="6132"/>
                  </a:lnTo>
                  <a:lnTo>
                    <a:pt x="17639" y="6132"/>
                  </a:lnTo>
                  <a:lnTo>
                    <a:pt x="17807" y="6048"/>
                  </a:lnTo>
                  <a:close/>
                  <a:moveTo>
                    <a:pt x="17891" y="1"/>
                  </a:moveTo>
                  <a:lnTo>
                    <a:pt x="17555" y="85"/>
                  </a:lnTo>
                  <a:lnTo>
                    <a:pt x="16631" y="85"/>
                  </a:lnTo>
                  <a:lnTo>
                    <a:pt x="16295" y="169"/>
                  </a:lnTo>
                  <a:lnTo>
                    <a:pt x="16043" y="169"/>
                  </a:lnTo>
                  <a:lnTo>
                    <a:pt x="15707" y="253"/>
                  </a:lnTo>
                  <a:lnTo>
                    <a:pt x="15455" y="253"/>
                  </a:lnTo>
                  <a:lnTo>
                    <a:pt x="15119" y="337"/>
                  </a:lnTo>
                  <a:lnTo>
                    <a:pt x="14783" y="337"/>
                  </a:lnTo>
                  <a:lnTo>
                    <a:pt x="14531" y="421"/>
                  </a:lnTo>
                  <a:lnTo>
                    <a:pt x="14279" y="505"/>
                  </a:lnTo>
                  <a:lnTo>
                    <a:pt x="13943" y="589"/>
                  </a:lnTo>
                  <a:lnTo>
                    <a:pt x="13691" y="589"/>
                  </a:lnTo>
                  <a:lnTo>
                    <a:pt x="13355" y="672"/>
                  </a:lnTo>
                  <a:lnTo>
                    <a:pt x="13103" y="756"/>
                  </a:lnTo>
                  <a:lnTo>
                    <a:pt x="12767" y="840"/>
                  </a:lnTo>
                  <a:lnTo>
                    <a:pt x="12515" y="924"/>
                  </a:lnTo>
                  <a:lnTo>
                    <a:pt x="12263" y="1008"/>
                  </a:lnTo>
                  <a:lnTo>
                    <a:pt x="12011" y="1176"/>
                  </a:lnTo>
                  <a:lnTo>
                    <a:pt x="11675" y="1260"/>
                  </a:lnTo>
                  <a:lnTo>
                    <a:pt x="11423" y="1344"/>
                  </a:lnTo>
                  <a:lnTo>
                    <a:pt x="11171" y="1428"/>
                  </a:lnTo>
                  <a:lnTo>
                    <a:pt x="10919" y="1596"/>
                  </a:lnTo>
                  <a:lnTo>
                    <a:pt x="10667" y="1680"/>
                  </a:lnTo>
                  <a:lnTo>
                    <a:pt x="10415" y="1848"/>
                  </a:lnTo>
                  <a:lnTo>
                    <a:pt x="10079" y="1932"/>
                  </a:lnTo>
                  <a:lnTo>
                    <a:pt x="9827" y="2100"/>
                  </a:lnTo>
                  <a:lnTo>
                    <a:pt x="9575" y="2184"/>
                  </a:lnTo>
                  <a:lnTo>
                    <a:pt x="9323" y="2352"/>
                  </a:lnTo>
                  <a:lnTo>
                    <a:pt x="9071" y="2520"/>
                  </a:lnTo>
                  <a:lnTo>
                    <a:pt x="8819" y="2604"/>
                  </a:lnTo>
                  <a:lnTo>
                    <a:pt x="8651" y="2772"/>
                  </a:lnTo>
                  <a:lnTo>
                    <a:pt x="8399" y="2940"/>
                  </a:lnTo>
                  <a:lnTo>
                    <a:pt x="8147" y="3108"/>
                  </a:lnTo>
                  <a:lnTo>
                    <a:pt x="7896" y="3276"/>
                  </a:lnTo>
                  <a:lnTo>
                    <a:pt x="7644" y="3444"/>
                  </a:lnTo>
                  <a:lnTo>
                    <a:pt x="7476" y="3528"/>
                  </a:lnTo>
                  <a:lnTo>
                    <a:pt x="7224" y="3780"/>
                  </a:lnTo>
                  <a:lnTo>
                    <a:pt x="6972" y="3948"/>
                  </a:lnTo>
                  <a:lnTo>
                    <a:pt x="6804" y="4116"/>
                  </a:lnTo>
                  <a:lnTo>
                    <a:pt x="6552" y="4284"/>
                  </a:lnTo>
                  <a:lnTo>
                    <a:pt x="6300" y="4452"/>
                  </a:lnTo>
                  <a:lnTo>
                    <a:pt x="6132" y="4620"/>
                  </a:lnTo>
                  <a:lnTo>
                    <a:pt x="5880" y="4788"/>
                  </a:lnTo>
                  <a:lnTo>
                    <a:pt x="5712" y="5040"/>
                  </a:lnTo>
                  <a:lnTo>
                    <a:pt x="5544" y="5208"/>
                  </a:lnTo>
                  <a:lnTo>
                    <a:pt x="5292" y="5376"/>
                  </a:lnTo>
                  <a:lnTo>
                    <a:pt x="5124" y="5628"/>
                  </a:lnTo>
                  <a:lnTo>
                    <a:pt x="4872" y="5796"/>
                  </a:lnTo>
                  <a:lnTo>
                    <a:pt x="4704" y="6048"/>
                  </a:lnTo>
                  <a:lnTo>
                    <a:pt x="4536" y="6216"/>
                  </a:lnTo>
                  <a:lnTo>
                    <a:pt x="4368" y="6468"/>
                  </a:lnTo>
                  <a:lnTo>
                    <a:pt x="4200" y="6720"/>
                  </a:lnTo>
                  <a:lnTo>
                    <a:pt x="4032" y="6888"/>
                  </a:lnTo>
                  <a:lnTo>
                    <a:pt x="3780" y="7140"/>
                  </a:lnTo>
                  <a:lnTo>
                    <a:pt x="3612" y="7392"/>
                  </a:lnTo>
                  <a:lnTo>
                    <a:pt x="3444" y="7560"/>
                  </a:lnTo>
                  <a:lnTo>
                    <a:pt x="3276" y="7812"/>
                  </a:lnTo>
                  <a:lnTo>
                    <a:pt x="3192" y="8064"/>
                  </a:lnTo>
                  <a:lnTo>
                    <a:pt x="3024" y="8316"/>
                  </a:lnTo>
                  <a:lnTo>
                    <a:pt x="2856" y="8484"/>
                  </a:lnTo>
                  <a:lnTo>
                    <a:pt x="2688" y="8736"/>
                  </a:lnTo>
                  <a:lnTo>
                    <a:pt x="2520" y="8988"/>
                  </a:lnTo>
                  <a:lnTo>
                    <a:pt x="2436" y="9240"/>
                  </a:lnTo>
                  <a:lnTo>
                    <a:pt x="2268" y="9492"/>
                  </a:lnTo>
                  <a:lnTo>
                    <a:pt x="2100" y="9744"/>
                  </a:lnTo>
                  <a:lnTo>
                    <a:pt x="2016" y="9996"/>
                  </a:lnTo>
                  <a:lnTo>
                    <a:pt x="1848" y="10248"/>
                  </a:lnTo>
                  <a:lnTo>
                    <a:pt x="1764" y="10500"/>
                  </a:lnTo>
                  <a:lnTo>
                    <a:pt x="1596" y="10836"/>
                  </a:lnTo>
                  <a:lnTo>
                    <a:pt x="1512" y="11088"/>
                  </a:lnTo>
                  <a:lnTo>
                    <a:pt x="1428" y="11340"/>
                  </a:lnTo>
                  <a:lnTo>
                    <a:pt x="1344" y="11592"/>
                  </a:lnTo>
                  <a:lnTo>
                    <a:pt x="1176" y="11844"/>
                  </a:lnTo>
                  <a:lnTo>
                    <a:pt x="1092" y="12180"/>
                  </a:lnTo>
                  <a:lnTo>
                    <a:pt x="1008" y="12432"/>
                  </a:lnTo>
                  <a:lnTo>
                    <a:pt x="924" y="12684"/>
                  </a:lnTo>
                  <a:lnTo>
                    <a:pt x="840" y="13020"/>
                  </a:lnTo>
                  <a:lnTo>
                    <a:pt x="756" y="13272"/>
                  </a:lnTo>
                  <a:lnTo>
                    <a:pt x="672" y="13524"/>
                  </a:lnTo>
                  <a:lnTo>
                    <a:pt x="588" y="13860"/>
                  </a:lnTo>
                  <a:lnTo>
                    <a:pt x="504" y="14112"/>
                  </a:lnTo>
                  <a:lnTo>
                    <a:pt x="420" y="14448"/>
                  </a:lnTo>
                  <a:lnTo>
                    <a:pt x="420" y="14700"/>
                  </a:lnTo>
                  <a:lnTo>
                    <a:pt x="336" y="15036"/>
                  </a:lnTo>
                  <a:lnTo>
                    <a:pt x="252" y="15288"/>
                  </a:lnTo>
                  <a:lnTo>
                    <a:pt x="252" y="15624"/>
                  </a:lnTo>
                  <a:lnTo>
                    <a:pt x="168" y="15876"/>
                  </a:lnTo>
                  <a:lnTo>
                    <a:pt x="168" y="16212"/>
                  </a:lnTo>
                  <a:lnTo>
                    <a:pt x="84" y="16463"/>
                  </a:lnTo>
                  <a:lnTo>
                    <a:pt x="84" y="16799"/>
                  </a:lnTo>
                  <a:lnTo>
                    <a:pt x="84" y="17135"/>
                  </a:lnTo>
                  <a:lnTo>
                    <a:pt x="0" y="17387"/>
                  </a:lnTo>
                  <a:lnTo>
                    <a:pt x="0" y="17723"/>
                  </a:lnTo>
                  <a:lnTo>
                    <a:pt x="0" y="18059"/>
                  </a:lnTo>
                  <a:lnTo>
                    <a:pt x="0" y="18311"/>
                  </a:lnTo>
                  <a:lnTo>
                    <a:pt x="0" y="18647"/>
                  </a:lnTo>
                  <a:lnTo>
                    <a:pt x="0" y="18983"/>
                  </a:lnTo>
                  <a:lnTo>
                    <a:pt x="0" y="19319"/>
                  </a:lnTo>
                  <a:lnTo>
                    <a:pt x="0" y="19571"/>
                  </a:lnTo>
                  <a:lnTo>
                    <a:pt x="0" y="19907"/>
                  </a:lnTo>
                  <a:lnTo>
                    <a:pt x="84" y="20243"/>
                  </a:lnTo>
                  <a:lnTo>
                    <a:pt x="84" y="20495"/>
                  </a:lnTo>
                  <a:lnTo>
                    <a:pt x="84" y="20831"/>
                  </a:lnTo>
                  <a:lnTo>
                    <a:pt x="168" y="21167"/>
                  </a:lnTo>
                  <a:lnTo>
                    <a:pt x="168" y="21419"/>
                  </a:lnTo>
                  <a:lnTo>
                    <a:pt x="252" y="21755"/>
                  </a:lnTo>
                  <a:lnTo>
                    <a:pt x="252" y="22007"/>
                  </a:lnTo>
                  <a:lnTo>
                    <a:pt x="336" y="22343"/>
                  </a:lnTo>
                  <a:lnTo>
                    <a:pt x="420" y="22595"/>
                  </a:lnTo>
                  <a:lnTo>
                    <a:pt x="420" y="22931"/>
                  </a:lnTo>
                  <a:lnTo>
                    <a:pt x="504" y="23183"/>
                  </a:lnTo>
                  <a:lnTo>
                    <a:pt x="588" y="23519"/>
                  </a:lnTo>
                  <a:lnTo>
                    <a:pt x="672" y="23771"/>
                  </a:lnTo>
                  <a:lnTo>
                    <a:pt x="756" y="24023"/>
                  </a:lnTo>
                  <a:lnTo>
                    <a:pt x="840" y="24359"/>
                  </a:lnTo>
                  <a:lnTo>
                    <a:pt x="924" y="24611"/>
                  </a:lnTo>
                  <a:lnTo>
                    <a:pt x="1008" y="24863"/>
                  </a:lnTo>
                  <a:lnTo>
                    <a:pt x="1092" y="25199"/>
                  </a:lnTo>
                  <a:lnTo>
                    <a:pt x="1176" y="25451"/>
                  </a:lnTo>
                  <a:lnTo>
                    <a:pt x="1260" y="25703"/>
                  </a:lnTo>
                  <a:lnTo>
                    <a:pt x="1428" y="25955"/>
                  </a:lnTo>
                  <a:lnTo>
                    <a:pt x="1512" y="26291"/>
                  </a:lnTo>
                  <a:lnTo>
                    <a:pt x="1596" y="26543"/>
                  </a:lnTo>
                  <a:lnTo>
                    <a:pt x="1764" y="26795"/>
                  </a:lnTo>
                  <a:lnTo>
                    <a:pt x="1848" y="27047"/>
                  </a:lnTo>
                  <a:lnTo>
                    <a:pt x="2016" y="27299"/>
                  </a:lnTo>
                  <a:lnTo>
                    <a:pt x="2100" y="27551"/>
                  </a:lnTo>
                  <a:lnTo>
                    <a:pt x="2268" y="27803"/>
                  </a:lnTo>
                  <a:lnTo>
                    <a:pt x="2436" y="28055"/>
                  </a:lnTo>
                  <a:lnTo>
                    <a:pt x="2520" y="28307"/>
                  </a:lnTo>
                  <a:lnTo>
                    <a:pt x="2688" y="28559"/>
                  </a:lnTo>
                  <a:lnTo>
                    <a:pt x="2856" y="28811"/>
                  </a:lnTo>
                  <a:lnTo>
                    <a:pt x="3024" y="29063"/>
                  </a:lnTo>
                  <a:lnTo>
                    <a:pt x="3192" y="29315"/>
                  </a:lnTo>
                  <a:lnTo>
                    <a:pt x="3276" y="29483"/>
                  </a:lnTo>
                  <a:lnTo>
                    <a:pt x="3444" y="29735"/>
                  </a:lnTo>
                  <a:lnTo>
                    <a:pt x="3612" y="29987"/>
                  </a:lnTo>
                  <a:lnTo>
                    <a:pt x="3780" y="30239"/>
                  </a:lnTo>
                  <a:lnTo>
                    <a:pt x="3948" y="30407"/>
                  </a:lnTo>
                  <a:lnTo>
                    <a:pt x="4200" y="30659"/>
                  </a:lnTo>
                  <a:lnTo>
                    <a:pt x="4368" y="30827"/>
                  </a:lnTo>
                  <a:lnTo>
                    <a:pt x="4536" y="31079"/>
                  </a:lnTo>
                  <a:lnTo>
                    <a:pt x="4704" y="31331"/>
                  </a:lnTo>
                  <a:lnTo>
                    <a:pt x="4872" y="31499"/>
                  </a:lnTo>
                  <a:lnTo>
                    <a:pt x="5124" y="31667"/>
                  </a:lnTo>
                  <a:lnTo>
                    <a:pt x="5292" y="31919"/>
                  </a:lnTo>
                  <a:lnTo>
                    <a:pt x="5460" y="32087"/>
                  </a:lnTo>
                  <a:lnTo>
                    <a:pt x="5712" y="32338"/>
                  </a:lnTo>
                  <a:lnTo>
                    <a:pt x="5880" y="32506"/>
                  </a:lnTo>
                  <a:lnTo>
                    <a:pt x="6132" y="32674"/>
                  </a:lnTo>
                  <a:lnTo>
                    <a:pt x="6300" y="32842"/>
                  </a:lnTo>
                  <a:lnTo>
                    <a:pt x="6552" y="33094"/>
                  </a:lnTo>
                  <a:lnTo>
                    <a:pt x="6720" y="33262"/>
                  </a:lnTo>
                  <a:lnTo>
                    <a:pt x="6972" y="33430"/>
                  </a:lnTo>
                  <a:lnTo>
                    <a:pt x="7224" y="33598"/>
                  </a:lnTo>
                  <a:lnTo>
                    <a:pt x="7392" y="33766"/>
                  </a:lnTo>
                  <a:lnTo>
                    <a:pt x="7644" y="33934"/>
                  </a:lnTo>
                  <a:lnTo>
                    <a:pt x="7896" y="34102"/>
                  </a:lnTo>
                  <a:lnTo>
                    <a:pt x="8147" y="34270"/>
                  </a:lnTo>
                  <a:lnTo>
                    <a:pt x="8399" y="34438"/>
                  </a:lnTo>
                  <a:lnTo>
                    <a:pt x="8567" y="34522"/>
                  </a:lnTo>
                  <a:lnTo>
                    <a:pt x="8819" y="34690"/>
                  </a:lnTo>
                  <a:lnTo>
                    <a:pt x="9071" y="34858"/>
                  </a:lnTo>
                  <a:lnTo>
                    <a:pt x="9323" y="35026"/>
                  </a:lnTo>
                  <a:lnTo>
                    <a:pt x="9575" y="35110"/>
                  </a:lnTo>
                  <a:lnTo>
                    <a:pt x="9827" y="35278"/>
                  </a:lnTo>
                  <a:lnTo>
                    <a:pt x="10079" y="35362"/>
                  </a:lnTo>
                  <a:lnTo>
                    <a:pt x="10331" y="35530"/>
                  </a:lnTo>
                  <a:lnTo>
                    <a:pt x="10667" y="35614"/>
                  </a:lnTo>
                  <a:lnTo>
                    <a:pt x="10919" y="35782"/>
                  </a:lnTo>
                  <a:lnTo>
                    <a:pt x="11171" y="35866"/>
                  </a:lnTo>
                  <a:lnTo>
                    <a:pt x="11423" y="35950"/>
                  </a:lnTo>
                  <a:lnTo>
                    <a:pt x="11675" y="36118"/>
                  </a:lnTo>
                  <a:lnTo>
                    <a:pt x="12011" y="36202"/>
                  </a:lnTo>
                  <a:lnTo>
                    <a:pt x="12263" y="36286"/>
                  </a:lnTo>
                  <a:lnTo>
                    <a:pt x="12515" y="36370"/>
                  </a:lnTo>
                  <a:lnTo>
                    <a:pt x="12767" y="36454"/>
                  </a:lnTo>
                  <a:lnTo>
                    <a:pt x="13103" y="36538"/>
                  </a:lnTo>
                  <a:lnTo>
                    <a:pt x="13355" y="36622"/>
                  </a:lnTo>
                  <a:lnTo>
                    <a:pt x="13691" y="36706"/>
                  </a:lnTo>
                  <a:lnTo>
                    <a:pt x="13943" y="36790"/>
                  </a:lnTo>
                  <a:lnTo>
                    <a:pt x="14195" y="36874"/>
                  </a:lnTo>
                  <a:lnTo>
                    <a:pt x="14531" y="36874"/>
                  </a:lnTo>
                  <a:lnTo>
                    <a:pt x="14783" y="36958"/>
                  </a:lnTo>
                  <a:lnTo>
                    <a:pt x="15119" y="37042"/>
                  </a:lnTo>
                  <a:lnTo>
                    <a:pt x="15455" y="37042"/>
                  </a:lnTo>
                  <a:lnTo>
                    <a:pt x="15707" y="37126"/>
                  </a:lnTo>
                  <a:lnTo>
                    <a:pt x="16043" y="37126"/>
                  </a:lnTo>
                  <a:lnTo>
                    <a:pt x="16295" y="37210"/>
                  </a:lnTo>
                  <a:lnTo>
                    <a:pt x="16967" y="37210"/>
                  </a:lnTo>
                  <a:lnTo>
                    <a:pt x="17219" y="37294"/>
                  </a:lnTo>
                  <a:lnTo>
                    <a:pt x="20075" y="37294"/>
                  </a:lnTo>
                  <a:lnTo>
                    <a:pt x="20159" y="37210"/>
                  </a:lnTo>
                  <a:lnTo>
                    <a:pt x="20915" y="37210"/>
                  </a:lnTo>
                  <a:lnTo>
                    <a:pt x="20999" y="37126"/>
                  </a:lnTo>
                  <a:lnTo>
                    <a:pt x="21503" y="37126"/>
                  </a:lnTo>
                  <a:lnTo>
                    <a:pt x="21671" y="37042"/>
                  </a:lnTo>
                  <a:lnTo>
                    <a:pt x="22091" y="37042"/>
                  </a:lnTo>
                  <a:lnTo>
                    <a:pt x="22175" y="36958"/>
                  </a:lnTo>
                  <a:lnTo>
                    <a:pt x="22511" y="36958"/>
                  </a:lnTo>
                  <a:lnTo>
                    <a:pt x="22595" y="36874"/>
                  </a:lnTo>
                  <a:lnTo>
                    <a:pt x="22931" y="36874"/>
                  </a:lnTo>
                  <a:lnTo>
                    <a:pt x="23015" y="36790"/>
                  </a:lnTo>
                  <a:lnTo>
                    <a:pt x="23267" y="36790"/>
                  </a:lnTo>
                  <a:lnTo>
                    <a:pt x="23435" y="36706"/>
                  </a:lnTo>
                  <a:lnTo>
                    <a:pt x="23603" y="36706"/>
                  </a:lnTo>
                  <a:lnTo>
                    <a:pt x="23687" y="36622"/>
                  </a:lnTo>
                  <a:lnTo>
                    <a:pt x="23938" y="36622"/>
                  </a:lnTo>
                  <a:lnTo>
                    <a:pt x="24022" y="36538"/>
                  </a:lnTo>
                  <a:lnTo>
                    <a:pt x="24274" y="36538"/>
                  </a:lnTo>
                  <a:lnTo>
                    <a:pt x="24358" y="36454"/>
                  </a:lnTo>
                  <a:lnTo>
                    <a:pt x="24526" y="36454"/>
                  </a:lnTo>
                  <a:lnTo>
                    <a:pt x="24610" y="36370"/>
                  </a:lnTo>
                  <a:lnTo>
                    <a:pt x="24778" y="36370"/>
                  </a:lnTo>
                  <a:lnTo>
                    <a:pt x="24862" y="36286"/>
                  </a:lnTo>
                  <a:lnTo>
                    <a:pt x="25030" y="36286"/>
                  </a:lnTo>
                  <a:lnTo>
                    <a:pt x="25114" y="36202"/>
                  </a:lnTo>
                  <a:lnTo>
                    <a:pt x="25282" y="36202"/>
                  </a:lnTo>
                  <a:lnTo>
                    <a:pt x="25366" y="36118"/>
                  </a:lnTo>
                  <a:lnTo>
                    <a:pt x="25534" y="36118"/>
                  </a:lnTo>
                  <a:lnTo>
                    <a:pt x="25618" y="36034"/>
                  </a:lnTo>
                  <a:lnTo>
                    <a:pt x="25786" y="36034"/>
                  </a:lnTo>
                  <a:lnTo>
                    <a:pt x="25870" y="35950"/>
                  </a:lnTo>
                  <a:lnTo>
                    <a:pt x="25954" y="35950"/>
                  </a:lnTo>
                  <a:lnTo>
                    <a:pt x="26038" y="35866"/>
                  </a:lnTo>
                  <a:lnTo>
                    <a:pt x="26122" y="35866"/>
                  </a:lnTo>
                  <a:lnTo>
                    <a:pt x="26290" y="35782"/>
                  </a:lnTo>
                  <a:lnTo>
                    <a:pt x="26374" y="35782"/>
                  </a:lnTo>
                  <a:lnTo>
                    <a:pt x="26458" y="35698"/>
                  </a:lnTo>
                  <a:lnTo>
                    <a:pt x="26542" y="35698"/>
                  </a:lnTo>
                  <a:lnTo>
                    <a:pt x="26626" y="35614"/>
                  </a:lnTo>
                  <a:lnTo>
                    <a:pt x="26710" y="35614"/>
                  </a:lnTo>
                  <a:lnTo>
                    <a:pt x="26794" y="35530"/>
                  </a:lnTo>
                  <a:lnTo>
                    <a:pt x="26962" y="35530"/>
                  </a:lnTo>
                  <a:lnTo>
                    <a:pt x="27046" y="35446"/>
                  </a:lnTo>
                  <a:lnTo>
                    <a:pt x="27130" y="35446"/>
                  </a:lnTo>
                  <a:lnTo>
                    <a:pt x="27214" y="35362"/>
                  </a:lnTo>
                  <a:lnTo>
                    <a:pt x="27298" y="35362"/>
                  </a:lnTo>
                  <a:lnTo>
                    <a:pt x="27382" y="35278"/>
                  </a:lnTo>
                  <a:lnTo>
                    <a:pt x="27466" y="35278"/>
                  </a:lnTo>
                  <a:lnTo>
                    <a:pt x="27550" y="35194"/>
                  </a:lnTo>
                  <a:lnTo>
                    <a:pt x="27718" y="35194"/>
                  </a:lnTo>
                  <a:lnTo>
                    <a:pt x="27802" y="35110"/>
                  </a:lnTo>
                  <a:lnTo>
                    <a:pt x="27886" y="35026"/>
                  </a:lnTo>
                  <a:lnTo>
                    <a:pt x="27970" y="35026"/>
                  </a:lnTo>
                  <a:lnTo>
                    <a:pt x="28054" y="34942"/>
                  </a:lnTo>
                  <a:lnTo>
                    <a:pt x="28138" y="34942"/>
                  </a:lnTo>
                  <a:lnTo>
                    <a:pt x="28222" y="34858"/>
                  </a:lnTo>
                  <a:lnTo>
                    <a:pt x="28306" y="34774"/>
                  </a:lnTo>
                  <a:lnTo>
                    <a:pt x="28390" y="34774"/>
                  </a:lnTo>
                  <a:lnTo>
                    <a:pt x="28474" y="34690"/>
                  </a:lnTo>
                  <a:lnTo>
                    <a:pt x="28558" y="34690"/>
                  </a:lnTo>
                  <a:lnTo>
                    <a:pt x="34018" y="40066"/>
                  </a:lnTo>
                  <a:lnTo>
                    <a:pt x="38890" y="35614"/>
                  </a:lnTo>
                  <a:lnTo>
                    <a:pt x="33262" y="30407"/>
                  </a:lnTo>
                  <a:lnTo>
                    <a:pt x="33346" y="30323"/>
                  </a:lnTo>
                  <a:lnTo>
                    <a:pt x="33430" y="30239"/>
                  </a:lnTo>
                  <a:lnTo>
                    <a:pt x="33514" y="30155"/>
                  </a:lnTo>
                  <a:lnTo>
                    <a:pt x="33598" y="29987"/>
                  </a:lnTo>
                  <a:lnTo>
                    <a:pt x="33682" y="29903"/>
                  </a:lnTo>
                  <a:lnTo>
                    <a:pt x="33766" y="29819"/>
                  </a:lnTo>
                  <a:lnTo>
                    <a:pt x="33850" y="29735"/>
                  </a:lnTo>
                  <a:lnTo>
                    <a:pt x="33934" y="29567"/>
                  </a:lnTo>
                  <a:lnTo>
                    <a:pt x="34018" y="29483"/>
                  </a:lnTo>
                  <a:lnTo>
                    <a:pt x="34102" y="29399"/>
                  </a:lnTo>
                  <a:lnTo>
                    <a:pt x="34102" y="29315"/>
                  </a:lnTo>
                  <a:lnTo>
                    <a:pt x="34186" y="29147"/>
                  </a:lnTo>
                  <a:lnTo>
                    <a:pt x="34270" y="29063"/>
                  </a:lnTo>
                  <a:lnTo>
                    <a:pt x="34354" y="28979"/>
                  </a:lnTo>
                  <a:lnTo>
                    <a:pt x="34438" y="28895"/>
                  </a:lnTo>
                  <a:lnTo>
                    <a:pt x="34522" y="28727"/>
                  </a:lnTo>
                  <a:lnTo>
                    <a:pt x="34522" y="28643"/>
                  </a:lnTo>
                  <a:lnTo>
                    <a:pt x="34606" y="28559"/>
                  </a:lnTo>
                  <a:lnTo>
                    <a:pt x="34690" y="28475"/>
                  </a:lnTo>
                  <a:lnTo>
                    <a:pt x="34774" y="28307"/>
                  </a:lnTo>
                  <a:lnTo>
                    <a:pt x="34774" y="28223"/>
                  </a:lnTo>
                  <a:lnTo>
                    <a:pt x="34858" y="28139"/>
                  </a:lnTo>
                  <a:lnTo>
                    <a:pt x="34942" y="27971"/>
                  </a:lnTo>
                  <a:lnTo>
                    <a:pt x="35026" y="27887"/>
                  </a:lnTo>
                  <a:lnTo>
                    <a:pt x="35026" y="27803"/>
                  </a:lnTo>
                  <a:lnTo>
                    <a:pt x="35110" y="27635"/>
                  </a:lnTo>
                  <a:lnTo>
                    <a:pt x="35194" y="27551"/>
                  </a:lnTo>
                  <a:lnTo>
                    <a:pt x="35278" y="27467"/>
                  </a:lnTo>
                  <a:lnTo>
                    <a:pt x="35278" y="27299"/>
                  </a:lnTo>
                  <a:lnTo>
                    <a:pt x="35362" y="27215"/>
                  </a:lnTo>
                  <a:lnTo>
                    <a:pt x="35446" y="27131"/>
                  </a:lnTo>
                  <a:lnTo>
                    <a:pt x="35446" y="26963"/>
                  </a:lnTo>
                  <a:lnTo>
                    <a:pt x="35530" y="26879"/>
                  </a:lnTo>
                  <a:lnTo>
                    <a:pt x="35614" y="26795"/>
                  </a:lnTo>
                  <a:lnTo>
                    <a:pt x="35614" y="26627"/>
                  </a:lnTo>
                  <a:lnTo>
                    <a:pt x="35698" y="26543"/>
                  </a:lnTo>
                  <a:lnTo>
                    <a:pt x="35698" y="26459"/>
                  </a:lnTo>
                  <a:lnTo>
                    <a:pt x="35782" y="26291"/>
                  </a:lnTo>
                  <a:lnTo>
                    <a:pt x="35866" y="26207"/>
                  </a:lnTo>
                  <a:lnTo>
                    <a:pt x="35866" y="26039"/>
                  </a:lnTo>
                  <a:lnTo>
                    <a:pt x="35950" y="25955"/>
                  </a:lnTo>
                  <a:lnTo>
                    <a:pt x="35950" y="25871"/>
                  </a:lnTo>
                  <a:lnTo>
                    <a:pt x="36034" y="25703"/>
                  </a:lnTo>
                  <a:lnTo>
                    <a:pt x="36118" y="25619"/>
                  </a:lnTo>
                  <a:lnTo>
                    <a:pt x="36118" y="25451"/>
                  </a:lnTo>
                  <a:lnTo>
                    <a:pt x="36202" y="25367"/>
                  </a:lnTo>
                  <a:lnTo>
                    <a:pt x="36202" y="25283"/>
                  </a:lnTo>
                  <a:lnTo>
                    <a:pt x="36286" y="25115"/>
                  </a:lnTo>
                  <a:lnTo>
                    <a:pt x="36286" y="25031"/>
                  </a:lnTo>
                  <a:lnTo>
                    <a:pt x="36370" y="24863"/>
                  </a:lnTo>
                  <a:lnTo>
                    <a:pt x="36370" y="24779"/>
                  </a:lnTo>
                  <a:lnTo>
                    <a:pt x="36454" y="24695"/>
                  </a:lnTo>
                  <a:lnTo>
                    <a:pt x="36454" y="24527"/>
                  </a:lnTo>
                  <a:lnTo>
                    <a:pt x="36538" y="24443"/>
                  </a:lnTo>
                  <a:lnTo>
                    <a:pt x="36538" y="24275"/>
                  </a:lnTo>
                  <a:lnTo>
                    <a:pt x="36538" y="24191"/>
                  </a:lnTo>
                  <a:lnTo>
                    <a:pt x="36622" y="24023"/>
                  </a:lnTo>
                  <a:lnTo>
                    <a:pt x="36622" y="23939"/>
                  </a:lnTo>
                  <a:lnTo>
                    <a:pt x="36706" y="23771"/>
                  </a:lnTo>
                  <a:lnTo>
                    <a:pt x="36706" y="23687"/>
                  </a:lnTo>
                  <a:lnTo>
                    <a:pt x="36706" y="23603"/>
                  </a:lnTo>
                  <a:lnTo>
                    <a:pt x="36790" y="23435"/>
                  </a:lnTo>
                  <a:lnTo>
                    <a:pt x="36790" y="23351"/>
                  </a:lnTo>
                  <a:lnTo>
                    <a:pt x="36874" y="23183"/>
                  </a:lnTo>
                  <a:lnTo>
                    <a:pt x="36874" y="23099"/>
                  </a:lnTo>
                  <a:lnTo>
                    <a:pt x="36874" y="22931"/>
                  </a:lnTo>
                  <a:lnTo>
                    <a:pt x="36958" y="22847"/>
                  </a:lnTo>
                  <a:lnTo>
                    <a:pt x="36958" y="22679"/>
                  </a:lnTo>
                  <a:lnTo>
                    <a:pt x="36958" y="22595"/>
                  </a:lnTo>
                  <a:lnTo>
                    <a:pt x="36958" y="22427"/>
                  </a:lnTo>
                  <a:lnTo>
                    <a:pt x="37042" y="22343"/>
                  </a:lnTo>
                  <a:lnTo>
                    <a:pt x="37042" y="22175"/>
                  </a:lnTo>
                  <a:lnTo>
                    <a:pt x="37042" y="22091"/>
                  </a:lnTo>
                  <a:lnTo>
                    <a:pt x="37126" y="21923"/>
                  </a:lnTo>
                  <a:lnTo>
                    <a:pt x="37126" y="21839"/>
                  </a:lnTo>
                  <a:lnTo>
                    <a:pt x="37126" y="21671"/>
                  </a:lnTo>
                  <a:lnTo>
                    <a:pt x="37126" y="21587"/>
                  </a:lnTo>
                  <a:lnTo>
                    <a:pt x="37210" y="21419"/>
                  </a:lnTo>
                  <a:lnTo>
                    <a:pt x="37210" y="21335"/>
                  </a:lnTo>
                  <a:lnTo>
                    <a:pt x="37210" y="21167"/>
                  </a:lnTo>
                  <a:lnTo>
                    <a:pt x="37210" y="21083"/>
                  </a:lnTo>
                  <a:lnTo>
                    <a:pt x="37210" y="20915"/>
                  </a:lnTo>
                  <a:lnTo>
                    <a:pt x="37210" y="20831"/>
                  </a:lnTo>
                  <a:lnTo>
                    <a:pt x="37294" y="20663"/>
                  </a:lnTo>
                  <a:lnTo>
                    <a:pt x="37294" y="20579"/>
                  </a:lnTo>
                  <a:lnTo>
                    <a:pt x="37294" y="20411"/>
                  </a:lnTo>
                  <a:lnTo>
                    <a:pt x="37294" y="20327"/>
                  </a:lnTo>
                  <a:lnTo>
                    <a:pt x="37294" y="20159"/>
                  </a:lnTo>
                  <a:lnTo>
                    <a:pt x="37294" y="20075"/>
                  </a:lnTo>
                  <a:lnTo>
                    <a:pt x="37294" y="19907"/>
                  </a:lnTo>
                  <a:lnTo>
                    <a:pt x="37294" y="19823"/>
                  </a:lnTo>
                  <a:lnTo>
                    <a:pt x="37378" y="19655"/>
                  </a:lnTo>
                  <a:lnTo>
                    <a:pt x="37378" y="19571"/>
                  </a:lnTo>
                  <a:lnTo>
                    <a:pt x="37378" y="19403"/>
                  </a:lnTo>
                  <a:lnTo>
                    <a:pt x="37378" y="19319"/>
                  </a:lnTo>
                  <a:lnTo>
                    <a:pt x="37378" y="19151"/>
                  </a:lnTo>
                  <a:lnTo>
                    <a:pt x="37378" y="19067"/>
                  </a:lnTo>
                  <a:lnTo>
                    <a:pt x="37378" y="18899"/>
                  </a:lnTo>
                  <a:lnTo>
                    <a:pt x="37378" y="18815"/>
                  </a:lnTo>
                  <a:lnTo>
                    <a:pt x="37378" y="18647"/>
                  </a:lnTo>
                  <a:lnTo>
                    <a:pt x="37378" y="18395"/>
                  </a:lnTo>
                  <a:lnTo>
                    <a:pt x="37378" y="18059"/>
                  </a:lnTo>
                  <a:lnTo>
                    <a:pt x="37294" y="17723"/>
                  </a:lnTo>
                  <a:lnTo>
                    <a:pt x="37294" y="17387"/>
                  </a:lnTo>
                  <a:lnTo>
                    <a:pt x="37294" y="17135"/>
                  </a:lnTo>
                  <a:lnTo>
                    <a:pt x="37294" y="16799"/>
                  </a:lnTo>
                  <a:lnTo>
                    <a:pt x="37210" y="16547"/>
                  </a:lnTo>
                  <a:lnTo>
                    <a:pt x="37210" y="16212"/>
                  </a:lnTo>
                  <a:lnTo>
                    <a:pt x="37126" y="15876"/>
                  </a:lnTo>
                  <a:lnTo>
                    <a:pt x="37126" y="15624"/>
                  </a:lnTo>
                  <a:lnTo>
                    <a:pt x="37042" y="15288"/>
                  </a:lnTo>
                  <a:lnTo>
                    <a:pt x="37042" y="15036"/>
                  </a:lnTo>
                  <a:lnTo>
                    <a:pt x="36958" y="14700"/>
                  </a:lnTo>
                  <a:lnTo>
                    <a:pt x="36874" y="14448"/>
                  </a:lnTo>
                  <a:lnTo>
                    <a:pt x="36790" y="14112"/>
                  </a:lnTo>
                  <a:lnTo>
                    <a:pt x="36706" y="13860"/>
                  </a:lnTo>
                  <a:lnTo>
                    <a:pt x="36622" y="13524"/>
                  </a:lnTo>
                  <a:lnTo>
                    <a:pt x="36538" y="13272"/>
                  </a:lnTo>
                  <a:lnTo>
                    <a:pt x="36454" y="13020"/>
                  </a:lnTo>
                  <a:lnTo>
                    <a:pt x="36370" y="12684"/>
                  </a:lnTo>
                  <a:lnTo>
                    <a:pt x="36286" y="12432"/>
                  </a:lnTo>
                  <a:lnTo>
                    <a:pt x="36202" y="12180"/>
                  </a:lnTo>
                  <a:lnTo>
                    <a:pt x="36118" y="11928"/>
                  </a:lnTo>
                  <a:lnTo>
                    <a:pt x="36034" y="11592"/>
                  </a:lnTo>
                  <a:lnTo>
                    <a:pt x="35866" y="11340"/>
                  </a:lnTo>
                  <a:lnTo>
                    <a:pt x="35782" y="11088"/>
                  </a:lnTo>
                  <a:lnTo>
                    <a:pt x="35614" y="10836"/>
                  </a:lnTo>
                  <a:lnTo>
                    <a:pt x="35530" y="10584"/>
                  </a:lnTo>
                  <a:lnTo>
                    <a:pt x="35362" y="10248"/>
                  </a:lnTo>
                  <a:lnTo>
                    <a:pt x="35278" y="9996"/>
                  </a:lnTo>
                  <a:lnTo>
                    <a:pt x="35110" y="9744"/>
                  </a:lnTo>
                  <a:lnTo>
                    <a:pt x="35026" y="9492"/>
                  </a:lnTo>
                  <a:lnTo>
                    <a:pt x="34858" y="9240"/>
                  </a:lnTo>
                  <a:lnTo>
                    <a:pt x="34690" y="8988"/>
                  </a:lnTo>
                  <a:lnTo>
                    <a:pt x="34522" y="8820"/>
                  </a:lnTo>
                  <a:lnTo>
                    <a:pt x="34354" y="8568"/>
                  </a:lnTo>
                  <a:lnTo>
                    <a:pt x="34270" y="8316"/>
                  </a:lnTo>
                  <a:lnTo>
                    <a:pt x="34102" y="8064"/>
                  </a:lnTo>
                  <a:lnTo>
                    <a:pt x="33934" y="7812"/>
                  </a:lnTo>
                  <a:lnTo>
                    <a:pt x="33766" y="7560"/>
                  </a:lnTo>
                  <a:lnTo>
                    <a:pt x="33598" y="7392"/>
                  </a:lnTo>
                  <a:lnTo>
                    <a:pt x="33430" y="7140"/>
                  </a:lnTo>
                  <a:lnTo>
                    <a:pt x="33178" y="6888"/>
                  </a:lnTo>
                  <a:lnTo>
                    <a:pt x="33010" y="6720"/>
                  </a:lnTo>
                  <a:lnTo>
                    <a:pt x="32842" y="6468"/>
                  </a:lnTo>
                  <a:lnTo>
                    <a:pt x="32674" y="6216"/>
                  </a:lnTo>
                  <a:lnTo>
                    <a:pt x="32422" y="6048"/>
                  </a:lnTo>
                  <a:lnTo>
                    <a:pt x="32254" y="5796"/>
                  </a:lnTo>
                  <a:lnTo>
                    <a:pt x="32086" y="5628"/>
                  </a:lnTo>
                  <a:lnTo>
                    <a:pt x="31834" y="5460"/>
                  </a:lnTo>
                  <a:lnTo>
                    <a:pt x="31666" y="5208"/>
                  </a:lnTo>
                  <a:lnTo>
                    <a:pt x="31414" y="5040"/>
                  </a:lnTo>
                  <a:lnTo>
                    <a:pt x="31246" y="4872"/>
                  </a:lnTo>
                  <a:lnTo>
                    <a:pt x="30994" y="4620"/>
                  </a:lnTo>
                  <a:lnTo>
                    <a:pt x="30826" y="4452"/>
                  </a:lnTo>
                  <a:lnTo>
                    <a:pt x="30574" y="4284"/>
                  </a:lnTo>
                  <a:lnTo>
                    <a:pt x="30322" y="4116"/>
                  </a:lnTo>
                  <a:lnTo>
                    <a:pt x="30154" y="3948"/>
                  </a:lnTo>
                  <a:lnTo>
                    <a:pt x="29902" y="3780"/>
                  </a:lnTo>
                  <a:lnTo>
                    <a:pt x="29650" y="3612"/>
                  </a:lnTo>
                  <a:lnTo>
                    <a:pt x="29398" y="3444"/>
                  </a:lnTo>
                  <a:lnTo>
                    <a:pt x="29230" y="3276"/>
                  </a:lnTo>
                  <a:lnTo>
                    <a:pt x="28978" y="3108"/>
                  </a:lnTo>
                  <a:lnTo>
                    <a:pt x="28726" y="2940"/>
                  </a:lnTo>
                  <a:lnTo>
                    <a:pt x="28474" y="2772"/>
                  </a:lnTo>
                  <a:lnTo>
                    <a:pt x="28222" y="2604"/>
                  </a:lnTo>
                  <a:lnTo>
                    <a:pt x="27970" y="2520"/>
                  </a:lnTo>
                  <a:lnTo>
                    <a:pt x="27718" y="2352"/>
                  </a:lnTo>
                  <a:lnTo>
                    <a:pt x="27466" y="2184"/>
                  </a:lnTo>
                  <a:lnTo>
                    <a:pt x="27214" y="2100"/>
                  </a:lnTo>
                  <a:lnTo>
                    <a:pt x="26962" y="1932"/>
                  </a:lnTo>
                  <a:lnTo>
                    <a:pt x="26710" y="1848"/>
                  </a:lnTo>
                  <a:lnTo>
                    <a:pt x="26374" y="1680"/>
                  </a:lnTo>
                  <a:lnTo>
                    <a:pt x="26122" y="1596"/>
                  </a:lnTo>
                  <a:lnTo>
                    <a:pt x="25870" y="1428"/>
                  </a:lnTo>
                  <a:lnTo>
                    <a:pt x="25618" y="1344"/>
                  </a:lnTo>
                  <a:lnTo>
                    <a:pt x="25366" y="1260"/>
                  </a:lnTo>
                  <a:lnTo>
                    <a:pt x="25030" y="1176"/>
                  </a:lnTo>
                  <a:lnTo>
                    <a:pt x="24778" y="1092"/>
                  </a:lnTo>
                  <a:lnTo>
                    <a:pt x="24526" y="924"/>
                  </a:lnTo>
                  <a:lnTo>
                    <a:pt x="24190" y="840"/>
                  </a:lnTo>
                  <a:lnTo>
                    <a:pt x="23938" y="756"/>
                  </a:lnTo>
                  <a:lnTo>
                    <a:pt x="23603" y="672"/>
                  </a:lnTo>
                  <a:lnTo>
                    <a:pt x="23351" y="589"/>
                  </a:lnTo>
                  <a:lnTo>
                    <a:pt x="23015" y="589"/>
                  </a:lnTo>
                  <a:lnTo>
                    <a:pt x="22763" y="505"/>
                  </a:lnTo>
                  <a:lnTo>
                    <a:pt x="22427" y="421"/>
                  </a:lnTo>
                  <a:lnTo>
                    <a:pt x="22175" y="337"/>
                  </a:lnTo>
                  <a:lnTo>
                    <a:pt x="21839" y="337"/>
                  </a:lnTo>
                  <a:lnTo>
                    <a:pt x="21587" y="253"/>
                  </a:lnTo>
                  <a:lnTo>
                    <a:pt x="21251" y="253"/>
                  </a:lnTo>
                  <a:lnTo>
                    <a:pt x="20999" y="169"/>
                  </a:lnTo>
                  <a:lnTo>
                    <a:pt x="20663" y="169"/>
                  </a:lnTo>
                  <a:lnTo>
                    <a:pt x="20327" y="85"/>
                  </a:lnTo>
                  <a:lnTo>
                    <a:pt x="19403" y="85"/>
                  </a:lnTo>
                  <a:lnTo>
                    <a:pt x="19151" y="1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128"/>
            <p:cNvSpPr/>
            <p:nvPr/>
          </p:nvSpPr>
          <p:spPr>
            <a:xfrm>
              <a:off x="-1229375" y="2345575"/>
              <a:ext cx="598475" cy="657300"/>
            </a:xfrm>
            <a:custGeom>
              <a:rect b="b" l="l" r="r" t="t"/>
              <a:pathLst>
                <a:path extrusionOk="0" h="26292" w="23939">
                  <a:moveTo>
                    <a:pt x="0" y="1"/>
                  </a:moveTo>
                  <a:lnTo>
                    <a:pt x="0" y="15288"/>
                  </a:lnTo>
                  <a:lnTo>
                    <a:pt x="0" y="15456"/>
                  </a:lnTo>
                  <a:lnTo>
                    <a:pt x="0" y="15708"/>
                  </a:lnTo>
                  <a:lnTo>
                    <a:pt x="0" y="15876"/>
                  </a:lnTo>
                  <a:lnTo>
                    <a:pt x="0" y="16128"/>
                  </a:lnTo>
                  <a:lnTo>
                    <a:pt x="0" y="16296"/>
                  </a:lnTo>
                  <a:lnTo>
                    <a:pt x="0" y="16548"/>
                  </a:lnTo>
                  <a:lnTo>
                    <a:pt x="84" y="16716"/>
                  </a:lnTo>
                  <a:lnTo>
                    <a:pt x="84" y="16884"/>
                  </a:lnTo>
                  <a:lnTo>
                    <a:pt x="84" y="17136"/>
                  </a:lnTo>
                  <a:lnTo>
                    <a:pt x="84" y="17304"/>
                  </a:lnTo>
                  <a:lnTo>
                    <a:pt x="84" y="17472"/>
                  </a:lnTo>
                  <a:lnTo>
                    <a:pt x="168" y="17724"/>
                  </a:lnTo>
                  <a:lnTo>
                    <a:pt x="168" y="17892"/>
                  </a:lnTo>
                  <a:lnTo>
                    <a:pt x="168" y="18060"/>
                  </a:lnTo>
                  <a:lnTo>
                    <a:pt x="168" y="18228"/>
                  </a:lnTo>
                  <a:lnTo>
                    <a:pt x="252" y="18396"/>
                  </a:lnTo>
                  <a:lnTo>
                    <a:pt x="252" y="18648"/>
                  </a:lnTo>
                  <a:lnTo>
                    <a:pt x="252" y="18816"/>
                  </a:lnTo>
                  <a:lnTo>
                    <a:pt x="336" y="18984"/>
                  </a:lnTo>
                  <a:lnTo>
                    <a:pt x="336" y="19152"/>
                  </a:lnTo>
                  <a:lnTo>
                    <a:pt x="336" y="19320"/>
                  </a:lnTo>
                  <a:lnTo>
                    <a:pt x="420" y="19488"/>
                  </a:lnTo>
                  <a:lnTo>
                    <a:pt x="420" y="19656"/>
                  </a:lnTo>
                  <a:lnTo>
                    <a:pt x="504" y="19824"/>
                  </a:lnTo>
                  <a:lnTo>
                    <a:pt x="504" y="19992"/>
                  </a:lnTo>
                  <a:lnTo>
                    <a:pt x="588" y="20160"/>
                  </a:lnTo>
                  <a:lnTo>
                    <a:pt x="588" y="20328"/>
                  </a:lnTo>
                  <a:lnTo>
                    <a:pt x="672" y="20496"/>
                  </a:lnTo>
                  <a:lnTo>
                    <a:pt x="672" y="20664"/>
                  </a:lnTo>
                  <a:lnTo>
                    <a:pt x="756" y="20748"/>
                  </a:lnTo>
                  <a:lnTo>
                    <a:pt x="840" y="20916"/>
                  </a:lnTo>
                  <a:lnTo>
                    <a:pt x="840" y="21084"/>
                  </a:lnTo>
                  <a:lnTo>
                    <a:pt x="924" y="21251"/>
                  </a:lnTo>
                  <a:lnTo>
                    <a:pt x="1008" y="21419"/>
                  </a:lnTo>
                  <a:lnTo>
                    <a:pt x="1008" y="21503"/>
                  </a:lnTo>
                  <a:lnTo>
                    <a:pt x="1092" y="21671"/>
                  </a:lnTo>
                  <a:lnTo>
                    <a:pt x="1176" y="21839"/>
                  </a:lnTo>
                  <a:lnTo>
                    <a:pt x="1176" y="21923"/>
                  </a:lnTo>
                  <a:lnTo>
                    <a:pt x="1260" y="22091"/>
                  </a:lnTo>
                  <a:lnTo>
                    <a:pt x="1344" y="22175"/>
                  </a:lnTo>
                  <a:lnTo>
                    <a:pt x="1428" y="22343"/>
                  </a:lnTo>
                  <a:lnTo>
                    <a:pt x="1512" y="22511"/>
                  </a:lnTo>
                  <a:lnTo>
                    <a:pt x="1596" y="22595"/>
                  </a:lnTo>
                  <a:lnTo>
                    <a:pt x="1596" y="22763"/>
                  </a:lnTo>
                  <a:lnTo>
                    <a:pt x="1680" y="22847"/>
                  </a:lnTo>
                  <a:lnTo>
                    <a:pt x="1764" y="23015"/>
                  </a:lnTo>
                  <a:lnTo>
                    <a:pt x="1848" y="23099"/>
                  </a:lnTo>
                  <a:lnTo>
                    <a:pt x="1932" y="23183"/>
                  </a:lnTo>
                  <a:lnTo>
                    <a:pt x="2016" y="23351"/>
                  </a:lnTo>
                  <a:lnTo>
                    <a:pt x="2100" y="23435"/>
                  </a:lnTo>
                  <a:lnTo>
                    <a:pt x="2184" y="23519"/>
                  </a:lnTo>
                  <a:lnTo>
                    <a:pt x="2268" y="23687"/>
                  </a:lnTo>
                  <a:lnTo>
                    <a:pt x="2352" y="23771"/>
                  </a:lnTo>
                  <a:lnTo>
                    <a:pt x="2436" y="23855"/>
                  </a:lnTo>
                  <a:lnTo>
                    <a:pt x="2604" y="23939"/>
                  </a:lnTo>
                  <a:lnTo>
                    <a:pt x="2688" y="24107"/>
                  </a:lnTo>
                  <a:lnTo>
                    <a:pt x="2772" y="24191"/>
                  </a:lnTo>
                  <a:lnTo>
                    <a:pt x="2856" y="24275"/>
                  </a:lnTo>
                  <a:lnTo>
                    <a:pt x="2940" y="24359"/>
                  </a:lnTo>
                  <a:lnTo>
                    <a:pt x="3108" y="24443"/>
                  </a:lnTo>
                  <a:lnTo>
                    <a:pt x="3192" y="24527"/>
                  </a:lnTo>
                  <a:lnTo>
                    <a:pt x="3276" y="24611"/>
                  </a:lnTo>
                  <a:lnTo>
                    <a:pt x="3360" y="24695"/>
                  </a:lnTo>
                  <a:lnTo>
                    <a:pt x="3528" y="24779"/>
                  </a:lnTo>
                  <a:lnTo>
                    <a:pt x="3612" y="24863"/>
                  </a:lnTo>
                  <a:lnTo>
                    <a:pt x="3696" y="24947"/>
                  </a:lnTo>
                  <a:lnTo>
                    <a:pt x="3864" y="25031"/>
                  </a:lnTo>
                  <a:lnTo>
                    <a:pt x="3948" y="25115"/>
                  </a:lnTo>
                  <a:lnTo>
                    <a:pt x="4116" y="25199"/>
                  </a:lnTo>
                  <a:lnTo>
                    <a:pt x="4200" y="25283"/>
                  </a:lnTo>
                  <a:lnTo>
                    <a:pt x="4368" y="25283"/>
                  </a:lnTo>
                  <a:lnTo>
                    <a:pt x="4452" y="25367"/>
                  </a:lnTo>
                  <a:lnTo>
                    <a:pt x="4620" y="25451"/>
                  </a:lnTo>
                  <a:lnTo>
                    <a:pt x="4704" y="25535"/>
                  </a:lnTo>
                  <a:lnTo>
                    <a:pt x="4872" y="25535"/>
                  </a:lnTo>
                  <a:lnTo>
                    <a:pt x="4956" y="25619"/>
                  </a:lnTo>
                  <a:lnTo>
                    <a:pt x="5124" y="25703"/>
                  </a:lnTo>
                  <a:lnTo>
                    <a:pt x="5292" y="25703"/>
                  </a:lnTo>
                  <a:lnTo>
                    <a:pt x="5376" y="25787"/>
                  </a:lnTo>
                  <a:lnTo>
                    <a:pt x="5544" y="25787"/>
                  </a:lnTo>
                  <a:lnTo>
                    <a:pt x="5712" y="25871"/>
                  </a:lnTo>
                  <a:lnTo>
                    <a:pt x="5796" y="25871"/>
                  </a:lnTo>
                  <a:lnTo>
                    <a:pt x="5964" y="25955"/>
                  </a:lnTo>
                  <a:lnTo>
                    <a:pt x="6132" y="25955"/>
                  </a:lnTo>
                  <a:lnTo>
                    <a:pt x="6300" y="26039"/>
                  </a:lnTo>
                  <a:lnTo>
                    <a:pt x="6384" y="26039"/>
                  </a:lnTo>
                  <a:lnTo>
                    <a:pt x="6552" y="26123"/>
                  </a:lnTo>
                  <a:lnTo>
                    <a:pt x="6888" y="26123"/>
                  </a:lnTo>
                  <a:lnTo>
                    <a:pt x="7056" y="26207"/>
                  </a:lnTo>
                  <a:lnTo>
                    <a:pt x="7728" y="26207"/>
                  </a:lnTo>
                  <a:lnTo>
                    <a:pt x="7896" y="26291"/>
                  </a:lnTo>
                  <a:lnTo>
                    <a:pt x="9492" y="26291"/>
                  </a:lnTo>
                  <a:lnTo>
                    <a:pt x="9660" y="26207"/>
                  </a:lnTo>
                  <a:lnTo>
                    <a:pt x="10080" y="26207"/>
                  </a:lnTo>
                  <a:lnTo>
                    <a:pt x="10248" y="26123"/>
                  </a:lnTo>
                  <a:lnTo>
                    <a:pt x="10584" y="26123"/>
                  </a:lnTo>
                  <a:lnTo>
                    <a:pt x="10668" y="26039"/>
                  </a:lnTo>
                  <a:lnTo>
                    <a:pt x="10920" y="26039"/>
                  </a:lnTo>
                  <a:lnTo>
                    <a:pt x="11004" y="25955"/>
                  </a:lnTo>
                  <a:lnTo>
                    <a:pt x="11256" y="25955"/>
                  </a:lnTo>
                  <a:lnTo>
                    <a:pt x="11340" y="25871"/>
                  </a:lnTo>
                  <a:lnTo>
                    <a:pt x="11508" y="25871"/>
                  </a:lnTo>
                  <a:lnTo>
                    <a:pt x="11592" y="25787"/>
                  </a:lnTo>
                  <a:lnTo>
                    <a:pt x="11676" y="25787"/>
                  </a:lnTo>
                  <a:lnTo>
                    <a:pt x="11844" y="25703"/>
                  </a:lnTo>
                  <a:lnTo>
                    <a:pt x="11928" y="25703"/>
                  </a:lnTo>
                  <a:lnTo>
                    <a:pt x="12012" y="25619"/>
                  </a:lnTo>
                  <a:lnTo>
                    <a:pt x="12180" y="25619"/>
                  </a:lnTo>
                  <a:lnTo>
                    <a:pt x="12264" y="25535"/>
                  </a:lnTo>
                  <a:lnTo>
                    <a:pt x="12348" y="25535"/>
                  </a:lnTo>
                  <a:lnTo>
                    <a:pt x="12516" y="25451"/>
                  </a:lnTo>
                  <a:lnTo>
                    <a:pt x="12600" y="25451"/>
                  </a:lnTo>
                  <a:lnTo>
                    <a:pt x="12684" y="25367"/>
                  </a:lnTo>
                  <a:lnTo>
                    <a:pt x="12768" y="25367"/>
                  </a:lnTo>
                  <a:lnTo>
                    <a:pt x="12936" y="25283"/>
                  </a:lnTo>
                  <a:lnTo>
                    <a:pt x="13020" y="25199"/>
                  </a:lnTo>
                  <a:lnTo>
                    <a:pt x="13104" y="25199"/>
                  </a:lnTo>
                  <a:lnTo>
                    <a:pt x="13188" y="25115"/>
                  </a:lnTo>
                  <a:lnTo>
                    <a:pt x="13356" y="25031"/>
                  </a:lnTo>
                  <a:lnTo>
                    <a:pt x="13440" y="25031"/>
                  </a:lnTo>
                  <a:lnTo>
                    <a:pt x="13524" y="24947"/>
                  </a:lnTo>
                  <a:lnTo>
                    <a:pt x="13608" y="24863"/>
                  </a:lnTo>
                  <a:lnTo>
                    <a:pt x="13692" y="24863"/>
                  </a:lnTo>
                  <a:lnTo>
                    <a:pt x="13860" y="24779"/>
                  </a:lnTo>
                  <a:lnTo>
                    <a:pt x="13944" y="24695"/>
                  </a:lnTo>
                  <a:lnTo>
                    <a:pt x="14028" y="24695"/>
                  </a:lnTo>
                  <a:lnTo>
                    <a:pt x="14112" y="24611"/>
                  </a:lnTo>
                  <a:lnTo>
                    <a:pt x="14196" y="24527"/>
                  </a:lnTo>
                  <a:lnTo>
                    <a:pt x="14280" y="24443"/>
                  </a:lnTo>
                  <a:lnTo>
                    <a:pt x="14447" y="24443"/>
                  </a:lnTo>
                  <a:lnTo>
                    <a:pt x="14531" y="24359"/>
                  </a:lnTo>
                  <a:lnTo>
                    <a:pt x="14615" y="24275"/>
                  </a:lnTo>
                  <a:lnTo>
                    <a:pt x="14699" y="24191"/>
                  </a:lnTo>
                  <a:lnTo>
                    <a:pt x="14783" y="24107"/>
                  </a:lnTo>
                  <a:lnTo>
                    <a:pt x="14867" y="24107"/>
                  </a:lnTo>
                  <a:lnTo>
                    <a:pt x="14951" y="24023"/>
                  </a:lnTo>
                  <a:lnTo>
                    <a:pt x="15035" y="23939"/>
                  </a:lnTo>
                  <a:lnTo>
                    <a:pt x="15119" y="23855"/>
                  </a:lnTo>
                  <a:lnTo>
                    <a:pt x="15203" y="23771"/>
                  </a:lnTo>
                  <a:lnTo>
                    <a:pt x="15287" y="23687"/>
                  </a:lnTo>
                  <a:lnTo>
                    <a:pt x="15371" y="23687"/>
                  </a:lnTo>
                  <a:lnTo>
                    <a:pt x="15455" y="23603"/>
                  </a:lnTo>
                  <a:lnTo>
                    <a:pt x="15539" y="23519"/>
                  </a:lnTo>
                  <a:lnTo>
                    <a:pt x="15623" y="23435"/>
                  </a:lnTo>
                  <a:lnTo>
                    <a:pt x="15707" y="23351"/>
                  </a:lnTo>
                  <a:lnTo>
                    <a:pt x="15791" y="23267"/>
                  </a:lnTo>
                  <a:lnTo>
                    <a:pt x="15875" y="23183"/>
                  </a:lnTo>
                  <a:lnTo>
                    <a:pt x="15959" y="23099"/>
                  </a:lnTo>
                  <a:lnTo>
                    <a:pt x="16043" y="23015"/>
                  </a:lnTo>
                  <a:lnTo>
                    <a:pt x="16127" y="23015"/>
                  </a:lnTo>
                  <a:lnTo>
                    <a:pt x="16127" y="22931"/>
                  </a:lnTo>
                  <a:lnTo>
                    <a:pt x="16211" y="22847"/>
                  </a:lnTo>
                  <a:lnTo>
                    <a:pt x="16295" y="22763"/>
                  </a:lnTo>
                  <a:lnTo>
                    <a:pt x="16379" y="22679"/>
                  </a:lnTo>
                  <a:lnTo>
                    <a:pt x="16463" y="22595"/>
                  </a:lnTo>
                  <a:lnTo>
                    <a:pt x="16547" y="22511"/>
                  </a:lnTo>
                  <a:lnTo>
                    <a:pt x="16547" y="22427"/>
                  </a:lnTo>
                  <a:lnTo>
                    <a:pt x="16631" y="22343"/>
                  </a:lnTo>
                  <a:lnTo>
                    <a:pt x="16715" y="22259"/>
                  </a:lnTo>
                  <a:lnTo>
                    <a:pt x="16799" y="22175"/>
                  </a:lnTo>
                  <a:lnTo>
                    <a:pt x="16799" y="22091"/>
                  </a:lnTo>
                  <a:lnTo>
                    <a:pt x="16883" y="22091"/>
                  </a:lnTo>
                  <a:lnTo>
                    <a:pt x="16967" y="22007"/>
                  </a:lnTo>
                  <a:lnTo>
                    <a:pt x="16967" y="21923"/>
                  </a:lnTo>
                  <a:lnTo>
                    <a:pt x="17051" y="21839"/>
                  </a:lnTo>
                  <a:lnTo>
                    <a:pt x="17135" y="21755"/>
                  </a:lnTo>
                  <a:lnTo>
                    <a:pt x="17135" y="21671"/>
                  </a:lnTo>
                  <a:lnTo>
                    <a:pt x="17219" y="21587"/>
                  </a:lnTo>
                  <a:lnTo>
                    <a:pt x="17303" y="21503"/>
                  </a:lnTo>
                  <a:lnTo>
                    <a:pt x="17303" y="21419"/>
                  </a:lnTo>
                  <a:lnTo>
                    <a:pt x="17387" y="21335"/>
                  </a:lnTo>
                  <a:lnTo>
                    <a:pt x="17387" y="21251"/>
                  </a:lnTo>
                  <a:lnTo>
                    <a:pt x="17471" y="21168"/>
                  </a:lnTo>
                  <a:lnTo>
                    <a:pt x="17471" y="21084"/>
                  </a:lnTo>
                  <a:lnTo>
                    <a:pt x="17555" y="21000"/>
                  </a:lnTo>
                  <a:lnTo>
                    <a:pt x="17639" y="20916"/>
                  </a:lnTo>
                  <a:lnTo>
                    <a:pt x="17639" y="20832"/>
                  </a:lnTo>
                  <a:lnTo>
                    <a:pt x="17723" y="20748"/>
                  </a:lnTo>
                  <a:lnTo>
                    <a:pt x="17555" y="25535"/>
                  </a:lnTo>
                  <a:lnTo>
                    <a:pt x="23939" y="25535"/>
                  </a:lnTo>
                  <a:lnTo>
                    <a:pt x="23939" y="1"/>
                  </a:lnTo>
                  <a:lnTo>
                    <a:pt x="17555" y="1"/>
                  </a:lnTo>
                  <a:lnTo>
                    <a:pt x="17555" y="13608"/>
                  </a:lnTo>
                  <a:lnTo>
                    <a:pt x="17555" y="13776"/>
                  </a:lnTo>
                  <a:lnTo>
                    <a:pt x="17555" y="13860"/>
                  </a:lnTo>
                  <a:lnTo>
                    <a:pt x="17555" y="14028"/>
                  </a:lnTo>
                  <a:lnTo>
                    <a:pt x="17555" y="14112"/>
                  </a:lnTo>
                  <a:lnTo>
                    <a:pt x="17555" y="14280"/>
                  </a:lnTo>
                  <a:lnTo>
                    <a:pt x="17555" y="14364"/>
                  </a:lnTo>
                  <a:lnTo>
                    <a:pt x="17555" y="14532"/>
                  </a:lnTo>
                  <a:lnTo>
                    <a:pt x="17555" y="14616"/>
                  </a:lnTo>
                  <a:lnTo>
                    <a:pt x="17555" y="14700"/>
                  </a:lnTo>
                  <a:lnTo>
                    <a:pt x="17471" y="14868"/>
                  </a:lnTo>
                  <a:lnTo>
                    <a:pt x="17471" y="14952"/>
                  </a:lnTo>
                  <a:lnTo>
                    <a:pt x="17471" y="15120"/>
                  </a:lnTo>
                  <a:lnTo>
                    <a:pt x="17471" y="15204"/>
                  </a:lnTo>
                  <a:lnTo>
                    <a:pt x="17387" y="15288"/>
                  </a:lnTo>
                  <a:lnTo>
                    <a:pt x="17387" y="15456"/>
                  </a:lnTo>
                  <a:lnTo>
                    <a:pt x="17387" y="15540"/>
                  </a:lnTo>
                  <a:lnTo>
                    <a:pt x="17303" y="15624"/>
                  </a:lnTo>
                  <a:lnTo>
                    <a:pt x="17303" y="15792"/>
                  </a:lnTo>
                  <a:lnTo>
                    <a:pt x="17303" y="15876"/>
                  </a:lnTo>
                  <a:lnTo>
                    <a:pt x="17219" y="15960"/>
                  </a:lnTo>
                  <a:lnTo>
                    <a:pt x="17219" y="16128"/>
                  </a:lnTo>
                  <a:lnTo>
                    <a:pt x="17135" y="16212"/>
                  </a:lnTo>
                  <a:lnTo>
                    <a:pt x="17135" y="16296"/>
                  </a:lnTo>
                  <a:lnTo>
                    <a:pt x="17135" y="16380"/>
                  </a:lnTo>
                  <a:lnTo>
                    <a:pt x="17051" y="16548"/>
                  </a:lnTo>
                  <a:lnTo>
                    <a:pt x="17051" y="16632"/>
                  </a:lnTo>
                  <a:lnTo>
                    <a:pt x="16967" y="16716"/>
                  </a:lnTo>
                  <a:lnTo>
                    <a:pt x="16967" y="16800"/>
                  </a:lnTo>
                  <a:lnTo>
                    <a:pt x="16883" y="16884"/>
                  </a:lnTo>
                  <a:lnTo>
                    <a:pt x="16799" y="17052"/>
                  </a:lnTo>
                  <a:lnTo>
                    <a:pt x="16799" y="17136"/>
                  </a:lnTo>
                  <a:lnTo>
                    <a:pt x="16715" y="17220"/>
                  </a:lnTo>
                  <a:lnTo>
                    <a:pt x="16715" y="17304"/>
                  </a:lnTo>
                  <a:lnTo>
                    <a:pt x="16631" y="17388"/>
                  </a:lnTo>
                  <a:lnTo>
                    <a:pt x="16547" y="17472"/>
                  </a:lnTo>
                  <a:lnTo>
                    <a:pt x="16547" y="17640"/>
                  </a:lnTo>
                  <a:lnTo>
                    <a:pt x="16463" y="17724"/>
                  </a:lnTo>
                  <a:lnTo>
                    <a:pt x="16379" y="17808"/>
                  </a:lnTo>
                  <a:lnTo>
                    <a:pt x="16379" y="17892"/>
                  </a:lnTo>
                  <a:lnTo>
                    <a:pt x="16295" y="17976"/>
                  </a:lnTo>
                  <a:lnTo>
                    <a:pt x="16211" y="18060"/>
                  </a:lnTo>
                  <a:lnTo>
                    <a:pt x="16127" y="18144"/>
                  </a:lnTo>
                  <a:lnTo>
                    <a:pt x="16127" y="18228"/>
                  </a:lnTo>
                  <a:lnTo>
                    <a:pt x="16043" y="18312"/>
                  </a:lnTo>
                  <a:lnTo>
                    <a:pt x="15959" y="18396"/>
                  </a:lnTo>
                  <a:lnTo>
                    <a:pt x="15875" y="18480"/>
                  </a:lnTo>
                  <a:lnTo>
                    <a:pt x="15791" y="18564"/>
                  </a:lnTo>
                  <a:lnTo>
                    <a:pt x="15791" y="18648"/>
                  </a:lnTo>
                  <a:lnTo>
                    <a:pt x="15707" y="18732"/>
                  </a:lnTo>
                  <a:lnTo>
                    <a:pt x="15623" y="18816"/>
                  </a:lnTo>
                  <a:lnTo>
                    <a:pt x="15539" y="18900"/>
                  </a:lnTo>
                  <a:lnTo>
                    <a:pt x="15455" y="18984"/>
                  </a:lnTo>
                  <a:lnTo>
                    <a:pt x="15371" y="19068"/>
                  </a:lnTo>
                  <a:lnTo>
                    <a:pt x="15287" y="19068"/>
                  </a:lnTo>
                  <a:lnTo>
                    <a:pt x="15203" y="19152"/>
                  </a:lnTo>
                  <a:lnTo>
                    <a:pt x="15119" y="19236"/>
                  </a:lnTo>
                  <a:lnTo>
                    <a:pt x="15119" y="19320"/>
                  </a:lnTo>
                  <a:lnTo>
                    <a:pt x="15035" y="19404"/>
                  </a:lnTo>
                  <a:lnTo>
                    <a:pt x="14951" y="19488"/>
                  </a:lnTo>
                  <a:lnTo>
                    <a:pt x="14867" y="19488"/>
                  </a:lnTo>
                  <a:lnTo>
                    <a:pt x="14783" y="19572"/>
                  </a:lnTo>
                  <a:lnTo>
                    <a:pt x="14699" y="19656"/>
                  </a:lnTo>
                  <a:lnTo>
                    <a:pt x="14615" y="19740"/>
                  </a:lnTo>
                  <a:lnTo>
                    <a:pt x="14531" y="19740"/>
                  </a:lnTo>
                  <a:lnTo>
                    <a:pt x="14447" y="19824"/>
                  </a:lnTo>
                  <a:lnTo>
                    <a:pt x="14363" y="19908"/>
                  </a:lnTo>
                  <a:lnTo>
                    <a:pt x="14280" y="19908"/>
                  </a:lnTo>
                  <a:lnTo>
                    <a:pt x="14196" y="19992"/>
                  </a:lnTo>
                  <a:lnTo>
                    <a:pt x="14028" y="20076"/>
                  </a:lnTo>
                  <a:lnTo>
                    <a:pt x="13944" y="20076"/>
                  </a:lnTo>
                  <a:lnTo>
                    <a:pt x="13860" y="20160"/>
                  </a:lnTo>
                  <a:lnTo>
                    <a:pt x="13776" y="20160"/>
                  </a:lnTo>
                  <a:lnTo>
                    <a:pt x="13692" y="20244"/>
                  </a:lnTo>
                  <a:lnTo>
                    <a:pt x="13608" y="20244"/>
                  </a:lnTo>
                  <a:lnTo>
                    <a:pt x="13524" y="20328"/>
                  </a:lnTo>
                  <a:lnTo>
                    <a:pt x="13440" y="20328"/>
                  </a:lnTo>
                  <a:lnTo>
                    <a:pt x="13356" y="20412"/>
                  </a:lnTo>
                  <a:lnTo>
                    <a:pt x="13188" y="20412"/>
                  </a:lnTo>
                  <a:lnTo>
                    <a:pt x="13104" y="20496"/>
                  </a:lnTo>
                  <a:lnTo>
                    <a:pt x="13020" y="20496"/>
                  </a:lnTo>
                  <a:lnTo>
                    <a:pt x="12936" y="20580"/>
                  </a:lnTo>
                  <a:lnTo>
                    <a:pt x="12768" y="20580"/>
                  </a:lnTo>
                  <a:lnTo>
                    <a:pt x="12684" y="20664"/>
                  </a:lnTo>
                  <a:lnTo>
                    <a:pt x="12432" y="20664"/>
                  </a:lnTo>
                  <a:lnTo>
                    <a:pt x="12348" y="20748"/>
                  </a:lnTo>
                  <a:lnTo>
                    <a:pt x="12012" y="20748"/>
                  </a:lnTo>
                  <a:lnTo>
                    <a:pt x="11928" y="20832"/>
                  </a:lnTo>
                  <a:lnTo>
                    <a:pt x="9996" y="20832"/>
                  </a:lnTo>
                  <a:lnTo>
                    <a:pt x="9912" y="20748"/>
                  </a:lnTo>
                  <a:lnTo>
                    <a:pt x="9660" y="20748"/>
                  </a:lnTo>
                  <a:lnTo>
                    <a:pt x="9576" y="20664"/>
                  </a:lnTo>
                  <a:lnTo>
                    <a:pt x="9408" y="20664"/>
                  </a:lnTo>
                  <a:lnTo>
                    <a:pt x="9324" y="20580"/>
                  </a:lnTo>
                  <a:lnTo>
                    <a:pt x="9156" y="20580"/>
                  </a:lnTo>
                  <a:lnTo>
                    <a:pt x="9072" y="20496"/>
                  </a:lnTo>
                  <a:lnTo>
                    <a:pt x="8988" y="20496"/>
                  </a:lnTo>
                  <a:lnTo>
                    <a:pt x="8904" y="20412"/>
                  </a:lnTo>
                  <a:lnTo>
                    <a:pt x="8736" y="20412"/>
                  </a:lnTo>
                  <a:lnTo>
                    <a:pt x="8652" y="20328"/>
                  </a:lnTo>
                  <a:lnTo>
                    <a:pt x="8568" y="20244"/>
                  </a:lnTo>
                  <a:lnTo>
                    <a:pt x="8484" y="20244"/>
                  </a:lnTo>
                  <a:lnTo>
                    <a:pt x="8400" y="20160"/>
                  </a:lnTo>
                  <a:lnTo>
                    <a:pt x="8316" y="20076"/>
                  </a:lnTo>
                  <a:lnTo>
                    <a:pt x="8232" y="20076"/>
                  </a:lnTo>
                  <a:lnTo>
                    <a:pt x="8232" y="19992"/>
                  </a:lnTo>
                  <a:lnTo>
                    <a:pt x="8148" y="19992"/>
                  </a:lnTo>
                  <a:lnTo>
                    <a:pt x="8064" y="19908"/>
                  </a:lnTo>
                  <a:lnTo>
                    <a:pt x="7980" y="19824"/>
                  </a:lnTo>
                  <a:lnTo>
                    <a:pt x="7896" y="19740"/>
                  </a:lnTo>
                  <a:lnTo>
                    <a:pt x="7812" y="19740"/>
                  </a:lnTo>
                  <a:lnTo>
                    <a:pt x="7812" y="19656"/>
                  </a:lnTo>
                  <a:lnTo>
                    <a:pt x="7728" y="19572"/>
                  </a:lnTo>
                  <a:lnTo>
                    <a:pt x="7644" y="19488"/>
                  </a:lnTo>
                  <a:lnTo>
                    <a:pt x="7560" y="19404"/>
                  </a:lnTo>
                  <a:lnTo>
                    <a:pt x="7560" y="19320"/>
                  </a:lnTo>
                  <a:lnTo>
                    <a:pt x="7476" y="19320"/>
                  </a:lnTo>
                  <a:lnTo>
                    <a:pt x="7476" y="19236"/>
                  </a:lnTo>
                  <a:lnTo>
                    <a:pt x="7392" y="19152"/>
                  </a:lnTo>
                  <a:lnTo>
                    <a:pt x="7392" y="19068"/>
                  </a:lnTo>
                  <a:lnTo>
                    <a:pt x="7308" y="19068"/>
                  </a:lnTo>
                  <a:lnTo>
                    <a:pt x="7308" y="18984"/>
                  </a:lnTo>
                  <a:lnTo>
                    <a:pt x="7224" y="18900"/>
                  </a:lnTo>
                  <a:lnTo>
                    <a:pt x="7224" y="18816"/>
                  </a:lnTo>
                  <a:lnTo>
                    <a:pt x="7140" y="18732"/>
                  </a:lnTo>
                  <a:lnTo>
                    <a:pt x="7140" y="18648"/>
                  </a:lnTo>
                  <a:lnTo>
                    <a:pt x="7056" y="18564"/>
                  </a:lnTo>
                  <a:lnTo>
                    <a:pt x="7056" y="18480"/>
                  </a:lnTo>
                  <a:lnTo>
                    <a:pt x="6972" y="18396"/>
                  </a:lnTo>
                  <a:lnTo>
                    <a:pt x="6972" y="18312"/>
                  </a:lnTo>
                  <a:lnTo>
                    <a:pt x="6888" y="18228"/>
                  </a:lnTo>
                  <a:lnTo>
                    <a:pt x="6888" y="18144"/>
                  </a:lnTo>
                  <a:lnTo>
                    <a:pt x="6804" y="18060"/>
                  </a:lnTo>
                  <a:lnTo>
                    <a:pt x="6804" y="17976"/>
                  </a:lnTo>
                  <a:lnTo>
                    <a:pt x="6804" y="17892"/>
                  </a:lnTo>
                  <a:lnTo>
                    <a:pt x="6720" y="17724"/>
                  </a:lnTo>
                  <a:lnTo>
                    <a:pt x="6720" y="17640"/>
                  </a:lnTo>
                  <a:lnTo>
                    <a:pt x="6720" y="17556"/>
                  </a:lnTo>
                  <a:lnTo>
                    <a:pt x="6636" y="17472"/>
                  </a:lnTo>
                  <a:lnTo>
                    <a:pt x="6636" y="17388"/>
                  </a:lnTo>
                  <a:lnTo>
                    <a:pt x="6636" y="17304"/>
                  </a:lnTo>
                  <a:lnTo>
                    <a:pt x="6636" y="17220"/>
                  </a:lnTo>
                  <a:lnTo>
                    <a:pt x="6552" y="17136"/>
                  </a:lnTo>
                  <a:lnTo>
                    <a:pt x="6552" y="16968"/>
                  </a:lnTo>
                  <a:lnTo>
                    <a:pt x="6552" y="16884"/>
                  </a:lnTo>
                  <a:lnTo>
                    <a:pt x="6552" y="16800"/>
                  </a:lnTo>
                  <a:lnTo>
                    <a:pt x="6468" y="16716"/>
                  </a:lnTo>
                  <a:lnTo>
                    <a:pt x="6468" y="16632"/>
                  </a:lnTo>
                  <a:lnTo>
                    <a:pt x="6468" y="16464"/>
                  </a:lnTo>
                  <a:lnTo>
                    <a:pt x="6468" y="16380"/>
                  </a:lnTo>
                  <a:lnTo>
                    <a:pt x="6468" y="16296"/>
                  </a:lnTo>
                  <a:lnTo>
                    <a:pt x="6384" y="16128"/>
                  </a:lnTo>
                  <a:lnTo>
                    <a:pt x="6384" y="16044"/>
                  </a:lnTo>
                  <a:lnTo>
                    <a:pt x="6384" y="15960"/>
                  </a:lnTo>
                  <a:lnTo>
                    <a:pt x="6384" y="15792"/>
                  </a:lnTo>
                  <a:lnTo>
                    <a:pt x="6384" y="15708"/>
                  </a:lnTo>
                  <a:lnTo>
                    <a:pt x="6384" y="15624"/>
                  </a:lnTo>
                  <a:lnTo>
                    <a:pt x="6384" y="15456"/>
                  </a:lnTo>
                  <a:lnTo>
                    <a:pt x="6384" y="15372"/>
                  </a:lnTo>
                  <a:lnTo>
                    <a:pt x="6384" y="15204"/>
                  </a:lnTo>
                  <a:lnTo>
                    <a:pt x="6300" y="15120"/>
                  </a:lnTo>
                  <a:lnTo>
                    <a:pt x="6300" y="15036"/>
                  </a:lnTo>
                  <a:lnTo>
                    <a:pt x="6300" y="14868"/>
                  </a:lnTo>
                  <a:lnTo>
                    <a:pt x="6300" y="14784"/>
                  </a:lnTo>
                  <a:lnTo>
                    <a:pt x="6300" y="14616"/>
                  </a:lnTo>
                  <a:lnTo>
                    <a:pt x="6300" y="14532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128"/>
            <p:cNvSpPr/>
            <p:nvPr/>
          </p:nvSpPr>
          <p:spPr>
            <a:xfrm>
              <a:off x="-257150" y="2328775"/>
              <a:ext cx="590100" cy="655200"/>
            </a:xfrm>
            <a:custGeom>
              <a:rect b="b" l="l" r="r" t="t"/>
              <a:pathLst>
                <a:path extrusionOk="0" h="26208" w="23604">
                  <a:moveTo>
                    <a:pt x="13356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180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760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340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836" y="757"/>
                  </a:lnTo>
                  <a:lnTo>
                    <a:pt x="10752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080" y="1177"/>
                  </a:lnTo>
                  <a:lnTo>
                    <a:pt x="9996" y="1261"/>
                  </a:lnTo>
                  <a:lnTo>
                    <a:pt x="9912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568" y="2353"/>
                  </a:lnTo>
                  <a:lnTo>
                    <a:pt x="8484" y="2353"/>
                  </a:lnTo>
                  <a:lnTo>
                    <a:pt x="8400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857"/>
                  </a:lnTo>
                  <a:lnTo>
                    <a:pt x="7896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644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5" y="3781"/>
                  </a:lnTo>
                  <a:lnTo>
                    <a:pt x="7141" y="3865"/>
                  </a:lnTo>
                  <a:lnTo>
                    <a:pt x="7141" y="3949"/>
                  </a:lnTo>
                  <a:lnTo>
                    <a:pt x="7057" y="4033"/>
                  </a:lnTo>
                  <a:lnTo>
                    <a:pt x="6973" y="4117"/>
                  </a:lnTo>
                  <a:lnTo>
                    <a:pt x="6973" y="4201"/>
                  </a:lnTo>
                  <a:lnTo>
                    <a:pt x="6889" y="4285"/>
                  </a:lnTo>
                  <a:lnTo>
                    <a:pt x="6889" y="4369"/>
                  </a:lnTo>
                  <a:lnTo>
                    <a:pt x="6805" y="4453"/>
                  </a:lnTo>
                  <a:lnTo>
                    <a:pt x="6721" y="4537"/>
                  </a:lnTo>
                  <a:lnTo>
                    <a:pt x="6721" y="4621"/>
                  </a:lnTo>
                  <a:lnTo>
                    <a:pt x="6637" y="4705"/>
                  </a:lnTo>
                  <a:lnTo>
                    <a:pt x="6553" y="4789"/>
                  </a:lnTo>
                  <a:lnTo>
                    <a:pt x="6553" y="4873"/>
                  </a:lnTo>
                  <a:lnTo>
                    <a:pt x="6469" y="4957"/>
                  </a:lnTo>
                  <a:lnTo>
                    <a:pt x="6469" y="5041"/>
                  </a:lnTo>
                  <a:lnTo>
                    <a:pt x="6385" y="5125"/>
                  </a:lnTo>
                  <a:lnTo>
                    <a:pt x="6385" y="5209"/>
                  </a:lnTo>
                  <a:lnTo>
                    <a:pt x="6301" y="5293"/>
                  </a:lnTo>
                  <a:lnTo>
                    <a:pt x="6301" y="5377"/>
                  </a:lnTo>
                  <a:lnTo>
                    <a:pt x="6218" y="5459"/>
                  </a:lnTo>
                  <a:lnTo>
                    <a:pt x="6218" y="5459"/>
                  </a:lnTo>
                  <a:lnTo>
                    <a:pt x="6301" y="757"/>
                  </a:lnTo>
                  <a:lnTo>
                    <a:pt x="1" y="757"/>
                  </a:lnTo>
                  <a:lnTo>
                    <a:pt x="1" y="26207"/>
                  </a:lnTo>
                  <a:lnTo>
                    <a:pt x="6301" y="26207"/>
                  </a:lnTo>
                  <a:lnTo>
                    <a:pt x="6301" y="12600"/>
                  </a:lnTo>
                  <a:lnTo>
                    <a:pt x="6301" y="12516"/>
                  </a:lnTo>
                  <a:lnTo>
                    <a:pt x="6301" y="12348"/>
                  </a:lnTo>
                  <a:lnTo>
                    <a:pt x="6301" y="12264"/>
                  </a:lnTo>
                  <a:lnTo>
                    <a:pt x="6301" y="12096"/>
                  </a:lnTo>
                  <a:lnTo>
                    <a:pt x="6301" y="12012"/>
                  </a:lnTo>
                  <a:lnTo>
                    <a:pt x="6301" y="11844"/>
                  </a:lnTo>
                  <a:lnTo>
                    <a:pt x="6301" y="11760"/>
                  </a:lnTo>
                  <a:lnTo>
                    <a:pt x="6385" y="11592"/>
                  </a:lnTo>
                  <a:lnTo>
                    <a:pt x="6385" y="11508"/>
                  </a:lnTo>
                  <a:lnTo>
                    <a:pt x="6385" y="11424"/>
                  </a:lnTo>
                  <a:lnTo>
                    <a:pt x="6385" y="11256"/>
                  </a:lnTo>
                  <a:lnTo>
                    <a:pt x="6385" y="11172"/>
                  </a:lnTo>
                  <a:lnTo>
                    <a:pt x="6385" y="11004"/>
                  </a:lnTo>
                  <a:lnTo>
                    <a:pt x="6469" y="10920"/>
                  </a:lnTo>
                  <a:lnTo>
                    <a:pt x="6469" y="10836"/>
                  </a:lnTo>
                  <a:lnTo>
                    <a:pt x="6469" y="10668"/>
                  </a:lnTo>
                  <a:lnTo>
                    <a:pt x="6469" y="10584"/>
                  </a:lnTo>
                  <a:lnTo>
                    <a:pt x="6553" y="10500"/>
                  </a:lnTo>
                  <a:lnTo>
                    <a:pt x="6553" y="10332"/>
                  </a:lnTo>
                  <a:lnTo>
                    <a:pt x="6553" y="10248"/>
                  </a:lnTo>
                  <a:lnTo>
                    <a:pt x="6637" y="10164"/>
                  </a:lnTo>
                  <a:lnTo>
                    <a:pt x="6637" y="10080"/>
                  </a:lnTo>
                  <a:lnTo>
                    <a:pt x="6637" y="9912"/>
                  </a:lnTo>
                  <a:lnTo>
                    <a:pt x="6721" y="9828"/>
                  </a:lnTo>
                  <a:lnTo>
                    <a:pt x="6721" y="9744"/>
                  </a:lnTo>
                  <a:lnTo>
                    <a:pt x="6721" y="9660"/>
                  </a:lnTo>
                  <a:lnTo>
                    <a:pt x="6805" y="9492"/>
                  </a:lnTo>
                  <a:lnTo>
                    <a:pt x="6805" y="9408"/>
                  </a:lnTo>
                  <a:lnTo>
                    <a:pt x="6889" y="9324"/>
                  </a:lnTo>
                  <a:lnTo>
                    <a:pt x="6889" y="9240"/>
                  </a:lnTo>
                  <a:lnTo>
                    <a:pt x="6973" y="9072"/>
                  </a:lnTo>
                  <a:lnTo>
                    <a:pt x="6973" y="8988"/>
                  </a:lnTo>
                  <a:lnTo>
                    <a:pt x="7057" y="8904"/>
                  </a:lnTo>
                  <a:lnTo>
                    <a:pt x="7057" y="8820"/>
                  </a:lnTo>
                  <a:lnTo>
                    <a:pt x="7141" y="8736"/>
                  </a:lnTo>
                  <a:lnTo>
                    <a:pt x="7141" y="8652"/>
                  </a:lnTo>
                  <a:lnTo>
                    <a:pt x="7225" y="8568"/>
                  </a:lnTo>
                  <a:lnTo>
                    <a:pt x="7225" y="8484"/>
                  </a:lnTo>
                  <a:lnTo>
                    <a:pt x="7308" y="8316"/>
                  </a:lnTo>
                  <a:lnTo>
                    <a:pt x="7308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560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728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7980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232" y="6972"/>
                  </a:lnTo>
                  <a:lnTo>
                    <a:pt x="8316" y="6888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552"/>
                  </a:lnTo>
                  <a:lnTo>
                    <a:pt x="8820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00" y="5629"/>
                  </a:lnTo>
                  <a:lnTo>
                    <a:pt x="10584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2" y="5461"/>
                  </a:lnTo>
                  <a:lnTo>
                    <a:pt x="13356" y="5545"/>
                  </a:lnTo>
                  <a:lnTo>
                    <a:pt x="13692" y="5545"/>
                  </a:lnTo>
                  <a:lnTo>
                    <a:pt x="13776" y="5629"/>
                  </a:lnTo>
                  <a:lnTo>
                    <a:pt x="13944" y="5629"/>
                  </a:lnTo>
                  <a:lnTo>
                    <a:pt x="14028" y="5713"/>
                  </a:lnTo>
                  <a:lnTo>
                    <a:pt x="14112" y="5713"/>
                  </a:lnTo>
                  <a:lnTo>
                    <a:pt x="14196" y="5797"/>
                  </a:lnTo>
                  <a:lnTo>
                    <a:pt x="14364" y="5797"/>
                  </a:lnTo>
                  <a:lnTo>
                    <a:pt x="14448" y="5881"/>
                  </a:lnTo>
                  <a:lnTo>
                    <a:pt x="14532" y="5881"/>
                  </a:lnTo>
                  <a:lnTo>
                    <a:pt x="14616" y="5965"/>
                  </a:lnTo>
                  <a:lnTo>
                    <a:pt x="14700" y="5965"/>
                  </a:lnTo>
                  <a:lnTo>
                    <a:pt x="14700" y="6048"/>
                  </a:lnTo>
                  <a:lnTo>
                    <a:pt x="14784" y="6048"/>
                  </a:lnTo>
                  <a:lnTo>
                    <a:pt x="14868" y="6132"/>
                  </a:lnTo>
                  <a:lnTo>
                    <a:pt x="14952" y="6132"/>
                  </a:lnTo>
                  <a:lnTo>
                    <a:pt x="15036" y="6216"/>
                  </a:lnTo>
                  <a:lnTo>
                    <a:pt x="15120" y="6300"/>
                  </a:lnTo>
                  <a:lnTo>
                    <a:pt x="15204" y="6300"/>
                  </a:lnTo>
                  <a:lnTo>
                    <a:pt x="15288" y="6384"/>
                  </a:lnTo>
                  <a:lnTo>
                    <a:pt x="15288" y="6468"/>
                  </a:lnTo>
                  <a:lnTo>
                    <a:pt x="15372" y="6468"/>
                  </a:lnTo>
                  <a:lnTo>
                    <a:pt x="15456" y="6552"/>
                  </a:lnTo>
                  <a:lnTo>
                    <a:pt x="15540" y="6636"/>
                  </a:lnTo>
                  <a:lnTo>
                    <a:pt x="15624" y="6720"/>
                  </a:lnTo>
                  <a:lnTo>
                    <a:pt x="15708" y="6804"/>
                  </a:lnTo>
                  <a:lnTo>
                    <a:pt x="15792" y="6888"/>
                  </a:lnTo>
                  <a:lnTo>
                    <a:pt x="15876" y="6972"/>
                  </a:lnTo>
                  <a:lnTo>
                    <a:pt x="15876" y="7056"/>
                  </a:lnTo>
                  <a:lnTo>
                    <a:pt x="15960" y="7056"/>
                  </a:lnTo>
                  <a:lnTo>
                    <a:pt x="16044" y="7140"/>
                  </a:lnTo>
                  <a:lnTo>
                    <a:pt x="16044" y="7224"/>
                  </a:lnTo>
                  <a:lnTo>
                    <a:pt x="16128" y="7308"/>
                  </a:lnTo>
                  <a:lnTo>
                    <a:pt x="16128" y="7392"/>
                  </a:lnTo>
                  <a:lnTo>
                    <a:pt x="16212" y="7392"/>
                  </a:lnTo>
                  <a:lnTo>
                    <a:pt x="16212" y="7476"/>
                  </a:lnTo>
                  <a:lnTo>
                    <a:pt x="16296" y="7560"/>
                  </a:lnTo>
                  <a:lnTo>
                    <a:pt x="16380" y="7644"/>
                  </a:lnTo>
                  <a:lnTo>
                    <a:pt x="16380" y="7728"/>
                  </a:lnTo>
                  <a:lnTo>
                    <a:pt x="16464" y="7812"/>
                  </a:lnTo>
                  <a:lnTo>
                    <a:pt x="16464" y="7896"/>
                  </a:lnTo>
                  <a:lnTo>
                    <a:pt x="16548" y="7980"/>
                  </a:lnTo>
                  <a:lnTo>
                    <a:pt x="16548" y="8064"/>
                  </a:lnTo>
                  <a:lnTo>
                    <a:pt x="16548" y="8148"/>
                  </a:lnTo>
                  <a:lnTo>
                    <a:pt x="16632" y="8232"/>
                  </a:lnTo>
                  <a:lnTo>
                    <a:pt x="16632" y="8316"/>
                  </a:lnTo>
                  <a:lnTo>
                    <a:pt x="16716" y="8400"/>
                  </a:lnTo>
                  <a:lnTo>
                    <a:pt x="16716" y="8484"/>
                  </a:lnTo>
                  <a:lnTo>
                    <a:pt x="16800" y="8568"/>
                  </a:lnTo>
                  <a:lnTo>
                    <a:pt x="16800" y="8652"/>
                  </a:lnTo>
                  <a:lnTo>
                    <a:pt x="16800" y="8736"/>
                  </a:lnTo>
                  <a:lnTo>
                    <a:pt x="16884" y="8820"/>
                  </a:lnTo>
                  <a:lnTo>
                    <a:pt x="16884" y="8988"/>
                  </a:lnTo>
                  <a:lnTo>
                    <a:pt x="16884" y="9072"/>
                  </a:lnTo>
                  <a:lnTo>
                    <a:pt x="16968" y="9156"/>
                  </a:lnTo>
                  <a:lnTo>
                    <a:pt x="16968" y="9240"/>
                  </a:lnTo>
                  <a:lnTo>
                    <a:pt x="16968" y="9324"/>
                  </a:lnTo>
                  <a:lnTo>
                    <a:pt x="17052" y="9408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052" y="9744"/>
                  </a:lnTo>
                  <a:lnTo>
                    <a:pt x="17136" y="9828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164"/>
                  </a:lnTo>
                  <a:lnTo>
                    <a:pt x="17136" y="10332"/>
                  </a:lnTo>
                  <a:lnTo>
                    <a:pt x="17220" y="10416"/>
                  </a:lnTo>
                  <a:lnTo>
                    <a:pt x="17220" y="10500"/>
                  </a:lnTo>
                  <a:lnTo>
                    <a:pt x="17220" y="10668"/>
                  </a:lnTo>
                  <a:lnTo>
                    <a:pt x="17220" y="10752"/>
                  </a:lnTo>
                  <a:lnTo>
                    <a:pt x="17220" y="10920"/>
                  </a:lnTo>
                  <a:lnTo>
                    <a:pt x="17220" y="11004"/>
                  </a:lnTo>
                  <a:lnTo>
                    <a:pt x="17220" y="11088"/>
                  </a:lnTo>
                  <a:lnTo>
                    <a:pt x="17220" y="11256"/>
                  </a:lnTo>
                  <a:lnTo>
                    <a:pt x="17220" y="11340"/>
                  </a:lnTo>
                  <a:lnTo>
                    <a:pt x="17220" y="11508"/>
                  </a:lnTo>
                  <a:lnTo>
                    <a:pt x="17220" y="11592"/>
                  </a:lnTo>
                  <a:lnTo>
                    <a:pt x="17304" y="11760"/>
                  </a:lnTo>
                  <a:lnTo>
                    <a:pt x="17304" y="26207"/>
                  </a:lnTo>
                  <a:lnTo>
                    <a:pt x="23603" y="26207"/>
                  </a:lnTo>
                  <a:lnTo>
                    <a:pt x="23603" y="11004"/>
                  </a:lnTo>
                  <a:lnTo>
                    <a:pt x="23603" y="10752"/>
                  </a:lnTo>
                  <a:lnTo>
                    <a:pt x="23603" y="10584"/>
                  </a:lnTo>
                  <a:lnTo>
                    <a:pt x="23603" y="10332"/>
                  </a:lnTo>
                  <a:lnTo>
                    <a:pt x="23603" y="10164"/>
                  </a:lnTo>
                  <a:lnTo>
                    <a:pt x="23603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519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435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351" y="7644"/>
                  </a:lnTo>
                  <a:lnTo>
                    <a:pt x="23351" y="7476"/>
                  </a:lnTo>
                  <a:lnTo>
                    <a:pt x="23267" y="7308"/>
                  </a:lnTo>
                  <a:lnTo>
                    <a:pt x="23267" y="7140"/>
                  </a:lnTo>
                  <a:lnTo>
                    <a:pt x="23183" y="6972"/>
                  </a:lnTo>
                  <a:lnTo>
                    <a:pt x="23183" y="6720"/>
                  </a:lnTo>
                  <a:lnTo>
                    <a:pt x="23100" y="6552"/>
                  </a:lnTo>
                  <a:lnTo>
                    <a:pt x="23100" y="6468"/>
                  </a:lnTo>
                  <a:lnTo>
                    <a:pt x="23016" y="6300"/>
                  </a:lnTo>
                  <a:lnTo>
                    <a:pt x="23016" y="6132"/>
                  </a:lnTo>
                  <a:lnTo>
                    <a:pt x="22932" y="5965"/>
                  </a:lnTo>
                  <a:lnTo>
                    <a:pt x="22932" y="5797"/>
                  </a:lnTo>
                  <a:lnTo>
                    <a:pt x="22848" y="5629"/>
                  </a:lnTo>
                  <a:lnTo>
                    <a:pt x="22764" y="5461"/>
                  </a:lnTo>
                  <a:lnTo>
                    <a:pt x="22764" y="5293"/>
                  </a:lnTo>
                  <a:lnTo>
                    <a:pt x="22680" y="5125"/>
                  </a:lnTo>
                  <a:lnTo>
                    <a:pt x="22596" y="5041"/>
                  </a:lnTo>
                  <a:lnTo>
                    <a:pt x="22512" y="4873"/>
                  </a:lnTo>
                  <a:lnTo>
                    <a:pt x="22512" y="4705"/>
                  </a:lnTo>
                  <a:lnTo>
                    <a:pt x="22428" y="4621"/>
                  </a:lnTo>
                  <a:lnTo>
                    <a:pt x="22344" y="4453"/>
                  </a:lnTo>
                  <a:lnTo>
                    <a:pt x="22260" y="4285"/>
                  </a:lnTo>
                  <a:lnTo>
                    <a:pt x="22176" y="4201"/>
                  </a:lnTo>
                  <a:lnTo>
                    <a:pt x="22092" y="4033"/>
                  </a:lnTo>
                  <a:lnTo>
                    <a:pt x="22092" y="3865"/>
                  </a:lnTo>
                  <a:lnTo>
                    <a:pt x="22008" y="3781"/>
                  </a:lnTo>
                  <a:lnTo>
                    <a:pt x="21924" y="3613"/>
                  </a:lnTo>
                  <a:lnTo>
                    <a:pt x="21840" y="3529"/>
                  </a:lnTo>
                  <a:lnTo>
                    <a:pt x="21756" y="3361"/>
                  </a:lnTo>
                  <a:lnTo>
                    <a:pt x="21672" y="3277"/>
                  </a:lnTo>
                  <a:lnTo>
                    <a:pt x="21588" y="3193"/>
                  </a:lnTo>
                  <a:lnTo>
                    <a:pt x="21504" y="3025"/>
                  </a:lnTo>
                  <a:lnTo>
                    <a:pt x="21336" y="2941"/>
                  </a:lnTo>
                  <a:lnTo>
                    <a:pt x="21252" y="2773"/>
                  </a:lnTo>
                  <a:lnTo>
                    <a:pt x="21168" y="2689"/>
                  </a:lnTo>
                  <a:lnTo>
                    <a:pt x="21084" y="2605"/>
                  </a:lnTo>
                  <a:lnTo>
                    <a:pt x="21000" y="2521"/>
                  </a:lnTo>
                  <a:lnTo>
                    <a:pt x="20916" y="2353"/>
                  </a:lnTo>
                  <a:lnTo>
                    <a:pt x="20832" y="2269"/>
                  </a:lnTo>
                  <a:lnTo>
                    <a:pt x="20664" y="2185"/>
                  </a:lnTo>
                  <a:lnTo>
                    <a:pt x="20580" y="2101"/>
                  </a:lnTo>
                  <a:lnTo>
                    <a:pt x="20496" y="2017"/>
                  </a:lnTo>
                  <a:lnTo>
                    <a:pt x="20328" y="1849"/>
                  </a:lnTo>
                  <a:lnTo>
                    <a:pt x="20244" y="1765"/>
                  </a:lnTo>
                  <a:lnTo>
                    <a:pt x="20160" y="1681"/>
                  </a:lnTo>
                  <a:lnTo>
                    <a:pt x="19992" y="1597"/>
                  </a:lnTo>
                  <a:lnTo>
                    <a:pt x="19908" y="1513"/>
                  </a:lnTo>
                  <a:lnTo>
                    <a:pt x="19824" y="1429"/>
                  </a:lnTo>
                  <a:lnTo>
                    <a:pt x="19656" y="1345"/>
                  </a:lnTo>
                  <a:lnTo>
                    <a:pt x="19572" y="1261"/>
                  </a:lnTo>
                  <a:lnTo>
                    <a:pt x="19404" y="1177"/>
                  </a:lnTo>
                  <a:lnTo>
                    <a:pt x="19320" y="1177"/>
                  </a:lnTo>
                  <a:lnTo>
                    <a:pt x="19152" y="1093"/>
                  </a:lnTo>
                  <a:lnTo>
                    <a:pt x="19068" y="1009"/>
                  </a:lnTo>
                  <a:lnTo>
                    <a:pt x="18900" y="925"/>
                  </a:lnTo>
                  <a:lnTo>
                    <a:pt x="18816" y="841"/>
                  </a:lnTo>
                  <a:lnTo>
                    <a:pt x="18648" y="841"/>
                  </a:lnTo>
                  <a:lnTo>
                    <a:pt x="18480" y="757"/>
                  </a:lnTo>
                  <a:lnTo>
                    <a:pt x="18396" y="673"/>
                  </a:lnTo>
                  <a:lnTo>
                    <a:pt x="18228" y="589"/>
                  </a:lnTo>
                  <a:lnTo>
                    <a:pt x="18060" y="589"/>
                  </a:lnTo>
                  <a:lnTo>
                    <a:pt x="17976" y="505"/>
                  </a:lnTo>
                  <a:lnTo>
                    <a:pt x="17808" y="505"/>
                  </a:lnTo>
                  <a:lnTo>
                    <a:pt x="17640" y="421"/>
                  </a:lnTo>
                  <a:lnTo>
                    <a:pt x="17472" y="421"/>
                  </a:lnTo>
                  <a:lnTo>
                    <a:pt x="17388" y="337"/>
                  </a:lnTo>
                  <a:lnTo>
                    <a:pt x="17220" y="337"/>
                  </a:lnTo>
                  <a:lnTo>
                    <a:pt x="17052" y="253"/>
                  </a:lnTo>
                  <a:lnTo>
                    <a:pt x="16884" y="253"/>
                  </a:lnTo>
                  <a:lnTo>
                    <a:pt x="16716" y="169"/>
                  </a:lnTo>
                  <a:lnTo>
                    <a:pt x="16464" y="169"/>
                  </a:lnTo>
                  <a:lnTo>
                    <a:pt x="16296" y="85"/>
                  </a:lnTo>
                  <a:lnTo>
                    <a:pt x="15960" y="85"/>
                  </a:lnTo>
                  <a:lnTo>
                    <a:pt x="15792" y="1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128"/>
            <p:cNvSpPr/>
            <p:nvPr/>
          </p:nvSpPr>
          <p:spPr>
            <a:xfrm>
              <a:off x="427425" y="2160800"/>
              <a:ext cx="333900" cy="823175"/>
            </a:xfrm>
            <a:custGeom>
              <a:rect b="b" l="l" r="r" t="t"/>
              <a:pathLst>
                <a:path extrusionOk="0" h="32927" w="13356">
                  <a:moveTo>
                    <a:pt x="84" y="0"/>
                  </a:moveTo>
                  <a:lnTo>
                    <a:pt x="0" y="26627"/>
                  </a:lnTo>
                  <a:lnTo>
                    <a:pt x="0" y="26711"/>
                  </a:lnTo>
                  <a:lnTo>
                    <a:pt x="0" y="26795"/>
                  </a:lnTo>
                  <a:lnTo>
                    <a:pt x="0" y="26963"/>
                  </a:lnTo>
                  <a:lnTo>
                    <a:pt x="0" y="27047"/>
                  </a:lnTo>
                  <a:lnTo>
                    <a:pt x="0" y="27215"/>
                  </a:lnTo>
                  <a:lnTo>
                    <a:pt x="0" y="27299"/>
                  </a:lnTo>
                  <a:lnTo>
                    <a:pt x="0" y="27383"/>
                  </a:lnTo>
                  <a:lnTo>
                    <a:pt x="0" y="27551"/>
                  </a:lnTo>
                  <a:lnTo>
                    <a:pt x="0" y="27635"/>
                  </a:lnTo>
                  <a:lnTo>
                    <a:pt x="84" y="27719"/>
                  </a:lnTo>
                  <a:lnTo>
                    <a:pt x="84" y="27887"/>
                  </a:lnTo>
                  <a:lnTo>
                    <a:pt x="84" y="27971"/>
                  </a:lnTo>
                  <a:lnTo>
                    <a:pt x="84" y="28055"/>
                  </a:lnTo>
                  <a:lnTo>
                    <a:pt x="84" y="28223"/>
                  </a:lnTo>
                  <a:lnTo>
                    <a:pt x="168" y="28307"/>
                  </a:lnTo>
                  <a:lnTo>
                    <a:pt x="168" y="28391"/>
                  </a:lnTo>
                  <a:lnTo>
                    <a:pt x="168" y="28475"/>
                  </a:lnTo>
                  <a:lnTo>
                    <a:pt x="168" y="28642"/>
                  </a:lnTo>
                  <a:lnTo>
                    <a:pt x="252" y="28726"/>
                  </a:lnTo>
                  <a:lnTo>
                    <a:pt x="252" y="28810"/>
                  </a:lnTo>
                  <a:lnTo>
                    <a:pt x="252" y="28894"/>
                  </a:lnTo>
                  <a:lnTo>
                    <a:pt x="336" y="28978"/>
                  </a:lnTo>
                  <a:lnTo>
                    <a:pt x="336" y="29062"/>
                  </a:lnTo>
                  <a:lnTo>
                    <a:pt x="336" y="29230"/>
                  </a:lnTo>
                  <a:lnTo>
                    <a:pt x="420" y="29314"/>
                  </a:lnTo>
                  <a:lnTo>
                    <a:pt x="420" y="29398"/>
                  </a:lnTo>
                  <a:lnTo>
                    <a:pt x="420" y="29482"/>
                  </a:lnTo>
                  <a:lnTo>
                    <a:pt x="504" y="29566"/>
                  </a:lnTo>
                  <a:lnTo>
                    <a:pt x="504" y="29650"/>
                  </a:lnTo>
                  <a:lnTo>
                    <a:pt x="588" y="29734"/>
                  </a:lnTo>
                  <a:lnTo>
                    <a:pt x="588" y="29818"/>
                  </a:lnTo>
                  <a:lnTo>
                    <a:pt x="672" y="29902"/>
                  </a:lnTo>
                  <a:lnTo>
                    <a:pt x="672" y="29986"/>
                  </a:lnTo>
                  <a:lnTo>
                    <a:pt x="756" y="30070"/>
                  </a:lnTo>
                  <a:lnTo>
                    <a:pt x="756" y="30154"/>
                  </a:lnTo>
                  <a:lnTo>
                    <a:pt x="840" y="30238"/>
                  </a:lnTo>
                  <a:lnTo>
                    <a:pt x="840" y="30322"/>
                  </a:lnTo>
                  <a:lnTo>
                    <a:pt x="924" y="30406"/>
                  </a:lnTo>
                  <a:lnTo>
                    <a:pt x="924" y="30490"/>
                  </a:lnTo>
                  <a:lnTo>
                    <a:pt x="1008" y="30574"/>
                  </a:lnTo>
                  <a:lnTo>
                    <a:pt x="1092" y="30658"/>
                  </a:lnTo>
                  <a:lnTo>
                    <a:pt x="1092" y="30742"/>
                  </a:lnTo>
                  <a:lnTo>
                    <a:pt x="1176" y="30742"/>
                  </a:lnTo>
                  <a:lnTo>
                    <a:pt x="1260" y="30826"/>
                  </a:lnTo>
                  <a:lnTo>
                    <a:pt x="1260" y="30910"/>
                  </a:lnTo>
                  <a:lnTo>
                    <a:pt x="1344" y="30994"/>
                  </a:lnTo>
                  <a:lnTo>
                    <a:pt x="1428" y="31078"/>
                  </a:lnTo>
                  <a:lnTo>
                    <a:pt x="1428" y="31162"/>
                  </a:lnTo>
                  <a:lnTo>
                    <a:pt x="1512" y="31162"/>
                  </a:lnTo>
                  <a:lnTo>
                    <a:pt x="1596" y="31246"/>
                  </a:lnTo>
                  <a:lnTo>
                    <a:pt x="1680" y="31330"/>
                  </a:lnTo>
                  <a:lnTo>
                    <a:pt x="1680" y="31414"/>
                  </a:lnTo>
                  <a:lnTo>
                    <a:pt x="1764" y="31414"/>
                  </a:lnTo>
                  <a:lnTo>
                    <a:pt x="1848" y="31498"/>
                  </a:lnTo>
                  <a:lnTo>
                    <a:pt x="1932" y="31582"/>
                  </a:lnTo>
                  <a:lnTo>
                    <a:pt x="2016" y="31666"/>
                  </a:lnTo>
                  <a:lnTo>
                    <a:pt x="2100" y="31666"/>
                  </a:lnTo>
                  <a:lnTo>
                    <a:pt x="2100" y="31750"/>
                  </a:lnTo>
                  <a:lnTo>
                    <a:pt x="2184" y="31750"/>
                  </a:lnTo>
                  <a:lnTo>
                    <a:pt x="2268" y="31834"/>
                  </a:lnTo>
                  <a:lnTo>
                    <a:pt x="2352" y="31918"/>
                  </a:lnTo>
                  <a:lnTo>
                    <a:pt x="2436" y="31918"/>
                  </a:lnTo>
                  <a:lnTo>
                    <a:pt x="2520" y="32002"/>
                  </a:lnTo>
                  <a:lnTo>
                    <a:pt x="2604" y="32002"/>
                  </a:lnTo>
                  <a:lnTo>
                    <a:pt x="2688" y="32086"/>
                  </a:lnTo>
                  <a:lnTo>
                    <a:pt x="2772" y="32170"/>
                  </a:lnTo>
                  <a:lnTo>
                    <a:pt x="2856" y="32170"/>
                  </a:lnTo>
                  <a:lnTo>
                    <a:pt x="2940" y="32254"/>
                  </a:lnTo>
                  <a:lnTo>
                    <a:pt x="3024" y="32254"/>
                  </a:lnTo>
                  <a:lnTo>
                    <a:pt x="3108" y="32338"/>
                  </a:lnTo>
                  <a:lnTo>
                    <a:pt x="3276" y="32338"/>
                  </a:lnTo>
                  <a:lnTo>
                    <a:pt x="3360" y="32422"/>
                  </a:lnTo>
                  <a:lnTo>
                    <a:pt x="3444" y="32422"/>
                  </a:lnTo>
                  <a:lnTo>
                    <a:pt x="3528" y="32506"/>
                  </a:lnTo>
                  <a:lnTo>
                    <a:pt x="3780" y="32506"/>
                  </a:lnTo>
                  <a:lnTo>
                    <a:pt x="3864" y="32590"/>
                  </a:lnTo>
                  <a:lnTo>
                    <a:pt x="4032" y="32590"/>
                  </a:lnTo>
                  <a:lnTo>
                    <a:pt x="4116" y="32674"/>
                  </a:lnTo>
                  <a:lnTo>
                    <a:pt x="4368" y="32674"/>
                  </a:lnTo>
                  <a:lnTo>
                    <a:pt x="4452" y="32758"/>
                  </a:lnTo>
                  <a:lnTo>
                    <a:pt x="4872" y="32758"/>
                  </a:lnTo>
                  <a:lnTo>
                    <a:pt x="5040" y="32842"/>
                  </a:lnTo>
                  <a:lnTo>
                    <a:pt x="5796" y="32842"/>
                  </a:lnTo>
                  <a:lnTo>
                    <a:pt x="5964" y="32926"/>
                  </a:lnTo>
                  <a:lnTo>
                    <a:pt x="13271" y="32926"/>
                  </a:lnTo>
                  <a:lnTo>
                    <a:pt x="13271" y="27383"/>
                  </a:lnTo>
                  <a:lnTo>
                    <a:pt x="7812" y="27383"/>
                  </a:lnTo>
                  <a:lnTo>
                    <a:pt x="7476" y="27299"/>
                  </a:lnTo>
                  <a:lnTo>
                    <a:pt x="7224" y="27215"/>
                  </a:lnTo>
                  <a:lnTo>
                    <a:pt x="6972" y="27131"/>
                  </a:lnTo>
                  <a:lnTo>
                    <a:pt x="6804" y="26963"/>
                  </a:lnTo>
                  <a:lnTo>
                    <a:pt x="6636" y="26795"/>
                  </a:lnTo>
                  <a:lnTo>
                    <a:pt x="6468" y="26543"/>
                  </a:lnTo>
                  <a:lnTo>
                    <a:pt x="6384" y="26291"/>
                  </a:lnTo>
                  <a:lnTo>
                    <a:pt x="6384" y="25955"/>
                  </a:lnTo>
                  <a:lnTo>
                    <a:pt x="6300" y="25703"/>
                  </a:lnTo>
                  <a:lnTo>
                    <a:pt x="6300" y="12684"/>
                  </a:lnTo>
                  <a:lnTo>
                    <a:pt x="13355" y="12684"/>
                  </a:lnTo>
                  <a:lnTo>
                    <a:pt x="13355" y="7476"/>
                  </a:lnTo>
                  <a:lnTo>
                    <a:pt x="6300" y="7476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128"/>
            <p:cNvSpPr/>
            <p:nvPr/>
          </p:nvSpPr>
          <p:spPr>
            <a:xfrm>
              <a:off x="792800" y="2326675"/>
              <a:ext cx="657275" cy="676200"/>
            </a:xfrm>
            <a:custGeom>
              <a:rect b="b" l="l" r="r" t="t"/>
              <a:pathLst>
                <a:path extrusionOk="0" h="27048" w="26291">
                  <a:moveTo>
                    <a:pt x="14111" y="5713"/>
                  </a:moveTo>
                  <a:lnTo>
                    <a:pt x="14195" y="5797"/>
                  </a:lnTo>
                  <a:lnTo>
                    <a:pt x="14615" y="5797"/>
                  </a:lnTo>
                  <a:lnTo>
                    <a:pt x="14699" y="5881"/>
                  </a:lnTo>
                  <a:lnTo>
                    <a:pt x="14951" y="5881"/>
                  </a:lnTo>
                  <a:lnTo>
                    <a:pt x="15035" y="5965"/>
                  </a:lnTo>
                  <a:lnTo>
                    <a:pt x="15203" y="5965"/>
                  </a:lnTo>
                  <a:lnTo>
                    <a:pt x="15287" y="6049"/>
                  </a:lnTo>
                  <a:lnTo>
                    <a:pt x="15455" y="6049"/>
                  </a:lnTo>
                  <a:lnTo>
                    <a:pt x="15539" y="6132"/>
                  </a:lnTo>
                  <a:lnTo>
                    <a:pt x="15623" y="6132"/>
                  </a:lnTo>
                  <a:lnTo>
                    <a:pt x="15707" y="6216"/>
                  </a:lnTo>
                  <a:lnTo>
                    <a:pt x="15791" y="6216"/>
                  </a:lnTo>
                  <a:lnTo>
                    <a:pt x="15875" y="6300"/>
                  </a:lnTo>
                  <a:lnTo>
                    <a:pt x="16043" y="6300"/>
                  </a:lnTo>
                  <a:lnTo>
                    <a:pt x="16127" y="6384"/>
                  </a:lnTo>
                  <a:lnTo>
                    <a:pt x="16211" y="6384"/>
                  </a:lnTo>
                  <a:lnTo>
                    <a:pt x="16295" y="6468"/>
                  </a:lnTo>
                  <a:lnTo>
                    <a:pt x="16379" y="6552"/>
                  </a:lnTo>
                  <a:lnTo>
                    <a:pt x="16463" y="6552"/>
                  </a:lnTo>
                  <a:lnTo>
                    <a:pt x="16547" y="6636"/>
                  </a:lnTo>
                  <a:lnTo>
                    <a:pt x="16631" y="6636"/>
                  </a:lnTo>
                  <a:lnTo>
                    <a:pt x="16715" y="6720"/>
                  </a:lnTo>
                  <a:lnTo>
                    <a:pt x="16799" y="6804"/>
                  </a:lnTo>
                  <a:lnTo>
                    <a:pt x="16883" y="6888"/>
                  </a:lnTo>
                  <a:lnTo>
                    <a:pt x="16967" y="6888"/>
                  </a:lnTo>
                  <a:lnTo>
                    <a:pt x="17051" y="6972"/>
                  </a:lnTo>
                  <a:lnTo>
                    <a:pt x="17135" y="7056"/>
                  </a:lnTo>
                  <a:lnTo>
                    <a:pt x="17219" y="7140"/>
                  </a:lnTo>
                  <a:lnTo>
                    <a:pt x="17303" y="7224"/>
                  </a:lnTo>
                  <a:lnTo>
                    <a:pt x="17387" y="7224"/>
                  </a:lnTo>
                  <a:lnTo>
                    <a:pt x="17471" y="7308"/>
                  </a:lnTo>
                  <a:lnTo>
                    <a:pt x="17555" y="7392"/>
                  </a:lnTo>
                  <a:lnTo>
                    <a:pt x="17639" y="7476"/>
                  </a:lnTo>
                  <a:lnTo>
                    <a:pt x="17723" y="7560"/>
                  </a:lnTo>
                  <a:lnTo>
                    <a:pt x="17807" y="7644"/>
                  </a:lnTo>
                  <a:lnTo>
                    <a:pt x="17891" y="7728"/>
                  </a:lnTo>
                  <a:lnTo>
                    <a:pt x="17975" y="7812"/>
                  </a:lnTo>
                  <a:lnTo>
                    <a:pt x="18059" y="7896"/>
                  </a:lnTo>
                  <a:lnTo>
                    <a:pt x="18059" y="7980"/>
                  </a:lnTo>
                  <a:lnTo>
                    <a:pt x="18143" y="8064"/>
                  </a:lnTo>
                  <a:lnTo>
                    <a:pt x="18227" y="8148"/>
                  </a:lnTo>
                  <a:lnTo>
                    <a:pt x="18311" y="8232"/>
                  </a:lnTo>
                  <a:lnTo>
                    <a:pt x="18395" y="8316"/>
                  </a:lnTo>
                  <a:lnTo>
                    <a:pt x="18479" y="8400"/>
                  </a:lnTo>
                  <a:lnTo>
                    <a:pt x="18479" y="8484"/>
                  </a:lnTo>
                  <a:lnTo>
                    <a:pt x="18563" y="8568"/>
                  </a:lnTo>
                  <a:lnTo>
                    <a:pt x="18647" y="8652"/>
                  </a:lnTo>
                  <a:lnTo>
                    <a:pt x="18647" y="8736"/>
                  </a:lnTo>
                  <a:lnTo>
                    <a:pt x="18731" y="8904"/>
                  </a:lnTo>
                  <a:lnTo>
                    <a:pt x="18815" y="8988"/>
                  </a:lnTo>
                  <a:lnTo>
                    <a:pt x="18899" y="9072"/>
                  </a:lnTo>
                  <a:lnTo>
                    <a:pt x="18899" y="9156"/>
                  </a:lnTo>
                  <a:lnTo>
                    <a:pt x="18983" y="9324"/>
                  </a:lnTo>
                  <a:lnTo>
                    <a:pt x="18983" y="9408"/>
                  </a:lnTo>
                  <a:lnTo>
                    <a:pt x="19067" y="9492"/>
                  </a:lnTo>
                  <a:lnTo>
                    <a:pt x="19151" y="9576"/>
                  </a:lnTo>
                  <a:lnTo>
                    <a:pt x="19151" y="9744"/>
                  </a:lnTo>
                  <a:lnTo>
                    <a:pt x="19235" y="9828"/>
                  </a:lnTo>
                  <a:lnTo>
                    <a:pt x="19235" y="9912"/>
                  </a:lnTo>
                  <a:lnTo>
                    <a:pt x="19319" y="10080"/>
                  </a:lnTo>
                  <a:lnTo>
                    <a:pt x="19319" y="10164"/>
                  </a:lnTo>
                  <a:lnTo>
                    <a:pt x="19403" y="10332"/>
                  </a:lnTo>
                  <a:lnTo>
                    <a:pt x="19403" y="10416"/>
                  </a:lnTo>
                  <a:lnTo>
                    <a:pt x="19487" y="10500"/>
                  </a:lnTo>
                  <a:lnTo>
                    <a:pt x="19487" y="10668"/>
                  </a:lnTo>
                  <a:lnTo>
                    <a:pt x="19571" y="10752"/>
                  </a:lnTo>
                  <a:lnTo>
                    <a:pt x="19571" y="10920"/>
                  </a:lnTo>
                  <a:lnTo>
                    <a:pt x="19571" y="11004"/>
                  </a:lnTo>
                  <a:lnTo>
                    <a:pt x="19655" y="11172"/>
                  </a:lnTo>
                  <a:lnTo>
                    <a:pt x="19655" y="11256"/>
                  </a:lnTo>
                  <a:lnTo>
                    <a:pt x="19655" y="11424"/>
                  </a:lnTo>
                  <a:lnTo>
                    <a:pt x="19739" y="11508"/>
                  </a:lnTo>
                  <a:lnTo>
                    <a:pt x="19739" y="11676"/>
                  </a:lnTo>
                  <a:lnTo>
                    <a:pt x="19739" y="11844"/>
                  </a:lnTo>
                  <a:lnTo>
                    <a:pt x="19739" y="11928"/>
                  </a:lnTo>
                  <a:lnTo>
                    <a:pt x="19823" y="12096"/>
                  </a:lnTo>
                  <a:lnTo>
                    <a:pt x="19823" y="12264"/>
                  </a:lnTo>
                  <a:lnTo>
                    <a:pt x="19823" y="12348"/>
                  </a:lnTo>
                  <a:lnTo>
                    <a:pt x="19823" y="12516"/>
                  </a:lnTo>
                  <a:lnTo>
                    <a:pt x="19823" y="12684"/>
                  </a:lnTo>
                  <a:lnTo>
                    <a:pt x="19823" y="12768"/>
                  </a:lnTo>
                  <a:lnTo>
                    <a:pt x="19907" y="12936"/>
                  </a:lnTo>
                  <a:lnTo>
                    <a:pt x="19907" y="13104"/>
                  </a:lnTo>
                  <a:lnTo>
                    <a:pt x="19907" y="13272"/>
                  </a:lnTo>
                  <a:lnTo>
                    <a:pt x="19907" y="13356"/>
                  </a:lnTo>
                  <a:lnTo>
                    <a:pt x="19907" y="13524"/>
                  </a:lnTo>
                  <a:lnTo>
                    <a:pt x="19907" y="13692"/>
                  </a:lnTo>
                  <a:lnTo>
                    <a:pt x="19907" y="13860"/>
                  </a:lnTo>
                  <a:lnTo>
                    <a:pt x="19907" y="14028"/>
                  </a:lnTo>
                  <a:lnTo>
                    <a:pt x="19907" y="14112"/>
                  </a:lnTo>
                  <a:lnTo>
                    <a:pt x="19823" y="14280"/>
                  </a:lnTo>
                  <a:lnTo>
                    <a:pt x="19823" y="14448"/>
                  </a:lnTo>
                  <a:lnTo>
                    <a:pt x="19823" y="14616"/>
                  </a:lnTo>
                  <a:lnTo>
                    <a:pt x="19823" y="14700"/>
                  </a:lnTo>
                  <a:lnTo>
                    <a:pt x="19823" y="14868"/>
                  </a:lnTo>
                  <a:lnTo>
                    <a:pt x="19823" y="15036"/>
                  </a:lnTo>
                  <a:lnTo>
                    <a:pt x="19739" y="15120"/>
                  </a:lnTo>
                  <a:lnTo>
                    <a:pt x="19739" y="15288"/>
                  </a:lnTo>
                  <a:lnTo>
                    <a:pt x="19739" y="15372"/>
                  </a:lnTo>
                  <a:lnTo>
                    <a:pt x="19739" y="15540"/>
                  </a:lnTo>
                  <a:lnTo>
                    <a:pt x="19655" y="15708"/>
                  </a:lnTo>
                  <a:lnTo>
                    <a:pt x="19655" y="15792"/>
                  </a:lnTo>
                  <a:lnTo>
                    <a:pt x="19655" y="15960"/>
                  </a:lnTo>
                  <a:lnTo>
                    <a:pt x="19571" y="16044"/>
                  </a:lnTo>
                  <a:lnTo>
                    <a:pt x="19571" y="16212"/>
                  </a:lnTo>
                  <a:lnTo>
                    <a:pt x="19571" y="16296"/>
                  </a:lnTo>
                  <a:lnTo>
                    <a:pt x="19487" y="16464"/>
                  </a:lnTo>
                  <a:lnTo>
                    <a:pt x="19487" y="16548"/>
                  </a:lnTo>
                  <a:lnTo>
                    <a:pt x="19403" y="16716"/>
                  </a:lnTo>
                  <a:lnTo>
                    <a:pt x="19403" y="16800"/>
                  </a:lnTo>
                  <a:lnTo>
                    <a:pt x="19319" y="16884"/>
                  </a:lnTo>
                  <a:lnTo>
                    <a:pt x="19319" y="17052"/>
                  </a:lnTo>
                  <a:lnTo>
                    <a:pt x="19235" y="17136"/>
                  </a:lnTo>
                  <a:lnTo>
                    <a:pt x="19235" y="17220"/>
                  </a:lnTo>
                  <a:lnTo>
                    <a:pt x="19151" y="17388"/>
                  </a:lnTo>
                  <a:lnTo>
                    <a:pt x="19151" y="17472"/>
                  </a:lnTo>
                  <a:lnTo>
                    <a:pt x="19067" y="17556"/>
                  </a:lnTo>
                  <a:lnTo>
                    <a:pt x="19067" y="17724"/>
                  </a:lnTo>
                  <a:lnTo>
                    <a:pt x="18983" y="17808"/>
                  </a:lnTo>
                  <a:lnTo>
                    <a:pt x="18899" y="17892"/>
                  </a:lnTo>
                  <a:lnTo>
                    <a:pt x="18899" y="17976"/>
                  </a:lnTo>
                  <a:lnTo>
                    <a:pt x="18815" y="18144"/>
                  </a:lnTo>
                  <a:lnTo>
                    <a:pt x="18731" y="18228"/>
                  </a:lnTo>
                  <a:lnTo>
                    <a:pt x="18731" y="18312"/>
                  </a:lnTo>
                  <a:lnTo>
                    <a:pt x="18647" y="18396"/>
                  </a:lnTo>
                  <a:lnTo>
                    <a:pt x="18563" y="18480"/>
                  </a:lnTo>
                  <a:lnTo>
                    <a:pt x="18479" y="18564"/>
                  </a:lnTo>
                  <a:lnTo>
                    <a:pt x="18479" y="18648"/>
                  </a:lnTo>
                  <a:lnTo>
                    <a:pt x="18395" y="18816"/>
                  </a:lnTo>
                  <a:lnTo>
                    <a:pt x="18311" y="18900"/>
                  </a:lnTo>
                  <a:lnTo>
                    <a:pt x="18227" y="18984"/>
                  </a:lnTo>
                  <a:lnTo>
                    <a:pt x="18143" y="19068"/>
                  </a:lnTo>
                  <a:lnTo>
                    <a:pt x="18143" y="19152"/>
                  </a:lnTo>
                  <a:lnTo>
                    <a:pt x="18059" y="19236"/>
                  </a:lnTo>
                  <a:lnTo>
                    <a:pt x="17975" y="19320"/>
                  </a:lnTo>
                  <a:lnTo>
                    <a:pt x="17891" y="19404"/>
                  </a:lnTo>
                  <a:lnTo>
                    <a:pt x="17807" y="19488"/>
                  </a:lnTo>
                  <a:lnTo>
                    <a:pt x="17723" y="19488"/>
                  </a:lnTo>
                  <a:lnTo>
                    <a:pt x="17639" y="19572"/>
                  </a:lnTo>
                  <a:lnTo>
                    <a:pt x="17555" y="19656"/>
                  </a:lnTo>
                  <a:lnTo>
                    <a:pt x="17471" y="19740"/>
                  </a:lnTo>
                  <a:lnTo>
                    <a:pt x="17471" y="19824"/>
                  </a:lnTo>
                  <a:lnTo>
                    <a:pt x="17387" y="19908"/>
                  </a:lnTo>
                  <a:lnTo>
                    <a:pt x="17303" y="19992"/>
                  </a:lnTo>
                  <a:lnTo>
                    <a:pt x="17219" y="19992"/>
                  </a:lnTo>
                  <a:lnTo>
                    <a:pt x="17135" y="20076"/>
                  </a:lnTo>
                  <a:lnTo>
                    <a:pt x="17051" y="20160"/>
                  </a:lnTo>
                  <a:lnTo>
                    <a:pt x="16967" y="20244"/>
                  </a:lnTo>
                  <a:lnTo>
                    <a:pt x="16883" y="20244"/>
                  </a:lnTo>
                  <a:lnTo>
                    <a:pt x="16799" y="20328"/>
                  </a:lnTo>
                  <a:lnTo>
                    <a:pt x="16631" y="20412"/>
                  </a:lnTo>
                  <a:lnTo>
                    <a:pt x="16547" y="20412"/>
                  </a:lnTo>
                  <a:lnTo>
                    <a:pt x="16463" y="20496"/>
                  </a:lnTo>
                  <a:lnTo>
                    <a:pt x="16379" y="20580"/>
                  </a:lnTo>
                  <a:lnTo>
                    <a:pt x="16295" y="20580"/>
                  </a:lnTo>
                  <a:lnTo>
                    <a:pt x="16211" y="20664"/>
                  </a:lnTo>
                  <a:lnTo>
                    <a:pt x="16127" y="20664"/>
                  </a:lnTo>
                  <a:lnTo>
                    <a:pt x="16043" y="20748"/>
                  </a:lnTo>
                  <a:lnTo>
                    <a:pt x="15959" y="20748"/>
                  </a:lnTo>
                  <a:lnTo>
                    <a:pt x="15791" y="20832"/>
                  </a:lnTo>
                  <a:lnTo>
                    <a:pt x="15707" y="20832"/>
                  </a:lnTo>
                  <a:lnTo>
                    <a:pt x="15623" y="20916"/>
                  </a:lnTo>
                  <a:lnTo>
                    <a:pt x="15539" y="20916"/>
                  </a:lnTo>
                  <a:lnTo>
                    <a:pt x="15455" y="21000"/>
                  </a:lnTo>
                  <a:lnTo>
                    <a:pt x="15371" y="21000"/>
                  </a:lnTo>
                  <a:lnTo>
                    <a:pt x="15203" y="21084"/>
                  </a:lnTo>
                  <a:lnTo>
                    <a:pt x="15035" y="21084"/>
                  </a:lnTo>
                  <a:lnTo>
                    <a:pt x="14951" y="21168"/>
                  </a:lnTo>
                  <a:lnTo>
                    <a:pt x="14699" y="21168"/>
                  </a:lnTo>
                  <a:lnTo>
                    <a:pt x="14615" y="21252"/>
                  </a:lnTo>
                  <a:lnTo>
                    <a:pt x="14279" y="21252"/>
                  </a:lnTo>
                  <a:lnTo>
                    <a:pt x="14195" y="21336"/>
                  </a:lnTo>
                  <a:lnTo>
                    <a:pt x="13439" y="21336"/>
                  </a:lnTo>
                  <a:lnTo>
                    <a:pt x="13355" y="21420"/>
                  </a:lnTo>
                  <a:lnTo>
                    <a:pt x="12852" y="21420"/>
                  </a:lnTo>
                  <a:lnTo>
                    <a:pt x="12768" y="21336"/>
                  </a:lnTo>
                  <a:lnTo>
                    <a:pt x="12012" y="21336"/>
                  </a:lnTo>
                  <a:lnTo>
                    <a:pt x="11928" y="21252"/>
                  </a:lnTo>
                  <a:lnTo>
                    <a:pt x="11592" y="21252"/>
                  </a:lnTo>
                  <a:lnTo>
                    <a:pt x="11508" y="21168"/>
                  </a:lnTo>
                  <a:lnTo>
                    <a:pt x="11256" y="21168"/>
                  </a:lnTo>
                  <a:lnTo>
                    <a:pt x="11172" y="21084"/>
                  </a:lnTo>
                  <a:lnTo>
                    <a:pt x="11004" y="21084"/>
                  </a:lnTo>
                  <a:lnTo>
                    <a:pt x="10836" y="21000"/>
                  </a:lnTo>
                  <a:lnTo>
                    <a:pt x="10752" y="21000"/>
                  </a:lnTo>
                  <a:lnTo>
                    <a:pt x="10668" y="20916"/>
                  </a:lnTo>
                  <a:lnTo>
                    <a:pt x="10584" y="20916"/>
                  </a:lnTo>
                  <a:lnTo>
                    <a:pt x="10500" y="20832"/>
                  </a:lnTo>
                  <a:lnTo>
                    <a:pt x="10416" y="20832"/>
                  </a:lnTo>
                  <a:lnTo>
                    <a:pt x="10248" y="20748"/>
                  </a:lnTo>
                  <a:lnTo>
                    <a:pt x="10164" y="20748"/>
                  </a:lnTo>
                  <a:lnTo>
                    <a:pt x="10080" y="20664"/>
                  </a:lnTo>
                  <a:lnTo>
                    <a:pt x="9996" y="20664"/>
                  </a:lnTo>
                  <a:lnTo>
                    <a:pt x="9912" y="20580"/>
                  </a:lnTo>
                  <a:lnTo>
                    <a:pt x="9828" y="20580"/>
                  </a:lnTo>
                  <a:lnTo>
                    <a:pt x="9744" y="20496"/>
                  </a:lnTo>
                  <a:lnTo>
                    <a:pt x="9660" y="20412"/>
                  </a:lnTo>
                  <a:lnTo>
                    <a:pt x="9576" y="20412"/>
                  </a:lnTo>
                  <a:lnTo>
                    <a:pt x="9492" y="20328"/>
                  </a:lnTo>
                  <a:lnTo>
                    <a:pt x="9408" y="20244"/>
                  </a:lnTo>
                  <a:lnTo>
                    <a:pt x="9324" y="20244"/>
                  </a:lnTo>
                  <a:lnTo>
                    <a:pt x="9240" y="20160"/>
                  </a:lnTo>
                  <a:lnTo>
                    <a:pt x="9156" y="20076"/>
                  </a:lnTo>
                  <a:lnTo>
                    <a:pt x="9072" y="19992"/>
                  </a:lnTo>
                  <a:lnTo>
                    <a:pt x="8988" y="19992"/>
                  </a:lnTo>
                  <a:lnTo>
                    <a:pt x="8904" y="19908"/>
                  </a:lnTo>
                  <a:lnTo>
                    <a:pt x="8820" y="19824"/>
                  </a:lnTo>
                  <a:lnTo>
                    <a:pt x="8736" y="19740"/>
                  </a:lnTo>
                  <a:lnTo>
                    <a:pt x="8652" y="19656"/>
                  </a:lnTo>
                  <a:lnTo>
                    <a:pt x="8568" y="19572"/>
                  </a:lnTo>
                  <a:lnTo>
                    <a:pt x="8484" y="19488"/>
                  </a:lnTo>
                  <a:lnTo>
                    <a:pt x="8400" y="19488"/>
                  </a:lnTo>
                  <a:lnTo>
                    <a:pt x="8316" y="19404"/>
                  </a:lnTo>
                  <a:lnTo>
                    <a:pt x="8232" y="19320"/>
                  </a:lnTo>
                  <a:lnTo>
                    <a:pt x="8232" y="19236"/>
                  </a:lnTo>
                  <a:lnTo>
                    <a:pt x="8148" y="19152"/>
                  </a:lnTo>
                  <a:lnTo>
                    <a:pt x="8064" y="19068"/>
                  </a:lnTo>
                  <a:lnTo>
                    <a:pt x="7980" y="18984"/>
                  </a:lnTo>
                  <a:lnTo>
                    <a:pt x="7896" y="18900"/>
                  </a:lnTo>
                  <a:lnTo>
                    <a:pt x="7896" y="18816"/>
                  </a:lnTo>
                  <a:lnTo>
                    <a:pt x="7812" y="18648"/>
                  </a:lnTo>
                  <a:lnTo>
                    <a:pt x="7728" y="18564"/>
                  </a:lnTo>
                  <a:lnTo>
                    <a:pt x="7644" y="18480"/>
                  </a:lnTo>
                  <a:lnTo>
                    <a:pt x="7644" y="18396"/>
                  </a:lnTo>
                  <a:lnTo>
                    <a:pt x="7560" y="18312"/>
                  </a:lnTo>
                  <a:lnTo>
                    <a:pt x="7476" y="18228"/>
                  </a:lnTo>
                  <a:lnTo>
                    <a:pt x="7392" y="18144"/>
                  </a:lnTo>
                  <a:lnTo>
                    <a:pt x="7392" y="17976"/>
                  </a:lnTo>
                  <a:lnTo>
                    <a:pt x="7308" y="17892"/>
                  </a:lnTo>
                  <a:lnTo>
                    <a:pt x="7308" y="17808"/>
                  </a:lnTo>
                  <a:lnTo>
                    <a:pt x="7224" y="17724"/>
                  </a:lnTo>
                  <a:lnTo>
                    <a:pt x="7140" y="17556"/>
                  </a:lnTo>
                  <a:lnTo>
                    <a:pt x="7140" y="17472"/>
                  </a:lnTo>
                  <a:lnTo>
                    <a:pt x="7056" y="17388"/>
                  </a:lnTo>
                  <a:lnTo>
                    <a:pt x="7056" y="17220"/>
                  </a:lnTo>
                  <a:lnTo>
                    <a:pt x="6972" y="17136"/>
                  </a:lnTo>
                  <a:lnTo>
                    <a:pt x="6972" y="17052"/>
                  </a:lnTo>
                  <a:lnTo>
                    <a:pt x="6888" y="16884"/>
                  </a:lnTo>
                  <a:lnTo>
                    <a:pt x="6888" y="16800"/>
                  </a:lnTo>
                  <a:lnTo>
                    <a:pt x="6804" y="16716"/>
                  </a:lnTo>
                  <a:lnTo>
                    <a:pt x="6804" y="16548"/>
                  </a:lnTo>
                  <a:lnTo>
                    <a:pt x="6720" y="16464"/>
                  </a:lnTo>
                  <a:lnTo>
                    <a:pt x="6720" y="16296"/>
                  </a:lnTo>
                  <a:lnTo>
                    <a:pt x="6720" y="16212"/>
                  </a:lnTo>
                  <a:lnTo>
                    <a:pt x="6636" y="16044"/>
                  </a:lnTo>
                  <a:lnTo>
                    <a:pt x="6636" y="15960"/>
                  </a:lnTo>
                  <a:lnTo>
                    <a:pt x="6552" y="15792"/>
                  </a:lnTo>
                  <a:lnTo>
                    <a:pt x="6552" y="15708"/>
                  </a:lnTo>
                  <a:lnTo>
                    <a:pt x="6552" y="15540"/>
                  </a:lnTo>
                  <a:lnTo>
                    <a:pt x="6552" y="15372"/>
                  </a:lnTo>
                  <a:lnTo>
                    <a:pt x="6468" y="15288"/>
                  </a:lnTo>
                  <a:lnTo>
                    <a:pt x="6468" y="15120"/>
                  </a:lnTo>
                  <a:lnTo>
                    <a:pt x="6468" y="15036"/>
                  </a:lnTo>
                  <a:lnTo>
                    <a:pt x="6468" y="14868"/>
                  </a:lnTo>
                  <a:lnTo>
                    <a:pt x="6468" y="14700"/>
                  </a:lnTo>
                  <a:lnTo>
                    <a:pt x="6384" y="14616"/>
                  </a:lnTo>
                  <a:lnTo>
                    <a:pt x="6384" y="14448"/>
                  </a:lnTo>
                  <a:lnTo>
                    <a:pt x="6384" y="14280"/>
                  </a:lnTo>
                  <a:lnTo>
                    <a:pt x="6384" y="14112"/>
                  </a:lnTo>
                  <a:lnTo>
                    <a:pt x="6384" y="14028"/>
                  </a:lnTo>
                  <a:lnTo>
                    <a:pt x="6384" y="13860"/>
                  </a:lnTo>
                  <a:lnTo>
                    <a:pt x="6384" y="13692"/>
                  </a:lnTo>
                  <a:lnTo>
                    <a:pt x="6384" y="13524"/>
                  </a:lnTo>
                  <a:lnTo>
                    <a:pt x="6384" y="13356"/>
                  </a:lnTo>
                  <a:lnTo>
                    <a:pt x="6384" y="13272"/>
                  </a:lnTo>
                  <a:lnTo>
                    <a:pt x="6384" y="13104"/>
                  </a:lnTo>
                  <a:lnTo>
                    <a:pt x="6384" y="12936"/>
                  </a:lnTo>
                  <a:lnTo>
                    <a:pt x="6384" y="12768"/>
                  </a:lnTo>
                  <a:lnTo>
                    <a:pt x="6384" y="12684"/>
                  </a:lnTo>
                  <a:lnTo>
                    <a:pt x="6384" y="12516"/>
                  </a:lnTo>
                  <a:lnTo>
                    <a:pt x="6468" y="12348"/>
                  </a:lnTo>
                  <a:lnTo>
                    <a:pt x="6468" y="12264"/>
                  </a:lnTo>
                  <a:lnTo>
                    <a:pt x="6468" y="12096"/>
                  </a:lnTo>
                  <a:lnTo>
                    <a:pt x="6468" y="11928"/>
                  </a:lnTo>
                  <a:lnTo>
                    <a:pt x="6468" y="11844"/>
                  </a:lnTo>
                  <a:lnTo>
                    <a:pt x="6552" y="11676"/>
                  </a:lnTo>
                  <a:lnTo>
                    <a:pt x="6552" y="11508"/>
                  </a:lnTo>
                  <a:lnTo>
                    <a:pt x="6552" y="11424"/>
                  </a:lnTo>
                  <a:lnTo>
                    <a:pt x="6552" y="11256"/>
                  </a:lnTo>
                  <a:lnTo>
                    <a:pt x="6636" y="11172"/>
                  </a:lnTo>
                  <a:lnTo>
                    <a:pt x="6636" y="11004"/>
                  </a:lnTo>
                  <a:lnTo>
                    <a:pt x="6720" y="10920"/>
                  </a:lnTo>
                  <a:lnTo>
                    <a:pt x="6720" y="10752"/>
                  </a:lnTo>
                  <a:lnTo>
                    <a:pt x="6720" y="10668"/>
                  </a:lnTo>
                  <a:lnTo>
                    <a:pt x="6804" y="10500"/>
                  </a:lnTo>
                  <a:lnTo>
                    <a:pt x="6804" y="10416"/>
                  </a:lnTo>
                  <a:lnTo>
                    <a:pt x="6888" y="10332"/>
                  </a:lnTo>
                  <a:lnTo>
                    <a:pt x="6888" y="10164"/>
                  </a:lnTo>
                  <a:lnTo>
                    <a:pt x="6972" y="10080"/>
                  </a:lnTo>
                  <a:lnTo>
                    <a:pt x="6972" y="9912"/>
                  </a:lnTo>
                  <a:lnTo>
                    <a:pt x="7056" y="9828"/>
                  </a:lnTo>
                  <a:lnTo>
                    <a:pt x="7056" y="9744"/>
                  </a:lnTo>
                  <a:lnTo>
                    <a:pt x="7140" y="9576"/>
                  </a:lnTo>
                  <a:lnTo>
                    <a:pt x="7140" y="9492"/>
                  </a:lnTo>
                  <a:lnTo>
                    <a:pt x="7224" y="9408"/>
                  </a:lnTo>
                  <a:lnTo>
                    <a:pt x="7308" y="9324"/>
                  </a:lnTo>
                  <a:lnTo>
                    <a:pt x="7308" y="9156"/>
                  </a:lnTo>
                  <a:lnTo>
                    <a:pt x="7392" y="9072"/>
                  </a:lnTo>
                  <a:lnTo>
                    <a:pt x="7392" y="8988"/>
                  </a:lnTo>
                  <a:lnTo>
                    <a:pt x="7476" y="8904"/>
                  </a:lnTo>
                  <a:lnTo>
                    <a:pt x="7560" y="8736"/>
                  </a:lnTo>
                  <a:lnTo>
                    <a:pt x="7644" y="8652"/>
                  </a:lnTo>
                  <a:lnTo>
                    <a:pt x="7644" y="8568"/>
                  </a:lnTo>
                  <a:lnTo>
                    <a:pt x="7728" y="8484"/>
                  </a:lnTo>
                  <a:lnTo>
                    <a:pt x="7812" y="8400"/>
                  </a:lnTo>
                  <a:lnTo>
                    <a:pt x="7896" y="8316"/>
                  </a:lnTo>
                  <a:lnTo>
                    <a:pt x="7896" y="8232"/>
                  </a:lnTo>
                  <a:lnTo>
                    <a:pt x="7980" y="8148"/>
                  </a:lnTo>
                  <a:lnTo>
                    <a:pt x="8064" y="8064"/>
                  </a:lnTo>
                  <a:lnTo>
                    <a:pt x="8148" y="7980"/>
                  </a:lnTo>
                  <a:lnTo>
                    <a:pt x="8232" y="7896"/>
                  </a:lnTo>
                  <a:lnTo>
                    <a:pt x="8232" y="7812"/>
                  </a:lnTo>
                  <a:lnTo>
                    <a:pt x="8316" y="7728"/>
                  </a:lnTo>
                  <a:lnTo>
                    <a:pt x="8400" y="7644"/>
                  </a:lnTo>
                  <a:lnTo>
                    <a:pt x="8484" y="7560"/>
                  </a:lnTo>
                  <a:lnTo>
                    <a:pt x="8568" y="7476"/>
                  </a:lnTo>
                  <a:lnTo>
                    <a:pt x="8652" y="7392"/>
                  </a:lnTo>
                  <a:lnTo>
                    <a:pt x="8736" y="7308"/>
                  </a:lnTo>
                  <a:lnTo>
                    <a:pt x="8820" y="7224"/>
                  </a:lnTo>
                  <a:lnTo>
                    <a:pt x="8904" y="7224"/>
                  </a:lnTo>
                  <a:lnTo>
                    <a:pt x="8988" y="7140"/>
                  </a:lnTo>
                  <a:lnTo>
                    <a:pt x="9072" y="7056"/>
                  </a:lnTo>
                  <a:lnTo>
                    <a:pt x="9156" y="6972"/>
                  </a:lnTo>
                  <a:lnTo>
                    <a:pt x="9240" y="6888"/>
                  </a:lnTo>
                  <a:lnTo>
                    <a:pt x="9324" y="6888"/>
                  </a:lnTo>
                  <a:lnTo>
                    <a:pt x="9408" y="6804"/>
                  </a:lnTo>
                  <a:lnTo>
                    <a:pt x="9492" y="6720"/>
                  </a:lnTo>
                  <a:lnTo>
                    <a:pt x="9576" y="6636"/>
                  </a:lnTo>
                  <a:lnTo>
                    <a:pt x="9660" y="6636"/>
                  </a:lnTo>
                  <a:lnTo>
                    <a:pt x="9744" y="6552"/>
                  </a:lnTo>
                  <a:lnTo>
                    <a:pt x="9828" y="6552"/>
                  </a:lnTo>
                  <a:lnTo>
                    <a:pt x="9912" y="6468"/>
                  </a:lnTo>
                  <a:lnTo>
                    <a:pt x="9996" y="6384"/>
                  </a:lnTo>
                  <a:lnTo>
                    <a:pt x="10080" y="6384"/>
                  </a:lnTo>
                  <a:lnTo>
                    <a:pt x="10164" y="6300"/>
                  </a:lnTo>
                  <a:lnTo>
                    <a:pt x="10248" y="6300"/>
                  </a:lnTo>
                  <a:lnTo>
                    <a:pt x="10416" y="6216"/>
                  </a:lnTo>
                  <a:lnTo>
                    <a:pt x="10500" y="6216"/>
                  </a:lnTo>
                  <a:lnTo>
                    <a:pt x="10584" y="6132"/>
                  </a:lnTo>
                  <a:lnTo>
                    <a:pt x="10668" y="6132"/>
                  </a:lnTo>
                  <a:lnTo>
                    <a:pt x="10752" y="6049"/>
                  </a:lnTo>
                  <a:lnTo>
                    <a:pt x="10836" y="6049"/>
                  </a:lnTo>
                  <a:lnTo>
                    <a:pt x="11004" y="5965"/>
                  </a:lnTo>
                  <a:lnTo>
                    <a:pt x="11172" y="5965"/>
                  </a:lnTo>
                  <a:lnTo>
                    <a:pt x="11256" y="5881"/>
                  </a:lnTo>
                  <a:lnTo>
                    <a:pt x="11508" y="5881"/>
                  </a:lnTo>
                  <a:lnTo>
                    <a:pt x="11592" y="5797"/>
                  </a:lnTo>
                  <a:lnTo>
                    <a:pt x="12012" y="5797"/>
                  </a:lnTo>
                  <a:lnTo>
                    <a:pt x="12096" y="5713"/>
                  </a:lnTo>
                  <a:close/>
                  <a:moveTo>
                    <a:pt x="11676" y="1"/>
                  </a:moveTo>
                  <a:lnTo>
                    <a:pt x="11424" y="85"/>
                  </a:lnTo>
                  <a:lnTo>
                    <a:pt x="11004" y="85"/>
                  </a:lnTo>
                  <a:lnTo>
                    <a:pt x="10752" y="169"/>
                  </a:lnTo>
                  <a:lnTo>
                    <a:pt x="10584" y="169"/>
                  </a:lnTo>
                  <a:lnTo>
                    <a:pt x="10332" y="253"/>
                  </a:lnTo>
                  <a:lnTo>
                    <a:pt x="10164" y="253"/>
                  </a:lnTo>
                  <a:lnTo>
                    <a:pt x="9912" y="337"/>
                  </a:lnTo>
                  <a:lnTo>
                    <a:pt x="9744" y="337"/>
                  </a:lnTo>
                  <a:lnTo>
                    <a:pt x="9492" y="421"/>
                  </a:lnTo>
                  <a:lnTo>
                    <a:pt x="9324" y="505"/>
                  </a:lnTo>
                  <a:lnTo>
                    <a:pt x="9072" y="505"/>
                  </a:lnTo>
                  <a:lnTo>
                    <a:pt x="8904" y="589"/>
                  </a:lnTo>
                  <a:lnTo>
                    <a:pt x="8652" y="673"/>
                  </a:lnTo>
                  <a:lnTo>
                    <a:pt x="8484" y="757"/>
                  </a:lnTo>
                  <a:lnTo>
                    <a:pt x="8316" y="841"/>
                  </a:lnTo>
                  <a:lnTo>
                    <a:pt x="8064" y="841"/>
                  </a:lnTo>
                  <a:lnTo>
                    <a:pt x="7896" y="925"/>
                  </a:lnTo>
                  <a:lnTo>
                    <a:pt x="7728" y="1009"/>
                  </a:lnTo>
                  <a:lnTo>
                    <a:pt x="7476" y="1093"/>
                  </a:lnTo>
                  <a:lnTo>
                    <a:pt x="7308" y="1177"/>
                  </a:lnTo>
                  <a:lnTo>
                    <a:pt x="7140" y="1261"/>
                  </a:lnTo>
                  <a:lnTo>
                    <a:pt x="6972" y="1345"/>
                  </a:lnTo>
                  <a:lnTo>
                    <a:pt x="6804" y="1513"/>
                  </a:lnTo>
                  <a:lnTo>
                    <a:pt x="6552" y="1597"/>
                  </a:lnTo>
                  <a:lnTo>
                    <a:pt x="6384" y="1681"/>
                  </a:lnTo>
                  <a:lnTo>
                    <a:pt x="6216" y="1765"/>
                  </a:lnTo>
                  <a:lnTo>
                    <a:pt x="6048" y="1849"/>
                  </a:lnTo>
                  <a:lnTo>
                    <a:pt x="5880" y="2017"/>
                  </a:lnTo>
                  <a:lnTo>
                    <a:pt x="5712" y="2101"/>
                  </a:lnTo>
                  <a:lnTo>
                    <a:pt x="5544" y="2185"/>
                  </a:lnTo>
                  <a:lnTo>
                    <a:pt x="5376" y="2353"/>
                  </a:lnTo>
                  <a:lnTo>
                    <a:pt x="5208" y="2437"/>
                  </a:lnTo>
                  <a:lnTo>
                    <a:pt x="5040" y="2605"/>
                  </a:lnTo>
                  <a:lnTo>
                    <a:pt x="4872" y="2689"/>
                  </a:lnTo>
                  <a:lnTo>
                    <a:pt x="4704" y="2857"/>
                  </a:lnTo>
                  <a:lnTo>
                    <a:pt x="4536" y="2941"/>
                  </a:lnTo>
                  <a:lnTo>
                    <a:pt x="4452" y="3109"/>
                  </a:lnTo>
                  <a:lnTo>
                    <a:pt x="4284" y="3193"/>
                  </a:lnTo>
                  <a:lnTo>
                    <a:pt x="4116" y="3361"/>
                  </a:lnTo>
                  <a:lnTo>
                    <a:pt x="3948" y="3529"/>
                  </a:lnTo>
                  <a:lnTo>
                    <a:pt x="3864" y="3613"/>
                  </a:lnTo>
                  <a:lnTo>
                    <a:pt x="3696" y="3781"/>
                  </a:lnTo>
                  <a:lnTo>
                    <a:pt x="3528" y="3949"/>
                  </a:lnTo>
                  <a:lnTo>
                    <a:pt x="3444" y="4033"/>
                  </a:lnTo>
                  <a:lnTo>
                    <a:pt x="3276" y="4201"/>
                  </a:lnTo>
                  <a:lnTo>
                    <a:pt x="3192" y="4369"/>
                  </a:lnTo>
                  <a:lnTo>
                    <a:pt x="3024" y="4537"/>
                  </a:lnTo>
                  <a:lnTo>
                    <a:pt x="2940" y="4705"/>
                  </a:lnTo>
                  <a:lnTo>
                    <a:pt x="2772" y="4873"/>
                  </a:lnTo>
                  <a:lnTo>
                    <a:pt x="2688" y="4957"/>
                  </a:lnTo>
                  <a:lnTo>
                    <a:pt x="2520" y="5125"/>
                  </a:lnTo>
                  <a:lnTo>
                    <a:pt x="2436" y="5293"/>
                  </a:lnTo>
                  <a:lnTo>
                    <a:pt x="2268" y="5461"/>
                  </a:lnTo>
                  <a:lnTo>
                    <a:pt x="2184" y="5629"/>
                  </a:lnTo>
                  <a:lnTo>
                    <a:pt x="2100" y="5797"/>
                  </a:lnTo>
                  <a:lnTo>
                    <a:pt x="2016" y="5965"/>
                  </a:lnTo>
                  <a:lnTo>
                    <a:pt x="1848" y="6216"/>
                  </a:lnTo>
                  <a:lnTo>
                    <a:pt x="1764" y="6384"/>
                  </a:lnTo>
                  <a:lnTo>
                    <a:pt x="1680" y="6552"/>
                  </a:lnTo>
                  <a:lnTo>
                    <a:pt x="1596" y="6720"/>
                  </a:lnTo>
                  <a:lnTo>
                    <a:pt x="1512" y="6888"/>
                  </a:lnTo>
                  <a:lnTo>
                    <a:pt x="1428" y="7056"/>
                  </a:lnTo>
                  <a:lnTo>
                    <a:pt x="1260" y="7224"/>
                  </a:lnTo>
                  <a:lnTo>
                    <a:pt x="1176" y="7476"/>
                  </a:lnTo>
                  <a:lnTo>
                    <a:pt x="1092" y="7644"/>
                  </a:lnTo>
                  <a:lnTo>
                    <a:pt x="1092" y="7812"/>
                  </a:lnTo>
                  <a:lnTo>
                    <a:pt x="1008" y="8064"/>
                  </a:lnTo>
                  <a:lnTo>
                    <a:pt x="924" y="8232"/>
                  </a:lnTo>
                  <a:lnTo>
                    <a:pt x="840" y="8400"/>
                  </a:lnTo>
                  <a:lnTo>
                    <a:pt x="756" y="8568"/>
                  </a:lnTo>
                  <a:lnTo>
                    <a:pt x="672" y="8820"/>
                  </a:lnTo>
                  <a:lnTo>
                    <a:pt x="588" y="8988"/>
                  </a:lnTo>
                  <a:lnTo>
                    <a:pt x="588" y="9240"/>
                  </a:lnTo>
                  <a:lnTo>
                    <a:pt x="504" y="9408"/>
                  </a:lnTo>
                  <a:lnTo>
                    <a:pt x="420" y="9576"/>
                  </a:lnTo>
                  <a:lnTo>
                    <a:pt x="420" y="9828"/>
                  </a:lnTo>
                  <a:lnTo>
                    <a:pt x="336" y="9996"/>
                  </a:lnTo>
                  <a:lnTo>
                    <a:pt x="336" y="10248"/>
                  </a:lnTo>
                  <a:lnTo>
                    <a:pt x="252" y="10416"/>
                  </a:lnTo>
                  <a:lnTo>
                    <a:pt x="252" y="10668"/>
                  </a:lnTo>
                  <a:lnTo>
                    <a:pt x="168" y="10836"/>
                  </a:lnTo>
                  <a:lnTo>
                    <a:pt x="168" y="11088"/>
                  </a:lnTo>
                  <a:lnTo>
                    <a:pt x="84" y="11340"/>
                  </a:lnTo>
                  <a:lnTo>
                    <a:pt x="84" y="11508"/>
                  </a:lnTo>
                  <a:lnTo>
                    <a:pt x="84" y="11760"/>
                  </a:lnTo>
                  <a:lnTo>
                    <a:pt x="0" y="11928"/>
                  </a:lnTo>
                  <a:lnTo>
                    <a:pt x="0" y="12180"/>
                  </a:lnTo>
                  <a:lnTo>
                    <a:pt x="0" y="12432"/>
                  </a:lnTo>
                  <a:lnTo>
                    <a:pt x="0" y="12600"/>
                  </a:lnTo>
                  <a:lnTo>
                    <a:pt x="0" y="12852"/>
                  </a:lnTo>
                  <a:lnTo>
                    <a:pt x="0" y="13020"/>
                  </a:lnTo>
                  <a:lnTo>
                    <a:pt x="0" y="13272"/>
                  </a:lnTo>
                  <a:lnTo>
                    <a:pt x="0" y="13524"/>
                  </a:lnTo>
                  <a:lnTo>
                    <a:pt x="0" y="13776"/>
                  </a:lnTo>
                  <a:lnTo>
                    <a:pt x="0" y="13944"/>
                  </a:lnTo>
                  <a:lnTo>
                    <a:pt x="0" y="14196"/>
                  </a:lnTo>
                  <a:lnTo>
                    <a:pt x="0" y="14364"/>
                  </a:lnTo>
                  <a:lnTo>
                    <a:pt x="0" y="14616"/>
                  </a:lnTo>
                  <a:lnTo>
                    <a:pt x="0" y="14868"/>
                  </a:lnTo>
                  <a:lnTo>
                    <a:pt x="0" y="15036"/>
                  </a:lnTo>
                  <a:lnTo>
                    <a:pt x="84" y="15288"/>
                  </a:lnTo>
                  <a:lnTo>
                    <a:pt x="84" y="15540"/>
                  </a:lnTo>
                  <a:lnTo>
                    <a:pt x="84" y="15708"/>
                  </a:lnTo>
                  <a:lnTo>
                    <a:pt x="168" y="15960"/>
                  </a:lnTo>
                  <a:lnTo>
                    <a:pt x="168" y="16128"/>
                  </a:lnTo>
                  <a:lnTo>
                    <a:pt x="252" y="16380"/>
                  </a:lnTo>
                  <a:lnTo>
                    <a:pt x="252" y="16548"/>
                  </a:lnTo>
                  <a:lnTo>
                    <a:pt x="336" y="16800"/>
                  </a:lnTo>
                  <a:lnTo>
                    <a:pt x="336" y="16968"/>
                  </a:lnTo>
                  <a:lnTo>
                    <a:pt x="420" y="17220"/>
                  </a:lnTo>
                  <a:lnTo>
                    <a:pt x="420" y="17388"/>
                  </a:lnTo>
                  <a:lnTo>
                    <a:pt x="504" y="17640"/>
                  </a:lnTo>
                  <a:lnTo>
                    <a:pt x="588" y="17808"/>
                  </a:lnTo>
                  <a:lnTo>
                    <a:pt x="588" y="17976"/>
                  </a:lnTo>
                  <a:lnTo>
                    <a:pt x="672" y="18228"/>
                  </a:lnTo>
                  <a:lnTo>
                    <a:pt x="756" y="18396"/>
                  </a:lnTo>
                  <a:lnTo>
                    <a:pt x="840" y="18648"/>
                  </a:lnTo>
                  <a:lnTo>
                    <a:pt x="924" y="18816"/>
                  </a:lnTo>
                  <a:lnTo>
                    <a:pt x="1008" y="18984"/>
                  </a:lnTo>
                  <a:lnTo>
                    <a:pt x="1092" y="19152"/>
                  </a:lnTo>
                  <a:lnTo>
                    <a:pt x="1176" y="19404"/>
                  </a:lnTo>
                  <a:lnTo>
                    <a:pt x="1260" y="19572"/>
                  </a:lnTo>
                  <a:lnTo>
                    <a:pt x="1344" y="19740"/>
                  </a:lnTo>
                  <a:lnTo>
                    <a:pt x="1428" y="19908"/>
                  </a:lnTo>
                  <a:lnTo>
                    <a:pt x="1512" y="20160"/>
                  </a:lnTo>
                  <a:lnTo>
                    <a:pt x="1596" y="20328"/>
                  </a:lnTo>
                  <a:lnTo>
                    <a:pt x="1680" y="20496"/>
                  </a:lnTo>
                  <a:lnTo>
                    <a:pt x="1764" y="20664"/>
                  </a:lnTo>
                  <a:lnTo>
                    <a:pt x="1848" y="20832"/>
                  </a:lnTo>
                  <a:lnTo>
                    <a:pt x="2016" y="21000"/>
                  </a:lnTo>
                  <a:lnTo>
                    <a:pt x="2100" y="21168"/>
                  </a:lnTo>
                  <a:lnTo>
                    <a:pt x="2184" y="21336"/>
                  </a:lnTo>
                  <a:lnTo>
                    <a:pt x="2352" y="21504"/>
                  </a:lnTo>
                  <a:lnTo>
                    <a:pt x="2436" y="21672"/>
                  </a:lnTo>
                  <a:lnTo>
                    <a:pt x="2520" y="21840"/>
                  </a:lnTo>
                  <a:lnTo>
                    <a:pt x="2688" y="22007"/>
                  </a:lnTo>
                  <a:lnTo>
                    <a:pt x="2772" y="22175"/>
                  </a:lnTo>
                  <a:lnTo>
                    <a:pt x="2940" y="22343"/>
                  </a:lnTo>
                  <a:lnTo>
                    <a:pt x="3024" y="22511"/>
                  </a:lnTo>
                  <a:lnTo>
                    <a:pt x="3192" y="22679"/>
                  </a:lnTo>
                  <a:lnTo>
                    <a:pt x="3276" y="22763"/>
                  </a:lnTo>
                  <a:lnTo>
                    <a:pt x="3444" y="22931"/>
                  </a:lnTo>
                  <a:lnTo>
                    <a:pt x="3612" y="23099"/>
                  </a:lnTo>
                  <a:lnTo>
                    <a:pt x="3696" y="23267"/>
                  </a:lnTo>
                  <a:lnTo>
                    <a:pt x="3864" y="23351"/>
                  </a:lnTo>
                  <a:lnTo>
                    <a:pt x="4032" y="23519"/>
                  </a:lnTo>
                  <a:lnTo>
                    <a:pt x="4116" y="23687"/>
                  </a:lnTo>
                  <a:lnTo>
                    <a:pt x="4284" y="23771"/>
                  </a:lnTo>
                  <a:lnTo>
                    <a:pt x="4452" y="23939"/>
                  </a:lnTo>
                  <a:lnTo>
                    <a:pt x="4620" y="24107"/>
                  </a:lnTo>
                  <a:lnTo>
                    <a:pt x="4788" y="24191"/>
                  </a:lnTo>
                  <a:lnTo>
                    <a:pt x="4872" y="24359"/>
                  </a:lnTo>
                  <a:lnTo>
                    <a:pt x="5040" y="24443"/>
                  </a:lnTo>
                  <a:lnTo>
                    <a:pt x="5208" y="24527"/>
                  </a:lnTo>
                  <a:lnTo>
                    <a:pt x="5376" y="24695"/>
                  </a:lnTo>
                  <a:lnTo>
                    <a:pt x="5544" y="24779"/>
                  </a:lnTo>
                  <a:lnTo>
                    <a:pt x="5712" y="24947"/>
                  </a:lnTo>
                  <a:lnTo>
                    <a:pt x="5880" y="25031"/>
                  </a:lnTo>
                  <a:lnTo>
                    <a:pt x="6048" y="25115"/>
                  </a:lnTo>
                  <a:lnTo>
                    <a:pt x="6216" y="25283"/>
                  </a:lnTo>
                  <a:lnTo>
                    <a:pt x="6384" y="25367"/>
                  </a:lnTo>
                  <a:lnTo>
                    <a:pt x="6636" y="25451"/>
                  </a:lnTo>
                  <a:lnTo>
                    <a:pt x="6804" y="25535"/>
                  </a:lnTo>
                  <a:lnTo>
                    <a:pt x="6972" y="25619"/>
                  </a:lnTo>
                  <a:lnTo>
                    <a:pt x="7140" y="25703"/>
                  </a:lnTo>
                  <a:lnTo>
                    <a:pt x="7308" y="25787"/>
                  </a:lnTo>
                  <a:lnTo>
                    <a:pt x="7560" y="25871"/>
                  </a:lnTo>
                  <a:lnTo>
                    <a:pt x="7728" y="25955"/>
                  </a:lnTo>
                  <a:lnTo>
                    <a:pt x="7896" y="26039"/>
                  </a:lnTo>
                  <a:lnTo>
                    <a:pt x="8148" y="26123"/>
                  </a:lnTo>
                  <a:lnTo>
                    <a:pt x="8316" y="26207"/>
                  </a:lnTo>
                  <a:lnTo>
                    <a:pt x="8484" y="26291"/>
                  </a:lnTo>
                  <a:lnTo>
                    <a:pt x="8736" y="26375"/>
                  </a:lnTo>
                  <a:lnTo>
                    <a:pt x="8904" y="26459"/>
                  </a:lnTo>
                  <a:lnTo>
                    <a:pt x="9072" y="26459"/>
                  </a:lnTo>
                  <a:lnTo>
                    <a:pt x="9324" y="26543"/>
                  </a:lnTo>
                  <a:lnTo>
                    <a:pt x="9492" y="26627"/>
                  </a:lnTo>
                  <a:lnTo>
                    <a:pt x="9744" y="26627"/>
                  </a:lnTo>
                  <a:lnTo>
                    <a:pt x="9912" y="26711"/>
                  </a:lnTo>
                  <a:lnTo>
                    <a:pt x="10164" y="26711"/>
                  </a:lnTo>
                  <a:lnTo>
                    <a:pt x="10416" y="26795"/>
                  </a:lnTo>
                  <a:lnTo>
                    <a:pt x="10584" y="26795"/>
                  </a:lnTo>
                  <a:lnTo>
                    <a:pt x="10836" y="26879"/>
                  </a:lnTo>
                  <a:lnTo>
                    <a:pt x="11004" y="26879"/>
                  </a:lnTo>
                  <a:lnTo>
                    <a:pt x="11256" y="26963"/>
                  </a:lnTo>
                  <a:lnTo>
                    <a:pt x="11928" y="26963"/>
                  </a:lnTo>
                  <a:lnTo>
                    <a:pt x="12180" y="27047"/>
                  </a:lnTo>
                  <a:lnTo>
                    <a:pt x="14027" y="27047"/>
                  </a:lnTo>
                  <a:lnTo>
                    <a:pt x="14279" y="26963"/>
                  </a:lnTo>
                  <a:lnTo>
                    <a:pt x="14951" y="26963"/>
                  </a:lnTo>
                  <a:lnTo>
                    <a:pt x="15203" y="26879"/>
                  </a:lnTo>
                  <a:lnTo>
                    <a:pt x="15371" y="26879"/>
                  </a:lnTo>
                  <a:lnTo>
                    <a:pt x="15623" y="26795"/>
                  </a:lnTo>
                  <a:lnTo>
                    <a:pt x="15791" y="26795"/>
                  </a:lnTo>
                  <a:lnTo>
                    <a:pt x="16043" y="26711"/>
                  </a:lnTo>
                  <a:lnTo>
                    <a:pt x="16211" y="26711"/>
                  </a:lnTo>
                  <a:lnTo>
                    <a:pt x="16463" y="26627"/>
                  </a:lnTo>
                  <a:lnTo>
                    <a:pt x="16715" y="26627"/>
                  </a:lnTo>
                  <a:lnTo>
                    <a:pt x="16883" y="26543"/>
                  </a:lnTo>
                  <a:lnTo>
                    <a:pt x="17051" y="26459"/>
                  </a:lnTo>
                  <a:lnTo>
                    <a:pt x="17303" y="26375"/>
                  </a:lnTo>
                  <a:lnTo>
                    <a:pt x="17471" y="26375"/>
                  </a:lnTo>
                  <a:lnTo>
                    <a:pt x="17723" y="26291"/>
                  </a:lnTo>
                  <a:lnTo>
                    <a:pt x="17891" y="26207"/>
                  </a:lnTo>
                  <a:lnTo>
                    <a:pt x="18059" y="26123"/>
                  </a:lnTo>
                  <a:lnTo>
                    <a:pt x="18311" y="26039"/>
                  </a:lnTo>
                  <a:lnTo>
                    <a:pt x="18479" y="25955"/>
                  </a:lnTo>
                  <a:lnTo>
                    <a:pt x="18647" y="25871"/>
                  </a:lnTo>
                  <a:lnTo>
                    <a:pt x="18899" y="25787"/>
                  </a:lnTo>
                  <a:lnTo>
                    <a:pt x="19067" y="25703"/>
                  </a:lnTo>
                  <a:lnTo>
                    <a:pt x="19235" y="25619"/>
                  </a:lnTo>
                  <a:lnTo>
                    <a:pt x="19403" y="25535"/>
                  </a:lnTo>
                  <a:lnTo>
                    <a:pt x="19571" y="25451"/>
                  </a:lnTo>
                  <a:lnTo>
                    <a:pt x="19823" y="25367"/>
                  </a:lnTo>
                  <a:lnTo>
                    <a:pt x="19991" y="25199"/>
                  </a:lnTo>
                  <a:lnTo>
                    <a:pt x="20159" y="25115"/>
                  </a:lnTo>
                  <a:lnTo>
                    <a:pt x="20327" y="25031"/>
                  </a:lnTo>
                  <a:lnTo>
                    <a:pt x="20495" y="24863"/>
                  </a:lnTo>
                  <a:lnTo>
                    <a:pt x="20663" y="24779"/>
                  </a:lnTo>
                  <a:lnTo>
                    <a:pt x="20831" y="24695"/>
                  </a:lnTo>
                  <a:lnTo>
                    <a:pt x="20999" y="24527"/>
                  </a:lnTo>
                  <a:lnTo>
                    <a:pt x="21167" y="24443"/>
                  </a:lnTo>
                  <a:lnTo>
                    <a:pt x="21335" y="24275"/>
                  </a:lnTo>
                  <a:lnTo>
                    <a:pt x="21503" y="24191"/>
                  </a:lnTo>
                  <a:lnTo>
                    <a:pt x="21671" y="24023"/>
                  </a:lnTo>
                  <a:lnTo>
                    <a:pt x="21755" y="23939"/>
                  </a:lnTo>
                  <a:lnTo>
                    <a:pt x="21923" y="23771"/>
                  </a:lnTo>
                  <a:lnTo>
                    <a:pt x="22091" y="23603"/>
                  </a:lnTo>
                  <a:lnTo>
                    <a:pt x="22259" y="23519"/>
                  </a:lnTo>
                  <a:lnTo>
                    <a:pt x="22343" y="23351"/>
                  </a:lnTo>
                  <a:lnTo>
                    <a:pt x="22511" y="23183"/>
                  </a:lnTo>
                  <a:lnTo>
                    <a:pt x="22679" y="23099"/>
                  </a:lnTo>
                  <a:lnTo>
                    <a:pt x="22763" y="22931"/>
                  </a:lnTo>
                  <a:lnTo>
                    <a:pt x="22931" y="22763"/>
                  </a:lnTo>
                  <a:lnTo>
                    <a:pt x="23099" y="22595"/>
                  </a:lnTo>
                  <a:lnTo>
                    <a:pt x="23183" y="22427"/>
                  </a:lnTo>
                  <a:lnTo>
                    <a:pt x="23351" y="22343"/>
                  </a:lnTo>
                  <a:lnTo>
                    <a:pt x="23435" y="22175"/>
                  </a:lnTo>
                  <a:lnTo>
                    <a:pt x="23603" y="22007"/>
                  </a:lnTo>
                  <a:lnTo>
                    <a:pt x="23687" y="21840"/>
                  </a:lnTo>
                  <a:lnTo>
                    <a:pt x="23771" y="21672"/>
                  </a:lnTo>
                  <a:lnTo>
                    <a:pt x="23939" y="21504"/>
                  </a:lnTo>
                  <a:lnTo>
                    <a:pt x="24023" y="21336"/>
                  </a:lnTo>
                  <a:lnTo>
                    <a:pt x="24191" y="21168"/>
                  </a:lnTo>
                  <a:lnTo>
                    <a:pt x="24275" y="21000"/>
                  </a:lnTo>
                  <a:lnTo>
                    <a:pt x="24359" y="20832"/>
                  </a:lnTo>
                  <a:lnTo>
                    <a:pt x="24443" y="20664"/>
                  </a:lnTo>
                  <a:lnTo>
                    <a:pt x="24527" y="20496"/>
                  </a:lnTo>
                  <a:lnTo>
                    <a:pt x="24695" y="20244"/>
                  </a:lnTo>
                  <a:lnTo>
                    <a:pt x="24779" y="20076"/>
                  </a:lnTo>
                  <a:lnTo>
                    <a:pt x="24863" y="19908"/>
                  </a:lnTo>
                  <a:lnTo>
                    <a:pt x="24947" y="19740"/>
                  </a:lnTo>
                  <a:lnTo>
                    <a:pt x="25031" y="19572"/>
                  </a:lnTo>
                  <a:lnTo>
                    <a:pt x="25115" y="19320"/>
                  </a:lnTo>
                  <a:lnTo>
                    <a:pt x="25199" y="19152"/>
                  </a:lnTo>
                  <a:lnTo>
                    <a:pt x="25283" y="18984"/>
                  </a:lnTo>
                  <a:lnTo>
                    <a:pt x="25367" y="18732"/>
                  </a:lnTo>
                  <a:lnTo>
                    <a:pt x="25451" y="18564"/>
                  </a:lnTo>
                  <a:lnTo>
                    <a:pt x="25535" y="18396"/>
                  </a:lnTo>
                  <a:lnTo>
                    <a:pt x="25535" y="18144"/>
                  </a:lnTo>
                  <a:lnTo>
                    <a:pt x="25619" y="17976"/>
                  </a:lnTo>
                  <a:lnTo>
                    <a:pt x="25703" y="17808"/>
                  </a:lnTo>
                  <a:lnTo>
                    <a:pt x="25787" y="17556"/>
                  </a:lnTo>
                  <a:lnTo>
                    <a:pt x="25787" y="17388"/>
                  </a:lnTo>
                  <a:lnTo>
                    <a:pt x="25871" y="17136"/>
                  </a:lnTo>
                  <a:lnTo>
                    <a:pt x="25871" y="16968"/>
                  </a:lnTo>
                  <a:lnTo>
                    <a:pt x="25955" y="16800"/>
                  </a:lnTo>
                  <a:lnTo>
                    <a:pt x="26039" y="16548"/>
                  </a:lnTo>
                  <a:lnTo>
                    <a:pt x="26039" y="16380"/>
                  </a:lnTo>
                  <a:lnTo>
                    <a:pt x="26039" y="16128"/>
                  </a:lnTo>
                  <a:lnTo>
                    <a:pt x="26123" y="15876"/>
                  </a:lnTo>
                  <a:lnTo>
                    <a:pt x="26123" y="15708"/>
                  </a:lnTo>
                  <a:lnTo>
                    <a:pt x="26207" y="15456"/>
                  </a:lnTo>
                  <a:lnTo>
                    <a:pt x="26207" y="15288"/>
                  </a:lnTo>
                  <a:lnTo>
                    <a:pt x="26207" y="15036"/>
                  </a:lnTo>
                  <a:lnTo>
                    <a:pt x="26207" y="14868"/>
                  </a:lnTo>
                  <a:lnTo>
                    <a:pt x="26291" y="14616"/>
                  </a:lnTo>
                  <a:lnTo>
                    <a:pt x="26291" y="14364"/>
                  </a:lnTo>
                  <a:lnTo>
                    <a:pt x="26291" y="14196"/>
                  </a:lnTo>
                  <a:lnTo>
                    <a:pt x="26291" y="13944"/>
                  </a:lnTo>
                  <a:lnTo>
                    <a:pt x="26291" y="13692"/>
                  </a:lnTo>
                  <a:lnTo>
                    <a:pt x="26291" y="13524"/>
                  </a:lnTo>
                  <a:lnTo>
                    <a:pt x="26291" y="13272"/>
                  </a:lnTo>
                  <a:lnTo>
                    <a:pt x="26291" y="13104"/>
                  </a:lnTo>
                  <a:lnTo>
                    <a:pt x="26291" y="12852"/>
                  </a:lnTo>
                  <a:lnTo>
                    <a:pt x="26291" y="12600"/>
                  </a:lnTo>
                  <a:lnTo>
                    <a:pt x="26291" y="12432"/>
                  </a:lnTo>
                  <a:lnTo>
                    <a:pt x="26207" y="12180"/>
                  </a:lnTo>
                  <a:lnTo>
                    <a:pt x="26207" y="11928"/>
                  </a:lnTo>
                  <a:lnTo>
                    <a:pt x="26207" y="11760"/>
                  </a:lnTo>
                  <a:lnTo>
                    <a:pt x="26207" y="11508"/>
                  </a:lnTo>
                  <a:lnTo>
                    <a:pt x="26123" y="11340"/>
                  </a:lnTo>
                  <a:lnTo>
                    <a:pt x="26123" y="11088"/>
                  </a:lnTo>
                  <a:lnTo>
                    <a:pt x="26039" y="10920"/>
                  </a:lnTo>
                  <a:lnTo>
                    <a:pt x="26039" y="10668"/>
                  </a:lnTo>
                  <a:lnTo>
                    <a:pt x="26039" y="10500"/>
                  </a:lnTo>
                  <a:lnTo>
                    <a:pt x="25955" y="10248"/>
                  </a:lnTo>
                  <a:lnTo>
                    <a:pt x="25871" y="10080"/>
                  </a:lnTo>
                  <a:lnTo>
                    <a:pt x="25871" y="9828"/>
                  </a:lnTo>
                  <a:lnTo>
                    <a:pt x="25787" y="9660"/>
                  </a:lnTo>
                  <a:lnTo>
                    <a:pt x="25787" y="9408"/>
                  </a:lnTo>
                  <a:lnTo>
                    <a:pt x="25703" y="9240"/>
                  </a:lnTo>
                  <a:lnTo>
                    <a:pt x="25619" y="9072"/>
                  </a:lnTo>
                  <a:lnTo>
                    <a:pt x="25535" y="8820"/>
                  </a:lnTo>
                  <a:lnTo>
                    <a:pt x="25535" y="8652"/>
                  </a:lnTo>
                  <a:lnTo>
                    <a:pt x="25451" y="8400"/>
                  </a:lnTo>
                  <a:lnTo>
                    <a:pt x="25367" y="8232"/>
                  </a:lnTo>
                  <a:lnTo>
                    <a:pt x="25283" y="8064"/>
                  </a:lnTo>
                  <a:lnTo>
                    <a:pt x="25199" y="7896"/>
                  </a:lnTo>
                  <a:lnTo>
                    <a:pt x="25115" y="7644"/>
                  </a:lnTo>
                  <a:lnTo>
                    <a:pt x="25031" y="7476"/>
                  </a:lnTo>
                  <a:lnTo>
                    <a:pt x="24947" y="7308"/>
                  </a:lnTo>
                  <a:lnTo>
                    <a:pt x="24863" y="7140"/>
                  </a:lnTo>
                  <a:lnTo>
                    <a:pt x="24779" y="6888"/>
                  </a:lnTo>
                  <a:lnTo>
                    <a:pt x="24695" y="6720"/>
                  </a:lnTo>
                  <a:lnTo>
                    <a:pt x="24611" y="6552"/>
                  </a:lnTo>
                  <a:lnTo>
                    <a:pt x="24443" y="6384"/>
                  </a:lnTo>
                  <a:lnTo>
                    <a:pt x="24359" y="6216"/>
                  </a:lnTo>
                  <a:lnTo>
                    <a:pt x="24275" y="6049"/>
                  </a:lnTo>
                  <a:lnTo>
                    <a:pt x="24191" y="5881"/>
                  </a:lnTo>
                  <a:lnTo>
                    <a:pt x="24023" y="5713"/>
                  </a:lnTo>
                  <a:lnTo>
                    <a:pt x="23939" y="5545"/>
                  </a:lnTo>
                  <a:lnTo>
                    <a:pt x="23855" y="5377"/>
                  </a:lnTo>
                  <a:lnTo>
                    <a:pt x="23687" y="5209"/>
                  </a:lnTo>
                  <a:lnTo>
                    <a:pt x="23603" y="5041"/>
                  </a:lnTo>
                  <a:lnTo>
                    <a:pt x="23435" y="4873"/>
                  </a:lnTo>
                  <a:lnTo>
                    <a:pt x="23351" y="4705"/>
                  </a:lnTo>
                  <a:lnTo>
                    <a:pt x="23183" y="4537"/>
                  </a:lnTo>
                  <a:lnTo>
                    <a:pt x="23099" y="4369"/>
                  </a:lnTo>
                  <a:lnTo>
                    <a:pt x="22931" y="4201"/>
                  </a:lnTo>
                  <a:lnTo>
                    <a:pt x="22847" y="4117"/>
                  </a:lnTo>
                  <a:lnTo>
                    <a:pt x="22679" y="3949"/>
                  </a:lnTo>
                  <a:lnTo>
                    <a:pt x="22511" y="3781"/>
                  </a:lnTo>
                  <a:lnTo>
                    <a:pt x="22427" y="3697"/>
                  </a:lnTo>
                  <a:lnTo>
                    <a:pt x="22259" y="3529"/>
                  </a:lnTo>
                  <a:lnTo>
                    <a:pt x="22091" y="3361"/>
                  </a:lnTo>
                  <a:lnTo>
                    <a:pt x="21923" y="3277"/>
                  </a:lnTo>
                  <a:lnTo>
                    <a:pt x="21839" y="3109"/>
                  </a:lnTo>
                  <a:lnTo>
                    <a:pt x="21671" y="2941"/>
                  </a:lnTo>
                  <a:lnTo>
                    <a:pt x="21503" y="2857"/>
                  </a:lnTo>
                  <a:lnTo>
                    <a:pt x="21335" y="2689"/>
                  </a:lnTo>
                  <a:lnTo>
                    <a:pt x="21167" y="2605"/>
                  </a:lnTo>
                  <a:lnTo>
                    <a:pt x="20999" y="2437"/>
                  </a:lnTo>
                  <a:lnTo>
                    <a:pt x="20831" y="2353"/>
                  </a:lnTo>
                  <a:lnTo>
                    <a:pt x="20663" y="2269"/>
                  </a:lnTo>
                  <a:lnTo>
                    <a:pt x="20495" y="2101"/>
                  </a:lnTo>
                  <a:lnTo>
                    <a:pt x="20327" y="2017"/>
                  </a:lnTo>
                  <a:lnTo>
                    <a:pt x="20159" y="1933"/>
                  </a:lnTo>
                  <a:lnTo>
                    <a:pt x="19991" y="1765"/>
                  </a:lnTo>
                  <a:lnTo>
                    <a:pt x="19823" y="1681"/>
                  </a:lnTo>
                  <a:lnTo>
                    <a:pt x="19655" y="1597"/>
                  </a:lnTo>
                  <a:lnTo>
                    <a:pt x="19487" y="1513"/>
                  </a:lnTo>
                  <a:lnTo>
                    <a:pt x="19235" y="1429"/>
                  </a:lnTo>
                  <a:lnTo>
                    <a:pt x="19067" y="1261"/>
                  </a:lnTo>
                  <a:lnTo>
                    <a:pt x="18899" y="1177"/>
                  </a:lnTo>
                  <a:lnTo>
                    <a:pt x="18731" y="1093"/>
                  </a:lnTo>
                  <a:lnTo>
                    <a:pt x="18479" y="1009"/>
                  </a:lnTo>
                  <a:lnTo>
                    <a:pt x="18311" y="925"/>
                  </a:lnTo>
                  <a:lnTo>
                    <a:pt x="18143" y="925"/>
                  </a:lnTo>
                  <a:lnTo>
                    <a:pt x="17891" y="841"/>
                  </a:lnTo>
                  <a:lnTo>
                    <a:pt x="17723" y="757"/>
                  </a:lnTo>
                  <a:lnTo>
                    <a:pt x="17555" y="673"/>
                  </a:lnTo>
                  <a:lnTo>
                    <a:pt x="17303" y="589"/>
                  </a:lnTo>
                  <a:lnTo>
                    <a:pt x="17135" y="505"/>
                  </a:lnTo>
                  <a:lnTo>
                    <a:pt x="16883" y="505"/>
                  </a:lnTo>
                  <a:lnTo>
                    <a:pt x="16715" y="421"/>
                  </a:lnTo>
                  <a:lnTo>
                    <a:pt x="16463" y="337"/>
                  </a:lnTo>
                  <a:lnTo>
                    <a:pt x="16295" y="337"/>
                  </a:lnTo>
                  <a:lnTo>
                    <a:pt x="16043" y="253"/>
                  </a:lnTo>
                  <a:lnTo>
                    <a:pt x="15875" y="253"/>
                  </a:lnTo>
                  <a:lnTo>
                    <a:pt x="15623" y="169"/>
                  </a:lnTo>
                  <a:lnTo>
                    <a:pt x="15371" y="169"/>
                  </a:lnTo>
                  <a:lnTo>
                    <a:pt x="15203" y="85"/>
                  </a:lnTo>
                  <a:lnTo>
                    <a:pt x="14699" y="85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128"/>
            <p:cNvSpPr/>
            <p:nvPr/>
          </p:nvSpPr>
          <p:spPr>
            <a:xfrm>
              <a:off x="1439550" y="2091500"/>
              <a:ext cx="892475" cy="892475"/>
            </a:xfrm>
            <a:custGeom>
              <a:rect b="b" l="l" r="r" t="t"/>
              <a:pathLst>
                <a:path extrusionOk="0" h="35699" w="35699">
                  <a:moveTo>
                    <a:pt x="17808" y="6048"/>
                  </a:moveTo>
                  <a:lnTo>
                    <a:pt x="23351" y="21335"/>
                  </a:lnTo>
                  <a:lnTo>
                    <a:pt x="12264" y="21335"/>
                  </a:lnTo>
                  <a:lnTo>
                    <a:pt x="17808" y="6048"/>
                  </a:lnTo>
                  <a:close/>
                  <a:moveTo>
                    <a:pt x="13860" y="0"/>
                  </a:moveTo>
                  <a:lnTo>
                    <a:pt x="1" y="35698"/>
                  </a:lnTo>
                  <a:lnTo>
                    <a:pt x="7140" y="35698"/>
                  </a:lnTo>
                  <a:lnTo>
                    <a:pt x="10416" y="26543"/>
                  </a:lnTo>
                  <a:lnTo>
                    <a:pt x="25283" y="26543"/>
                  </a:lnTo>
                  <a:lnTo>
                    <a:pt x="28559" y="35698"/>
                  </a:lnTo>
                  <a:lnTo>
                    <a:pt x="35698" y="35698"/>
                  </a:lnTo>
                  <a:lnTo>
                    <a:pt x="21755" y="0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128"/>
            <p:cNvSpPr/>
            <p:nvPr/>
          </p:nvSpPr>
          <p:spPr>
            <a:xfrm>
              <a:off x="2371900" y="2328775"/>
              <a:ext cx="592175" cy="655200"/>
            </a:xfrm>
            <a:custGeom>
              <a:rect b="b" l="l" r="r" t="t"/>
              <a:pathLst>
                <a:path extrusionOk="0" h="26208" w="23687">
                  <a:moveTo>
                    <a:pt x="13355" y="1"/>
                  </a:moveTo>
                  <a:lnTo>
                    <a:pt x="13188" y="85"/>
                  </a:lnTo>
                  <a:lnTo>
                    <a:pt x="12852" y="85"/>
                  </a:lnTo>
                  <a:lnTo>
                    <a:pt x="12768" y="169"/>
                  </a:lnTo>
                  <a:lnTo>
                    <a:pt x="12432" y="169"/>
                  </a:lnTo>
                  <a:lnTo>
                    <a:pt x="12348" y="253"/>
                  </a:lnTo>
                  <a:lnTo>
                    <a:pt x="12264" y="253"/>
                  </a:lnTo>
                  <a:lnTo>
                    <a:pt x="12096" y="337"/>
                  </a:lnTo>
                  <a:lnTo>
                    <a:pt x="11928" y="337"/>
                  </a:lnTo>
                  <a:lnTo>
                    <a:pt x="11844" y="421"/>
                  </a:lnTo>
                  <a:lnTo>
                    <a:pt x="11676" y="421"/>
                  </a:lnTo>
                  <a:lnTo>
                    <a:pt x="11592" y="505"/>
                  </a:lnTo>
                  <a:lnTo>
                    <a:pt x="11508" y="505"/>
                  </a:lnTo>
                  <a:lnTo>
                    <a:pt x="11424" y="589"/>
                  </a:lnTo>
                  <a:lnTo>
                    <a:pt x="11256" y="589"/>
                  </a:lnTo>
                  <a:lnTo>
                    <a:pt x="11172" y="673"/>
                  </a:lnTo>
                  <a:lnTo>
                    <a:pt x="11088" y="673"/>
                  </a:lnTo>
                  <a:lnTo>
                    <a:pt x="11004" y="757"/>
                  </a:lnTo>
                  <a:lnTo>
                    <a:pt x="10920" y="757"/>
                  </a:lnTo>
                  <a:lnTo>
                    <a:pt x="10836" y="841"/>
                  </a:lnTo>
                  <a:lnTo>
                    <a:pt x="10668" y="841"/>
                  </a:lnTo>
                  <a:lnTo>
                    <a:pt x="10584" y="925"/>
                  </a:lnTo>
                  <a:lnTo>
                    <a:pt x="10500" y="1009"/>
                  </a:lnTo>
                  <a:lnTo>
                    <a:pt x="10416" y="1009"/>
                  </a:lnTo>
                  <a:lnTo>
                    <a:pt x="10332" y="1093"/>
                  </a:lnTo>
                  <a:lnTo>
                    <a:pt x="10248" y="1093"/>
                  </a:lnTo>
                  <a:lnTo>
                    <a:pt x="10164" y="1177"/>
                  </a:lnTo>
                  <a:lnTo>
                    <a:pt x="10080" y="1261"/>
                  </a:lnTo>
                  <a:lnTo>
                    <a:pt x="9996" y="1261"/>
                  </a:lnTo>
                  <a:lnTo>
                    <a:pt x="9828" y="1345"/>
                  </a:lnTo>
                  <a:lnTo>
                    <a:pt x="9744" y="1429"/>
                  </a:lnTo>
                  <a:lnTo>
                    <a:pt x="9660" y="1513"/>
                  </a:lnTo>
                  <a:lnTo>
                    <a:pt x="9576" y="1513"/>
                  </a:lnTo>
                  <a:lnTo>
                    <a:pt x="9492" y="1597"/>
                  </a:lnTo>
                  <a:lnTo>
                    <a:pt x="9408" y="1681"/>
                  </a:lnTo>
                  <a:lnTo>
                    <a:pt x="9324" y="1765"/>
                  </a:lnTo>
                  <a:lnTo>
                    <a:pt x="9240" y="1765"/>
                  </a:lnTo>
                  <a:lnTo>
                    <a:pt x="9156" y="1849"/>
                  </a:lnTo>
                  <a:lnTo>
                    <a:pt x="9072" y="1933"/>
                  </a:lnTo>
                  <a:lnTo>
                    <a:pt x="8988" y="2017"/>
                  </a:lnTo>
                  <a:lnTo>
                    <a:pt x="8904" y="2017"/>
                  </a:lnTo>
                  <a:lnTo>
                    <a:pt x="8820" y="2101"/>
                  </a:lnTo>
                  <a:lnTo>
                    <a:pt x="8736" y="2185"/>
                  </a:lnTo>
                  <a:lnTo>
                    <a:pt x="8652" y="2269"/>
                  </a:lnTo>
                  <a:lnTo>
                    <a:pt x="8652" y="2353"/>
                  </a:lnTo>
                  <a:lnTo>
                    <a:pt x="8568" y="2353"/>
                  </a:lnTo>
                  <a:lnTo>
                    <a:pt x="8484" y="2437"/>
                  </a:lnTo>
                  <a:lnTo>
                    <a:pt x="8400" y="2521"/>
                  </a:lnTo>
                  <a:lnTo>
                    <a:pt x="8316" y="2605"/>
                  </a:lnTo>
                  <a:lnTo>
                    <a:pt x="8232" y="2689"/>
                  </a:lnTo>
                  <a:lnTo>
                    <a:pt x="8148" y="2773"/>
                  </a:lnTo>
                  <a:lnTo>
                    <a:pt x="8064" y="2857"/>
                  </a:lnTo>
                  <a:lnTo>
                    <a:pt x="7980" y="2941"/>
                  </a:lnTo>
                  <a:lnTo>
                    <a:pt x="7896" y="3025"/>
                  </a:lnTo>
                  <a:lnTo>
                    <a:pt x="7812" y="3109"/>
                  </a:lnTo>
                  <a:lnTo>
                    <a:pt x="7728" y="3193"/>
                  </a:lnTo>
                  <a:lnTo>
                    <a:pt x="7728" y="3277"/>
                  </a:lnTo>
                  <a:lnTo>
                    <a:pt x="7644" y="3361"/>
                  </a:lnTo>
                  <a:lnTo>
                    <a:pt x="7560" y="3445"/>
                  </a:lnTo>
                  <a:lnTo>
                    <a:pt x="7476" y="3529"/>
                  </a:lnTo>
                  <a:lnTo>
                    <a:pt x="7476" y="3613"/>
                  </a:lnTo>
                  <a:lnTo>
                    <a:pt x="7392" y="3613"/>
                  </a:lnTo>
                  <a:lnTo>
                    <a:pt x="7308" y="3697"/>
                  </a:lnTo>
                  <a:lnTo>
                    <a:pt x="7224" y="3781"/>
                  </a:lnTo>
                  <a:lnTo>
                    <a:pt x="7224" y="3865"/>
                  </a:lnTo>
                  <a:lnTo>
                    <a:pt x="7140" y="3949"/>
                  </a:lnTo>
                  <a:lnTo>
                    <a:pt x="7056" y="4033"/>
                  </a:lnTo>
                  <a:lnTo>
                    <a:pt x="7056" y="4117"/>
                  </a:lnTo>
                  <a:lnTo>
                    <a:pt x="6972" y="4201"/>
                  </a:lnTo>
                  <a:lnTo>
                    <a:pt x="6888" y="4285"/>
                  </a:lnTo>
                  <a:lnTo>
                    <a:pt x="6888" y="4369"/>
                  </a:lnTo>
                  <a:lnTo>
                    <a:pt x="6804" y="4453"/>
                  </a:lnTo>
                  <a:lnTo>
                    <a:pt x="6804" y="4537"/>
                  </a:lnTo>
                  <a:lnTo>
                    <a:pt x="6720" y="4621"/>
                  </a:lnTo>
                  <a:lnTo>
                    <a:pt x="6720" y="4705"/>
                  </a:lnTo>
                  <a:lnTo>
                    <a:pt x="6636" y="4705"/>
                  </a:lnTo>
                  <a:lnTo>
                    <a:pt x="6552" y="4789"/>
                  </a:lnTo>
                  <a:lnTo>
                    <a:pt x="6552" y="4873"/>
                  </a:lnTo>
                  <a:lnTo>
                    <a:pt x="6468" y="4957"/>
                  </a:lnTo>
                  <a:lnTo>
                    <a:pt x="6468" y="5041"/>
                  </a:lnTo>
                  <a:lnTo>
                    <a:pt x="6384" y="5125"/>
                  </a:lnTo>
                  <a:lnTo>
                    <a:pt x="6384" y="5209"/>
                  </a:lnTo>
                  <a:lnTo>
                    <a:pt x="6300" y="5293"/>
                  </a:lnTo>
                  <a:lnTo>
                    <a:pt x="6300" y="5377"/>
                  </a:lnTo>
                  <a:lnTo>
                    <a:pt x="6300" y="5461"/>
                  </a:lnTo>
                  <a:lnTo>
                    <a:pt x="6216" y="5545"/>
                  </a:lnTo>
                  <a:lnTo>
                    <a:pt x="6300" y="757"/>
                  </a:lnTo>
                  <a:lnTo>
                    <a:pt x="0" y="757"/>
                  </a:lnTo>
                  <a:lnTo>
                    <a:pt x="0" y="26207"/>
                  </a:lnTo>
                  <a:lnTo>
                    <a:pt x="6300" y="26207"/>
                  </a:lnTo>
                  <a:lnTo>
                    <a:pt x="6300" y="12600"/>
                  </a:lnTo>
                  <a:lnTo>
                    <a:pt x="6300" y="12516"/>
                  </a:lnTo>
                  <a:lnTo>
                    <a:pt x="6300" y="12348"/>
                  </a:lnTo>
                  <a:lnTo>
                    <a:pt x="6300" y="12264"/>
                  </a:lnTo>
                  <a:lnTo>
                    <a:pt x="6300" y="12096"/>
                  </a:lnTo>
                  <a:lnTo>
                    <a:pt x="6384" y="12012"/>
                  </a:lnTo>
                  <a:lnTo>
                    <a:pt x="6384" y="11844"/>
                  </a:lnTo>
                  <a:lnTo>
                    <a:pt x="6384" y="11760"/>
                  </a:lnTo>
                  <a:lnTo>
                    <a:pt x="6384" y="11592"/>
                  </a:lnTo>
                  <a:lnTo>
                    <a:pt x="6384" y="11508"/>
                  </a:lnTo>
                  <a:lnTo>
                    <a:pt x="6384" y="11424"/>
                  </a:lnTo>
                  <a:lnTo>
                    <a:pt x="6384" y="11256"/>
                  </a:lnTo>
                  <a:lnTo>
                    <a:pt x="6468" y="11172"/>
                  </a:lnTo>
                  <a:lnTo>
                    <a:pt x="6468" y="11004"/>
                  </a:lnTo>
                  <a:lnTo>
                    <a:pt x="6468" y="10920"/>
                  </a:lnTo>
                  <a:lnTo>
                    <a:pt x="6468" y="10836"/>
                  </a:lnTo>
                  <a:lnTo>
                    <a:pt x="6468" y="10668"/>
                  </a:lnTo>
                  <a:lnTo>
                    <a:pt x="6552" y="10584"/>
                  </a:lnTo>
                  <a:lnTo>
                    <a:pt x="6552" y="10500"/>
                  </a:lnTo>
                  <a:lnTo>
                    <a:pt x="6552" y="10332"/>
                  </a:lnTo>
                  <a:lnTo>
                    <a:pt x="6636" y="10248"/>
                  </a:lnTo>
                  <a:lnTo>
                    <a:pt x="6636" y="10164"/>
                  </a:lnTo>
                  <a:lnTo>
                    <a:pt x="6636" y="10080"/>
                  </a:lnTo>
                  <a:lnTo>
                    <a:pt x="6720" y="9912"/>
                  </a:lnTo>
                  <a:lnTo>
                    <a:pt x="6720" y="9828"/>
                  </a:lnTo>
                  <a:lnTo>
                    <a:pt x="6720" y="9744"/>
                  </a:lnTo>
                  <a:lnTo>
                    <a:pt x="6804" y="9660"/>
                  </a:lnTo>
                  <a:lnTo>
                    <a:pt x="6804" y="9492"/>
                  </a:lnTo>
                  <a:lnTo>
                    <a:pt x="6804" y="9408"/>
                  </a:lnTo>
                  <a:lnTo>
                    <a:pt x="6888" y="9324"/>
                  </a:lnTo>
                  <a:lnTo>
                    <a:pt x="6888" y="9240"/>
                  </a:lnTo>
                  <a:lnTo>
                    <a:pt x="6972" y="9072"/>
                  </a:lnTo>
                  <a:lnTo>
                    <a:pt x="6972" y="8988"/>
                  </a:lnTo>
                  <a:lnTo>
                    <a:pt x="7056" y="8904"/>
                  </a:lnTo>
                  <a:lnTo>
                    <a:pt x="7056" y="8820"/>
                  </a:lnTo>
                  <a:lnTo>
                    <a:pt x="7140" y="8736"/>
                  </a:lnTo>
                  <a:lnTo>
                    <a:pt x="7140" y="8652"/>
                  </a:lnTo>
                  <a:lnTo>
                    <a:pt x="7224" y="8568"/>
                  </a:lnTo>
                  <a:lnTo>
                    <a:pt x="7224" y="8484"/>
                  </a:lnTo>
                  <a:lnTo>
                    <a:pt x="7308" y="8316"/>
                  </a:lnTo>
                  <a:lnTo>
                    <a:pt x="7392" y="8232"/>
                  </a:lnTo>
                  <a:lnTo>
                    <a:pt x="7392" y="8148"/>
                  </a:lnTo>
                  <a:lnTo>
                    <a:pt x="7476" y="8064"/>
                  </a:lnTo>
                  <a:lnTo>
                    <a:pt x="7476" y="7980"/>
                  </a:lnTo>
                  <a:lnTo>
                    <a:pt x="7560" y="7896"/>
                  </a:lnTo>
                  <a:lnTo>
                    <a:pt x="7644" y="7812"/>
                  </a:lnTo>
                  <a:lnTo>
                    <a:pt x="7644" y="7728"/>
                  </a:lnTo>
                  <a:lnTo>
                    <a:pt x="7728" y="7644"/>
                  </a:lnTo>
                  <a:lnTo>
                    <a:pt x="7812" y="7560"/>
                  </a:lnTo>
                  <a:lnTo>
                    <a:pt x="7812" y="7476"/>
                  </a:lnTo>
                  <a:lnTo>
                    <a:pt x="7896" y="7392"/>
                  </a:lnTo>
                  <a:lnTo>
                    <a:pt x="7980" y="7392"/>
                  </a:lnTo>
                  <a:lnTo>
                    <a:pt x="8064" y="7308"/>
                  </a:lnTo>
                  <a:lnTo>
                    <a:pt x="8064" y="7224"/>
                  </a:lnTo>
                  <a:lnTo>
                    <a:pt x="8148" y="7140"/>
                  </a:lnTo>
                  <a:lnTo>
                    <a:pt x="8232" y="7056"/>
                  </a:lnTo>
                  <a:lnTo>
                    <a:pt x="8316" y="6972"/>
                  </a:lnTo>
                  <a:lnTo>
                    <a:pt x="8400" y="6888"/>
                  </a:lnTo>
                  <a:lnTo>
                    <a:pt x="8484" y="6804"/>
                  </a:lnTo>
                  <a:lnTo>
                    <a:pt x="8568" y="6720"/>
                  </a:lnTo>
                  <a:lnTo>
                    <a:pt x="8652" y="6636"/>
                  </a:lnTo>
                  <a:lnTo>
                    <a:pt x="8736" y="6636"/>
                  </a:lnTo>
                  <a:lnTo>
                    <a:pt x="8820" y="6552"/>
                  </a:lnTo>
                  <a:lnTo>
                    <a:pt x="8904" y="6468"/>
                  </a:lnTo>
                  <a:lnTo>
                    <a:pt x="8904" y="6384"/>
                  </a:lnTo>
                  <a:lnTo>
                    <a:pt x="8988" y="6384"/>
                  </a:lnTo>
                  <a:lnTo>
                    <a:pt x="9072" y="6300"/>
                  </a:lnTo>
                  <a:lnTo>
                    <a:pt x="9156" y="6216"/>
                  </a:lnTo>
                  <a:lnTo>
                    <a:pt x="9240" y="6216"/>
                  </a:lnTo>
                  <a:lnTo>
                    <a:pt x="9324" y="6132"/>
                  </a:lnTo>
                  <a:lnTo>
                    <a:pt x="9408" y="6132"/>
                  </a:lnTo>
                  <a:lnTo>
                    <a:pt x="9492" y="6048"/>
                  </a:lnTo>
                  <a:lnTo>
                    <a:pt x="9576" y="6048"/>
                  </a:lnTo>
                  <a:lnTo>
                    <a:pt x="9660" y="5965"/>
                  </a:lnTo>
                  <a:lnTo>
                    <a:pt x="9744" y="5965"/>
                  </a:lnTo>
                  <a:lnTo>
                    <a:pt x="9828" y="5881"/>
                  </a:lnTo>
                  <a:lnTo>
                    <a:pt x="9912" y="5881"/>
                  </a:lnTo>
                  <a:lnTo>
                    <a:pt x="9996" y="5797"/>
                  </a:lnTo>
                  <a:lnTo>
                    <a:pt x="10080" y="5797"/>
                  </a:lnTo>
                  <a:lnTo>
                    <a:pt x="10164" y="5713"/>
                  </a:lnTo>
                  <a:lnTo>
                    <a:pt x="10248" y="5713"/>
                  </a:lnTo>
                  <a:lnTo>
                    <a:pt x="10332" y="5629"/>
                  </a:lnTo>
                  <a:lnTo>
                    <a:pt x="10584" y="5629"/>
                  </a:lnTo>
                  <a:lnTo>
                    <a:pt x="10668" y="5545"/>
                  </a:lnTo>
                  <a:lnTo>
                    <a:pt x="10920" y="5545"/>
                  </a:lnTo>
                  <a:lnTo>
                    <a:pt x="11004" y="5461"/>
                  </a:lnTo>
                  <a:lnTo>
                    <a:pt x="11424" y="5461"/>
                  </a:lnTo>
                  <a:lnTo>
                    <a:pt x="11508" y="5377"/>
                  </a:lnTo>
                  <a:lnTo>
                    <a:pt x="12768" y="5377"/>
                  </a:lnTo>
                  <a:lnTo>
                    <a:pt x="12852" y="5461"/>
                  </a:lnTo>
                  <a:lnTo>
                    <a:pt x="13271" y="5461"/>
                  </a:lnTo>
                  <a:lnTo>
                    <a:pt x="13355" y="5545"/>
                  </a:lnTo>
                  <a:lnTo>
                    <a:pt x="13691" y="5545"/>
                  </a:lnTo>
                  <a:lnTo>
                    <a:pt x="13775" y="5629"/>
                  </a:lnTo>
                  <a:lnTo>
                    <a:pt x="13943" y="5629"/>
                  </a:lnTo>
                  <a:lnTo>
                    <a:pt x="14027" y="5713"/>
                  </a:lnTo>
                  <a:lnTo>
                    <a:pt x="14195" y="5713"/>
                  </a:lnTo>
                  <a:lnTo>
                    <a:pt x="14279" y="5797"/>
                  </a:lnTo>
                  <a:lnTo>
                    <a:pt x="14363" y="5797"/>
                  </a:lnTo>
                  <a:lnTo>
                    <a:pt x="14447" y="5881"/>
                  </a:lnTo>
                  <a:lnTo>
                    <a:pt x="14531" y="5881"/>
                  </a:lnTo>
                  <a:lnTo>
                    <a:pt x="14615" y="5965"/>
                  </a:lnTo>
                  <a:lnTo>
                    <a:pt x="14699" y="5965"/>
                  </a:lnTo>
                  <a:lnTo>
                    <a:pt x="14783" y="6048"/>
                  </a:lnTo>
                  <a:lnTo>
                    <a:pt x="14867" y="6132"/>
                  </a:lnTo>
                  <a:lnTo>
                    <a:pt x="14951" y="6132"/>
                  </a:lnTo>
                  <a:lnTo>
                    <a:pt x="15035" y="6216"/>
                  </a:lnTo>
                  <a:lnTo>
                    <a:pt x="15119" y="6216"/>
                  </a:lnTo>
                  <a:lnTo>
                    <a:pt x="15119" y="6300"/>
                  </a:lnTo>
                  <a:lnTo>
                    <a:pt x="15203" y="6300"/>
                  </a:lnTo>
                  <a:lnTo>
                    <a:pt x="15287" y="6384"/>
                  </a:lnTo>
                  <a:lnTo>
                    <a:pt x="15371" y="6468"/>
                  </a:lnTo>
                  <a:lnTo>
                    <a:pt x="15455" y="6552"/>
                  </a:lnTo>
                  <a:lnTo>
                    <a:pt x="15539" y="6636"/>
                  </a:lnTo>
                  <a:lnTo>
                    <a:pt x="15623" y="6636"/>
                  </a:lnTo>
                  <a:lnTo>
                    <a:pt x="15623" y="6720"/>
                  </a:lnTo>
                  <a:lnTo>
                    <a:pt x="15707" y="6804"/>
                  </a:lnTo>
                  <a:lnTo>
                    <a:pt x="15791" y="6804"/>
                  </a:lnTo>
                  <a:lnTo>
                    <a:pt x="15791" y="6888"/>
                  </a:lnTo>
                  <a:lnTo>
                    <a:pt x="15875" y="6972"/>
                  </a:lnTo>
                  <a:lnTo>
                    <a:pt x="15959" y="7056"/>
                  </a:lnTo>
                  <a:lnTo>
                    <a:pt x="16043" y="7140"/>
                  </a:lnTo>
                  <a:lnTo>
                    <a:pt x="16043" y="7224"/>
                  </a:lnTo>
                  <a:lnTo>
                    <a:pt x="16127" y="7308"/>
                  </a:lnTo>
                  <a:lnTo>
                    <a:pt x="16211" y="7392"/>
                  </a:lnTo>
                  <a:lnTo>
                    <a:pt x="16295" y="7476"/>
                  </a:lnTo>
                  <a:lnTo>
                    <a:pt x="16295" y="7560"/>
                  </a:lnTo>
                  <a:lnTo>
                    <a:pt x="16379" y="7644"/>
                  </a:lnTo>
                  <a:lnTo>
                    <a:pt x="16379" y="7728"/>
                  </a:lnTo>
                  <a:lnTo>
                    <a:pt x="16463" y="7812"/>
                  </a:lnTo>
                  <a:lnTo>
                    <a:pt x="16463" y="7896"/>
                  </a:lnTo>
                  <a:lnTo>
                    <a:pt x="16547" y="7980"/>
                  </a:lnTo>
                  <a:lnTo>
                    <a:pt x="16547" y="8064"/>
                  </a:lnTo>
                  <a:lnTo>
                    <a:pt x="16631" y="8148"/>
                  </a:lnTo>
                  <a:lnTo>
                    <a:pt x="16631" y="8232"/>
                  </a:lnTo>
                  <a:lnTo>
                    <a:pt x="16715" y="8316"/>
                  </a:lnTo>
                  <a:lnTo>
                    <a:pt x="16715" y="8400"/>
                  </a:lnTo>
                  <a:lnTo>
                    <a:pt x="16799" y="8484"/>
                  </a:lnTo>
                  <a:lnTo>
                    <a:pt x="16799" y="8568"/>
                  </a:lnTo>
                  <a:lnTo>
                    <a:pt x="16799" y="8652"/>
                  </a:lnTo>
                  <a:lnTo>
                    <a:pt x="16883" y="8736"/>
                  </a:lnTo>
                  <a:lnTo>
                    <a:pt x="16883" y="8820"/>
                  </a:lnTo>
                  <a:lnTo>
                    <a:pt x="16883" y="8988"/>
                  </a:lnTo>
                  <a:lnTo>
                    <a:pt x="16967" y="9072"/>
                  </a:lnTo>
                  <a:lnTo>
                    <a:pt x="16967" y="9156"/>
                  </a:lnTo>
                  <a:lnTo>
                    <a:pt x="16967" y="9240"/>
                  </a:lnTo>
                  <a:lnTo>
                    <a:pt x="17051" y="9324"/>
                  </a:lnTo>
                  <a:lnTo>
                    <a:pt x="17051" y="9408"/>
                  </a:lnTo>
                  <a:lnTo>
                    <a:pt x="17051" y="9576"/>
                  </a:lnTo>
                  <a:lnTo>
                    <a:pt x="17051" y="9660"/>
                  </a:lnTo>
                  <a:lnTo>
                    <a:pt x="17135" y="9744"/>
                  </a:lnTo>
                  <a:lnTo>
                    <a:pt x="17135" y="9828"/>
                  </a:lnTo>
                  <a:lnTo>
                    <a:pt x="17135" y="9996"/>
                  </a:lnTo>
                  <a:lnTo>
                    <a:pt x="17135" y="10080"/>
                  </a:lnTo>
                  <a:lnTo>
                    <a:pt x="17219" y="10164"/>
                  </a:lnTo>
                  <a:lnTo>
                    <a:pt x="17219" y="10332"/>
                  </a:lnTo>
                  <a:lnTo>
                    <a:pt x="17219" y="10416"/>
                  </a:lnTo>
                  <a:lnTo>
                    <a:pt x="17219" y="10500"/>
                  </a:lnTo>
                  <a:lnTo>
                    <a:pt x="17219" y="10668"/>
                  </a:lnTo>
                  <a:lnTo>
                    <a:pt x="17219" y="10752"/>
                  </a:lnTo>
                  <a:lnTo>
                    <a:pt x="17219" y="10920"/>
                  </a:lnTo>
                  <a:lnTo>
                    <a:pt x="17303" y="11004"/>
                  </a:lnTo>
                  <a:lnTo>
                    <a:pt x="17303" y="11088"/>
                  </a:lnTo>
                  <a:lnTo>
                    <a:pt x="17303" y="11256"/>
                  </a:lnTo>
                  <a:lnTo>
                    <a:pt x="17303" y="11340"/>
                  </a:lnTo>
                  <a:lnTo>
                    <a:pt x="17303" y="11508"/>
                  </a:lnTo>
                  <a:lnTo>
                    <a:pt x="17303" y="11592"/>
                  </a:lnTo>
                  <a:lnTo>
                    <a:pt x="17303" y="11760"/>
                  </a:lnTo>
                  <a:lnTo>
                    <a:pt x="17303" y="26207"/>
                  </a:lnTo>
                  <a:lnTo>
                    <a:pt x="23687" y="26207"/>
                  </a:lnTo>
                  <a:lnTo>
                    <a:pt x="23687" y="11004"/>
                  </a:lnTo>
                  <a:lnTo>
                    <a:pt x="23687" y="10752"/>
                  </a:lnTo>
                  <a:lnTo>
                    <a:pt x="23687" y="10584"/>
                  </a:lnTo>
                  <a:lnTo>
                    <a:pt x="23687" y="10332"/>
                  </a:lnTo>
                  <a:lnTo>
                    <a:pt x="23687" y="10164"/>
                  </a:lnTo>
                  <a:lnTo>
                    <a:pt x="23687" y="9912"/>
                  </a:lnTo>
                  <a:lnTo>
                    <a:pt x="23603" y="9744"/>
                  </a:lnTo>
                  <a:lnTo>
                    <a:pt x="23603" y="9492"/>
                  </a:lnTo>
                  <a:lnTo>
                    <a:pt x="23603" y="9324"/>
                  </a:lnTo>
                  <a:lnTo>
                    <a:pt x="23603" y="9156"/>
                  </a:lnTo>
                  <a:lnTo>
                    <a:pt x="23603" y="8904"/>
                  </a:lnTo>
                  <a:lnTo>
                    <a:pt x="23519" y="8736"/>
                  </a:lnTo>
                  <a:lnTo>
                    <a:pt x="23519" y="8568"/>
                  </a:lnTo>
                  <a:lnTo>
                    <a:pt x="23519" y="8400"/>
                  </a:lnTo>
                  <a:lnTo>
                    <a:pt x="23519" y="8148"/>
                  </a:lnTo>
                  <a:lnTo>
                    <a:pt x="23435" y="7980"/>
                  </a:lnTo>
                  <a:lnTo>
                    <a:pt x="23435" y="7812"/>
                  </a:lnTo>
                  <a:lnTo>
                    <a:pt x="23435" y="7644"/>
                  </a:lnTo>
                  <a:lnTo>
                    <a:pt x="23351" y="7476"/>
                  </a:lnTo>
                  <a:lnTo>
                    <a:pt x="23351" y="7308"/>
                  </a:lnTo>
                  <a:lnTo>
                    <a:pt x="23267" y="7140"/>
                  </a:lnTo>
                  <a:lnTo>
                    <a:pt x="23267" y="6972"/>
                  </a:lnTo>
                  <a:lnTo>
                    <a:pt x="23183" y="6720"/>
                  </a:lnTo>
                  <a:lnTo>
                    <a:pt x="23183" y="6552"/>
                  </a:lnTo>
                  <a:lnTo>
                    <a:pt x="23099" y="6468"/>
                  </a:lnTo>
                  <a:lnTo>
                    <a:pt x="23099" y="6300"/>
                  </a:lnTo>
                  <a:lnTo>
                    <a:pt x="23015" y="6132"/>
                  </a:lnTo>
                  <a:lnTo>
                    <a:pt x="23015" y="5965"/>
                  </a:lnTo>
                  <a:lnTo>
                    <a:pt x="22931" y="5797"/>
                  </a:lnTo>
                  <a:lnTo>
                    <a:pt x="22847" y="5629"/>
                  </a:lnTo>
                  <a:lnTo>
                    <a:pt x="22847" y="5461"/>
                  </a:lnTo>
                  <a:lnTo>
                    <a:pt x="22763" y="5293"/>
                  </a:lnTo>
                  <a:lnTo>
                    <a:pt x="22679" y="5125"/>
                  </a:lnTo>
                  <a:lnTo>
                    <a:pt x="22595" y="5041"/>
                  </a:lnTo>
                  <a:lnTo>
                    <a:pt x="22595" y="4873"/>
                  </a:lnTo>
                  <a:lnTo>
                    <a:pt x="22511" y="4705"/>
                  </a:lnTo>
                  <a:lnTo>
                    <a:pt x="22427" y="4621"/>
                  </a:lnTo>
                  <a:lnTo>
                    <a:pt x="22343" y="4453"/>
                  </a:lnTo>
                  <a:lnTo>
                    <a:pt x="22259" y="4285"/>
                  </a:lnTo>
                  <a:lnTo>
                    <a:pt x="22259" y="4201"/>
                  </a:lnTo>
                  <a:lnTo>
                    <a:pt x="22175" y="4033"/>
                  </a:lnTo>
                  <a:lnTo>
                    <a:pt x="22091" y="3865"/>
                  </a:lnTo>
                  <a:lnTo>
                    <a:pt x="22007" y="3781"/>
                  </a:lnTo>
                  <a:lnTo>
                    <a:pt x="21923" y="3613"/>
                  </a:lnTo>
                  <a:lnTo>
                    <a:pt x="21839" y="3529"/>
                  </a:lnTo>
                  <a:lnTo>
                    <a:pt x="21755" y="3361"/>
                  </a:lnTo>
                  <a:lnTo>
                    <a:pt x="21671" y="3277"/>
                  </a:lnTo>
                  <a:lnTo>
                    <a:pt x="21587" y="3193"/>
                  </a:lnTo>
                  <a:lnTo>
                    <a:pt x="21503" y="3025"/>
                  </a:lnTo>
                  <a:lnTo>
                    <a:pt x="21419" y="2941"/>
                  </a:lnTo>
                  <a:lnTo>
                    <a:pt x="21335" y="2773"/>
                  </a:lnTo>
                  <a:lnTo>
                    <a:pt x="21251" y="2689"/>
                  </a:lnTo>
                  <a:lnTo>
                    <a:pt x="21083" y="2605"/>
                  </a:lnTo>
                  <a:lnTo>
                    <a:pt x="20999" y="2521"/>
                  </a:lnTo>
                  <a:lnTo>
                    <a:pt x="20915" y="2353"/>
                  </a:lnTo>
                  <a:lnTo>
                    <a:pt x="20831" y="2269"/>
                  </a:lnTo>
                  <a:lnTo>
                    <a:pt x="20747" y="2185"/>
                  </a:lnTo>
                  <a:lnTo>
                    <a:pt x="20579" y="2101"/>
                  </a:lnTo>
                  <a:lnTo>
                    <a:pt x="20495" y="2017"/>
                  </a:lnTo>
                  <a:lnTo>
                    <a:pt x="20411" y="1849"/>
                  </a:lnTo>
                  <a:lnTo>
                    <a:pt x="20243" y="1765"/>
                  </a:lnTo>
                  <a:lnTo>
                    <a:pt x="20159" y="1681"/>
                  </a:lnTo>
                  <a:lnTo>
                    <a:pt x="20075" y="1597"/>
                  </a:lnTo>
                  <a:lnTo>
                    <a:pt x="19907" y="1513"/>
                  </a:lnTo>
                  <a:lnTo>
                    <a:pt x="19823" y="1429"/>
                  </a:lnTo>
                  <a:lnTo>
                    <a:pt x="19655" y="1345"/>
                  </a:lnTo>
                  <a:lnTo>
                    <a:pt x="19571" y="1261"/>
                  </a:lnTo>
                  <a:lnTo>
                    <a:pt x="19487" y="1177"/>
                  </a:lnTo>
                  <a:lnTo>
                    <a:pt x="19319" y="1177"/>
                  </a:lnTo>
                  <a:lnTo>
                    <a:pt x="19235" y="1093"/>
                  </a:lnTo>
                  <a:lnTo>
                    <a:pt x="19067" y="1009"/>
                  </a:lnTo>
                  <a:lnTo>
                    <a:pt x="18899" y="925"/>
                  </a:lnTo>
                  <a:lnTo>
                    <a:pt x="18815" y="841"/>
                  </a:lnTo>
                  <a:lnTo>
                    <a:pt x="18647" y="841"/>
                  </a:lnTo>
                  <a:lnTo>
                    <a:pt x="18563" y="757"/>
                  </a:lnTo>
                  <a:lnTo>
                    <a:pt x="18395" y="673"/>
                  </a:lnTo>
                  <a:lnTo>
                    <a:pt x="18227" y="589"/>
                  </a:lnTo>
                  <a:lnTo>
                    <a:pt x="18143" y="589"/>
                  </a:lnTo>
                  <a:lnTo>
                    <a:pt x="17975" y="505"/>
                  </a:lnTo>
                  <a:lnTo>
                    <a:pt x="17807" y="505"/>
                  </a:lnTo>
                  <a:lnTo>
                    <a:pt x="17723" y="421"/>
                  </a:lnTo>
                  <a:lnTo>
                    <a:pt x="17555" y="421"/>
                  </a:lnTo>
                  <a:lnTo>
                    <a:pt x="17387" y="337"/>
                  </a:lnTo>
                  <a:lnTo>
                    <a:pt x="17219" y="337"/>
                  </a:lnTo>
                  <a:lnTo>
                    <a:pt x="17051" y="253"/>
                  </a:lnTo>
                  <a:lnTo>
                    <a:pt x="16883" y="253"/>
                  </a:lnTo>
                  <a:lnTo>
                    <a:pt x="16799" y="169"/>
                  </a:lnTo>
                  <a:lnTo>
                    <a:pt x="16463" y="169"/>
                  </a:lnTo>
                  <a:lnTo>
                    <a:pt x="16295" y="85"/>
                  </a:lnTo>
                  <a:lnTo>
                    <a:pt x="15959" y="85"/>
                  </a:lnTo>
                  <a:lnTo>
                    <a:pt x="15791" y="1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128"/>
            <p:cNvSpPr/>
            <p:nvPr/>
          </p:nvSpPr>
          <p:spPr>
            <a:xfrm>
              <a:off x="3035450" y="2091500"/>
              <a:ext cx="661475" cy="911375"/>
            </a:xfrm>
            <a:custGeom>
              <a:rect b="b" l="l" r="r" t="t"/>
              <a:pathLst>
                <a:path extrusionOk="0" h="36455" w="26459">
                  <a:moveTo>
                    <a:pt x="14112" y="14952"/>
                  </a:moveTo>
                  <a:lnTo>
                    <a:pt x="14196" y="15036"/>
                  </a:lnTo>
                  <a:lnTo>
                    <a:pt x="14616" y="15036"/>
                  </a:lnTo>
                  <a:lnTo>
                    <a:pt x="14784" y="15120"/>
                  </a:lnTo>
                  <a:lnTo>
                    <a:pt x="14952" y="15120"/>
                  </a:lnTo>
                  <a:lnTo>
                    <a:pt x="15120" y="15204"/>
                  </a:lnTo>
                  <a:lnTo>
                    <a:pt x="15288" y="15204"/>
                  </a:lnTo>
                  <a:lnTo>
                    <a:pt x="15372" y="15288"/>
                  </a:lnTo>
                  <a:lnTo>
                    <a:pt x="15540" y="15288"/>
                  </a:lnTo>
                  <a:lnTo>
                    <a:pt x="15624" y="15372"/>
                  </a:lnTo>
                  <a:lnTo>
                    <a:pt x="15708" y="15372"/>
                  </a:lnTo>
                  <a:lnTo>
                    <a:pt x="15792" y="15456"/>
                  </a:lnTo>
                  <a:lnTo>
                    <a:pt x="15876" y="15456"/>
                  </a:lnTo>
                  <a:lnTo>
                    <a:pt x="16044" y="15539"/>
                  </a:lnTo>
                  <a:lnTo>
                    <a:pt x="16128" y="15539"/>
                  </a:lnTo>
                  <a:lnTo>
                    <a:pt x="16212" y="15623"/>
                  </a:lnTo>
                  <a:lnTo>
                    <a:pt x="16296" y="15623"/>
                  </a:lnTo>
                  <a:lnTo>
                    <a:pt x="16380" y="15707"/>
                  </a:lnTo>
                  <a:lnTo>
                    <a:pt x="16548" y="15791"/>
                  </a:lnTo>
                  <a:lnTo>
                    <a:pt x="16632" y="15791"/>
                  </a:lnTo>
                  <a:lnTo>
                    <a:pt x="16716" y="15875"/>
                  </a:lnTo>
                  <a:lnTo>
                    <a:pt x="16800" y="15959"/>
                  </a:lnTo>
                  <a:lnTo>
                    <a:pt x="16884" y="15959"/>
                  </a:lnTo>
                  <a:lnTo>
                    <a:pt x="16968" y="16043"/>
                  </a:lnTo>
                  <a:lnTo>
                    <a:pt x="17052" y="16127"/>
                  </a:lnTo>
                  <a:lnTo>
                    <a:pt x="17136" y="16211"/>
                  </a:lnTo>
                  <a:lnTo>
                    <a:pt x="17220" y="16211"/>
                  </a:lnTo>
                  <a:lnTo>
                    <a:pt x="17388" y="16295"/>
                  </a:lnTo>
                  <a:lnTo>
                    <a:pt x="17472" y="16379"/>
                  </a:lnTo>
                  <a:lnTo>
                    <a:pt x="17556" y="16463"/>
                  </a:lnTo>
                  <a:lnTo>
                    <a:pt x="17640" y="16547"/>
                  </a:lnTo>
                  <a:lnTo>
                    <a:pt x="17724" y="16547"/>
                  </a:lnTo>
                  <a:lnTo>
                    <a:pt x="17808" y="16631"/>
                  </a:lnTo>
                  <a:lnTo>
                    <a:pt x="17892" y="16715"/>
                  </a:lnTo>
                  <a:lnTo>
                    <a:pt x="17976" y="16799"/>
                  </a:lnTo>
                  <a:lnTo>
                    <a:pt x="18060" y="16883"/>
                  </a:lnTo>
                  <a:lnTo>
                    <a:pt x="18144" y="16967"/>
                  </a:lnTo>
                  <a:lnTo>
                    <a:pt x="18228" y="17051"/>
                  </a:lnTo>
                  <a:lnTo>
                    <a:pt x="18228" y="17135"/>
                  </a:lnTo>
                  <a:lnTo>
                    <a:pt x="18312" y="17219"/>
                  </a:lnTo>
                  <a:lnTo>
                    <a:pt x="18396" y="17303"/>
                  </a:lnTo>
                  <a:lnTo>
                    <a:pt x="18479" y="17387"/>
                  </a:lnTo>
                  <a:lnTo>
                    <a:pt x="18563" y="17471"/>
                  </a:lnTo>
                  <a:lnTo>
                    <a:pt x="18647" y="17555"/>
                  </a:lnTo>
                  <a:lnTo>
                    <a:pt x="18731" y="17639"/>
                  </a:lnTo>
                  <a:lnTo>
                    <a:pt x="18815" y="17807"/>
                  </a:lnTo>
                  <a:lnTo>
                    <a:pt x="18815" y="17891"/>
                  </a:lnTo>
                  <a:lnTo>
                    <a:pt x="18899" y="17975"/>
                  </a:lnTo>
                  <a:lnTo>
                    <a:pt x="18983" y="18059"/>
                  </a:lnTo>
                  <a:lnTo>
                    <a:pt x="19067" y="18143"/>
                  </a:lnTo>
                  <a:lnTo>
                    <a:pt x="19151" y="18227"/>
                  </a:lnTo>
                  <a:lnTo>
                    <a:pt x="19151" y="18395"/>
                  </a:lnTo>
                  <a:lnTo>
                    <a:pt x="19235" y="18479"/>
                  </a:lnTo>
                  <a:lnTo>
                    <a:pt x="19319" y="18563"/>
                  </a:lnTo>
                  <a:lnTo>
                    <a:pt x="19403" y="18647"/>
                  </a:lnTo>
                  <a:lnTo>
                    <a:pt x="19403" y="18815"/>
                  </a:lnTo>
                  <a:lnTo>
                    <a:pt x="19487" y="18899"/>
                  </a:lnTo>
                  <a:lnTo>
                    <a:pt x="19571" y="18983"/>
                  </a:lnTo>
                  <a:lnTo>
                    <a:pt x="19571" y="19067"/>
                  </a:lnTo>
                  <a:lnTo>
                    <a:pt x="19655" y="19235"/>
                  </a:lnTo>
                  <a:lnTo>
                    <a:pt x="19655" y="19319"/>
                  </a:lnTo>
                  <a:lnTo>
                    <a:pt x="19739" y="19403"/>
                  </a:lnTo>
                  <a:lnTo>
                    <a:pt x="19823" y="19571"/>
                  </a:lnTo>
                  <a:lnTo>
                    <a:pt x="19823" y="19655"/>
                  </a:lnTo>
                  <a:lnTo>
                    <a:pt x="19907" y="19739"/>
                  </a:lnTo>
                  <a:lnTo>
                    <a:pt x="19907" y="19907"/>
                  </a:lnTo>
                  <a:lnTo>
                    <a:pt x="19991" y="19991"/>
                  </a:lnTo>
                  <a:lnTo>
                    <a:pt x="19991" y="20159"/>
                  </a:lnTo>
                  <a:lnTo>
                    <a:pt x="20075" y="20243"/>
                  </a:lnTo>
                  <a:lnTo>
                    <a:pt x="20075" y="20411"/>
                  </a:lnTo>
                  <a:lnTo>
                    <a:pt x="20075" y="20495"/>
                  </a:lnTo>
                  <a:lnTo>
                    <a:pt x="20159" y="20579"/>
                  </a:lnTo>
                  <a:lnTo>
                    <a:pt x="20159" y="20747"/>
                  </a:lnTo>
                  <a:lnTo>
                    <a:pt x="20159" y="20831"/>
                  </a:lnTo>
                  <a:lnTo>
                    <a:pt x="20243" y="20999"/>
                  </a:lnTo>
                  <a:lnTo>
                    <a:pt x="20243" y="21083"/>
                  </a:lnTo>
                  <a:lnTo>
                    <a:pt x="20243" y="21251"/>
                  </a:lnTo>
                  <a:lnTo>
                    <a:pt x="20327" y="21419"/>
                  </a:lnTo>
                  <a:lnTo>
                    <a:pt x="20327" y="21503"/>
                  </a:lnTo>
                  <a:lnTo>
                    <a:pt x="20327" y="21671"/>
                  </a:lnTo>
                  <a:lnTo>
                    <a:pt x="20327" y="21755"/>
                  </a:lnTo>
                  <a:lnTo>
                    <a:pt x="20411" y="21923"/>
                  </a:lnTo>
                  <a:lnTo>
                    <a:pt x="20411" y="22007"/>
                  </a:lnTo>
                  <a:lnTo>
                    <a:pt x="20411" y="22175"/>
                  </a:lnTo>
                  <a:lnTo>
                    <a:pt x="20411" y="22343"/>
                  </a:lnTo>
                  <a:lnTo>
                    <a:pt x="20411" y="22427"/>
                  </a:lnTo>
                  <a:lnTo>
                    <a:pt x="20411" y="22595"/>
                  </a:lnTo>
                  <a:lnTo>
                    <a:pt x="20411" y="22679"/>
                  </a:lnTo>
                  <a:lnTo>
                    <a:pt x="20411" y="22847"/>
                  </a:lnTo>
                  <a:lnTo>
                    <a:pt x="20411" y="23015"/>
                  </a:lnTo>
                  <a:lnTo>
                    <a:pt x="20411" y="23099"/>
                  </a:lnTo>
                  <a:lnTo>
                    <a:pt x="20411" y="23267"/>
                  </a:lnTo>
                  <a:lnTo>
                    <a:pt x="20411" y="23435"/>
                  </a:lnTo>
                  <a:lnTo>
                    <a:pt x="20411" y="23519"/>
                  </a:lnTo>
                  <a:lnTo>
                    <a:pt x="20411" y="23687"/>
                  </a:lnTo>
                  <a:lnTo>
                    <a:pt x="20411" y="23771"/>
                  </a:lnTo>
                  <a:lnTo>
                    <a:pt x="20411" y="23939"/>
                  </a:lnTo>
                  <a:lnTo>
                    <a:pt x="20411" y="24107"/>
                  </a:lnTo>
                  <a:lnTo>
                    <a:pt x="20327" y="24191"/>
                  </a:lnTo>
                  <a:lnTo>
                    <a:pt x="20327" y="24359"/>
                  </a:lnTo>
                  <a:lnTo>
                    <a:pt x="20327" y="24443"/>
                  </a:lnTo>
                  <a:lnTo>
                    <a:pt x="20327" y="24611"/>
                  </a:lnTo>
                  <a:lnTo>
                    <a:pt x="20243" y="24695"/>
                  </a:lnTo>
                  <a:lnTo>
                    <a:pt x="20243" y="24863"/>
                  </a:lnTo>
                  <a:lnTo>
                    <a:pt x="20243" y="24947"/>
                  </a:lnTo>
                  <a:lnTo>
                    <a:pt x="20159" y="25115"/>
                  </a:lnTo>
                  <a:lnTo>
                    <a:pt x="20159" y="25199"/>
                  </a:lnTo>
                  <a:lnTo>
                    <a:pt x="20159" y="25367"/>
                  </a:lnTo>
                  <a:lnTo>
                    <a:pt x="20075" y="25451"/>
                  </a:lnTo>
                  <a:lnTo>
                    <a:pt x="20075" y="25619"/>
                  </a:lnTo>
                  <a:lnTo>
                    <a:pt x="19991" y="25703"/>
                  </a:lnTo>
                  <a:lnTo>
                    <a:pt x="19991" y="25871"/>
                  </a:lnTo>
                  <a:lnTo>
                    <a:pt x="19991" y="25955"/>
                  </a:lnTo>
                  <a:lnTo>
                    <a:pt x="19907" y="26123"/>
                  </a:lnTo>
                  <a:lnTo>
                    <a:pt x="19907" y="26207"/>
                  </a:lnTo>
                  <a:lnTo>
                    <a:pt x="19823" y="26291"/>
                  </a:lnTo>
                  <a:lnTo>
                    <a:pt x="19739" y="26459"/>
                  </a:lnTo>
                  <a:lnTo>
                    <a:pt x="19739" y="26543"/>
                  </a:lnTo>
                  <a:lnTo>
                    <a:pt x="19655" y="26627"/>
                  </a:lnTo>
                  <a:lnTo>
                    <a:pt x="19655" y="26795"/>
                  </a:lnTo>
                  <a:lnTo>
                    <a:pt x="19571" y="26879"/>
                  </a:lnTo>
                  <a:lnTo>
                    <a:pt x="19487" y="26963"/>
                  </a:lnTo>
                  <a:lnTo>
                    <a:pt x="19487" y="27131"/>
                  </a:lnTo>
                  <a:lnTo>
                    <a:pt x="19403" y="27215"/>
                  </a:lnTo>
                  <a:lnTo>
                    <a:pt x="19319" y="27299"/>
                  </a:lnTo>
                  <a:lnTo>
                    <a:pt x="19319" y="27383"/>
                  </a:lnTo>
                  <a:lnTo>
                    <a:pt x="19235" y="27467"/>
                  </a:lnTo>
                  <a:lnTo>
                    <a:pt x="19151" y="27635"/>
                  </a:lnTo>
                  <a:lnTo>
                    <a:pt x="19151" y="27719"/>
                  </a:lnTo>
                  <a:lnTo>
                    <a:pt x="19067" y="27803"/>
                  </a:lnTo>
                  <a:lnTo>
                    <a:pt x="18983" y="27887"/>
                  </a:lnTo>
                  <a:lnTo>
                    <a:pt x="18899" y="27971"/>
                  </a:lnTo>
                  <a:lnTo>
                    <a:pt x="18815" y="28139"/>
                  </a:lnTo>
                  <a:lnTo>
                    <a:pt x="18815" y="28223"/>
                  </a:lnTo>
                  <a:lnTo>
                    <a:pt x="18731" y="28307"/>
                  </a:lnTo>
                  <a:lnTo>
                    <a:pt x="18647" y="28391"/>
                  </a:lnTo>
                  <a:lnTo>
                    <a:pt x="18563" y="28475"/>
                  </a:lnTo>
                  <a:lnTo>
                    <a:pt x="18479" y="28559"/>
                  </a:lnTo>
                  <a:lnTo>
                    <a:pt x="18396" y="28643"/>
                  </a:lnTo>
                  <a:lnTo>
                    <a:pt x="18312" y="28727"/>
                  </a:lnTo>
                  <a:lnTo>
                    <a:pt x="18228" y="28811"/>
                  </a:lnTo>
                  <a:lnTo>
                    <a:pt x="18144" y="28895"/>
                  </a:lnTo>
                  <a:lnTo>
                    <a:pt x="18060" y="28979"/>
                  </a:lnTo>
                  <a:lnTo>
                    <a:pt x="17976" y="29063"/>
                  </a:lnTo>
                  <a:lnTo>
                    <a:pt x="17976" y="29147"/>
                  </a:lnTo>
                  <a:lnTo>
                    <a:pt x="17892" y="29231"/>
                  </a:lnTo>
                  <a:lnTo>
                    <a:pt x="17808" y="29315"/>
                  </a:lnTo>
                  <a:lnTo>
                    <a:pt x="17724" y="29399"/>
                  </a:lnTo>
                  <a:lnTo>
                    <a:pt x="17556" y="29399"/>
                  </a:lnTo>
                  <a:lnTo>
                    <a:pt x="17472" y="29483"/>
                  </a:lnTo>
                  <a:lnTo>
                    <a:pt x="17388" y="29567"/>
                  </a:lnTo>
                  <a:lnTo>
                    <a:pt x="17304" y="29651"/>
                  </a:lnTo>
                  <a:lnTo>
                    <a:pt x="17220" y="29735"/>
                  </a:lnTo>
                  <a:lnTo>
                    <a:pt x="17136" y="29735"/>
                  </a:lnTo>
                  <a:lnTo>
                    <a:pt x="17052" y="29819"/>
                  </a:lnTo>
                  <a:lnTo>
                    <a:pt x="16968" y="29903"/>
                  </a:lnTo>
                  <a:lnTo>
                    <a:pt x="16884" y="29987"/>
                  </a:lnTo>
                  <a:lnTo>
                    <a:pt x="16800" y="29987"/>
                  </a:lnTo>
                  <a:lnTo>
                    <a:pt x="16716" y="30071"/>
                  </a:lnTo>
                  <a:lnTo>
                    <a:pt x="16632" y="30155"/>
                  </a:lnTo>
                  <a:lnTo>
                    <a:pt x="16464" y="30155"/>
                  </a:lnTo>
                  <a:lnTo>
                    <a:pt x="16380" y="30239"/>
                  </a:lnTo>
                  <a:lnTo>
                    <a:pt x="16296" y="30239"/>
                  </a:lnTo>
                  <a:lnTo>
                    <a:pt x="16212" y="30323"/>
                  </a:lnTo>
                  <a:lnTo>
                    <a:pt x="16128" y="30407"/>
                  </a:lnTo>
                  <a:lnTo>
                    <a:pt x="15960" y="30407"/>
                  </a:lnTo>
                  <a:lnTo>
                    <a:pt x="15876" y="30491"/>
                  </a:lnTo>
                  <a:lnTo>
                    <a:pt x="15792" y="30491"/>
                  </a:lnTo>
                  <a:lnTo>
                    <a:pt x="15708" y="30575"/>
                  </a:lnTo>
                  <a:lnTo>
                    <a:pt x="15456" y="30575"/>
                  </a:lnTo>
                  <a:lnTo>
                    <a:pt x="15372" y="30659"/>
                  </a:lnTo>
                  <a:lnTo>
                    <a:pt x="15288" y="30659"/>
                  </a:lnTo>
                  <a:lnTo>
                    <a:pt x="15204" y="30743"/>
                  </a:lnTo>
                  <a:lnTo>
                    <a:pt x="14952" y="30743"/>
                  </a:lnTo>
                  <a:lnTo>
                    <a:pt x="14868" y="30827"/>
                  </a:lnTo>
                  <a:lnTo>
                    <a:pt x="14448" y="30827"/>
                  </a:lnTo>
                  <a:lnTo>
                    <a:pt x="14364" y="30911"/>
                  </a:lnTo>
                  <a:lnTo>
                    <a:pt x="12684" y="30911"/>
                  </a:lnTo>
                  <a:lnTo>
                    <a:pt x="12516" y="30827"/>
                  </a:lnTo>
                  <a:lnTo>
                    <a:pt x="12096" y="30827"/>
                  </a:lnTo>
                  <a:lnTo>
                    <a:pt x="12012" y="30743"/>
                  </a:lnTo>
                  <a:lnTo>
                    <a:pt x="11760" y="30743"/>
                  </a:lnTo>
                  <a:lnTo>
                    <a:pt x="11676" y="30659"/>
                  </a:lnTo>
                  <a:lnTo>
                    <a:pt x="11508" y="30659"/>
                  </a:lnTo>
                  <a:lnTo>
                    <a:pt x="11340" y="30575"/>
                  </a:lnTo>
                  <a:lnTo>
                    <a:pt x="11256" y="30575"/>
                  </a:lnTo>
                  <a:lnTo>
                    <a:pt x="11172" y="30491"/>
                  </a:lnTo>
                  <a:lnTo>
                    <a:pt x="11088" y="30491"/>
                  </a:lnTo>
                  <a:lnTo>
                    <a:pt x="10920" y="30407"/>
                  </a:lnTo>
                  <a:lnTo>
                    <a:pt x="10836" y="30407"/>
                  </a:lnTo>
                  <a:lnTo>
                    <a:pt x="10752" y="30323"/>
                  </a:lnTo>
                  <a:lnTo>
                    <a:pt x="10668" y="30323"/>
                  </a:lnTo>
                  <a:lnTo>
                    <a:pt x="10584" y="30239"/>
                  </a:lnTo>
                  <a:lnTo>
                    <a:pt x="10500" y="30155"/>
                  </a:lnTo>
                  <a:lnTo>
                    <a:pt x="10332" y="30155"/>
                  </a:lnTo>
                  <a:lnTo>
                    <a:pt x="10248" y="30071"/>
                  </a:lnTo>
                  <a:lnTo>
                    <a:pt x="10164" y="30071"/>
                  </a:lnTo>
                  <a:lnTo>
                    <a:pt x="10080" y="29987"/>
                  </a:lnTo>
                  <a:lnTo>
                    <a:pt x="9996" y="29903"/>
                  </a:lnTo>
                  <a:lnTo>
                    <a:pt x="9912" y="29903"/>
                  </a:lnTo>
                  <a:lnTo>
                    <a:pt x="9828" y="29819"/>
                  </a:lnTo>
                  <a:lnTo>
                    <a:pt x="9744" y="29735"/>
                  </a:lnTo>
                  <a:lnTo>
                    <a:pt x="9660" y="29651"/>
                  </a:lnTo>
                  <a:lnTo>
                    <a:pt x="9576" y="29567"/>
                  </a:lnTo>
                  <a:lnTo>
                    <a:pt x="9492" y="29567"/>
                  </a:lnTo>
                  <a:lnTo>
                    <a:pt x="9408" y="29483"/>
                  </a:lnTo>
                  <a:lnTo>
                    <a:pt x="9240" y="29399"/>
                  </a:lnTo>
                  <a:lnTo>
                    <a:pt x="9156" y="29315"/>
                  </a:lnTo>
                  <a:lnTo>
                    <a:pt x="9072" y="29231"/>
                  </a:lnTo>
                  <a:lnTo>
                    <a:pt x="9072" y="29147"/>
                  </a:lnTo>
                  <a:lnTo>
                    <a:pt x="8988" y="29063"/>
                  </a:lnTo>
                  <a:lnTo>
                    <a:pt x="8904" y="29063"/>
                  </a:lnTo>
                  <a:lnTo>
                    <a:pt x="8820" y="28979"/>
                  </a:lnTo>
                  <a:lnTo>
                    <a:pt x="8736" y="28895"/>
                  </a:lnTo>
                  <a:lnTo>
                    <a:pt x="8652" y="28811"/>
                  </a:lnTo>
                  <a:lnTo>
                    <a:pt x="8568" y="28727"/>
                  </a:lnTo>
                  <a:lnTo>
                    <a:pt x="8484" y="28643"/>
                  </a:lnTo>
                  <a:lnTo>
                    <a:pt x="8400" y="28559"/>
                  </a:lnTo>
                  <a:lnTo>
                    <a:pt x="8316" y="28475"/>
                  </a:lnTo>
                  <a:lnTo>
                    <a:pt x="8232" y="28391"/>
                  </a:lnTo>
                  <a:lnTo>
                    <a:pt x="8232" y="28223"/>
                  </a:lnTo>
                  <a:lnTo>
                    <a:pt x="8148" y="28139"/>
                  </a:lnTo>
                  <a:lnTo>
                    <a:pt x="8064" y="28055"/>
                  </a:lnTo>
                  <a:lnTo>
                    <a:pt x="7980" y="27971"/>
                  </a:lnTo>
                  <a:lnTo>
                    <a:pt x="7896" y="27887"/>
                  </a:lnTo>
                  <a:lnTo>
                    <a:pt x="7896" y="27803"/>
                  </a:lnTo>
                  <a:lnTo>
                    <a:pt x="7812" y="27719"/>
                  </a:lnTo>
                  <a:lnTo>
                    <a:pt x="7728" y="27551"/>
                  </a:lnTo>
                  <a:lnTo>
                    <a:pt x="7644" y="27467"/>
                  </a:lnTo>
                  <a:lnTo>
                    <a:pt x="7644" y="27383"/>
                  </a:lnTo>
                  <a:lnTo>
                    <a:pt x="7560" y="27299"/>
                  </a:lnTo>
                  <a:lnTo>
                    <a:pt x="7476" y="27215"/>
                  </a:lnTo>
                  <a:lnTo>
                    <a:pt x="7476" y="27047"/>
                  </a:lnTo>
                  <a:lnTo>
                    <a:pt x="7392" y="26963"/>
                  </a:lnTo>
                  <a:lnTo>
                    <a:pt x="7308" y="26879"/>
                  </a:lnTo>
                  <a:lnTo>
                    <a:pt x="7308" y="26711"/>
                  </a:lnTo>
                  <a:lnTo>
                    <a:pt x="7224" y="26627"/>
                  </a:lnTo>
                  <a:lnTo>
                    <a:pt x="7224" y="26543"/>
                  </a:lnTo>
                  <a:lnTo>
                    <a:pt x="7140" y="26375"/>
                  </a:lnTo>
                  <a:lnTo>
                    <a:pt x="7140" y="26291"/>
                  </a:lnTo>
                  <a:lnTo>
                    <a:pt x="7056" y="26207"/>
                  </a:lnTo>
                  <a:lnTo>
                    <a:pt x="7056" y="26039"/>
                  </a:lnTo>
                  <a:lnTo>
                    <a:pt x="6972" y="25955"/>
                  </a:lnTo>
                  <a:lnTo>
                    <a:pt x="6972" y="25871"/>
                  </a:lnTo>
                  <a:lnTo>
                    <a:pt x="6888" y="25703"/>
                  </a:lnTo>
                  <a:lnTo>
                    <a:pt x="6888" y="25619"/>
                  </a:lnTo>
                  <a:lnTo>
                    <a:pt x="6804" y="25451"/>
                  </a:lnTo>
                  <a:lnTo>
                    <a:pt x="6804" y="25367"/>
                  </a:lnTo>
                  <a:lnTo>
                    <a:pt x="6804" y="25199"/>
                  </a:lnTo>
                  <a:lnTo>
                    <a:pt x="6720" y="25115"/>
                  </a:lnTo>
                  <a:lnTo>
                    <a:pt x="6720" y="24947"/>
                  </a:lnTo>
                  <a:lnTo>
                    <a:pt x="6720" y="24863"/>
                  </a:lnTo>
                  <a:lnTo>
                    <a:pt x="6636" y="24695"/>
                  </a:lnTo>
                  <a:lnTo>
                    <a:pt x="6636" y="24611"/>
                  </a:lnTo>
                  <a:lnTo>
                    <a:pt x="6636" y="24443"/>
                  </a:lnTo>
                  <a:lnTo>
                    <a:pt x="6636" y="24359"/>
                  </a:lnTo>
                  <a:lnTo>
                    <a:pt x="6552" y="24191"/>
                  </a:lnTo>
                  <a:lnTo>
                    <a:pt x="6552" y="24107"/>
                  </a:lnTo>
                  <a:lnTo>
                    <a:pt x="6552" y="23939"/>
                  </a:lnTo>
                  <a:lnTo>
                    <a:pt x="6552" y="23771"/>
                  </a:lnTo>
                  <a:lnTo>
                    <a:pt x="6552" y="23687"/>
                  </a:lnTo>
                  <a:lnTo>
                    <a:pt x="6552" y="23519"/>
                  </a:lnTo>
                  <a:lnTo>
                    <a:pt x="6552" y="23435"/>
                  </a:lnTo>
                  <a:lnTo>
                    <a:pt x="6552" y="23267"/>
                  </a:lnTo>
                  <a:lnTo>
                    <a:pt x="6552" y="23099"/>
                  </a:lnTo>
                  <a:lnTo>
                    <a:pt x="6552" y="23015"/>
                  </a:lnTo>
                  <a:lnTo>
                    <a:pt x="6552" y="22847"/>
                  </a:lnTo>
                  <a:lnTo>
                    <a:pt x="6552" y="22679"/>
                  </a:lnTo>
                  <a:lnTo>
                    <a:pt x="6552" y="22595"/>
                  </a:lnTo>
                  <a:lnTo>
                    <a:pt x="6552" y="22427"/>
                  </a:lnTo>
                  <a:lnTo>
                    <a:pt x="6552" y="22343"/>
                  </a:lnTo>
                  <a:lnTo>
                    <a:pt x="6552" y="22175"/>
                  </a:lnTo>
                  <a:lnTo>
                    <a:pt x="6552" y="22007"/>
                  </a:lnTo>
                  <a:lnTo>
                    <a:pt x="6552" y="21923"/>
                  </a:lnTo>
                  <a:lnTo>
                    <a:pt x="6552" y="21755"/>
                  </a:lnTo>
                  <a:lnTo>
                    <a:pt x="6636" y="21671"/>
                  </a:lnTo>
                  <a:lnTo>
                    <a:pt x="6636" y="21503"/>
                  </a:lnTo>
                  <a:lnTo>
                    <a:pt x="6636" y="21419"/>
                  </a:lnTo>
                  <a:lnTo>
                    <a:pt x="6636" y="21251"/>
                  </a:lnTo>
                  <a:lnTo>
                    <a:pt x="6720" y="21083"/>
                  </a:lnTo>
                  <a:lnTo>
                    <a:pt x="6720" y="20999"/>
                  </a:lnTo>
                  <a:lnTo>
                    <a:pt x="6720" y="20831"/>
                  </a:lnTo>
                  <a:lnTo>
                    <a:pt x="6804" y="20747"/>
                  </a:lnTo>
                  <a:lnTo>
                    <a:pt x="6804" y="20579"/>
                  </a:lnTo>
                  <a:lnTo>
                    <a:pt x="6804" y="20495"/>
                  </a:lnTo>
                  <a:lnTo>
                    <a:pt x="6888" y="20411"/>
                  </a:lnTo>
                  <a:lnTo>
                    <a:pt x="6888" y="20243"/>
                  </a:lnTo>
                  <a:lnTo>
                    <a:pt x="6972" y="20159"/>
                  </a:lnTo>
                  <a:lnTo>
                    <a:pt x="6972" y="19991"/>
                  </a:lnTo>
                  <a:lnTo>
                    <a:pt x="7056" y="19907"/>
                  </a:lnTo>
                  <a:lnTo>
                    <a:pt x="7056" y="19739"/>
                  </a:lnTo>
                  <a:lnTo>
                    <a:pt x="7140" y="19655"/>
                  </a:lnTo>
                  <a:lnTo>
                    <a:pt x="7140" y="19571"/>
                  </a:lnTo>
                  <a:lnTo>
                    <a:pt x="7224" y="19403"/>
                  </a:lnTo>
                  <a:lnTo>
                    <a:pt x="7224" y="19319"/>
                  </a:lnTo>
                  <a:lnTo>
                    <a:pt x="7308" y="19235"/>
                  </a:lnTo>
                  <a:lnTo>
                    <a:pt x="7392" y="19067"/>
                  </a:lnTo>
                  <a:lnTo>
                    <a:pt x="7392" y="18983"/>
                  </a:lnTo>
                  <a:lnTo>
                    <a:pt x="7476" y="18899"/>
                  </a:lnTo>
                  <a:lnTo>
                    <a:pt x="7476" y="18815"/>
                  </a:lnTo>
                  <a:lnTo>
                    <a:pt x="7560" y="18647"/>
                  </a:lnTo>
                  <a:lnTo>
                    <a:pt x="7644" y="18563"/>
                  </a:lnTo>
                  <a:lnTo>
                    <a:pt x="7728" y="18479"/>
                  </a:lnTo>
                  <a:lnTo>
                    <a:pt x="7728" y="18395"/>
                  </a:lnTo>
                  <a:lnTo>
                    <a:pt x="7812" y="18227"/>
                  </a:lnTo>
                  <a:lnTo>
                    <a:pt x="7896" y="18143"/>
                  </a:lnTo>
                  <a:lnTo>
                    <a:pt x="7980" y="18059"/>
                  </a:lnTo>
                  <a:lnTo>
                    <a:pt x="7980" y="17975"/>
                  </a:lnTo>
                  <a:lnTo>
                    <a:pt x="8064" y="17891"/>
                  </a:lnTo>
                  <a:lnTo>
                    <a:pt x="8148" y="17807"/>
                  </a:lnTo>
                  <a:lnTo>
                    <a:pt x="8232" y="17639"/>
                  </a:lnTo>
                  <a:lnTo>
                    <a:pt x="8316" y="17555"/>
                  </a:lnTo>
                  <a:lnTo>
                    <a:pt x="8316" y="17471"/>
                  </a:lnTo>
                  <a:lnTo>
                    <a:pt x="8400" y="17387"/>
                  </a:lnTo>
                  <a:lnTo>
                    <a:pt x="8484" y="17303"/>
                  </a:lnTo>
                  <a:lnTo>
                    <a:pt x="8568" y="17219"/>
                  </a:lnTo>
                  <a:lnTo>
                    <a:pt x="8652" y="17135"/>
                  </a:lnTo>
                  <a:lnTo>
                    <a:pt x="8736" y="17051"/>
                  </a:lnTo>
                  <a:lnTo>
                    <a:pt x="8820" y="16967"/>
                  </a:lnTo>
                  <a:lnTo>
                    <a:pt x="8904" y="16883"/>
                  </a:lnTo>
                  <a:lnTo>
                    <a:pt x="8988" y="16799"/>
                  </a:lnTo>
                  <a:lnTo>
                    <a:pt x="9072" y="16715"/>
                  </a:lnTo>
                  <a:lnTo>
                    <a:pt x="9156" y="16631"/>
                  </a:lnTo>
                  <a:lnTo>
                    <a:pt x="9240" y="16547"/>
                  </a:lnTo>
                  <a:lnTo>
                    <a:pt x="9324" y="16547"/>
                  </a:lnTo>
                  <a:lnTo>
                    <a:pt x="9408" y="16463"/>
                  </a:lnTo>
                  <a:lnTo>
                    <a:pt x="9492" y="16379"/>
                  </a:lnTo>
                  <a:lnTo>
                    <a:pt x="9576" y="16295"/>
                  </a:lnTo>
                  <a:lnTo>
                    <a:pt x="9660" y="16211"/>
                  </a:lnTo>
                  <a:lnTo>
                    <a:pt x="9744" y="16211"/>
                  </a:lnTo>
                  <a:lnTo>
                    <a:pt x="9828" y="16127"/>
                  </a:lnTo>
                  <a:lnTo>
                    <a:pt x="9912" y="16043"/>
                  </a:lnTo>
                  <a:lnTo>
                    <a:pt x="9996" y="15959"/>
                  </a:lnTo>
                  <a:lnTo>
                    <a:pt x="10080" y="15959"/>
                  </a:lnTo>
                  <a:lnTo>
                    <a:pt x="10164" y="15875"/>
                  </a:lnTo>
                  <a:lnTo>
                    <a:pt x="10332" y="15791"/>
                  </a:lnTo>
                  <a:lnTo>
                    <a:pt x="10416" y="15791"/>
                  </a:lnTo>
                  <a:lnTo>
                    <a:pt x="10500" y="15707"/>
                  </a:lnTo>
                  <a:lnTo>
                    <a:pt x="10584" y="15623"/>
                  </a:lnTo>
                  <a:lnTo>
                    <a:pt x="10668" y="15623"/>
                  </a:lnTo>
                  <a:lnTo>
                    <a:pt x="10752" y="15539"/>
                  </a:lnTo>
                  <a:lnTo>
                    <a:pt x="10836" y="15539"/>
                  </a:lnTo>
                  <a:lnTo>
                    <a:pt x="11004" y="15456"/>
                  </a:lnTo>
                  <a:lnTo>
                    <a:pt x="11088" y="15456"/>
                  </a:lnTo>
                  <a:lnTo>
                    <a:pt x="11172" y="15372"/>
                  </a:lnTo>
                  <a:lnTo>
                    <a:pt x="11256" y="15372"/>
                  </a:lnTo>
                  <a:lnTo>
                    <a:pt x="11424" y="15288"/>
                  </a:lnTo>
                  <a:lnTo>
                    <a:pt x="11508" y="15288"/>
                  </a:lnTo>
                  <a:lnTo>
                    <a:pt x="11592" y="15204"/>
                  </a:lnTo>
                  <a:lnTo>
                    <a:pt x="11760" y="15204"/>
                  </a:lnTo>
                  <a:lnTo>
                    <a:pt x="11928" y="15120"/>
                  </a:lnTo>
                  <a:lnTo>
                    <a:pt x="12096" y="15120"/>
                  </a:lnTo>
                  <a:lnTo>
                    <a:pt x="12264" y="15036"/>
                  </a:lnTo>
                  <a:lnTo>
                    <a:pt x="12684" y="15036"/>
                  </a:lnTo>
                  <a:lnTo>
                    <a:pt x="12768" y="14952"/>
                  </a:lnTo>
                  <a:close/>
                  <a:moveTo>
                    <a:pt x="20159" y="0"/>
                  </a:moveTo>
                  <a:lnTo>
                    <a:pt x="20159" y="14364"/>
                  </a:lnTo>
                  <a:lnTo>
                    <a:pt x="20075" y="14364"/>
                  </a:lnTo>
                  <a:lnTo>
                    <a:pt x="20075" y="14280"/>
                  </a:lnTo>
                  <a:lnTo>
                    <a:pt x="20075" y="14196"/>
                  </a:lnTo>
                  <a:lnTo>
                    <a:pt x="19991" y="14112"/>
                  </a:lnTo>
                  <a:lnTo>
                    <a:pt x="19991" y="14028"/>
                  </a:lnTo>
                  <a:lnTo>
                    <a:pt x="19907" y="14028"/>
                  </a:lnTo>
                  <a:lnTo>
                    <a:pt x="19907" y="13944"/>
                  </a:lnTo>
                  <a:lnTo>
                    <a:pt x="19823" y="13860"/>
                  </a:lnTo>
                  <a:lnTo>
                    <a:pt x="19823" y="13776"/>
                  </a:lnTo>
                  <a:lnTo>
                    <a:pt x="19739" y="13692"/>
                  </a:lnTo>
                  <a:lnTo>
                    <a:pt x="19655" y="13608"/>
                  </a:lnTo>
                  <a:lnTo>
                    <a:pt x="19655" y="13524"/>
                  </a:lnTo>
                  <a:lnTo>
                    <a:pt x="19571" y="13440"/>
                  </a:lnTo>
                  <a:lnTo>
                    <a:pt x="19571" y="13356"/>
                  </a:lnTo>
                  <a:lnTo>
                    <a:pt x="19487" y="13272"/>
                  </a:lnTo>
                  <a:lnTo>
                    <a:pt x="19403" y="13272"/>
                  </a:lnTo>
                  <a:lnTo>
                    <a:pt x="19403" y="13188"/>
                  </a:lnTo>
                  <a:lnTo>
                    <a:pt x="19319" y="13104"/>
                  </a:lnTo>
                  <a:lnTo>
                    <a:pt x="19319" y="13020"/>
                  </a:lnTo>
                  <a:lnTo>
                    <a:pt x="19235" y="12936"/>
                  </a:lnTo>
                  <a:lnTo>
                    <a:pt x="19151" y="12852"/>
                  </a:lnTo>
                  <a:lnTo>
                    <a:pt x="19067" y="12768"/>
                  </a:lnTo>
                  <a:lnTo>
                    <a:pt x="18983" y="12684"/>
                  </a:lnTo>
                  <a:lnTo>
                    <a:pt x="18899" y="12600"/>
                  </a:lnTo>
                  <a:lnTo>
                    <a:pt x="18899" y="12516"/>
                  </a:lnTo>
                  <a:lnTo>
                    <a:pt x="18815" y="12432"/>
                  </a:lnTo>
                  <a:lnTo>
                    <a:pt x="18731" y="12432"/>
                  </a:lnTo>
                  <a:lnTo>
                    <a:pt x="18647" y="12348"/>
                  </a:lnTo>
                  <a:lnTo>
                    <a:pt x="18647" y="12264"/>
                  </a:lnTo>
                  <a:lnTo>
                    <a:pt x="18563" y="12180"/>
                  </a:lnTo>
                  <a:lnTo>
                    <a:pt x="18479" y="12096"/>
                  </a:lnTo>
                  <a:lnTo>
                    <a:pt x="18396" y="12096"/>
                  </a:lnTo>
                  <a:lnTo>
                    <a:pt x="18312" y="12012"/>
                  </a:lnTo>
                  <a:lnTo>
                    <a:pt x="18228" y="11928"/>
                  </a:lnTo>
                  <a:lnTo>
                    <a:pt x="18228" y="11844"/>
                  </a:lnTo>
                  <a:lnTo>
                    <a:pt x="18144" y="11844"/>
                  </a:lnTo>
                  <a:lnTo>
                    <a:pt x="18060" y="11760"/>
                  </a:lnTo>
                  <a:lnTo>
                    <a:pt x="17976" y="11676"/>
                  </a:lnTo>
                  <a:lnTo>
                    <a:pt x="17892" y="11592"/>
                  </a:lnTo>
                  <a:lnTo>
                    <a:pt x="17808" y="11508"/>
                  </a:lnTo>
                  <a:lnTo>
                    <a:pt x="17724" y="11508"/>
                  </a:lnTo>
                  <a:lnTo>
                    <a:pt x="17640" y="11424"/>
                  </a:lnTo>
                  <a:lnTo>
                    <a:pt x="17556" y="11340"/>
                  </a:lnTo>
                  <a:lnTo>
                    <a:pt x="17472" y="11256"/>
                  </a:lnTo>
                  <a:lnTo>
                    <a:pt x="17388" y="11256"/>
                  </a:lnTo>
                  <a:lnTo>
                    <a:pt x="17304" y="11172"/>
                  </a:lnTo>
                  <a:lnTo>
                    <a:pt x="17220" y="11088"/>
                  </a:lnTo>
                  <a:lnTo>
                    <a:pt x="17136" y="11088"/>
                  </a:lnTo>
                  <a:lnTo>
                    <a:pt x="17052" y="11004"/>
                  </a:lnTo>
                  <a:lnTo>
                    <a:pt x="16968" y="10920"/>
                  </a:lnTo>
                  <a:lnTo>
                    <a:pt x="16884" y="10920"/>
                  </a:lnTo>
                  <a:lnTo>
                    <a:pt x="16800" y="10836"/>
                  </a:lnTo>
                  <a:lnTo>
                    <a:pt x="16716" y="10752"/>
                  </a:lnTo>
                  <a:lnTo>
                    <a:pt x="16632" y="10752"/>
                  </a:lnTo>
                  <a:lnTo>
                    <a:pt x="16548" y="10668"/>
                  </a:lnTo>
                  <a:lnTo>
                    <a:pt x="16380" y="10584"/>
                  </a:lnTo>
                  <a:lnTo>
                    <a:pt x="16296" y="10584"/>
                  </a:lnTo>
                  <a:lnTo>
                    <a:pt x="16212" y="10500"/>
                  </a:lnTo>
                  <a:lnTo>
                    <a:pt x="16128" y="10500"/>
                  </a:lnTo>
                  <a:lnTo>
                    <a:pt x="16044" y="10416"/>
                  </a:lnTo>
                  <a:lnTo>
                    <a:pt x="15960" y="10332"/>
                  </a:lnTo>
                  <a:lnTo>
                    <a:pt x="15792" y="10332"/>
                  </a:lnTo>
                  <a:lnTo>
                    <a:pt x="15708" y="10248"/>
                  </a:lnTo>
                  <a:lnTo>
                    <a:pt x="15624" y="10248"/>
                  </a:lnTo>
                  <a:lnTo>
                    <a:pt x="15540" y="10164"/>
                  </a:lnTo>
                  <a:lnTo>
                    <a:pt x="15456" y="10164"/>
                  </a:lnTo>
                  <a:lnTo>
                    <a:pt x="15288" y="10080"/>
                  </a:lnTo>
                  <a:lnTo>
                    <a:pt x="15204" y="10080"/>
                  </a:lnTo>
                  <a:lnTo>
                    <a:pt x="15120" y="9996"/>
                  </a:lnTo>
                  <a:lnTo>
                    <a:pt x="14952" y="9996"/>
                  </a:lnTo>
                  <a:lnTo>
                    <a:pt x="14868" y="9912"/>
                  </a:lnTo>
                  <a:lnTo>
                    <a:pt x="14616" y="9912"/>
                  </a:lnTo>
                  <a:lnTo>
                    <a:pt x="14532" y="9828"/>
                  </a:lnTo>
                  <a:lnTo>
                    <a:pt x="14448" y="9828"/>
                  </a:lnTo>
                  <a:lnTo>
                    <a:pt x="14280" y="9744"/>
                  </a:lnTo>
                  <a:lnTo>
                    <a:pt x="14112" y="9744"/>
                  </a:lnTo>
                  <a:lnTo>
                    <a:pt x="13944" y="9660"/>
                  </a:lnTo>
                  <a:lnTo>
                    <a:pt x="13692" y="9660"/>
                  </a:lnTo>
                  <a:lnTo>
                    <a:pt x="13608" y="9576"/>
                  </a:lnTo>
                  <a:lnTo>
                    <a:pt x="13104" y="9576"/>
                  </a:lnTo>
                  <a:lnTo>
                    <a:pt x="13020" y="9492"/>
                  </a:lnTo>
                  <a:lnTo>
                    <a:pt x="10584" y="9492"/>
                  </a:lnTo>
                  <a:lnTo>
                    <a:pt x="10416" y="9576"/>
                  </a:lnTo>
                  <a:lnTo>
                    <a:pt x="9996" y="9576"/>
                  </a:lnTo>
                  <a:lnTo>
                    <a:pt x="9744" y="9660"/>
                  </a:lnTo>
                  <a:lnTo>
                    <a:pt x="9576" y="9660"/>
                  </a:lnTo>
                  <a:lnTo>
                    <a:pt x="9408" y="9744"/>
                  </a:lnTo>
                  <a:lnTo>
                    <a:pt x="9156" y="9744"/>
                  </a:lnTo>
                  <a:lnTo>
                    <a:pt x="8988" y="9828"/>
                  </a:lnTo>
                  <a:lnTo>
                    <a:pt x="8820" y="9828"/>
                  </a:lnTo>
                  <a:lnTo>
                    <a:pt x="8652" y="9912"/>
                  </a:lnTo>
                  <a:lnTo>
                    <a:pt x="8400" y="9996"/>
                  </a:lnTo>
                  <a:lnTo>
                    <a:pt x="8232" y="9996"/>
                  </a:lnTo>
                  <a:lnTo>
                    <a:pt x="8064" y="10080"/>
                  </a:lnTo>
                  <a:lnTo>
                    <a:pt x="7896" y="10164"/>
                  </a:lnTo>
                  <a:lnTo>
                    <a:pt x="7728" y="10248"/>
                  </a:lnTo>
                  <a:lnTo>
                    <a:pt x="7476" y="10332"/>
                  </a:lnTo>
                  <a:lnTo>
                    <a:pt x="7308" y="10416"/>
                  </a:lnTo>
                  <a:lnTo>
                    <a:pt x="7140" y="10500"/>
                  </a:lnTo>
                  <a:lnTo>
                    <a:pt x="6972" y="10584"/>
                  </a:lnTo>
                  <a:lnTo>
                    <a:pt x="6804" y="10668"/>
                  </a:lnTo>
                  <a:lnTo>
                    <a:pt x="6636" y="10752"/>
                  </a:lnTo>
                  <a:lnTo>
                    <a:pt x="6468" y="10836"/>
                  </a:lnTo>
                  <a:lnTo>
                    <a:pt x="6300" y="10920"/>
                  </a:lnTo>
                  <a:lnTo>
                    <a:pt x="6132" y="11004"/>
                  </a:lnTo>
                  <a:lnTo>
                    <a:pt x="5964" y="11088"/>
                  </a:lnTo>
                  <a:lnTo>
                    <a:pt x="5796" y="11172"/>
                  </a:lnTo>
                  <a:lnTo>
                    <a:pt x="5628" y="11340"/>
                  </a:lnTo>
                  <a:lnTo>
                    <a:pt x="5460" y="11424"/>
                  </a:lnTo>
                  <a:lnTo>
                    <a:pt x="5376" y="11508"/>
                  </a:lnTo>
                  <a:lnTo>
                    <a:pt x="5208" y="11676"/>
                  </a:lnTo>
                  <a:lnTo>
                    <a:pt x="5040" y="11760"/>
                  </a:lnTo>
                  <a:lnTo>
                    <a:pt x="4872" y="11844"/>
                  </a:lnTo>
                  <a:lnTo>
                    <a:pt x="4704" y="12012"/>
                  </a:lnTo>
                  <a:lnTo>
                    <a:pt x="4620" y="12096"/>
                  </a:lnTo>
                  <a:lnTo>
                    <a:pt x="4452" y="12264"/>
                  </a:lnTo>
                  <a:lnTo>
                    <a:pt x="4284" y="12348"/>
                  </a:lnTo>
                  <a:lnTo>
                    <a:pt x="4200" y="12516"/>
                  </a:lnTo>
                  <a:lnTo>
                    <a:pt x="4032" y="12684"/>
                  </a:lnTo>
                  <a:lnTo>
                    <a:pt x="3864" y="12768"/>
                  </a:lnTo>
                  <a:lnTo>
                    <a:pt x="3780" y="12936"/>
                  </a:lnTo>
                  <a:lnTo>
                    <a:pt x="3612" y="13020"/>
                  </a:lnTo>
                  <a:lnTo>
                    <a:pt x="3528" y="13188"/>
                  </a:lnTo>
                  <a:lnTo>
                    <a:pt x="3360" y="13356"/>
                  </a:lnTo>
                  <a:lnTo>
                    <a:pt x="3192" y="13524"/>
                  </a:lnTo>
                  <a:lnTo>
                    <a:pt x="3108" y="13608"/>
                  </a:lnTo>
                  <a:lnTo>
                    <a:pt x="3024" y="13776"/>
                  </a:lnTo>
                  <a:lnTo>
                    <a:pt x="2856" y="13944"/>
                  </a:lnTo>
                  <a:lnTo>
                    <a:pt x="2772" y="14112"/>
                  </a:lnTo>
                  <a:lnTo>
                    <a:pt x="2604" y="14280"/>
                  </a:lnTo>
                  <a:lnTo>
                    <a:pt x="2521" y="14448"/>
                  </a:lnTo>
                  <a:lnTo>
                    <a:pt x="2437" y="14616"/>
                  </a:lnTo>
                  <a:lnTo>
                    <a:pt x="2269" y="14784"/>
                  </a:lnTo>
                  <a:lnTo>
                    <a:pt x="2185" y="14952"/>
                  </a:lnTo>
                  <a:lnTo>
                    <a:pt x="2101" y="15120"/>
                  </a:lnTo>
                  <a:lnTo>
                    <a:pt x="2017" y="15288"/>
                  </a:lnTo>
                  <a:lnTo>
                    <a:pt x="1933" y="15456"/>
                  </a:lnTo>
                  <a:lnTo>
                    <a:pt x="1765" y="15623"/>
                  </a:lnTo>
                  <a:lnTo>
                    <a:pt x="1681" y="15791"/>
                  </a:lnTo>
                  <a:lnTo>
                    <a:pt x="1597" y="15959"/>
                  </a:lnTo>
                  <a:lnTo>
                    <a:pt x="1513" y="16127"/>
                  </a:lnTo>
                  <a:lnTo>
                    <a:pt x="1429" y="16295"/>
                  </a:lnTo>
                  <a:lnTo>
                    <a:pt x="1345" y="16463"/>
                  </a:lnTo>
                  <a:lnTo>
                    <a:pt x="1261" y="16715"/>
                  </a:lnTo>
                  <a:lnTo>
                    <a:pt x="1177" y="16883"/>
                  </a:lnTo>
                  <a:lnTo>
                    <a:pt x="1093" y="17051"/>
                  </a:lnTo>
                  <a:lnTo>
                    <a:pt x="1009" y="17219"/>
                  </a:lnTo>
                  <a:lnTo>
                    <a:pt x="925" y="17387"/>
                  </a:lnTo>
                  <a:lnTo>
                    <a:pt x="925" y="17639"/>
                  </a:lnTo>
                  <a:lnTo>
                    <a:pt x="841" y="17807"/>
                  </a:lnTo>
                  <a:lnTo>
                    <a:pt x="757" y="17975"/>
                  </a:lnTo>
                  <a:lnTo>
                    <a:pt x="673" y="18227"/>
                  </a:lnTo>
                  <a:lnTo>
                    <a:pt x="589" y="18395"/>
                  </a:lnTo>
                  <a:lnTo>
                    <a:pt x="589" y="18563"/>
                  </a:lnTo>
                  <a:lnTo>
                    <a:pt x="505" y="18815"/>
                  </a:lnTo>
                  <a:lnTo>
                    <a:pt x="421" y="18983"/>
                  </a:lnTo>
                  <a:lnTo>
                    <a:pt x="421" y="19151"/>
                  </a:lnTo>
                  <a:lnTo>
                    <a:pt x="337" y="19403"/>
                  </a:lnTo>
                  <a:lnTo>
                    <a:pt x="337" y="19571"/>
                  </a:lnTo>
                  <a:lnTo>
                    <a:pt x="253" y="19823"/>
                  </a:lnTo>
                  <a:lnTo>
                    <a:pt x="253" y="19991"/>
                  </a:lnTo>
                  <a:lnTo>
                    <a:pt x="169" y="20243"/>
                  </a:lnTo>
                  <a:lnTo>
                    <a:pt x="169" y="20411"/>
                  </a:lnTo>
                  <a:lnTo>
                    <a:pt x="169" y="20663"/>
                  </a:lnTo>
                  <a:lnTo>
                    <a:pt x="85" y="20831"/>
                  </a:lnTo>
                  <a:lnTo>
                    <a:pt x="85" y="21083"/>
                  </a:lnTo>
                  <a:lnTo>
                    <a:pt x="85" y="21251"/>
                  </a:lnTo>
                  <a:lnTo>
                    <a:pt x="1" y="21503"/>
                  </a:lnTo>
                  <a:lnTo>
                    <a:pt x="1" y="21671"/>
                  </a:lnTo>
                  <a:lnTo>
                    <a:pt x="1" y="21923"/>
                  </a:lnTo>
                  <a:lnTo>
                    <a:pt x="1" y="22091"/>
                  </a:lnTo>
                  <a:lnTo>
                    <a:pt x="1" y="22343"/>
                  </a:lnTo>
                  <a:lnTo>
                    <a:pt x="1" y="22511"/>
                  </a:lnTo>
                  <a:lnTo>
                    <a:pt x="1" y="22763"/>
                  </a:lnTo>
                  <a:lnTo>
                    <a:pt x="1" y="23015"/>
                  </a:lnTo>
                  <a:lnTo>
                    <a:pt x="1" y="23183"/>
                  </a:lnTo>
                  <a:lnTo>
                    <a:pt x="1" y="23435"/>
                  </a:lnTo>
                  <a:lnTo>
                    <a:pt x="1" y="23603"/>
                  </a:lnTo>
                  <a:lnTo>
                    <a:pt x="1" y="23855"/>
                  </a:lnTo>
                  <a:lnTo>
                    <a:pt x="1" y="24107"/>
                  </a:lnTo>
                  <a:lnTo>
                    <a:pt x="1" y="24275"/>
                  </a:lnTo>
                  <a:lnTo>
                    <a:pt x="1" y="24527"/>
                  </a:lnTo>
                  <a:lnTo>
                    <a:pt x="85" y="24695"/>
                  </a:lnTo>
                  <a:lnTo>
                    <a:pt x="85" y="24947"/>
                  </a:lnTo>
                  <a:lnTo>
                    <a:pt x="85" y="25115"/>
                  </a:lnTo>
                  <a:lnTo>
                    <a:pt x="169" y="25367"/>
                  </a:lnTo>
                  <a:lnTo>
                    <a:pt x="169" y="25535"/>
                  </a:lnTo>
                  <a:lnTo>
                    <a:pt x="169" y="25787"/>
                  </a:lnTo>
                  <a:lnTo>
                    <a:pt x="253" y="25955"/>
                  </a:lnTo>
                  <a:lnTo>
                    <a:pt x="253" y="26123"/>
                  </a:lnTo>
                  <a:lnTo>
                    <a:pt x="337" y="26375"/>
                  </a:lnTo>
                  <a:lnTo>
                    <a:pt x="337" y="26543"/>
                  </a:lnTo>
                  <a:lnTo>
                    <a:pt x="421" y="26795"/>
                  </a:lnTo>
                  <a:lnTo>
                    <a:pt x="421" y="26963"/>
                  </a:lnTo>
                  <a:lnTo>
                    <a:pt x="505" y="27131"/>
                  </a:lnTo>
                  <a:lnTo>
                    <a:pt x="589" y="27383"/>
                  </a:lnTo>
                  <a:lnTo>
                    <a:pt x="589" y="27551"/>
                  </a:lnTo>
                  <a:lnTo>
                    <a:pt x="673" y="27803"/>
                  </a:lnTo>
                  <a:lnTo>
                    <a:pt x="757" y="27971"/>
                  </a:lnTo>
                  <a:lnTo>
                    <a:pt x="841" y="28139"/>
                  </a:lnTo>
                  <a:lnTo>
                    <a:pt x="925" y="28307"/>
                  </a:lnTo>
                  <a:lnTo>
                    <a:pt x="925" y="28559"/>
                  </a:lnTo>
                  <a:lnTo>
                    <a:pt x="1009" y="28727"/>
                  </a:lnTo>
                  <a:lnTo>
                    <a:pt x="1093" y="28895"/>
                  </a:lnTo>
                  <a:lnTo>
                    <a:pt x="1177" y="29063"/>
                  </a:lnTo>
                  <a:lnTo>
                    <a:pt x="1261" y="29315"/>
                  </a:lnTo>
                  <a:lnTo>
                    <a:pt x="1345" y="29483"/>
                  </a:lnTo>
                  <a:lnTo>
                    <a:pt x="1429" y="29651"/>
                  </a:lnTo>
                  <a:lnTo>
                    <a:pt x="1513" y="29819"/>
                  </a:lnTo>
                  <a:lnTo>
                    <a:pt x="1597" y="29987"/>
                  </a:lnTo>
                  <a:lnTo>
                    <a:pt x="1681" y="30155"/>
                  </a:lnTo>
                  <a:lnTo>
                    <a:pt x="1765" y="30323"/>
                  </a:lnTo>
                  <a:lnTo>
                    <a:pt x="1933" y="30491"/>
                  </a:lnTo>
                  <a:lnTo>
                    <a:pt x="2017" y="30659"/>
                  </a:lnTo>
                  <a:lnTo>
                    <a:pt x="2101" y="30827"/>
                  </a:lnTo>
                  <a:lnTo>
                    <a:pt x="2185" y="30995"/>
                  </a:lnTo>
                  <a:lnTo>
                    <a:pt x="2269" y="31163"/>
                  </a:lnTo>
                  <a:lnTo>
                    <a:pt x="2437" y="31331"/>
                  </a:lnTo>
                  <a:lnTo>
                    <a:pt x="2521" y="31498"/>
                  </a:lnTo>
                  <a:lnTo>
                    <a:pt x="2604" y="31666"/>
                  </a:lnTo>
                  <a:lnTo>
                    <a:pt x="2772" y="31834"/>
                  </a:lnTo>
                  <a:lnTo>
                    <a:pt x="2856" y="32002"/>
                  </a:lnTo>
                  <a:lnTo>
                    <a:pt x="3024" y="32086"/>
                  </a:lnTo>
                  <a:lnTo>
                    <a:pt x="3108" y="32254"/>
                  </a:lnTo>
                  <a:lnTo>
                    <a:pt x="3276" y="32422"/>
                  </a:lnTo>
                  <a:lnTo>
                    <a:pt x="3360" y="32590"/>
                  </a:lnTo>
                  <a:lnTo>
                    <a:pt x="3528" y="32674"/>
                  </a:lnTo>
                  <a:lnTo>
                    <a:pt x="3612" y="32842"/>
                  </a:lnTo>
                  <a:lnTo>
                    <a:pt x="3780" y="33010"/>
                  </a:lnTo>
                  <a:lnTo>
                    <a:pt x="3864" y="33094"/>
                  </a:lnTo>
                  <a:lnTo>
                    <a:pt x="4032" y="33262"/>
                  </a:lnTo>
                  <a:lnTo>
                    <a:pt x="4200" y="33430"/>
                  </a:lnTo>
                  <a:lnTo>
                    <a:pt x="4284" y="33514"/>
                  </a:lnTo>
                  <a:lnTo>
                    <a:pt x="4452" y="33682"/>
                  </a:lnTo>
                  <a:lnTo>
                    <a:pt x="4620" y="33766"/>
                  </a:lnTo>
                  <a:lnTo>
                    <a:pt x="4704" y="33934"/>
                  </a:lnTo>
                  <a:lnTo>
                    <a:pt x="4872" y="34018"/>
                  </a:lnTo>
                  <a:lnTo>
                    <a:pt x="5040" y="34102"/>
                  </a:lnTo>
                  <a:lnTo>
                    <a:pt x="5208" y="34270"/>
                  </a:lnTo>
                  <a:lnTo>
                    <a:pt x="5376" y="34354"/>
                  </a:lnTo>
                  <a:lnTo>
                    <a:pt x="5460" y="34438"/>
                  </a:lnTo>
                  <a:lnTo>
                    <a:pt x="5628" y="34606"/>
                  </a:lnTo>
                  <a:lnTo>
                    <a:pt x="5796" y="34690"/>
                  </a:lnTo>
                  <a:lnTo>
                    <a:pt x="5964" y="34774"/>
                  </a:lnTo>
                  <a:lnTo>
                    <a:pt x="6132" y="34858"/>
                  </a:lnTo>
                  <a:lnTo>
                    <a:pt x="6300" y="34942"/>
                  </a:lnTo>
                  <a:lnTo>
                    <a:pt x="6468" y="35110"/>
                  </a:lnTo>
                  <a:lnTo>
                    <a:pt x="6636" y="35194"/>
                  </a:lnTo>
                  <a:lnTo>
                    <a:pt x="6804" y="35278"/>
                  </a:lnTo>
                  <a:lnTo>
                    <a:pt x="6972" y="35362"/>
                  </a:lnTo>
                  <a:lnTo>
                    <a:pt x="7140" y="35446"/>
                  </a:lnTo>
                  <a:lnTo>
                    <a:pt x="7308" y="35530"/>
                  </a:lnTo>
                  <a:lnTo>
                    <a:pt x="7476" y="35614"/>
                  </a:lnTo>
                  <a:lnTo>
                    <a:pt x="7728" y="35614"/>
                  </a:lnTo>
                  <a:lnTo>
                    <a:pt x="7896" y="35698"/>
                  </a:lnTo>
                  <a:lnTo>
                    <a:pt x="8064" y="35782"/>
                  </a:lnTo>
                  <a:lnTo>
                    <a:pt x="8232" y="35866"/>
                  </a:lnTo>
                  <a:lnTo>
                    <a:pt x="8400" y="35866"/>
                  </a:lnTo>
                  <a:lnTo>
                    <a:pt x="8652" y="35950"/>
                  </a:lnTo>
                  <a:lnTo>
                    <a:pt x="8820" y="36034"/>
                  </a:lnTo>
                  <a:lnTo>
                    <a:pt x="8988" y="36034"/>
                  </a:lnTo>
                  <a:lnTo>
                    <a:pt x="9156" y="36118"/>
                  </a:lnTo>
                  <a:lnTo>
                    <a:pt x="9408" y="36118"/>
                  </a:lnTo>
                  <a:lnTo>
                    <a:pt x="9576" y="36202"/>
                  </a:lnTo>
                  <a:lnTo>
                    <a:pt x="9744" y="36202"/>
                  </a:lnTo>
                  <a:lnTo>
                    <a:pt x="9996" y="36286"/>
                  </a:lnTo>
                  <a:lnTo>
                    <a:pt x="10416" y="36286"/>
                  </a:lnTo>
                  <a:lnTo>
                    <a:pt x="10584" y="36370"/>
                  </a:lnTo>
                  <a:lnTo>
                    <a:pt x="11424" y="36370"/>
                  </a:lnTo>
                  <a:lnTo>
                    <a:pt x="11592" y="36454"/>
                  </a:lnTo>
                  <a:lnTo>
                    <a:pt x="11844" y="36454"/>
                  </a:lnTo>
                  <a:lnTo>
                    <a:pt x="12348" y="36370"/>
                  </a:lnTo>
                  <a:lnTo>
                    <a:pt x="12852" y="36370"/>
                  </a:lnTo>
                  <a:lnTo>
                    <a:pt x="13356" y="36286"/>
                  </a:lnTo>
                  <a:lnTo>
                    <a:pt x="13860" y="36202"/>
                  </a:lnTo>
                  <a:lnTo>
                    <a:pt x="14364" y="36034"/>
                  </a:lnTo>
                  <a:lnTo>
                    <a:pt x="14868" y="35866"/>
                  </a:lnTo>
                  <a:lnTo>
                    <a:pt x="15372" y="35698"/>
                  </a:lnTo>
                  <a:lnTo>
                    <a:pt x="15876" y="35530"/>
                  </a:lnTo>
                  <a:lnTo>
                    <a:pt x="16296" y="35278"/>
                  </a:lnTo>
                  <a:lnTo>
                    <a:pt x="16800" y="35026"/>
                  </a:lnTo>
                  <a:lnTo>
                    <a:pt x="17220" y="34690"/>
                  </a:lnTo>
                  <a:lnTo>
                    <a:pt x="17640" y="34438"/>
                  </a:lnTo>
                  <a:lnTo>
                    <a:pt x="18060" y="34102"/>
                  </a:lnTo>
                  <a:lnTo>
                    <a:pt x="18396" y="33766"/>
                  </a:lnTo>
                  <a:lnTo>
                    <a:pt x="18815" y="33346"/>
                  </a:lnTo>
                  <a:lnTo>
                    <a:pt x="19151" y="33010"/>
                  </a:lnTo>
                  <a:lnTo>
                    <a:pt x="19487" y="32590"/>
                  </a:lnTo>
                  <a:lnTo>
                    <a:pt x="19739" y="32170"/>
                  </a:lnTo>
                  <a:lnTo>
                    <a:pt x="20075" y="31750"/>
                  </a:lnTo>
                  <a:lnTo>
                    <a:pt x="20327" y="31247"/>
                  </a:lnTo>
                  <a:lnTo>
                    <a:pt x="20159" y="35614"/>
                  </a:lnTo>
                  <a:lnTo>
                    <a:pt x="26459" y="35614"/>
                  </a:lnTo>
                  <a:lnTo>
                    <a:pt x="26459" y="0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128"/>
            <p:cNvSpPr/>
            <p:nvPr/>
          </p:nvSpPr>
          <p:spPr>
            <a:xfrm>
              <a:off x="3778800" y="2326675"/>
              <a:ext cx="585900" cy="676200"/>
            </a:xfrm>
            <a:custGeom>
              <a:rect b="b" l="l" r="r" t="t"/>
              <a:pathLst>
                <a:path extrusionOk="0" h="27048" w="23436">
                  <a:moveTo>
                    <a:pt x="11592" y="14952"/>
                  </a:moveTo>
                  <a:lnTo>
                    <a:pt x="11592" y="14952"/>
                  </a:lnTo>
                  <a:lnTo>
                    <a:pt x="11592" y="14952"/>
                  </a:lnTo>
                  <a:lnTo>
                    <a:pt x="12516" y="15036"/>
                  </a:lnTo>
                  <a:lnTo>
                    <a:pt x="13356" y="15120"/>
                  </a:lnTo>
                  <a:lnTo>
                    <a:pt x="14196" y="15288"/>
                  </a:lnTo>
                  <a:lnTo>
                    <a:pt x="14952" y="15540"/>
                  </a:lnTo>
                  <a:lnTo>
                    <a:pt x="15624" y="15876"/>
                  </a:lnTo>
                  <a:lnTo>
                    <a:pt x="16128" y="16296"/>
                  </a:lnTo>
                  <a:lnTo>
                    <a:pt x="16632" y="16716"/>
                  </a:lnTo>
                  <a:lnTo>
                    <a:pt x="16968" y="17220"/>
                  </a:lnTo>
                  <a:lnTo>
                    <a:pt x="17136" y="17724"/>
                  </a:lnTo>
                  <a:lnTo>
                    <a:pt x="17220" y="18312"/>
                  </a:lnTo>
                  <a:lnTo>
                    <a:pt x="17220" y="18396"/>
                  </a:lnTo>
                  <a:lnTo>
                    <a:pt x="17220" y="18480"/>
                  </a:lnTo>
                  <a:lnTo>
                    <a:pt x="17220" y="18564"/>
                  </a:lnTo>
                  <a:lnTo>
                    <a:pt x="17220" y="18648"/>
                  </a:lnTo>
                  <a:lnTo>
                    <a:pt x="17220" y="18732"/>
                  </a:lnTo>
                  <a:lnTo>
                    <a:pt x="17220" y="18816"/>
                  </a:lnTo>
                  <a:lnTo>
                    <a:pt x="17136" y="18900"/>
                  </a:lnTo>
                  <a:lnTo>
                    <a:pt x="17136" y="18984"/>
                  </a:lnTo>
                  <a:lnTo>
                    <a:pt x="17136" y="19068"/>
                  </a:lnTo>
                  <a:lnTo>
                    <a:pt x="17136" y="19152"/>
                  </a:lnTo>
                  <a:lnTo>
                    <a:pt x="17052" y="19236"/>
                  </a:lnTo>
                  <a:lnTo>
                    <a:pt x="17052" y="19320"/>
                  </a:lnTo>
                  <a:lnTo>
                    <a:pt x="17052" y="19404"/>
                  </a:lnTo>
                  <a:lnTo>
                    <a:pt x="16968" y="19488"/>
                  </a:lnTo>
                  <a:lnTo>
                    <a:pt x="16968" y="19572"/>
                  </a:lnTo>
                  <a:lnTo>
                    <a:pt x="16884" y="19656"/>
                  </a:lnTo>
                  <a:lnTo>
                    <a:pt x="16884" y="19740"/>
                  </a:lnTo>
                  <a:lnTo>
                    <a:pt x="16800" y="19824"/>
                  </a:lnTo>
                  <a:lnTo>
                    <a:pt x="16716" y="19908"/>
                  </a:lnTo>
                  <a:lnTo>
                    <a:pt x="16716" y="19992"/>
                  </a:lnTo>
                  <a:lnTo>
                    <a:pt x="16632" y="19992"/>
                  </a:lnTo>
                  <a:lnTo>
                    <a:pt x="16632" y="20076"/>
                  </a:lnTo>
                  <a:lnTo>
                    <a:pt x="16548" y="20160"/>
                  </a:lnTo>
                  <a:lnTo>
                    <a:pt x="16464" y="20244"/>
                  </a:lnTo>
                  <a:lnTo>
                    <a:pt x="16464" y="20328"/>
                  </a:lnTo>
                  <a:lnTo>
                    <a:pt x="16380" y="20328"/>
                  </a:lnTo>
                  <a:lnTo>
                    <a:pt x="16380" y="20412"/>
                  </a:lnTo>
                  <a:lnTo>
                    <a:pt x="16296" y="20412"/>
                  </a:lnTo>
                  <a:lnTo>
                    <a:pt x="16296" y="20496"/>
                  </a:lnTo>
                  <a:lnTo>
                    <a:pt x="16212" y="20580"/>
                  </a:lnTo>
                  <a:lnTo>
                    <a:pt x="16128" y="20664"/>
                  </a:lnTo>
                  <a:lnTo>
                    <a:pt x="16044" y="20664"/>
                  </a:lnTo>
                  <a:lnTo>
                    <a:pt x="16044" y="20748"/>
                  </a:lnTo>
                  <a:lnTo>
                    <a:pt x="15960" y="20832"/>
                  </a:lnTo>
                  <a:lnTo>
                    <a:pt x="15876" y="20832"/>
                  </a:lnTo>
                  <a:lnTo>
                    <a:pt x="15876" y="20916"/>
                  </a:lnTo>
                  <a:lnTo>
                    <a:pt x="15792" y="20916"/>
                  </a:lnTo>
                  <a:lnTo>
                    <a:pt x="15708" y="21000"/>
                  </a:lnTo>
                  <a:lnTo>
                    <a:pt x="15624" y="21084"/>
                  </a:lnTo>
                  <a:lnTo>
                    <a:pt x="15540" y="21084"/>
                  </a:lnTo>
                  <a:lnTo>
                    <a:pt x="15456" y="21168"/>
                  </a:lnTo>
                  <a:lnTo>
                    <a:pt x="15372" y="21252"/>
                  </a:lnTo>
                  <a:lnTo>
                    <a:pt x="15288" y="21252"/>
                  </a:lnTo>
                  <a:lnTo>
                    <a:pt x="15204" y="21336"/>
                  </a:lnTo>
                  <a:lnTo>
                    <a:pt x="15120" y="21420"/>
                  </a:lnTo>
                  <a:lnTo>
                    <a:pt x="15036" y="21420"/>
                  </a:lnTo>
                  <a:lnTo>
                    <a:pt x="14952" y="21504"/>
                  </a:lnTo>
                  <a:lnTo>
                    <a:pt x="14868" y="21504"/>
                  </a:lnTo>
                  <a:lnTo>
                    <a:pt x="14784" y="21588"/>
                  </a:lnTo>
                  <a:lnTo>
                    <a:pt x="14700" y="21588"/>
                  </a:lnTo>
                  <a:lnTo>
                    <a:pt x="14616" y="21672"/>
                  </a:lnTo>
                  <a:lnTo>
                    <a:pt x="14532" y="21672"/>
                  </a:lnTo>
                  <a:lnTo>
                    <a:pt x="14448" y="21756"/>
                  </a:lnTo>
                  <a:lnTo>
                    <a:pt x="14280" y="21756"/>
                  </a:lnTo>
                  <a:lnTo>
                    <a:pt x="14196" y="21840"/>
                  </a:lnTo>
                  <a:lnTo>
                    <a:pt x="14028" y="21840"/>
                  </a:lnTo>
                  <a:lnTo>
                    <a:pt x="14028" y="21924"/>
                  </a:lnTo>
                  <a:lnTo>
                    <a:pt x="13860" y="21924"/>
                  </a:lnTo>
                  <a:lnTo>
                    <a:pt x="13776" y="22007"/>
                  </a:lnTo>
                  <a:lnTo>
                    <a:pt x="13524" y="22007"/>
                  </a:lnTo>
                  <a:lnTo>
                    <a:pt x="13440" y="22091"/>
                  </a:lnTo>
                  <a:lnTo>
                    <a:pt x="13188" y="22091"/>
                  </a:lnTo>
                  <a:lnTo>
                    <a:pt x="13104" y="22175"/>
                  </a:lnTo>
                  <a:lnTo>
                    <a:pt x="12600" y="22175"/>
                  </a:lnTo>
                  <a:lnTo>
                    <a:pt x="12516" y="22259"/>
                  </a:lnTo>
                  <a:lnTo>
                    <a:pt x="10584" y="22259"/>
                  </a:lnTo>
                  <a:lnTo>
                    <a:pt x="9744" y="22091"/>
                  </a:lnTo>
                  <a:lnTo>
                    <a:pt x="8988" y="21840"/>
                  </a:lnTo>
                  <a:lnTo>
                    <a:pt x="8316" y="21504"/>
                  </a:lnTo>
                  <a:lnTo>
                    <a:pt x="7728" y="21168"/>
                  </a:lnTo>
                  <a:lnTo>
                    <a:pt x="7308" y="20748"/>
                  </a:lnTo>
                  <a:lnTo>
                    <a:pt x="6972" y="20244"/>
                  </a:lnTo>
                  <a:lnTo>
                    <a:pt x="6720" y="19740"/>
                  </a:lnTo>
                  <a:lnTo>
                    <a:pt x="6552" y="19236"/>
                  </a:lnTo>
                  <a:lnTo>
                    <a:pt x="6468" y="18732"/>
                  </a:lnTo>
                  <a:lnTo>
                    <a:pt x="6552" y="18144"/>
                  </a:lnTo>
                  <a:lnTo>
                    <a:pt x="6720" y="17640"/>
                  </a:lnTo>
                  <a:lnTo>
                    <a:pt x="6972" y="17052"/>
                  </a:lnTo>
                  <a:lnTo>
                    <a:pt x="7308" y="16632"/>
                  </a:lnTo>
                  <a:lnTo>
                    <a:pt x="7728" y="16128"/>
                  </a:lnTo>
                  <a:lnTo>
                    <a:pt x="8316" y="15792"/>
                  </a:lnTo>
                  <a:lnTo>
                    <a:pt x="8904" y="15456"/>
                  </a:lnTo>
                  <a:lnTo>
                    <a:pt x="9744" y="15204"/>
                  </a:lnTo>
                  <a:lnTo>
                    <a:pt x="10584" y="15036"/>
                  </a:lnTo>
                  <a:lnTo>
                    <a:pt x="11592" y="14952"/>
                  </a:lnTo>
                  <a:close/>
                  <a:moveTo>
                    <a:pt x="10920" y="1"/>
                  </a:moveTo>
                  <a:lnTo>
                    <a:pt x="10668" y="85"/>
                  </a:lnTo>
                  <a:lnTo>
                    <a:pt x="10080" y="85"/>
                  </a:lnTo>
                  <a:lnTo>
                    <a:pt x="9912" y="169"/>
                  </a:lnTo>
                  <a:lnTo>
                    <a:pt x="9576" y="169"/>
                  </a:lnTo>
                  <a:lnTo>
                    <a:pt x="9324" y="253"/>
                  </a:lnTo>
                  <a:lnTo>
                    <a:pt x="9156" y="253"/>
                  </a:lnTo>
                  <a:lnTo>
                    <a:pt x="8988" y="337"/>
                  </a:lnTo>
                  <a:lnTo>
                    <a:pt x="8820" y="337"/>
                  </a:lnTo>
                  <a:lnTo>
                    <a:pt x="8652" y="421"/>
                  </a:lnTo>
                  <a:lnTo>
                    <a:pt x="8484" y="421"/>
                  </a:lnTo>
                  <a:lnTo>
                    <a:pt x="8316" y="505"/>
                  </a:lnTo>
                  <a:lnTo>
                    <a:pt x="8148" y="505"/>
                  </a:lnTo>
                  <a:lnTo>
                    <a:pt x="7896" y="589"/>
                  </a:lnTo>
                  <a:lnTo>
                    <a:pt x="7728" y="589"/>
                  </a:lnTo>
                  <a:lnTo>
                    <a:pt x="7560" y="673"/>
                  </a:lnTo>
                  <a:lnTo>
                    <a:pt x="7476" y="757"/>
                  </a:lnTo>
                  <a:lnTo>
                    <a:pt x="7308" y="757"/>
                  </a:lnTo>
                  <a:lnTo>
                    <a:pt x="7140" y="841"/>
                  </a:lnTo>
                  <a:lnTo>
                    <a:pt x="6972" y="925"/>
                  </a:lnTo>
                  <a:lnTo>
                    <a:pt x="6804" y="1009"/>
                  </a:lnTo>
                  <a:lnTo>
                    <a:pt x="6636" y="1009"/>
                  </a:lnTo>
                  <a:lnTo>
                    <a:pt x="6468" y="1093"/>
                  </a:lnTo>
                  <a:lnTo>
                    <a:pt x="6300" y="1177"/>
                  </a:lnTo>
                  <a:lnTo>
                    <a:pt x="6216" y="1261"/>
                  </a:lnTo>
                  <a:lnTo>
                    <a:pt x="6048" y="1261"/>
                  </a:lnTo>
                  <a:lnTo>
                    <a:pt x="5880" y="1345"/>
                  </a:lnTo>
                  <a:lnTo>
                    <a:pt x="5712" y="1429"/>
                  </a:lnTo>
                  <a:lnTo>
                    <a:pt x="5628" y="1513"/>
                  </a:lnTo>
                  <a:lnTo>
                    <a:pt x="5460" y="1597"/>
                  </a:lnTo>
                  <a:lnTo>
                    <a:pt x="5292" y="1681"/>
                  </a:lnTo>
                  <a:lnTo>
                    <a:pt x="5208" y="1765"/>
                  </a:lnTo>
                  <a:lnTo>
                    <a:pt x="5040" y="1849"/>
                  </a:lnTo>
                  <a:lnTo>
                    <a:pt x="4872" y="1933"/>
                  </a:lnTo>
                  <a:lnTo>
                    <a:pt x="4788" y="2017"/>
                  </a:lnTo>
                  <a:lnTo>
                    <a:pt x="4620" y="2101"/>
                  </a:lnTo>
                  <a:lnTo>
                    <a:pt x="4537" y="2185"/>
                  </a:lnTo>
                  <a:lnTo>
                    <a:pt x="4369" y="2269"/>
                  </a:lnTo>
                  <a:lnTo>
                    <a:pt x="4285" y="2353"/>
                  </a:lnTo>
                  <a:lnTo>
                    <a:pt x="4117" y="2437"/>
                  </a:lnTo>
                  <a:lnTo>
                    <a:pt x="4033" y="2521"/>
                  </a:lnTo>
                  <a:lnTo>
                    <a:pt x="3865" y="2605"/>
                  </a:lnTo>
                  <a:lnTo>
                    <a:pt x="3781" y="2689"/>
                  </a:lnTo>
                  <a:lnTo>
                    <a:pt x="3613" y="2773"/>
                  </a:lnTo>
                  <a:lnTo>
                    <a:pt x="3529" y="2857"/>
                  </a:lnTo>
                  <a:lnTo>
                    <a:pt x="3445" y="2941"/>
                  </a:lnTo>
                  <a:lnTo>
                    <a:pt x="3277" y="3109"/>
                  </a:lnTo>
                  <a:lnTo>
                    <a:pt x="3193" y="3193"/>
                  </a:lnTo>
                  <a:lnTo>
                    <a:pt x="3109" y="3277"/>
                  </a:lnTo>
                  <a:lnTo>
                    <a:pt x="3025" y="3361"/>
                  </a:lnTo>
                  <a:lnTo>
                    <a:pt x="2857" y="3445"/>
                  </a:lnTo>
                  <a:lnTo>
                    <a:pt x="2773" y="3529"/>
                  </a:lnTo>
                  <a:lnTo>
                    <a:pt x="2689" y="3697"/>
                  </a:lnTo>
                  <a:lnTo>
                    <a:pt x="2605" y="3781"/>
                  </a:lnTo>
                  <a:lnTo>
                    <a:pt x="2521" y="3865"/>
                  </a:lnTo>
                  <a:lnTo>
                    <a:pt x="2437" y="3949"/>
                  </a:lnTo>
                  <a:lnTo>
                    <a:pt x="2269" y="4117"/>
                  </a:lnTo>
                  <a:lnTo>
                    <a:pt x="2185" y="4201"/>
                  </a:lnTo>
                  <a:lnTo>
                    <a:pt x="2101" y="4285"/>
                  </a:lnTo>
                  <a:lnTo>
                    <a:pt x="2017" y="4369"/>
                  </a:lnTo>
                  <a:lnTo>
                    <a:pt x="1933" y="4537"/>
                  </a:lnTo>
                  <a:lnTo>
                    <a:pt x="1849" y="4621"/>
                  </a:lnTo>
                  <a:lnTo>
                    <a:pt x="1765" y="4705"/>
                  </a:lnTo>
                  <a:lnTo>
                    <a:pt x="1681" y="4789"/>
                  </a:lnTo>
                  <a:lnTo>
                    <a:pt x="1597" y="4957"/>
                  </a:lnTo>
                  <a:lnTo>
                    <a:pt x="1597" y="5041"/>
                  </a:lnTo>
                  <a:lnTo>
                    <a:pt x="1513" y="5125"/>
                  </a:lnTo>
                  <a:lnTo>
                    <a:pt x="1429" y="5293"/>
                  </a:lnTo>
                  <a:lnTo>
                    <a:pt x="1345" y="5377"/>
                  </a:lnTo>
                  <a:lnTo>
                    <a:pt x="1261" y="5461"/>
                  </a:lnTo>
                  <a:lnTo>
                    <a:pt x="1261" y="5629"/>
                  </a:lnTo>
                  <a:lnTo>
                    <a:pt x="1177" y="5713"/>
                  </a:lnTo>
                  <a:lnTo>
                    <a:pt x="1093" y="5797"/>
                  </a:lnTo>
                  <a:lnTo>
                    <a:pt x="1009" y="5965"/>
                  </a:lnTo>
                  <a:lnTo>
                    <a:pt x="1009" y="6049"/>
                  </a:lnTo>
                  <a:lnTo>
                    <a:pt x="925" y="6132"/>
                  </a:lnTo>
                  <a:lnTo>
                    <a:pt x="841" y="6300"/>
                  </a:lnTo>
                  <a:lnTo>
                    <a:pt x="841" y="6384"/>
                  </a:lnTo>
                  <a:lnTo>
                    <a:pt x="757" y="6468"/>
                  </a:lnTo>
                  <a:lnTo>
                    <a:pt x="757" y="6636"/>
                  </a:lnTo>
                  <a:lnTo>
                    <a:pt x="673" y="6720"/>
                  </a:lnTo>
                  <a:lnTo>
                    <a:pt x="673" y="6804"/>
                  </a:lnTo>
                  <a:lnTo>
                    <a:pt x="589" y="6972"/>
                  </a:lnTo>
                  <a:lnTo>
                    <a:pt x="589" y="7056"/>
                  </a:lnTo>
                  <a:lnTo>
                    <a:pt x="505" y="7140"/>
                  </a:lnTo>
                  <a:lnTo>
                    <a:pt x="505" y="7308"/>
                  </a:lnTo>
                  <a:lnTo>
                    <a:pt x="421" y="7392"/>
                  </a:lnTo>
                  <a:lnTo>
                    <a:pt x="421" y="7476"/>
                  </a:lnTo>
                  <a:lnTo>
                    <a:pt x="421" y="7644"/>
                  </a:lnTo>
                  <a:lnTo>
                    <a:pt x="337" y="7728"/>
                  </a:lnTo>
                  <a:lnTo>
                    <a:pt x="337" y="7812"/>
                  </a:lnTo>
                  <a:lnTo>
                    <a:pt x="6636" y="8988"/>
                  </a:lnTo>
                  <a:lnTo>
                    <a:pt x="6888" y="8400"/>
                  </a:lnTo>
                  <a:lnTo>
                    <a:pt x="7140" y="7812"/>
                  </a:lnTo>
                  <a:lnTo>
                    <a:pt x="7560" y="7224"/>
                  </a:lnTo>
                  <a:lnTo>
                    <a:pt x="8064" y="6720"/>
                  </a:lnTo>
                  <a:lnTo>
                    <a:pt x="8568" y="6300"/>
                  </a:lnTo>
                  <a:lnTo>
                    <a:pt x="9156" y="5881"/>
                  </a:lnTo>
                  <a:lnTo>
                    <a:pt x="9828" y="5629"/>
                  </a:lnTo>
                  <a:lnTo>
                    <a:pt x="10500" y="5377"/>
                  </a:lnTo>
                  <a:lnTo>
                    <a:pt x="11340" y="5209"/>
                  </a:lnTo>
                  <a:lnTo>
                    <a:pt x="12180" y="5125"/>
                  </a:lnTo>
                  <a:lnTo>
                    <a:pt x="12516" y="5125"/>
                  </a:lnTo>
                  <a:lnTo>
                    <a:pt x="12600" y="5209"/>
                  </a:lnTo>
                  <a:lnTo>
                    <a:pt x="13188" y="5209"/>
                  </a:lnTo>
                  <a:lnTo>
                    <a:pt x="13272" y="5293"/>
                  </a:lnTo>
                  <a:lnTo>
                    <a:pt x="13608" y="5293"/>
                  </a:lnTo>
                  <a:lnTo>
                    <a:pt x="13692" y="5377"/>
                  </a:lnTo>
                  <a:lnTo>
                    <a:pt x="13860" y="5377"/>
                  </a:lnTo>
                  <a:lnTo>
                    <a:pt x="13944" y="5461"/>
                  </a:lnTo>
                  <a:lnTo>
                    <a:pt x="14196" y="5461"/>
                  </a:lnTo>
                  <a:lnTo>
                    <a:pt x="14196" y="5545"/>
                  </a:lnTo>
                  <a:lnTo>
                    <a:pt x="14280" y="5545"/>
                  </a:lnTo>
                  <a:lnTo>
                    <a:pt x="14364" y="5629"/>
                  </a:lnTo>
                  <a:lnTo>
                    <a:pt x="14532" y="5629"/>
                  </a:lnTo>
                  <a:lnTo>
                    <a:pt x="14616" y="5713"/>
                  </a:lnTo>
                  <a:lnTo>
                    <a:pt x="14700" y="5797"/>
                  </a:lnTo>
                  <a:lnTo>
                    <a:pt x="14868" y="5797"/>
                  </a:lnTo>
                  <a:lnTo>
                    <a:pt x="14952" y="5881"/>
                  </a:lnTo>
                  <a:lnTo>
                    <a:pt x="15036" y="5965"/>
                  </a:lnTo>
                  <a:lnTo>
                    <a:pt x="15120" y="5965"/>
                  </a:lnTo>
                  <a:lnTo>
                    <a:pt x="15204" y="6049"/>
                  </a:lnTo>
                  <a:lnTo>
                    <a:pt x="15204" y="6132"/>
                  </a:lnTo>
                  <a:lnTo>
                    <a:pt x="15288" y="6132"/>
                  </a:lnTo>
                  <a:lnTo>
                    <a:pt x="15372" y="6216"/>
                  </a:lnTo>
                  <a:lnTo>
                    <a:pt x="15456" y="6216"/>
                  </a:lnTo>
                  <a:lnTo>
                    <a:pt x="15456" y="6300"/>
                  </a:lnTo>
                  <a:lnTo>
                    <a:pt x="15540" y="6300"/>
                  </a:lnTo>
                  <a:lnTo>
                    <a:pt x="15624" y="6384"/>
                  </a:lnTo>
                  <a:lnTo>
                    <a:pt x="15624" y="6468"/>
                  </a:lnTo>
                  <a:lnTo>
                    <a:pt x="15708" y="6468"/>
                  </a:lnTo>
                  <a:lnTo>
                    <a:pt x="15708" y="6552"/>
                  </a:lnTo>
                  <a:lnTo>
                    <a:pt x="15792" y="6552"/>
                  </a:lnTo>
                  <a:lnTo>
                    <a:pt x="15876" y="6636"/>
                  </a:lnTo>
                  <a:lnTo>
                    <a:pt x="15876" y="6720"/>
                  </a:lnTo>
                  <a:lnTo>
                    <a:pt x="15960" y="6720"/>
                  </a:lnTo>
                  <a:lnTo>
                    <a:pt x="15960" y="6804"/>
                  </a:lnTo>
                  <a:lnTo>
                    <a:pt x="16044" y="6888"/>
                  </a:lnTo>
                  <a:lnTo>
                    <a:pt x="16128" y="6972"/>
                  </a:lnTo>
                  <a:lnTo>
                    <a:pt x="16212" y="7056"/>
                  </a:lnTo>
                  <a:lnTo>
                    <a:pt x="16212" y="7140"/>
                  </a:lnTo>
                  <a:lnTo>
                    <a:pt x="16296" y="7224"/>
                  </a:lnTo>
                  <a:lnTo>
                    <a:pt x="16380" y="7308"/>
                  </a:lnTo>
                  <a:lnTo>
                    <a:pt x="16380" y="7392"/>
                  </a:lnTo>
                  <a:lnTo>
                    <a:pt x="16464" y="7476"/>
                  </a:lnTo>
                  <a:lnTo>
                    <a:pt x="16464" y="7560"/>
                  </a:lnTo>
                  <a:lnTo>
                    <a:pt x="16548" y="7644"/>
                  </a:lnTo>
                  <a:lnTo>
                    <a:pt x="16548" y="7728"/>
                  </a:lnTo>
                  <a:lnTo>
                    <a:pt x="16632" y="7812"/>
                  </a:lnTo>
                  <a:lnTo>
                    <a:pt x="16632" y="7896"/>
                  </a:lnTo>
                  <a:lnTo>
                    <a:pt x="16632" y="7980"/>
                  </a:lnTo>
                  <a:lnTo>
                    <a:pt x="16716" y="7980"/>
                  </a:lnTo>
                  <a:lnTo>
                    <a:pt x="16716" y="8064"/>
                  </a:lnTo>
                  <a:lnTo>
                    <a:pt x="16716" y="8148"/>
                  </a:lnTo>
                  <a:lnTo>
                    <a:pt x="16800" y="8232"/>
                  </a:lnTo>
                  <a:lnTo>
                    <a:pt x="16800" y="8316"/>
                  </a:lnTo>
                  <a:lnTo>
                    <a:pt x="16800" y="8400"/>
                  </a:lnTo>
                  <a:lnTo>
                    <a:pt x="16884" y="8484"/>
                  </a:lnTo>
                  <a:lnTo>
                    <a:pt x="16884" y="8568"/>
                  </a:lnTo>
                  <a:lnTo>
                    <a:pt x="16884" y="8652"/>
                  </a:lnTo>
                  <a:lnTo>
                    <a:pt x="16968" y="8736"/>
                  </a:lnTo>
                  <a:lnTo>
                    <a:pt x="16968" y="8820"/>
                  </a:lnTo>
                  <a:lnTo>
                    <a:pt x="16968" y="8904"/>
                  </a:lnTo>
                  <a:lnTo>
                    <a:pt x="16968" y="8988"/>
                  </a:lnTo>
                  <a:lnTo>
                    <a:pt x="16968" y="9072"/>
                  </a:lnTo>
                  <a:lnTo>
                    <a:pt x="17052" y="9156"/>
                  </a:lnTo>
                  <a:lnTo>
                    <a:pt x="17052" y="9240"/>
                  </a:lnTo>
                  <a:lnTo>
                    <a:pt x="17052" y="9324"/>
                  </a:lnTo>
                  <a:lnTo>
                    <a:pt x="17052" y="9408"/>
                  </a:lnTo>
                  <a:lnTo>
                    <a:pt x="17052" y="9492"/>
                  </a:lnTo>
                  <a:lnTo>
                    <a:pt x="17052" y="9576"/>
                  </a:lnTo>
                  <a:lnTo>
                    <a:pt x="17052" y="9660"/>
                  </a:lnTo>
                  <a:lnTo>
                    <a:pt x="17136" y="9744"/>
                  </a:lnTo>
                  <a:lnTo>
                    <a:pt x="17136" y="9828"/>
                  </a:lnTo>
                  <a:lnTo>
                    <a:pt x="17136" y="9912"/>
                  </a:lnTo>
                  <a:lnTo>
                    <a:pt x="17136" y="9996"/>
                  </a:lnTo>
                  <a:lnTo>
                    <a:pt x="17136" y="10080"/>
                  </a:lnTo>
                  <a:lnTo>
                    <a:pt x="17136" y="10248"/>
                  </a:lnTo>
                  <a:lnTo>
                    <a:pt x="17136" y="10332"/>
                  </a:lnTo>
                  <a:lnTo>
                    <a:pt x="17136" y="10416"/>
                  </a:lnTo>
                  <a:lnTo>
                    <a:pt x="17136" y="13692"/>
                  </a:lnTo>
                  <a:lnTo>
                    <a:pt x="17052" y="13692"/>
                  </a:lnTo>
                  <a:lnTo>
                    <a:pt x="17052" y="13608"/>
                  </a:lnTo>
                  <a:lnTo>
                    <a:pt x="16968" y="13608"/>
                  </a:lnTo>
                  <a:lnTo>
                    <a:pt x="16968" y="13524"/>
                  </a:lnTo>
                  <a:lnTo>
                    <a:pt x="16884" y="13524"/>
                  </a:lnTo>
                  <a:lnTo>
                    <a:pt x="16800" y="13440"/>
                  </a:lnTo>
                  <a:lnTo>
                    <a:pt x="16716" y="13356"/>
                  </a:lnTo>
                  <a:lnTo>
                    <a:pt x="16632" y="13356"/>
                  </a:lnTo>
                  <a:lnTo>
                    <a:pt x="16632" y="13272"/>
                  </a:lnTo>
                  <a:lnTo>
                    <a:pt x="16548" y="13272"/>
                  </a:lnTo>
                  <a:lnTo>
                    <a:pt x="16548" y="13188"/>
                  </a:lnTo>
                  <a:lnTo>
                    <a:pt x="16380" y="13188"/>
                  </a:lnTo>
                  <a:lnTo>
                    <a:pt x="16380" y="13104"/>
                  </a:lnTo>
                  <a:lnTo>
                    <a:pt x="16296" y="13104"/>
                  </a:lnTo>
                  <a:lnTo>
                    <a:pt x="16296" y="13020"/>
                  </a:lnTo>
                  <a:lnTo>
                    <a:pt x="16212" y="13020"/>
                  </a:lnTo>
                  <a:lnTo>
                    <a:pt x="16128" y="12936"/>
                  </a:lnTo>
                  <a:lnTo>
                    <a:pt x="16044" y="12936"/>
                  </a:lnTo>
                  <a:lnTo>
                    <a:pt x="16044" y="12852"/>
                  </a:lnTo>
                  <a:lnTo>
                    <a:pt x="15960" y="12852"/>
                  </a:lnTo>
                  <a:lnTo>
                    <a:pt x="15876" y="12768"/>
                  </a:lnTo>
                  <a:lnTo>
                    <a:pt x="15792" y="12684"/>
                  </a:lnTo>
                  <a:lnTo>
                    <a:pt x="15708" y="12684"/>
                  </a:lnTo>
                  <a:lnTo>
                    <a:pt x="15624" y="12600"/>
                  </a:lnTo>
                  <a:lnTo>
                    <a:pt x="15540" y="12600"/>
                  </a:lnTo>
                  <a:lnTo>
                    <a:pt x="15540" y="12516"/>
                  </a:lnTo>
                  <a:lnTo>
                    <a:pt x="15456" y="12516"/>
                  </a:lnTo>
                  <a:lnTo>
                    <a:pt x="15372" y="12432"/>
                  </a:lnTo>
                  <a:lnTo>
                    <a:pt x="15288" y="12432"/>
                  </a:lnTo>
                  <a:lnTo>
                    <a:pt x="15204" y="12348"/>
                  </a:lnTo>
                  <a:lnTo>
                    <a:pt x="15120" y="12348"/>
                  </a:lnTo>
                  <a:lnTo>
                    <a:pt x="15036" y="12264"/>
                  </a:lnTo>
                  <a:lnTo>
                    <a:pt x="14952" y="12264"/>
                  </a:lnTo>
                  <a:lnTo>
                    <a:pt x="14868" y="12180"/>
                  </a:lnTo>
                  <a:lnTo>
                    <a:pt x="14784" y="12180"/>
                  </a:lnTo>
                  <a:lnTo>
                    <a:pt x="14700" y="12096"/>
                  </a:lnTo>
                  <a:lnTo>
                    <a:pt x="14616" y="12096"/>
                  </a:lnTo>
                  <a:lnTo>
                    <a:pt x="14532" y="12012"/>
                  </a:lnTo>
                  <a:lnTo>
                    <a:pt x="14448" y="12012"/>
                  </a:lnTo>
                  <a:lnTo>
                    <a:pt x="14364" y="11928"/>
                  </a:lnTo>
                  <a:lnTo>
                    <a:pt x="14196" y="11928"/>
                  </a:lnTo>
                  <a:lnTo>
                    <a:pt x="14112" y="11844"/>
                  </a:lnTo>
                  <a:lnTo>
                    <a:pt x="14028" y="11844"/>
                  </a:lnTo>
                  <a:lnTo>
                    <a:pt x="13944" y="11760"/>
                  </a:lnTo>
                  <a:lnTo>
                    <a:pt x="13776" y="11760"/>
                  </a:lnTo>
                  <a:lnTo>
                    <a:pt x="13692" y="11676"/>
                  </a:lnTo>
                  <a:lnTo>
                    <a:pt x="13524" y="11676"/>
                  </a:lnTo>
                  <a:lnTo>
                    <a:pt x="13440" y="11592"/>
                  </a:lnTo>
                  <a:lnTo>
                    <a:pt x="13272" y="11592"/>
                  </a:lnTo>
                  <a:lnTo>
                    <a:pt x="13188" y="11508"/>
                  </a:lnTo>
                  <a:lnTo>
                    <a:pt x="12936" y="11508"/>
                  </a:lnTo>
                  <a:lnTo>
                    <a:pt x="12852" y="11424"/>
                  </a:lnTo>
                  <a:lnTo>
                    <a:pt x="12600" y="11424"/>
                  </a:lnTo>
                  <a:lnTo>
                    <a:pt x="12516" y="11340"/>
                  </a:lnTo>
                  <a:lnTo>
                    <a:pt x="12180" y="11340"/>
                  </a:lnTo>
                  <a:lnTo>
                    <a:pt x="12096" y="11256"/>
                  </a:lnTo>
                  <a:lnTo>
                    <a:pt x="11676" y="11256"/>
                  </a:lnTo>
                  <a:lnTo>
                    <a:pt x="11592" y="11172"/>
                  </a:lnTo>
                  <a:lnTo>
                    <a:pt x="11088" y="11172"/>
                  </a:lnTo>
                  <a:lnTo>
                    <a:pt x="10920" y="11088"/>
                  </a:lnTo>
                  <a:lnTo>
                    <a:pt x="8064" y="11088"/>
                  </a:lnTo>
                  <a:lnTo>
                    <a:pt x="7980" y="11172"/>
                  </a:lnTo>
                  <a:lnTo>
                    <a:pt x="7476" y="11172"/>
                  </a:lnTo>
                  <a:lnTo>
                    <a:pt x="7308" y="11256"/>
                  </a:lnTo>
                  <a:lnTo>
                    <a:pt x="7056" y="11256"/>
                  </a:lnTo>
                  <a:lnTo>
                    <a:pt x="6888" y="11340"/>
                  </a:lnTo>
                  <a:lnTo>
                    <a:pt x="6636" y="11340"/>
                  </a:lnTo>
                  <a:lnTo>
                    <a:pt x="6468" y="11424"/>
                  </a:lnTo>
                  <a:lnTo>
                    <a:pt x="6300" y="11424"/>
                  </a:lnTo>
                  <a:lnTo>
                    <a:pt x="6216" y="11508"/>
                  </a:lnTo>
                  <a:lnTo>
                    <a:pt x="6048" y="11508"/>
                  </a:lnTo>
                  <a:lnTo>
                    <a:pt x="5880" y="11592"/>
                  </a:lnTo>
                  <a:lnTo>
                    <a:pt x="5796" y="11592"/>
                  </a:lnTo>
                  <a:lnTo>
                    <a:pt x="5628" y="11676"/>
                  </a:lnTo>
                  <a:lnTo>
                    <a:pt x="5460" y="11676"/>
                  </a:lnTo>
                  <a:lnTo>
                    <a:pt x="5376" y="11760"/>
                  </a:lnTo>
                  <a:lnTo>
                    <a:pt x="5208" y="11760"/>
                  </a:lnTo>
                  <a:lnTo>
                    <a:pt x="5124" y="11844"/>
                  </a:lnTo>
                  <a:lnTo>
                    <a:pt x="4956" y="11844"/>
                  </a:lnTo>
                  <a:lnTo>
                    <a:pt x="4872" y="11928"/>
                  </a:lnTo>
                  <a:lnTo>
                    <a:pt x="4704" y="12012"/>
                  </a:lnTo>
                  <a:lnTo>
                    <a:pt x="4620" y="12012"/>
                  </a:lnTo>
                  <a:lnTo>
                    <a:pt x="4453" y="12096"/>
                  </a:lnTo>
                  <a:lnTo>
                    <a:pt x="4369" y="12180"/>
                  </a:lnTo>
                  <a:lnTo>
                    <a:pt x="4201" y="12264"/>
                  </a:lnTo>
                  <a:lnTo>
                    <a:pt x="4117" y="12264"/>
                  </a:lnTo>
                  <a:lnTo>
                    <a:pt x="3949" y="12348"/>
                  </a:lnTo>
                  <a:lnTo>
                    <a:pt x="3865" y="12432"/>
                  </a:lnTo>
                  <a:lnTo>
                    <a:pt x="3697" y="12516"/>
                  </a:lnTo>
                  <a:lnTo>
                    <a:pt x="3613" y="12516"/>
                  </a:lnTo>
                  <a:lnTo>
                    <a:pt x="3529" y="12600"/>
                  </a:lnTo>
                  <a:lnTo>
                    <a:pt x="3361" y="12684"/>
                  </a:lnTo>
                  <a:lnTo>
                    <a:pt x="3277" y="12768"/>
                  </a:lnTo>
                  <a:lnTo>
                    <a:pt x="3193" y="12852"/>
                  </a:lnTo>
                  <a:lnTo>
                    <a:pt x="3025" y="12936"/>
                  </a:lnTo>
                  <a:lnTo>
                    <a:pt x="2941" y="13020"/>
                  </a:lnTo>
                  <a:lnTo>
                    <a:pt x="2857" y="13104"/>
                  </a:lnTo>
                  <a:lnTo>
                    <a:pt x="2773" y="13188"/>
                  </a:lnTo>
                  <a:lnTo>
                    <a:pt x="2605" y="13272"/>
                  </a:lnTo>
                  <a:lnTo>
                    <a:pt x="2521" y="13356"/>
                  </a:lnTo>
                  <a:lnTo>
                    <a:pt x="2437" y="13440"/>
                  </a:lnTo>
                  <a:lnTo>
                    <a:pt x="2353" y="13524"/>
                  </a:lnTo>
                  <a:lnTo>
                    <a:pt x="2269" y="13608"/>
                  </a:lnTo>
                  <a:lnTo>
                    <a:pt x="2185" y="13692"/>
                  </a:lnTo>
                  <a:lnTo>
                    <a:pt x="2101" y="13776"/>
                  </a:lnTo>
                  <a:lnTo>
                    <a:pt x="2017" y="13860"/>
                  </a:lnTo>
                  <a:lnTo>
                    <a:pt x="1849" y="13944"/>
                  </a:lnTo>
                  <a:lnTo>
                    <a:pt x="1765" y="14028"/>
                  </a:lnTo>
                  <a:lnTo>
                    <a:pt x="1681" y="14112"/>
                  </a:lnTo>
                  <a:lnTo>
                    <a:pt x="1597" y="14280"/>
                  </a:lnTo>
                  <a:lnTo>
                    <a:pt x="1513" y="14364"/>
                  </a:lnTo>
                  <a:lnTo>
                    <a:pt x="1513" y="14448"/>
                  </a:lnTo>
                  <a:lnTo>
                    <a:pt x="1429" y="14532"/>
                  </a:lnTo>
                  <a:lnTo>
                    <a:pt x="1345" y="14616"/>
                  </a:lnTo>
                  <a:lnTo>
                    <a:pt x="1261" y="14784"/>
                  </a:lnTo>
                  <a:lnTo>
                    <a:pt x="1177" y="14868"/>
                  </a:lnTo>
                  <a:lnTo>
                    <a:pt x="1093" y="14952"/>
                  </a:lnTo>
                  <a:lnTo>
                    <a:pt x="1009" y="15036"/>
                  </a:lnTo>
                  <a:lnTo>
                    <a:pt x="1009" y="15204"/>
                  </a:lnTo>
                  <a:lnTo>
                    <a:pt x="925" y="15288"/>
                  </a:lnTo>
                  <a:lnTo>
                    <a:pt x="841" y="15372"/>
                  </a:lnTo>
                  <a:lnTo>
                    <a:pt x="757" y="15540"/>
                  </a:lnTo>
                  <a:lnTo>
                    <a:pt x="757" y="15624"/>
                  </a:lnTo>
                  <a:lnTo>
                    <a:pt x="673" y="15792"/>
                  </a:lnTo>
                  <a:lnTo>
                    <a:pt x="589" y="15876"/>
                  </a:lnTo>
                  <a:lnTo>
                    <a:pt x="589" y="15960"/>
                  </a:lnTo>
                  <a:lnTo>
                    <a:pt x="505" y="16128"/>
                  </a:lnTo>
                  <a:lnTo>
                    <a:pt x="505" y="16212"/>
                  </a:lnTo>
                  <a:lnTo>
                    <a:pt x="421" y="16380"/>
                  </a:lnTo>
                  <a:lnTo>
                    <a:pt x="337" y="16464"/>
                  </a:lnTo>
                  <a:lnTo>
                    <a:pt x="337" y="16632"/>
                  </a:lnTo>
                  <a:lnTo>
                    <a:pt x="337" y="16716"/>
                  </a:lnTo>
                  <a:lnTo>
                    <a:pt x="253" y="16884"/>
                  </a:lnTo>
                  <a:lnTo>
                    <a:pt x="253" y="16968"/>
                  </a:lnTo>
                  <a:lnTo>
                    <a:pt x="169" y="17136"/>
                  </a:lnTo>
                  <a:lnTo>
                    <a:pt x="169" y="17220"/>
                  </a:lnTo>
                  <a:lnTo>
                    <a:pt x="169" y="17388"/>
                  </a:lnTo>
                  <a:lnTo>
                    <a:pt x="85" y="17556"/>
                  </a:lnTo>
                  <a:lnTo>
                    <a:pt x="85" y="17640"/>
                  </a:lnTo>
                  <a:lnTo>
                    <a:pt x="85" y="17808"/>
                  </a:lnTo>
                  <a:lnTo>
                    <a:pt x="85" y="17892"/>
                  </a:lnTo>
                  <a:lnTo>
                    <a:pt x="1" y="18060"/>
                  </a:lnTo>
                  <a:lnTo>
                    <a:pt x="1" y="18228"/>
                  </a:lnTo>
                  <a:lnTo>
                    <a:pt x="1" y="18312"/>
                  </a:lnTo>
                  <a:lnTo>
                    <a:pt x="1" y="18480"/>
                  </a:lnTo>
                  <a:lnTo>
                    <a:pt x="1" y="18648"/>
                  </a:lnTo>
                  <a:lnTo>
                    <a:pt x="1" y="18816"/>
                  </a:lnTo>
                  <a:lnTo>
                    <a:pt x="1" y="18900"/>
                  </a:lnTo>
                  <a:lnTo>
                    <a:pt x="1" y="19068"/>
                  </a:lnTo>
                  <a:lnTo>
                    <a:pt x="1" y="19236"/>
                  </a:lnTo>
                  <a:lnTo>
                    <a:pt x="1" y="19320"/>
                  </a:lnTo>
                  <a:lnTo>
                    <a:pt x="1" y="19488"/>
                  </a:lnTo>
                  <a:lnTo>
                    <a:pt x="1" y="19656"/>
                  </a:lnTo>
                  <a:lnTo>
                    <a:pt x="1" y="19824"/>
                  </a:lnTo>
                  <a:lnTo>
                    <a:pt x="1" y="19908"/>
                  </a:lnTo>
                  <a:lnTo>
                    <a:pt x="85" y="20076"/>
                  </a:lnTo>
                  <a:lnTo>
                    <a:pt x="85" y="20244"/>
                  </a:lnTo>
                  <a:lnTo>
                    <a:pt x="85" y="20328"/>
                  </a:lnTo>
                  <a:lnTo>
                    <a:pt x="85" y="20496"/>
                  </a:lnTo>
                  <a:lnTo>
                    <a:pt x="169" y="20580"/>
                  </a:lnTo>
                  <a:lnTo>
                    <a:pt x="169" y="20748"/>
                  </a:lnTo>
                  <a:lnTo>
                    <a:pt x="169" y="20832"/>
                  </a:lnTo>
                  <a:lnTo>
                    <a:pt x="253" y="21000"/>
                  </a:lnTo>
                  <a:lnTo>
                    <a:pt x="253" y="21168"/>
                  </a:lnTo>
                  <a:lnTo>
                    <a:pt x="253" y="21252"/>
                  </a:lnTo>
                  <a:lnTo>
                    <a:pt x="337" y="21420"/>
                  </a:lnTo>
                  <a:lnTo>
                    <a:pt x="337" y="21504"/>
                  </a:lnTo>
                  <a:lnTo>
                    <a:pt x="421" y="21672"/>
                  </a:lnTo>
                  <a:lnTo>
                    <a:pt x="421" y="21756"/>
                  </a:lnTo>
                  <a:lnTo>
                    <a:pt x="505" y="21924"/>
                  </a:lnTo>
                  <a:lnTo>
                    <a:pt x="505" y="22007"/>
                  </a:lnTo>
                  <a:lnTo>
                    <a:pt x="589" y="22091"/>
                  </a:lnTo>
                  <a:lnTo>
                    <a:pt x="589" y="22259"/>
                  </a:lnTo>
                  <a:lnTo>
                    <a:pt x="673" y="22343"/>
                  </a:lnTo>
                  <a:lnTo>
                    <a:pt x="757" y="22511"/>
                  </a:lnTo>
                  <a:lnTo>
                    <a:pt x="757" y="22595"/>
                  </a:lnTo>
                  <a:lnTo>
                    <a:pt x="841" y="22679"/>
                  </a:lnTo>
                  <a:lnTo>
                    <a:pt x="925" y="22847"/>
                  </a:lnTo>
                  <a:lnTo>
                    <a:pt x="925" y="22931"/>
                  </a:lnTo>
                  <a:lnTo>
                    <a:pt x="1009" y="23015"/>
                  </a:lnTo>
                  <a:lnTo>
                    <a:pt x="1093" y="23183"/>
                  </a:lnTo>
                  <a:lnTo>
                    <a:pt x="1177" y="23267"/>
                  </a:lnTo>
                  <a:lnTo>
                    <a:pt x="1177" y="23351"/>
                  </a:lnTo>
                  <a:lnTo>
                    <a:pt x="1261" y="23435"/>
                  </a:lnTo>
                  <a:lnTo>
                    <a:pt x="1345" y="23603"/>
                  </a:lnTo>
                  <a:lnTo>
                    <a:pt x="1429" y="23687"/>
                  </a:lnTo>
                  <a:lnTo>
                    <a:pt x="1513" y="23771"/>
                  </a:lnTo>
                  <a:lnTo>
                    <a:pt x="1597" y="23855"/>
                  </a:lnTo>
                  <a:lnTo>
                    <a:pt x="1681" y="23939"/>
                  </a:lnTo>
                  <a:lnTo>
                    <a:pt x="1765" y="24107"/>
                  </a:lnTo>
                  <a:lnTo>
                    <a:pt x="1849" y="24191"/>
                  </a:lnTo>
                  <a:lnTo>
                    <a:pt x="1933" y="24275"/>
                  </a:lnTo>
                  <a:lnTo>
                    <a:pt x="2017" y="24359"/>
                  </a:lnTo>
                  <a:lnTo>
                    <a:pt x="2101" y="24443"/>
                  </a:lnTo>
                  <a:lnTo>
                    <a:pt x="2185" y="24527"/>
                  </a:lnTo>
                  <a:lnTo>
                    <a:pt x="2269" y="24611"/>
                  </a:lnTo>
                  <a:lnTo>
                    <a:pt x="2353" y="24695"/>
                  </a:lnTo>
                  <a:lnTo>
                    <a:pt x="2437" y="24779"/>
                  </a:lnTo>
                  <a:lnTo>
                    <a:pt x="2521" y="24863"/>
                  </a:lnTo>
                  <a:lnTo>
                    <a:pt x="2605" y="24947"/>
                  </a:lnTo>
                  <a:lnTo>
                    <a:pt x="2689" y="25031"/>
                  </a:lnTo>
                  <a:lnTo>
                    <a:pt x="2857" y="25115"/>
                  </a:lnTo>
                  <a:lnTo>
                    <a:pt x="2941" y="25199"/>
                  </a:lnTo>
                  <a:lnTo>
                    <a:pt x="3025" y="25283"/>
                  </a:lnTo>
                  <a:lnTo>
                    <a:pt x="3109" y="25367"/>
                  </a:lnTo>
                  <a:lnTo>
                    <a:pt x="3193" y="25451"/>
                  </a:lnTo>
                  <a:lnTo>
                    <a:pt x="3361" y="25535"/>
                  </a:lnTo>
                  <a:lnTo>
                    <a:pt x="3445" y="25535"/>
                  </a:lnTo>
                  <a:lnTo>
                    <a:pt x="3529" y="25619"/>
                  </a:lnTo>
                  <a:lnTo>
                    <a:pt x="3697" y="25703"/>
                  </a:lnTo>
                  <a:lnTo>
                    <a:pt x="3781" y="25787"/>
                  </a:lnTo>
                  <a:lnTo>
                    <a:pt x="3865" y="25871"/>
                  </a:lnTo>
                  <a:lnTo>
                    <a:pt x="4033" y="25871"/>
                  </a:lnTo>
                  <a:lnTo>
                    <a:pt x="4117" y="25955"/>
                  </a:lnTo>
                  <a:lnTo>
                    <a:pt x="4285" y="26039"/>
                  </a:lnTo>
                  <a:lnTo>
                    <a:pt x="4369" y="26039"/>
                  </a:lnTo>
                  <a:lnTo>
                    <a:pt x="4537" y="26123"/>
                  </a:lnTo>
                  <a:lnTo>
                    <a:pt x="4620" y="26207"/>
                  </a:lnTo>
                  <a:lnTo>
                    <a:pt x="4704" y="26207"/>
                  </a:lnTo>
                  <a:lnTo>
                    <a:pt x="4872" y="26291"/>
                  </a:lnTo>
                  <a:lnTo>
                    <a:pt x="5040" y="26375"/>
                  </a:lnTo>
                  <a:lnTo>
                    <a:pt x="5124" y="26375"/>
                  </a:lnTo>
                  <a:lnTo>
                    <a:pt x="5292" y="26459"/>
                  </a:lnTo>
                  <a:lnTo>
                    <a:pt x="5376" y="26459"/>
                  </a:lnTo>
                  <a:lnTo>
                    <a:pt x="5544" y="26543"/>
                  </a:lnTo>
                  <a:lnTo>
                    <a:pt x="5628" y="26543"/>
                  </a:lnTo>
                  <a:lnTo>
                    <a:pt x="5796" y="26627"/>
                  </a:lnTo>
                  <a:lnTo>
                    <a:pt x="5964" y="26627"/>
                  </a:lnTo>
                  <a:lnTo>
                    <a:pt x="6048" y="26711"/>
                  </a:lnTo>
                  <a:lnTo>
                    <a:pt x="6384" y="26711"/>
                  </a:lnTo>
                  <a:lnTo>
                    <a:pt x="6468" y="26795"/>
                  </a:lnTo>
                  <a:lnTo>
                    <a:pt x="6804" y="26795"/>
                  </a:lnTo>
                  <a:lnTo>
                    <a:pt x="6972" y="26879"/>
                  </a:lnTo>
                  <a:lnTo>
                    <a:pt x="7392" y="26879"/>
                  </a:lnTo>
                  <a:lnTo>
                    <a:pt x="7560" y="26963"/>
                  </a:lnTo>
                  <a:lnTo>
                    <a:pt x="8484" y="26963"/>
                  </a:lnTo>
                  <a:lnTo>
                    <a:pt x="8652" y="27047"/>
                  </a:lnTo>
                  <a:lnTo>
                    <a:pt x="9240" y="27047"/>
                  </a:lnTo>
                  <a:lnTo>
                    <a:pt x="9324" y="26963"/>
                  </a:lnTo>
                  <a:lnTo>
                    <a:pt x="10332" y="26963"/>
                  </a:lnTo>
                  <a:lnTo>
                    <a:pt x="10500" y="26879"/>
                  </a:lnTo>
                  <a:lnTo>
                    <a:pt x="10920" y="26879"/>
                  </a:lnTo>
                  <a:lnTo>
                    <a:pt x="11088" y="26795"/>
                  </a:lnTo>
                  <a:lnTo>
                    <a:pt x="11424" y="26795"/>
                  </a:lnTo>
                  <a:lnTo>
                    <a:pt x="11508" y="26711"/>
                  </a:lnTo>
                  <a:lnTo>
                    <a:pt x="11844" y="26711"/>
                  </a:lnTo>
                  <a:lnTo>
                    <a:pt x="11928" y="26627"/>
                  </a:lnTo>
                  <a:lnTo>
                    <a:pt x="12180" y="26627"/>
                  </a:lnTo>
                  <a:lnTo>
                    <a:pt x="12264" y="26543"/>
                  </a:lnTo>
                  <a:lnTo>
                    <a:pt x="12348" y="26543"/>
                  </a:lnTo>
                  <a:lnTo>
                    <a:pt x="12432" y="26459"/>
                  </a:lnTo>
                  <a:lnTo>
                    <a:pt x="12684" y="26459"/>
                  </a:lnTo>
                  <a:lnTo>
                    <a:pt x="12768" y="26375"/>
                  </a:lnTo>
                  <a:lnTo>
                    <a:pt x="12852" y="26375"/>
                  </a:lnTo>
                  <a:lnTo>
                    <a:pt x="12936" y="26291"/>
                  </a:lnTo>
                  <a:lnTo>
                    <a:pt x="13020" y="26291"/>
                  </a:lnTo>
                  <a:lnTo>
                    <a:pt x="13104" y="26207"/>
                  </a:lnTo>
                  <a:lnTo>
                    <a:pt x="13356" y="26207"/>
                  </a:lnTo>
                  <a:lnTo>
                    <a:pt x="13440" y="26123"/>
                  </a:lnTo>
                  <a:lnTo>
                    <a:pt x="13524" y="26123"/>
                  </a:lnTo>
                  <a:lnTo>
                    <a:pt x="13608" y="26039"/>
                  </a:lnTo>
                  <a:lnTo>
                    <a:pt x="13692" y="26039"/>
                  </a:lnTo>
                  <a:lnTo>
                    <a:pt x="13776" y="25955"/>
                  </a:lnTo>
                  <a:lnTo>
                    <a:pt x="13860" y="25955"/>
                  </a:lnTo>
                  <a:lnTo>
                    <a:pt x="13944" y="25871"/>
                  </a:lnTo>
                  <a:lnTo>
                    <a:pt x="14028" y="25871"/>
                  </a:lnTo>
                  <a:lnTo>
                    <a:pt x="14112" y="25787"/>
                  </a:lnTo>
                  <a:lnTo>
                    <a:pt x="14196" y="25703"/>
                  </a:lnTo>
                  <a:lnTo>
                    <a:pt x="14280" y="25703"/>
                  </a:lnTo>
                  <a:lnTo>
                    <a:pt x="14364" y="25619"/>
                  </a:lnTo>
                  <a:lnTo>
                    <a:pt x="14448" y="25619"/>
                  </a:lnTo>
                  <a:lnTo>
                    <a:pt x="14532" y="25535"/>
                  </a:lnTo>
                  <a:lnTo>
                    <a:pt x="14616" y="25535"/>
                  </a:lnTo>
                  <a:lnTo>
                    <a:pt x="14700" y="25451"/>
                  </a:lnTo>
                  <a:lnTo>
                    <a:pt x="14784" y="25367"/>
                  </a:lnTo>
                  <a:lnTo>
                    <a:pt x="14868" y="25367"/>
                  </a:lnTo>
                  <a:lnTo>
                    <a:pt x="14952" y="25283"/>
                  </a:lnTo>
                  <a:lnTo>
                    <a:pt x="15036" y="25283"/>
                  </a:lnTo>
                  <a:lnTo>
                    <a:pt x="15120" y="25199"/>
                  </a:lnTo>
                  <a:lnTo>
                    <a:pt x="15120" y="25115"/>
                  </a:lnTo>
                  <a:lnTo>
                    <a:pt x="15204" y="25115"/>
                  </a:lnTo>
                  <a:lnTo>
                    <a:pt x="15288" y="25031"/>
                  </a:lnTo>
                  <a:lnTo>
                    <a:pt x="15372" y="25031"/>
                  </a:lnTo>
                  <a:lnTo>
                    <a:pt x="15456" y="24947"/>
                  </a:lnTo>
                  <a:lnTo>
                    <a:pt x="15540" y="24863"/>
                  </a:lnTo>
                  <a:lnTo>
                    <a:pt x="15624" y="24779"/>
                  </a:lnTo>
                  <a:lnTo>
                    <a:pt x="15708" y="24695"/>
                  </a:lnTo>
                  <a:lnTo>
                    <a:pt x="15792" y="24695"/>
                  </a:lnTo>
                  <a:lnTo>
                    <a:pt x="15792" y="24611"/>
                  </a:lnTo>
                  <a:lnTo>
                    <a:pt x="15876" y="24527"/>
                  </a:lnTo>
                  <a:lnTo>
                    <a:pt x="15960" y="24527"/>
                  </a:lnTo>
                  <a:lnTo>
                    <a:pt x="16044" y="24443"/>
                  </a:lnTo>
                  <a:lnTo>
                    <a:pt x="16044" y="24359"/>
                  </a:lnTo>
                  <a:lnTo>
                    <a:pt x="16128" y="24359"/>
                  </a:lnTo>
                  <a:lnTo>
                    <a:pt x="16212" y="24275"/>
                  </a:lnTo>
                  <a:lnTo>
                    <a:pt x="16212" y="24191"/>
                  </a:lnTo>
                  <a:lnTo>
                    <a:pt x="16296" y="24191"/>
                  </a:lnTo>
                  <a:lnTo>
                    <a:pt x="16380" y="24107"/>
                  </a:lnTo>
                  <a:lnTo>
                    <a:pt x="16380" y="24023"/>
                  </a:lnTo>
                  <a:lnTo>
                    <a:pt x="16464" y="24023"/>
                  </a:lnTo>
                  <a:lnTo>
                    <a:pt x="16548" y="23939"/>
                  </a:lnTo>
                  <a:lnTo>
                    <a:pt x="16548" y="23855"/>
                  </a:lnTo>
                  <a:lnTo>
                    <a:pt x="16632" y="23855"/>
                  </a:lnTo>
                  <a:lnTo>
                    <a:pt x="16632" y="23771"/>
                  </a:lnTo>
                  <a:lnTo>
                    <a:pt x="16716" y="23687"/>
                  </a:lnTo>
                  <a:lnTo>
                    <a:pt x="16800" y="23687"/>
                  </a:lnTo>
                  <a:lnTo>
                    <a:pt x="16800" y="23603"/>
                  </a:lnTo>
                  <a:lnTo>
                    <a:pt x="16884" y="23519"/>
                  </a:lnTo>
                  <a:lnTo>
                    <a:pt x="16884" y="23435"/>
                  </a:lnTo>
                  <a:lnTo>
                    <a:pt x="16968" y="23435"/>
                  </a:lnTo>
                  <a:lnTo>
                    <a:pt x="16968" y="23351"/>
                  </a:lnTo>
                  <a:lnTo>
                    <a:pt x="17052" y="23267"/>
                  </a:lnTo>
                  <a:lnTo>
                    <a:pt x="17136" y="23183"/>
                  </a:lnTo>
                  <a:lnTo>
                    <a:pt x="17136" y="23099"/>
                  </a:lnTo>
                  <a:lnTo>
                    <a:pt x="17215" y="23099"/>
                  </a:lnTo>
                  <a:lnTo>
                    <a:pt x="17136" y="26207"/>
                  </a:lnTo>
                  <a:lnTo>
                    <a:pt x="23435" y="26207"/>
                  </a:lnTo>
                  <a:lnTo>
                    <a:pt x="23435" y="9912"/>
                  </a:lnTo>
                  <a:lnTo>
                    <a:pt x="23435" y="9744"/>
                  </a:lnTo>
                  <a:lnTo>
                    <a:pt x="23435" y="9576"/>
                  </a:lnTo>
                  <a:lnTo>
                    <a:pt x="23435" y="9408"/>
                  </a:lnTo>
                  <a:lnTo>
                    <a:pt x="23435" y="9156"/>
                  </a:lnTo>
                  <a:lnTo>
                    <a:pt x="23435" y="8988"/>
                  </a:lnTo>
                  <a:lnTo>
                    <a:pt x="23435" y="8820"/>
                  </a:lnTo>
                  <a:lnTo>
                    <a:pt x="23351" y="8652"/>
                  </a:lnTo>
                  <a:lnTo>
                    <a:pt x="23351" y="8484"/>
                  </a:lnTo>
                  <a:lnTo>
                    <a:pt x="23351" y="8316"/>
                  </a:lnTo>
                  <a:lnTo>
                    <a:pt x="23351" y="8148"/>
                  </a:lnTo>
                  <a:lnTo>
                    <a:pt x="23267" y="7980"/>
                  </a:lnTo>
                  <a:lnTo>
                    <a:pt x="23267" y="7812"/>
                  </a:lnTo>
                  <a:lnTo>
                    <a:pt x="23267" y="7644"/>
                  </a:lnTo>
                  <a:lnTo>
                    <a:pt x="23183" y="7476"/>
                  </a:lnTo>
                  <a:lnTo>
                    <a:pt x="23183" y="7308"/>
                  </a:lnTo>
                  <a:lnTo>
                    <a:pt x="23099" y="7140"/>
                  </a:lnTo>
                  <a:lnTo>
                    <a:pt x="23099" y="6972"/>
                  </a:lnTo>
                  <a:lnTo>
                    <a:pt x="23015" y="6804"/>
                  </a:lnTo>
                  <a:lnTo>
                    <a:pt x="23015" y="6636"/>
                  </a:lnTo>
                  <a:lnTo>
                    <a:pt x="22931" y="6468"/>
                  </a:lnTo>
                  <a:lnTo>
                    <a:pt x="22931" y="6300"/>
                  </a:lnTo>
                  <a:lnTo>
                    <a:pt x="22847" y="6216"/>
                  </a:lnTo>
                  <a:lnTo>
                    <a:pt x="22763" y="6049"/>
                  </a:lnTo>
                  <a:lnTo>
                    <a:pt x="22763" y="5881"/>
                  </a:lnTo>
                  <a:lnTo>
                    <a:pt x="22679" y="5713"/>
                  </a:lnTo>
                  <a:lnTo>
                    <a:pt x="22595" y="5545"/>
                  </a:lnTo>
                  <a:lnTo>
                    <a:pt x="22595" y="5461"/>
                  </a:lnTo>
                  <a:lnTo>
                    <a:pt x="22511" y="5293"/>
                  </a:lnTo>
                  <a:lnTo>
                    <a:pt x="22427" y="5125"/>
                  </a:lnTo>
                  <a:lnTo>
                    <a:pt x="22343" y="5041"/>
                  </a:lnTo>
                  <a:lnTo>
                    <a:pt x="22259" y="4873"/>
                  </a:lnTo>
                  <a:lnTo>
                    <a:pt x="22175" y="4705"/>
                  </a:lnTo>
                  <a:lnTo>
                    <a:pt x="22091" y="4621"/>
                  </a:lnTo>
                  <a:lnTo>
                    <a:pt x="22091" y="4453"/>
                  </a:lnTo>
                  <a:lnTo>
                    <a:pt x="22007" y="4369"/>
                  </a:lnTo>
                  <a:lnTo>
                    <a:pt x="21923" y="4201"/>
                  </a:lnTo>
                  <a:lnTo>
                    <a:pt x="21839" y="4117"/>
                  </a:lnTo>
                  <a:lnTo>
                    <a:pt x="21671" y="3949"/>
                  </a:lnTo>
                  <a:lnTo>
                    <a:pt x="21587" y="3865"/>
                  </a:lnTo>
                  <a:lnTo>
                    <a:pt x="21503" y="3697"/>
                  </a:lnTo>
                  <a:lnTo>
                    <a:pt x="21419" y="3613"/>
                  </a:lnTo>
                  <a:lnTo>
                    <a:pt x="21335" y="3445"/>
                  </a:lnTo>
                  <a:lnTo>
                    <a:pt x="21251" y="3361"/>
                  </a:lnTo>
                  <a:lnTo>
                    <a:pt x="21167" y="3277"/>
                  </a:lnTo>
                  <a:lnTo>
                    <a:pt x="20999" y="3109"/>
                  </a:lnTo>
                  <a:lnTo>
                    <a:pt x="20915" y="3025"/>
                  </a:lnTo>
                  <a:lnTo>
                    <a:pt x="20831" y="2941"/>
                  </a:lnTo>
                  <a:lnTo>
                    <a:pt x="20747" y="2773"/>
                  </a:lnTo>
                  <a:lnTo>
                    <a:pt x="20580" y="2689"/>
                  </a:lnTo>
                  <a:lnTo>
                    <a:pt x="20496" y="2605"/>
                  </a:lnTo>
                  <a:lnTo>
                    <a:pt x="20328" y="2521"/>
                  </a:lnTo>
                  <a:lnTo>
                    <a:pt x="20244" y="2437"/>
                  </a:lnTo>
                  <a:lnTo>
                    <a:pt x="20160" y="2269"/>
                  </a:lnTo>
                  <a:lnTo>
                    <a:pt x="19992" y="2185"/>
                  </a:lnTo>
                  <a:lnTo>
                    <a:pt x="19908" y="2101"/>
                  </a:lnTo>
                  <a:lnTo>
                    <a:pt x="19740" y="2017"/>
                  </a:lnTo>
                  <a:lnTo>
                    <a:pt x="19656" y="1933"/>
                  </a:lnTo>
                  <a:lnTo>
                    <a:pt x="19488" y="1849"/>
                  </a:lnTo>
                  <a:lnTo>
                    <a:pt x="19320" y="1765"/>
                  </a:lnTo>
                  <a:lnTo>
                    <a:pt x="19236" y="1681"/>
                  </a:lnTo>
                  <a:lnTo>
                    <a:pt x="19068" y="1597"/>
                  </a:lnTo>
                  <a:lnTo>
                    <a:pt x="18984" y="1513"/>
                  </a:lnTo>
                  <a:lnTo>
                    <a:pt x="18816" y="1429"/>
                  </a:lnTo>
                  <a:lnTo>
                    <a:pt x="18648" y="1345"/>
                  </a:lnTo>
                  <a:lnTo>
                    <a:pt x="18480" y="1261"/>
                  </a:lnTo>
                  <a:lnTo>
                    <a:pt x="18396" y="1177"/>
                  </a:lnTo>
                  <a:lnTo>
                    <a:pt x="18228" y="1177"/>
                  </a:lnTo>
                  <a:lnTo>
                    <a:pt x="18060" y="1093"/>
                  </a:lnTo>
                  <a:lnTo>
                    <a:pt x="17892" y="1009"/>
                  </a:lnTo>
                  <a:lnTo>
                    <a:pt x="17808" y="925"/>
                  </a:lnTo>
                  <a:lnTo>
                    <a:pt x="17640" y="841"/>
                  </a:lnTo>
                  <a:lnTo>
                    <a:pt x="17472" y="841"/>
                  </a:lnTo>
                  <a:lnTo>
                    <a:pt x="17304" y="757"/>
                  </a:lnTo>
                  <a:lnTo>
                    <a:pt x="17136" y="673"/>
                  </a:lnTo>
                  <a:lnTo>
                    <a:pt x="16968" y="673"/>
                  </a:lnTo>
                  <a:lnTo>
                    <a:pt x="16800" y="589"/>
                  </a:lnTo>
                  <a:lnTo>
                    <a:pt x="16632" y="589"/>
                  </a:lnTo>
                  <a:lnTo>
                    <a:pt x="16464" y="505"/>
                  </a:lnTo>
                  <a:lnTo>
                    <a:pt x="16296" y="421"/>
                  </a:lnTo>
                  <a:lnTo>
                    <a:pt x="16128" y="421"/>
                  </a:lnTo>
                  <a:lnTo>
                    <a:pt x="15960" y="337"/>
                  </a:lnTo>
                  <a:lnTo>
                    <a:pt x="15792" y="337"/>
                  </a:lnTo>
                  <a:lnTo>
                    <a:pt x="15624" y="253"/>
                  </a:lnTo>
                  <a:lnTo>
                    <a:pt x="15204" y="253"/>
                  </a:lnTo>
                  <a:lnTo>
                    <a:pt x="15036" y="169"/>
                  </a:lnTo>
                  <a:lnTo>
                    <a:pt x="14700" y="169"/>
                  </a:lnTo>
                  <a:lnTo>
                    <a:pt x="14532" y="85"/>
                  </a:lnTo>
                  <a:lnTo>
                    <a:pt x="13944" y="85"/>
                  </a:lnTo>
                  <a:lnTo>
                    <a:pt x="13692" y="1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128"/>
            <p:cNvSpPr/>
            <p:nvPr/>
          </p:nvSpPr>
          <p:spPr>
            <a:xfrm>
              <a:off x="4465475" y="2337175"/>
              <a:ext cx="417875" cy="646800"/>
            </a:xfrm>
            <a:custGeom>
              <a:rect b="b" l="l" r="r" t="t"/>
              <a:pathLst>
                <a:path extrusionOk="0" h="25872" w="16715">
                  <a:moveTo>
                    <a:pt x="13271" y="1"/>
                  </a:moveTo>
                  <a:lnTo>
                    <a:pt x="13187" y="85"/>
                  </a:lnTo>
                  <a:lnTo>
                    <a:pt x="12767" y="85"/>
                  </a:lnTo>
                  <a:lnTo>
                    <a:pt x="12683" y="169"/>
                  </a:lnTo>
                  <a:lnTo>
                    <a:pt x="12347" y="169"/>
                  </a:lnTo>
                  <a:lnTo>
                    <a:pt x="12263" y="253"/>
                  </a:lnTo>
                  <a:lnTo>
                    <a:pt x="12179" y="253"/>
                  </a:lnTo>
                  <a:lnTo>
                    <a:pt x="12095" y="337"/>
                  </a:lnTo>
                  <a:lnTo>
                    <a:pt x="11843" y="337"/>
                  </a:lnTo>
                  <a:lnTo>
                    <a:pt x="11759" y="421"/>
                  </a:lnTo>
                  <a:lnTo>
                    <a:pt x="11675" y="421"/>
                  </a:lnTo>
                  <a:lnTo>
                    <a:pt x="11591" y="505"/>
                  </a:lnTo>
                  <a:lnTo>
                    <a:pt x="11423" y="505"/>
                  </a:lnTo>
                  <a:lnTo>
                    <a:pt x="11339" y="589"/>
                  </a:lnTo>
                  <a:lnTo>
                    <a:pt x="11255" y="589"/>
                  </a:lnTo>
                  <a:lnTo>
                    <a:pt x="11171" y="673"/>
                  </a:lnTo>
                  <a:lnTo>
                    <a:pt x="11087" y="673"/>
                  </a:lnTo>
                  <a:lnTo>
                    <a:pt x="11003" y="757"/>
                  </a:lnTo>
                  <a:lnTo>
                    <a:pt x="10919" y="757"/>
                  </a:lnTo>
                  <a:lnTo>
                    <a:pt x="10751" y="841"/>
                  </a:lnTo>
                  <a:lnTo>
                    <a:pt x="10667" y="841"/>
                  </a:lnTo>
                  <a:lnTo>
                    <a:pt x="10583" y="925"/>
                  </a:lnTo>
                  <a:lnTo>
                    <a:pt x="10499" y="1009"/>
                  </a:lnTo>
                  <a:lnTo>
                    <a:pt x="10415" y="1009"/>
                  </a:lnTo>
                  <a:lnTo>
                    <a:pt x="10331" y="1093"/>
                  </a:lnTo>
                  <a:lnTo>
                    <a:pt x="10247" y="1093"/>
                  </a:lnTo>
                  <a:lnTo>
                    <a:pt x="10163" y="1177"/>
                  </a:lnTo>
                  <a:lnTo>
                    <a:pt x="10079" y="1261"/>
                  </a:lnTo>
                  <a:lnTo>
                    <a:pt x="9911" y="1345"/>
                  </a:lnTo>
                  <a:lnTo>
                    <a:pt x="9827" y="1345"/>
                  </a:lnTo>
                  <a:lnTo>
                    <a:pt x="9743" y="1429"/>
                  </a:lnTo>
                  <a:lnTo>
                    <a:pt x="9659" y="1513"/>
                  </a:lnTo>
                  <a:lnTo>
                    <a:pt x="9575" y="1597"/>
                  </a:lnTo>
                  <a:lnTo>
                    <a:pt x="9491" y="1597"/>
                  </a:lnTo>
                  <a:lnTo>
                    <a:pt x="9407" y="1681"/>
                  </a:lnTo>
                  <a:lnTo>
                    <a:pt x="9323" y="1765"/>
                  </a:lnTo>
                  <a:lnTo>
                    <a:pt x="9239" y="1849"/>
                  </a:lnTo>
                  <a:lnTo>
                    <a:pt x="9155" y="1933"/>
                  </a:lnTo>
                  <a:lnTo>
                    <a:pt x="9071" y="2017"/>
                  </a:lnTo>
                  <a:lnTo>
                    <a:pt x="8988" y="2017"/>
                  </a:lnTo>
                  <a:lnTo>
                    <a:pt x="8904" y="2101"/>
                  </a:lnTo>
                  <a:lnTo>
                    <a:pt x="8820" y="2185"/>
                  </a:lnTo>
                  <a:lnTo>
                    <a:pt x="8736" y="2269"/>
                  </a:lnTo>
                  <a:lnTo>
                    <a:pt x="8652" y="2353"/>
                  </a:lnTo>
                  <a:lnTo>
                    <a:pt x="8568" y="2437"/>
                  </a:lnTo>
                  <a:lnTo>
                    <a:pt x="8568" y="2521"/>
                  </a:lnTo>
                  <a:lnTo>
                    <a:pt x="8484" y="2605"/>
                  </a:lnTo>
                  <a:lnTo>
                    <a:pt x="8400" y="2689"/>
                  </a:lnTo>
                  <a:lnTo>
                    <a:pt x="8316" y="2773"/>
                  </a:lnTo>
                  <a:lnTo>
                    <a:pt x="8232" y="2857"/>
                  </a:lnTo>
                  <a:lnTo>
                    <a:pt x="8148" y="2941"/>
                  </a:lnTo>
                  <a:lnTo>
                    <a:pt x="8064" y="3025"/>
                  </a:lnTo>
                  <a:lnTo>
                    <a:pt x="7980" y="3109"/>
                  </a:lnTo>
                  <a:lnTo>
                    <a:pt x="7896" y="3193"/>
                  </a:lnTo>
                  <a:lnTo>
                    <a:pt x="7896" y="3277"/>
                  </a:lnTo>
                  <a:lnTo>
                    <a:pt x="7812" y="3361"/>
                  </a:lnTo>
                  <a:lnTo>
                    <a:pt x="7728" y="3445"/>
                  </a:lnTo>
                  <a:lnTo>
                    <a:pt x="7644" y="3613"/>
                  </a:lnTo>
                  <a:lnTo>
                    <a:pt x="7560" y="3697"/>
                  </a:lnTo>
                  <a:lnTo>
                    <a:pt x="7560" y="3781"/>
                  </a:lnTo>
                  <a:lnTo>
                    <a:pt x="7476" y="3865"/>
                  </a:lnTo>
                  <a:lnTo>
                    <a:pt x="7392" y="3949"/>
                  </a:lnTo>
                  <a:lnTo>
                    <a:pt x="7308" y="4033"/>
                  </a:lnTo>
                  <a:lnTo>
                    <a:pt x="7308" y="4201"/>
                  </a:lnTo>
                  <a:lnTo>
                    <a:pt x="7224" y="4285"/>
                  </a:lnTo>
                  <a:lnTo>
                    <a:pt x="7140" y="4369"/>
                  </a:lnTo>
                  <a:lnTo>
                    <a:pt x="7056" y="4453"/>
                  </a:lnTo>
                  <a:lnTo>
                    <a:pt x="7056" y="4621"/>
                  </a:lnTo>
                  <a:lnTo>
                    <a:pt x="6972" y="4705"/>
                  </a:lnTo>
                  <a:lnTo>
                    <a:pt x="6888" y="4789"/>
                  </a:lnTo>
                  <a:lnTo>
                    <a:pt x="6888" y="4873"/>
                  </a:lnTo>
                  <a:lnTo>
                    <a:pt x="6804" y="5041"/>
                  </a:lnTo>
                  <a:lnTo>
                    <a:pt x="6720" y="5125"/>
                  </a:lnTo>
                  <a:lnTo>
                    <a:pt x="6720" y="5209"/>
                  </a:lnTo>
                  <a:lnTo>
                    <a:pt x="6636" y="5377"/>
                  </a:lnTo>
                  <a:lnTo>
                    <a:pt x="6636" y="5461"/>
                  </a:lnTo>
                  <a:lnTo>
                    <a:pt x="6552" y="5545"/>
                  </a:lnTo>
                  <a:lnTo>
                    <a:pt x="6468" y="5712"/>
                  </a:lnTo>
                  <a:lnTo>
                    <a:pt x="6468" y="5796"/>
                  </a:lnTo>
                  <a:lnTo>
                    <a:pt x="6384" y="5964"/>
                  </a:lnTo>
                  <a:lnTo>
                    <a:pt x="6384" y="6048"/>
                  </a:lnTo>
                  <a:lnTo>
                    <a:pt x="6300" y="6132"/>
                  </a:lnTo>
                  <a:lnTo>
                    <a:pt x="6300" y="6300"/>
                  </a:lnTo>
                  <a:lnTo>
                    <a:pt x="6216" y="6384"/>
                  </a:lnTo>
                  <a:lnTo>
                    <a:pt x="6216" y="6552"/>
                  </a:lnTo>
                  <a:lnTo>
                    <a:pt x="6132" y="6636"/>
                  </a:lnTo>
                  <a:lnTo>
                    <a:pt x="6048" y="6636"/>
                  </a:lnTo>
                  <a:lnTo>
                    <a:pt x="6384" y="337"/>
                  </a:lnTo>
                  <a:lnTo>
                    <a:pt x="0" y="337"/>
                  </a:lnTo>
                  <a:lnTo>
                    <a:pt x="0" y="25871"/>
                  </a:lnTo>
                  <a:lnTo>
                    <a:pt x="6300" y="25871"/>
                  </a:lnTo>
                  <a:lnTo>
                    <a:pt x="6300" y="15204"/>
                  </a:lnTo>
                  <a:lnTo>
                    <a:pt x="6300" y="14952"/>
                  </a:lnTo>
                  <a:lnTo>
                    <a:pt x="6384" y="14784"/>
                  </a:lnTo>
                  <a:lnTo>
                    <a:pt x="6384" y="14532"/>
                  </a:lnTo>
                  <a:lnTo>
                    <a:pt x="6384" y="14364"/>
                  </a:lnTo>
                  <a:lnTo>
                    <a:pt x="6384" y="14196"/>
                  </a:lnTo>
                  <a:lnTo>
                    <a:pt x="6384" y="13944"/>
                  </a:lnTo>
                  <a:lnTo>
                    <a:pt x="6384" y="13776"/>
                  </a:lnTo>
                  <a:lnTo>
                    <a:pt x="6384" y="13608"/>
                  </a:lnTo>
                  <a:lnTo>
                    <a:pt x="6468" y="13356"/>
                  </a:lnTo>
                  <a:lnTo>
                    <a:pt x="6468" y="13188"/>
                  </a:lnTo>
                  <a:lnTo>
                    <a:pt x="6468" y="13020"/>
                  </a:lnTo>
                  <a:lnTo>
                    <a:pt x="6468" y="12852"/>
                  </a:lnTo>
                  <a:lnTo>
                    <a:pt x="6552" y="12684"/>
                  </a:lnTo>
                  <a:lnTo>
                    <a:pt x="6552" y="12516"/>
                  </a:lnTo>
                  <a:lnTo>
                    <a:pt x="6552" y="12348"/>
                  </a:lnTo>
                  <a:lnTo>
                    <a:pt x="6636" y="12096"/>
                  </a:lnTo>
                  <a:lnTo>
                    <a:pt x="6636" y="12012"/>
                  </a:lnTo>
                  <a:lnTo>
                    <a:pt x="6720" y="11844"/>
                  </a:lnTo>
                  <a:lnTo>
                    <a:pt x="6720" y="11676"/>
                  </a:lnTo>
                  <a:lnTo>
                    <a:pt x="6804" y="11508"/>
                  </a:lnTo>
                  <a:lnTo>
                    <a:pt x="6804" y="11340"/>
                  </a:lnTo>
                  <a:lnTo>
                    <a:pt x="6888" y="11172"/>
                  </a:lnTo>
                  <a:lnTo>
                    <a:pt x="6888" y="11004"/>
                  </a:lnTo>
                  <a:lnTo>
                    <a:pt x="6972" y="10920"/>
                  </a:lnTo>
                  <a:lnTo>
                    <a:pt x="6972" y="10752"/>
                  </a:lnTo>
                  <a:lnTo>
                    <a:pt x="7056" y="10584"/>
                  </a:lnTo>
                  <a:lnTo>
                    <a:pt x="7056" y="10416"/>
                  </a:lnTo>
                  <a:lnTo>
                    <a:pt x="7140" y="10332"/>
                  </a:lnTo>
                  <a:lnTo>
                    <a:pt x="7224" y="10164"/>
                  </a:lnTo>
                  <a:lnTo>
                    <a:pt x="7224" y="10080"/>
                  </a:lnTo>
                  <a:lnTo>
                    <a:pt x="7308" y="9912"/>
                  </a:lnTo>
                  <a:lnTo>
                    <a:pt x="7392" y="9828"/>
                  </a:lnTo>
                  <a:lnTo>
                    <a:pt x="7476" y="9660"/>
                  </a:lnTo>
                  <a:lnTo>
                    <a:pt x="7476" y="9576"/>
                  </a:lnTo>
                  <a:lnTo>
                    <a:pt x="7560" y="9408"/>
                  </a:lnTo>
                  <a:lnTo>
                    <a:pt x="7644" y="9324"/>
                  </a:lnTo>
                  <a:lnTo>
                    <a:pt x="7728" y="9156"/>
                  </a:lnTo>
                  <a:lnTo>
                    <a:pt x="7728" y="9072"/>
                  </a:lnTo>
                  <a:lnTo>
                    <a:pt x="7812" y="8988"/>
                  </a:lnTo>
                  <a:lnTo>
                    <a:pt x="7896" y="8820"/>
                  </a:lnTo>
                  <a:lnTo>
                    <a:pt x="7980" y="8736"/>
                  </a:lnTo>
                  <a:lnTo>
                    <a:pt x="8064" y="8652"/>
                  </a:lnTo>
                  <a:lnTo>
                    <a:pt x="8148" y="8568"/>
                  </a:lnTo>
                  <a:lnTo>
                    <a:pt x="8232" y="8484"/>
                  </a:lnTo>
                  <a:lnTo>
                    <a:pt x="8316" y="8316"/>
                  </a:lnTo>
                  <a:lnTo>
                    <a:pt x="8400" y="8232"/>
                  </a:lnTo>
                  <a:lnTo>
                    <a:pt x="8484" y="8148"/>
                  </a:lnTo>
                  <a:lnTo>
                    <a:pt x="8484" y="8064"/>
                  </a:lnTo>
                  <a:lnTo>
                    <a:pt x="8568" y="7980"/>
                  </a:lnTo>
                  <a:lnTo>
                    <a:pt x="8652" y="7896"/>
                  </a:lnTo>
                  <a:lnTo>
                    <a:pt x="8736" y="7812"/>
                  </a:lnTo>
                  <a:lnTo>
                    <a:pt x="8820" y="7728"/>
                  </a:lnTo>
                  <a:lnTo>
                    <a:pt x="8988" y="7644"/>
                  </a:lnTo>
                  <a:lnTo>
                    <a:pt x="9071" y="7560"/>
                  </a:lnTo>
                  <a:lnTo>
                    <a:pt x="9155" y="7476"/>
                  </a:lnTo>
                  <a:lnTo>
                    <a:pt x="9239" y="7476"/>
                  </a:lnTo>
                  <a:lnTo>
                    <a:pt x="9323" y="7392"/>
                  </a:lnTo>
                  <a:lnTo>
                    <a:pt x="9407" y="7308"/>
                  </a:lnTo>
                  <a:lnTo>
                    <a:pt x="9491" y="7224"/>
                  </a:lnTo>
                  <a:lnTo>
                    <a:pt x="9575" y="7140"/>
                  </a:lnTo>
                  <a:lnTo>
                    <a:pt x="9659" y="7140"/>
                  </a:lnTo>
                  <a:lnTo>
                    <a:pt x="9743" y="7056"/>
                  </a:lnTo>
                  <a:lnTo>
                    <a:pt x="9827" y="6972"/>
                  </a:lnTo>
                  <a:lnTo>
                    <a:pt x="9995" y="6972"/>
                  </a:lnTo>
                  <a:lnTo>
                    <a:pt x="10079" y="6888"/>
                  </a:lnTo>
                  <a:lnTo>
                    <a:pt x="10163" y="6804"/>
                  </a:lnTo>
                  <a:lnTo>
                    <a:pt x="10247" y="6804"/>
                  </a:lnTo>
                  <a:lnTo>
                    <a:pt x="10331" y="6720"/>
                  </a:lnTo>
                  <a:lnTo>
                    <a:pt x="10499" y="6636"/>
                  </a:lnTo>
                  <a:lnTo>
                    <a:pt x="10583" y="6636"/>
                  </a:lnTo>
                  <a:lnTo>
                    <a:pt x="10667" y="6552"/>
                  </a:lnTo>
                  <a:lnTo>
                    <a:pt x="10751" y="6552"/>
                  </a:lnTo>
                  <a:lnTo>
                    <a:pt x="10835" y="6468"/>
                  </a:lnTo>
                  <a:lnTo>
                    <a:pt x="11087" y="6468"/>
                  </a:lnTo>
                  <a:lnTo>
                    <a:pt x="11171" y="6384"/>
                  </a:lnTo>
                  <a:lnTo>
                    <a:pt x="11255" y="6384"/>
                  </a:lnTo>
                  <a:lnTo>
                    <a:pt x="11423" y="6300"/>
                  </a:lnTo>
                  <a:lnTo>
                    <a:pt x="11591" y="6300"/>
                  </a:lnTo>
                  <a:lnTo>
                    <a:pt x="11675" y="6216"/>
                  </a:lnTo>
                  <a:lnTo>
                    <a:pt x="11927" y="6216"/>
                  </a:lnTo>
                  <a:lnTo>
                    <a:pt x="12011" y="6132"/>
                  </a:lnTo>
                  <a:lnTo>
                    <a:pt x="12431" y="6132"/>
                  </a:lnTo>
                  <a:lnTo>
                    <a:pt x="12599" y="6048"/>
                  </a:lnTo>
                  <a:lnTo>
                    <a:pt x="13439" y="6048"/>
                  </a:lnTo>
                  <a:lnTo>
                    <a:pt x="13523" y="5964"/>
                  </a:lnTo>
                  <a:lnTo>
                    <a:pt x="14111" y="5964"/>
                  </a:lnTo>
                  <a:lnTo>
                    <a:pt x="14447" y="6048"/>
                  </a:lnTo>
                  <a:lnTo>
                    <a:pt x="16127" y="6048"/>
                  </a:lnTo>
                  <a:lnTo>
                    <a:pt x="16379" y="6132"/>
                  </a:lnTo>
                  <a:lnTo>
                    <a:pt x="16715" y="6132"/>
                  </a:lnTo>
                  <a:lnTo>
                    <a:pt x="16715" y="169"/>
                  </a:lnTo>
                  <a:lnTo>
                    <a:pt x="16463" y="169"/>
                  </a:lnTo>
                  <a:lnTo>
                    <a:pt x="16211" y="85"/>
                  </a:lnTo>
                  <a:lnTo>
                    <a:pt x="15959" y="85"/>
                  </a:lnTo>
                  <a:lnTo>
                    <a:pt x="15707" y="1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128"/>
            <p:cNvSpPr/>
            <p:nvPr/>
          </p:nvSpPr>
          <p:spPr>
            <a:xfrm>
              <a:off x="-523825" y="2345575"/>
              <a:ext cx="157525" cy="638400"/>
            </a:xfrm>
            <a:custGeom>
              <a:rect b="b" l="l" r="r" t="t"/>
              <a:pathLst>
                <a:path extrusionOk="0" h="25536" w="6301">
                  <a:moveTo>
                    <a:pt x="1" y="1"/>
                  </a:moveTo>
                  <a:lnTo>
                    <a:pt x="1" y="25535"/>
                  </a:lnTo>
                  <a:lnTo>
                    <a:pt x="6300" y="25535"/>
                  </a:lnTo>
                  <a:lnTo>
                    <a:pt x="6300" y="1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128"/>
            <p:cNvSpPr/>
            <p:nvPr/>
          </p:nvSpPr>
          <p:spPr>
            <a:xfrm>
              <a:off x="-523825" y="2089400"/>
              <a:ext cx="157525" cy="159625"/>
            </a:xfrm>
            <a:custGeom>
              <a:rect b="b" l="l" r="r" t="t"/>
              <a:pathLst>
                <a:path extrusionOk="0" h="6385" w="6301">
                  <a:moveTo>
                    <a:pt x="1" y="0"/>
                  </a:moveTo>
                  <a:lnTo>
                    <a:pt x="1" y="6384"/>
                  </a:lnTo>
                  <a:lnTo>
                    <a:pt x="6300" y="6384"/>
                  </a:lnTo>
                  <a:lnTo>
                    <a:pt x="6300" y="0"/>
                  </a:lnTo>
                  <a:close/>
                </a:path>
              </a:pathLst>
            </a:custGeom>
            <a:solidFill>
              <a:srgbClr val="FBF5E7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Google Shape;1316;p137" title="ChatGPT Image 3 de mai. de 2026, 23_48_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700" y="15350"/>
            <a:ext cx="9173700" cy="514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" name="Google Shape;1321;p138" title="ChatGPT Image 3 de mai. de 2026, 23_51_5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4175" y="0"/>
            <a:ext cx="91933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6" name="Google Shape;1326;p139" title="ChatGPT Image 4 de mai. de 2026, 06_04_4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5428" y="0"/>
            <a:ext cx="925942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juste o slide atual com base no design do slide anterior" id="1331" name="Google Shape;1331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Google Shape;1336;p141" title="ChatGPT Image 4 de mai. de 2026, 06_16_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51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" name="Google Shape;1341;p142" title="ChatGPT Image 4 de mai. de 2026, 06_56_5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150" y="0"/>
            <a:ext cx="92065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" name="Google Shape;1346;p143" title="ChatGPT Image 4 de mai. de 2026, 07_40_4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5175" y="-35825"/>
            <a:ext cx="9242699" cy="518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6F5"/>
        </a:solidFill>
      </p:bgPr>
    </p:bg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" name="Google Shape;1351;p144" title="ChatGPT Image 4 de mai. de 2026, 08_12_37.png"/>
          <p:cNvPicPr preferRelativeResize="0"/>
          <p:nvPr/>
        </p:nvPicPr>
        <p:blipFill rotWithShape="1">
          <a:blip r:embed="rId4">
            <a:alphaModFix/>
          </a:blip>
          <a:srcRect b="0" l="0" r="64428" t="0"/>
          <a:stretch/>
        </p:blipFill>
        <p:spPr>
          <a:xfrm>
            <a:off x="0" y="0"/>
            <a:ext cx="32544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2" name="Google Shape;1352;p144"/>
          <p:cNvSpPr/>
          <p:nvPr/>
        </p:nvSpPr>
        <p:spPr>
          <a:xfrm>
            <a:off x="3241350" y="0"/>
            <a:ext cx="5902800" cy="1811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3" name="Google Shape;1353;p144"/>
          <p:cNvSpPr/>
          <p:nvPr/>
        </p:nvSpPr>
        <p:spPr>
          <a:xfrm>
            <a:off x="3233857" y="3331788"/>
            <a:ext cx="5902800" cy="1811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4" name="Google Shape;1354;p144"/>
          <p:cNvSpPr/>
          <p:nvPr/>
        </p:nvSpPr>
        <p:spPr>
          <a:xfrm>
            <a:off x="3249425" y="1811774"/>
            <a:ext cx="5902800" cy="16305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5" name="Google Shape;1355;p144" title="Staff Security Engineer  Platform Security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00900" y="105750"/>
            <a:ext cx="1454540" cy="1454540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144"/>
          <p:cNvSpPr txBox="1"/>
          <p:nvPr/>
        </p:nvSpPr>
        <p:spPr>
          <a:xfrm>
            <a:off x="3659075" y="660125"/>
            <a:ext cx="3084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Staff Security Engineer</a:t>
            </a:r>
            <a:br>
              <a:rPr b="1" lang="en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Platform Security</a:t>
            </a:r>
            <a:endParaRPr b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57" name="Google Shape;1357;p144" title="Staff Software Engineer - AI Developer Experience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32257" y="1884126"/>
            <a:ext cx="1454540" cy="1454540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144"/>
          <p:cNvSpPr txBox="1"/>
          <p:nvPr/>
        </p:nvSpPr>
        <p:spPr>
          <a:xfrm>
            <a:off x="3693573" y="2273150"/>
            <a:ext cx="3084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Staff Software Engineer</a:t>
            </a:r>
            <a:br>
              <a:rPr lang="en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i="1" lang="en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IA Developer Experience</a:t>
            </a:r>
            <a:endParaRPr i="1"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59" name="Google Shape;1359;p144" title="Staff Software Engineer - Authentication and Authorization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36254" y="3554976"/>
            <a:ext cx="1454540" cy="1454540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144"/>
          <p:cNvSpPr txBox="1"/>
          <p:nvPr/>
        </p:nvSpPr>
        <p:spPr>
          <a:xfrm>
            <a:off x="3711697" y="4005100"/>
            <a:ext cx="34602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8F6F5"/>
                </a:solidFill>
                <a:latin typeface="Poppins"/>
                <a:ea typeface="Poppins"/>
                <a:cs typeface="Poppins"/>
                <a:sym typeface="Poppins"/>
              </a:rPr>
              <a:t>Staff Software Engineer</a:t>
            </a:r>
            <a:endParaRPr i="1" sz="1500">
              <a:solidFill>
                <a:srgbClr val="F8F6F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F8F6F5"/>
                </a:solidFill>
                <a:latin typeface="Poppins"/>
                <a:ea typeface="Poppins"/>
                <a:cs typeface="Poppins"/>
                <a:sym typeface="Poppins"/>
              </a:rPr>
              <a:t>Authentication and Authorization</a:t>
            </a:r>
            <a:endParaRPr i="1" sz="1500">
              <a:solidFill>
                <a:srgbClr val="F8F6F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6F5"/>
        </a:solidFill>
      </p:bgPr>
    </p:bg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5" name="Google Shape;1365;p145" title="ChatGPT Image 4 de mai. de 2026, 09_15_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8" y="0"/>
            <a:ext cx="910702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145" title="WhatsApp Image 2026-05-04 at 22.46.33.jpeg"/>
          <p:cNvPicPr preferRelativeResize="0"/>
          <p:nvPr/>
        </p:nvPicPr>
        <p:blipFill rotWithShape="1">
          <a:blip r:embed="rId4">
            <a:alphaModFix/>
          </a:blip>
          <a:srcRect b="23349" l="0" r="0" t="6323"/>
          <a:stretch/>
        </p:blipFill>
        <p:spPr>
          <a:xfrm>
            <a:off x="3842175" y="1058200"/>
            <a:ext cx="1124700" cy="11247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146"/>
          <p:cNvSpPr/>
          <p:nvPr/>
        </p:nvSpPr>
        <p:spPr>
          <a:xfrm>
            <a:off x="4572000" y="-87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2" name="Google Shape;1372;p146"/>
          <p:cNvPicPr preferRelativeResize="0"/>
          <p:nvPr/>
        </p:nvPicPr>
        <p:blipFill rotWithShape="1">
          <a:blip r:embed="rId3">
            <a:alphaModFix/>
          </a:blip>
          <a:srcRect b="28235" l="0" r="0" t="28452"/>
          <a:stretch/>
        </p:blipFill>
        <p:spPr>
          <a:xfrm>
            <a:off x="15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146"/>
          <p:cNvSpPr/>
          <p:nvPr/>
        </p:nvSpPr>
        <p:spPr>
          <a:xfrm>
            <a:off x="0" y="-50"/>
            <a:ext cx="9144000" cy="5143500"/>
          </a:xfrm>
          <a:prstGeom prst="rect">
            <a:avLst/>
          </a:prstGeom>
          <a:solidFill>
            <a:srgbClr val="000000">
              <a:alpha val="380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4" name="Google Shape;1374;p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9451" y="2264273"/>
            <a:ext cx="2225101" cy="61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elhora a compreensão geral deste slide" id="1276" name="Google Shape;1276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30B2E"/>
        </a:solidFill>
      </p:bgPr>
    </p:bg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47"/>
          <p:cNvSpPr/>
          <p:nvPr/>
        </p:nvSpPr>
        <p:spPr>
          <a:xfrm>
            <a:off x="365556" y="249674"/>
            <a:ext cx="82983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A95FF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5A95FF"/>
                </a:solidFill>
                <a:latin typeface="Calibri"/>
                <a:ea typeface="Calibri"/>
                <a:cs typeface="Calibri"/>
                <a:sym typeface="Calibri"/>
              </a:rPr>
              <a:t>PLATAFORMA DE GOVERNANÇA </a:t>
            </a:r>
            <a:r>
              <a:rPr b="1" lang="en" sz="900">
                <a:solidFill>
                  <a:srgbClr val="5A95FF"/>
                </a:solidFill>
                <a:latin typeface="Calibri"/>
                <a:ea typeface="Calibri"/>
                <a:cs typeface="Calibri"/>
                <a:sym typeface="Calibri"/>
              </a:rPr>
              <a:t>PARA A ERA DA IA.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Google Shape;1381;p147"/>
          <p:cNvSpPr/>
          <p:nvPr/>
        </p:nvSpPr>
        <p:spPr>
          <a:xfrm>
            <a:off x="342588" y="554430"/>
            <a:ext cx="82983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</a:pPr>
            <a:r>
              <a:rPr b="1" lang="en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Python é a linguagem da IA.</a:t>
            </a:r>
            <a:endParaRPr b="1" sz="2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</a:pPr>
            <a:r>
              <a:rPr b="1" lang="en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BotCity é a plataforma líder de governança de Python. </a:t>
            </a:r>
            <a:endParaRPr b="0" i="0" sz="2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2" name="Google Shape;1382;p147"/>
          <p:cNvCxnSpPr/>
          <p:nvPr/>
        </p:nvCxnSpPr>
        <p:spPr>
          <a:xfrm>
            <a:off x="6000750" y="1507688"/>
            <a:ext cx="0" cy="2914800"/>
          </a:xfrm>
          <a:prstGeom prst="straightConnector1">
            <a:avLst/>
          </a:prstGeom>
          <a:noFill/>
          <a:ln cap="flat" cmpd="sng" w="9525">
            <a:solidFill>
              <a:srgbClr val="1B2A6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83" name="Google Shape;1383;p147"/>
          <p:cNvSpPr/>
          <p:nvPr/>
        </p:nvSpPr>
        <p:spPr>
          <a:xfrm>
            <a:off x="342813" y="1745634"/>
            <a:ext cx="5452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Governança de Processos Core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4" name="Google Shape;1384;p147"/>
          <p:cNvSpPr/>
          <p:nvPr/>
        </p:nvSpPr>
        <p:spPr>
          <a:xfrm>
            <a:off x="342900" y="2112356"/>
            <a:ext cx="10686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A95FF"/>
              </a:buClr>
              <a:buSzPts val="800"/>
              <a:buFont typeface="Calibri"/>
              <a:buNone/>
            </a:pPr>
            <a:r>
              <a:rPr b="1" i="0" lang="en" sz="800" u="none" cap="none" strike="noStrike">
                <a:solidFill>
                  <a:srgbClr val="5A95FF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5" name="Google Shape;1385;p147"/>
          <p:cNvSpPr/>
          <p:nvPr/>
        </p:nvSpPr>
        <p:spPr>
          <a:xfrm>
            <a:off x="342900" y="2290664"/>
            <a:ext cx="10686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DESCOBRIR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6" name="Google Shape;1386;p147"/>
          <p:cNvSpPr/>
          <p:nvPr/>
        </p:nvSpPr>
        <p:spPr>
          <a:xfrm>
            <a:off x="342900" y="2489546"/>
            <a:ext cx="1068600" cy="1337400"/>
          </a:xfrm>
          <a:prstGeom prst="roundRect">
            <a:avLst>
              <a:gd fmla="val 6418" name="adj"/>
            </a:avLst>
          </a:prstGeom>
          <a:solidFill>
            <a:srgbClr val="F4F6FB"/>
          </a:solidFill>
          <a:ln cap="flat" cmpd="sng" w="9525">
            <a:solidFill>
              <a:srgbClr val="F4F6FB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28575">
              <a:srgbClr val="000000">
                <a:alpha val="30199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387" name="Google Shape;1387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544" y="2640422"/>
            <a:ext cx="377190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p147"/>
          <p:cNvSpPr/>
          <p:nvPr/>
        </p:nvSpPr>
        <p:spPr>
          <a:xfrm>
            <a:off x="411480" y="3093050"/>
            <a:ext cx="931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A1A52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0A1A52"/>
                </a:solidFill>
                <a:latin typeface="Calibri"/>
                <a:ea typeface="Calibri"/>
                <a:cs typeface="Calibri"/>
                <a:sym typeface="Calibri"/>
              </a:rPr>
              <a:t>Opportunity Hub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9" name="Google Shape;1389;p147"/>
          <p:cNvSpPr/>
          <p:nvPr/>
        </p:nvSpPr>
        <p:spPr>
          <a:xfrm>
            <a:off x="425196" y="3367370"/>
            <a:ext cx="9039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5A6B96"/>
              </a:buClr>
              <a:buSzPts val="700"/>
              <a:buFont typeface="Calibri"/>
              <a:buNone/>
            </a:pPr>
            <a:r>
              <a:rPr b="0" i="0" lang="en" sz="700" u="none" cap="none" strike="noStrike">
                <a:solidFill>
                  <a:srgbClr val="5A6B96"/>
                </a:solidFill>
                <a:latin typeface="Calibri"/>
                <a:ea typeface="Calibri"/>
                <a:cs typeface="Calibri"/>
                <a:sym typeface="Calibri"/>
              </a:rPr>
              <a:t>Capture e priorize oportunidades de automação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0" name="Google Shape;1390;p147"/>
          <p:cNvSpPr/>
          <p:nvPr/>
        </p:nvSpPr>
        <p:spPr>
          <a:xfrm>
            <a:off x="1438808" y="2112356"/>
            <a:ext cx="10686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A95FF"/>
              </a:buClr>
              <a:buSzPts val="800"/>
              <a:buFont typeface="Calibri"/>
              <a:buNone/>
            </a:pPr>
            <a:r>
              <a:rPr b="1" i="0" lang="en" sz="800" u="none" cap="none" strike="noStrike">
                <a:solidFill>
                  <a:srgbClr val="5A95FF"/>
                </a:solidFill>
                <a:latin typeface="Calibri"/>
                <a:ea typeface="Calibri"/>
                <a:cs typeface="Calibri"/>
                <a:sym typeface="Calibri"/>
              </a:rPr>
              <a:t>02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1" name="Google Shape;1391;p147"/>
          <p:cNvSpPr/>
          <p:nvPr/>
        </p:nvSpPr>
        <p:spPr>
          <a:xfrm>
            <a:off x="1438808" y="2290664"/>
            <a:ext cx="10686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CONSTRUIR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2" name="Google Shape;1392;p147"/>
          <p:cNvSpPr/>
          <p:nvPr/>
        </p:nvSpPr>
        <p:spPr>
          <a:xfrm>
            <a:off x="1438808" y="2489546"/>
            <a:ext cx="1068600" cy="1337400"/>
          </a:xfrm>
          <a:prstGeom prst="roundRect">
            <a:avLst>
              <a:gd fmla="val 6418" name="adj"/>
            </a:avLst>
          </a:prstGeom>
          <a:solidFill>
            <a:srgbClr val="F4F6FB"/>
          </a:solidFill>
          <a:ln cap="flat" cmpd="sng" w="9525">
            <a:solidFill>
              <a:srgbClr val="F4F6FB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28575">
              <a:srgbClr val="000000">
                <a:alpha val="30199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393" name="Google Shape;1393;p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4452" y="2640422"/>
            <a:ext cx="377190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147"/>
          <p:cNvSpPr/>
          <p:nvPr/>
        </p:nvSpPr>
        <p:spPr>
          <a:xfrm>
            <a:off x="1507388" y="3093050"/>
            <a:ext cx="931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A1A52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0A1A52"/>
                </a:solidFill>
                <a:latin typeface="Calibri"/>
                <a:ea typeface="Calibri"/>
                <a:cs typeface="Calibri"/>
                <a:sym typeface="Calibri"/>
              </a:rPr>
              <a:t>Studio e Dev Tools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5" name="Google Shape;1395;p147"/>
          <p:cNvSpPr/>
          <p:nvPr/>
        </p:nvSpPr>
        <p:spPr>
          <a:xfrm>
            <a:off x="1521104" y="3367370"/>
            <a:ext cx="9039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5A6B96"/>
              </a:buClr>
              <a:buSzPts val="700"/>
              <a:buFont typeface="Calibri"/>
              <a:buNone/>
            </a:pPr>
            <a:r>
              <a:rPr b="0" i="0" lang="en" sz="700" u="none" cap="none" strike="noStrike">
                <a:solidFill>
                  <a:srgbClr val="5A6B96"/>
                </a:solidFill>
                <a:latin typeface="Calibri"/>
                <a:ea typeface="Calibri"/>
                <a:cs typeface="Calibri"/>
                <a:sym typeface="Calibri"/>
              </a:rPr>
              <a:t>Construa </a:t>
            </a:r>
            <a:r>
              <a:rPr lang="en" sz="700">
                <a:solidFill>
                  <a:srgbClr val="5A6B96"/>
                </a:solidFill>
                <a:latin typeface="Calibri"/>
                <a:ea typeface="Calibri"/>
                <a:cs typeface="Calibri"/>
                <a:sym typeface="Calibri"/>
              </a:rPr>
              <a:t>bots e agents </a:t>
            </a:r>
            <a:r>
              <a:rPr b="0" i="0" lang="en" sz="700" u="none" cap="none" strike="noStrike">
                <a:solidFill>
                  <a:srgbClr val="5A6B96"/>
                </a:solidFill>
                <a:latin typeface="Calibri"/>
                <a:ea typeface="Calibri"/>
                <a:cs typeface="Calibri"/>
                <a:sym typeface="Calibri"/>
              </a:rPr>
              <a:t>com </a:t>
            </a:r>
            <a:r>
              <a:rPr lang="en" sz="700">
                <a:solidFill>
                  <a:srgbClr val="5A6B96"/>
                </a:solidFill>
                <a:latin typeface="Calibri"/>
                <a:ea typeface="Calibri"/>
                <a:cs typeface="Calibri"/>
                <a:sym typeface="Calibri"/>
              </a:rPr>
              <a:t>frameworks</a:t>
            </a:r>
            <a:r>
              <a:rPr b="0" i="0" lang="en" sz="700" u="none" cap="none" strike="noStrike">
                <a:solidFill>
                  <a:srgbClr val="5A6B96"/>
                </a:solidFill>
                <a:latin typeface="Calibri"/>
                <a:ea typeface="Calibri"/>
                <a:cs typeface="Calibri"/>
                <a:sym typeface="Calibri"/>
              </a:rPr>
              <a:t> e plugins </a:t>
            </a:r>
            <a:r>
              <a:rPr lang="en" sz="700">
                <a:solidFill>
                  <a:srgbClr val="5A6B96"/>
                </a:solidFill>
                <a:latin typeface="Calibri"/>
                <a:ea typeface="Calibri"/>
                <a:cs typeface="Calibri"/>
                <a:sym typeface="Calibri"/>
              </a:rPr>
              <a:t>open source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6" name="Google Shape;1396;p147"/>
          <p:cNvSpPr/>
          <p:nvPr/>
        </p:nvSpPr>
        <p:spPr>
          <a:xfrm>
            <a:off x="2534717" y="2112356"/>
            <a:ext cx="10686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A95FF"/>
              </a:buClr>
              <a:buSzPts val="800"/>
              <a:buFont typeface="Calibri"/>
              <a:buNone/>
            </a:pPr>
            <a:r>
              <a:rPr b="1" i="0" lang="en" sz="800" u="none" cap="none" strike="noStrike">
                <a:solidFill>
                  <a:srgbClr val="5A95FF"/>
                </a:solidFill>
                <a:latin typeface="Calibri"/>
                <a:ea typeface="Calibri"/>
                <a:cs typeface="Calibri"/>
                <a:sym typeface="Calibri"/>
              </a:rPr>
              <a:t>03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7" name="Google Shape;1397;p147"/>
          <p:cNvSpPr/>
          <p:nvPr/>
        </p:nvSpPr>
        <p:spPr>
          <a:xfrm>
            <a:off x="2534717" y="2290664"/>
            <a:ext cx="10686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EXECUTAR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8" name="Google Shape;1398;p147"/>
          <p:cNvSpPr/>
          <p:nvPr/>
        </p:nvSpPr>
        <p:spPr>
          <a:xfrm>
            <a:off x="2534717" y="2489546"/>
            <a:ext cx="1068600" cy="1337400"/>
          </a:xfrm>
          <a:prstGeom prst="roundRect">
            <a:avLst>
              <a:gd fmla="val 6418" name="adj"/>
            </a:avLst>
          </a:prstGeom>
          <a:solidFill>
            <a:srgbClr val="F4F6FB"/>
          </a:solidFill>
          <a:ln cap="flat" cmpd="sng" w="9525">
            <a:solidFill>
              <a:srgbClr val="F4F6FB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28575">
              <a:srgbClr val="000000">
                <a:alpha val="30199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399" name="Google Shape;1399;p1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80360" y="2640422"/>
            <a:ext cx="377190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147"/>
          <p:cNvSpPr/>
          <p:nvPr/>
        </p:nvSpPr>
        <p:spPr>
          <a:xfrm>
            <a:off x="2603297" y="3093050"/>
            <a:ext cx="931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A1A52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0A1A52"/>
                </a:solidFill>
                <a:latin typeface="Calibri"/>
                <a:ea typeface="Calibri"/>
                <a:cs typeface="Calibri"/>
                <a:sym typeface="Calibri"/>
              </a:rPr>
              <a:t>Orquestrador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1" name="Google Shape;1401;p147"/>
          <p:cNvSpPr/>
          <p:nvPr/>
        </p:nvSpPr>
        <p:spPr>
          <a:xfrm>
            <a:off x="2617013" y="3367370"/>
            <a:ext cx="9039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5A6B96"/>
              </a:buClr>
              <a:buSzPts val="700"/>
              <a:buFont typeface="Calibri"/>
              <a:buNone/>
            </a:pPr>
            <a:r>
              <a:rPr lang="en" sz="700">
                <a:solidFill>
                  <a:srgbClr val="5A6B96"/>
                </a:solidFill>
                <a:latin typeface="Calibri"/>
                <a:ea typeface="Calibri"/>
                <a:cs typeface="Calibri"/>
                <a:sym typeface="Calibri"/>
              </a:rPr>
              <a:t>Orquestração e Governança para TI, CoE e Negócios.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147"/>
          <p:cNvSpPr/>
          <p:nvPr/>
        </p:nvSpPr>
        <p:spPr>
          <a:xfrm>
            <a:off x="3630625" y="2112356"/>
            <a:ext cx="10686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A95FF"/>
              </a:buClr>
              <a:buSzPts val="800"/>
              <a:buFont typeface="Calibri"/>
              <a:buNone/>
            </a:pPr>
            <a:r>
              <a:rPr b="1" i="0" lang="en" sz="800" u="none" cap="none" strike="noStrike">
                <a:solidFill>
                  <a:srgbClr val="5A95FF"/>
                </a:solidFill>
                <a:latin typeface="Calibri"/>
                <a:ea typeface="Calibri"/>
                <a:cs typeface="Calibri"/>
                <a:sym typeface="Calibri"/>
              </a:rPr>
              <a:t>04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147"/>
          <p:cNvSpPr/>
          <p:nvPr/>
        </p:nvSpPr>
        <p:spPr>
          <a:xfrm>
            <a:off x="3630625" y="2290664"/>
            <a:ext cx="10686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ANALISAR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4" name="Google Shape;1404;p147"/>
          <p:cNvSpPr/>
          <p:nvPr/>
        </p:nvSpPr>
        <p:spPr>
          <a:xfrm>
            <a:off x="3630625" y="2489546"/>
            <a:ext cx="1068600" cy="1337400"/>
          </a:xfrm>
          <a:prstGeom prst="roundRect">
            <a:avLst>
              <a:gd fmla="val 6418" name="adj"/>
            </a:avLst>
          </a:prstGeom>
          <a:solidFill>
            <a:srgbClr val="F4F6FB"/>
          </a:solidFill>
          <a:ln cap="flat" cmpd="sng" w="9525">
            <a:solidFill>
              <a:srgbClr val="F4F6FB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28575">
              <a:srgbClr val="000000">
                <a:alpha val="30199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405" name="Google Shape;1405;p1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76268" y="2640422"/>
            <a:ext cx="377190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p147"/>
          <p:cNvSpPr/>
          <p:nvPr/>
        </p:nvSpPr>
        <p:spPr>
          <a:xfrm>
            <a:off x="3699206" y="3093050"/>
            <a:ext cx="931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A1A52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0A1A52"/>
                </a:solidFill>
                <a:latin typeface="Calibri"/>
                <a:ea typeface="Calibri"/>
                <a:cs typeface="Calibri"/>
                <a:sym typeface="Calibri"/>
              </a:rPr>
              <a:t>Insights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7" name="Google Shape;1407;p147"/>
          <p:cNvSpPr/>
          <p:nvPr/>
        </p:nvSpPr>
        <p:spPr>
          <a:xfrm>
            <a:off x="3712921" y="3367370"/>
            <a:ext cx="9039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5A6B96"/>
              </a:buClr>
              <a:buSzPts val="700"/>
              <a:buFont typeface="Calibri"/>
              <a:buNone/>
            </a:pPr>
            <a:r>
              <a:rPr b="0" i="0" lang="en" sz="700" u="none" cap="none" strike="noStrike">
                <a:solidFill>
                  <a:srgbClr val="5A6B96"/>
                </a:solidFill>
                <a:latin typeface="Calibri"/>
                <a:ea typeface="Calibri"/>
                <a:cs typeface="Calibri"/>
                <a:sym typeface="Calibri"/>
              </a:rPr>
              <a:t>Analise e reporte métricas estratégicas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8" name="Google Shape;1408;p147"/>
          <p:cNvSpPr/>
          <p:nvPr/>
        </p:nvSpPr>
        <p:spPr>
          <a:xfrm>
            <a:off x="4726534" y="2112356"/>
            <a:ext cx="10686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A95FF"/>
              </a:buClr>
              <a:buSzPts val="800"/>
              <a:buFont typeface="Calibri"/>
              <a:buNone/>
            </a:pPr>
            <a:r>
              <a:rPr b="1" i="0" lang="en" sz="800" u="none" cap="none" strike="noStrike">
                <a:solidFill>
                  <a:srgbClr val="5A95FF"/>
                </a:solidFill>
                <a:latin typeface="Calibri"/>
                <a:ea typeface="Calibri"/>
                <a:cs typeface="Calibri"/>
                <a:sym typeface="Calibri"/>
              </a:rPr>
              <a:t>05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Google Shape;1409;p147"/>
          <p:cNvSpPr/>
          <p:nvPr/>
        </p:nvSpPr>
        <p:spPr>
          <a:xfrm>
            <a:off x="4726534" y="2290664"/>
            <a:ext cx="10686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CAPACITAR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p147"/>
          <p:cNvSpPr/>
          <p:nvPr/>
        </p:nvSpPr>
        <p:spPr>
          <a:xfrm>
            <a:off x="4726534" y="2489546"/>
            <a:ext cx="1068600" cy="1337400"/>
          </a:xfrm>
          <a:prstGeom prst="roundRect">
            <a:avLst>
              <a:gd fmla="val 6418" name="adj"/>
            </a:avLst>
          </a:prstGeom>
          <a:solidFill>
            <a:srgbClr val="F4F6FB"/>
          </a:solidFill>
          <a:ln cap="flat" cmpd="sng" w="9525">
            <a:solidFill>
              <a:srgbClr val="F4F6FB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5400000" dist="28575">
              <a:srgbClr val="000000">
                <a:alpha val="30199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411" name="Google Shape;1411;p1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72177" y="2640422"/>
            <a:ext cx="377190" cy="377190"/>
          </a:xfrm>
          <a:prstGeom prst="rect">
            <a:avLst/>
          </a:prstGeom>
          <a:noFill/>
          <a:ln>
            <a:noFill/>
          </a:ln>
        </p:spPr>
      </p:pic>
      <p:sp>
        <p:nvSpPr>
          <p:cNvPr id="1412" name="Google Shape;1412;p147"/>
          <p:cNvSpPr/>
          <p:nvPr/>
        </p:nvSpPr>
        <p:spPr>
          <a:xfrm>
            <a:off x="4795114" y="3093050"/>
            <a:ext cx="9315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A1A52"/>
              </a:buClr>
              <a:buSzPts val="900"/>
              <a:buFont typeface="Calibri"/>
              <a:buNone/>
            </a:pPr>
            <a:r>
              <a:rPr b="1" i="0" lang="en" sz="900" u="none" cap="none" strike="noStrike">
                <a:solidFill>
                  <a:srgbClr val="0A1A52"/>
                </a:solidFill>
                <a:latin typeface="Calibri"/>
                <a:ea typeface="Calibri"/>
                <a:cs typeface="Calibri"/>
                <a:sym typeface="Calibri"/>
              </a:rPr>
              <a:t>Academy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3" name="Google Shape;1413;p147"/>
          <p:cNvSpPr/>
          <p:nvPr/>
        </p:nvSpPr>
        <p:spPr>
          <a:xfrm>
            <a:off x="4808830" y="3367370"/>
            <a:ext cx="9039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5A6B96"/>
              </a:buClr>
              <a:buSzPts val="700"/>
              <a:buFont typeface="Calibri"/>
              <a:buNone/>
            </a:pPr>
            <a:r>
              <a:rPr b="0" i="0" lang="en" sz="700" u="none" cap="none" strike="noStrike">
                <a:solidFill>
                  <a:srgbClr val="5A6B96"/>
                </a:solidFill>
                <a:latin typeface="Calibri"/>
                <a:ea typeface="Calibri"/>
                <a:cs typeface="Calibri"/>
                <a:sym typeface="Calibri"/>
              </a:rPr>
              <a:t>Impulsione o desempenho da equipe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4" name="Google Shape;1414;p147"/>
          <p:cNvSpPr/>
          <p:nvPr/>
        </p:nvSpPr>
        <p:spPr>
          <a:xfrm>
            <a:off x="342900" y="3950300"/>
            <a:ext cx="5452200" cy="288000"/>
          </a:xfrm>
          <a:prstGeom prst="roundRect">
            <a:avLst>
              <a:gd fmla="val 19048" name="adj"/>
            </a:avLst>
          </a:prstGeom>
          <a:solidFill>
            <a:srgbClr val="1F6BFF">
              <a:alpha val="74900"/>
            </a:srgbClr>
          </a:solidFill>
          <a:ln cap="flat" cmpd="sng" w="9525">
            <a:solidFill>
              <a:srgbClr val="1F6B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p147"/>
          <p:cNvSpPr/>
          <p:nvPr/>
        </p:nvSpPr>
        <p:spPr>
          <a:xfrm>
            <a:off x="331425" y="3950300"/>
            <a:ext cx="53814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Calibri"/>
              <a:buNone/>
            </a:pPr>
            <a:r>
              <a:rPr b="1" i="0" lang="en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GOVERNANÇA </a:t>
            </a:r>
            <a:r>
              <a:rPr b="1" lang="en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AUDITÁVEL</a:t>
            </a:r>
            <a:r>
              <a:rPr b="1" i="0" lang="en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· O</a:t>
            </a:r>
            <a:r>
              <a:rPr b="1" lang="en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RQUESTRAÇÃO INTELIGENTE</a:t>
            </a:r>
            <a:r>
              <a:rPr b="1" i="0" lang="en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·  P</a:t>
            </a:r>
            <a:r>
              <a:rPr b="1" lang="en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YTHON+AI</a:t>
            </a:r>
            <a:r>
              <a:rPr b="1" i="0" lang="en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·  </a:t>
            </a:r>
            <a:r>
              <a:rPr b="1" lang="en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GANHO DE ESCALA SEM LOCK-IN</a:t>
            </a:r>
            <a:endParaRPr b="0" i="0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6" name="Google Shape;1416;p147"/>
          <p:cNvSpPr/>
          <p:nvPr/>
        </p:nvSpPr>
        <p:spPr>
          <a:xfrm>
            <a:off x="6206490" y="1734002"/>
            <a:ext cx="25947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r>
              <a:rPr b="1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Governança de </a:t>
            </a:r>
            <a:r>
              <a:rPr b="1"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Scripts em máquinas de usuários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7" name="Google Shape;1417;p147"/>
          <p:cNvSpPr/>
          <p:nvPr/>
        </p:nvSpPr>
        <p:spPr>
          <a:xfrm>
            <a:off x="6206490" y="2284571"/>
            <a:ext cx="2594700" cy="2126100"/>
          </a:xfrm>
          <a:prstGeom prst="roundRect">
            <a:avLst>
              <a:gd fmla="val 3871" name="adj"/>
            </a:avLst>
          </a:prstGeom>
          <a:solidFill>
            <a:srgbClr val="0E1E5C"/>
          </a:solidFill>
          <a:ln cap="flat" cmpd="sng" w="11925">
            <a:solidFill>
              <a:srgbClr val="2DD4BF"/>
            </a:solidFill>
            <a:prstDash val="solid"/>
            <a:round/>
            <a:headEnd len="sm" w="sm" type="none"/>
            <a:tailEnd len="sm" w="sm" type="none"/>
          </a:ln>
          <a:effectLst>
            <a:outerShdw blurRad="133350" rotWithShape="0" algn="bl" dir="5400000" dist="28575">
              <a:srgbClr val="000000">
                <a:alpha val="40000"/>
              </a:srgbClr>
            </a:outerShdw>
          </a:effectLst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418" name="Google Shape;1418;p1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12230" y="2476595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9" name="Google Shape;1419;p147"/>
          <p:cNvSpPr/>
          <p:nvPr/>
        </p:nvSpPr>
        <p:spPr>
          <a:xfrm>
            <a:off x="6823710" y="2435447"/>
            <a:ext cx="18744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Calibri"/>
              <a:buNone/>
            </a:pPr>
            <a:r>
              <a:rPr b="1" i="0" lang="en" sz="1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Sentinel</a:t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0" name="Google Shape;1420;p147"/>
          <p:cNvSpPr/>
          <p:nvPr/>
        </p:nvSpPr>
        <p:spPr>
          <a:xfrm>
            <a:off x="6823710" y="2682335"/>
            <a:ext cx="1874400" cy="1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DD4BF"/>
              </a:buClr>
              <a:buSzPts val="700"/>
              <a:buFont typeface="Calibri"/>
              <a:buNone/>
            </a:pPr>
            <a:r>
              <a:rPr b="1" i="0" lang="en" sz="700" u="none" cap="none" strike="noStrike">
                <a:solidFill>
                  <a:srgbClr val="2DD4BF"/>
                </a:solidFill>
                <a:latin typeface="Calibri"/>
                <a:ea typeface="Calibri"/>
                <a:cs typeface="Calibri"/>
                <a:sym typeface="Calibri"/>
              </a:rPr>
              <a:t>SCRIPTS DE IA · ENDPOINTS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21" name="Google Shape;1421;p147"/>
          <p:cNvCxnSpPr/>
          <p:nvPr/>
        </p:nvCxnSpPr>
        <p:spPr>
          <a:xfrm>
            <a:off x="6412230" y="2915507"/>
            <a:ext cx="2183100" cy="0"/>
          </a:xfrm>
          <a:prstGeom prst="straightConnector1">
            <a:avLst/>
          </a:prstGeom>
          <a:noFill/>
          <a:ln cap="flat" cmpd="sng" w="9525">
            <a:solidFill>
              <a:srgbClr val="1B2A6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preencoded.png" id="1422" name="Google Shape;1422;p1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25946" y="3059525"/>
            <a:ext cx="219456" cy="219456"/>
          </a:xfrm>
          <a:prstGeom prst="rect">
            <a:avLst/>
          </a:prstGeom>
          <a:noFill/>
          <a:ln>
            <a:noFill/>
          </a:ln>
        </p:spPr>
      </p:pic>
      <p:sp>
        <p:nvSpPr>
          <p:cNvPr id="1423" name="Google Shape;1423;p147"/>
          <p:cNvSpPr/>
          <p:nvPr/>
        </p:nvSpPr>
        <p:spPr>
          <a:xfrm>
            <a:off x="6741414" y="3004661"/>
            <a:ext cx="19428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Visibilidade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4" name="Google Shape;1424;p147"/>
          <p:cNvSpPr/>
          <p:nvPr/>
        </p:nvSpPr>
        <p:spPr>
          <a:xfrm>
            <a:off x="6741414" y="3189827"/>
            <a:ext cx="1942800" cy="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FB4FF"/>
              </a:buClr>
              <a:buSzPts val="700"/>
              <a:buFont typeface="Calibri"/>
              <a:buNone/>
            </a:pPr>
            <a:r>
              <a:rPr b="0" i="0" lang="en" sz="700" u="none" cap="none" strike="noStrike">
                <a:solidFill>
                  <a:srgbClr val="8FB4FF"/>
                </a:solidFill>
                <a:latin typeface="Calibri"/>
                <a:ea typeface="Calibri"/>
                <a:cs typeface="Calibri"/>
                <a:sym typeface="Calibri"/>
              </a:rPr>
              <a:t>Cada script, agente de IA e processo Python em tempo real.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425" name="Google Shape;1425;p14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425946" y="3493865"/>
            <a:ext cx="219456" cy="219456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147"/>
          <p:cNvSpPr/>
          <p:nvPr/>
        </p:nvSpPr>
        <p:spPr>
          <a:xfrm>
            <a:off x="6741414" y="3439001"/>
            <a:ext cx="19428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Governança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p147"/>
          <p:cNvSpPr/>
          <p:nvPr/>
        </p:nvSpPr>
        <p:spPr>
          <a:xfrm>
            <a:off x="6741414" y="3624167"/>
            <a:ext cx="1942800" cy="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FB4FF"/>
              </a:buClr>
              <a:buSzPts val="700"/>
              <a:buFont typeface="Calibri"/>
              <a:buNone/>
            </a:pPr>
            <a:r>
              <a:rPr b="0" i="0" lang="en" sz="700" u="none" cap="none" strike="noStrike">
                <a:solidFill>
                  <a:srgbClr val="8FB4FF"/>
                </a:solidFill>
                <a:latin typeface="Calibri"/>
                <a:ea typeface="Calibri"/>
                <a:cs typeface="Calibri"/>
                <a:sym typeface="Calibri"/>
              </a:rPr>
              <a:t>Políticas, conformidade e bibliotecas aprovadas.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428" name="Google Shape;1428;p14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425946" y="3928205"/>
            <a:ext cx="219456" cy="219456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147"/>
          <p:cNvSpPr/>
          <p:nvPr/>
        </p:nvSpPr>
        <p:spPr>
          <a:xfrm>
            <a:off x="6741414" y="3873341"/>
            <a:ext cx="1942800" cy="1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Calibri"/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Segurança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147"/>
          <p:cNvSpPr/>
          <p:nvPr/>
        </p:nvSpPr>
        <p:spPr>
          <a:xfrm>
            <a:off x="6741414" y="4058507"/>
            <a:ext cx="1942800" cy="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8FB4FF"/>
              </a:buClr>
              <a:buSzPts val="700"/>
              <a:buFont typeface="Calibri"/>
              <a:buNone/>
            </a:pPr>
            <a:r>
              <a:rPr b="0" i="0" lang="en" sz="700" u="none" cap="none" strike="noStrike">
                <a:solidFill>
                  <a:srgbClr val="8FB4FF"/>
                </a:solidFill>
                <a:latin typeface="Calibri"/>
                <a:ea typeface="Calibri"/>
                <a:cs typeface="Calibri"/>
                <a:sym typeface="Calibri"/>
              </a:rPr>
              <a:t>Detecção de ameaças, bloqueio e auditoria de eventos.</a:t>
            </a:r>
            <a:endParaRPr b="0" i="0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1431" name="Google Shape;1431;p14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296350" y="266656"/>
            <a:ext cx="1298828" cy="3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147" title="images (1)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47026" y="4453339"/>
            <a:ext cx="514362" cy="51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147" title="Z9hBtTiBA97Gijyd_SOC_MoreBKGD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616273" y="4453335"/>
            <a:ext cx="514365" cy="51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Google Shape;1434;p147" title="SOC 2 Type 2 - 2026-03-13T124727.567 (1) (1)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85530" y="4453342"/>
            <a:ext cx="51436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Google Shape;1435;p14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974219" y="4384612"/>
            <a:ext cx="2182950" cy="581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rie um slide de transição com base no slide atual simples direto e com base no texto contido" id="1281" name="Google Shape;1281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p131" title="ChatGPT Image 4 de mai. de 2026, 08_00_1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0275" y="-11875"/>
            <a:ext cx="9416476" cy="518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1" name="Google Shape;1291;p132" title="ChatGPT Image 4 de mai. de 2026, 07_58_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8025" y="15475"/>
            <a:ext cx="92120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6" name="Google Shape;1296;p133" title="ChatGPT Image 4 de mai. de 2026, 07_53_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912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a a letra Q enorme no topo do slide e mantenha o resto igual" id="1301" name="Google Shape;1301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6" name="Google Shape;1306;p135" title="ChatGPT Image 4 de mai. de 2026, 07_51_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025" y="-30325"/>
            <a:ext cx="9195800" cy="517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Google Shape;1311;p136" title="ChatGPT Image 4 de mai. de 2026, 07_49_0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[GRPQA] Slide Template">
  <a:themeElements>
    <a:clrScheme name="Simple Light">
      <a:dk1>
        <a:srgbClr val="021841"/>
      </a:dk1>
      <a:lt1>
        <a:srgbClr val="FBF5E7"/>
      </a:lt1>
      <a:dk2>
        <a:srgbClr val="441835"/>
      </a:dk2>
      <a:lt2>
        <a:srgbClr val="E0D6F6"/>
      </a:lt2>
      <a:accent1>
        <a:srgbClr val="021841"/>
      </a:accent1>
      <a:accent2>
        <a:srgbClr val="441835"/>
      </a:accent2>
      <a:accent3>
        <a:srgbClr val="E0D6F6"/>
      </a:accent3>
      <a:accent4>
        <a:srgbClr val="D9D9D9"/>
      </a:accent4>
      <a:accent5>
        <a:srgbClr val="FBF5E7"/>
      </a:accent5>
      <a:accent6>
        <a:srgbClr val="FFFFFF"/>
      </a:accent6>
      <a:hlink>
        <a:srgbClr val="0218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[GRPQA] Slide Template">
  <a:themeElements>
    <a:clrScheme name="Simple Light">
      <a:dk1>
        <a:srgbClr val="021841"/>
      </a:dk1>
      <a:lt1>
        <a:srgbClr val="FBF5E7"/>
      </a:lt1>
      <a:dk2>
        <a:srgbClr val="441835"/>
      </a:dk2>
      <a:lt2>
        <a:srgbClr val="E0D6F6"/>
      </a:lt2>
      <a:accent1>
        <a:srgbClr val="021841"/>
      </a:accent1>
      <a:accent2>
        <a:srgbClr val="441835"/>
      </a:accent2>
      <a:accent3>
        <a:srgbClr val="E0D6F6"/>
      </a:accent3>
      <a:accent4>
        <a:srgbClr val="D9D9D9"/>
      </a:accent4>
      <a:accent5>
        <a:srgbClr val="FBF5E7"/>
      </a:accent5>
      <a:accent6>
        <a:srgbClr val="FFFFFF"/>
      </a:accent6>
      <a:hlink>
        <a:srgbClr val="0218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